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5" r:id="rId1"/>
  </p:sldMasterIdLst>
  <p:sldIdLst>
    <p:sldId id="256" r:id="rId2"/>
    <p:sldId id="257" r:id="rId3"/>
    <p:sldId id="270" r:id="rId4"/>
    <p:sldId id="267" r:id="rId5"/>
    <p:sldId id="271" r:id="rId6"/>
    <p:sldId id="262" r:id="rId7"/>
    <p:sldId id="272" r:id="rId8"/>
    <p:sldId id="273" r:id="rId9"/>
    <p:sldId id="274" r:id="rId10"/>
    <p:sldId id="275" r:id="rId11"/>
    <p:sldId id="276" r:id="rId12"/>
    <p:sldId id="277" r:id="rId13"/>
    <p:sldId id="319" r:id="rId14"/>
    <p:sldId id="278" r:id="rId15"/>
    <p:sldId id="279" r:id="rId16"/>
    <p:sldId id="280" r:id="rId17"/>
    <p:sldId id="281" r:id="rId18"/>
    <p:sldId id="283" r:id="rId19"/>
    <p:sldId id="296" r:id="rId20"/>
    <p:sldId id="291" r:id="rId21"/>
    <p:sldId id="292" r:id="rId22"/>
    <p:sldId id="293" r:id="rId23"/>
    <p:sldId id="310" r:id="rId24"/>
    <p:sldId id="295" r:id="rId25"/>
    <p:sldId id="282" r:id="rId26"/>
    <p:sldId id="297" r:id="rId27"/>
    <p:sldId id="290" r:id="rId28"/>
    <p:sldId id="311" r:id="rId29"/>
    <p:sldId id="312" r:id="rId30"/>
    <p:sldId id="313" r:id="rId31"/>
    <p:sldId id="314" r:id="rId32"/>
    <p:sldId id="306" r:id="rId33"/>
    <p:sldId id="304" r:id="rId34"/>
    <p:sldId id="316" r:id="rId35"/>
    <p:sldId id="315" r:id="rId36"/>
    <p:sldId id="317" r:id="rId37"/>
    <p:sldId id="309" r:id="rId38"/>
    <p:sldId id="318" r:id="rId39"/>
    <p:sldId id="320" r:id="rId40"/>
    <p:sldId id="266" r:id="rId41"/>
    <p:sldId id="269" r:id="rId4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0" d="100"/>
          <a:sy n="90" d="100"/>
        </p:scale>
        <p:origin x="370"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7.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10.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ata1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ata15.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10.png"/><Relationship Id="rId7" Type="http://schemas.openxmlformats.org/officeDocument/2006/relationships/image" Target="../media/image52.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1.sv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11.svg"/><Relationship Id="rId9" Type="http://schemas.openxmlformats.org/officeDocument/2006/relationships/image" Target="../media/image5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7.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rawing1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10.png"/><Relationship Id="rId7" Type="http://schemas.openxmlformats.org/officeDocument/2006/relationships/image" Target="../media/image52.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1.sv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11.svg"/><Relationship Id="rId9" Type="http://schemas.openxmlformats.org/officeDocument/2006/relationships/image" Target="../media/image54.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090834-D693-4C19-A7AB-E4B564D2A859}" type="doc">
      <dgm:prSet loTypeId="urn:microsoft.com/office/officeart/2016/7/layout/LinearBlockProcessNumbered" loCatId="process" qsTypeId="urn:microsoft.com/office/officeart/2005/8/quickstyle/simple1" qsCatId="simple" csTypeId="urn:microsoft.com/office/officeart/2005/8/colors/colorful5" csCatId="colorful" phldr="1"/>
      <dgm:spPr/>
      <dgm:t>
        <a:bodyPr/>
        <a:lstStyle/>
        <a:p>
          <a:endParaRPr lang="en-US"/>
        </a:p>
      </dgm:t>
    </dgm:pt>
    <dgm:pt modelId="{E7A84630-0F47-4ECA-963D-C3F1EE7EED6A}">
      <dgm:prSet/>
      <dgm:spPr/>
      <dgm:t>
        <a:bodyPr/>
        <a:lstStyle/>
        <a:p>
          <a:r>
            <a:rPr lang="en-GB"/>
            <a:t>Rabia Naeem -  Proposal, Problem Analysis, Research</a:t>
          </a:r>
          <a:endParaRPr lang="en-US"/>
        </a:p>
      </dgm:t>
    </dgm:pt>
    <dgm:pt modelId="{FFEB8DA2-5D00-42BA-9304-2E083BBE0E8C}" type="parTrans" cxnId="{BE13B748-6A06-4822-8FAB-B25EAB4A6467}">
      <dgm:prSet/>
      <dgm:spPr/>
      <dgm:t>
        <a:bodyPr/>
        <a:lstStyle/>
        <a:p>
          <a:endParaRPr lang="en-US"/>
        </a:p>
      </dgm:t>
    </dgm:pt>
    <dgm:pt modelId="{42C58317-8E3B-40DA-86F2-9F830E01B4A0}" type="sibTrans" cxnId="{BE13B748-6A06-4822-8FAB-B25EAB4A6467}">
      <dgm:prSet phldrT="01" phldr="0"/>
      <dgm:spPr/>
      <dgm:t>
        <a:bodyPr/>
        <a:lstStyle/>
        <a:p>
          <a:r>
            <a:rPr lang="en-US"/>
            <a:t>01</a:t>
          </a:r>
        </a:p>
      </dgm:t>
    </dgm:pt>
    <dgm:pt modelId="{947500E9-584A-4418-9E6D-C8D04A6AC41B}">
      <dgm:prSet/>
      <dgm:spPr/>
      <dgm:t>
        <a:bodyPr/>
        <a:lstStyle/>
        <a:p>
          <a:r>
            <a:rPr lang="en-GB"/>
            <a:t>Hazrat Usman  -  Technology &amp; Design Solution</a:t>
          </a:r>
          <a:endParaRPr lang="en-US"/>
        </a:p>
      </dgm:t>
    </dgm:pt>
    <dgm:pt modelId="{403B68A6-BD13-47EE-8A2C-CD02E224D10A}" type="parTrans" cxnId="{A1DE5AA2-C8F5-4C11-B833-2A1119CB25F2}">
      <dgm:prSet/>
      <dgm:spPr/>
      <dgm:t>
        <a:bodyPr/>
        <a:lstStyle/>
        <a:p>
          <a:endParaRPr lang="en-US"/>
        </a:p>
      </dgm:t>
    </dgm:pt>
    <dgm:pt modelId="{43DD0062-51B5-45DB-B593-4C93A26BB2AF}" type="sibTrans" cxnId="{A1DE5AA2-C8F5-4C11-B833-2A1119CB25F2}">
      <dgm:prSet phldrT="02" phldr="0"/>
      <dgm:spPr/>
      <dgm:t>
        <a:bodyPr/>
        <a:lstStyle/>
        <a:p>
          <a:r>
            <a:rPr lang="en-US"/>
            <a:t>02</a:t>
          </a:r>
        </a:p>
      </dgm:t>
    </dgm:pt>
    <dgm:pt modelId="{4A5FF00D-32E9-424D-981A-8A0DC2B4CB14}">
      <dgm:prSet/>
      <dgm:spPr/>
      <dgm:t>
        <a:bodyPr/>
        <a:lstStyle/>
        <a:p>
          <a:r>
            <a:rPr lang="en-GB"/>
            <a:t>Cheikh Gaye  -  System Architecture &amp; Technical Design</a:t>
          </a:r>
          <a:endParaRPr lang="en-US"/>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phldrT="03" phldr="0"/>
      <dgm:spPr/>
      <dgm:t>
        <a:bodyPr/>
        <a:lstStyle/>
        <a:p>
          <a:r>
            <a:rPr lang="en-US"/>
            <a:t>03</a:t>
          </a:r>
        </a:p>
      </dgm:t>
    </dgm:pt>
    <dgm:pt modelId="{5213B3E8-E0DB-4A1E-B05A-3A3FB911027F}">
      <dgm:prSet/>
      <dgm:spPr/>
      <dgm:t>
        <a:bodyPr/>
        <a:lstStyle/>
        <a:p>
          <a:r>
            <a:rPr lang="en-GB" dirty="0"/>
            <a:t>Edivaldo Cardoso  -   Prototype Development &amp; Planning</a:t>
          </a:r>
          <a:endParaRPr lang="en-US" dirty="0"/>
        </a:p>
      </dgm:t>
    </dgm:pt>
    <dgm:pt modelId="{5C354F1C-8A18-46AA-A351-BF9826A9055A}" type="parTrans" cxnId="{B71A9E33-99AA-4CDF-9D90-12D4AE120418}">
      <dgm:prSet/>
      <dgm:spPr/>
      <dgm:t>
        <a:bodyPr/>
        <a:lstStyle/>
        <a:p>
          <a:endParaRPr lang="en-US"/>
        </a:p>
      </dgm:t>
    </dgm:pt>
    <dgm:pt modelId="{0460BBDA-38C5-4E22-AC64-5AB0FA70F9EB}" type="sibTrans" cxnId="{B71A9E33-99AA-4CDF-9D90-12D4AE120418}">
      <dgm:prSet phldrT="04" phldr="0"/>
      <dgm:spPr/>
      <dgm:t>
        <a:bodyPr/>
        <a:lstStyle/>
        <a:p>
          <a:r>
            <a:rPr lang="en-US"/>
            <a:t>04</a:t>
          </a:r>
        </a:p>
      </dgm:t>
    </dgm:pt>
    <dgm:pt modelId="{9D435772-C46A-44F2-9E3B-6028E85DB493}">
      <dgm:prSet/>
      <dgm:spPr/>
      <dgm:t>
        <a:bodyPr/>
        <a:lstStyle/>
        <a:p>
          <a:r>
            <a:rPr lang="en-GB" dirty="0"/>
            <a:t>Evans Quartey-Tackie-   Evaluation, Ethics &amp; Deployment</a:t>
          </a:r>
          <a:endParaRPr lang="en-US" dirty="0"/>
        </a:p>
      </dgm:t>
    </dgm:pt>
    <dgm:pt modelId="{B984AB48-E949-4A7D-8328-88B6332CBE2F}" type="parTrans" cxnId="{2EA4E059-3259-4AB9-A6C0-9B1FD40935A1}">
      <dgm:prSet/>
      <dgm:spPr/>
      <dgm:t>
        <a:bodyPr/>
        <a:lstStyle/>
        <a:p>
          <a:endParaRPr lang="en-US"/>
        </a:p>
      </dgm:t>
    </dgm:pt>
    <dgm:pt modelId="{9E0A28AC-E7C9-4299-8098-388FE2E1426E}" type="sibTrans" cxnId="{2EA4E059-3259-4AB9-A6C0-9B1FD40935A1}">
      <dgm:prSet phldrT="05" phldr="0"/>
      <dgm:spPr/>
      <dgm:t>
        <a:bodyPr/>
        <a:lstStyle/>
        <a:p>
          <a:r>
            <a:rPr lang="en-US"/>
            <a:t>05</a:t>
          </a:r>
        </a:p>
      </dgm:t>
    </dgm:pt>
    <dgm:pt modelId="{521584EB-FDEA-4673-B096-E0C9CE3AD4C1}" type="pres">
      <dgm:prSet presAssocID="{D0090834-D693-4C19-A7AB-E4B564D2A859}" presName="Name0" presStyleCnt="0">
        <dgm:presLayoutVars>
          <dgm:animLvl val="lvl"/>
          <dgm:resizeHandles val="exact"/>
        </dgm:presLayoutVars>
      </dgm:prSet>
      <dgm:spPr/>
    </dgm:pt>
    <dgm:pt modelId="{3437C568-44C6-46CD-884C-B472E7F38141}" type="pres">
      <dgm:prSet presAssocID="{E7A84630-0F47-4ECA-963D-C3F1EE7EED6A}" presName="compositeNode" presStyleCnt="0">
        <dgm:presLayoutVars>
          <dgm:bulletEnabled val="1"/>
        </dgm:presLayoutVars>
      </dgm:prSet>
      <dgm:spPr/>
    </dgm:pt>
    <dgm:pt modelId="{0EF9515A-0226-4E35-A3EA-BB2B1510AFC0}" type="pres">
      <dgm:prSet presAssocID="{E7A84630-0F47-4ECA-963D-C3F1EE7EED6A}" presName="bgRect" presStyleLbl="alignNode1" presStyleIdx="0" presStyleCnt="5"/>
      <dgm:spPr/>
    </dgm:pt>
    <dgm:pt modelId="{E14E50E8-8E48-492A-9D90-829DAEC25016}" type="pres">
      <dgm:prSet presAssocID="{42C58317-8E3B-40DA-86F2-9F830E01B4A0}" presName="sibTransNodeRect" presStyleLbl="alignNode1" presStyleIdx="0" presStyleCnt="5">
        <dgm:presLayoutVars>
          <dgm:chMax val="0"/>
          <dgm:bulletEnabled val="1"/>
        </dgm:presLayoutVars>
      </dgm:prSet>
      <dgm:spPr/>
    </dgm:pt>
    <dgm:pt modelId="{0A819920-9CD0-4259-A2FB-9E5CC45F841A}" type="pres">
      <dgm:prSet presAssocID="{E7A84630-0F47-4ECA-963D-C3F1EE7EED6A}" presName="nodeRect" presStyleLbl="alignNode1" presStyleIdx="0" presStyleCnt="5">
        <dgm:presLayoutVars>
          <dgm:bulletEnabled val="1"/>
        </dgm:presLayoutVars>
      </dgm:prSet>
      <dgm:spPr/>
    </dgm:pt>
    <dgm:pt modelId="{56310264-9280-4984-97A8-E789D70091B9}" type="pres">
      <dgm:prSet presAssocID="{42C58317-8E3B-40DA-86F2-9F830E01B4A0}" presName="sibTrans" presStyleCnt="0"/>
      <dgm:spPr/>
    </dgm:pt>
    <dgm:pt modelId="{4D614273-432B-47C6-AED5-048062BE0775}" type="pres">
      <dgm:prSet presAssocID="{947500E9-584A-4418-9E6D-C8D04A6AC41B}" presName="compositeNode" presStyleCnt="0">
        <dgm:presLayoutVars>
          <dgm:bulletEnabled val="1"/>
        </dgm:presLayoutVars>
      </dgm:prSet>
      <dgm:spPr/>
    </dgm:pt>
    <dgm:pt modelId="{6FDA2A03-58A2-40AB-9C21-0DD8A2BB2F8C}" type="pres">
      <dgm:prSet presAssocID="{947500E9-584A-4418-9E6D-C8D04A6AC41B}" presName="bgRect" presStyleLbl="alignNode1" presStyleIdx="1" presStyleCnt="5"/>
      <dgm:spPr/>
    </dgm:pt>
    <dgm:pt modelId="{AE6A52EF-F743-4673-BB4B-5AD2B91DBEE3}" type="pres">
      <dgm:prSet presAssocID="{43DD0062-51B5-45DB-B593-4C93A26BB2AF}" presName="sibTransNodeRect" presStyleLbl="alignNode1" presStyleIdx="1" presStyleCnt="5">
        <dgm:presLayoutVars>
          <dgm:chMax val="0"/>
          <dgm:bulletEnabled val="1"/>
        </dgm:presLayoutVars>
      </dgm:prSet>
      <dgm:spPr/>
    </dgm:pt>
    <dgm:pt modelId="{AAF1B7D5-EC47-4753-AC4A-8BBFEB669DAF}" type="pres">
      <dgm:prSet presAssocID="{947500E9-584A-4418-9E6D-C8D04A6AC41B}" presName="nodeRect" presStyleLbl="alignNode1" presStyleIdx="1" presStyleCnt="5">
        <dgm:presLayoutVars>
          <dgm:bulletEnabled val="1"/>
        </dgm:presLayoutVars>
      </dgm:prSet>
      <dgm:spPr/>
    </dgm:pt>
    <dgm:pt modelId="{4A885988-91B3-4E31-9316-08A61F70B3D2}" type="pres">
      <dgm:prSet presAssocID="{43DD0062-51B5-45DB-B593-4C93A26BB2AF}" presName="sibTrans" presStyleCnt="0"/>
      <dgm:spPr/>
    </dgm:pt>
    <dgm:pt modelId="{3D842869-E72F-4764-9CEC-D2E2A70631E0}" type="pres">
      <dgm:prSet presAssocID="{4A5FF00D-32E9-424D-981A-8A0DC2B4CB14}" presName="compositeNode" presStyleCnt="0">
        <dgm:presLayoutVars>
          <dgm:bulletEnabled val="1"/>
        </dgm:presLayoutVars>
      </dgm:prSet>
      <dgm:spPr/>
    </dgm:pt>
    <dgm:pt modelId="{81F4B2CB-AB1A-4981-A7D4-D3291C4E5806}" type="pres">
      <dgm:prSet presAssocID="{4A5FF00D-32E9-424D-981A-8A0DC2B4CB14}" presName="bgRect" presStyleLbl="alignNode1" presStyleIdx="2" presStyleCnt="5"/>
      <dgm:spPr/>
    </dgm:pt>
    <dgm:pt modelId="{20A8DF7C-A201-4853-A473-5A764BC962E0}" type="pres">
      <dgm:prSet presAssocID="{40008BEB-DEEF-4EF3-BBE6-B233F587D413}" presName="sibTransNodeRect" presStyleLbl="alignNode1" presStyleIdx="2" presStyleCnt="5">
        <dgm:presLayoutVars>
          <dgm:chMax val="0"/>
          <dgm:bulletEnabled val="1"/>
        </dgm:presLayoutVars>
      </dgm:prSet>
      <dgm:spPr/>
    </dgm:pt>
    <dgm:pt modelId="{51583825-A819-4E08-90B8-210570AA5EEE}" type="pres">
      <dgm:prSet presAssocID="{4A5FF00D-32E9-424D-981A-8A0DC2B4CB14}" presName="nodeRect" presStyleLbl="alignNode1" presStyleIdx="2" presStyleCnt="5">
        <dgm:presLayoutVars>
          <dgm:bulletEnabled val="1"/>
        </dgm:presLayoutVars>
      </dgm:prSet>
      <dgm:spPr/>
    </dgm:pt>
    <dgm:pt modelId="{4D9DED45-9203-4BA3-888E-27A28616BA27}" type="pres">
      <dgm:prSet presAssocID="{40008BEB-DEEF-4EF3-BBE6-B233F587D413}" presName="sibTrans" presStyleCnt="0"/>
      <dgm:spPr/>
    </dgm:pt>
    <dgm:pt modelId="{E17DBD20-6831-4443-B900-174CEB1F514B}" type="pres">
      <dgm:prSet presAssocID="{5213B3E8-E0DB-4A1E-B05A-3A3FB911027F}" presName="compositeNode" presStyleCnt="0">
        <dgm:presLayoutVars>
          <dgm:bulletEnabled val="1"/>
        </dgm:presLayoutVars>
      </dgm:prSet>
      <dgm:spPr/>
    </dgm:pt>
    <dgm:pt modelId="{6CB84E8F-92C7-4846-98E1-70349283719E}" type="pres">
      <dgm:prSet presAssocID="{5213B3E8-E0DB-4A1E-B05A-3A3FB911027F}" presName="bgRect" presStyleLbl="alignNode1" presStyleIdx="3" presStyleCnt="5"/>
      <dgm:spPr/>
    </dgm:pt>
    <dgm:pt modelId="{5CEB3541-451F-4605-BC09-F22F5A9DFA5F}" type="pres">
      <dgm:prSet presAssocID="{0460BBDA-38C5-4E22-AC64-5AB0FA70F9EB}" presName="sibTransNodeRect" presStyleLbl="alignNode1" presStyleIdx="3" presStyleCnt="5">
        <dgm:presLayoutVars>
          <dgm:chMax val="0"/>
          <dgm:bulletEnabled val="1"/>
        </dgm:presLayoutVars>
      </dgm:prSet>
      <dgm:spPr/>
    </dgm:pt>
    <dgm:pt modelId="{7809BF6A-B84D-4E8B-948E-9F8BAA6280BE}" type="pres">
      <dgm:prSet presAssocID="{5213B3E8-E0DB-4A1E-B05A-3A3FB911027F}" presName="nodeRect" presStyleLbl="alignNode1" presStyleIdx="3" presStyleCnt="5">
        <dgm:presLayoutVars>
          <dgm:bulletEnabled val="1"/>
        </dgm:presLayoutVars>
      </dgm:prSet>
      <dgm:spPr/>
    </dgm:pt>
    <dgm:pt modelId="{11ED0E1B-BBB2-4BC2-ACE9-195685743DC3}" type="pres">
      <dgm:prSet presAssocID="{0460BBDA-38C5-4E22-AC64-5AB0FA70F9EB}" presName="sibTrans" presStyleCnt="0"/>
      <dgm:spPr/>
    </dgm:pt>
    <dgm:pt modelId="{32811D70-B0FF-4DC5-9703-29D8DD7E7527}" type="pres">
      <dgm:prSet presAssocID="{9D435772-C46A-44F2-9E3B-6028E85DB493}" presName="compositeNode" presStyleCnt="0">
        <dgm:presLayoutVars>
          <dgm:bulletEnabled val="1"/>
        </dgm:presLayoutVars>
      </dgm:prSet>
      <dgm:spPr/>
    </dgm:pt>
    <dgm:pt modelId="{BD221677-903A-4FEF-9129-1D136425DC41}" type="pres">
      <dgm:prSet presAssocID="{9D435772-C46A-44F2-9E3B-6028E85DB493}" presName="bgRect" presStyleLbl="alignNode1" presStyleIdx="4" presStyleCnt="5"/>
      <dgm:spPr/>
    </dgm:pt>
    <dgm:pt modelId="{27CA8BAD-5951-4493-B6F3-471093A40114}" type="pres">
      <dgm:prSet presAssocID="{9E0A28AC-E7C9-4299-8098-388FE2E1426E}" presName="sibTransNodeRect" presStyleLbl="alignNode1" presStyleIdx="4" presStyleCnt="5">
        <dgm:presLayoutVars>
          <dgm:chMax val="0"/>
          <dgm:bulletEnabled val="1"/>
        </dgm:presLayoutVars>
      </dgm:prSet>
      <dgm:spPr/>
    </dgm:pt>
    <dgm:pt modelId="{7D24341A-CB1C-48BC-A5DC-7B89F207207B}" type="pres">
      <dgm:prSet presAssocID="{9D435772-C46A-44F2-9E3B-6028E85DB493}" presName="nodeRect" presStyleLbl="alignNode1" presStyleIdx="4" presStyleCnt="5">
        <dgm:presLayoutVars>
          <dgm:bulletEnabled val="1"/>
        </dgm:presLayoutVars>
      </dgm:prSet>
      <dgm:spPr/>
    </dgm:pt>
  </dgm:ptLst>
  <dgm:cxnLst>
    <dgm:cxn modelId="{B5E23502-9FEC-4A6E-A954-8CCD5778E91E}" type="presOf" srcId="{4A5FF00D-32E9-424D-981A-8A0DC2B4CB14}" destId="{51583825-A819-4E08-90B8-210570AA5EEE}" srcOrd="1" destOrd="0" presId="urn:microsoft.com/office/officeart/2016/7/layout/LinearBlockProcessNumbered"/>
    <dgm:cxn modelId="{5A971E0F-2C7F-4A03-AEA8-9A50F647F81B}" type="presOf" srcId="{4A5FF00D-32E9-424D-981A-8A0DC2B4CB14}" destId="{81F4B2CB-AB1A-4981-A7D4-D3291C4E5806}" srcOrd="0" destOrd="0" presId="urn:microsoft.com/office/officeart/2016/7/layout/LinearBlockProcessNumbered"/>
    <dgm:cxn modelId="{8E60B718-269F-4E68-817C-E3A067F8BC2F}" type="presOf" srcId="{9D435772-C46A-44F2-9E3B-6028E85DB493}" destId="{7D24341A-CB1C-48BC-A5DC-7B89F207207B}" srcOrd="1" destOrd="0" presId="urn:microsoft.com/office/officeart/2016/7/layout/LinearBlockProcessNumbered"/>
    <dgm:cxn modelId="{047CE418-43B3-4285-89D7-C11325EA965F}" type="presOf" srcId="{5213B3E8-E0DB-4A1E-B05A-3A3FB911027F}" destId="{6CB84E8F-92C7-4846-98E1-70349283719E}" srcOrd="0" destOrd="0" presId="urn:microsoft.com/office/officeart/2016/7/layout/LinearBlockProcessNumbered"/>
    <dgm:cxn modelId="{92E2202B-87B7-446A-BA2E-1FC1280DB090}" type="presOf" srcId="{D0090834-D693-4C19-A7AB-E4B564D2A859}" destId="{521584EB-FDEA-4673-B096-E0C9CE3AD4C1}" srcOrd="0" destOrd="0" presId="urn:microsoft.com/office/officeart/2016/7/layout/LinearBlockProcessNumbered"/>
    <dgm:cxn modelId="{AD05702C-D9BB-4543-B1FE-BDB672585B4B}" type="presOf" srcId="{947500E9-584A-4418-9E6D-C8D04A6AC41B}" destId="{AAF1B7D5-EC47-4753-AC4A-8BBFEB669DAF}" srcOrd="1" destOrd="0" presId="urn:microsoft.com/office/officeart/2016/7/layout/LinearBlockProcessNumbered"/>
    <dgm:cxn modelId="{2FF7402E-BFB0-40AF-931C-2180C2DED926}" type="presOf" srcId="{E7A84630-0F47-4ECA-963D-C3F1EE7EED6A}" destId="{0EF9515A-0226-4E35-A3EA-BB2B1510AFC0}" srcOrd="0" destOrd="0" presId="urn:microsoft.com/office/officeart/2016/7/layout/LinearBlockProcessNumbered"/>
    <dgm:cxn modelId="{B71A9E33-99AA-4CDF-9D90-12D4AE120418}" srcId="{D0090834-D693-4C19-A7AB-E4B564D2A859}" destId="{5213B3E8-E0DB-4A1E-B05A-3A3FB911027F}" srcOrd="3" destOrd="0" parTransId="{5C354F1C-8A18-46AA-A351-BF9826A9055A}" sibTransId="{0460BBDA-38C5-4E22-AC64-5AB0FA70F9EB}"/>
    <dgm:cxn modelId="{1344AE46-96EF-4CBD-B335-4617ED0FE239}" type="presOf" srcId="{42C58317-8E3B-40DA-86F2-9F830E01B4A0}" destId="{E14E50E8-8E48-492A-9D90-829DAEC25016}" srcOrd="0" destOrd="0" presId="urn:microsoft.com/office/officeart/2016/7/layout/LinearBlockProcessNumbered"/>
    <dgm:cxn modelId="{BE13B748-6A06-4822-8FAB-B25EAB4A6467}" srcId="{D0090834-D693-4C19-A7AB-E4B564D2A859}" destId="{E7A84630-0F47-4ECA-963D-C3F1EE7EED6A}" srcOrd="0" destOrd="0" parTransId="{FFEB8DA2-5D00-42BA-9304-2E083BBE0E8C}" sibTransId="{42C58317-8E3B-40DA-86F2-9F830E01B4A0}"/>
    <dgm:cxn modelId="{92DAFC4F-931B-43F6-94BF-50290627EF23}" type="presOf" srcId="{43DD0062-51B5-45DB-B593-4C93A26BB2AF}" destId="{AE6A52EF-F743-4673-BB4B-5AD2B91DBEE3}" srcOrd="0" destOrd="0" presId="urn:microsoft.com/office/officeart/2016/7/layout/LinearBlockProcessNumbered"/>
    <dgm:cxn modelId="{8A914E75-1F21-4E6D-930E-58E2CEFE65AB}" srcId="{D0090834-D693-4C19-A7AB-E4B564D2A859}" destId="{4A5FF00D-32E9-424D-981A-8A0DC2B4CB14}" srcOrd="2" destOrd="0" parTransId="{7CB36372-12BA-4322-A96F-934EB7BB1AF3}" sibTransId="{40008BEB-DEEF-4EF3-BBE6-B233F587D413}"/>
    <dgm:cxn modelId="{2EA4E059-3259-4AB9-A6C0-9B1FD40935A1}" srcId="{D0090834-D693-4C19-A7AB-E4B564D2A859}" destId="{9D435772-C46A-44F2-9E3B-6028E85DB493}" srcOrd="4" destOrd="0" parTransId="{B984AB48-E949-4A7D-8328-88B6332CBE2F}" sibTransId="{9E0A28AC-E7C9-4299-8098-388FE2E1426E}"/>
    <dgm:cxn modelId="{4103AD88-0AC2-497D-9B45-1612DEF1A980}" type="presOf" srcId="{0460BBDA-38C5-4E22-AC64-5AB0FA70F9EB}" destId="{5CEB3541-451F-4605-BC09-F22F5A9DFA5F}" srcOrd="0" destOrd="0" presId="urn:microsoft.com/office/officeart/2016/7/layout/LinearBlockProcessNumbered"/>
    <dgm:cxn modelId="{35E2868F-448A-442C-9A35-363CC2550F81}" type="presOf" srcId="{5213B3E8-E0DB-4A1E-B05A-3A3FB911027F}" destId="{7809BF6A-B84D-4E8B-948E-9F8BAA6280BE}" srcOrd="1" destOrd="0" presId="urn:microsoft.com/office/officeart/2016/7/layout/LinearBlockProcessNumbered"/>
    <dgm:cxn modelId="{0B53DE95-C2E8-456D-B7FB-B76B1F8BE39E}" type="presOf" srcId="{9D435772-C46A-44F2-9E3B-6028E85DB493}" destId="{BD221677-903A-4FEF-9129-1D136425DC41}" srcOrd="0" destOrd="0" presId="urn:microsoft.com/office/officeart/2016/7/layout/LinearBlockProcessNumbered"/>
    <dgm:cxn modelId="{CA7E2D9E-B0FE-4FF3-A7BA-0A5B40B48D68}" type="presOf" srcId="{947500E9-584A-4418-9E6D-C8D04A6AC41B}" destId="{6FDA2A03-58A2-40AB-9C21-0DD8A2BB2F8C}" srcOrd="0" destOrd="0" presId="urn:microsoft.com/office/officeart/2016/7/layout/LinearBlockProcessNumbered"/>
    <dgm:cxn modelId="{A1DE5AA2-C8F5-4C11-B833-2A1119CB25F2}" srcId="{D0090834-D693-4C19-A7AB-E4B564D2A859}" destId="{947500E9-584A-4418-9E6D-C8D04A6AC41B}" srcOrd="1" destOrd="0" parTransId="{403B68A6-BD13-47EE-8A2C-CD02E224D10A}" sibTransId="{43DD0062-51B5-45DB-B593-4C93A26BB2AF}"/>
    <dgm:cxn modelId="{7B436ECF-6F8F-4200-895A-0D7E8E347143}" type="presOf" srcId="{E7A84630-0F47-4ECA-963D-C3F1EE7EED6A}" destId="{0A819920-9CD0-4259-A2FB-9E5CC45F841A}" srcOrd="1" destOrd="0" presId="urn:microsoft.com/office/officeart/2016/7/layout/LinearBlockProcessNumbered"/>
    <dgm:cxn modelId="{00393EDD-7D69-407E-8551-D48C63CE3397}" type="presOf" srcId="{40008BEB-DEEF-4EF3-BBE6-B233F587D413}" destId="{20A8DF7C-A201-4853-A473-5A764BC962E0}" srcOrd="0" destOrd="0" presId="urn:microsoft.com/office/officeart/2016/7/layout/LinearBlockProcessNumbered"/>
    <dgm:cxn modelId="{E6AB5BFE-927E-4D37-8B34-FCAAF6B77284}" type="presOf" srcId="{9E0A28AC-E7C9-4299-8098-388FE2E1426E}" destId="{27CA8BAD-5951-4493-B6F3-471093A40114}" srcOrd="0" destOrd="0" presId="urn:microsoft.com/office/officeart/2016/7/layout/LinearBlockProcessNumbered"/>
    <dgm:cxn modelId="{9C99B16E-895B-4124-A85D-6ED2B894E462}" type="presParOf" srcId="{521584EB-FDEA-4673-B096-E0C9CE3AD4C1}" destId="{3437C568-44C6-46CD-884C-B472E7F38141}" srcOrd="0" destOrd="0" presId="urn:microsoft.com/office/officeart/2016/7/layout/LinearBlockProcessNumbered"/>
    <dgm:cxn modelId="{9DFBABA1-8CCD-4AB4-876F-A72D826C685B}" type="presParOf" srcId="{3437C568-44C6-46CD-884C-B472E7F38141}" destId="{0EF9515A-0226-4E35-A3EA-BB2B1510AFC0}" srcOrd="0" destOrd="0" presId="urn:microsoft.com/office/officeart/2016/7/layout/LinearBlockProcessNumbered"/>
    <dgm:cxn modelId="{6E06123D-6CDB-4395-8149-81AC3A4D9FF5}" type="presParOf" srcId="{3437C568-44C6-46CD-884C-B472E7F38141}" destId="{E14E50E8-8E48-492A-9D90-829DAEC25016}" srcOrd="1" destOrd="0" presId="urn:microsoft.com/office/officeart/2016/7/layout/LinearBlockProcessNumbered"/>
    <dgm:cxn modelId="{B074D827-8C88-40D7-A2B1-127CB5C4BE91}" type="presParOf" srcId="{3437C568-44C6-46CD-884C-B472E7F38141}" destId="{0A819920-9CD0-4259-A2FB-9E5CC45F841A}" srcOrd="2" destOrd="0" presId="urn:microsoft.com/office/officeart/2016/7/layout/LinearBlockProcessNumbered"/>
    <dgm:cxn modelId="{6349D9FB-2F10-49FC-92D8-7A99CF877E19}" type="presParOf" srcId="{521584EB-FDEA-4673-B096-E0C9CE3AD4C1}" destId="{56310264-9280-4984-97A8-E789D70091B9}" srcOrd="1" destOrd="0" presId="urn:microsoft.com/office/officeart/2016/7/layout/LinearBlockProcessNumbered"/>
    <dgm:cxn modelId="{9909608C-45BF-426A-876C-083B861B6EE0}" type="presParOf" srcId="{521584EB-FDEA-4673-B096-E0C9CE3AD4C1}" destId="{4D614273-432B-47C6-AED5-048062BE0775}" srcOrd="2" destOrd="0" presId="urn:microsoft.com/office/officeart/2016/7/layout/LinearBlockProcessNumbered"/>
    <dgm:cxn modelId="{5D442FB5-D5CD-49A1-ADCC-8B0002931B10}" type="presParOf" srcId="{4D614273-432B-47C6-AED5-048062BE0775}" destId="{6FDA2A03-58A2-40AB-9C21-0DD8A2BB2F8C}" srcOrd="0" destOrd="0" presId="urn:microsoft.com/office/officeart/2016/7/layout/LinearBlockProcessNumbered"/>
    <dgm:cxn modelId="{03B61156-13E4-4016-8E00-7B2B586AF9A0}" type="presParOf" srcId="{4D614273-432B-47C6-AED5-048062BE0775}" destId="{AE6A52EF-F743-4673-BB4B-5AD2B91DBEE3}" srcOrd="1" destOrd="0" presId="urn:microsoft.com/office/officeart/2016/7/layout/LinearBlockProcessNumbered"/>
    <dgm:cxn modelId="{B35939BC-CA24-4480-A4F6-226BE566ABAC}" type="presParOf" srcId="{4D614273-432B-47C6-AED5-048062BE0775}" destId="{AAF1B7D5-EC47-4753-AC4A-8BBFEB669DAF}" srcOrd="2" destOrd="0" presId="urn:microsoft.com/office/officeart/2016/7/layout/LinearBlockProcessNumbered"/>
    <dgm:cxn modelId="{08C7C754-7963-46BE-A736-1F02A7103026}" type="presParOf" srcId="{521584EB-FDEA-4673-B096-E0C9CE3AD4C1}" destId="{4A885988-91B3-4E31-9316-08A61F70B3D2}" srcOrd="3" destOrd="0" presId="urn:microsoft.com/office/officeart/2016/7/layout/LinearBlockProcessNumbered"/>
    <dgm:cxn modelId="{E1C82A54-F33E-43C6-8ACC-A990A78363A6}" type="presParOf" srcId="{521584EB-FDEA-4673-B096-E0C9CE3AD4C1}" destId="{3D842869-E72F-4764-9CEC-D2E2A70631E0}" srcOrd="4" destOrd="0" presId="urn:microsoft.com/office/officeart/2016/7/layout/LinearBlockProcessNumbered"/>
    <dgm:cxn modelId="{64098FCE-3B16-4880-B0F0-AF640E7ED8A3}" type="presParOf" srcId="{3D842869-E72F-4764-9CEC-D2E2A70631E0}" destId="{81F4B2CB-AB1A-4981-A7D4-D3291C4E5806}" srcOrd="0" destOrd="0" presId="urn:microsoft.com/office/officeart/2016/7/layout/LinearBlockProcessNumbered"/>
    <dgm:cxn modelId="{547B094C-FF8B-46ED-96C1-5FDB0B31A519}" type="presParOf" srcId="{3D842869-E72F-4764-9CEC-D2E2A70631E0}" destId="{20A8DF7C-A201-4853-A473-5A764BC962E0}" srcOrd="1" destOrd="0" presId="urn:microsoft.com/office/officeart/2016/7/layout/LinearBlockProcessNumbered"/>
    <dgm:cxn modelId="{31826191-7E92-48DE-92E1-A6F68731AE84}" type="presParOf" srcId="{3D842869-E72F-4764-9CEC-D2E2A70631E0}" destId="{51583825-A819-4E08-90B8-210570AA5EEE}" srcOrd="2" destOrd="0" presId="urn:microsoft.com/office/officeart/2016/7/layout/LinearBlockProcessNumbered"/>
    <dgm:cxn modelId="{E43B307F-706B-4014-A19B-B2CFAB12B2B8}" type="presParOf" srcId="{521584EB-FDEA-4673-B096-E0C9CE3AD4C1}" destId="{4D9DED45-9203-4BA3-888E-27A28616BA27}" srcOrd="5" destOrd="0" presId="urn:microsoft.com/office/officeart/2016/7/layout/LinearBlockProcessNumbered"/>
    <dgm:cxn modelId="{58E196B3-A457-4375-A6F8-7F9540AEF570}" type="presParOf" srcId="{521584EB-FDEA-4673-B096-E0C9CE3AD4C1}" destId="{E17DBD20-6831-4443-B900-174CEB1F514B}" srcOrd="6" destOrd="0" presId="urn:microsoft.com/office/officeart/2016/7/layout/LinearBlockProcessNumbered"/>
    <dgm:cxn modelId="{61C58BAD-2CF9-4B9A-8358-A747B06A23FD}" type="presParOf" srcId="{E17DBD20-6831-4443-B900-174CEB1F514B}" destId="{6CB84E8F-92C7-4846-98E1-70349283719E}" srcOrd="0" destOrd="0" presId="urn:microsoft.com/office/officeart/2016/7/layout/LinearBlockProcessNumbered"/>
    <dgm:cxn modelId="{94C02A9C-B63A-4812-A237-9D6FB46F781D}" type="presParOf" srcId="{E17DBD20-6831-4443-B900-174CEB1F514B}" destId="{5CEB3541-451F-4605-BC09-F22F5A9DFA5F}" srcOrd="1" destOrd="0" presId="urn:microsoft.com/office/officeart/2016/7/layout/LinearBlockProcessNumbered"/>
    <dgm:cxn modelId="{C72016E9-8A1B-4EE8-BF45-A1F100FE3028}" type="presParOf" srcId="{E17DBD20-6831-4443-B900-174CEB1F514B}" destId="{7809BF6A-B84D-4E8B-948E-9F8BAA6280BE}" srcOrd="2" destOrd="0" presId="urn:microsoft.com/office/officeart/2016/7/layout/LinearBlockProcessNumbered"/>
    <dgm:cxn modelId="{996C459E-5CF8-4A6F-904E-FFC78F3C510D}" type="presParOf" srcId="{521584EB-FDEA-4673-B096-E0C9CE3AD4C1}" destId="{11ED0E1B-BBB2-4BC2-ACE9-195685743DC3}" srcOrd="7" destOrd="0" presId="urn:microsoft.com/office/officeart/2016/7/layout/LinearBlockProcessNumbered"/>
    <dgm:cxn modelId="{16BEC872-70D0-49EC-B1D0-191AD24473E0}" type="presParOf" srcId="{521584EB-FDEA-4673-B096-E0C9CE3AD4C1}" destId="{32811D70-B0FF-4DC5-9703-29D8DD7E7527}" srcOrd="8" destOrd="0" presId="urn:microsoft.com/office/officeart/2016/7/layout/LinearBlockProcessNumbered"/>
    <dgm:cxn modelId="{14FA3889-721C-4B1F-AC26-74B4A8B78F52}" type="presParOf" srcId="{32811D70-B0FF-4DC5-9703-29D8DD7E7527}" destId="{BD221677-903A-4FEF-9129-1D136425DC41}" srcOrd="0" destOrd="0" presId="urn:microsoft.com/office/officeart/2016/7/layout/LinearBlockProcessNumbered"/>
    <dgm:cxn modelId="{EC06ED50-F2B4-4763-8084-C9A570A6989C}" type="presParOf" srcId="{32811D70-B0FF-4DC5-9703-29D8DD7E7527}" destId="{27CA8BAD-5951-4493-B6F3-471093A40114}" srcOrd="1" destOrd="0" presId="urn:microsoft.com/office/officeart/2016/7/layout/LinearBlockProcessNumbered"/>
    <dgm:cxn modelId="{A11813F8-71E6-4511-930D-4F0EEC676D1B}" type="presParOf" srcId="{32811D70-B0FF-4DC5-9703-29D8DD7E7527}" destId="{7D24341A-CB1C-48BC-A5DC-7B89F207207B}"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090834-D693-4C19-A7AB-E4B564D2A85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7A84630-0F47-4ECA-963D-C3F1EE7EED6A}">
      <dgm:prSet/>
      <dgm:spPr/>
      <dgm:t>
        <a:bodyPr/>
        <a:lstStyle/>
        <a:p>
          <a:r>
            <a:rPr lang="en-US"/>
            <a:t>We have used Microsoft Teams, WhatsApp, emails, weekly meetings  to communicate effectively for completing this project.</a:t>
          </a:r>
        </a:p>
      </dgm:t>
    </dgm:pt>
    <dgm:pt modelId="{FFEB8DA2-5D00-42BA-9304-2E083BBE0E8C}" type="parTrans" cxnId="{BE13B748-6A06-4822-8FAB-B25EAB4A6467}">
      <dgm:prSet/>
      <dgm:spPr/>
      <dgm:t>
        <a:bodyPr/>
        <a:lstStyle/>
        <a:p>
          <a:endParaRPr lang="en-US"/>
        </a:p>
      </dgm:t>
    </dgm:pt>
    <dgm:pt modelId="{42C58317-8E3B-40DA-86F2-9F830E01B4A0}" type="sibTrans" cxnId="{BE13B748-6A06-4822-8FAB-B25EAB4A6467}">
      <dgm:prSet/>
      <dgm:spPr/>
      <dgm:t>
        <a:bodyPr/>
        <a:lstStyle/>
        <a:p>
          <a:endParaRPr lang="en-US"/>
        </a:p>
      </dgm:t>
    </dgm:pt>
    <dgm:pt modelId="{801D1F54-6282-4CB3-BFD9-9FE8200923CB}" type="pres">
      <dgm:prSet presAssocID="{D0090834-D693-4C19-A7AB-E4B564D2A859}" presName="linear" presStyleCnt="0">
        <dgm:presLayoutVars>
          <dgm:animLvl val="lvl"/>
          <dgm:resizeHandles val="exact"/>
        </dgm:presLayoutVars>
      </dgm:prSet>
      <dgm:spPr/>
    </dgm:pt>
    <dgm:pt modelId="{B74EC98D-B0B9-4C89-8B77-80240B0B6D20}" type="pres">
      <dgm:prSet presAssocID="{E7A84630-0F47-4ECA-963D-C3F1EE7EED6A}" presName="parentText" presStyleLbl="node1" presStyleIdx="0" presStyleCnt="1">
        <dgm:presLayoutVars>
          <dgm:chMax val="0"/>
          <dgm:bulletEnabled val="1"/>
        </dgm:presLayoutVars>
      </dgm:prSet>
      <dgm:spPr/>
    </dgm:pt>
  </dgm:ptLst>
  <dgm:cxnLst>
    <dgm:cxn modelId="{BE13B748-6A06-4822-8FAB-B25EAB4A6467}" srcId="{D0090834-D693-4C19-A7AB-E4B564D2A859}" destId="{E7A84630-0F47-4ECA-963D-C3F1EE7EED6A}" srcOrd="0" destOrd="0" parTransId="{FFEB8DA2-5D00-42BA-9304-2E083BBE0E8C}" sibTransId="{42C58317-8E3B-40DA-86F2-9F830E01B4A0}"/>
    <dgm:cxn modelId="{94B50876-0630-449D-AE27-FF3E6C24DEED}" type="presOf" srcId="{E7A84630-0F47-4ECA-963D-C3F1EE7EED6A}" destId="{B74EC98D-B0B9-4C89-8B77-80240B0B6D20}" srcOrd="0" destOrd="0" presId="urn:microsoft.com/office/officeart/2005/8/layout/vList2"/>
    <dgm:cxn modelId="{E356F697-19E9-46E3-A89C-FDF200EE4315}" type="presOf" srcId="{D0090834-D693-4C19-A7AB-E4B564D2A859}" destId="{801D1F54-6282-4CB3-BFD9-9FE8200923CB}" srcOrd="0" destOrd="0" presId="urn:microsoft.com/office/officeart/2005/8/layout/vList2"/>
    <dgm:cxn modelId="{092B921F-35A0-4337-85AB-D959E8EF04B1}" type="presParOf" srcId="{801D1F54-6282-4CB3-BFD9-9FE8200923CB}" destId="{B74EC98D-B0B9-4C89-8B77-80240B0B6D20}"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090834-D693-4C19-A7AB-E4B564D2A859}"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A5FF00D-32E9-424D-981A-8A0DC2B4CB14}">
      <dgm:prSet/>
      <dgm:spPr/>
      <dgm:t>
        <a:bodyPr/>
        <a:lstStyle/>
        <a:p>
          <a:pPr>
            <a:lnSpc>
              <a:spcPct val="100000"/>
            </a:lnSpc>
          </a:pPr>
          <a:r>
            <a:rPr lang="en-US"/>
            <a:t>The method uses sensors in bins to send data to a cloud platform in real time. AI will analyze the data and generate smart collection routes.</a:t>
          </a:r>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pPr>
            <a:lnSpc>
              <a:spcPct val="100000"/>
            </a:lnSpc>
          </a:pPr>
          <a:endParaRPr lang="en-US"/>
        </a:p>
      </dgm:t>
    </dgm:pt>
    <dgm:pt modelId="{5213B3E8-E0DB-4A1E-B05A-3A3FB911027F}">
      <dgm:prSet/>
      <dgm:spPr/>
      <dgm:t>
        <a:bodyPr/>
        <a:lstStyle/>
        <a:p>
          <a:pPr>
            <a:lnSpc>
              <a:spcPct val="100000"/>
            </a:lnSpc>
          </a:pPr>
          <a:r>
            <a:rPr lang="en-US"/>
            <a:t>Smart waste management can modernize traditional municipal services effectively. The project demonstrates how emerging technologies support greener smart cities..</a:t>
          </a:r>
        </a:p>
      </dgm:t>
    </dgm:pt>
    <dgm:pt modelId="{5C354F1C-8A18-46AA-A351-BF9826A9055A}" type="parTrans" cxnId="{B71A9E33-99AA-4CDF-9D90-12D4AE120418}">
      <dgm:prSet/>
      <dgm:spPr/>
      <dgm:t>
        <a:bodyPr/>
        <a:lstStyle/>
        <a:p>
          <a:endParaRPr lang="en-US"/>
        </a:p>
      </dgm:t>
    </dgm:pt>
    <dgm:pt modelId="{0460BBDA-38C5-4E22-AC64-5AB0FA70F9EB}" type="sibTrans" cxnId="{B71A9E33-99AA-4CDF-9D90-12D4AE120418}">
      <dgm:prSet/>
      <dgm:spPr/>
      <dgm:t>
        <a:bodyPr/>
        <a:lstStyle/>
        <a:p>
          <a:endParaRPr lang="en-US"/>
        </a:p>
      </dgm:t>
    </dgm:pt>
    <dgm:pt modelId="{947500E9-584A-4418-9E6D-C8D04A6AC41B}">
      <dgm:prSet/>
      <dgm:spPr/>
      <dgm:t>
        <a:bodyPr/>
        <a:lstStyle/>
        <a:p>
          <a:pPr>
            <a:lnSpc>
              <a:spcPct val="100000"/>
            </a:lnSpc>
          </a:pPr>
          <a:r>
            <a:rPr lang="en-US"/>
            <a:t>The aim is to design a smart system using IoT and Artificial Intelligence technologies. This system will improve waste monitoring and optimize collection decisions.</a:t>
          </a:r>
        </a:p>
      </dgm:t>
    </dgm:pt>
    <dgm:pt modelId="{43DD0062-51B5-45DB-B593-4C93A26BB2AF}" type="sibTrans" cxnId="{A1DE5AA2-C8F5-4C11-B833-2A1119CB25F2}">
      <dgm:prSet/>
      <dgm:spPr/>
      <dgm:t>
        <a:bodyPr/>
        <a:lstStyle/>
        <a:p>
          <a:pPr>
            <a:lnSpc>
              <a:spcPct val="100000"/>
            </a:lnSpc>
          </a:pPr>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pPr>
            <a:lnSpc>
              <a:spcPct val="100000"/>
            </a:lnSpc>
          </a:pPr>
          <a:r>
            <a:rPr lang="en-US"/>
            <a:t>Overview of this project to focuses on an AI-Powered Smart Waste Management System for sustainable cities. It addresses problems of overflowing bins, high fuel use, and inefficient manual collection.</a:t>
          </a:r>
        </a:p>
      </dgm:t>
    </dgm:pt>
    <dgm:pt modelId="{42C58317-8E3B-40DA-86F2-9F830E01B4A0}" type="sibTrans" cxnId="{BE13B748-6A06-4822-8FAB-B25EAB4A6467}">
      <dgm:prSet/>
      <dgm:spPr/>
      <dgm:t>
        <a:bodyPr/>
        <a:lstStyle/>
        <a:p>
          <a:pPr>
            <a:lnSpc>
              <a:spcPct val="100000"/>
            </a:lnSpc>
          </a:pPr>
          <a:endParaRPr lang="en-US"/>
        </a:p>
      </dgm:t>
    </dgm:pt>
    <dgm:pt modelId="{FFEB8DA2-5D00-42BA-9304-2E083BBE0E8C}" type="parTrans" cxnId="{BE13B748-6A06-4822-8FAB-B25EAB4A6467}">
      <dgm:prSet/>
      <dgm:spPr/>
      <dgm:t>
        <a:bodyPr/>
        <a:lstStyle/>
        <a:p>
          <a:endParaRPr lang="en-US"/>
        </a:p>
      </dgm:t>
    </dgm:pt>
    <dgm:pt modelId="{3D3D6C2E-C963-412A-B1BF-9CFBA592DBDC}">
      <dgm:prSet/>
      <dgm:spPr/>
      <dgm:t>
        <a:bodyPr/>
        <a:lstStyle/>
        <a:p>
          <a:pPr>
            <a:lnSpc>
              <a:spcPct val="100000"/>
            </a:lnSpc>
          </a:pPr>
          <a:r>
            <a:rPr lang="en-US"/>
            <a:t>The system is expected to reduce operational cost and unnecessary truck trips. It will also improve city cleanliness and environmental sustainability.</a:t>
          </a:r>
          <a:endParaRPr lang="en-GB"/>
        </a:p>
      </dgm:t>
    </dgm:pt>
    <dgm:pt modelId="{8CFAD6A2-8ABA-4D9B-A52A-3AE6B241504D}" type="parTrans" cxnId="{1E609911-3F5C-4063-8CCE-6D5598F972BA}">
      <dgm:prSet/>
      <dgm:spPr/>
      <dgm:t>
        <a:bodyPr/>
        <a:lstStyle/>
        <a:p>
          <a:endParaRPr lang="en-GB"/>
        </a:p>
      </dgm:t>
    </dgm:pt>
    <dgm:pt modelId="{9263B211-295C-4792-90A7-C6510A5DD955}" type="sibTrans" cxnId="{1E609911-3F5C-4063-8CCE-6D5598F972BA}">
      <dgm:prSet/>
      <dgm:spPr/>
      <dgm:t>
        <a:bodyPr/>
        <a:lstStyle/>
        <a:p>
          <a:pPr>
            <a:lnSpc>
              <a:spcPct val="100000"/>
            </a:lnSpc>
          </a:pPr>
          <a:endParaRPr lang="en-GB"/>
        </a:p>
      </dgm:t>
    </dgm:pt>
    <dgm:pt modelId="{61937CF9-9567-40E6-84FC-4FCB3D3DE74B}" type="pres">
      <dgm:prSet presAssocID="{D0090834-D693-4C19-A7AB-E4B564D2A859}" presName="root" presStyleCnt="0">
        <dgm:presLayoutVars>
          <dgm:dir/>
          <dgm:resizeHandles val="exact"/>
        </dgm:presLayoutVars>
      </dgm:prSet>
      <dgm:spPr/>
    </dgm:pt>
    <dgm:pt modelId="{21B70B28-6E07-47C5-B52D-F5425AC58881}" type="pres">
      <dgm:prSet presAssocID="{D0090834-D693-4C19-A7AB-E4B564D2A859}" presName="container" presStyleCnt="0">
        <dgm:presLayoutVars>
          <dgm:dir/>
          <dgm:resizeHandles val="exact"/>
        </dgm:presLayoutVars>
      </dgm:prSet>
      <dgm:spPr/>
    </dgm:pt>
    <dgm:pt modelId="{1AECBBBD-89A8-4DF0-8215-9C3C2B22100A}" type="pres">
      <dgm:prSet presAssocID="{E7A84630-0F47-4ECA-963D-C3F1EE7EED6A}" presName="compNode" presStyleCnt="0"/>
      <dgm:spPr/>
    </dgm:pt>
    <dgm:pt modelId="{D63A8A62-5792-4997-9852-97D7F716C667}" type="pres">
      <dgm:prSet presAssocID="{E7A84630-0F47-4ECA-963D-C3F1EE7EED6A}" presName="iconBgRect" presStyleLbl="bgShp" presStyleIdx="0" presStyleCnt="5"/>
      <dgm:spPr/>
    </dgm:pt>
    <dgm:pt modelId="{017D0E8F-1C68-46E5-B955-4DA230D9F423}" type="pres">
      <dgm:prSet presAssocID="{E7A84630-0F47-4ECA-963D-C3F1EE7EED6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6AF9E91D-7DA7-4B34-941A-245EB63915EA}" type="pres">
      <dgm:prSet presAssocID="{E7A84630-0F47-4ECA-963D-C3F1EE7EED6A}" presName="spaceRect" presStyleCnt="0"/>
      <dgm:spPr/>
    </dgm:pt>
    <dgm:pt modelId="{50DA243A-A05F-480A-928C-86D8CE144CB6}" type="pres">
      <dgm:prSet presAssocID="{E7A84630-0F47-4ECA-963D-C3F1EE7EED6A}" presName="textRect" presStyleLbl="revTx" presStyleIdx="0" presStyleCnt="5">
        <dgm:presLayoutVars>
          <dgm:chMax val="1"/>
          <dgm:chPref val="1"/>
        </dgm:presLayoutVars>
      </dgm:prSet>
      <dgm:spPr/>
    </dgm:pt>
    <dgm:pt modelId="{57924CE2-87D5-45D3-B3F0-3D84767DAB8C}" type="pres">
      <dgm:prSet presAssocID="{42C58317-8E3B-40DA-86F2-9F830E01B4A0}" presName="sibTrans" presStyleLbl="sibTrans2D1" presStyleIdx="0" presStyleCnt="0"/>
      <dgm:spPr/>
    </dgm:pt>
    <dgm:pt modelId="{1609B70C-988C-4A21-9435-DE0EB5BF1B63}" type="pres">
      <dgm:prSet presAssocID="{947500E9-584A-4418-9E6D-C8D04A6AC41B}" presName="compNode" presStyleCnt="0"/>
      <dgm:spPr/>
    </dgm:pt>
    <dgm:pt modelId="{AF643E45-0A20-4DC1-A90F-72AABCFA74BF}" type="pres">
      <dgm:prSet presAssocID="{947500E9-584A-4418-9E6D-C8D04A6AC41B}" presName="iconBgRect" presStyleLbl="bgShp" presStyleIdx="1" presStyleCnt="5"/>
      <dgm:spPr/>
    </dgm:pt>
    <dgm:pt modelId="{5C19A43E-C9E0-4474-8E34-4A01BE99D43C}" type="pres">
      <dgm:prSet presAssocID="{947500E9-584A-4418-9E6D-C8D04A6AC41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stainability"/>
        </a:ext>
      </dgm:extLst>
    </dgm:pt>
    <dgm:pt modelId="{C09A8F22-E7D4-409E-9F43-F48DEDCB80C0}" type="pres">
      <dgm:prSet presAssocID="{947500E9-584A-4418-9E6D-C8D04A6AC41B}" presName="spaceRect" presStyleCnt="0"/>
      <dgm:spPr/>
    </dgm:pt>
    <dgm:pt modelId="{E32BBD1F-F153-4A5A-8014-5528F118EA87}" type="pres">
      <dgm:prSet presAssocID="{947500E9-584A-4418-9E6D-C8D04A6AC41B}" presName="textRect" presStyleLbl="revTx" presStyleIdx="1" presStyleCnt="5">
        <dgm:presLayoutVars>
          <dgm:chMax val="1"/>
          <dgm:chPref val="1"/>
        </dgm:presLayoutVars>
      </dgm:prSet>
      <dgm:spPr/>
    </dgm:pt>
    <dgm:pt modelId="{670F57E0-C99E-4F2E-8085-66B2A0ED8244}" type="pres">
      <dgm:prSet presAssocID="{43DD0062-51B5-45DB-B593-4C93A26BB2AF}" presName="sibTrans" presStyleLbl="sibTrans2D1" presStyleIdx="0" presStyleCnt="0"/>
      <dgm:spPr/>
    </dgm:pt>
    <dgm:pt modelId="{876701D0-44E6-4083-8220-27EC663AB675}" type="pres">
      <dgm:prSet presAssocID="{4A5FF00D-32E9-424D-981A-8A0DC2B4CB14}" presName="compNode" presStyleCnt="0"/>
      <dgm:spPr/>
    </dgm:pt>
    <dgm:pt modelId="{C06AF3EE-EA9C-4DDD-904A-4E05AE5354CB}" type="pres">
      <dgm:prSet presAssocID="{4A5FF00D-32E9-424D-981A-8A0DC2B4CB14}" presName="iconBgRect" presStyleLbl="bgShp" presStyleIdx="2" presStyleCnt="5"/>
      <dgm:spPr/>
    </dgm:pt>
    <dgm:pt modelId="{1764C425-F578-43AB-A3BC-500335887215}" type="pres">
      <dgm:prSet presAssocID="{4A5FF00D-32E9-424D-981A-8A0DC2B4CB1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
        </a:ext>
      </dgm:extLst>
    </dgm:pt>
    <dgm:pt modelId="{F3279C75-E0A7-47D0-8F5D-4540BB315B07}" type="pres">
      <dgm:prSet presAssocID="{4A5FF00D-32E9-424D-981A-8A0DC2B4CB14}" presName="spaceRect" presStyleCnt="0"/>
      <dgm:spPr/>
    </dgm:pt>
    <dgm:pt modelId="{D9C21829-2D98-4AC8-AFC4-9DC50B9EEC2D}" type="pres">
      <dgm:prSet presAssocID="{4A5FF00D-32E9-424D-981A-8A0DC2B4CB14}" presName="textRect" presStyleLbl="revTx" presStyleIdx="2" presStyleCnt="5">
        <dgm:presLayoutVars>
          <dgm:chMax val="1"/>
          <dgm:chPref val="1"/>
        </dgm:presLayoutVars>
      </dgm:prSet>
      <dgm:spPr/>
    </dgm:pt>
    <dgm:pt modelId="{CA0B5109-B68C-407D-83B7-5958601C6460}" type="pres">
      <dgm:prSet presAssocID="{40008BEB-DEEF-4EF3-BBE6-B233F587D413}" presName="sibTrans" presStyleLbl="sibTrans2D1" presStyleIdx="0" presStyleCnt="0"/>
      <dgm:spPr/>
    </dgm:pt>
    <dgm:pt modelId="{691B487F-CB44-4335-A469-D1114256B968}" type="pres">
      <dgm:prSet presAssocID="{3D3D6C2E-C963-412A-B1BF-9CFBA592DBDC}" presName="compNode" presStyleCnt="0"/>
      <dgm:spPr/>
    </dgm:pt>
    <dgm:pt modelId="{19F0A31B-9493-4292-840A-7FB896155D4B}" type="pres">
      <dgm:prSet presAssocID="{3D3D6C2E-C963-412A-B1BF-9CFBA592DBDC}" presName="iconBgRect" presStyleLbl="bgShp" presStyleIdx="3" presStyleCnt="5"/>
      <dgm:spPr/>
    </dgm:pt>
    <dgm:pt modelId="{E990DC85-31A6-44C7-A41D-6F7174F9039D}" type="pres">
      <dgm:prSet presAssocID="{3D3D6C2E-C963-412A-B1BF-9CFBA592DBD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ycle"/>
        </a:ext>
      </dgm:extLst>
    </dgm:pt>
    <dgm:pt modelId="{4C706962-2543-4695-BFE5-D08EDA445264}" type="pres">
      <dgm:prSet presAssocID="{3D3D6C2E-C963-412A-B1BF-9CFBA592DBDC}" presName="spaceRect" presStyleCnt="0"/>
      <dgm:spPr/>
    </dgm:pt>
    <dgm:pt modelId="{C77D8CB5-2685-43E6-8558-1059095739DF}" type="pres">
      <dgm:prSet presAssocID="{3D3D6C2E-C963-412A-B1BF-9CFBA592DBDC}" presName="textRect" presStyleLbl="revTx" presStyleIdx="3" presStyleCnt="5">
        <dgm:presLayoutVars>
          <dgm:chMax val="1"/>
          <dgm:chPref val="1"/>
        </dgm:presLayoutVars>
      </dgm:prSet>
      <dgm:spPr/>
    </dgm:pt>
    <dgm:pt modelId="{981D83AE-284B-4A12-AC93-29C4431CB620}" type="pres">
      <dgm:prSet presAssocID="{9263B211-295C-4792-90A7-C6510A5DD955}" presName="sibTrans" presStyleLbl="sibTrans2D1" presStyleIdx="0" presStyleCnt="0"/>
      <dgm:spPr/>
    </dgm:pt>
    <dgm:pt modelId="{BA26CB1F-84D5-41D1-9448-B8AF11140D9B}" type="pres">
      <dgm:prSet presAssocID="{5213B3E8-E0DB-4A1E-B05A-3A3FB911027F}" presName="compNode" presStyleCnt="0"/>
      <dgm:spPr/>
    </dgm:pt>
    <dgm:pt modelId="{FEAB82BB-A99D-4D3B-BFB2-6A5ABA8BFA1F}" type="pres">
      <dgm:prSet presAssocID="{5213B3E8-E0DB-4A1E-B05A-3A3FB911027F}" presName="iconBgRect" presStyleLbl="bgShp" presStyleIdx="4" presStyleCnt="5"/>
      <dgm:spPr/>
    </dgm:pt>
    <dgm:pt modelId="{D04ED53C-1E3D-4C8C-A6C5-34F736DB9A8F}" type="pres">
      <dgm:prSet presAssocID="{5213B3E8-E0DB-4A1E-B05A-3A3FB911027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ruck"/>
        </a:ext>
      </dgm:extLst>
    </dgm:pt>
    <dgm:pt modelId="{A9FA8235-41B3-4E40-814C-E44E202EFB76}" type="pres">
      <dgm:prSet presAssocID="{5213B3E8-E0DB-4A1E-B05A-3A3FB911027F}" presName="spaceRect" presStyleCnt="0"/>
      <dgm:spPr/>
    </dgm:pt>
    <dgm:pt modelId="{7CBFF54A-5BA5-4D8B-B136-8B6AE6A4D251}" type="pres">
      <dgm:prSet presAssocID="{5213B3E8-E0DB-4A1E-B05A-3A3FB911027F}" presName="textRect" presStyleLbl="revTx" presStyleIdx="4" presStyleCnt="5">
        <dgm:presLayoutVars>
          <dgm:chMax val="1"/>
          <dgm:chPref val="1"/>
        </dgm:presLayoutVars>
      </dgm:prSet>
      <dgm:spPr/>
    </dgm:pt>
  </dgm:ptLst>
  <dgm:cxnLst>
    <dgm:cxn modelId="{1E609911-3F5C-4063-8CCE-6D5598F972BA}" srcId="{D0090834-D693-4C19-A7AB-E4B564D2A859}" destId="{3D3D6C2E-C963-412A-B1BF-9CFBA592DBDC}" srcOrd="3" destOrd="0" parTransId="{8CFAD6A2-8ABA-4D9B-A52A-3AE6B241504D}" sibTransId="{9263B211-295C-4792-90A7-C6510A5DD955}"/>
    <dgm:cxn modelId="{C041CE19-8FA0-4549-86FE-BB8CCD4C6775}" type="presOf" srcId="{42C58317-8E3B-40DA-86F2-9F830E01B4A0}" destId="{57924CE2-87D5-45D3-B3F0-3D84767DAB8C}" srcOrd="0" destOrd="0" presId="urn:microsoft.com/office/officeart/2018/2/layout/IconCircleList"/>
    <dgm:cxn modelId="{B71A9E33-99AA-4CDF-9D90-12D4AE120418}" srcId="{D0090834-D693-4C19-A7AB-E4B564D2A859}" destId="{5213B3E8-E0DB-4A1E-B05A-3A3FB911027F}" srcOrd="4" destOrd="0" parTransId="{5C354F1C-8A18-46AA-A351-BF9826A9055A}" sibTransId="{0460BBDA-38C5-4E22-AC64-5AB0FA70F9EB}"/>
    <dgm:cxn modelId="{F43E3B40-897D-4468-B0C0-7331EB54D661}" type="presOf" srcId="{D0090834-D693-4C19-A7AB-E4B564D2A859}" destId="{61937CF9-9567-40E6-84FC-4FCB3D3DE74B}" srcOrd="0" destOrd="0" presId="urn:microsoft.com/office/officeart/2018/2/layout/IconCircleList"/>
    <dgm:cxn modelId="{BE13B748-6A06-4822-8FAB-B25EAB4A6467}" srcId="{D0090834-D693-4C19-A7AB-E4B564D2A859}" destId="{E7A84630-0F47-4ECA-963D-C3F1EE7EED6A}" srcOrd="0" destOrd="0" parTransId="{FFEB8DA2-5D00-42BA-9304-2E083BBE0E8C}" sibTransId="{42C58317-8E3B-40DA-86F2-9F830E01B4A0}"/>
    <dgm:cxn modelId="{158A1C71-8CCA-4F7C-B8AA-DAF5099C98AD}" type="presOf" srcId="{E7A84630-0F47-4ECA-963D-C3F1EE7EED6A}" destId="{50DA243A-A05F-480A-928C-86D8CE144CB6}" srcOrd="0" destOrd="0" presId="urn:microsoft.com/office/officeart/2018/2/layout/IconCircleList"/>
    <dgm:cxn modelId="{AF6D8151-8F03-44CC-A62C-E8F6101BC7EA}" type="presOf" srcId="{40008BEB-DEEF-4EF3-BBE6-B233F587D413}" destId="{CA0B5109-B68C-407D-83B7-5958601C6460}" srcOrd="0" destOrd="0" presId="urn:microsoft.com/office/officeart/2018/2/layout/IconCircleList"/>
    <dgm:cxn modelId="{8A914E75-1F21-4E6D-930E-58E2CEFE65AB}" srcId="{D0090834-D693-4C19-A7AB-E4B564D2A859}" destId="{4A5FF00D-32E9-424D-981A-8A0DC2B4CB14}" srcOrd="2" destOrd="0" parTransId="{7CB36372-12BA-4322-A96F-934EB7BB1AF3}" sibTransId="{40008BEB-DEEF-4EF3-BBE6-B233F587D413}"/>
    <dgm:cxn modelId="{58116459-C643-459F-891C-65B8333D2E08}" type="presOf" srcId="{9263B211-295C-4792-90A7-C6510A5DD955}" destId="{981D83AE-284B-4A12-AC93-29C4431CB620}" srcOrd="0" destOrd="0" presId="urn:microsoft.com/office/officeart/2018/2/layout/IconCircleList"/>
    <dgm:cxn modelId="{B112F595-1F15-41D8-B354-56E42F7880A3}" type="presOf" srcId="{947500E9-584A-4418-9E6D-C8D04A6AC41B}" destId="{E32BBD1F-F153-4A5A-8014-5528F118EA87}" srcOrd="0" destOrd="0" presId="urn:microsoft.com/office/officeart/2018/2/layout/IconCircleList"/>
    <dgm:cxn modelId="{84E42C9E-CACB-4D1D-AE56-2DCAE2522893}" type="presOf" srcId="{4A5FF00D-32E9-424D-981A-8A0DC2B4CB14}" destId="{D9C21829-2D98-4AC8-AFC4-9DC50B9EEC2D}" srcOrd="0" destOrd="0" presId="urn:microsoft.com/office/officeart/2018/2/layout/IconCircleList"/>
    <dgm:cxn modelId="{A1DE5AA2-C8F5-4C11-B833-2A1119CB25F2}" srcId="{D0090834-D693-4C19-A7AB-E4B564D2A859}" destId="{947500E9-584A-4418-9E6D-C8D04A6AC41B}" srcOrd="1" destOrd="0" parTransId="{403B68A6-BD13-47EE-8A2C-CD02E224D10A}" sibTransId="{43DD0062-51B5-45DB-B593-4C93A26BB2AF}"/>
    <dgm:cxn modelId="{6DDD00BC-74E6-446D-87A2-09042F417B16}" type="presOf" srcId="{5213B3E8-E0DB-4A1E-B05A-3A3FB911027F}" destId="{7CBFF54A-5BA5-4D8B-B136-8B6AE6A4D251}" srcOrd="0" destOrd="0" presId="urn:microsoft.com/office/officeart/2018/2/layout/IconCircleList"/>
    <dgm:cxn modelId="{08E489C7-B5A6-46E0-935B-E44A6BEB8478}" type="presOf" srcId="{43DD0062-51B5-45DB-B593-4C93A26BB2AF}" destId="{670F57E0-C99E-4F2E-8085-66B2A0ED8244}" srcOrd="0" destOrd="0" presId="urn:microsoft.com/office/officeart/2018/2/layout/IconCircleList"/>
    <dgm:cxn modelId="{CC9783CF-2007-4908-9BA7-369A879D3CF4}" type="presOf" srcId="{3D3D6C2E-C963-412A-B1BF-9CFBA592DBDC}" destId="{C77D8CB5-2685-43E6-8558-1059095739DF}" srcOrd="0" destOrd="0" presId="urn:microsoft.com/office/officeart/2018/2/layout/IconCircleList"/>
    <dgm:cxn modelId="{3AAFCA30-3712-412F-BDEA-92585941422D}" type="presParOf" srcId="{61937CF9-9567-40E6-84FC-4FCB3D3DE74B}" destId="{21B70B28-6E07-47C5-B52D-F5425AC58881}" srcOrd="0" destOrd="0" presId="urn:microsoft.com/office/officeart/2018/2/layout/IconCircleList"/>
    <dgm:cxn modelId="{BF120063-D719-4740-B29F-FFFA6DB33C1A}" type="presParOf" srcId="{21B70B28-6E07-47C5-B52D-F5425AC58881}" destId="{1AECBBBD-89A8-4DF0-8215-9C3C2B22100A}" srcOrd="0" destOrd="0" presId="urn:microsoft.com/office/officeart/2018/2/layout/IconCircleList"/>
    <dgm:cxn modelId="{C3B2F63B-5704-4823-BE63-72005DEFE168}" type="presParOf" srcId="{1AECBBBD-89A8-4DF0-8215-9C3C2B22100A}" destId="{D63A8A62-5792-4997-9852-97D7F716C667}" srcOrd="0" destOrd="0" presId="urn:microsoft.com/office/officeart/2018/2/layout/IconCircleList"/>
    <dgm:cxn modelId="{71E2624A-B5A2-4979-959F-F7FD240020E9}" type="presParOf" srcId="{1AECBBBD-89A8-4DF0-8215-9C3C2B22100A}" destId="{017D0E8F-1C68-46E5-B955-4DA230D9F423}" srcOrd="1" destOrd="0" presId="urn:microsoft.com/office/officeart/2018/2/layout/IconCircleList"/>
    <dgm:cxn modelId="{F8C627DF-440F-4876-B116-8D19A6EFD7C2}" type="presParOf" srcId="{1AECBBBD-89A8-4DF0-8215-9C3C2B22100A}" destId="{6AF9E91D-7DA7-4B34-941A-245EB63915EA}" srcOrd="2" destOrd="0" presId="urn:microsoft.com/office/officeart/2018/2/layout/IconCircleList"/>
    <dgm:cxn modelId="{1D16DF76-0475-430E-B0A2-4AAF4FAEC9B6}" type="presParOf" srcId="{1AECBBBD-89A8-4DF0-8215-9C3C2B22100A}" destId="{50DA243A-A05F-480A-928C-86D8CE144CB6}" srcOrd="3" destOrd="0" presId="urn:microsoft.com/office/officeart/2018/2/layout/IconCircleList"/>
    <dgm:cxn modelId="{D3E01D42-92D2-4F49-A2B5-C91618973A00}" type="presParOf" srcId="{21B70B28-6E07-47C5-B52D-F5425AC58881}" destId="{57924CE2-87D5-45D3-B3F0-3D84767DAB8C}" srcOrd="1" destOrd="0" presId="urn:microsoft.com/office/officeart/2018/2/layout/IconCircleList"/>
    <dgm:cxn modelId="{280F34D1-2A39-469F-BB99-11CAA404E7FB}" type="presParOf" srcId="{21B70B28-6E07-47C5-B52D-F5425AC58881}" destId="{1609B70C-988C-4A21-9435-DE0EB5BF1B63}" srcOrd="2" destOrd="0" presId="urn:microsoft.com/office/officeart/2018/2/layout/IconCircleList"/>
    <dgm:cxn modelId="{F73A2FEE-DD7F-4BA5-9425-D864094BE04D}" type="presParOf" srcId="{1609B70C-988C-4A21-9435-DE0EB5BF1B63}" destId="{AF643E45-0A20-4DC1-A90F-72AABCFA74BF}" srcOrd="0" destOrd="0" presId="urn:microsoft.com/office/officeart/2018/2/layout/IconCircleList"/>
    <dgm:cxn modelId="{4BCEAF64-11A0-4BA9-B0B7-2AB12A48BB16}" type="presParOf" srcId="{1609B70C-988C-4A21-9435-DE0EB5BF1B63}" destId="{5C19A43E-C9E0-4474-8E34-4A01BE99D43C}" srcOrd="1" destOrd="0" presId="urn:microsoft.com/office/officeart/2018/2/layout/IconCircleList"/>
    <dgm:cxn modelId="{169C2372-885D-4113-9D0F-FBC85206A847}" type="presParOf" srcId="{1609B70C-988C-4A21-9435-DE0EB5BF1B63}" destId="{C09A8F22-E7D4-409E-9F43-F48DEDCB80C0}" srcOrd="2" destOrd="0" presId="urn:microsoft.com/office/officeart/2018/2/layout/IconCircleList"/>
    <dgm:cxn modelId="{E9E12011-B049-4A4C-A764-E6AD500523FA}" type="presParOf" srcId="{1609B70C-988C-4A21-9435-DE0EB5BF1B63}" destId="{E32BBD1F-F153-4A5A-8014-5528F118EA87}" srcOrd="3" destOrd="0" presId="urn:microsoft.com/office/officeart/2018/2/layout/IconCircleList"/>
    <dgm:cxn modelId="{5162EE87-E7E7-4B6C-AAD3-2221A9CABCB3}" type="presParOf" srcId="{21B70B28-6E07-47C5-B52D-F5425AC58881}" destId="{670F57E0-C99E-4F2E-8085-66B2A0ED8244}" srcOrd="3" destOrd="0" presId="urn:microsoft.com/office/officeart/2018/2/layout/IconCircleList"/>
    <dgm:cxn modelId="{A5B03BA4-7325-44F9-B5ED-AE5F7D064F0B}" type="presParOf" srcId="{21B70B28-6E07-47C5-B52D-F5425AC58881}" destId="{876701D0-44E6-4083-8220-27EC663AB675}" srcOrd="4" destOrd="0" presId="urn:microsoft.com/office/officeart/2018/2/layout/IconCircleList"/>
    <dgm:cxn modelId="{2F710358-B284-4BD4-AA19-64B4D32C8548}" type="presParOf" srcId="{876701D0-44E6-4083-8220-27EC663AB675}" destId="{C06AF3EE-EA9C-4DDD-904A-4E05AE5354CB}" srcOrd="0" destOrd="0" presId="urn:microsoft.com/office/officeart/2018/2/layout/IconCircleList"/>
    <dgm:cxn modelId="{BF0EF35C-26CB-4C7D-B9CF-1718514F5C42}" type="presParOf" srcId="{876701D0-44E6-4083-8220-27EC663AB675}" destId="{1764C425-F578-43AB-A3BC-500335887215}" srcOrd="1" destOrd="0" presId="urn:microsoft.com/office/officeart/2018/2/layout/IconCircleList"/>
    <dgm:cxn modelId="{20F38950-0531-41C2-A256-7292462A8820}" type="presParOf" srcId="{876701D0-44E6-4083-8220-27EC663AB675}" destId="{F3279C75-E0A7-47D0-8F5D-4540BB315B07}" srcOrd="2" destOrd="0" presId="urn:microsoft.com/office/officeart/2018/2/layout/IconCircleList"/>
    <dgm:cxn modelId="{3D39F1E0-48A7-4CBC-9A8B-29D3D7FF1135}" type="presParOf" srcId="{876701D0-44E6-4083-8220-27EC663AB675}" destId="{D9C21829-2D98-4AC8-AFC4-9DC50B9EEC2D}" srcOrd="3" destOrd="0" presId="urn:microsoft.com/office/officeart/2018/2/layout/IconCircleList"/>
    <dgm:cxn modelId="{5312C947-FCB9-4C58-9876-6981A7BE2FC6}" type="presParOf" srcId="{21B70B28-6E07-47C5-B52D-F5425AC58881}" destId="{CA0B5109-B68C-407D-83B7-5958601C6460}" srcOrd="5" destOrd="0" presId="urn:microsoft.com/office/officeart/2018/2/layout/IconCircleList"/>
    <dgm:cxn modelId="{A34F96FF-801C-4861-9A0C-1A272B0BDD8E}" type="presParOf" srcId="{21B70B28-6E07-47C5-B52D-F5425AC58881}" destId="{691B487F-CB44-4335-A469-D1114256B968}" srcOrd="6" destOrd="0" presId="urn:microsoft.com/office/officeart/2018/2/layout/IconCircleList"/>
    <dgm:cxn modelId="{E324FA17-BA19-4BD6-B639-236F7420E721}" type="presParOf" srcId="{691B487F-CB44-4335-A469-D1114256B968}" destId="{19F0A31B-9493-4292-840A-7FB896155D4B}" srcOrd="0" destOrd="0" presId="urn:microsoft.com/office/officeart/2018/2/layout/IconCircleList"/>
    <dgm:cxn modelId="{12EFB2A8-4456-443E-AB6A-997C93403F2F}" type="presParOf" srcId="{691B487F-CB44-4335-A469-D1114256B968}" destId="{E990DC85-31A6-44C7-A41D-6F7174F9039D}" srcOrd="1" destOrd="0" presId="urn:microsoft.com/office/officeart/2018/2/layout/IconCircleList"/>
    <dgm:cxn modelId="{C9EE014E-AE4B-497C-8006-C64B1D5D0391}" type="presParOf" srcId="{691B487F-CB44-4335-A469-D1114256B968}" destId="{4C706962-2543-4695-BFE5-D08EDA445264}" srcOrd="2" destOrd="0" presId="urn:microsoft.com/office/officeart/2018/2/layout/IconCircleList"/>
    <dgm:cxn modelId="{8345E23F-F974-439A-A515-C98BEBF3D7CA}" type="presParOf" srcId="{691B487F-CB44-4335-A469-D1114256B968}" destId="{C77D8CB5-2685-43E6-8558-1059095739DF}" srcOrd="3" destOrd="0" presId="urn:microsoft.com/office/officeart/2018/2/layout/IconCircleList"/>
    <dgm:cxn modelId="{9EA54010-FFF9-4FD3-852E-00A7693729F3}" type="presParOf" srcId="{21B70B28-6E07-47C5-B52D-F5425AC58881}" destId="{981D83AE-284B-4A12-AC93-29C4431CB620}" srcOrd="7" destOrd="0" presId="urn:microsoft.com/office/officeart/2018/2/layout/IconCircleList"/>
    <dgm:cxn modelId="{FF1BFF07-7F79-4398-A709-AFC9BE245B68}" type="presParOf" srcId="{21B70B28-6E07-47C5-B52D-F5425AC58881}" destId="{BA26CB1F-84D5-41D1-9448-B8AF11140D9B}" srcOrd="8" destOrd="0" presId="urn:microsoft.com/office/officeart/2018/2/layout/IconCircleList"/>
    <dgm:cxn modelId="{559061BE-4906-4491-B8C7-2B85ACD75C6B}" type="presParOf" srcId="{BA26CB1F-84D5-41D1-9448-B8AF11140D9B}" destId="{FEAB82BB-A99D-4D3B-BFB2-6A5ABA8BFA1F}" srcOrd="0" destOrd="0" presId="urn:microsoft.com/office/officeart/2018/2/layout/IconCircleList"/>
    <dgm:cxn modelId="{BDDB9297-237F-41DA-A10D-87ED24CDF0CD}" type="presParOf" srcId="{BA26CB1F-84D5-41D1-9448-B8AF11140D9B}" destId="{D04ED53C-1E3D-4C8C-A6C5-34F736DB9A8F}" srcOrd="1" destOrd="0" presId="urn:microsoft.com/office/officeart/2018/2/layout/IconCircleList"/>
    <dgm:cxn modelId="{D7EBA7A1-D746-47EC-A2A0-CEB21B4639BD}" type="presParOf" srcId="{BA26CB1F-84D5-41D1-9448-B8AF11140D9B}" destId="{A9FA8235-41B3-4E40-814C-E44E202EFB76}" srcOrd="2" destOrd="0" presId="urn:microsoft.com/office/officeart/2018/2/layout/IconCircleList"/>
    <dgm:cxn modelId="{0656D40B-0BED-42C1-BC15-2728B654504A}" type="presParOf" srcId="{BA26CB1F-84D5-41D1-9448-B8AF11140D9B}" destId="{7CBFF54A-5BA5-4D8B-B136-8B6AE6A4D25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0090834-D693-4C19-A7AB-E4B564D2A859}"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4A5FF00D-32E9-424D-981A-8A0DC2B4CB14}">
      <dgm:prSet/>
      <dgm:spPr/>
      <dgm:t>
        <a:bodyPr/>
        <a:lstStyle/>
        <a:p>
          <a:r>
            <a:rPr lang="en-GB"/>
            <a:t>Research Findings  </a:t>
          </a:r>
          <a:endParaRPr lang="en-US"/>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endParaRPr lang="en-US"/>
        </a:p>
      </dgm:t>
    </dgm:pt>
    <dgm:pt modelId="{947500E9-584A-4418-9E6D-C8D04A6AC41B}">
      <dgm:prSet/>
      <dgm:spPr/>
      <dgm:t>
        <a:bodyPr/>
        <a:lstStyle/>
        <a:p>
          <a:r>
            <a:rPr lang="en-GB"/>
            <a:t> Why This Problem Matters</a:t>
          </a:r>
          <a:endParaRPr lang="en-US"/>
        </a:p>
      </dgm:t>
    </dgm:pt>
    <dgm:pt modelId="{43DD0062-51B5-45DB-B593-4C93A26BB2AF}" type="sibTrans" cxnId="{A1DE5AA2-C8F5-4C11-B833-2A1119CB25F2}">
      <dgm:prSet/>
      <dgm:spPr/>
      <dgm:t>
        <a:bodyPr/>
        <a:lstStyle/>
        <a:p>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r>
            <a:rPr lang="en-GB"/>
            <a:t> Urban Waste Management Problems</a:t>
          </a:r>
          <a:endParaRPr lang="en-US"/>
        </a:p>
      </dgm:t>
    </dgm:pt>
    <dgm:pt modelId="{42C58317-8E3B-40DA-86F2-9F830E01B4A0}" type="sibTrans" cxnId="{BE13B748-6A06-4822-8FAB-B25EAB4A6467}">
      <dgm:prSet/>
      <dgm:spPr/>
      <dgm:t>
        <a:bodyPr/>
        <a:lstStyle/>
        <a:p>
          <a:endParaRPr lang="en-US"/>
        </a:p>
      </dgm:t>
    </dgm:pt>
    <dgm:pt modelId="{FFEB8DA2-5D00-42BA-9304-2E083BBE0E8C}" type="parTrans" cxnId="{BE13B748-6A06-4822-8FAB-B25EAB4A6467}">
      <dgm:prSet/>
      <dgm:spPr/>
      <dgm:t>
        <a:bodyPr/>
        <a:lstStyle/>
        <a:p>
          <a:endParaRPr lang="en-US"/>
        </a:p>
      </dgm:t>
    </dgm:pt>
    <dgm:pt modelId="{3D3D6C2E-C963-412A-B1BF-9CFBA592DBDC}">
      <dgm:prSet/>
      <dgm:spPr/>
      <dgm:t>
        <a:bodyPr/>
        <a:lstStyle/>
        <a:p>
          <a:r>
            <a:rPr lang="en-GB"/>
            <a:t>Current Waste Management Approaches</a:t>
          </a:r>
        </a:p>
      </dgm:t>
    </dgm:pt>
    <dgm:pt modelId="{8CFAD6A2-8ABA-4D9B-A52A-3AE6B241504D}" type="parTrans" cxnId="{1E609911-3F5C-4063-8CCE-6D5598F972BA}">
      <dgm:prSet/>
      <dgm:spPr/>
      <dgm:t>
        <a:bodyPr/>
        <a:lstStyle/>
        <a:p>
          <a:endParaRPr lang="en-GB"/>
        </a:p>
      </dgm:t>
    </dgm:pt>
    <dgm:pt modelId="{9263B211-295C-4792-90A7-C6510A5DD955}" type="sibTrans" cxnId="{1E609911-3F5C-4063-8CCE-6D5598F972BA}">
      <dgm:prSet/>
      <dgm:spPr/>
      <dgm:t>
        <a:bodyPr/>
        <a:lstStyle/>
        <a:p>
          <a:endParaRPr lang="en-GB"/>
        </a:p>
      </dgm:t>
    </dgm:pt>
    <dgm:pt modelId="{5213B3E8-E0DB-4A1E-B05A-3A3FB911027F}">
      <dgm:prSet/>
      <dgm:spPr/>
      <dgm:t>
        <a:bodyPr/>
        <a:lstStyle/>
        <a:p>
          <a:r>
            <a:rPr lang="en-GB"/>
            <a:t>Gaps in Existing Solutions </a:t>
          </a:r>
          <a:endParaRPr lang="en-US"/>
        </a:p>
      </dgm:t>
    </dgm:pt>
    <dgm:pt modelId="{0460BBDA-38C5-4E22-AC64-5AB0FA70F9EB}" type="sibTrans" cxnId="{B71A9E33-99AA-4CDF-9D90-12D4AE120418}">
      <dgm:prSet/>
      <dgm:spPr/>
      <dgm:t>
        <a:bodyPr/>
        <a:lstStyle/>
        <a:p>
          <a:endParaRPr lang="en-US"/>
        </a:p>
      </dgm:t>
    </dgm:pt>
    <dgm:pt modelId="{5C354F1C-8A18-46AA-A351-BF9826A9055A}" type="parTrans" cxnId="{B71A9E33-99AA-4CDF-9D90-12D4AE120418}">
      <dgm:prSet/>
      <dgm:spPr/>
      <dgm:t>
        <a:bodyPr/>
        <a:lstStyle/>
        <a:p>
          <a:endParaRPr lang="en-US"/>
        </a:p>
      </dgm:t>
    </dgm:pt>
    <dgm:pt modelId="{12C2AB29-4DFC-4E9F-8698-EBEA5A56DBBD}">
      <dgm:prSet/>
      <dgm:spPr/>
      <dgm:t>
        <a:bodyPr/>
        <a:lstStyle/>
        <a:p>
          <a:pPr>
            <a:buNone/>
          </a:pPr>
          <a:endParaRPr lang="en-GB"/>
        </a:p>
      </dgm:t>
    </dgm:pt>
    <dgm:pt modelId="{5075C6D6-0F6F-4A0B-91E7-06BE90049402}" type="parTrans" cxnId="{A2D8F7E7-2FD1-4846-B66C-A439571D5452}">
      <dgm:prSet/>
      <dgm:spPr/>
      <dgm:t>
        <a:bodyPr/>
        <a:lstStyle/>
        <a:p>
          <a:endParaRPr lang="en-GB"/>
        </a:p>
      </dgm:t>
    </dgm:pt>
    <dgm:pt modelId="{557CFCC2-3EC5-4C69-B69E-5CD683C35795}" type="sibTrans" cxnId="{A2D8F7E7-2FD1-4846-B66C-A439571D5452}">
      <dgm:prSet/>
      <dgm:spPr/>
      <dgm:t>
        <a:bodyPr/>
        <a:lstStyle/>
        <a:p>
          <a:endParaRPr lang="en-GB"/>
        </a:p>
      </dgm:t>
    </dgm:pt>
    <dgm:pt modelId="{A3F281E5-BDF1-4CC9-A686-E90DEDDA4769}">
      <dgm:prSet/>
      <dgm:spPr/>
      <dgm:t>
        <a:bodyPr/>
        <a:lstStyle/>
        <a:p>
          <a:endParaRPr lang="en-US"/>
        </a:p>
      </dgm:t>
    </dgm:pt>
    <dgm:pt modelId="{C397198A-F3EB-4402-8E27-8433B8934DCD}" type="parTrans" cxnId="{79D2E78F-F3C3-4B14-BEBF-4A31D38F2D0F}">
      <dgm:prSet/>
      <dgm:spPr/>
      <dgm:t>
        <a:bodyPr/>
        <a:lstStyle/>
        <a:p>
          <a:endParaRPr lang="en-GB"/>
        </a:p>
      </dgm:t>
    </dgm:pt>
    <dgm:pt modelId="{FED6E24E-33F9-460B-9C54-A1447D1E72BF}" type="sibTrans" cxnId="{79D2E78F-F3C3-4B14-BEBF-4A31D38F2D0F}">
      <dgm:prSet/>
      <dgm:spPr/>
      <dgm:t>
        <a:bodyPr/>
        <a:lstStyle/>
        <a:p>
          <a:endParaRPr lang="en-GB"/>
        </a:p>
      </dgm:t>
    </dgm:pt>
    <dgm:pt modelId="{E5E5F244-A3B8-4D82-A88B-0FE0DD061EA7}" type="pres">
      <dgm:prSet presAssocID="{D0090834-D693-4C19-A7AB-E4B564D2A859}" presName="outerComposite" presStyleCnt="0">
        <dgm:presLayoutVars>
          <dgm:chMax val="5"/>
          <dgm:dir/>
          <dgm:resizeHandles val="exact"/>
        </dgm:presLayoutVars>
      </dgm:prSet>
      <dgm:spPr/>
    </dgm:pt>
    <dgm:pt modelId="{C797DEDF-ECAD-4ABB-A6D3-CB4FF780FC0F}" type="pres">
      <dgm:prSet presAssocID="{D0090834-D693-4C19-A7AB-E4B564D2A859}" presName="dummyMaxCanvas" presStyleCnt="0">
        <dgm:presLayoutVars/>
      </dgm:prSet>
      <dgm:spPr/>
    </dgm:pt>
    <dgm:pt modelId="{2CCED35A-B375-4F6C-8F29-33B0041E9ABF}" type="pres">
      <dgm:prSet presAssocID="{D0090834-D693-4C19-A7AB-E4B564D2A859}" presName="FiveNodes_1" presStyleLbl="node1" presStyleIdx="0" presStyleCnt="5">
        <dgm:presLayoutVars>
          <dgm:bulletEnabled val="1"/>
        </dgm:presLayoutVars>
      </dgm:prSet>
      <dgm:spPr/>
    </dgm:pt>
    <dgm:pt modelId="{E9DE3DD2-2555-41FB-98FC-3303608B638F}" type="pres">
      <dgm:prSet presAssocID="{D0090834-D693-4C19-A7AB-E4B564D2A859}" presName="FiveNodes_2" presStyleLbl="node1" presStyleIdx="1" presStyleCnt="5" custLinFactNeighborY="1265">
        <dgm:presLayoutVars>
          <dgm:bulletEnabled val="1"/>
        </dgm:presLayoutVars>
      </dgm:prSet>
      <dgm:spPr/>
    </dgm:pt>
    <dgm:pt modelId="{129B92F6-8391-4D35-9BA4-92F8BCB3BB56}" type="pres">
      <dgm:prSet presAssocID="{D0090834-D693-4C19-A7AB-E4B564D2A859}" presName="FiveNodes_3" presStyleLbl="node1" presStyleIdx="2" presStyleCnt="5">
        <dgm:presLayoutVars>
          <dgm:bulletEnabled val="1"/>
        </dgm:presLayoutVars>
      </dgm:prSet>
      <dgm:spPr/>
    </dgm:pt>
    <dgm:pt modelId="{C7DB95DD-3A61-4784-9B18-03038A4F2DD4}" type="pres">
      <dgm:prSet presAssocID="{D0090834-D693-4C19-A7AB-E4B564D2A859}" presName="FiveNodes_4" presStyleLbl="node1" presStyleIdx="3" presStyleCnt="5">
        <dgm:presLayoutVars>
          <dgm:bulletEnabled val="1"/>
        </dgm:presLayoutVars>
      </dgm:prSet>
      <dgm:spPr/>
    </dgm:pt>
    <dgm:pt modelId="{BFA57FA9-CDE7-4C6A-BBD4-8E3003FF928F}" type="pres">
      <dgm:prSet presAssocID="{D0090834-D693-4C19-A7AB-E4B564D2A859}" presName="FiveNodes_5" presStyleLbl="node1" presStyleIdx="4" presStyleCnt="5">
        <dgm:presLayoutVars>
          <dgm:bulletEnabled val="1"/>
        </dgm:presLayoutVars>
      </dgm:prSet>
      <dgm:spPr/>
    </dgm:pt>
    <dgm:pt modelId="{480A0F37-6A57-4704-9C9A-A1E3ADDF60C0}" type="pres">
      <dgm:prSet presAssocID="{D0090834-D693-4C19-A7AB-E4B564D2A859}" presName="FiveConn_1-2" presStyleLbl="fgAccFollowNode1" presStyleIdx="0" presStyleCnt="4">
        <dgm:presLayoutVars>
          <dgm:bulletEnabled val="1"/>
        </dgm:presLayoutVars>
      </dgm:prSet>
      <dgm:spPr/>
    </dgm:pt>
    <dgm:pt modelId="{6B3534B6-DAA8-4721-A730-D12D58140963}" type="pres">
      <dgm:prSet presAssocID="{D0090834-D693-4C19-A7AB-E4B564D2A859}" presName="FiveConn_2-3" presStyleLbl="fgAccFollowNode1" presStyleIdx="1" presStyleCnt="4">
        <dgm:presLayoutVars>
          <dgm:bulletEnabled val="1"/>
        </dgm:presLayoutVars>
      </dgm:prSet>
      <dgm:spPr/>
    </dgm:pt>
    <dgm:pt modelId="{3FF85D0E-AC13-4A07-AB37-518A6DC13ACC}" type="pres">
      <dgm:prSet presAssocID="{D0090834-D693-4C19-A7AB-E4B564D2A859}" presName="FiveConn_3-4" presStyleLbl="fgAccFollowNode1" presStyleIdx="2" presStyleCnt="4">
        <dgm:presLayoutVars>
          <dgm:bulletEnabled val="1"/>
        </dgm:presLayoutVars>
      </dgm:prSet>
      <dgm:spPr/>
    </dgm:pt>
    <dgm:pt modelId="{A18A862B-0D45-4DE2-8E15-7A777B377AF2}" type="pres">
      <dgm:prSet presAssocID="{D0090834-D693-4C19-A7AB-E4B564D2A859}" presName="FiveConn_4-5" presStyleLbl="fgAccFollowNode1" presStyleIdx="3" presStyleCnt="4">
        <dgm:presLayoutVars>
          <dgm:bulletEnabled val="1"/>
        </dgm:presLayoutVars>
      </dgm:prSet>
      <dgm:spPr/>
    </dgm:pt>
    <dgm:pt modelId="{F153C777-DCFC-4018-8EF6-5E9857758402}" type="pres">
      <dgm:prSet presAssocID="{D0090834-D693-4C19-A7AB-E4B564D2A859}" presName="FiveNodes_1_text" presStyleLbl="node1" presStyleIdx="4" presStyleCnt="5">
        <dgm:presLayoutVars>
          <dgm:bulletEnabled val="1"/>
        </dgm:presLayoutVars>
      </dgm:prSet>
      <dgm:spPr/>
    </dgm:pt>
    <dgm:pt modelId="{32987A59-15ED-4828-8E1B-5A70F71E30F8}" type="pres">
      <dgm:prSet presAssocID="{D0090834-D693-4C19-A7AB-E4B564D2A859}" presName="FiveNodes_2_text" presStyleLbl="node1" presStyleIdx="4" presStyleCnt="5">
        <dgm:presLayoutVars>
          <dgm:bulletEnabled val="1"/>
        </dgm:presLayoutVars>
      </dgm:prSet>
      <dgm:spPr/>
    </dgm:pt>
    <dgm:pt modelId="{8BF6F280-03D6-41D4-9FCC-7ED57214A4A5}" type="pres">
      <dgm:prSet presAssocID="{D0090834-D693-4C19-A7AB-E4B564D2A859}" presName="FiveNodes_3_text" presStyleLbl="node1" presStyleIdx="4" presStyleCnt="5">
        <dgm:presLayoutVars>
          <dgm:bulletEnabled val="1"/>
        </dgm:presLayoutVars>
      </dgm:prSet>
      <dgm:spPr/>
    </dgm:pt>
    <dgm:pt modelId="{7416F0CA-17A2-429E-8F6C-1FCE51C4BDA3}" type="pres">
      <dgm:prSet presAssocID="{D0090834-D693-4C19-A7AB-E4B564D2A859}" presName="FiveNodes_4_text" presStyleLbl="node1" presStyleIdx="4" presStyleCnt="5">
        <dgm:presLayoutVars>
          <dgm:bulletEnabled val="1"/>
        </dgm:presLayoutVars>
      </dgm:prSet>
      <dgm:spPr/>
    </dgm:pt>
    <dgm:pt modelId="{E3E2CDC0-78AA-4B2F-BE62-79F7E2899A25}" type="pres">
      <dgm:prSet presAssocID="{D0090834-D693-4C19-A7AB-E4B564D2A859}" presName="FiveNodes_5_text" presStyleLbl="node1" presStyleIdx="4" presStyleCnt="5">
        <dgm:presLayoutVars>
          <dgm:bulletEnabled val="1"/>
        </dgm:presLayoutVars>
      </dgm:prSet>
      <dgm:spPr/>
    </dgm:pt>
  </dgm:ptLst>
  <dgm:cxnLst>
    <dgm:cxn modelId="{EFDD510D-1B6F-422C-8F51-53CE3A601EB0}" type="presOf" srcId="{E7A84630-0F47-4ECA-963D-C3F1EE7EED6A}" destId="{2CCED35A-B375-4F6C-8F29-33B0041E9ABF}" srcOrd="0" destOrd="0" presId="urn:microsoft.com/office/officeart/2005/8/layout/vProcess5"/>
    <dgm:cxn modelId="{E341A910-BD7D-4340-96A7-2841F4CA4F03}" type="presOf" srcId="{3D3D6C2E-C963-412A-B1BF-9CFBA592DBDC}" destId="{C7DB95DD-3A61-4784-9B18-03038A4F2DD4}" srcOrd="0" destOrd="0" presId="urn:microsoft.com/office/officeart/2005/8/layout/vProcess5"/>
    <dgm:cxn modelId="{1E609911-3F5C-4063-8CCE-6D5598F972BA}" srcId="{D0090834-D693-4C19-A7AB-E4B564D2A859}" destId="{3D3D6C2E-C963-412A-B1BF-9CFBA592DBDC}" srcOrd="3" destOrd="0" parTransId="{8CFAD6A2-8ABA-4D9B-A52A-3AE6B241504D}" sibTransId="{9263B211-295C-4792-90A7-C6510A5DD955}"/>
    <dgm:cxn modelId="{D0694A23-9B22-4AB6-9FC0-C6C12A9E9112}" type="presOf" srcId="{4A5FF00D-32E9-424D-981A-8A0DC2B4CB14}" destId="{8BF6F280-03D6-41D4-9FCC-7ED57214A4A5}" srcOrd="1" destOrd="0" presId="urn:microsoft.com/office/officeart/2005/8/layout/vProcess5"/>
    <dgm:cxn modelId="{B71A9E33-99AA-4CDF-9D90-12D4AE120418}" srcId="{D0090834-D693-4C19-A7AB-E4B564D2A859}" destId="{5213B3E8-E0DB-4A1E-B05A-3A3FB911027F}" srcOrd="4" destOrd="0" parTransId="{5C354F1C-8A18-46AA-A351-BF9826A9055A}" sibTransId="{0460BBDA-38C5-4E22-AC64-5AB0FA70F9EB}"/>
    <dgm:cxn modelId="{7FF15C34-AAFF-42EF-A47E-CE683D527653}" type="presOf" srcId="{947500E9-584A-4418-9E6D-C8D04A6AC41B}" destId="{32987A59-15ED-4828-8E1B-5A70F71E30F8}" srcOrd="1" destOrd="0" presId="urn:microsoft.com/office/officeart/2005/8/layout/vProcess5"/>
    <dgm:cxn modelId="{BE13B748-6A06-4822-8FAB-B25EAB4A6467}" srcId="{D0090834-D693-4C19-A7AB-E4B564D2A859}" destId="{E7A84630-0F47-4ECA-963D-C3F1EE7EED6A}" srcOrd="0" destOrd="0" parTransId="{FFEB8DA2-5D00-42BA-9304-2E083BBE0E8C}" sibTransId="{42C58317-8E3B-40DA-86F2-9F830E01B4A0}"/>
    <dgm:cxn modelId="{5536636E-F843-4554-B6F3-D1C6D155EA8A}" type="presOf" srcId="{4A5FF00D-32E9-424D-981A-8A0DC2B4CB14}" destId="{129B92F6-8391-4D35-9BA4-92F8BCB3BB56}" srcOrd="0" destOrd="0" presId="urn:microsoft.com/office/officeart/2005/8/layout/vProcess5"/>
    <dgm:cxn modelId="{8A914E75-1F21-4E6D-930E-58E2CEFE65AB}" srcId="{D0090834-D693-4C19-A7AB-E4B564D2A859}" destId="{4A5FF00D-32E9-424D-981A-8A0DC2B4CB14}" srcOrd="2" destOrd="0" parTransId="{7CB36372-12BA-4322-A96F-934EB7BB1AF3}" sibTransId="{40008BEB-DEEF-4EF3-BBE6-B233F587D413}"/>
    <dgm:cxn modelId="{5C91F07B-F0AF-40B6-9E89-720192428B6E}" type="presOf" srcId="{947500E9-584A-4418-9E6D-C8D04A6AC41B}" destId="{E9DE3DD2-2555-41FB-98FC-3303608B638F}" srcOrd="0" destOrd="0" presId="urn:microsoft.com/office/officeart/2005/8/layout/vProcess5"/>
    <dgm:cxn modelId="{8DEF7081-E77D-4EF9-A66B-B3FC5393A0D2}" type="presOf" srcId="{5213B3E8-E0DB-4A1E-B05A-3A3FB911027F}" destId="{E3E2CDC0-78AA-4B2F-BE62-79F7E2899A25}" srcOrd="1" destOrd="0" presId="urn:microsoft.com/office/officeart/2005/8/layout/vProcess5"/>
    <dgm:cxn modelId="{79D2E78F-F3C3-4B14-BEBF-4A31D38F2D0F}" srcId="{D0090834-D693-4C19-A7AB-E4B564D2A859}" destId="{A3F281E5-BDF1-4CC9-A686-E90DEDDA4769}" srcOrd="5" destOrd="0" parTransId="{C397198A-F3EB-4402-8E27-8433B8934DCD}" sibTransId="{FED6E24E-33F9-460B-9C54-A1447D1E72BF}"/>
    <dgm:cxn modelId="{36A67D96-582B-44ED-A001-CD23F5B8C0A7}" type="presOf" srcId="{3D3D6C2E-C963-412A-B1BF-9CFBA592DBDC}" destId="{7416F0CA-17A2-429E-8F6C-1FCE51C4BDA3}" srcOrd="1" destOrd="0" presId="urn:microsoft.com/office/officeart/2005/8/layout/vProcess5"/>
    <dgm:cxn modelId="{3BA68BA0-075C-4D75-BEDB-C846DEF2B2A4}" type="presOf" srcId="{9263B211-295C-4792-90A7-C6510A5DD955}" destId="{A18A862B-0D45-4DE2-8E15-7A777B377AF2}" srcOrd="0" destOrd="0" presId="urn:microsoft.com/office/officeart/2005/8/layout/vProcess5"/>
    <dgm:cxn modelId="{42750AA2-3FA1-446F-ADA5-9FD23B9C1B1F}" type="presOf" srcId="{5213B3E8-E0DB-4A1E-B05A-3A3FB911027F}" destId="{BFA57FA9-CDE7-4C6A-BBD4-8E3003FF928F}" srcOrd="0" destOrd="0" presId="urn:microsoft.com/office/officeart/2005/8/layout/vProcess5"/>
    <dgm:cxn modelId="{A1DE5AA2-C8F5-4C11-B833-2A1119CB25F2}" srcId="{D0090834-D693-4C19-A7AB-E4B564D2A859}" destId="{947500E9-584A-4418-9E6D-C8D04A6AC41B}" srcOrd="1" destOrd="0" parTransId="{403B68A6-BD13-47EE-8A2C-CD02E224D10A}" sibTransId="{43DD0062-51B5-45DB-B593-4C93A26BB2AF}"/>
    <dgm:cxn modelId="{54F723BE-9DE7-431A-BA88-D6C96D7A0847}" type="presOf" srcId="{42C58317-8E3B-40DA-86F2-9F830E01B4A0}" destId="{480A0F37-6A57-4704-9C9A-A1E3ADDF60C0}" srcOrd="0" destOrd="0" presId="urn:microsoft.com/office/officeart/2005/8/layout/vProcess5"/>
    <dgm:cxn modelId="{4FF8EDC4-A1FA-4B4E-8504-8634CEC778F4}" type="presOf" srcId="{D0090834-D693-4C19-A7AB-E4B564D2A859}" destId="{E5E5F244-A3B8-4D82-A88B-0FE0DD061EA7}" srcOrd="0" destOrd="0" presId="urn:microsoft.com/office/officeart/2005/8/layout/vProcess5"/>
    <dgm:cxn modelId="{57F9EDE4-6660-4E11-96EE-E875CBDEB21E}" type="presOf" srcId="{43DD0062-51B5-45DB-B593-4C93A26BB2AF}" destId="{6B3534B6-DAA8-4721-A730-D12D58140963}" srcOrd="0" destOrd="0" presId="urn:microsoft.com/office/officeart/2005/8/layout/vProcess5"/>
    <dgm:cxn modelId="{9EF516E7-5FA6-430C-AF51-C9695D909407}" type="presOf" srcId="{40008BEB-DEEF-4EF3-BBE6-B233F587D413}" destId="{3FF85D0E-AC13-4A07-AB37-518A6DC13ACC}" srcOrd="0" destOrd="0" presId="urn:microsoft.com/office/officeart/2005/8/layout/vProcess5"/>
    <dgm:cxn modelId="{A2D8F7E7-2FD1-4846-B66C-A439571D5452}" srcId="{D0090834-D693-4C19-A7AB-E4B564D2A859}" destId="{12C2AB29-4DFC-4E9F-8698-EBEA5A56DBBD}" srcOrd="6" destOrd="0" parTransId="{5075C6D6-0F6F-4A0B-91E7-06BE90049402}" sibTransId="{557CFCC2-3EC5-4C69-B69E-5CD683C35795}"/>
    <dgm:cxn modelId="{C0834BE8-8A3A-436B-A3AB-135E0293762D}" type="presOf" srcId="{E7A84630-0F47-4ECA-963D-C3F1EE7EED6A}" destId="{F153C777-DCFC-4018-8EF6-5E9857758402}" srcOrd="1" destOrd="0" presId="urn:microsoft.com/office/officeart/2005/8/layout/vProcess5"/>
    <dgm:cxn modelId="{875D7E3D-EA95-4880-A3CB-709C4166E45A}" type="presParOf" srcId="{E5E5F244-A3B8-4D82-A88B-0FE0DD061EA7}" destId="{C797DEDF-ECAD-4ABB-A6D3-CB4FF780FC0F}" srcOrd="0" destOrd="0" presId="urn:microsoft.com/office/officeart/2005/8/layout/vProcess5"/>
    <dgm:cxn modelId="{BF7AFC52-CC73-4C56-9B98-FCE0B35404BC}" type="presParOf" srcId="{E5E5F244-A3B8-4D82-A88B-0FE0DD061EA7}" destId="{2CCED35A-B375-4F6C-8F29-33B0041E9ABF}" srcOrd="1" destOrd="0" presId="urn:microsoft.com/office/officeart/2005/8/layout/vProcess5"/>
    <dgm:cxn modelId="{6AFCC40A-B640-4F93-88A0-1D7FF145811B}" type="presParOf" srcId="{E5E5F244-A3B8-4D82-A88B-0FE0DD061EA7}" destId="{E9DE3DD2-2555-41FB-98FC-3303608B638F}" srcOrd="2" destOrd="0" presId="urn:microsoft.com/office/officeart/2005/8/layout/vProcess5"/>
    <dgm:cxn modelId="{72C3CF5F-CA8C-45FA-91F6-A9259440CB36}" type="presParOf" srcId="{E5E5F244-A3B8-4D82-A88B-0FE0DD061EA7}" destId="{129B92F6-8391-4D35-9BA4-92F8BCB3BB56}" srcOrd="3" destOrd="0" presId="urn:microsoft.com/office/officeart/2005/8/layout/vProcess5"/>
    <dgm:cxn modelId="{6658D530-C29A-4D15-A818-4C987DFEBD32}" type="presParOf" srcId="{E5E5F244-A3B8-4D82-A88B-0FE0DD061EA7}" destId="{C7DB95DD-3A61-4784-9B18-03038A4F2DD4}" srcOrd="4" destOrd="0" presId="urn:microsoft.com/office/officeart/2005/8/layout/vProcess5"/>
    <dgm:cxn modelId="{12945826-C52A-42C7-ACCF-25D70A439849}" type="presParOf" srcId="{E5E5F244-A3B8-4D82-A88B-0FE0DD061EA7}" destId="{BFA57FA9-CDE7-4C6A-BBD4-8E3003FF928F}" srcOrd="5" destOrd="0" presId="urn:microsoft.com/office/officeart/2005/8/layout/vProcess5"/>
    <dgm:cxn modelId="{76B53799-D916-4E8F-A2C2-C0AA6254E4B0}" type="presParOf" srcId="{E5E5F244-A3B8-4D82-A88B-0FE0DD061EA7}" destId="{480A0F37-6A57-4704-9C9A-A1E3ADDF60C0}" srcOrd="6" destOrd="0" presId="urn:microsoft.com/office/officeart/2005/8/layout/vProcess5"/>
    <dgm:cxn modelId="{A10AEAD1-FDFF-4F49-9693-D205733FC4F6}" type="presParOf" srcId="{E5E5F244-A3B8-4D82-A88B-0FE0DD061EA7}" destId="{6B3534B6-DAA8-4721-A730-D12D58140963}" srcOrd="7" destOrd="0" presId="urn:microsoft.com/office/officeart/2005/8/layout/vProcess5"/>
    <dgm:cxn modelId="{25BC3CD3-5B81-43DA-8577-D0EC57207BE4}" type="presParOf" srcId="{E5E5F244-A3B8-4D82-A88B-0FE0DD061EA7}" destId="{3FF85D0E-AC13-4A07-AB37-518A6DC13ACC}" srcOrd="8" destOrd="0" presId="urn:microsoft.com/office/officeart/2005/8/layout/vProcess5"/>
    <dgm:cxn modelId="{AA967BEE-6728-4C55-AEE1-FAB7AA6EE4D2}" type="presParOf" srcId="{E5E5F244-A3B8-4D82-A88B-0FE0DD061EA7}" destId="{A18A862B-0D45-4DE2-8E15-7A777B377AF2}" srcOrd="9" destOrd="0" presId="urn:microsoft.com/office/officeart/2005/8/layout/vProcess5"/>
    <dgm:cxn modelId="{431294B6-D825-497E-B4A3-AA911DD3300B}" type="presParOf" srcId="{E5E5F244-A3B8-4D82-A88B-0FE0DD061EA7}" destId="{F153C777-DCFC-4018-8EF6-5E9857758402}" srcOrd="10" destOrd="0" presId="urn:microsoft.com/office/officeart/2005/8/layout/vProcess5"/>
    <dgm:cxn modelId="{DF29D09C-2747-4C53-8A87-A1A6DF8A63F9}" type="presParOf" srcId="{E5E5F244-A3B8-4D82-A88B-0FE0DD061EA7}" destId="{32987A59-15ED-4828-8E1B-5A70F71E30F8}" srcOrd="11" destOrd="0" presId="urn:microsoft.com/office/officeart/2005/8/layout/vProcess5"/>
    <dgm:cxn modelId="{C9899DF3-E01C-42B0-A745-8E74702EDFCD}" type="presParOf" srcId="{E5E5F244-A3B8-4D82-A88B-0FE0DD061EA7}" destId="{8BF6F280-03D6-41D4-9FCC-7ED57214A4A5}" srcOrd="12" destOrd="0" presId="urn:microsoft.com/office/officeart/2005/8/layout/vProcess5"/>
    <dgm:cxn modelId="{BD60D4D8-35BF-45C4-A74C-CCE44DC43FD1}" type="presParOf" srcId="{E5E5F244-A3B8-4D82-A88B-0FE0DD061EA7}" destId="{7416F0CA-17A2-429E-8F6C-1FCE51C4BDA3}" srcOrd="13" destOrd="0" presId="urn:microsoft.com/office/officeart/2005/8/layout/vProcess5"/>
    <dgm:cxn modelId="{015CE015-820D-4363-93BF-3462D8D4369B}" type="presParOf" srcId="{E5E5F244-A3B8-4D82-A88B-0FE0DD061EA7}" destId="{E3E2CDC0-78AA-4B2F-BE62-79F7E2899A25}"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0090834-D693-4C19-A7AB-E4B564D2A859}" type="doc">
      <dgm:prSet loTypeId="urn:microsoft.com/office/officeart/2005/8/layout/vList2" loCatId="list" qsTypeId="urn:microsoft.com/office/officeart/2005/8/quickstyle/simple4" qsCatId="simple" csTypeId="urn:microsoft.com/office/officeart/2005/8/colors/accent3_2" csCatId="accent3" phldr="1"/>
      <dgm:spPr/>
      <dgm:t>
        <a:bodyPr/>
        <a:lstStyle/>
        <a:p>
          <a:endParaRPr lang="en-US"/>
        </a:p>
      </dgm:t>
    </dgm:pt>
    <dgm:pt modelId="{4A5FF00D-32E9-424D-981A-8A0DC2B4CB14}">
      <dgm:prSet/>
      <dgm:spPr/>
      <dgm:t>
        <a:bodyPr/>
        <a:lstStyle/>
        <a:p>
          <a:r>
            <a:rPr lang="en-US" b="1"/>
            <a:t>Economic Burden</a:t>
          </a:r>
          <a:br>
            <a:rPr lang="en-US"/>
          </a:br>
          <a:r>
            <a:rPr lang="en-US"/>
            <a:t>Municipalities spend large budgets on inefficient waste operations.</a:t>
          </a:r>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endParaRPr lang="en-US"/>
        </a:p>
      </dgm:t>
    </dgm:pt>
    <dgm:pt modelId="{5213B3E8-E0DB-4A1E-B05A-3A3FB911027F}">
      <dgm:prSet/>
      <dgm:spPr/>
      <dgm:t>
        <a:bodyPr/>
        <a:lstStyle/>
        <a:p>
          <a:r>
            <a:rPr lang="en-US" b="1"/>
            <a:t>Environmental Concerns</a:t>
          </a:r>
          <a:br>
            <a:rPr lang="en-US"/>
          </a:br>
          <a:r>
            <a:rPr lang="en-US"/>
            <a:t>Waste contributes to pollution and climate change problems.</a:t>
          </a:r>
        </a:p>
      </dgm:t>
    </dgm:pt>
    <dgm:pt modelId="{5C354F1C-8A18-46AA-A351-BF9826A9055A}" type="parTrans" cxnId="{B71A9E33-99AA-4CDF-9D90-12D4AE120418}">
      <dgm:prSet/>
      <dgm:spPr/>
      <dgm:t>
        <a:bodyPr/>
        <a:lstStyle/>
        <a:p>
          <a:endParaRPr lang="en-US"/>
        </a:p>
      </dgm:t>
    </dgm:pt>
    <dgm:pt modelId="{0460BBDA-38C5-4E22-AC64-5AB0FA70F9EB}" type="sibTrans" cxnId="{B71A9E33-99AA-4CDF-9D90-12D4AE120418}">
      <dgm:prSet/>
      <dgm:spPr/>
      <dgm:t>
        <a:bodyPr/>
        <a:lstStyle/>
        <a:p>
          <a:endParaRPr lang="en-US"/>
        </a:p>
      </dgm:t>
    </dgm:pt>
    <dgm:pt modelId="{947500E9-584A-4418-9E6D-C8D04A6AC41B}">
      <dgm:prSet/>
      <dgm:spPr/>
      <dgm:t>
        <a:bodyPr/>
        <a:lstStyle/>
        <a:p>
          <a:r>
            <a:rPr lang="en-US" b="1"/>
            <a:t>Public Health Impact</a:t>
          </a:r>
          <a:br>
            <a:rPr lang="en-US"/>
          </a:br>
          <a:r>
            <a:rPr lang="en-US"/>
            <a:t>Poor waste management can spread diseases and harm communities.</a:t>
          </a:r>
        </a:p>
      </dgm:t>
    </dgm:pt>
    <dgm:pt modelId="{43DD0062-51B5-45DB-B593-4C93A26BB2AF}" type="sibTrans" cxnId="{A1DE5AA2-C8F5-4C11-B833-2A1119CB25F2}">
      <dgm:prSet/>
      <dgm:spPr/>
      <dgm:t>
        <a:bodyPr/>
        <a:lstStyle/>
        <a:p>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r>
            <a:rPr lang="en-US" b="1"/>
            <a:t>Global Waste Increase</a:t>
          </a:r>
          <a:br>
            <a:rPr lang="en-US"/>
          </a:br>
          <a:r>
            <a:rPr lang="en-US"/>
            <a:t>Research shows waste generation will rise significantly by 2050.</a:t>
          </a:r>
        </a:p>
      </dgm:t>
    </dgm:pt>
    <dgm:pt modelId="{42C58317-8E3B-40DA-86F2-9F830E01B4A0}" type="sibTrans" cxnId="{BE13B748-6A06-4822-8FAB-B25EAB4A6467}">
      <dgm:prSet/>
      <dgm:spPr/>
      <dgm:t>
        <a:bodyPr/>
        <a:lstStyle/>
        <a:p>
          <a:endParaRPr lang="en-US"/>
        </a:p>
      </dgm:t>
    </dgm:pt>
    <dgm:pt modelId="{FFEB8DA2-5D00-42BA-9304-2E083BBE0E8C}" type="parTrans" cxnId="{BE13B748-6A06-4822-8FAB-B25EAB4A6467}">
      <dgm:prSet/>
      <dgm:spPr/>
      <dgm:t>
        <a:bodyPr/>
        <a:lstStyle/>
        <a:p>
          <a:endParaRPr lang="en-US"/>
        </a:p>
      </dgm:t>
    </dgm:pt>
    <dgm:pt modelId="{3674C3EF-A8E9-462C-83D3-1129CA916739}">
      <dgm:prSet/>
      <dgm:spPr/>
      <dgm:t>
        <a:bodyPr/>
        <a:lstStyle/>
        <a:p>
          <a:r>
            <a:rPr lang="en-US" b="1"/>
            <a:t>Smart City Requirement</a:t>
          </a:r>
          <a:br>
            <a:rPr lang="en-US"/>
          </a:br>
          <a:r>
            <a:rPr lang="en-US"/>
            <a:t>Modern cities need intelligent infrastructure for sustainability.</a:t>
          </a:r>
          <a:endParaRPr lang="en-GB"/>
        </a:p>
      </dgm:t>
    </dgm:pt>
    <dgm:pt modelId="{D420EA18-F4CB-4D58-B4BB-74C80CAE333A}" type="parTrans" cxnId="{AD66B1D6-2CE9-47DB-92AC-4E627FAFE5EB}">
      <dgm:prSet/>
      <dgm:spPr/>
      <dgm:t>
        <a:bodyPr/>
        <a:lstStyle/>
        <a:p>
          <a:endParaRPr lang="en-GB"/>
        </a:p>
      </dgm:t>
    </dgm:pt>
    <dgm:pt modelId="{2119D1D2-5809-4CB2-BA7B-3FA72DD83A13}" type="sibTrans" cxnId="{AD66B1D6-2CE9-47DB-92AC-4E627FAFE5EB}">
      <dgm:prSet/>
      <dgm:spPr/>
      <dgm:t>
        <a:bodyPr/>
        <a:lstStyle/>
        <a:p>
          <a:endParaRPr lang="en-GB"/>
        </a:p>
      </dgm:t>
    </dgm:pt>
    <dgm:pt modelId="{3FB8FB55-5B2D-4F0D-A585-D2ED1431B604}" type="pres">
      <dgm:prSet presAssocID="{D0090834-D693-4C19-A7AB-E4B564D2A859}" presName="linear" presStyleCnt="0">
        <dgm:presLayoutVars>
          <dgm:animLvl val="lvl"/>
          <dgm:resizeHandles val="exact"/>
        </dgm:presLayoutVars>
      </dgm:prSet>
      <dgm:spPr/>
    </dgm:pt>
    <dgm:pt modelId="{43936D2D-5185-462A-81EC-3F04309A8F6E}" type="pres">
      <dgm:prSet presAssocID="{E7A84630-0F47-4ECA-963D-C3F1EE7EED6A}" presName="parentText" presStyleLbl="node1" presStyleIdx="0" presStyleCnt="5">
        <dgm:presLayoutVars>
          <dgm:chMax val="0"/>
          <dgm:bulletEnabled val="1"/>
        </dgm:presLayoutVars>
      </dgm:prSet>
      <dgm:spPr/>
    </dgm:pt>
    <dgm:pt modelId="{2FDEB93B-18A0-46A1-A386-58BB91543007}" type="pres">
      <dgm:prSet presAssocID="{42C58317-8E3B-40DA-86F2-9F830E01B4A0}" presName="spacer" presStyleCnt="0"/>
      <dgm:spPr/>
    </dgm:pt>
    <dgm:pt modelId="{6F2520AC-D138-467D-AAD3-1F90D1AA7F38}" type="pres">
      <dgm:prSet presAssocID="{947500E9-584A-4418-9E6D-C8D04A6AC41B}" presName="parentText" presStyleLbl="node1" presStyleIdx="1" presStyleCnt="5">
        <dgm:presLayoutVars>
          <dgm:chMax val="0"/>
          <dgm:bulletEnabled val="1"/>
        </dgm:presLayoutVars>
      </dgm:prSet>
      <dgm:spPr/>
    </dgm:pt>
    <dgm:pt modelId="{1B33D7C0-371F-4C29-B0F4-F9E39AC6BCD8}" type="pres">
      <dgm:prSet presAssocID="{43DD0062-51B5-45DB-B593-4C93A26BB2AF}" presName="spacer" presStyleCnt="0"/>
      <dgm:spPr/>
    </dgm:pt>
    <dgm:pt modelId="{4978426E-0E05-493D-9432-68B9747C1107}" type="pres">
      <dgm:prSet presAssocID="{4A5FF00D-32E9-424D-981A-8A0DC2B4CB14}" presName="parentText" presStyleLbl="node1" presStyleIdx="2" presStyleCnt="5">
        <dgm:presLayoutVars>
          <dgm:chMax val="0"/>
          <dgm:bulletEnabled val="1"/>
        </dgm:presLayoutVars>
      </dgm:prSet>
      <dgm:spPr/>
    </dgm:pt>
    <dgm:pt modelId="{169F9DE2-B1DB-4902-81A5-17F282E04A13}" type="pres">
      <dgm:prSet presAssocID="{40008BEB-DEEF-4EF3-BBE6-B233F587D413}" presName="spacer" presStyleCnt="0"/>
      <dgm:spPr/>
    </dgm:pt>
    <dgm:pt modelId="{411BBF70-DAF6-413D-A61C-B5C430CBD748}" type="pres">
      <dgm:prSet presAssocID="{5213B3E8-E0DB-4A1E-B05A-3A3FB911027F}" presName="parentText" presStyleLbl="node1" presStyleIdx="3" presStyleCnt="5">
        <dgm:presLayoutVars>
          <dgm:chMax val="0"/>
          <dgm:bulletEnabled val="1"/>
        </dgm:presLayoutVars>
      </dgm:prSet>
      <dgm:spPr/>
    </dgm:pt>
    <dgm:pt modelId="{2134157B-98D3-4A3D-B1BD-4C9980F20941}" type="pres">
      <dgm:prSet presAssocID="{0460BBDA-38C5-4E22-AC64-5AB0FA70F9EB}" presName="spacer" presStyleCnt="0"/>
      <dgm:spPr/>
    </dgm:pt>
    <dgm:pt modelId="{112C1A69-44A9-41AA-BA22-1B76DC770661}" type="pres">
      <dgm:prSet presAssocID="{3674C3EF-A8E9-462C-83D3-1129CA916739}" presName="parentText" presStyleLbl="node1" presStyleIdx="4" presStyleCnt="5">
        <dgm:presLayoutVars>
          <dgm:chMax val="0"/>
          <dgm:bulletEnabled val="1"/>
        </dgm:presLayoutVars>
      </dgm:prSet>
      <dgm:spPr/>
    </dgm:pt>
  </dgm:ptLst>
  <dgm:cxnLst>
    <dgm:cxn modelId="{4306D811-D146-4CBF-BF61-3CC99B1E1263}" type="presOf" srcId="{3674C3EF-A8E9-462C-83D3-1129CA916739}" destId="{112C1A69-44A9-41AA-BA22-1B76DC770661}" srcOrd="0" destOrd="0" presId="urn:microsoft.com/office/officeart/2005/8/layout/vList2"/>
    <dgm:cxn modelId="{B71A9E33-99AA-4CDF-9D90-12D4AE120418}" srcId="{D0090834-D693-4C19-A7AB-E4B564D2A859}" destId="{5213B3E8-E0DB-4A1E-B05A-3A3FB911027F}" srcOrd="3" destOrd="0" parTransId="{5C354F1C-8A18-46AA-A351-BF9826A9055A}" sibTransId="{0460BBDA-38C5-4E22-AC64-5AB0FA70F9EB}"/>
    <dgm:cxn modelId="{C4E97536-5A73-4615-A1AB-28536ABC7B9C}" type="presOf" srcId="{4A5FF00D-32E9-424D-981A-8A0DC2B4CB14}" destId="{4978426E-0E05-493D-9432-68B9747C1107}" srcOrd="0" destOrd="0" presId="urn:microsoft.com/office/officeart/2005/8/layout/vList2"/>
    <dgm:cxn modelId="{7FC75047-BA3C-4139-834B-4B5C979B728B}" type="presOf" srcId="{D0090834-D693-4C19-A7AB-E4B564D2A859}" destId="{3FB8FB55-5B2D-4F0D-A585-D2ED1431B604}" srcOrd="0" destOrd="0" presId="urn:microsoft.com/office/officeart/2005/8/layout/vList2"/>
    <dgm:cxn modelId="{BE13B748-6A06-4822-8FAB-B25EAB4A6467}" srcId="{D0090834-D693-4C19-A7AB-E4B564D2A859}" destId="{E7A84630-0F47-4ECA-963D-C3F1EE7EED6A}" srcOrd="0" destOrd="0" parTransId="{FFEB8DA2-5D00-42BA-9304-2E083BBE0E8C}" sibTransId="{42C58317-8E3B-40DA-86F2-9F830E01B4A0}"/>
    <dgm:cxn modelId="{0374C574-9AE8-438C-8666-FF1A3010E4C6}" type="presOf" srcId="{5213B3E8-E0DB-4A1E-B05A-3A3FB911027F}" destId="{411BBF70-DAF6-413D-A61C-B5C430CBD748}" srcOrd="0" destOrd="0" presId="urn:microsoft.com/office/officeart/2005/8/layout/vList2"/>
    <dgm:cxn modelId="{8A914E75-1F21-4E6D-930E-58E2CEFE65AB}" srcId="{D0090834-D693-4C19-A7AB-E4B564D2A859}" destId="{4A5FF00D-32E9-424D-981A-8A0DC2B4CB14}" srcOrd="2" destOrd="0" parTransId="{7CB36372-12BA-4322-A96F-934EB7BB1AF3}" sibTransId="{40008BEB-DEEF-4EF3-BBE6-B233F587D413}"/>
    <dgm:cxn modelId="{7233577B-25F9-4FBC-80D3-74696BE47893}" type="presOf" srcId="{947500E9-584A-4418-9E6D-C8D04A6AC41B}" destId="{6F2520AC-D138-467D-AAD3-1F90D1AA7F38}" srcOrd="0" destOrd="0" presId="urn:microsoft.com/office/officeart/2005/8/layout/vList2"/>
    <dgm:cxn modelId="{A1DE5AA2-C8F5-4C11-B833-2A1119CB25F2}" srcId="{D0090834-D693-4C19-A7AB-E4B564D2A859}" destId="{947500E9-584A-4418-9E6D-C8D04A6AC41B}" srcOrd="1" destOrd="0" parTransId="{403B68A6-BD13-47EE-8A2C-CD02E224D10A}" sibTransId="{43DD0062-51B5-45DB-B593-4C93A26BB2AF}"/>
    <dgm:cxn modelId="{C42E7AB7-3F0D-4269-9ED5-A249D45D1F0C}" type="presOf" srcId="{E7A84630-0F47-4ECA-963D-C3F1EE7EED6A}" destId="{43936D2D-5185-462A-81EC-3F04309A8F6E}" srcOrd="0" destOrd="0" presId="urn:microsoft.com/office/officeart/2005/8/layout/vList2"/>
    <dgm:cxn modelId="{AD66B1D6-2CE9-47DB-92AC-4E627FAFE5EB}" srcId="{D0090834-D693-4C19-A7AB-E4B564D2A859}" destId="{3674C3EF-A8E9-462C-83D3-1129CA916739}" srcOrd="4" destOrd="0" parTransId="{D420EA18-F4CB-4D58-B4BB-74C80CAE333A}" sibTransId="{2119D1D2-5809-4CB2-BA7B-3FA72DD83A13}"/>
    <dgm:cxn modelId="{E7E60EF7-209C-44D6-B455-6D5933E82F4F}" type="presParOf" srcId="{3FB8FB55-5B2D-4F0D-A585-D2ED1431B604}" destId="{43936D2D-5185-462A-81EC-3F04309A8F6E}" srcOrd="0" destOrd="0" presId="urn:microsoft.com/office/officeart/2005/8/layout/vList2"/>
    <dgm:cxn modelId="{BDEB3998-BA1C-407D-BF0E-0FE85F2ABE9B}" type="presParOf" srcId="{3FB8FB55-5B2D-4F0D-A585-D2ED1431B604}" destId="{2FDEB93B-18A0-46A1-A386-58BB91543007}" srcOrd="1" destOrd="0" presId="urn:microsoft.com/office/officeart/2005/8/layout/vList2"/>
    <dgm:cxn modelId="{4017CE03-5038-4B7E-A33B-C4EDCEA61728}" type="presParOf" srcId="{3FB8FB55-5B2D-4F0D-A585-D2ED1431B604}" destId="{6F2520AC-D138-467D-AAD3-1F90D1AA7F38}" srcOrd="2" destOrd="0" presId="urn:microsoft.com/office/officeart/2005/8/layout/vList2"/>
    <dgm:cxn modelId="{E94CD681-AE43-46DC-A18E-CCC8F3B4A435}" type="presParOf" srcId="{3FB8FB55-5B2D-4F0D-A585-D2ED1431B604}" destId="{1B33D7C0-371F-4C29-B0F4-F9E39AC6BCD8}" srcOrd="3" destOrd="0" presId="urn:microsoft.com/office/officeart/2005/8/layout/vList2"/>
    <dgm:cxn modelId="{1BDF3A2C-7139-4355-A524-5283168F5220}" type="presParOf" srcId="{3FB8FB55-5B2D-4F0D-A585-D2ED1431B604}" destId="{4978426E-0E05-493D-9432-68B9747C1107}" srcOrd="4" destOrd="0" presId="urn:microsoft.com/office/officeart/2005/8/layout/vList2"/>
    <dgm:cxn modelId="{02DE58F4-D298-4518-947A-281F132999B0}" type="presParOf" srcId="{3FB8FB55-5B2D-4F0D-A585-D2ED1431B604}" destId="{169F9DE2-B1DB-4902-81A5-17F282E04A13}" srcOrd="5" destOrd="0" presId="urn:microsoft.com/office/officeart/2005/8/layout/vList2"/>
    <dgm:cxn modelId="{68CE7513-2148-4130-8505-F592B3929B99}" type="presParOf" srcId="{3FB8FB55-5B2D-4F0D-A585-D2ED1431B604}" destId="{411BBF70-DAF6-413D-A61C-B5C430CBD748}" srcOrd="6" destOrd="0" presId="urn:microsoft.com/office/officeart/2005/8/layout/vList2"/>
    <dgm:cxn modelId="{34321C5B-E37C-40D6-BACA-3C27B8F0F591}" type="presParOf" srcId="{3FB8FB55-5B2D-4F0D-A585-D2ED1431B604}" destId="{2134157B-98D3-4A3D-B1BD-4C9980F20941}" srcOrd="7" destOrd="0" presId="urn:microsoft.com/office/officeart/2005/8/layout/vList2"/>
    <dgm:cxn modelId="{30AB837C-34A1-4BCD-8001-D1E8AF41F60E}" type="presParOf" srcId="{3FB8FB55-5B2D-4F0D-A585-D2ED1431B604}" destId="{112C1A69-44A9-41AA-BA22-1B76DC77066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0090834-D693-4C19-A7AB-E4B564D2A859}" type="doc">
      <dgm:prSet loTypeId="urn:microsoft.com/office/officeart/2005/8/layout/cycle1" loCatId="cycle" qsTypeId="urn:microsoft.com/office/officeart/2005/8/quickstyle/simple4" qsCatId="simple" csTypeId="urn:microsoft.com/office/officeart/2005/8/colors/colorful1" csCatId="colorful" phldr="1"/>
      <dgm:spPr/>
      <dgm:t>
        <a:bodyPr/>
        <a:lstStyle/>
        <a:p>
          <a:endParaRPr lang="en-US"/>
        </a:p>
      </dgm:t>
    </dgm:pt>
    <dgm:pt modelId="{4A5FF00D-32E9-424D-981A-8A0DC2B4CB14}">
      <dgm:prSet/>
      <dgm:spPr/>
      <dgm:t>
        <a:bodyPr/>
        <a:lstStyle/>
        <a:p>
          <a:r>
            <a:rPr lang="en-US" b="1"/>
            <a:t>Cloud Computing</a:t>
          </a:r>
          <a:br>
            <a:rPr lang="en-US"/>
          </a:br>
          <a:r>
            <a:rPr lang="en-US"/>
            <a:t>Cloud infrastructure enables scalable data storage and processing.</a:t>
          </a:r>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endParaRPr lang="en-US"/>
        </a:p>
      </dgm:t>
    </dgm:pt>
    <dgm:pt modelId="{5213B3E8-E0DB-4A1E-B05A-3A3FB911027F}">
      <dgm:prSet/>
      <dgm:spPr/>
      <dgm:t>
        <a:bodyPr/>
        <a:lstStyle/>
        <a:p>
          <a:r>
            <a:rPr lang="en-US" b="1"/>
            <a:t>Web &amp; Mobile Applications</a:t>
          </a:r>
          <a:br>
            <a:rPr lang="en-US"/>
          </a:br>
          <a:r>
            <a:rPr lang="en-US"/>
            <a:t>Users access the system through dashboards and mobile interfaces.</a:t>
          </a:r>
        </a:p>
      </dgm:t>
    </dgm:pt>
    <dgm:pt modelId="{5C354F1C-8A18-46AA-A351-BF9826A9055A}" type="parTrans" cxnId="{B71A9E33-99AA-4CDF-9D90-12D4AE120418}">
      <dgm:prSet/>
      <dgm:spPr/>
      <dgm:t>
        <a:bodyPr/>
        <a:lstStyle/>
        <a:p>
          <a:endParaRPr lang="en-US"/>
        </a:p>
      </dgm:t>
    </dgm:pt>
    <dgm:pt modelId="{0460BBDA-38C5-4E22-AC64-5AB0FA70F9EB}" type="sibTrans" cxnId="{B71A9E33-99AA-4CDF-9D90-12D4AE120418}">
      <dgm:prSet/>
      <dgm:spPr/>
      <dgm:t>
        <a:bodyPr/>
        <a:lstStyle/>
        <a:p>
          <a:endParaRPr lang="en-US"/>
        </a:p>
      </dgm:t>
    </dgm:pt>
    <dgm:pt modelId="{947500E9-584A-4418-9E6D-C8D04A6AC41B}">
      <dgm:prSet/>
      <dgm:spPr/>
      <dgm:t>
        <a:bodyPr/>
        <a:lstStyle/>
        <a:p>
          <a:r>
            <a:rPr lang="en-GB" b="1"/>
            <a:t>Artificial Intelligence </a:t>
          </a:r>
          <a:br>
            <a:rPr lang="en-GB"/>
          </a:br>
          <a:r>
            <a:rPr lang="en-GB"/>
            <a:t>AI predicts waste patterns and improves decision-making efficiency.</a:t>
          </a:r>
          <a:endParaRPr lang="en-US"/>
        </a:p>
      </dgm:t>
    </dgm:pt>
    <dgm:pt modelId="{43DD0062-51B5-45DB-B593-4C93A26BB2AF}" type="sibTrans" cxnId="{A1DE5AA2-C8F5-4C11-B833-2A1119CB25F2}">
      <dgm:prSet/>
      <dgm:spPr/>
      <dgm:t>
        <a:bodyPr/>
        <a:lstStyle/>
        <a:p>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r>
            <a:rPr lang="en-US" b="1"/>
            <a:t>Internet of Things </a:t>
          </a:r>
          <a:br>
            <a:rPr lang="en-US"/>
          </a:br>
          <a:r>
            <a:rPr lang="en-US"/>
            <a:t>Sensors collect real-time data from waste bins automatically.</a:t>
          </a:r>
        </a:p>
      </dgm:t>
    </dgm:pt>
    <dgm:pt modelId="{42C58317-8E3B-40DA-86F2-9F830E01B4A0}" type="sibTrans" cxnId="{BE13B748-6A06-4822-8FAB-B25EAB4A6467}">
      <dgm:prSet/>
      <dgm:spPr/>
      <dgm:t>
        <a:bodyPr/>
        <a:lstStyle/>
        <a:p>
          <a:endParaRPr lang="en-US"/>
        </a:p>
      </dgm:t>
    </dgm:pt>
    <dgm:pt modelId="{FFEB8DA2-5D00-42BA-9304-2E083BBE0E8C}" type="parTrans" cxnId="{BE13B748-6A06-4822-8FAB-B25EAB4A6467}">
      <dgm:prSet/>
      <dgm:spPr/>
      <dgm:t>
        <a:bodyPr/>
        <a:lstStyle/>
        <a:p>
          <a:endParaRPr lang="en-US"/>
        </a:p>
      </dgm:t>
    </dgm:pt>
    <dgm:pt modelId="{3D3D6C2E-C963-412A-B1BF-9CFBA592DBDC}">
      <dgm:prSet/>
      <dgm:spPr/>
      <dgm:t>
        <a:bodyPr/>
        <a:lstStyle/>
        <a:p>
          <a:r>
            <a:rPr lang="en-US" b="1"/>
            <a:t>Data Analytics</a:t>
          </a:r>
          <a:br>
            <a:rPr lang="en-US"/>
          </a:br>
          <a:r>
            <a:rPr lang="en-US"/>
            <a:t>Analytical tools provide insights and performance monitoring.</a:t>
          </a:r>
          <a:endParaRPr lang="en-GB"/>
        </a:p>
      </dgm:t>
    </dgm:pt>
    <dgm:pt modelId="{8CFAD6A2-8ABA-4D9B-A52A-3AE6B241504D}" type="parTrans" cxnId="{1E609911-3F5C-4063-8CCE-6D5598F972BA}">
      <dgm:prSet/>
      <dgm:spPr/>
      <dgm:t>
        <a:bodyPr/>
        <a:lstStyle/>
        <a:p>
          <a:endParaRPr lang="en-GB"/>
        </a:p>
      </dgm:t>
    </dgm:pt>
    <dgm:pt modelId="{9263B211-295C-4792-90A7-C6510A5DD955}" type="sibTrans" cxnId="{1E609911-3F5C-4063-8CCE-6D5598F972BA}">
      <dgm:prSet/>
      <dgm:spPr/>
      <dgm:t>
        <a:bodyPr/>
        <a:lstStyle/>
        <a:p>
          <a:endParaRPr lang="en-GB"/>
        </a:p>
      </dgm:t>
    </dgm:pt>
    <dgm:pt modelId="{CE518D75-0110-489A-ACA6-75F7F3FA3767}" type="pres">
      <dgm:prSet presAssocID="{D0090834-D693-4C19-A7AB-E4B564D2A859}" presName="cycle" presStyleCnt="0">
        <dgm:presLayoutVars>
          <dgm:dir/>
          <dgm:resizeHandles val="exact"/>
        </dgm:presLayoutVars>
      </dgm:prSet>
      <dgm:spPr/>
    </dgm:pt>
    <dgm:pt modelId="{8BCBF570-9098-4E47-832E-CC8447AAD7C5}" type="pres">
      <dgm:prSet presAssocID="{E7A84630-0F47-4ECA-963D-C3F1EE7EED6A}" presName="dummy" presStyleCnt="0"/>
      <dgm:spPr/>
    </dgm:pt>
    <dgm:pt modelId="{ECAE2AF3-9355-472B-B484-ACD28D3F0D39}" type="pres">
      <dgm:prSet presAssocID="{E7A84630-0F47-4ECA-963D-C3F1EE7EED6A}" presName="node" presStyleLbl="revTx" presStyleIdx="0" presStyleCnt="5">
        <dgm:presLayoutVars>
          <dgm:bulletEnabled val="1"/>
        </dgm:presLayoutVars>
      </dgm:prSet>
      <dgm:spPr/>
    </dgm:pt>
    <dgm:pt modelId="{E7FA27E7-3654-45CB-91DD-BAE2B63A7D11}" type="pres">
      <dgm:prSet presAssocID="{42C58317-8E3B-40DA-86F2-9F830E01B4A0}" presName="sibTrans" presStyleLbl="node1" presStyleIdx="0" presStyleCnt="5"/>
      <dgm:spPr/>
    </dgm:pt>
    <dgm:pt modelId="{40105E52-BC0C-4440-B9AE-1E5EC1EFC606}" type="pres">
      <dgm:prSet presAssocID="{947500E9-584A-4418-9E6D-C8D04A6AC41B}" presName="dummy" presStyleCnt="0"/>
      <dgm:spPr/>
    </dgm:pt>
    <dgm:pt modelId="{2FCB6BBB-DE62-4F24-B3D3-CF1593B52548}" type="pres">
      <dgm:prSet presAssocID="{947500E9-584A-4418-9E6D-C8D04A6AC41B}" presName="node" presStyleLbl="revTx" presStyleIdx="1" presStyleCnt="5">
        <dgm:presLayoutVars>
          <dgm:bulletEnabled val="1"/>
        </dgm:presLayoutVars>
      </dgm:prSet>
      <dgm:spPr/>
    </dgm:pt>
    <dgm:pt modelId="{E8CCBBBD-0792-486E-99C9-5C72BD3E9F3F}" type="pres">
      <dgm:prSet presAssocID="{43DD0062-51B5-45DB-B593-4C93A26BB2AF}" presName="sibTrans" presStyleLbl="node1" presStyleIdx="1" presStyleCnt="5"/>
      <dgm:spPr/>
    </dgm:pt>
    <dgm:pt modelId="{B9B96361-8F07-40F6-A4FE-CA3910D6F6EA}" type="pres">
      <dgm:prSet presAssocID="{4A5FF00D-32E9-424D-981A-8A0DC2B4CB14}" presName="dummy" presStyleCnt="0"/>
      <dgm:spPr/>
    </dgm:pt>
    <dgm:pt modelId="{45029268-906C-4D22-A39A-546E34CC56E6}" type="pres">
      <dgm:prSet presAssocID="{4A5FF00D-32E9-424D-981A-8A0DC2B4CB14}" presName="node" presStyleLbl="revTx" presStyleIdx="2" presStyleCnt="5">
        <dgm:presLayoutVars>
          <dgm:bulletEnabled val="1"/>
        </dgm:presLayoutVars>
      </dgm:prSet>
      <dgm:spPr/>
    </dgm:pt>
    <dgm:pt modelId="{D88217A1-8317-4A08-B149-3B601D8E09C4}" type="pres">
      <dgm:prSet presAssocID="{40008BEB-DEEF-4EF3-BBE6-B233F587D413}" presName="sibTrans" presStyleLbl="node1" presStyleIdx="2" presStyleCnt="5"/>
      <dgm:spPr/>
    </dgm:pt>
    <dgm:pt modelId="{A0FDACCE-70D6-4D60-8FBC-F69C7FC887E9}" type="pres">
      <dgm:prSet presAssocID="{3D3D6C2E-C963-412A-B1BF-9CFBA592DBDC}" presName="dummy" presStyleCnt="0"/>
      <dgm:spPr/>
    </dgm:pt>
    <dgm:pt modelId="{7F2787A1-EB82-4F65-97BB-A98F399DF892}" type="pres">
      <dgm:prSet presAssocID="{3D3D6C2E-C963-412A-B1BF-9CFBA592DBDC}" presName="node" presStyleLbl="revTx" presStyleIdx="3" presStyleCnt="5">
        <dgm:presLayoutVars>
          <dgm:bulletEnabled val="1"/>
        </dgm:presLayoutVars>
      </dgm:prSet>
      <dgm:spPr/>
    </dgm:pt>
    <dgm:pt modelId="{34060B47-1B74-4A7F-8DA1-425D00029C9A}" type="pres">
      <dgm:prSet presAssocID="{9263B211-295C-4792-90A7-C6510A5DD955}" presName="sibTrans" presStyleLbl="node1" presStyleIdx="3" presStyleCnt="5"/>
      <dgm:spPr/>
    </dgm:pt>
    <dgm:pt modelId="{34DD6D0C-05E3-46E5-AC07-F590270DEBA0}" type="pres">
      <dgm:prSet presAssocID="{5213B3E8-E0DB-4A1E-B05A-3A3FB911027F}" presName="dummy" presStyleCnt="0"/>
      <dgm:spPr/>
    </dgm:pt>
    <dgm:pt modelId="{49B084A5-73E2-4AF4-A58C-DA96C66FF860}" type="pres">
      <dgm:prSet presAssocID="{5213B3E8-E0DB-4A1E-B05A-3A3FB911027F}" presName="node" presStyleLbl="revTx" presStyleIdx="4" presStyleCnt="5">
        <dgm:presLayoutVars>
          <dgm:bulletEnabled val="1"/>
        </dgm:presLayoutVars>
      </dgm:prSet>
      <dgm:spPr/>
    </dgm:pt>
    <dgm:pt modelId="{CF625296-F718-46C7-8ED3-D07F2AD24A57}" type="pres">
      <dgm:prSet presAssocID="{0460BBDA-38C5-4E22-AC64-5AB0FA70F9EB}" presName="sibTrans" presStyleLbl="node1" presStyleIdx="4" presStyleCnt="5"/>
      <dgm:spPr/>
    </dgm:pt>
  </dgm:ptLst>
  <dgm:cxnLst>
    <dgm:cxn modelId="{51708E01-15C7-4890-AC0B-AE2BAD42B1B8}" type="presOf" srcId="{0460BBDA-38C5-4E22-AC64-5AB0FA70F9EB}" destId="{CF625296-F718-46C7-8ED3-D07F2AD24A57}" srcOrd="0" destOrd="0" presId="urn:microsoft.com/office/officeart/2005/8/layout/cycle1"/>
    <dgm:cxn modelId="{1E609911-3F5C-4063-8CCE-6D5598F972BA}" srcId="{D0090834-D693-4C19-A7AB-E4B564D2A859}" destId="{3D3D6C2E-C963-412A-B1BF-9CFBA592DBDC}" srcOrd="3" destOrd="0" parTransId="{8CFAD6A2-8ABA-4D9B-A52A-3AE6B241504D}" sibTransId="{9263B211-295C-4792-90A7-C6510A5DD955}"/>
    <dgm:cxn modelId="{B736CB18-FE6D-4C01-BA70-B2FA9FBE4F48}" type="presOf" srcId="{947500E9-584A-4418-9E6D-C8D04A6AC41B}" destId="{2FCB6BBB-DE62-4F24-B3D3-CF1593B52548}" srcOrd="0" destOrd="0" presId="urn:microsoft.com/office/officeart/2005/8/layout/cycle1"/>
    <dgm:cxn modelId="{8D3B3E22-45EB-46BB-82B9-02C2A14F3400}" type="presOf" srcId="{5213B3E8-E0DB-4A1E-B05A-3A3FB911027F}" destId="{49B084A5-73E2-4AF4-A58C-DA96C66FF860}" srcOrd="0" destOrd="0" presId="urn:microsoft.com/office/officeart/2005/8/layout/cycle1"/>
    <dgm:cxn modelId="{257B8527-06E8-47DE-A694-89A01F726696}" type="presOf" srcId="{9263B211-295C-4792-90A7-C6510A5DD955}" destId="{34060B47-1B74-4A7F-8DA1-425D00029C9A}" srcOrd="0" destOrd="0" presId="urn:microsoft.com/office/officeart/2005/8/layout/cycle1"/>
    <dgm:cxn modelId="{B71A9E33-99AA-4CDF-9D90-12D4AE120418}" srcId="{D0090834-D693-4C19-A7AB-E4B564D2A859}" destId="{5213B3E8-E0DB-4A1E-B05A-3A3FB911027F}" srcOrd="4" destOrd="0" parTransId="{5C354F1C-8A18-46AA-A351-BF9826A9055A}" sibTransId="{0460BBDA-38C5-4E22-AC64-5AB0FA70F9EB}"/>
    <dgm:cxn modelId="{BE13B748-6A06-4822-8FAB-B25EAB4A6467}" srcId="{D0090834-D693-4C19-A7AB-E4B564D2A859}" destId="{E7A84630-0F47-4ECA-963D-C3F1EE7EED6A}" srcOrd="0" destOrd="0" parTransId="{FFEB8DA2-5D00-42BA-9304-2E083BBE0E8C}" sibTransId="{42C58317-8E3B-40DA-86F2-9F830E01B4A0}"/>
    <dgm:cxn modelId="{8A914E75-1F21-4E6D-930E-58E2CEFE65AB}" srcId="{D0090834-D693-4C19-A7AB-E4B564D2A859}" destId="{4A5FF00D-32E9-424D-981A-8A0DC2B4CB14}" srcOrd="2" destOrd="0" parTransId="{7CB36372-12BA-4322-A96F-934EB7BB1AF3}" sibTransId="{40008BEB-DEEF-4EF3-BBE6-B233F587D413}"/>
    <dgm:cxn modelId="{32DF0286-62B2-4252-9E64-578B7C9AEA8B}" type="presOf" srcId="{40008BEB-DEEF-4EF3-BBE6-B233F587D413}" destId="{D88217A1-8317-4A08-B149-3B601D8E09C4}" srcOrd="0" destOrd="0" presId="urn:microsoft.com/office/officeart/2005/8/layout/cycle1"/>
    <dgm:cxn modelId="{BFD8E78E-536D-48E9-8D8D-B961AC2B844A}" type="presOf" srcId="{3D3D6C2E-C963-412A-B1BF-9CFBA592DBDC}" destId="{7F2787A1-EB82-4F65-97BB-A98F399DF892}" srcOrd="0" destOrd="0" presId="urn:microsoft.com/office/officeart/2005/8/layout/cycle1"/>
    <dgm:cxn modelId="{02E0C396-35A8-4EF0-9E84-D4674C0B88C2}" type="presOf" srcId="{E7A84630-0F47-4ECA-963D-C3F1EE7EED6A}" destId="{ECAE2AF3-9355-472B-B484-ACD28D3F0D39}" srcOrd="0" destOrd="0" presId="urn:microsoft.com/office/officeart/2005/8/layout/cycle1"/>
    <dgm:cxn modelId="{A1DE5AA2-C8F5-4C11-B833-2A1119CB25F2}" srcId="{D0090834-D693-4C19-A7AB-E4B564D2A859}" destId="{947500E9-584A-4418-9E6D-C8D04A6AC41B}" srcOrd="1" destOrd="0" parTransId="{403B68A6-BD13-47EE-8A2C-CD02E224D10A}" sibTransId="{43DD0062-51B5-45DB-B593-4C93A26BB2AF}"/>
    <dgm:cxn modelId="{EC14D6BD-862F-496A-AF5E-1E98190B30BA}" type="presOf" srcId="{43DD0062-51B5-45DB-B593-4C93A26BB2AF}" destId="{E8CCBBBD-0792-486E-99C9-5C72BD3E9F3F}" srcOrd="0" destOrd="0" presId="urn:microsoft.com/office/officeart/2005/8/layout/cycle1"/>
    <dgm:cxn modelId="{B46B20C6-6C8A-4A05-87E1-353D4AD313A6}" type="presOf" srcId="{42C58317-8E3B-40DA-86F2-9F830E01B4A0}" destId="{E7FA27E7-3654-45CB-91DD-BAE2B63A7D11}" srcOrd="0" destOrd="0" presId="urn:microsoft.com/office/officeart/2005/8/layout/cycle1"/>
    <dgm:cxn modelId="{211E2BC9-076C-4D7F-B084-117C45EE6836}" type="presOf" srcId="{4A5FF00D-32E9-424D-981A-8A0DC2B4CB14}" destId="{45029268-906C-4D22-A39A-546E34CC56E6}" srcOrd="0" destOrd="0" presId="urn:microsoft.com/office/officeart/2005/8/layout/cycle1"/>
    <dgm:cxn modelId="{A1E7EBEE-07FE-4A26-BBF5-B3147D65A030}" type="presOf" srcId="{D0090834-D693-4C19-A7AB-E4B564D2A859}" destId="{CE518D75-0110-489A-ACA6-75F7F3FA3767}" srcOrd="0" destOrd="0" presId="urn:microsoft.com/office/officeart/2005/8/layout/cycle1"/>
    <dgm:cxn modelId="{9C6145F4-8FC0-48E0-8894-E72EAA4EF22B}" type="presParOf" srcId="{CE518D75-0110-489A-ACA6-75F7F3FA3767}" destId="{8BCBF570-9098-4E47-832E-CC8447AAD7C5}" srcOrd="0" destOrd="0" presId="urn:microsoft.com/office/officeart/2005/8/layout/cycle1"/>
    <dgm:cxn modelId="{FB3A8897-10D7-40FE-9077-A71AE06A18DC}" type="presParOf" srcId="{CE518D75-0110-489A-ACA6-75F7F3FA3767}" destId="{ECAE2AF3-9355-472B-B484-ACD28D3F0D39}" srcOrd="1" destOrd="0" presId="urn:microsoft.com/office/officeart/2005/8/layout/cycle1"/>
    <dgm:cxn modelId="{7EC31E02-4246-442C-837F-60E4C6B25696}" type="presParOf" srcId="{CE518D75-0110-489A-ACA6-75F7F3FA3767}" destId="{E7FA27E7-3654-45CB-91DD-BAE2B63A7D11}" srcOrd="2" destOrd="0" presId="urn:microsoft.com/office/officeart/2005/8/layout/cycle1"/>
    <dgm:cxn modelId="{6820DCE8-BE30-4035-B1D6-CCD3526167EC}" type="presParOf" srcId="{CE518D75-0110-489A-ACA6-75F7F3FA3767}" destId="{40105E52-BC0C-4440-B9AE-1E5EC1EFC606}" srcOrd="3" destOrd="0" presId="urn:microsoft.com/office/officeart/2005/8/layout/cycle1"/>
    <dgm:cxn modelId="{99A54641-A992-4DAC-B1C0-A5454BA8D22C}" type="presParOf" srcId="{CE518D75-0110-489A-ACA6-75F7F3FA3767}" destId="{2FCB6BBB-DE62-4F24-B3D3-CF1593B52548}" srcOrd="4" destOrd="0" presId="urn:microsoft.com/office/officeart/2005/8/layout/cycle1"/>
    <dgm:cxn modelId="{FBE09F24-4A91-49C0-8862-C60BCB701A70}" type="presParOf" srcId="{CE518D75-0110-489A-ACA6-75F7F3FA3767}" destId="{E8CCBBBD-0792-486E-99C9-5C72BD3E9F3F}" srcOrd="5" destOrd="0" presId="urn:microsoft.com/office/officeart/2005/8/layout/cycle1"/>
    <dgm:cxn modelId="{290048E8-E777-4061-9FCD-6BE4E8468755}" type="presParOf" srcId="{CE518D75-0110-489A-ACA6-75F7F3FA3767}" destId="{B9B96361-8F07-40F6-A4FE-CA3910D6F6EA}" srcOrd="6" destOrd="0" presId="urn:microsoft.com/office/officeart/2005/8/layout/cycle1"/>
    <dgm:cxn modelId="{609C2D45-89CB-4EA7-9306-0F5BC951CFED}" type="presParOf" srcId="{CE518D75-0110-489A-ACA6-75F7F3FA3767}" destId="{45029268-906C-4D22-A39A-546E34CC56E6}" srcOrd="7" destOrd="0" presId="urn:microsoft.com/office/officeart/2005/8/layout/cycle1"/>
    <dgm:cxn modelId="{B8CD6845-96D8-4F92-A60E-15BEFEC6344A}" type="presParOf" srcId="{CE518D75-0110-489A-ACA6-75F7F3FA3767}" destId="{D88217A1-8317-4A08-B149-3B601D8E09C4}" srcOrd="8" destOrd="0" presId="urn:microsoft.com/office/officeart/2005/8/layout/cycle1"/>
    <dgm:cxn modelId="{A1801E43-857E-4682-90FE-306E6DE6E98A}" type="presParOf" srcId="{CE518D75-0110-489A-ACA6-75F7F3FA3767}" destId="{A0FDACCE-70D6-4D60-8FBC-F69C7FC887E9}" srcOrd="9" destOrd="0" presId="urn:microsoft.com/office/officeart/2005/8/layout/cycle1"/>
    <dgm:cxn modelId="{5B8219EB-3F8C-442C-9AAF-69B1FBBAA535}" type="presParOf" srcId="{CE518D75-0110-489A-ACA6-75F7F3FA3767}" destId="{7F2787A1-EB82-4F65-97BB-A98F399DF892}" srcOrd="10" destOrd="0" presId="urn:microsoft.com/office/officeart/2005/8/layout/cycle1"/>
    <dgm:cxn modelId="{FD783BA0-AB51-4A7C-BD16-06C04BED848D}" type="presParOf" srcId="{CE518D75-0110-489A-ACA6-75F7F3FA3767}" destId="{34060B47-1B74-4A7F-8DA1-425D00029C9A}" srcOrd="11" destOrd="0" presId="urn:microsoft.com/office/officeart/2005/8/layout/cycle1"/>
    <dgm:cxn modelId="{78DF8767-1383-488A-9D97-3E0F67E81C46}" type="presParOf" srcId="{CE518D75-0110-489A-ACA6-75F7F3FA3767}" destId="{34DD6D0C-05E3-46E5-AC07-F590270DEBA0}" srcOrd="12" destOrd="0" presId="urn:microsoft.com/office/officeart/2005/8/layout/cycle1"/>
    <dgm:cxn modelId="{5F15B86A-AD82-436B-8D99-63D81149F6A8}" type="presParOf" srcId="{CE518D75-0110-489A-ACA6-75F7F3FA3767}" destId="{49B084A5-73E2-4AF4-A58C-DA96C66FF860}" srcOrd="13" destOrd="0" presId="urn:microsoft.com/office/officeart/2005/8/layout/cycle1"/>
    <dgm:cxn modelId="{15B900D9-2ADD-425E-8D6E-56ACAA1BB172}" type="presParOf" srcId="{CE518D75-0110-489A-ACA6-75F7F3FA3767}" destId="{CF625296-F718-46C7-8ED3-D07F2AD24A57}" srcOrd="14"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0090834-D693-4C19-A7AB-E4B564D2A85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A5FF00D-32E9-424D-981A-8A0DC2B4CB14}">
      <dgm:prSet/>
      <dgm:spPr/>
      <dgm:t>
        <a:bodyPr/>
        <a:lstStyle/>
        <a:p>
          <a:pPr>
            <a:lnSpc>
              <a:spcPct val="100000"/>
            </a:lnSpc>
          </a:pPr>
          <a:r>
            <a:rPr lang="en-GB"/>
            <a:t>System Workflow Process</a:t>
          </a:r>
          <a:endParaRPr lang="en-US"/>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endParaRPr lang="en-US"/>
        </a:p>
      </dgm:t>
    </dgm:pt>
    <dgm:pt modelId="{947500E9-584A-4418-9E6D-C8D04A6AC41B}">
      <dgm:prSet/>
      <dgm:spPr/>
      <dgm:t>
        <a:bodyPr/>
        <a:lstStyle/>
        <a:p>
          <a:pPr>
            <a:lnSpc>
              <a:spcPct val="100000"/>
            </a:lnSpc>
          </a:pPr>
          <a:r>
            <a:rPr lang="en-US"/>
            <a:t>Technologies Integrated in the System</a:t>
          </a:r>
        </a:p>
      </dgm:t>
    </dgm:pt>
    <dgm:pt modelId="{43DD0062-51B5-45DB-B593-4C93A26BB2AF}" type="sibTrans" cxnId="{A1DE5AA2-C8F5-4C11-B833-2A1119CB25F2}">
      <dgm:prSet/>
      <dgm:spPr/>
      <dgm:t>
        <a:bodyPr/>
        <a:lstStyle/>
        <a:p>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pPr>
            <a:lnSpc>
              <a:spcPct val="100000"/>
            </a:lnSpc>
          </a:pPr>
          <a:r>
            <a:rPr lang="en-GB"/>
            <a:t>Our Innovative Smart Waste Management Solution</a:t>
          </a:r>
          <a:endParaRPr lang="en-US"/>
        </a:p>
      </dgm:t>
    </dgm:pt>
    <dgm:pt modelId="{42C58317-8E3B-40DA-86F2-9F830E01B4A0}" type="sibTrans" cxnId="{BE13B748-6A06-4822-8FAB-B25EAB4A6467}">
      <dgm:prSet/>
      <dgm:spPr/>
      <dgm:t>
        <a:bodyPr/>
        <a:lstStyle/>
        <a:p>
          <a:endParaRPr lang="en-US"/>
        </a:p>
      </dgm:t>
    </dgm:pt>
    <dgm:pt modelId="{FFEB8DA2-5D00-42BA-9304-2E083BBE0E8C}" type="parTrans" cxnId="{BE13B748-6A06-4822-8FAB-B25EAB4A6467}">
      <dgm:prSet/>
      <dgm:spPr/>
      <dgm:t>
        <a:bodyPr/>
        <a:lstStyle/>
        <a:p>
          <a:endParaRPr lang="en-US"/>
        </a:p>
      </dgm:t>
    </dgm:pt>
    <dgm:pt modelId="{3D3D6C2E-C963-412A-B1BF-9CFBA592DBDC}">
      <dgm:prSet/>
      <dgm:spPr/>
      <dgm:t>
        <a:bodyPr/>
        <a:lstStyle/>
        <a:p>
          <a:pPr>
            <a:lnSpc>
              <a:spcPct val="100000"/>
            </a:lnSpc>
          </a:pPr>
          <a:r>
            <a:rPr lang="en-GB"/>
            <a:t>Data Flow Architecture</a:t>
          </a:r>
        </a:p>
      </dgm:t>
    </dgm:pt>
    <dgm:pt modelId="{8CFAD6A2-8ABA-4D9B-A52A-3AE6B241504D}" type="parTrans" cxnId="{1E609911-3F5C-4063-8CCE-6D5598F972BA}">
      <dgm:prSet/>
      <dgm:spPr/>
      <dgm:t>
        <a:bodyPr/>
        <a:lstStyle/>
        <a:p>
          <a:endParaRPr lang="en-GB"/>
        </a:p>
      </dgm:t>
    </dgm:pt>
    <dgm:pt modelId="{9263B211-295C-4792-90A7-C6510A5DD955}" type="sibTrans" cxnId="{1E609911-3F5C-4063-8CCE-6D5598F972BA}">
      <dgm:prSet/>
      <dgm:spPr/>
      <dgm:t>
        <a:bodyPr/>
        <a:lstStyle/>
        <a:p>
          <a:endParaRPr lang="en-GB"/>
        </a:p>
      </dgm:t>
    </dgm:pt>
    <dgm:pt modelId="{08562D9D-CDD9-4559-93C4-63B40CE50BDE}" type="pres">
      <dgm:prSet presAssocID="{D0090834-D693-4C19-A7AB-E4B564D2A859}" presName="root" presStyleCnt="0">
        <dgm:presLayoutVars>
          <dgm:dir/>
          <dgm:resizeHandles val="exact"/>
        </dgm:presLayoutVars>
      </dgm:prSet>
      <dgm:spPr/>
    </dgm:pt>
    <dgm:pt modelId="{49D7ECFD-B6BF-4669-8E11-40586B68C764}" type="pres">
      <dgm:prSet presAssocID="{E7A84630-0F47-4ECA-963D-C3F1EE7EED6A}" presName="compNode" presStyleCnt="0"/>
      <dgm:spPr/>
    </dgm:pt>
    <dgm:pt modelId="{3DA644ED-9F72-4EFD-9518-96C94FE41088}" type="pres">
      <dgm:prSet presAssocID="{E7A84630-0F47-4ECA-963D-C3F1EE7EED6A}" presName="bgRect" presStyleLbl="bgShp" presStyleIdx="0" presStyleCnt="4"/>
      <dgm:spPr/>
    </dgm:pt>
    <dgm:pt modelId="{C9F88AB1-E911-406C-A538-E403EB2DF966}" type="pres">
      <dgm:prSet presAssocID="{E7A84630-0F47-4ECA-963D-C3F1EE7EED6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lowchart"/>
        </a:ext>
      </dgm:extLst>
    </dgm:pt>
    <dgm:pt modelId="{EF4BEAF6-D864-47DC-8835-CB20387E4BF1}" type="pres">
      <dgm:prSet presAssocID="{E7A84630-0F47-4ECA-963D-C3F1EE7EED6A}" presName="spaceRect" presStyleCnt="0"/>
      <dgm:spPr/>
    </dgm:pt>
    <dgm:pt modelId="{6FE84E29-D140-4D75-A201-D658C648948E}" type="pres">
      <dgm:prSet presAssocID="{E7A84630-0F47-4ECA-963D-C3F1EE7EED6A}" presName="parTx" presStyleLbl="revTx" presStyleIdx="0" presStyleCnt="4">
        <dgm:presLayoutVars>
          <dgm:chMax val="0"/>
          <dgm:chPref val="0"/>
        </dgm:presLayoutVars>
      </dgm:prSet>
      <dgm:spPr/>
    </dgm:pt>
    <dgm:pt modelId="{8A062A48-08CF-49CF-9476-F91E3748039B}" type="pres">
      <dgm:prSet presAssocID="{42C58317-8E3B-40DA-86F2-9F830E01B4A0}" presName="sibTrans" presStyleCnt="0"/>
      <dgm:spPr/>
    </dgm:pt>
    <dgm:pt modelId="{3FFEB553-04BA-4F09-B3CA-4849FFFCB85E}" type="pres">
      <dgm:prSet presAssocID="{947500E9-584A-4418-9E6D-C8D04A6AC41B}" presName="compNode" presStyleCnt="0"/>
      <dgm:spPr/>
    </dgm:pt>
    <dgm:pt modelId="{A3208F93-3673-4E4E-BA6C-E8176D8DAD07}" type="pres">
      <dgm:prSet presAssocID="{947500E9-584A-4418-9E6D-C8D04A6AC41B}" presName="bgRect" presStyleLbl="bgShp" presStyleIdx="1" presStyleCnt="4"/>
      <dgm:spPr/>
    </dgm:pt>
    <dgm:pt modelId="{CDB74C28-651C-453A-A7F6-D5A08D224680}" type="pres">
      <dgm:prSet presAssocID="{947500E9-584A-4418-9E6D-C8D04A6AC41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74235C77-AAF8-4F64-B6F6-375E9C67CE0D}" type="pres">
      <dgm:prSet presAssocID="{947500E9-584A-4418-9E6D-C8D04A6AC41B}" presName="spaceRect" presStyleCnt="0"/>
      <dgm:spPr/>
    </dgm:pt>
    <dgm:pt modelId="{8E6D35FE-48AC-419A-84A1-49BC602ED209}" type="pres">
      <dgm:prSet presAssocID="{947500E9-584A-4418-9E6D-C8D04A6AC41B}" presName="parTx" presStyleLbl="revTx" presStyleIdx="1" presStyleCnt="4">
        <dgm:presLayoutVars>
          <dgm:chMax val="0"/>
          <dgm:chPref val="0"/>
        </dgm:presLayoutVars>
      </dgm:prSet>
      <dgm:spPr/>
    </dgm:pt>
    <dgm:pt modelId="{79E88176-7A85-4961-8E63-7922078380B7}" type="pres">
      <dgm:prSet presAssocID="{43DD0062-51B5-45DB-B593-4C93A26BB2AF}" presName="sibTrans" presStyleCnt="0"/>
      <dgm:spPr/>
    </dgm:pt>
    <dgm:pt modelId="{2E6253A7-F702-4838-96CB-F204D59C5F2E}" type="pres">
      <dgm:prSet presAssocID="{4A5FF00D-32E9-424D-981A-8A0DC2B4CB14}" presName="compNode" presStyleCnt="0"/>
      <dgm:spPr/>
    </dgm:pt>
    <dgm:pt modelId="{3263AD19-0633-4488-B302-5144E0E10A37}" type="pres">
      <dgm:prSet presAssocID="{4A5FF00D-32E9-424D-981A-8A0DC2B4CB14}" presName="bgRect" presStyleLbl="bgShp" presStyleIdx="2" presStyleCnt="4"/>
      <dgm:spPr/>
    </dgm:pt>
    <dgm:pt modelId="{235320BE-5E34-4911-9F03-27DBF9A39E11}" type="pres">
      <dgm:prSet presAssocID="{4A5FF00D-32E9-424D-981A-8A0DC2B4CB1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BF9A909F-6BF9-405D-BEC0-18EF866A5B28}" type="pres">
      <dgm:prSet presAssocID="{4A5FF00D-32E9-424D-981A-8A0DC2B4CB14}" presName="spaceRect" presStyleCnt="0"/>
      <dgm:spPr/>
    </dgm:pt>
    <dgm:pt modelId="{4A2A319D-0DDF-470E-A567-383A65EEBB59}" type="pres">
      <dgm:prSet presAssocID="{4A5FF00D-32E9-424D-981A-8A0DC2B4CB14}" presName="parTx" presStyleLbl="revTx" presStyleIdx="2" presStyleCnt="4">
        <dgm:presLayoutVars>
          <dgm:chMax val="0"/>
          <dgm:chPref val="0"/>
        </dgm:presLayoutVars>
      </dgm:prSet>
      <dgm:spPr/>
    </dgm:pt>
    <dgm:pt modelId="{C5CE4D85-4598-4DB7-838C-981B58AACB20}" type="pres">
      <dgm:prSet presAssocID="{40008BEB-DEEF-4EF3-BBE6-B233F587D413}" presName="sibTrans" presStyleCnt="0"/>
      <dgm:spPr/>
    </dgm:pt>
    <dgm:pt modelId="{13EB89B2-B81B-4DEA-9CC7-D8D2FDF80D7A}" type="pres">
      <dgm:prSet presAssocID="{3D3D6C2E-C963-412A-B1BF-9CFBA592DBDC}" presName="compNode" presStyleCnt="0"/>
      <dgm:spPr/>
    </dgm:pt>
    <dgm:pt modelId="{C78CCEAA-F810-4F01-8560-F6CF49794944}" type="pres">
      <dgm:prSet presAssocID="{3D3D6C2E-C963-412A-B1BF-9CFBA592DBDC}" presName="bgRect" presStyleLbl="bgShp" presStyleIdx="3" presStyleCnt="4"/>
      <dgm:spPr/>
    </dgm:pt>
    <dgm:pt modelId="{37F97DEF-D03F-47B4-901E-3E1FFEB6FA3A}" type="pres">
      <dgm:prSet presAssocID="{3D3D6C2E-C963-412A-B1BF-9CFBA592DBD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atabase"/>
        </a:ext>
      </dgm:extLst>
    </dgm:pt>
    <dgm:pt modelId="{5A647269-AAC2-4A47-8A12-5ECE74C7791C}" type="pres">
      <dgm:prSet presAssocID="{3D3D6C2E-C963-412A-B1BF-9CFBA592DBDC}" presName="spaceRect" presStyleCnt="0"/>
      <dgm:spPr/>
    </dgm:pt>
    <dgm:pt modelId="{FAA3D599-B274-40C9-BC5E-35CD3A8678FD}" type="pres">
      <dgm:prSet presAssocID="{3D3D6C2E-C963-412A-B1BF-9CFBA592DBDC}" presName="parTx" presStyleLbl="revTx" presStyleIdx="3" presStyleCnt="4">
        <dgm:presLayoutVars>
          <dgm:chMax val="0"/>
          <dgm:chPref val="0"/>
        </dgm:presLayoutVars>
      </dgm:prSet>
      <dgm:spPr/>
    </dgm:pt>
  </dgm:ptLst>
  <dgm:cxnLst>
    <dgm:cxn modelId="{1E609911-3F5C-4063-8CCE-6D5598F972BA}" srcId="{D0090834-D693-4C19-A7AB-E4B564D2A859}" destId="{3D3D6C2E-C963-412A-B1BF-9CFBA592DBDC}" srcOrd="3" destOrd="0" parTransId="{8CFAD6A2-8ABA-4D9B-A52A-3AE6B241504D}" sibTransId="{9263B211-295C-4792-90A7-C6510A5DD955}"/>
    <dgm:cxn modelId="{BE13B748-6A06-4822-8FAB-B25EAB4A6467}" srcId="{D0090834-D693-4C19-A7AB-E4B564D2A859}" destId="{E7A84630-0F47-4ECA-963D-C3F1EE7EED6A}" srcOrd="0" destOrd="0" parTransId="{FFEB8DA2-5D00-42BA-9304-2E083BBE0E8C}" sibTransId="{42C58317-8E3B-40DA-86F2-9F830E01B4A0}"/>
    <dgm:cxn modelId="{8A914E75-1F21-4E6D-930E-58E2CEFE65AB}" srcId="{D0090834-D693-4C19-A7AB-E4B564D2A859}" destId="{4A5FF00D-32E9-424D-981A-8A0DC2B4CB14}" srcOrd="2" destOrd="0" parTransId="{7CB36372-12BA-4322-A96F-934EB7BB1AF3}" sibTransId="{40008BEB-DEEF-4EF3-BBE6-B233F587D413}"/>
    <dgm:cxn modelId="{BF6D2E9A-3529-4B9D-AEBC-2CDAF4E5B3DD}" type="presOf" srcId="{947500E9-584A-4418-9E6D-C8D04A6AC41B}" destId="{8E6D35FE-48AC-419A-84A1-49BC602ED209}" srcOrd="0" destOrd="0" presId="urn:microsoft.com/office/officeart/2018/2/layout/IconVerticalSolidList"/>
    <dgm:cxn modelId="{A1DE5AA2-C8F5-4C11-B833-2A1119CB25F2}" srcId="{D0090834-D693-4C19-A7AB-E4B564D2A859}" destId="{947500E9-584A-4418-9E6D-C8D04A6AC41B}" srcOrd="1" destOrd="0" parTransId="{403B68A6-BD13-47EE-8A2C-CD02E224D10A}" sibTransId="{43DD0062-51B5-45DB-B593-4C93A26BB2AF}"/>
    <dgm:cxn modelId="{F98C49B1-534B-4251-9F18-F241058011CA}" type="presOf" srcId="{D0090834-D693-4C19-A7AB-E4B564D2A859}" destId="{08562D9D-CDD9-4559-93C4-63B40CE50BDE}" srcOrd="0" destOrd="0" presId="urn:microsoft.com/office/officeart/2018/2/layout/IconVerticalSolidList"/>
    <dgm:cxn modelId="{95C406C6-4B78-4CD4-9B6E-2290C9F41BB0}" type="presOf" srcId="{3D3D6C2E-C963-412A-B1BF-9CFBA592DBDC}" destId="{FAA3D599-B274-40C9-BC5E-35CD3A8678FD}" srcOrd="0" destOrd="0" presId="urn:microsoft.com/office/officeart/2018/2/layout/IconVerticalSolidList"/>
    <dgm:cxn modelId="{CE175CD7-D7F0-4563-940F-647AAB0E7038}" type="presOf" srcId="{4A5FF00D-32E9-424D-981A-8A0DC2B4CB14}" destId="{4A2A319D-0DDF-470E-A567-383A65EEBB59}" srcOrd="0" destOrd="0" presId="urn:microsoft.com/office/officeart/2018/2/layout/IconVerticalSolidList"/>
    <dgm:cxn modelId="{9BCBB5E1-C5A5-49AB-9E44-C78F92753317}" type="presOf" srcId="{E7A84630-0F47-4ECA-963D-C3F1EE7EED6A}" destId="{6FE84E29-D140-4D75-A201-D658C648948E}" srcOrd="0" destOrd="0" presId="urn:microsoft.com/office/officeart/2018/2/layout/IconVerticalSolidList"/>
    <dgm:cxn modelId="{CCD109AB-5975-4023-A3AC-67A35D28C9C5}" type="presParOf" srcId="{08562D9D-CDD9-4559-93C4-63B40CE50BDE}" destId="{49D7ECFD-B6BF-4669-8E11-40586B68C764}" srcOrd="0" destOrd="0" presId="urn:microsoft.com/office/officeart/2018/2/layout/IconVerticalSolidList"/>
    <dgm:cxn modelId="{CE6A1A5E-6BC9-43D6-8ECB-EDFC77A91744}" type="presParOf" srcId="{49D7ECFD-B6BF-4669-8E11-40586B68C764}" destId="{3DA644ED-9F72-4EFD-9518-96C94FE41088}" srcOrd="0" destOrd="0" presId="urn:microsoft.com/office/officeart/2018/2/layout/IconVerticalSolidList"/>
    <dgm:cxn modelId="{C537930E-3541-45B5-B188-67B75D54A3A5}" type="presParOf" srcId="{49D7ECFD-B6BF-4669-8E11-40586B68C764}" destId="{C9F88AB1-E911-406C-A538-E403EB2DF966}" srcOrd="1" destOrd="0" presId="urn:microsoft.com/office/officeart/2018/2/layout/IconVerticalSolidList"/>
    <dgm:cxn modelId="{C72959F6-D705-4066-B131-C1F4F0A0684D}" type="presParOf" srcId="{49D7ECFD-B6BF-4669-8E11-40586B68C764}" destId="{EF4BEAF6-D864-47DC-8835-CB20387E4BF1}" srcOrd="2" destOrd="0" presId="urn:microsoft.com/office/officeart/2018/2/layout/IconVerticalSolidList"/>
    <dgm:cxn modelId="{CE5B0221-898B-4882-858E-44949AE90DEC}" type="presParOf" srcId="{49D7ECFD-B6BF-4669-8E11-40586B68C764}" destId="{6FE84E29-D140-4D75-A201-D658C648948E}" srcOrd="3" destOrd="0" presId="urn:microsoft.com/office/officeart/2018/2/layout/IconVerticalSolidList"/>
    <dgm:cxn modelId="{D6995497-6EDB-4594-AE12-67C9300EB31A}" type="presParOf" srcId="{08562D9D-CDD9-4559-93C4-63B40CE50BDE}" destId="{8A062A48-08CF-49CF-9476-F91E3748039B}" srcOrd="1" destOrd="0" presId="urn:microsoft.com/office/officeart/2018/2/layout/IconVerticalSolidList"/>
    <dgm:cxn modelId="{19488F8A-46DD-4BD2-B11A-DA047A2814DE}" type="presParOf" srcId="{08562D9D-CDD9-4559-93C4-63B40CE50BDE}" destId="{3FFEB553-04BA-4F09-B3CA-4849FFFCB85E}" srcOrd="2" destOrd="0" presId="urn:microsoft.com/office/officeart/2018/2/layout/IconVerticalSolidList"/>
    <dgm:cxn modelId="{EC3CE7E2-AD99-4DB8-B070-40FDD495428D}" type="presParOf" srcId="{3FFEB553-04BA-4F09-B3CA-4849FFFCB85E}" destId="{A3208F93-3673-4E4E-BA6C-E8176D8DAD07}" srcOrd="0" destOrd="0" presId="urn:microsoft.com/office/officeart/2018/2/layout/IconVerticalSolidList"/>
    <dgm:cxn modelId="{EFEC1290-D568-4A07-BFE3-F343A6B42A34}" type="presParOf" srcId="{3FFEB553-04BA-4F09-B3CA-4849FFFCB85E}" destId="{CDB74C28-651C-453A-A7F6-D5A08D224680}" srcOrd="1" destOrd="0" presId="urn:microsoft.com/office/officeart/2018/2/layout/IconVerticalSolidList"/>
    <dgm:cxn modelId="{68DBA476-75CC-41BB-B0C3-ABF17913CF11}" type="presParOf" srcId="{3FFEB553-04BA-4F09-B3CA-4849FFFCB85E}" destId="{74235C77-AAF8-4F64-B6F6-375E9C67CE0D}" srcOrd="2" destOrd="0" presId="urn:microsoft.com/office/officeart/2018/2/layout/IconVerticalSolidList"/>
    <dgm:cxn modelId="{12DAE113-ACCC-4D3C-B29D-31CD0BA8E2CB}" type="presParOf" srcId="{3FFEB553-04BA-4F09-B3CA-4849FFFCB85E}" destId="{8E6D35FE-48AC-419A-84A1-49BC602ED209}" srcOrd="3" destOrd="0" presId="urn:microsoft.com/office/officeart/2018/2/layout/IconVerticalSolidList"/>
    <dgm:cxn modelId="{3C4A3D02-578C-4FDA-BE31-E45FC4F5308C}" type="presParOf" srcId="{08562D9D-CDD9-4559-93C4-63B40CE50BDE}" destId="{79E88176-7A85-4961-8E63-7922078380B7}" srcOrd="3" destOrd="0" presId="urn:microsoft.com/office/officeart/2018/2/layout/IconVerticalSolidList"/>
    <dgm:cxn modelId="{EC793372-F46E-44F2-A271-1CD834F25AC0}" type="presParOf" srcId="{08562D9D-CDD9-4559-93C4-63B40CE50BDE}" destId="{2E6253A7-F702-4838-96CB-F204D59C5F2E}" srcOrd="4" destOrd="0" presId="urn:microsoft.com/office/officeart/2018/2/layout/IconVerticalSolidList"/>
    <dgm:cxn modelId="{E8168460-F0FB-4431-BE92-F3A7845DAE25}" type="presParOf" srcId="{2E6253A7-F702-4838-96CB-F204D59C5F2E}" destId="{3263AD19-0633-4488-B302-5144E0E10A37}" srcOrd="0" destOrd="0" presId="urn:microsoft.com/office/officeart/2018/2/layout/IconVerticalSolidList"/>
    <dgm:cxn modelId="{57FDC29A-B9A1-4B4E-8769-8A9C79D28030}" type="presParOf" srcId="{2E6253A7-F702-4838-96CB-F204D59C5F2E}" destId="{235320BE-5E34-4911-9F03-27DBF9A39E11}" srcOrd="1" destOrd="0" presId="urn:microsoft.com/office/officeart/2018/2/layout/IconVerticalSolidList"/>
    <dgm:cxn modelId="{1B53FF60-6808-449A-A188-D7F23FD6700A}" type="presParOf" srcId="{2E6253A7-F702-4838-96CB-F204D59C5F2E}" destId="{BF9A909F-6BF9-405D-BEC0-18EF866A5B28}" srcOrd="2" destOrd="0" presId="urn:microsoft.com/office/officeart/2018/2/layout/IconVerticalSolidList"/>
    <dgm:cxn modelId="{C0AE087B-F43D-41FD-94B7-46E899E4FFAF}" type="presParOf" srcId="{2E6253A7-F702-4838-96CB-F204D59C5F2E}" destId="{4A2A319D-0DDF-470E-A567-383A65EEBB59}" srcOrd="3" destOrd="0" presId="urn:microsoft.com/office/officeart/2018/2/layout/IconVerticalSolidList"/>
    <dgm:cxn modelId="{596C09BE-56F0-4857-8FA0-E882AA6F6978}" type="presParOf" srcId="{08562D9D-CDD9-4559-93C4-63B40CE50BDE}" destId="{C5CE4D85-4598-4DB7-838C-981B58AACB20}" srcOrd="5" destOrd="0" presId="urn:microsoft.com/office/officeart/2018/2/layout/IconVerticalSolidList"/>
    <dgm:cxn modelId="{CB9740DE-1D77-4E1B-ADF9-685C05DD9D25}" type="presParOf" srcId="{08562D9D-CDD9-4559-93C4-63B40CE50BDE}" destId="{13EB89B2-B81B-4DEA-9CC7-D8D2FDF80D7A}" srcOrd="6" destOrd="0" presId="urn:microsoft.com/office/officeart/2018/2/layout/IconVerticalSolidList"/>
    <dgm:cxn modelId="{AA4C2959-4DCA-45D0-9232-1A853A64A11F}" type="presParOf" srcId="{13EB89B2-B81B-4DEA-9CC7-D8D2FDF80D7A}" destId="{C78CCEAA-F810-4F01-8560-F6CF49794944}" srcOrd="0" destOrd="0" presId="urn:microsoft.com/office/officeart/2018/2/layout/IconVerticalSolidList"/>
    <dgm:cxn modelId="{355613C6-6517-4082-8622-2E1EF9D856F3}" type="presParOf" srcId="{13EB89B2-B81B-4DEA-9CC7-D8D2FDF80D7A}" destId="{37F97DEF-D03F-47B4-901E-3E1FFEB6FA3A}" srcOrd="1" destOrd="0" presId="urn:microsoft.com/office/officeart/2018/2/layout/IconVerticalSolidList"/>
    <dgm:cxn modelId="{706205D1-5358-4BA2-8D50-4DD226A9A744}" type="presParOf" srcId="{13EB89B2-B81B-4DEA-9CC7-D8D2FDF80D7A}" destId="{5A647269-AAC2-4A47-8A12-5ECE74C7791C}" srcOrd="2" destOrd="0" presId="urn:microsoft.com/office/officeart/2018/2/layout/IconVerticalSolidList"/>
    <dgm:cxn modelId="{2B307BDE-E634-404C-923B-E4F4A3957011}" type="presParOf" srcId="{13EB89B2-B81B-4DEA-9CC7-D8D2FDF80D7A}" destId="{FAA3D599-B274-40C9-BC5E-35CD3A8678F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DE1D438-9BC4-4DC7-869F-61B455748520}"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7D3F198F-44BC-44A4-993C-16B5677963BB}">
      <dgm:prSet phldrT="[Text]"/>
      <dgm:spPr/>
      <dgm:t>
        <a:bodyPr/>
        <a:lstStyle/>
        <a:p>
          <a:r>
            <a:rPr lang="en-GB" dirty="0"/>
            <a:t>Artificial Intelligence (AI)</a:t>
          </a:r>
        </a:p>
        <a:p>
          <a:r>
            <a:rPr lang="en-US" dirty="0"/>
            <a:t>Analyses waste data patterns and predicts optimal collection schedules [7].</a:t>
          </a:r>
          <a:endParaRPr lang="en-GB" dirty="0"/>
        </a:p>
      </dgm:t>
    </dgm:pt>
    <dgm:pt modelId="{091DFB10-D6D5-4DD5-ABB1-95B75394BD78}" type="parTrans" cxnId="{00EF234A-2D7E-4EAC-B6BF-2528870ACDB2}">
      <dgm:prSet/>
      <dgm:spPr/>
      <dgm:t>
        <a:bodyPr/>
        <a:lstStyle/>
        <a:p>
          <a:endParaRPr lang="en-GB"/>
        </a:p>
      </dgm:t>
    </dgm:pt>
    <dgm:pt modelId="{71A8A320-1348-4349-8EE1-FE3129F7FD15}" type="sibTrans" cxnId="{00EF234A-2D7E-4EAC-B6BF-2528870ACDB2}">
      <dgm:prSet/>
      <dgm:spPr/>
      <dgm:t>
        <a:bodyPr/>
        <a:lstStyle/>
        <a:p>
          <a:endParaRPr lang="en-GB"/>
        </a:p>
      </dgm:t>
    </dgm:pt>
    <dgm:pt modelId="{73C9C84C-B035-4160-8435-48499D6B11C5}">
      <dgm:prSet phldrT="[Text]"/>
      <dgm:spPr/>
      <dgm:t>
        <a:bodyPr/>
        <a:lstStyle/>
        <a:p>
          <a:r>
            <a:rPr lang="en-GB" dirty="0"/>
            <a:t>Web Dashboard Interface</a:t>
          </a:r>
        </a:p>
        <a:p>
          <a:r>
            <a:rPr lang="en-GB" dirty="0"/>
            <a:t>User-friendly system for monitoring bin status and alerts.</a:t>
          </a:r>
        </a:p>
      </dgm:t>
    </dgm:pt>
    <dgm:pt modelId="{08DC3D56-880C-4CC7-A074-B82CC7372704}" type="parTrans" cxnId="{37CB04CB-A7D5-42C5-BF1B-86A94D5FE4ED}">
      <dgm:prSet/>
      <dgm:spPr/>
      <dgm:t>
        <a:bodyPr/>
        <a:lstStyle/>
        <a:p>
          <a:endParaRPr lang="en-GB"/>
        </a:p>
      </dgm:t>
    </dgm:pt>
    <dgm:pt modelId="{89E1E4B1-9485-437C-9587-A126CB0CB923}" type="sibTrans" cxnId="{37CB04CB-A7D5-42C5-BF1B-86A94D5FE4ED}">
      <dgm:prSet/>
      <dgm:spPr/>
      <dgm:t>
        <a:bodyPr/>
        <a:lstStyle/>
        <a:p>
          <a:endParaRPr lang="en-GB"/>
        </a:p>
      </dgm:t>
    </dgm:pt>
    <dgm:pt modelId="{0286BAFB-D908-4C37-B56E-A5EDD5ED3C62}">
      <dgm:prSet/>
      <dgm:spPr/>
      <dgm:t>
        <a:bodyPr/>
        <a:lstStyle/>
        <a:p>
          <a:r>
            <a:rPr lang="en-GB" dirty="0"/>
            <a:t>Internet of Things (IoT)</a:t>
          </a:r>
        </a:p>
        <a:p>
          <a:r>
            <a:rPr lang="en-US" dirty="0"/>
            <a:t>Smart bin sensors detect fill levels and send real-time data.</a:t>
          </a:r>
          <a:endParaRPr lang="en-GB" dirty="0"/>
        </a:p>
      </dgm:t>
    </dgm:pt>
    <dgm:pt modelId="{69C437DC-179E-4E05-9432-4BCBB04ED5F5}" type="parTrans" cxnId="{BD03BB16-FC4F-474C-9F2D-FC2899201806}">
      <dgm:prSet/>
      <dgm:spPr/>
      <dgm:t>
        <a:bodyPr/>
        <a:lstStyle/>
        <a:p>
          <a:endParaRPr lang="en-GB"/>
        </a:p>
      </dgm:t>
    </dgm:pt>
    <dgm:pt modelId="{9EA977E0-0EBB-41F9-A429-D7B431038577}" type="sibTrans" cxnId="{BD03BB16-FC4F-474C-9F2D-FC2899201806}">
      <dgm:prSet/>
      <dgm:spPr/>
      <dgm:t>
        <a:bodyPr/>
        <a:lstStyle/>
        <a:p>
          <a:endParaRPr lang="en-GB"/>
        </a:p>
      </dgm:t>
    </dgm:pt>
    <dgm:pt modelId="{4B7F2D03-7F0C-458A-9287-3A16C957FD2F}">
      <dgm:prSet/>
      <dgm:spPr/>
      <dgm:t>
        <a:bodyPr/>
        <a:lstStyle/>
        <a:p>
          <a:r>
            <a:rPr lang="en-GB"/>
            <a:t>Cloud Computing</a:t>
          </a:r>
        </a:p>
        <a:p>
          <a:r>
            <a:rPr lang="en-US"/>
            <a:t>Stores and processes data securely with remote dashboard access.</a:t>
          </a:r>
          <a:endParaRPr lang="en-GB"/>
        </a:p>
      </dgm:t>
    </dgm:pt>
    <dgm:pt modelId="{13381BE9-1377-41AE-A5C2-95ACBBD95382}" type="parTrans" cxnId="{C3038382-1066-4E7B-A345-77B3F7170EB3}">
      <dgm:prSet/>
      <dgm:spPr/>
      <dgm:t>
        <a:bodyPr/>
        <a:lstStyle/>
        <a:p>
          <a:endParaRPr lang="en-GB"/>
        </a:p>
      </dgm:t>
    </dgm:pt>
    <dgm:pt modelId="{A83440F3-65BF-4F1C-8321-7F9F6BEF4E61}" type="sibTrans" cxnId="{C3038382-1066-4E7B-A345-77B3F7170EB3}">
      <dgm:prSet/>
      <dgm:spPr/>
      <dgm:t>
        <a:bodyPr/>
        <a:lstStyle/>
        <a:p>
          <a:endParaRPr lang="en-GB"/>
        </a:p>
      </dgm:t>
    </dgm:pt>
    <dgm:pt modelId="{3892B3F8-6C41-462A-A7C9-ACA91E14450D}">
      <dgm:prSet/>
      <dgm:spPr/>
      <dgm:t>
        <a:bodyPr/>
        <a:lstStyle/>
        <a:p>
          <a:r>
            <a:rPr lang="en-GB" dirty="0"/>
            <a:t>Data Analytics</a:t>
          </a:r>
        </a:p>
        <a:p>
          <a:r>
            <a:rPr lang="en-US" dirty="0"/>
            <a:t>Transforms raw data into insights for monitoring and decision-making [8].</a:t>
          </a:r>
          <a:endParaRPr lang="en-GB" dirty="0"/>
        </a:p>
      </dgm:t>
    </dgm:pt>
    <dgm:pt modelId="{1F493084-17E0-4968-A519-DCDF5FF4DAF8}" type="parTrans" cxnId="{05DC8793-1A56-44E0-A8F4-057F2C75CA1A}">
      <dgm:prSet/>
      <dgm:spPr/>
      <dgm:t>
        <a:bodyPr/>
        <a:lstStyle/>
        <a:p>
          <a:endParaRPr lang="en-GB"/>
        </a:p>
      </dgm:t>
    </dgm:pt>
    <dgm:pt modelId="{A8ECDA40-104B-41CC-BAC0-1324AB7F5E31}" type="sibTrans" cxnId="{05DC8793-1A56-44E0-A8F4-057F2C75CA1A}">
      <dgm:prSet/>
      <dgm:spPr/>
      <dgm:t>
        <a:bodyPr/>
        <a:lstStyle/>
        <a:p>
          <a:endParaRPr lang="en-GB"/>
        </a:p>
      </dgm:t>
    </dgm:pt>
    <dgm:pt modelId="{6AE91923-5B94-4F7F-A1F3-39558EBDEA37}">
      <dgm:prSet/>
      <dgm:spPr/>
      <dgm:t>
        <a:bodyPr/>
        <a:lstStyle/>
        <a:p>
          <a:r>
            <a:rPr lang="en-GB" dirty="0"/>
            <a:t>Wireless Communication</a:t>
          </a:r>
        </a:p>
        <a:p>
          <a:r>
            <a:rPr lang="en-US" dirty="0"/>
            <a:t>Wi-Fi/GSM enables data transmission between bins and server.</a:t>
          </a:r>
          <a:endParaRPr lang="en-GB" dirty="0"/>
        </a:p>
      </dgm:t>
    </dgm:pt>
    <dgm:pt modelId="{29BDD17E-1ED2-40B9-A15C-832146F93F04}" type="parTrans" cxnId="{B02D553E-6171-4530-A08E-3831F47C8E0A}">
      <dgm:prSet/>
      <dgm:spPr/>
      <dgm:t>
        <a:bodyPr/>
        <a:lstStyle/>
        <a:p>
          <a:endParaRPr lang="en-GB"/>
        </a:p>
      </dgm:t>
    </dgm:pt>
    <dgm:pt modelId="{2A95DC81-5A32-4F5D-9A2E-324C99862FAC}" type="sibTrans" cxnId="{B02D553E-6171-4530-A08E-3831F47C8E0A}">
      <dgm:prSet/>
      <dgm:spPr/>
      <dgm:t>
        <a:bodyPr/>
        <a:lstStyle/>
        <a:p>
          <a:endParaRPr lang="en-GB"/>
        </a:p>
      </dgm:t>
    </dgm:pt>
    <dgm:pt modelId="{15E4812D-CC09-43EA-8C7C-32C4BBB145D8}" type="pres">
      <dgm:prSet presAssocID="{DDE1D438-9BC4-4DC7-869F-61B455748520}" presName="Name0" presStyleCnt="0">
        <dgm:presLayoutVars>
          <dgm:dir/>
          <dgm:animLvl val="lvl"/>
          <dgm:resizeHandles val="exact"/>
        </dgm:presLayoutVars>
      </dgm:prSet>
      <dgm:spPr/>
    </dgm:pt>
    <dgm:pt modelId="{A5CE408A-066E-4FF7-8AA7-D3F59EDBBC0D}" type="pres">
      <dgm:prSet presAssocID="{7D3F198F-44BC-44A4-993C-16B5677963BB}" presName="linNode" presStyleCnt="0"/>
      <dgm:spPr/>
    </dgm:pt>
    <dgm:pt modelId="{D4B772F0-FDAC-48E7-A30C-21FE3E8561C8}" type="pres">
      <dgm:prSet presAssocID="{7D3F198F-44BC-44A4-993C-16B5677963BB}" presName="parentText" presStyleLbl="node1" presStyleIdx="0" presStyleCnt="6" custLinFactY="11102" custLinFactNeighborX="0" custLinFactNeighborY="100000">
        <dgm:presLayoutVars>
          <dgm:chMax val="1"/>
          <dgm:bulletEnabled val="1"/>
        </dgm:presLayoutVars>
      </dgm:prSet>
      <dgm:spPr/>
    </dgm:pt>
    <dgm:pt modelId="{6B9918C5-2C32-413D-AA9C-2D1E41D9A115}" type="pres">
      <dgm:prSet presAssocID="{71A8A320-1348-4349-8EE1-FE3129F7FD15}" presName="sp" presStyleCnt="0"/>
      <dgm:spPr/>
    </dgm:pt>
    <dgm:pt modelId="{3F233966-0383-4208-B0C7-51BA8E059D23}" type="pres">
      <dgm:prSet presAssocID="{4B7F2D03-7F0C-458A-9287-3A16C957FD2F}" presName="linNode" presStyleCnt="0"/>
      <dgm:spPr/>
    </dgm:pt>
    <dgm:pt modelId="{64AC1DEC-B4BD-4EEE-9BBE-0FC4BB513A60}" type="pres">
      <dgm:prSet presAssocID="{4B7F2D03-7F0C-458A-9287-3A16C957FD2F}" presName="parentText" presStyleLbl="node1" presStyleIdx="1" presStyleCnt="6" custLinFactY="7181" custLinFactNeighborX="0" custLinFactNeighborY="100000">
        <dgm:presLayoutVars>
          <dgm:chMax val="1"/>
          <dgm:bulletEnabled val="1"/>
        </dgm:presLayoutVars>
      </dgm:prSet>
      <dgm:spPr/>
    </dgm:pt>
    <dgm:pt modelId="{C797CC09-E65C-42BF-92E6-342D9524C9FB}" type="pres">
      <dgm:prSet presAssocID="{A83440F3-65BF-4F1C-8321-7F9F6BEF4E61}" presName="sp" presStyleCnt="0"/>
      <dgm:spPr/>
    </dgm:pt>
    <dgm:pt modelId="{D004FB49-8F3E-41E0-AEAB-35C3AEB206B3}" type="pres">
      <dgm:prSet presAssocID="{73C9C84C-B035-4160-8435-48499D6B11C5}" presName="linNode" presStyleCnt="0"/>
      <dgm:spPr/>
    </dgm:pt>
    <dgm:pt modelId="{BE7EC632-BD25-4DF1-9B37-81F3F3E15F1B}" type="pres">
      <dgm:prSet presAssocID="{73C9C84C-B035-4160-8435-48499D6B11C5}" presName="parentText" presStyleLbl="node1" presStyleIdx="2" presStyleCnt="6" custLinFactY="2181" custLinFactNeighborX="0" custLinFactNeighborY="100000">
        <dgm:presLayoutVars>
          <dgm:chMax val="1"/>
          <dgm:bulletEnabled val="1"/>
        </dgm:presLayoutVars>
      </dgm:prSet>
      <dgm:spPr/>
    </dgm:pt>
    <dgm:pt modelId="{55C08B28-EA27-4439-A9F3-A95B5080F725}" type="pres">
      <dgm:prSet presAssocID="{89E1E4B1-9485-437C-9587-A126CB0CB923}" presName="sp" presStyleCnt="0"/>
      <dgm:spPr/>
    </dgm:pt>
    <dgm:pt modelId="{F810C532-86E8-4AF6-8EE0-6AEC66926DA2}" type="pres">
      <dgm:prSet presAssocID="{0286BAFB-D908-4C37-B56E-A5EDD5ED3C62}" presName="linNode" presStyleCnt="0"/>
      <dgm:spPr/>
    </dgm:pt>
    <dgm:pt modelId="{9281699B-092C-4273-91E1-8584EFF679EB}" type="pres">
      <dgm:prSet presAssocID="{0286BAFB-D908-4C37-B56E-A5EDD5ED3C62}" presName="parentText" presStyleLbl="node1" presStyleIdx="3" presStyleCnt="6" custLinFactY="-108253" custLinFactNeighborX="0" custLinFactNeighborY="-200000">
        <dgm:presLayoutVars>
          <dgm:chMax val="1"/>
          <dgm:bulletEnabled val="1"/>
        </dgm:presLayoutVars>
      </dgm:prSet>
      <dgm:spPr/>
    </dgm:pt>
    <dgm:pt modelId="{A768FB0C-BDC1-4209-AE82-158C39AEFEDE}" type="pres">
      <dgm:prSet presAssocID="{9EA977E0-0EBB-41F9-A429-D7B431038577}" presName="sp" presStyleCnt="0"/>
      <dgm:spPr/>
    </dgm:pt>
    <dgm:pt modelId="{FB925BBE-6864-42A2-9488-0C14F80BB57C}" type="pres">
      <dgm:prSet presAssocID="{6AE91923-5B94-4F7F-A1F3-39558EBDEA37}" presName="linNode" presStyleCnt="0"/>
      <dgm:spPr/>
    </dgm:pt>
    <dgm:pt modelId="{2641AB06-561A-455C-B93B-C0F9890BA79A}" type="pres">
      <dgm:prSet presAssocID="{6AE91923-5B94-4F7F-A1F3-39558EBDEA37}" presName="parentText" presStyleLbl="node1" presStyleIdx="4" presStyleCnt="6">
        <dgm:presLayoutVars>
          <dgm:chMax val="1"/>
          <dgm:bulletEnabled val="1"/>
        </dgm:presLayoutVars>
      </dgm:prSet>
      <dgm:spPr/>
    </dgm:pt>
    <dgm:pt modelId="{C79A0345-B990-477E-AE40-514A8D8D529B}" type="pres">
      <dgm:prSet presAssocID="{2A95DC81-5A32-4F5D-9A2E-324C99862FAC}" presName="sp" presStyleCnt="0"/>
      <dgm:spPr/>
    </dgm:pt>
    <dgm:pt modelId="{6B1E5368-F831-4F8B-B5B7-00F0BE9A097F}" type="pres">
      <dgm:prSet presAssocID="{3892B3F8-6C41-462A-A7C9-ACA91E14450D}" presName="linNode" presStyleCnt="0"/>
      <dgm:spPr/>
    </dgm:pt>
    <dgm:pt modelId="{486B5EA4-E943-407D-9D6D-BC14AF37DA7E}" type="pres">
      <dgm:prSet presAssocID="{3892B3F8-6C41-462A-A7C9-ACA91E14450D}" presName="parentText" presStyleLbl="node1" presStyleIdx="5" presStyleCnt="6">
        <dgm:presLayoutVars>
          <dgm:chMax val="1"/>
          <dgm:bulletEnabled val="1"/>
        </dgm:presLayoutVars>
      </dgm:prSet>
      <dgm:spPr/>
    </dgm:pt>
  </dgm:ptLst>
  <dgm:cxnLst>
    <dgm:cxn modelId="{446D3D01-B873-4BE8-BAF9-377C829E0058}" type="presOf" srcId="{73C9C84C-B035-4160-8435-48499D6B11C5}" destId="{BE7EC632-BD25-4DF1-9B37-81F3F3E15F1B}" srcOrd="0" destOrd="0" presId="urn:microsoft.com/office/officeart/2005/8/layout/vList5"/>
    <dgm:cxn modelId="{F80A4D05-454E-4890-BDF8-8E301872962D}" type="presOf" srcId="{3892B3F8-6C41-462A-A7C9-ACA91E14450D}" destId="{486B5EA4-E943-407D-9D6D-BC14AF37DA7E}" srcOrd="0" destOrd="0" presId="urn:microsoft.com/office/officeart/2005/8/layout/vList5"/>
    <dgm:cxn modelId="{BD03BB16-FC4F-474C-9F2D-FC2899201806}" srcId="{DDE1D438-9BC4-4DC7-869F-61B455748520}" destId="{0286BAFB-D908-4C37-B56E-A5EDD5ED3C62}" srcOrd="3" destOrd="0" parTransId="{69C437DC-179E-4E05-9432-4BCBB04ED5F5}" sibTransId="{9EA977E0-0EBB-41F9-A429-D7B431038577}"/>
    <dgm:cxn modelId="{BDEFBA18-E532-4659-BC72-AAC87B7FB959}" type="presOf" srcId="{DDE1D438-9BC4-4DC7-869F-61B455748520}" destId="{15E4812D-CC09-43EA-8C7C-32C4BBB145D8}" srcOrd="0" destOrd="0" presId="urn:microsoft.com/office/officeart/2005/8/layout/vList5"/>
    <dgm:cxn modelId="{B02D553E-6171-4530-A08E-3831F47C8E0A}" srcId="{DDE1D438-9BC4-4DC7-869F-61B455748520}" destId="{6AE91923-5B94-4F7F-A1F3-39558EBDEA37}" srcOrd="4" destOrd="0" parTransId="{29BDD17E-1ED2-40B9-A15C-832146F93F04}" sibTransId="{2A95DC81-5A32-4F5D-9A2E-324C99862FAC}"/>
    <dgm:cxn modelId="{00EF234A-2D7E-4EAC-B6BF-2528870ACDB2}" srcId="{DDE1D438-9BC4-4DC7-869F-61B455748520}" destId="{7D3F198F-44BC-44A4-993C-16B5677963BB}" srcOrd="0" destOrd="0" parTransId="{091DFB10-D6D5-4DD5-ABB1-95B75394BD78}" sibTransId="{71A8A320-1348-4349-8EE1-FE3129F7FD15}"/>
    <dgm:cxn modelId="{C3038382-1066-4E7B-A345-77B3F7170EB3}" srcId="{DDE1D438-9BC4-4DC7-869F-61B455748520}" destId="{4B7F2D03-7F0C-458A-9287-3A16C957FD2F}" srcOrd="1" destOrd="0" parTransId="{13381BE9-1377-41AE-A5C2-95ACBBD95382}" sibTransId="{A83440F3-65BF-4F1C-8321-7F9F6BEF4E61}"/>
    <dgm:cxn modelId="{05DC8793-1A56-44E0-A8F4-057F2C75CA1A}" srcId="{DDE1D438-9BC4-4DC7-869F-61B455748520}" destId="{3892B3F8-6C41-462A-A7C9-ACA91E14450D}" srcOrd="5" destOrd="0" parTransId="{1F493084-17E0-4968-A519-DCDF5FF4DAF8}" sibTransId="{A8ECDA40-104B-41CC-BAC0-1324AB7F5E31}"/>
    <dgm:cxn modelId="{02A9539B-9B05-4117-BE07-298BCA126573}" type="presOf" srcId="{4B7F2D03-7F0C-458A-9287-3A16C957FD2F}" destId="{64AC1DEC-B4BD-4EEE-9BBE-0FC4BB513A60}" srcOrd="0" destOrd="0" presId="urn:microsoft.com/office/officeart/2005/8/layout/vList5"/>
    <dgm:cxn modelId="{A74623C9-FC11-47F1-AEA8-CB84514C6CB1}" type="presOf" srcId="{6AE91923-5B94-4F7F-A1F3-39558EBDEA37}" destId="{2641AB06-561A-455C-B93B-C0F9890BA79A}" srcOrd="0" destOrd="0" presId="urn:microsoft.com/office/officeart/2005/8/layout/vList5"/>
    <dgm:cxn modelId="{37CB04CB-A7D5-42C5-BF1B-86A94D5FE4ED}" srcId="{DDE1D438-9BC4-4DC7-869F-61B455748520}" destId="{73C9C84C-B035-4160-8435-48499D6B11C5}" srcOrd="2" destOrd="0" parTransId="{08DC3D56-880C-4CC7-A074-B82CC7372704}" sibTransId="{89E1E4B1-9485-437C-9587-A126CB0CB923}"/>
    <dgm:cxn modelId="{E3ACF9E2-4971-4533-B889-DE0363209FE5}" type="presOf" srcId="{0286BAFB-D908-4C37-B56E-A5EDD5ED3C62}" destId="{9281699B-092C-4273-91E1-8584EFF679EB}" srcOrd="0" destOrd="0" presId="urn:microsoft.com/office/officeart/2005/8/layout/vList5"/>
    <dgm:cxn modelId="{FCDD04EE-A563-4916-9533-2951360FEE12}" type="presOf" srcId="{7D3F198F-44BC-44A4-993C-16B5677963BB}" destId="{D4B772F0-FDAC-48E7-A30C-21FE3E8561C8}" srcOrd="0" destOrd="0" presId="urn:microsoft.com/office/officeart/2005/8/layout/vList5"/>
    <dgm:cxn modelId="{F0C53DAD-C874-4638-9C80-630AA469302E}" type="presParOf" srcId="{15E4812D-CC09-43EA-8C7C-32C4BBB145D8}" destId="{A5CE408A-066E-4FF7-8AA7-D3F59EDBBC0D}" srcOrd="0" destOrd="0" presId="urn:microsoft.com/office/officeart/2005/8/layout/vList5"/>
    <dgm:cxn modelId="{6C2F505B-A023-49D8-A87B-E3529DA9CE4C}" type="presParOf" srcId="{A5CE408A-066E-4FF7-8AA7-D3F59EDBBC0D}" destId="{D4B772F0-FDAC-48E7-A30C-21FE3E8561C8}" srcOrd="0" destOrd="0" presId="urn:microsoft.com/office/officeart/2005/8/layout/vList5"/>
    <dgm:cxn modelId="{89E45D52-1F63-48E9-AF07-0F936AFDE123}" type="presParOf" srcId="{15E4812D-CC09-43EA-8C7C-32C4BBB145D8}" destId="{6B9918C5-2C32-413D-AA9C-2D1E41D9A115}" srcOrd="1" destOrd="0" presId="urn:microsoft.com/office/officeart/2005/8/layout/vList5"/>
    <dgm:cxn modelId="{8892AB4E-2AF6-4C5D-8FCA-7AA4968BCFDF}" type="presParOf" srcId="{15E4812D-CC09-43EA-8C7C-32C4BBB145D8}" destId="{3F233966-0383-4208-B0C7-51BA8E059D23}" srcOrd="2" destOrd="0" presId="urn:microsoft.com/office/officeart/2005/8/layout/vList5"/>
    <dgm:cxn modelId="{60E76C23-5B16-4F6A-AF65-4551195C01A2}" type="presParOf" srcId="{3F233966-0383-4208-B0C7-51BA8E059D23}" destId="{64AC1DEC-B4BD-4EEE-9BBE-0FC4BB513A60}" srcOrd="0" destOrd="0" presId="urn:microsoft.com/office/officeart/2005/8/layout/vList5"/>
    <dgm:cxn modelId="{6E760122-EE80-4832-A2F9-A0BD539AF813}" type="presParOf" srcId="{15E4812D-CC09-43EA-8C7C-32C4BBB145D8}" destId="{C797CC09-E65C-42BF-92E6-342D9524C9FB}" srcOrd="3" destOrd="0" presId="urn:microsoft.com/office/officeart/2005/8/layout/vList5"/>
    <dgm:cxn modelId="{36E0CB9C-9EB4-474D-B73D-D9A6B648CA35}" type="presParOf" srcId="{15E4812D-CC09-43EA-8C7C-32C4BBB145D8}" destId="{D004FB49-8F3E-41E0-AEAB-35C3AEB206B3}" srcOrd="4" destOrd="0" presId="urn:microsoft.com/office/officeart/2005/8/layout/vList5"/>
    <dgm:cxn modelId="{CFB8C72C-95AB-4262-896C-D5A5ECAA91F3}" type="presParOf" srcId="{D004FB49-8F3E-41E0-AEAB-35C3AEB206B3}" destId="{BE7EC632-BD25-4DF1-9B37-81F3F3E15F1B}" srcOrd="0" destOrd="0" presId="urn:microsoft.com/office/officeart/2005/8/layout/vList5"/>
    <dgm:cxn modelId="{753617A5-012A-432E-986A-B755620C01B3}" type="presParOf" srcId="{15E4812D-CC09-43EA-8C7C-32C4BBB145D8}" destId="{55C08B28-EA27-4439-A9F3-A95B5080F725}" srcOrd="5" destOrd="0" presId="urn:microsoft.com/office/officeart/2005/8/layout/vList5"/>
    <dgm:cxn modelId="{D476B805-2CE0-409F-B52F-FA779F88326D}" type="presParOf" srcId="{15E4812D-CC09-43EA-8C7C-32C4BBB145D8}" destId="{F810C532-86E8-4AF6-8EE0-6AEC66926DA2}" srcOrd="6" destOrd="0" presId="urn:microsoft.com/office/officeart/2005/8/layout/vList5"/>
    <dgm:cxn modelId="{30046B7A-A2AE-4776-8B59-D40F7BF9A92B}" type="presParOf" srcId="{F810C532-86E8-4AF6-8EE0-6AEC66926DA2}" destId="{9281699B-092C-4273-91E1-8584EFF679EB}" srcOrd="0" destOrd="0" presId="urn:microsoft.com/office/officeart/2005/8/layout/vList5"/>
    <dgm:cxn modelId="{4E679849-5B38-43C7-9D13-56C44C89BB00}" type="presParOf" srcId="{15E4812D-CC09-43EA-8C7C-32C4BBB145D8}" destId="{A768FB0C-BDC1-4209-AE82-158C39AEFEDE}" srcOrd="7" destOrd="0" presId="urn:microsoft.com/office/officeart/2005/8/layout/vList5"/>
    <dgm:cxn modelId="{CB9DC786-16E1-47E4-9771-0FFD6DE85100}" type="presParOf" srcId="{15E4812D-CC09-43EA-8C7C-32C4BBB145D8}" destId="{FB925BBE-6864-42A2-9488-0C14F80BB57C}" srcOrd="8" destOrd="0" presId="urn:microsoft.com/office/officeart/2005/8/layout/vList5"/>
    <dgm:cxn modelId="{4986F336-79C1-4E41-BCBD-A16E1D5187F9}" type="presParOf" srcId="{FB925BBE-6864-42A2-9488-0C14F80BB57C}" destId="{2641AB06-561A-455C-B93B-C0F9890BA79A}" srcOrd="0" destOrd="0" presId="urn:microsoft.com/office/officeart/2005/8/layout/vList5"/>
    <dgm:cxn modelId="{1F3E9476-A33C-42C5-95F9-42DB2537A1CF}" type="presParOf" srcId="{15E4812D-CC09-43EA-8C7C-32C4BBB145D8}" destId="{C79A0345-B990-477E-AE40-514A8D8D529B}" srcOrd="9" destOrd="0" presId="urn:microsoft.com/office/officeart/2005/8/layout/vList5"/>
    <dgm:cxn modelId="{9E6163AC-EC7E-4921-9F98-512AF7B6D2F0}" type="presParOf" srcId="{15E4812D-CC09-43EA-8C7C-32C4BBB145D8}" destId="{6B1E5368-F831-4F8B-B5B7-00F0BE9A097F}" srcOrd="10" destOrd="0" presId="urn:microsoft.com/office/officeart/2005/8/layout/vList5"/>
    <dgm:cxn modelId="{DE0FC688-D243-4AF0-94D7-F6B6C0AE041B}" type="presParOf" srcId="{6B1E5368-F831-4F8B-B5B7-00F0BE9A097F}" destId="{486B5EA4-E943-407D-9D6D-BC14AF37DA7E}"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0090834-D693-4C19-A7AB-E4B564D2A859}"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4A5FF00D-32E9-424D-981A-8A0DC2B4CB14}">
      <dgm:prSet/>
      <dgm:spPr/>
      <dgm:t>
        <a:bodyPr/>
        <a:lstStyle/>
        <a:p>
          <a:r>
            <a:rPr lang="en-US" b="1"/>
            <a:t>AI Data Processing</a:t>
          </a:r>
          <a:br>
            <a:rPr lang="en-US"/>
          </a:br>
          <a:r>
            <a:rPr lang="en-US"/>
            <a:t>AI analyses data and predicts when bins will become full.</a:t>
          </a:r>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endParaRPr lang="en-US"/>
        </a:p>
      </dgm:t>
    </dgm:pt>
    <dgm:pt modelId="{5213B3E8-E0DB-4A1E-B05A-3A3FB911027F}">
      <dgm:prSet/>
      <dgm:spPr/>
      <dgm:t>
        <a:bodyPr/>
        <a:lstStyle/>
        <a:p>
          <a:r>
            <a:rPr lang="en-US" b="1"/>
            <a:t>Optimized Collection Execution</a:t>
          </a:r>
          <a:br>
            <a:rPr lang="en-US"/>
          </a:br>
          <a:r>
            <a:rPr lang="en-US"/>
            <a:t>Collection routes are generated based on system recommendations.</a:t>
          </a:r>
        </a:p>
      </dgm:t>
    </dgm:pt>
    <dgm:pt modelId="{5C354F1C-8A18-46AA-A351-BF9826A9055A}" type="parTrans" cxnId="{B71A9E33-99AA-4CDF-9D90-12D4AE120418}">
      <dgm:prSet/>
      <dgm:spPr/>
      <dgm:t>
        <a:bodyPr/>
        <a:lstStyle/>
        <a:p>
          <a:endParaRPr lang="en-US"/>
        </a:p>
      </dgm:t>
    </dgm:pt>
    <dgm:pt modelId="{0460BBDA-38C5-4E22-AC64-5AB0FA70F9EB}" type="sibTrans" cxnId="{B71A9E33-99AA-4CDF-9D90-12D4AE120418}">
      <dgm:prSet/>
      <dgm:spPr/>
      <dgm:t>
        <a:bodyPr/>
        <a:lstStyle/>
        <a:p>
          <a:endParaRPr lang="en-US"/>
        </a:p>
      </dgm:t>
    </dgm:pt>
    <dgm:pt modelId="{947500E9-584A-4418-9E6D-C8D04A6AC41B}">
      <dgm:prSet/>
      <dgm:spPr/>
      <dgm:t>
        <a:bodyPr/>
        <a:lstStyle/>
        <a:p>
          <a:r>
            <a:rPr lang="en-US" b="1"/>
            <a:t>Data Transmission</a:t>
          </a:r>
          <a:br>
            <a:rPr lang="en-US"/>
          </a:br>
          <a:r>
            <a:rPr lang="en-US"/>
            <a:t>Information is sent through communication networks to the cloud.</a:t>
          </a:r>
        </a:p>
      </dgm:t>
    </dgm:pt>
    <dgm:pt modelId="{43DD0062-51B5-45DB-B593-4C93A26BB2AF}" type="sibTrans" cxnId="{A1DE5AA2-C8F5-4C11-B833-2A1119CB25F2}">
      <dgm:prSet/>
      <dgm:spPr/>
      <dgm:t>
        <a:bodyPr/>
        <a:lstStyle/>
        <a:p>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r>
            <a:rPr lang="en-US" b="1"/>
            <a:t>Waste Level Detection</a:t>
          </a:r>
          <a:br>
            <a:rPr lang="en-US"/>
          </a:br>
          <a:r>
            <a:rPr lang="en-US"/>
            <a:t>Sensors measure the fill level inside bins continuously.</a:t>
          </a:r>
        </a:p>
      </dgm:t>
    </dgm:pt>
    <dgm:pt modelId="{42C58317-8E3B-40DA-86F2-9F830E01B4A0}" type="sibTrans" cxnId="{BE13B748-6A06-4822-8FAB-B25EAB4A6467}">
      <dgm:prSet/>
      <dgm:spPr/>
      <dgm:t>
        <a:bodyPr/>
        <a:lstStyle/>
        <a:p>
          <a:endParaRPr lang="en-US"/>
        </a:p>
      </dgm:t>
    </dgm:pt>
    <dgm:pt modelId="{FFEB8DA2-5D00-42BA-9304-2E083BBE0E8C}" type="parTrans" cxnId="{BE13B748-6A06-4822-8FAB-B25EAB4A6467}">
      <dgm:prSet/>
      <dgm:spPr/>
      <dgm:t>
        <a:bodyPr/>
        <a:lstStyle/>
        <a:p>
          <a:endParaRPr lang="en-US"/>
        </a:p>
      </dgm:t>
    </dgm:pt>
    <dgm:pt modelId="{3D3D6C2E-C963-412A-B1BF-9CFBA592DBDC}">
      <dgm:prSet/>
      <dgm:spPr/>
      <dgm:t>
        <a:bodyPr/>
        <a:lstStyle/>
        <a:p>
          <a:r>
            <a:rPr lang="en-US" b="1"/>
            <a:t>Dashboard Monitoring</a:t>
          </a:r>
          <a:br>
            <a:rPr lang="en-US"/>
          </a:br>
          <a:r>
            <a:rPr lang="en-US"/>
            <a:t>Managers view real-time status through a digital dashboard.</a:t>
          </a:r>
          <a:endParaRPr lang="en-GB"/>
        </a:p>
      </dgm:t>
    </dgm:pt>
    <dgm:pt modelId="{8CFAD6A2-8ABA-4D9B-A52A-3AE6B241504D}" type="parTrans" cxnId="{1E609911-3F5C-4063-8CCE-6D5598F972BA}">
      <dgm:prSet/>
      <dgm:spPr/>
      <dgm:t>
        <a:bodyPr/>
        <a:lstStyle/>
        <a:p>
          <a:endParaRPr lang="en-GB"/>
        </a:p>
      </dgm:t>
    </dgm:pt>
    <dgm:pt modelId="{9263B211-295C-4792-90A7-C6510A5DD955}" type="sibTrans" cxnId="{1E609911-3F5C-4063-8CCE-6D5598F972BA}">
      <dgm:prSet/>
      <dgm:spPr/>
      <dgm:t>
        <a:bodyPr/>
        <a:lstStyle/>
        <a:p>
          <a:endParaRPr lang="en-GB"/>
        </a:p>
      </dgm:t>
    </dgm:pt>
    <dgm:pt modelId="{12369D8A-8825-4DE8-AAF7-6B5940983979}" type="pres">
      <dgm:prSet presAssocID="{D0090834-D693-4C19-A7AB-E4B564D2A859}" presName="outerComposite" presStyleCnt="0">
        <dgm:presLayoutVars>
          <dgm:chMax val="5"/>
          <dgm:dir/>
          <dgm:resizeHandles val="exact"/>
        </dgm:presLayoutVars>
      </dgm:prSet>
      <dgm:spPr/>
    </dgm:pt>
    <dgm:pt modelId="{928853F4-C1A6-4B87-A5DC-BF22802B77C4}" type="pres">
      <dgm:prSet presAssocID="{D0090834-D693-4C19-A7AB-E4B564D2A859}" presName="dummyMaxCanvas" presStyleCnt="0">
        <dgm:presLayoutVars/>
      </dgm:prSet>
      <dgm:spPr/>
    </dgm:pt>
    <dgm:pt modelId="{B8B52403-6A93-4F8A-B3B1-2AD4D2732A39}" type="pres">
      <dgm:prSet presAssocID="{D0090834-D693-4C19-A7AB-E4B564D2A859}" presName="FiveNodes_1" presStyleLbl="node1" presStyleIdx="0" presStyleCnt="5">
        <dgm:presLayoutVars>
          <dgm:bulletEnabled val="1"/>
        </dgm:presLayoutVars>
      </dgm:prSet>
      <dgm:spPr/>
    </dgm:pt>
    <dgm:pt modelId="{F7C8588E-727A-4656-A210-49F9EC56E7A2}" type="pres">
      <dgm:prSet presAssocID="{D0090834-D693-4C19-A7AB-E4B564D2A859}" presName="FiveNodes_2" presStyleLbl="node1" presStyleIdx="1" presStyleCnt="5">
        <dgm:presLayoutVars>
          <dgm:bulletEnabled val="1"/>
        </dgm:presLayoutVars>
      </dgm:prSet>
      <dgm:spPr/>
    </dgm:pt>
    <dgm:pt modelId="{66D6AF90-EEE4-4F81-8CB1-75527BDDEEDA}" type="pres">
      <dgm:prSet presAssocID="{D0090834-D693-4C19-A7AB-E4B564D2A859}" presName="FiveNodes_3" presStyleLbl="node1" presStyleIdx="2" presStyleCnt="5">
        <dgm:presLayoutVars>
          <dgm:bulletEnabled val="1"/>
        </dgm:presLayoutVars>
      </dgm:prSet>
      <dgm:spPr/>
    </dgm:pt>
    <dgm:pt modelId="{7FFDA435-2797-44BD-8718-8B22DEBAD89E}" type="pres">
      <dgm:prSet presAssocID="{D0090834-D693-4C19-A7AB-E4B564D2A859}" presName="FiveNodes_4" presStyleLbl="node1" presStyleIdx="3" presStyleCnt="5">
        <dgm:presLayoutVars>
          <dgm:bulletEnabled val="1"/>
        </dgm:presLayoutVars>
      </dgm:prSet>
      <dgm:spPr/>
    </dgm:pt>
    <dgm:pt modelId="{446A5E74-64A5-4FAF-9BC5-057E982A5302}" type="pres">
      <dgm:prSet presAssocID="{D0090834-D693-4C19-A7AB-E4B564D2A859}" presName="FiveNodes_5" presStyleLbl="node1" presStyleIdx="4" presStyleCnt="5">
        <dgm:presLayoutVars>
          <dgm:bulletEnabled val="1"/>
        </dgm:presLayoutVars>
      </dgm:prSet>
      <dgm:spPr/>
    </dgm:pt>
    <dgm:pt modelId="{C40109C1-66E3-4847-BBAB-916B2F643334}" type="pres">
      <dgm:prSet presAssocID="{D0090834-D693-4C19-A7AB-E4B564D2A859}" presName="FiveConn_1-2" presStyleLbl="fgAccFollowNode1" presStyleIdx="0" presStyleCnt="4">
        <dgm:presLayoutVars>
          <dgm:bulletEnabled val="1"/>
        </dgm:presLayoutVars>
      </dgm:prSet>
      <dgm:spPr/>
    </dgm:pt>
    <dgm:pt modelId="{94291EC5-052A-4CD6-8CEC-13842130AACC}" type="pres">
      <dgm:prSet presAssocID="{D0090834-D693-4C19-A7AB-E4B564D2A859}" presName="FiveConn_2-3" presStyleLbl="fgAccFollowNode1" presStyleIdx="1" presStyleCnt="4">
        <dgm:presLayoutVars>
          <dgm:bulletEnabled val="1"/>
        </dgm:presLayoutVars>
      </dgm:prSet>
      <dgm:spPr/>
    </dgm:pt>
    <dgm:pt modelId="{04BC5D28-49FE-41BD-831A-63771651DAB8}" type="pres">
      <dgm:prSet presAssocID="{D0090834-D693-4C19-A7AB-E4B564D2A859}" presName="FiveConn_3-4" presStyleLbl="fgAccFollowNode1" presStyleIdx="2" presStyleCnt="4">
        <dgm:presLayoutVars>
          <dgm:bulletEnabled val="1"/>
        </dgm:presLayoutVars>
      </dgm:prSet>
      <dgm:spPr/>
    </dgm:pt>
    <dgm:pt modelId="{83555BDB-0438-4087-BC73-49182275C375}" type="pres">
      <dgm:prSet presAssocID="{D0090834-D693-4C19-A7AB-E4B564D2A859}" presName="FiveConn_4-5" presStyleLbl="fgAccFollowNode1" presStyleIdx="3" presStyleCnt="4">
        <dgm:presLayoutVars>
          <dgm:bulletEnabled val="1"/>
        </dgm:presLayoutVars>
      </dgm:prSet>
      <dgm:spPr/>
    </dgm:pt>
    <dgm:pt modelId="{2E9DFC3F-B26B-44D2-AD36-C70FE96041B7}" type="pres">
      <dgm:prSet presAssocID="{D0090834-D693-4C19-A7AB-E4B564D2A859}" presName="FiveNodes_1_text" presStyleLbl="node1" presStyleIdx="4" presStyleCnt="5">
        <dgm:presLayoutVars>
          <dgm:bulletEnabled val="1"/>
        </dgm:presLayoutVars>
      </dgm:prSet>
      <dgm:spPr/>
    </dgm:pt>
    <dgm:pt modelId="{31E94587-63D7-4B97-BBE0-7CC56B772786}" type="pres">
      <dgm:prSet presAssocID="{D0090834-D693-4C19-A7AB-E4B564D2A859}" presName="FiveNodes_2_text" presStyleLbl="node1" presStyleIdx="4" presStyleCnt="5">
        <dgm:presLayoutVars>
          <dgm:bulletEnabled val="1"/>
        </dgm:presLayoutVars>
      </dgm:prSet>
      <dgm:spPr/>
    </dgm:pt>
    <dgm:pt modelId="{8C312816-00C0-43E4-A133-9FC99E187A63}" type="pres">
      <dgm:prSet presAssocID="{D0090834-D693-4C19-A7AB-E4B564D2A859}" presName="FiveNodes_3_text" presStyleLbl="node1" presStyleIdx="4" presStyleCnt="5">
        <dgm:presLayoutVars>
          <dgm:bulletEnabled val="1"/>
        </dgm:presLayoutVars>
      </dgm:prSet>
      <dgm:spPr/>
    </dgm:pt>
    <dgm:pt modelId="{2BF238FF-BB39-45D0-ACDE-9BD060A8C530}" type="pres">
      <dgm:prSet presAssocID="{D0090834-D693-4C19-A7AB-E4B564D2A859}" presName="FiveNodes_4_text" presStyleLbl="node1" presStyleIdx="4" presStyleCnt="5">
        <dgm:presLayoutVars>
          <dgm:bulletEnabled val="1"/>
        </dgm:presLayoutVars>
      </dgm:prSet>
      <dgm:spPr/>
    </dgm:pt>
    <dgm:pt modelId="{DD1D125F-DCC3-47C6-8A6A-55CBDCBBF906}" type="pres">
      <dgm:prSet presAssocID="{D0090834-D693-4C19-A7AB-E4B564D2A859}" presName="FiveNodes_5_text" presStyleLbl="node1" presStyleIdx="4" presStyleCnt="5">
        <dgm:presLayoutVars>
          <dgm:bulletEnabled val="1"/>
        </dgm:presLayoutVars>
      </dgm:prSet>
      <dgm:spPr/>
    </dgm:pt>
  </dgm:ptLst>
  <dgm:cxnLst>
    <dgm:cxn modelId="{CC9BFF0B-F0D7-4EE6-B585-858940B5DB2D}" type="presOf" srcId="{9263B211-295C-4792-90A7-C6510A5DD955}" destId="{83555BDB-0438-4087-BC73-49182275C375}" srcOrd="0" destOrd="0" presId="urn:microsoft.com/office/officeart/2005/8/layout/vProcess5"/>
    <dgm:cxn modelId="{FF9F3D0D-1934-4605-B774-6044ABFDFA15}" type="presOf" srcId="{3D3D6C2E-C963-412A-B1BF-9CFBA592DBDC}" destId="{2BF238FF-BB39-45D0-ACDE-9BD060A8C530}" srcOrd="1" destOrd="0" presId="urn:microsoft.com/office/officeart/2005/8/layout/vProcess5"/>
    <dgm:cxn modelId="{1E609911-3F5C-4063-8CCE-6D5598F972BA}" srcId="{D0090834-D693-4C19-A7AB-E4B564D2A859}" destId="{3D3D6C2E-C963-412A-B1BF-9CFBA592DBDC}" srcOrd="3" destOrd="0" parTransId="{8CFAD6A2-8ABA-4D9B-A52A-3AE6B241504D}" sibTransId="{9263B211-295C-4792-90A7-C6510A5DD955}"/>
    <dgm:cxn modelId="{A813F616-B1AE-4B43-9328-63EE88E36A5E}" type="presOf" srcId="{947500E9-584A-4418-9E6D-C8D04A6AC41B}" destId="{F7C8588E-727A-4656-A210-49F9EC56E7A2}" srcOrd="0" destOrd="0" presId="urn:microsoft.com/office/officeart/2005/8/layout/vProcess5"/>
    <dgm:cxn modelId="{E004581F-01A7-48B2-8603-A2EED21759E4}" type="presOf" srcId="{D0090834-D693-4C19-A7AB-E4B564D2A859}" destId="{12369D8A-8825-4DE8-AAF7-6B5940983979}" srcOrd="0" destOrd="0" presId="urn:microsoft.com/office/officeart/2005/8/layout/vProcess5"/>
    <dgm:cxn modelId="{B71A9E33-99AA-4CDF-9D90-12D4AE120418}" srcId="{D0090834-D693-4C19-A7AB-E4B564D2A859}" destId="{5213B3E8-E0DB-4A1E-B05A-3A3FB911027F}" srcOrd="4" destOrd="0" parTransId="{5C354F1C-8A18-46AA-A351-BF9826A9055A}" sibTransId="{0460BBDA-38C5-4E22-AC64-5AB0FA70F9EB}"/>
    <dgm:cxn modelId="{6682A845-96A7-4D1D-A63D-FAE8C7F7C59C}" type="presOf" srcId="{5213B3E8-E0DB-4A1E-B05A-3A3FB911027F}" destId="{446A5E74-64A5-4FAF-9BC5-057E982A5302}" srcOrd="0" destOrd="0" presId="urn:microsoft.com/office/officeart/2005/8/layout/vProcess5"/>
    <dgm:cxn modelId="{BE13B748-6A06-4822-8FAB-B25EAB4A6467}" srcId="{D0090834-D693-4C19-A7AB-E4B564D2A859}" destId="{E7A84630-0F47-4ECA-963D-C3F1EE7EED6A}" srcOrd="0" destOrd="0" parTransId="{FFEB8DA2-5D00-42BA-9304-2E083BBE0E8C}" sibTransId="{42C58317-8E3B-40DA-86F2-9F830E01B4A0}"/>
    <dgm:cxn modelId="{A33DFC6B-3025-4A5D-A1A6-89F69D95B488}" type="presOf" srcId="{40008BEB-DEEF-4EF3-BBE6-B233F587D413}" destId="{04BC5D28-49FE-41BD-831A-63771651DAB8}" srcOrd="0" destOrd="0" presId="urn:microsoft.com/office/officeart/2005/8/layout/vProcess5"/>
    <dgm:cxn modelId="{B29C2871-8605-4FDF-BED0-DC05D61D9FA4}" type="presOf" srcId="{5213B3E8-E0DB-4A1E-B05A-3A3FB911027F}" destId="{DD1D125F-DCC3-47C6-8A6A-55CBDCBBF906}" srcOrd="1" destOrd="0" presId="urn:microsoft.com/office/officeart/2005/8/layout/vProcess5"/>
    <dgm:cxn modelId="{B0BC5F52-C669-4A8B-8092-07BB8F2C86D1}" type="presOf" srcId="{42C58317-8E3B-40DA-86F2-9F830E01B4A0}" destId="{C40109C1-66E3-4847-BBAB-916B2F643334}" srcOrd="0" destOrd="0" presId="urn:microsoft.com/office/officeart/2005/8/layout/vProcess5"/>
    <dgm:cxn modelId="{8A914E75-1F21-4E6D-930E-58E2CEFE65AB}" srcId="{D0090834-D693-4C19-A7AB-E4B564D2A859}" destId="{4A5FF00D-32E9-424D-981A-8A0DC2B4CB14}" srcOrd="2" destOrd="0" parTransId="{7CB36372-12BA-4322-A96F-934EB7BB1AF3}" sibTransId="{40008BEB-DEEF-4EF3-BBE6-B233F587D413}"/>
    <dgm:cxn modelId="{975E8E76-9E2D-4288-A296-F98DC46730DF}" type="presOf" srcId="{E7A84630-0F47-4ECA-963D-C3F1EE7EED6A}" destId="{B8B52403-6A93-4F8A-B3B1-2AD4D2732A39}" srcOrd="0" destOrd="0" presId="urn:microsoft.com/office/officeart/2005/8/layout/vProcess5"/>
    <dgm:cxn modelId="{34EE7189-9D87-4214-AEE2-E335B06A52B6}" type="presOf" srcId="{3D3D6C2E-C963-412A-B1BF-9CFBA592DBDC}" destId="{7FFDA435-2797-44BD-8718-8B22DEBAD89E}" srcOrd="0" destOrd="0" presId="urn:microsoft.com/office/officeart/2005/8/layout/vProcess5"/>
    <dgm:cxn modelId="{3590098D-17CE-4B92-9210-7663970D1684}" type="presOf" srcId="{4A5FF00D-32E9-424D-981A-8A0DC2B4CB14}" destId="{8C312816-00C0-43E4-A133-9FC99E187A63}" srcOrd="1" destOrd="0" presId="urn:microsoft.com/office/officeart/2005/8/layout/vProcess5"/>
    <dgm:cxn modelId="{A1DE5AA2-C8F5-4C11-B833-2A1119CB25F2}" srcId="{D0090834-D693-4C19-A7AB-E4B564D2A859}" destId="{947500E9-584A-4418-9E6D-C8D04A6AC41B}" srcOrd="1" destOrd="0" parTransId="{403B68A6-BD13-47EE-8A2C-CD02E224D10A}" sibTransId="{43DD0062-51B5-45DB-B593-4C93A26BB2AF}"/>
    <dgm:cxn modelId="{859BFAA2-1B61-44C2-85D8-659CA4251490}" type="presOf" srcId="{947500E9-584A-4418-9E6D-C8D04A6AC41B}" destId="{31E94587-63D7-4B97-BBE0-7CC56B772786}" srcOrd="1" destOrd="0" presId="urn:microsoft.com/office/officeart/2005/8/layout/vProcess5"/>
    <dgm:cxn modelId="{E961DCC8-41BD-4CE0-B526-DC300567749F}" type="presOf" srcId="{4A5FF00D-32E9-424D-981A-8A0DC2B4CB14}" destId="{66D6AF90-EEE4-4F81-8CB1-75527BDDEEDA}" srcOrd="0" destOrd="0" presId="urn:microsoft.com/office/officeart/2005/8/layout/vProcess5"/>
    <dgm:cxn modelId="{589A9CCB-899F-4375-8381-DA1DBE0D5F90}" type="presOf" srcId="{E7A84630-0F47-4ECA-963D-C3F1EE7EED6A}" destId="{2E9DFC3F-B26B-44D2-AD36-C70FE96041B7}" srcOrd="1" destOrd="0" presId="urn:microsoft.com/office/officeart/2005/8/layout/vProcess5"/>
    <dgm:cxn modelId="{652593F5-73BC-4C75-8232-89D0C967AB56}" type="presOf" srcId="{43DD0062-51B5-45DB-B593-4C93A26BB2AF}" destId="{94291EC5-052A-4CD6-8CEC-13842130AACC}" srcOrd="0" destOrd="0" presId="urn:microsoft.com/office/officeart/2005/8/layout/vProcess5"/>
    <dgm:cxn modelId="{642267A5-E3CC-4841-93F0-E4BB72875567}" type="presParOf" srcId="{12369D8A-8825-4DE8-AAF7-6B5940983979}" destId="{928853F4-C1A6-4B87-A5DC-BF22802B77C4}" srcOrd="0" destOrd="0" presId="urn:microsoft.com/office/officeart/2005/8/layout/vProcess5"/>
    <dgm:cxn modelId="{9374F155-EA6E-4105-91E0-D48C99CA5C07}" type="presParOf" srcId="{12369D8A-8825-4DE8-AAF7-6B5940983979}" destId="{B8B52403-6A93-4F8A-B3B1-2AD4D2732A39}" srcOrd="1" destOrd="0" presId="urn:microsoft.com/office/officeart/2005/8/layout/vProcess5"/>
    <dgm:cxn modelId="{3597CA68-972A-41A7-A04C-4694AB84B5EB}" type="presParOf" srcId="{12369D8A-8825-4DE8-AAF7-6B5940983979}" destId="{F7C8588E-727A-4656-A210-49F9EC56E7A2}" srcOrd="2" destOrd="0" presId="urn:microsoft.com/office/officeart/2005/8/layout/vProcess5"/>
    <dgm:cxn modelId="{E70E566B-8041-414D-9124-8718482B06D8}" type="presParOf" srcId="{12369D8A-8825-4DE8-AAF7-6B5940983979}" destId="{66D6AF90-EEE4-4F81-8CB1-75527BDDEEDA}" srcOrd="3" destOrd="0" presId="urn:microsoft.com/office/officeart/2005/8/layout/vProcess5"/>
    <dgm:cxn modelId="{2D36A21C-1B42-4890-A532-165CD81F324D}" type="presParOf" srcId="{12369D8A-8825-4DE8-AAF7-6B5940983979}" destId="{7FFDA435-2797-44BD-8718-8B22DEBAD89E}" srcOrd="4" destOrd="0" presId="urn:microsoft.com/office/officeart/2005/8/layout/vProcess5"/>
    <dgm:cxn modelId="{A33D1D3E-A40E-4363-8E49-8738381115F5}" type="presParOf" srcId="{12369D8A-8825-4DE8-AAF7-6B5940983979}" destId="{446A5E74-64A5-4FAF-9BC5-057E982A5302}" srcOrd="5" destOrd="0" presId="urn:microsoft.com/office/officeart/2005/8/layout/vProcess5"/>
    <dgm:cxn modelId="{43BCBA6F-37D1-4B7F-8DAE-2AB191500343}" type="presParOf" srcId="{12369D8A-8825-4DE8-AAF7-6B5940983979}" destId="{C40109C1-66E3-4847-BBAB-916B2F643334}" srcOrd="6" destOrd="0" presId="urn:microsoft.com/office/officeart/2005/8/layout/vProcess5"/>
    <dgm:cxn modelId="{7F5031C1-635A-4D58-ADDF-84902FC68041}" type="presParOf" srcId="{12369D8A-8825-4DE8-AAF7-6B5940983979}" destId="{94291EC5-052A-4CD6-8CEC-13842130AACC}" srcOrd="7" destOrd="0" presId="urn:microsoft.com/office/officeart/2005/8/layout/vProcess5"/>
    <dgm:cxn modelId="{BA6BADD5-FCA8-4AF6-9DC8-129C43A17BF1}" type="presParOf" srcId="{12369D8A-8825-4DE8-AAF7-6B5940983979}" destId="{04BC5D28-49FE-41BD-831A-63771651DAB8}" srcOrd="8" destOrd="0" presId="urn:microsoft.com/office/officeart/2005/8/layout/vProcess5"/>
    <dgm:cxn modelId="{64712CBA-FB3D-45A4-9BBC-6B80DC80BD16}" type="presParOf" srcId="{12369D8A-8825-4DE8-AAF7-6B5940983979}" destId="{83555BDB-0438-4087-BC73-49182275C375}" srcOrd="9" destOrd="0" presId="urn:microsoft.com/office/officeart/2005/8/layout/vProcess5"/>
    <dgm:cxn modelId="{91324E57-19D1-46A8-A342-DBB95E7A391B}" type="presParOf" srcId="{12369D8A-8825-4DE8-AAF7-6B5940983979}" destId="{2E9DFC3F-B26B-44D2-AD36-C70FE96041B7}" srcOrd="10" destOrd="0" presId="urn:microsoft.com/office/officeart/2005/8/layout/vProcess5"/>
    <dgm:cxn modelId="{5050B146-05A7-4276-BE8E-A0686C120559}" type="presParOf" srcId="{12369D8A-8825-4DE8-AAF7-6B5940983979}" destId="{31E94587-63D7-4B97-BBE0-7CC56B772786}" srcOrd="11" destOrd="0" presId="urn:microsoft.com/office/officeart/2005/8/layout/vProcess5"/>
    <dgm:cxn modelId="{83586FB4-FC65-41D5-A7E0-204236846770}" type="presParOf" srcId="{12369D8A-8825-4DE8-AAF7-6B5940983979}" destId="{8C312816-00C0-43E4-A133-9FC99E187A63}" srcOrd="12" destOrd="0" presId="urn:microsoft.com/office/officeart/2005/8/layout/vProcess5"/>
    <dgm:cxn modelId="{72AF703B-54FE-49CB-825E-1C2B590D8406}" type="presParOf" srcId="{12369D8A-8825-4DE8-AAF7-6B5940983979}" destId="{2BF238FF-BB39-45D0-ACDE-9BD060A8C530}" srcOrd="13" destOrd="0" presId="urn:microsoft.com/office/officeart/2005/8/layout/vProcess5"/>
    <dgm:cxn modelId="{7AB25EBC-5F67-4FED-993A-CB28F035AA4D}" type="presParOf" srcId="{12369D8A-8825-4DE8-AAF7-6B5940983979}" destId="{DD1D125F-DCC3-47C6-8A6A-55CBDCBBF906}"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0090834-D693-4C19-A7AB-E4B564D2A859}"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4A5FF00D-32E9-424D-981A-8A0DC2B4CB14}">
      <dgm:prSet/>
      <dgm:spPr/>
      <dgm:t>
        <a:bodyPr/>
        <a:lstStyle/>
        <a:p>
          <a:r>
            <a:rPr lang="en-US" b="1" dirty="0"/>
            <a:t>Cloud Database Storage</a:t>
          </a:r>
          <a:br>
            <a:rPr lang="en-US" dirty="0"/>
          </a:br>
          <a:r>
            <a:rPr lang="en-US" dirty="0"/>
            <a:t>All readings and historical information are stored securely in the cloud database for monitoring and analysis [9].</a:t>
          </a:r>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endParaRPr lang="en-US"/>
        </a:p>
      </dgm:t>
    </dgm:pt>
    <dgm:pt modelId="{5213B3E8-E0DB-4A1E-B05A-3A3FB911027F}">
      <dgm:prSet/>
      <dgm:spPr/>
      <dgm:t>
        <a:bodyPr/>
        <a:lstStyle/>
        <a:p>
          <a:r>
            <a:rPr lang="en-US" b="1"/>
            <a:t>Maintenance and Management Interaction</a:t>
          </a:r>
          <a:br>
            <a:rPr lang="en-US"/>
          </a:br>
          <a:r>
            <a:rPr lang="en-US"/>
            <a:t>City managers receive alerts and reports, while maintenance teams receive fault notifications and provide repair updates</a:t>
          </a:r>
        </a:p>
      </dgm:t>
    </dgm:pt>
    <dgm:pt modelId="{5C354F1C-8A18-46AA-A351-BF9826A9055A}" type="parTrans" cxnId="{B71A9E33-99AA-4CDF-9D90-12D4AE120418}">
      <dgm:prSet/>
      <dgm:spPr/>
      <dgm:t>
        <a:bodyPr/>
        <a:lstStyle/>
        <a:p>
          <a:endParaRPr lang="en-US"/>
        </a:p>
      </dgm:t>
    </dgm:pt>
    <dgm:pt modelId="{0460BBDA-38C5-4E22-AC64-5AB0FA70F9EB}" type="sibTrans" cxnId="{B71A9E33-99AA-4CDF-9D90-12D4AE120418}">
      <dgm:prSet/>
      <dgm:spPr/>
      <dgm:t>
        <a:bodyPr/>
        <a:lstStyle/>
        <a:p>
          <a:endParaRPr lang="en-US"/>
        </a:p>
      </dgm:t>
    </dgm:pt>
    <dgm:pt modelId="{947500E9-584A-4418-9E6D-C8D04A6AC41B}">
      <dgm:prSet/>
      <dgm:spPr/>
      <dgm:t>
        <a:bodyPr/>
        <a:lstStyle/>
        <a:p>
          <a:r>
            <a:rPr lang="en-US" b="1"/>
            <a:t>Central System Processing</a:t>
          </a:r>
          <a:br>
            <a:rPr lang="en-US"/>
          </a:br>
          <a:r>
            <a:rPr lang="en-US"/>
            <a:t>The smart waste management system analyses data and generates decisions using AI algorithms.</a:t>
          </a:r>
        </a:p>
      </dgm:t>
    </dgm:pt>
    <dgm:pt modelId="{43DD0062-51B5-45DB-B593-4C93A26BB2AF}" type="sibTrans" cxnId="{A1DE5AA2-C8F5-4C11-B833-2A1119CB25F2}">
      <dgm:prSet/>
      <dgm:spPr/>
      <dgm:t>
        <a:bodyPr/>
        <a:lstStyle/>
        <a:p>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r>
            <a:rPr lang="en-US" b="1" dirty="0"/>
            <a:t>Data Collection from Smart Bins</a:t>
          </a:r>
          <a:br>
            <a:rPr lang="en-US" dirty="0"/>
          </a:br>
          <a:r>
            <a:rPr lang="en-US" dirty="0"/>
            <a:t>IoT sensors collect bin fill level and location information and send it to the central system [8].</a:t>
          </a:r>
        </a:p>
      </dgm:t>
    </dgm:pt>
    <dgm:pt modelId="{42C58317-8E3B-40DA-86F2-9F830E01B4A0}" type="sibTrans" cxnId="{BE13B748-6A06-4822-8FAB-B25EAB4A6467}">
      <dgm:prSet/>
      <dgm:spPr/>
      <dgm:t>
        <a:bodyPr/>
        <a:lstStyle/>
        <a:p>
          <a:endParaRPr lang="en-US"/>
        </a:p>
      </dgm:t>
    </dgm:pt>
    <dgm:pt modelId="{FFEB8DA2-5D00-42BA-9304-2E083BBE0E8C}" type="parTrans" cxnId="{BE13B748-6A06-4822-8FAB-B25EAB4A6467}">
      <dgm:prSet/>
      <dgm:spPr/>
      <dgm:t>
        <a:bodyPr/>
        <a:lstStyle/>
        <a:p>
          <a:endParaRPr lang="en-US"/>
        </a:p>
      </dgm:t>
    </dgm:pt>
    <dgm:pt modelId="{3D3D6C2E-C963-412A-B1BF-9CFBA592DBDC}">
      <dgm:prSet/>
      <dgm:spPr/>
      <dgm:t>
        <a:bodyPr/>
        <a:lstStyle/>
        <a:p>
          <a:r>
            <a:rPr lang="en-US" b="1"/>
            <a:t>Communication with Collection Teams</a:t>
          </a:r>
          <a:br>
            <a:rPr lang="en-US"/>
          </a:br>
          <a:r>
            <a:rPr lang="en-US"/>
            <a:t>The system sends optimized routes and schedules to drivers and receives collection status updates</a:t>
          </a:r>
          <a:endParaRPr lang="en-GB"/>
        </a:p>
      </dgm:t>
    </dgm:pt>
    <dgm:pt modelId="{8CFAD6A2-8ABA-4D9B-A52A-3AE6B241504D}" type="parTrans" cxnId="{1E609911-3F5C-4063-8CCE-6D5598F972BA}">
      <dgm:prSet/>
      <dgm:spPr/>
      <dgm:t>
        <a:bodyPr/>
        <a:lstStyle/>
        <a:p>
          <a:endParaRPr lang="en-GB"/>
        </a:p>
      </dgm:t>
    </dgm:pt>
    <dgm:pt modelId="{9263B211-295C-4792-90A7-C6510A5DD955}" type="sibTrans" cxnId="{1E609911-3F5C-4063-8CCE-6D5598F972BA}">
      <dgm:prSet/>
      <dgm:spPr/>
      <dgm:t>
        <a:bodyPr/>
        <a:lstStyle/>
        <a:p>
          <a:endParaRPr lang="en-GB"/>
        </a:p>
      </dgm:t>
    </dgm:pt>
    <dgm:pt modelId="{7FC6BF27-73BA-414D-9D3D-768379EF856F}" type="pres">
      <dgm:prSet presAssocID="{D0090834-D693-4C19-A7AB-E4B564D2A859}" presName="root" presStyleCnt="0">
        <dgm:presLayoutVars>
          <dgm:dir/>
          <dgm:resizeHandles val="exact"/>
        </dgm:presLayoutVars>
      </dgm:prSet>
      <dgm:spPr/>
    </dgm:pt>
    <dgm:pt modelId="{D6897CCB-B680-43A6-9C3A-07E0DFDC9C8F}" type="pres">
      <dgm:prSet presAssocID="{E7A84630-0F47-4ECA-963D-C3F1EE7EED6A}" presName="compNode" presStyleCnt="0"/>
      <dgm:spPr/>
    </dgm:pt>
    <dgm:pt modelId="{6E991EC3-F091-461B-B8A2-2F5FA5D07ED5}" type="pres">
      <dgm:prSet presAssocID="{E7A84630-0F47-4ECA-963D-C3F1EE7EED6A}" presName="bgRect" presStyleLbl="bgShp" presStyleIdx="0" presStyleCnt="5"/>
      <dgm:spPr/>
    </dgm:pt>
    <dgm:pt modelId="{8B7F8FFF-A2EF-486D-B2FE-188885AAC8F2}" type="pres">
      <dgm:prSet presAssocID="{E7A84630-0F47-4ECA-963D-C3F1EE7EED6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ud"/>
        </a:ext>
      </dgm:extLst>
    </dgm:pt>
    <dgm:pt modelId="{5D3606F2-A69E-46DA-B91D-D5F9DF8CF684}" type="pres">
      <dgm:prSet presAssocID="{E7A84630-0F47-4ECA-963D-C3F1EE7EED6A}" presName="spaceRect" presStyleCnt="0"/>
      <dgm:spPr/>
    </dgm:pt>
    <dgm:pt modelId="{3DEE1EB0-B7EE-4DC9-AFCC-151852FF886D}" type="pres">
      <dgm:prSet presAssocID="{E7A84630-0F47-4ECA-963D-C3F1EE7EED6A}" presName="parTx" presStyleLbl="revTx" presStyleIdx="0" presStyleCnt="5">
        <dgm:presLayoutVars>
          <dgm:chMax val="0"/>
          <dgm:chPref val="0"/>
        </dgm:presLayoutVars>
      </dgm:prSet>
      <dgm:spPr/>
    </dgm:pt>
    <dgm:pt modelId="{CB7D3DFA-781B-4B8A-A08B-DCC6BFE3C46F}" type="pres">
      <dgm:prSet presAssocID="{42C58317-8E3B-40DA-86F2-9F830E01B4A0}" presName="sibTrans" presStyleCnt="0"/>
      <dgm:spPr/>
    </dgm:pt>
    <dgm:pt modelId="{8FAC604C-6AB8-4F68-ADEB-9E62208E406E}" type="pres">
      <dgm:prSet presAssocID="{947500E9-584A-4418-9E6D-C8D04A6AC41B}" presName="compNode" presStyleCnt="0"/>
      <dgm:spPr/>
    </dgm:pt>
    <dgm:pt modelId="{B02F7C7E-A3C7-4B85-B283-C301EED5EB72}" type="pres">
      <dgm:prSet presAssocID="{947500E9-584A-4418-9E6D-C8D04A6AC41B}" presName="bgRect" presStyleLbl="bgShp" presStyleIdx="1" presStyleCnt="5" custLinFactNeighborX="894" custLinFactNeighborY="5547"/>
      <dgm:spPr/>
    </dgm:pt>
    <dgm:pt modelId="{09E38DF1-737A-42AE-A8B9-AA0B2859218D}" type="pres">
      <dgm:prSet presAssocID="{947500E9-584A-4418-9E6D-C8D04A6AC41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lter"/>
        </a:ext>
      </dgm:extLst>
    </dgm:pt>
    <dgm:pt modelId="{6BAEF625-F863-437C-AE1B-4A5CE5C5757F}" type="pres">
      <dgm:prSet presAssocID="{947500E9-584A-4418-9E6D-C8D04A6AC41B}" presName="spaceRect" presStyleCnt="0"/>
      <dgm:spPr/>
    </dgm:pt>
    <dgm:pt modelId="{A1D4D0CB-1DFF-4D59-8187-D2BD215DC794}" type="pres">
      <dgm:prSet presAssocID="{947500E9-584A-4418-9E6D-C8D04A6AC41B}" presName="parTx" presStyleLbl="revTx" presStyleIdx="1" presStyleCnt="5">
        <dgm:presLayoutVars>
          <dgm:chMax val="0"/>
          <dgm:chPref val="0"/>
        </dgm:presLayoutVars>
      </dgm:prSet>
      <dgm:spPr/>
    </dgm:pt>
    <dgm:pt modelId="{4E9300D6-171F-49BE-BAB4-F461C28FBEA3}" type="pres">
      <dgm:prSet presAssocID="{43DD0062-51B5-45DB-B593-4C93A26BB2AF}" presName="sibTrans" presStyleCnt="0"/>
      <dgm:spPr/>
    </dgm:pt>
    <dgm:pt modelId="{307B411A-3509-4EB7-9B0C-89A7DC03A476}" type="pres">
      <dgm:prSet presAssocID="{4A5FF00D-32E9-424D-981A-8A0DC2B4CB14}" presName="compNode" presStyleCnt="0"/>
      <dgm:spPr/>
    </dgm:pt>
    <dgm:pt modelId="{DAF2A2C9-6936-40A2-9D7A-78F44575F864}" type="pres">
      <dgm:prSet presAssocID="{4A5FF00D-32E9-424D-981A-8A0DC2B4CB14}" presName="bgRect" presStyleLbl="bgShp" presStyleIdx="2" presStyleCnt="5" custLinFactNeighborX="690" custLinFactNeighborY="3375"/>
      <dgm:spPr/>
    </dgm:pt>
    <dgm:pt modelId="{AEBF757A-54F1-4EE8-82D3-CE123454A98A}" type="pres">
      <dgm:prSet presAssocID="{4A5FF00D-32E9-424D-981A-8A0DC2B4CB1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erver"/>
        </a:ext>
      </dgm:extLst>
    </dgm:pt>
    <dgm:pt modelId="{736D640A-387A-4DFF-846B-D10D833C9046}" type="pres">
      <dgm:prSet presAssocID="{4A5FF00D-32E9-424D-981A-8A0DC2B4CB14}" presName="spaceRect" presStyleCnt="0"/>
      <dgm:spPr/>
    </dgm:pt>
    <dgm:pt modelId="{5EA6B15C-0E7A-4D22-9F59-5A6CD6EFAC50}" type="pres">
      <dgm:prSet presAssocID="{4A5FF00D-32E9-424D-981A-8A0DC2B4CB14}" presName="parTx" presStyleLbl="revTx" presStyleIdx="2" presStyleCnt="5">
        <dgm:presLayoutVars>
          <dgm:chMax val="0"/>
          <dgm:chPref val="0"/>
        </dgm:presLayoutVars>
      </dgm:prSet>
      <dgm:spPr/>
    </dgm:pt>
    <dgm:pt modelId="{8B372B46-4FA7-4815-BBE9-A5FD485B2491}" type="pres">
      <dgm:prSet presAssocID="{40008BEB-DEEF-4EF3-BBE6-B233F587D413}" presName="sibTrans" presStyleCnt="0"/>
      <dgm:spPr/>
    </dgm:pt>
    <dgm:pt modelId="{1A387931-58AC-4838-8E6D-614BB0620D26}" type="pres">
      <dgm:prSet presAssocID="{3D3D6C2E-C963-412A-B1BF-9CFBA592DBDC}" presName="compNode" presStyleCnt="0"/>
      <dgm:spPr/>
    </dgm:pt>
    <dgm:pt modelId="{299F377B-BC9B-4EB9-976C-A8CFD9B259DA}" type="pres">
      <dgm:prSet presAssocID="{3D3D6C2E-C963-412A-B1BF-9CFBA592DBDC}" presName="bgRect" presStyleLbl="bgShp" presStyleIdx="3" presStyleCnt="5"/>
      <dgm:spPr/>
    </dgm:pt>
    <dgm:pt modelId="{96E6A4D9-C027-40A4-A584-9E35639884ED}" type="pres">
      <dgm:prSet presAssocID="{3D3D6C2E-C963-412A-B1BF-9CFBA592DBD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ireless router"/>
        </a:ext>
      </dgm:extLst>
    </dgm:pt>
    <dgm:pt modelId="{02FFFA8D-C623-4ABF-9483-2E24FE4F8F61}" type="pres">
      <dgm:prSet presAssocID="{3D3D6C2E-C963-412A-B1BF-9CFBA592DBDC}" presName="spaceRect" presStyleCnt="0"/>
      <dgm:spPr/>
    </dgm:pt>
    <dgm:pt modelId="{D0DBB92B-62E9-4F54-884B-1943579EB097}" type="pres">
      <dgm:prSet presAssocID="{3D3D6C2E-C963-412A-B1BF-9CFBA592DBDC}" presName="parTx" presStyleLbl="revTx" presStyleIdx="3" presStyleCnt="5">
        <dgm:presLayoutVars>
          <dgm:chMax val="0"/>
          <dgm:chPref val="0"/>
        </dgm:presLayoutVars>
      </dgm:prSet>
      <dgm:spPr/>
    </dgm:pt>
    <dgm:pt modelId="{C8DA1B98-45A4-4476-AA3B-7930A589DEDD}" type="pres">
      <dgm:prSet presAssocID="{9263B211-295C-4792-90A7-C6510A5DD955}" presName="sibTrans" presStyleCnt="0"/>
      <dgm:spPr/>
    </dgm:pt>
    <dgm:pt modelId="{9FF53F2F-4999-435D-88B7-13B31BF67BB9}" type="pres">
      <dgm:prSet presAssocID="{5213B3E8-E0DB-4A1E-B05A-3A3FB911027F}" presName="compNode" presStyleCnt="0"/>
      <dgm:spPr/>
    </dgm:pt>
    <dgm:pt modelId="{A943E4DB-DC44-48E3-B3F5-59E89C3BF0DB}" type="pres">
      <dgm:prSet presAssocID="{5213B3E8-E0DB-4A1E-B05A-3A3FB911027F}" presName="bgRect" presStyleLbl="bgShp" presStyleIdx="4" presStyleCnt="5"/>
      <dgm:spPr/>
    </dgm:pt>
    <dgm:pt modelId="{1569BC6E-97ED-445F-8E3D-D116F3152E06}" type="pres">
      <dgm:prSet presAssocID="{5213B3E8-E0DB-4A1E-B05A-3A3FB911027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atabase"/>
        </a:ext>
      </dgm:extLst>
    </dgm:pt>
    <dgm:pt modelId="{5848FF0F-53C8-43E5-8FCF-0DBCC10A5AAE}" type="pres">
      <dgm:prSet presAssocID="{5213B3E8-E0DB-4A1E-B05A-3A3FB911027F}" presName="spaceRect" presStyleCnt="0"/>
      <dgm:spPr/>
    </dgm:pt>
    <dgm:pt modelId="{21256AB4-73BB-4D2A-8FDC-6F606007E053}" type="pres">
      <dgm:prSet presAssocID="{5213B3E8-E0DB-4A1E-B05A-3A3FB911027F}" presName="parTx" presStyleLbl="revTx" presStyleIdx="4" presStyleCnt="5">
        <dgm:presLayoutVars>
          <dgm:chMax val="0"/>
          <dgm:chPref val="0"/>
        </dgm:presLayoutVars>
      </dgm:prSet>
      <dgm:spPr/>
    </dgm:pt>
  </dgm:ptLst>
  <dgm:cxnLst>
    <dgm:cxn modelId="{1E609911-3F5C-4063-8CCE-6D5598F972BA}" srcId="{D0090834-D693-4C19-A7AB-E4B564D2A859}" destId="{3D3D6C2E-C963-412A-B1BF-9CFBA592DBDC}" srcOrd="3" destOrd="0" parTransId="{8CFAD6A2-8ABA-4D9B-A52A-3AE6B241504D}" sibTransId="{9263B211-295C-4792-90A7-C6510A5DD955}"/>
    <dgm:cxn modelId="{B71A9E33-99AA-4CDF-9D90-12D4AE120418}" srcId="{D0090834-D693-4C19-A7AB-E4B564D2A859}" destId="{5213B3E8-E0DB-4A1E-B05A-3A3FB911027F}" srcOrd="4" destOrd="0" parTransId="{5C354F1C-8A18-46AA-A351-BF9826A9055A}" sibTransId="{0460BBDA-38C5-4E22-AC64-5AB0FA70F9EB}"/>
    <dgm:cxn modelId="{BE13B748-6A06-4822-8FAB-B25EAB4A6467}" srcId="{D0090834-D693-4C19-A7AB-E4B564D2A859}" destId="{E7A84630-0F47-4ECA-963D-C3F1EE7EED6A}" srcOrd="0" destOrd="0" parTransId="{FFEB8DA2-5D00-42BA-9304-2E083BBE0E8C}" sibTransId="{42C58317-8E3B-40DA-86F2-9F830E01B4A0}"/>
    <dgm:cxn modelId="{4D141E6B-CD6C-4618-B4EF-F8DE338FD4C7}" type="presOf" srcId="{3D3D6C2E-C963-412A-B1BF-9CFBA592DBDC}" destId="{D0DBB92B-62E9-4F54-884B-1943579EB097}" srcOrd="0" destOrd="0" presId="urn:microsoft.com/office/officeart/2018/2/layout/IconVerticalSolidList"/>
    <dgm:cxn modelId="{8A914E75-1F21-4E6D-930E-58E2CEFE65AB}" srcId="{D0090834-D693-4C19-A7AB-E4B564D2A859}" destId="{4A5FF00D-32E9-424D-981A-8A0DC2B4CB14}" srcOrd="2" destOrd="0" parTransId="{7CB36372-12BA-4322-A96F-934EB7BB1AF3}" sibTransId="{40008BEB-DEEF-4EF3-BBE6-B233F587D413}"/>
    <dgm:cxn modelId="{527B6A84-5C13-4504-BFFB-AB97EAA5DD6A}" type="presOf" srcId="{E7A84630-0F47-4ECA-963D-C3F1EE7EED6A}" destId="{3DEE1EB0-B7EE-4DC9-AFCC-151852FF886D}" srcOrd="0" destOrd="0" presId="urn:microsoft.com/office/officeart/2018/2/layout/IconVerticalSolidList"/>
    <dgm:cxn modelId="{A1DE5AA2-C8F5-4C11-B833-2A1119CB25F2}" srcId="{D0090834-D693-4C19-A7AB-E4B564D2A859}" destId="{947500E9-584A-4418-9E6D-C8D04A6AC41B}" srcOrd="1" destOrd="0" parTransId="{403B68A6-BD13-47EE-8A2C-CD02E224D10A}" sibTransId="{43DD0062-51B5-45DB-B593-4C93A26BB2AF}"/>
    <dgm:cxn modelId="{DD3F05A9-A376-4DD8-BAEA-C1ADFE9A91AC}" type="presOf" srcId="{4A5FF00D-32E9-424D-981A-8A0DC2B4CB14}" destId="{5EA6B15C-0E7A-4D22-9F59-5A6CD6EFAC50}" srcOrd="0" destOrd="0" presId="urn:microsoft.com/office/officeart/2018/2/layout/IconVerticalSolidList"/>
    <dgm:cxn modelId="{900DD7C0-7110-49FF-BD63-8FB6F63B9BDB}" type="presOf" srcId="{5213B3E8-E0DB-4A1E-B05A-3A3FB911027F}" destId="{21256AB4-73BB-4D2A-8FDC-6F606007E053}" srcOrd="0" destOrd="0" presId="urn:microsoft.com/office/officeart/2018/2/layout/IconVerticalSolidList"/>
    <dgm:cxn modelId="{5272A9D6-CFBC-4288-82DE-62D1E9A082C7}" type="presOf" srcId="{947500E9-584A-4418-9E6D-C8D04A6AC41B}" destId="{A1D4D0CB-1DFF-4D59-8187-D2BD215DC794}" srcOrd="0" destOrd="0" presId="urn:microsoft.com/office/officeart/2018/2/layout/IconVerticalSolidList"/>
    <dgm:cxn modelId="{07D0BCD6-1160-475B-A6F1-6A3A3976FAC8}" type="presOf" srcId="{D0090834-D693-4C19-A7AB-E4B564D2A859}" destId="{7FC6BF27-73BA-414D-9D3D-768379EF856F}" srcOrd="0" destOrd="0" presId="urn:microsoft.com/office/officeart/2018/2/layout/IconVerticalSolidList"/>
    <dgm:cxn modelId="{A30EE5D3-F9EF-46AB-9F8F-6992F40A3A7D}" type="presParOf" srcId="{7FC6BF27-73BA-414D-9D3D-768379EF856F}" destId="{D6897CCB-B680-43A6-9C3A-07E0DFDC9C8F}" srcOrd="0" destOrd="0" presId="urn:microsoft.com/office/officeart/2018/2/layout/IconVerticalSolidList"/>
    <dgm:cxn modelId="{74D12AE1-A5B5-4253-A262-78FCFCFC78AD}" type="presParOf" srcId="{D6897CCB-B680-43A6-9C3A-07E0DFDC9C8F}" destId="{6E991EC3-F091-461B-B8A2-2F5FA5D07ED5}" srcOrd="0" destOrd="0" presId="urn:microsoft.com/office/officeart/2018/2/layout/IconVerticalSolidList"/>
    <dgm:cxn modelId="{660EF29F-A796-43AB-B80E-C96C4B534E1C}" type="presParOf" srcId="{D6897CCB-B680-43A6-9C3A-07E0DFDC9C8F}" destId="{8B7F8FFF-A2EF-486D-B2FE-188885AAC8F2}" srcOrd="1" destOrd="0" presId="urn:microsoft.com/office/officeart/2018/2/layout/IconVerticalSolidList"/>
    <dgm:cxn modelId="{871E8BB2-B548-4BFF-84F8-B51AEABBC30D}" type="presParOf" srcId="{D6897CCB-B680-43A6-9C3A-07E0DFDC9C8F}" destId="{5D3606F2-A69E-46DA-B91D-D5F9DF8CF684}" srcOrd="2" destOrd="0" presId="urn:microsoft.com/office/officeart/2018/2/layout/IconVerticalSolidList"/>
    <dgm:cxn modelId="{7BF9200B-9F51-4417-851F-E6FC1F9F765F}" type="presParOf" srcId="{D6897CCB-B680-43A6-9C3A-07E0DFDC9C8F}" destId="{3DEE1EB0-B7EE-4DC9-AFCC-151852FF886D}" srcOrd="3" destOrd="0" presId="urn:microsoft.com/office/officeart/2018/2/layout/IconVerticalSolidList"/>
    <dgm:cxn modelId="{D6FE2BE7-29A5-4AAB-847C-4EFEB35FA95C}" type="presParOf" srcId="{7FC6BF27-73BA-414D-9D3D-768379EF856F}" destId="{CB7D3DFA-781B-4B8A-A08B-DCC6BFE3C46F}" srcOrd="1" destOrd="0" presId="urn:microsoft.com/office/officeart/2018/2/layout/IconVerticalSolidList"/>
    <dgm:cxn modelId="{9F9EBDB5-5CF3-4025-808F-F6907F102319}" type="presParOf" srcId="{7FC6BF27-73BA-414D-9D3D-768379EF856F}" destId="{8FAC604C-6AB8-4F68-ADEB-9E62208E406E}" srcOrd="2" destOrd="0" presId="urn:microsoft.com/office/officeart/2018/2/layout/IconVerticalSolidList"/>
    <dgm:cxn modelId="{911B61FB-E768-4B9C-B624-947096F9A861}" type="presParOf" srcId="{8FAC604C-6AB8-4F68-ADEB-9E62208E406E}" destId="{B02F7C7E-A3C7-4B85-B283-C301EED5EB72}" srcOrd="0" destOrd="0" presId="urn:microsoft.com/office/officeart/2018/2/layout/IconVerticalSolidList"/>
    <dgm:cxn modelId="{4DE46F27-454D-4055-8A30-3196304D83EC}" type="presParOf" srcId="{8FAC604C-6AB8-4F68-ADEB-9E62208E406E}" destId="{09E38DF1-737A-42AE-A8B9-AA0B2859218D}" srcOrd="1" destOrd="0" presId="urn:microsoft.com/office/officeart/2018/2/layout/IconVerticalSolidList"/>
    <dgm:cxn modelId="{364DDC02-25E7-4D46-9941-15ECB0BFEBE5}" type="presParOf" srcId="{8FAC604C-6AB8-4F68-ADEB-9E62208E406E}" destId="{6BAEF625-F863-437C-AE1B-4A5CE5C5757F}" srcOrd="2" destOrd="0" presId="urn:microsoft.com/office/officeart/2018/2/layout/IconVerticalSolidList"/>
    <dgm:cxn modelId="{DCAA46FA-AD2B-4192-B386-4F14E05D0AF4}" type="presParOf" srcId="{8FAC604C-6AB8-4F68-ADEB-9E62208E406E}" destId="{A1D4D0CB-1DFF-4D59-8187-D2BD215DC794}" srcOrd="3" destOrd="0" presId="urn:microsoft.com/office/officeart/2018/2/layout/IconVerticalSolidList"/>
    <dgm:cxn modelId="{E4E2B468-A073-4F17-9EED-EB6BFF35B6BF}" type="presParOf" srcId="{7FC6BF27-73BA-414D-9D3D-768379EF856F}" destId="{4E9300D6-171F-49BE-BAB4-F461C28FBEA3}" srcOrd="3" destOrd="0" presId="urn:microsoft.com/office/officeart/2018/2/layout/IconVerticalSolidList"/>
    <dgm:cxn modelId="{DE0258D4-B34B-417F-AA1E-A90B6152A329}" type="presParOf" srcId="{7FC6BF27-73BA-414D-9D3D-768379EF856F}" destId="{307B411A-3509-4EB7-9B0C-89A7DC03A476}" srcOrd="4" destOrd="0" presId="urn:microsoft.com/office/officeart/2018/2/layout/IconVerticalSolidList"/>
    <dgm:cxn modelId="{68C5C537-9D82-4A8B-ABF2-9BACEED25F7B}" type="presParOf" srcId="{307B411A-3509-4EB7-9B0C-89A7DC03A476}" destId="{DAF2A2C9-6936-40A2-9D7A-78F44575F864}" srcOrd="0" destOrd="0" presId="urn:microsoft.com/office/officeart/2018/2/layout/IconVerticalSolidList"/>
    <dgm:cxn modelId="{960B5141-EFFB-4317-B26E-FF3CF2B178C5}" type="presParOf" srcId="{307B411A-3509-4EB7-9B0C-89A7DC03A476}" destId="{AEBF757A-54F1-4EE8-82D3-CE123454A98A}" srcOrd="1" destOrd="0" presId="urn:microsoft.com/office/officeart/2018/2/layout/IconVerticalSolidList"/>
    <dgm:cxn modelId="{F96309BC-B5F9-4C46-87B4-BF54F0FC4921}" type="presParOf" srcId="{307B411A-3509-4EB7-9B0C-89A7DC03A476}" destId="{736D640A-387A-4DFF-846B-D10D833C9046}" srcOrd="2" destOrd="0" presId="urn:microsoft.com/office/officeart/2018/2/layout/IconVerticalSolidList"/>
    <dgm:cxn modelId="{AD68EDCE-D513-4D8B-B239-05197D2CF445}" type="presParOf" srcId="{307B411A-3509-4EB7-9B0C-89A7DC03A476}" destId="{5EA6B15C-0E7A-4D22-9F59-5A6CD6EFAC50}" srcOrd="3" destOrd="0" presId="urn:microsoft.com/office/officeart/2018/2/layout/IconVerticalSolidList"/>
    <dgm:cxn modelId="{B6311672-8E9A-499C-ABB0-890B9FF56667}" type="presParOf" srcId="{7FC6BF27-73BA-414D-9D3D-768379EF856F}" destId="{8B372B46-4FA7-4815-BBE9-A5FD485B2491}" srcOrd="5" destOrd="0" presId="urn:microsoft.com/office/officeart/2018/2/layout/IconVerticalSolidList"/>
    <dgm:cxn modelId="{AC46082A-E61C-4719-94EC-5FAAEC79FB3E}" type="presParOf" srcId="{7FC6BF27-73BA-414D-9D3D-768379EF856F}" destId="{1A387931-58AC-4838-8E6D-614BB0620D26}" srcOrd="6" destOrd="0" presId="urn:microsoft.com/office/officeart/2018/2/layout/IconVerticalSolidList"/>
    <dgm:cxn modelId="{3E7ED8DD-7CCB-46E8-B9DB-EC52C099436C}" type="presParOf" srcId="{1A387931-58AC-4838-8E6D-614BB0620D26}" destId="{299F377B-BC9B-4EB9-976C-A8CFD9B259DA}" srcOrd="0" destOrd="0" presId="urn:microsoft.com/office/officeart/2018/2/layout/IconVerticalSolidList"/>
    <dgm:cxn modelId="{D92A6750-BFDB-4D95-9E13-A3D2446016FC}" type="presParOf" srcId="{1A387931-58AC-4838-8E6D-614BB0620D26}" destId="{96E6A4D9-C027-40A4-A584-9E35639884ED}" srcOrd="1" destOrd="0" presId="urn:microsoft.com/office/officeart/2018/2/layout/IconVerticalSolidList"/>
    <dgm:cxn modelId="{1FE5924B-992C-4954-A56B-1B4F947D5392}" type="presParOf" srcId="{1A387931-58AC-4838-8E6D-614BB0620D26}" destId="{02FFFA8D-C623-4ABF-9483-2E24FE4F8F61}" srcOrd="2" destOrd="0" presId="urn:microsoft.com/office/officeart/2018/2/layout/IconVerticalSolidList"/>
    <dgm:cxn modelId="{AF5D8A46-BC09-458A-A865-589C423137EA}" type="presParOf" srcId="{1A387931-58AC-4838-8E6D-614BB0620D26}" destId="{D0DBB92B-62E9-4F54-884B-1943579EB097}" srcOrd="3" destOrd="0" presId="urn:microsoft.com/office/officeart/2018/2/layout/IconVerticalSolidList"/>
    <dgm:cxn modelId="{34F8B72D-9C07-4BE6-B992-6536EB208D5B}" type="presParOf" srcId="{7FC6BF27-73BA-414D-9D3D-768379EF856F}" destId="{C8DA1B98-45A4-4476-AA3B-7930A589DEDD}" srcOrd="7" destOrd="0" presId="urn:microsoft.com/office/officeart/2018/2/layout/IconVerticalSolidList"/>
    <dgm:cxn modelId="{692C3E01-6069-4118-A158-073269E07264}" type="presParOf" srcId="{7FC6BF27-73BA-414D-9D3D-768379EF856F}" destId="{9FF53F2F-4999-435D-88B7-13B31BF67BB9}" srcOrd="8" destOrd="0" presId="urn:microsoft.com/office/officeart/2018/2/layout/IconVerticalSolidList"/>
    <dgm:cxn modelId="{88366621-369B-4409-B764-419C1DE79E0B}" type="presParOf" srcId="{9FF53F2F-4999-435D-88B7-13B31BF67BB9}" destId="{A943E4DB-DC44-48E3-B3F5-59E89C3BF0DB}" srcOrd="0" destOrd="0" presId="urn:microsoft.com/office/officeart/2018/2/layout/IconVerticalSolidList"/>
    <dgm:cxn modelId="{C16DF2AA-C30E-4CD4-8481-927BE92A80B0}" type="presParOf" srcId="{9FF53F2F-4999-435D-88B7-13B31BF67BB9}" destId="{1569BC6E-97ED-445F-8E3D-D116F3152E06}" srcOrd="1" destOrd="0" presId="urn:microsoft.com/office/officeart/2018/2/layout/IconVerticalSolidList"/>
    <dgm:cxn modelId="{256799F6-B6BF-464C-AAC5-0189DE06B85A}" type="presParOf" srcId="{9FF53F2F-4999-435D-88B7-13B31BF67BB9}" destId="{5848FF0F-53C8-43E5-8FCF-0DBCC10A5AAE}" srcOrd="2" destOrd="0" presId="urn:microsoft.com/office/officeart/2018/2/layout/IconVerticalSolidList"/>
    <dgm:cxn modelId="{AD9BBE48-ADDB-4C95-A706-044A52C1B354}" type="presParOf" srcId="{9FF53F2F-4999-435D-88B7-13B31BF67BB9}" destId="{21256AB4-73BB-4D2A-8FDC-6F606007E05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0090834-D693-4C19-A7AB-E4B564D2A859}" type="doc">
      <dgm:prSet loTypeId="urn:microsoft.com/office/officeart/2005/8/layout/vProcess5" loCatId="process" qsTypeId="urn:microsoft.com/office/officeart/2005/8/quickstyle/simple1" qsCatId="simple" csTypeId="urn:microsoft.com/office/officeart/2005/8/colors/accent6_2" csCatId="accent6" phldr="1"/>
      <dgm:spPr/>
      <dgm:t>
        <a:bodyPr/>
        <a:lstStyle/>
        <a:p>
          <a:endParaRPr lang="en-US"/>
        </a:p>
      </dgm:t>
    </dgm:pt>
    <dgm:pt modelId="{4A5FF00D-32E9-424D-981A-8A0DC2B4CB14}">
      <dgm:prSet/>
      <dgm:spPr/>
      <dgm:t>
        <a:bodyPr/>
        <a:lstStyle/>
        <a:p>
          <a:r>
            <a:rPr lang="en-GB"/>
            <a:t>Software and Data Management</a:t>
          </a:r>
          <a:endParaRPr lang="en-US"/>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endParaRPr lang="en-US"/>
        </a:p>
      </dgm:t>
    </dgm:pt>
    <dgm:pt modelId="{947500E9-584A-4418-9E6D-C8D04A6AC41B}">
      <dgm:prSet/>
      <dgm:spPr/>
      <dgm:t>
        <a:bodyPr/>
        <a:lstStyle/>
        <a:p>
          <a:r>
            <a:rPr lang="en-GB"/>
            <a:t>Hardware Design Components</a:t>
          </a:r>
          <a:endParaRPr lang="en-US"/>
        </a:p>
      </dgm:t>
    </dgm:pt>
    <dgm:pt modelId="{43DD0062-51B5-45DB-B593-4C93A26BB2AF}" type="sibTrans" cxnId="{A1DE5AA2-C8F5-4C11-B833-2A1119CB25F2}">
      <dgm:prSet/>
      <dgm:spPr/>
      <dgm:t>
        <a:bodyPr/>
        <a:lstStyle/>
        <a:p>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r>
            <a:rPr lang="en-GB"/>
            <a:t> System Architecture Overview</a:t>
          </a:r>
          <a:endParaRPr lang="en-US"/>
        </a:p>
      </dgm:t>
    </dgm:pt>
    <dgm:pt modelId="{42C58317-8E3B-40DA-86F2-9F830E01B4A0}" type="sibTrans" cxnId="{BE13B748-6A06-4822-8FAB-B25EAB4A6467}">
      <dgm:prSet/>
      <dgm:spPr/>
      <dgm:t>
        <a:bodyPr/>
        <a:lstStyle/>
        <a:p>
          <a:endParaRPr lang="en-US"/>
        </a:p>
      </dgm:t>
    </dgm:pt>
    <dgm:pt modelId="{FFEB8DA2-5D00-42BA-9304-2E083BBE0E8C}" type="parTrans" cxnId="{BE13B748-6A06-4822-8FAB-B25EAB4A6467}">
      <dgm:prSet/>
      <dgm:spPr/>
      <dgm:t>
        <a:bodyPr/>
        <a:lstStyle/>
        <a:p>
          <a:endParaRPr lang="en-US"/>
        </a:p>
      </dgm:t>
    </dgm:pt>
    <dgm:pt modelId="{3D3D6C2E-C963-412A-B1BF-9CFBA592DBDC}">
      <dgm:prSet/>
      <dgm:spPr/>
      <dgm:t>
        <a:bodyPr/>
        <a:lstStyle/>
        <a:p>
          <a:r>
            <a:rPr lang="en-GB"/>
            <a:t>Dashboard Interface Design</a:t>
          </a:r>
        </a:p>
      </dgm:t>
    </dgm:pt>
    <dgm:pt modelId="{8CFAD6A2-8ABA-4D9B-A52A-3AE6B241504D}" type="parTrans" cxnId="{1E609911-3F5C-4063-8CCE-6D5598F972BA}">
      <dgm:prSet/>
      <dgm:spPr/>
      <dgm:t>
        <a:bodyPr/>
        <a:lstStyle/>
        <a:p>
          <a:endParaRPr lang="en-GB"/>
        </a:p>
      </dgm:t>
    </dgm:pt>
    <dgm:pt modelId="{9263B211-295C-4792-90A7-C6510A5DD955}" type="sibTrans" cxnId="{1E609911-3F5C-4063-8CCE-6D5598F972BA}">
      <dgm:prSet/>
      <dgm:spPr/>
      <dgm:t>
        <a:bodyPr/>
        <a:lstStyle/>
        <a:p>
          <a:endParaRPr lang="en-GB"/>
        </a:p>
      </dgm:t>
    </dgm:pt>
    <dgm:pt modelId="{4E3AC487-61FF-4E8F-B6E3-CD0CD5E3261D}" type="pres">
      <dgm:prSet presAssocID="{D0090834-D693-4C19-A7AB-E4B564D2A859}" presName="outerComposite" presStyleCnt="0">
        <dgm:presLayoutVars>
          <dgm:chMax val="5"/>
          <dgm:dir/>
          <dgm:resizeHandles val="exact"/>
        </dgm:presLayoutVars>
      </dgm:prSet>
      <dgm:spPr/>
    </dgm:pt>
    <dgm:pt modelId="{DC1F7AC8-50E0-45FF-8A23-72E4854DBEE7}" type="pres">
      <dgm:prSet presAssocID="{D0090834-D693-4C19-A7AB-E4B564D2A859}" presName="dummyMaxCanvas" presStyleCnt="0">
        <dgm:presLayoutVars/>
      </dgm:prSet>
      <dgm:spPr/>
    </dgm:pt>
    <dgm:pt modelId="{8F2F29C1-BB1A-43CE-83C4-070FDE7EB60E}" type="pres">
      <dgm:prSet presAssocID="{D0090834-D693-4C19-A7AB-E4B564D2A859}" presName="FourNodes_1" presStyleLbl="node1" presStyleIdx="0" presStyleCnt="4">
        <dgm:presLayoutVars>
          <dgm:bulletEnabled val="1"/>
        </dgm:presLayoutVars>
      </dgm:prSet>
      <dgm:spPr/>
    </dgm:pt>
    <dgm:pt modelId="{FE5CA65E-A3A9-4A97-9C5C-4422A8A88CB0}" type="pres">
      <dgm:prSet presAssocID="{D0090834-D693-4C19-A7AB-E4B564D2A859}" presName="FourNodes_2" presStyleLbl="node1" presStyleIdx="1" presStyleCnt="4">
        <dgm:presLayoutVars>
          <dgm:bulletEnabled val="1"/>
        </dgm:presLayoutVars>
      </dgm:prSet>
      <dgm:spPr/>
    </dgm:pt>
    <dgm:pt modelId="{4FF9B67F-5CFB-4CCD-8E3A-40A80CC91309}" type="pres">
      <dgm:prSet presAssocID="{D0090834-D693-4C19-A7AB-E4B564D2A859}" presName="FourNodes_3" presStyleLbl="node1" presStyleIdx="2" presStyleCnt="4">
        <dgm:presLayoutVars>
          <dgm:bulletEnabled val="1"/>
        </dgm:presLayoutVars>
      </dgm:prSet>
      <dgm:spPr/>
    </dgm:pt>
    <dgm:pt modelId="{B1CAA82A-2AFD-48D7-8496-C906965439C2}" type="pres">
      <dgm:prSet presAssocID="{D0090834-D693-4C19-A7AB-E4B564D2A859}" presName="FourNodes_4" presStyleLbl="node1" presStyleIdx="3" presStyleCnt="4">
        <dgm:presLayoutVars>
          <dgm:bulletEnabled val="1"/>
        </dgm:presLayoutVars>
      </dgm:prSet>
      <dgm:spPr/>
    </dgm:pt>
    <dgm:pt modelId="{17204CAD-6C49-4767-8AB6-F2F84365ABF4}" type="pres">
      <dgm:prSet presAssocID="{D0090834-D693-4C19-A7AB-E4B564D2A859}" presName="FourConn_1-2" presStyleLbl="fgAccFollowNode1" presStyleIdx="0" presStyleCnt="3">
        <dgm:presLayoutVars>
          <dgm:bulletEnabled val="1"/>
        </dgm:presLayoutVars>
      </dgm:prSet>
      <dgm:spPr/>
    </dgm:pt>
    <dgm:pt modelId="{0600C3F0-3538-46B0-A83B-8A4078B557D0}" type="pres">
      <dgm:prSet presAssocID="{D0090834-D693-4C19-A7AB-E4B564D2A859}" presName="FourConn_2-3" presStyleLbl="fgAccFollowNode1" presStyleIdx="1" presStyleCnt="3">
        <dgm:presLayoutVars>
          <dgm:bulletEnabled val="1"/>
        </dgm:presLayoutVars>
      </dgm:prSet>
      <dgm:spPr/>
    </dgm:pt>
    <dgm:pt modelId="{1E69C7CA-2592-467D-8ABF-43A17D00AE83}" type="pres">
      <dgm:prSet presAssocID="{D0090834-D693-4C19-A7AB-E4B564D2A859}" presName="FourConn_3-4" presStyleLbl="fgAccFollowNode1" presStyleIdx="2" presStyleCnt="3">
        <dgm:presLayoutVars>
          <dgm:bulletEnabled val="1"/>
        </dgm:presLayoutVars>
      </dgm:prSet>
      <dgm:spPr/>
    </dgm:pt>
    <dgm:pt modelId="{9CB15E32-80A8-4F48-A366-09D2D4A7E380}" type="pres">
      <dgm:prSet presAssocID="{D0090834-D693-4C19-A7AB-E4B564D2A859}" presName="FourNodes_1_text" presStyleLbl="node1" presStyleIdx="3" presStyleCnt="4">
        <dgm:presLayoutVars>
          <dgm:bulletEnabled val="1"/>
        </dgm:presLayoutVars>
      </dgm:prSet>
      <dgm:spPr/>
    </dgm:pt>
    <dgm:pt modelId="{F56D0B2C-FFEE-4F64-96A6-A448423A9580}" type="pres">
      <dgm:prSet presAssocID="{D0090834-D693-4C19-A7AB-E4B564D2A859}" presName="FourNodes_2_text" presStyleLbl="node1" presStyleIdx="3" presStyleCnt="4">
        <dgm:presLayoutVars>
          <dgm:bulletEnabled val="1"/>
        </dgm:presLayoutVars>
      </dgm:prSet>
      <dgm:spPr/>
    </dgm:pt>
    <dgm:pt modelId="{4EE1D7ED-C106-49EB-88F4-1F4D60A90627}" type="pres">
      <dgm:prSet presAssocID="{D0090834-D693-4C19-A7AB-E4B564D2A859}" presName="FourNodes_3_text" presStyleLbl="node1" presStyleIdx="3" presStyleCnt="4">
        <dgm:presLayoutVars>
          <dgm:bulletEnabled val="1"/>
        </dgm:presLayoutVars>
      </dgm:prSet>
      <dgm:spPr/>
    </dgm:pt>
    <dgm:pt modelId="{3A5E7DC8-F5AA-4560-89C9-DD4DD81C3720}" type="pres">
      <dgm:prSet presAssocID="{D0090834-D693-4C19-A7AB-E4B564D2A859}" presName="FourNodes_4_text" presStyleLbl="node1" presStyleIdx="3" presStyleCnt="4">
        <dgm:presLayoutVars>
          <dgm:bulletEnabled val="1"/>
        </dgm:presLayoutVars>
      </dgm:prSet>
      <dgm:spPr/>
    </dgm:pt>
  </dgm:ptLst>
  <dgm:cxnLst>
    <dgm:cxn modelId="{8AA1BF0E-2307-407D-BC6A-EE04FB70BC0F}" type="presOf" srcId="{43DD0062-51B5-45DB-B593-4C93A26BB2AF}" destId="{0600C3F0-3538-46B0-A83B-8A4078B557D0}" srcOrd="0" destOrd="0" presId="urn:microsoft.com/office/officeart/2005/8/layout/vProcess5"/>
    <dgm:cxn modelId="{1E609911-3F5C-4063-8CCE-6D5598F972BA}" srcId="{D0090834-D693-4C19-A7AB-E4B564D2A859}" destId="{3D3D6C2E-C963-412A-B1BF-9CFBA592DBDC}" srcOrd="3" destOrd="0" parTransId="{8CFAD6A2-8ABA-4D9B-A52A-3AE6B241504D}" sibTransId="{9263B211-295C-4792-90A7-C6510A5DD955}"/>
    <dgm:cxn modelId="{9113571B-FA3F-4C49-9757-1306D3345D0C}" type="presOf" srcId="{3D3D6C2E-C963-412A-B1BF-9CFBA592DBDC}" destId="{3A5E7DC8-F5AA-4560-89C9-DD4DD81C3720}" srcOrd="1" destOrd="0" presId="urn:microsoft.com/office/officeart/2005/8/layout/vProcess5"/>
    <dgm:cxn modelId="{2F843238-9C83-439D-891C-9B4DA31FC202}" type="presOf" srcId="{947500E9-584A-4418-9E6D-C8D04A6AC41B}" destId="{FE5CA65E-A3A9-4A97-9C5C-4422A8A88CB0}" srcOrd="0" destOrd="0" presId="urn:microsoft.com/office/officeart/2005/8/layout/vProcess5"/>
    <dgm:cxn modelId="{0B47D467-7109-4385-A747-0A892537D507}" type="presOf" srcId="{E7A84630-0F47-4ECA-963D-C3F1EE7EED6A}" destId="{8F2F29C1-BB1A-43CE-83C4-070FDE7EB60E}" srcOrd="0" destOrd="0" presId="urn:microsoft.com/office/officeart/2005/8/layout/vProcess5"/>
    <dgm:cxn modelId="{BE13B748-6A06-4822-8FAB-B25EAB4A6467}" srcId="{D0090834-D693-4C19-A7AB-E4B564D2A859}" destId="{E7A84630-0F47-4ECA-963D-C3F1EE7EED6A}" srcOrd="0" destOrd="0" parTransId="{FFEB8DA2-5D00-42BA-9304-2E083BBE0E8C}" sibTransId="{42C58317-8E3B-40DA-86F2-9F830E01B4A0}"/>
    <dgm:cxn modelId="{0E0F176A-86C2-4092-B63F-01FCB5E80520}" type="presOf" srcId="{D0090834-D693-4C19-A7AB-E4B564D2A859}" destId="{4E3AC487-61FF-4E8F-B6E3-CD0CD5E3261D}" srcOrd="0" destOrd="0" presId="urn:microsoft.com/office/officeart/2005/8/layout/vProcess5"/>
    <dgm:cxn modelId="{8A914E75-1F21-4E6D-930E-58E2CEFE65AB}" srcId="{D0090834-D693-4C19-A7AB-E4B564D2A859}" destId="{4A5FF00D-32E9-424D-981A-8A0DC2B4CB14}" srcOrd="2" destOrd="0" parTransId="{7CB36372-12BA-4322-A96F-934EB7BB1AF3}" sibTransId="{40008BEB-DEEF-4EF3-BBE6-B233F587D413}"/>
    <dgm:cxn modelId="{2015F455-57F2-4583-B89F-C4A0D38A9A04}" type="presOf" srcId="{42C58317-8E3B-40DA-86F2-9F830E01B4A0}" destId="{17204CAD-6C49-4767-8AB6-F2F84365ABF4}" srcOrd="0" destOrd="0" presId="urn:microsoft.com/office/officeart/2005/8/layout/vProcess5"/>
    <dgm:cxn modelId="{5E4E4F83-08D4-488A-B266-5C0405CFAB6C}" type="presOf" srcId="{4A5FF00D-32E9-424D-981A-8A0DC2B4CB14}" destId="{4FF9B67F-5CFB-4CCD-8E3A-40A80CC91309}" srcOrd="0" destOrd="0" presId="urn:microsoft.com/office/officeart/2005/8/layout/vProcess5"/>
    <dgm:cxn modelId="{981C8D88-184C-4908-9207-94C4CA765C75}" type="presOf" srcId="{3D3D6C2E-C963-412A-B1BF-9CFBA592DBDC}" destId="{B1CAA82A-2AFD-48D7-8496-C906965439C2}" srcOrd="0" destOrd="0" presId="urn:microsoft.com/office/officeart/2005/8/layout/vProcess5"/>
    <dgm:cxn modelId="{A1DE5AA2-C8F5-4C11-B833-2A1119CB25F2}" srcId="{D0090834-D693-4C19-A7AB-E4B564D2A859}" destId="{947500E9-584A-4418-9E6D-C8D04A6AC41B}" srcOrd="1" destOrd="0" parTransId="{403B68A6-BD13-47EE-8A2C-CD02E224D10A}" sibTransId="{43DD0062-51B5-45DB-B593-4C93A26BB2AF}"/>
    <dgm:cxn modelId="{BEB2C4AE-B2D7-476C-873D-E2A3AD9B5240}" type="presOf" srcId="{40008BEB-DEEF-4EF3-BBE6-B233F587D413}" destId="{1E69C7CA-2592-467D-8ABF-43A17D00AE83}" srcOrd="0" destOrd="0" presId="urn:microsoft.com/office/officeart/2005/8/layout/vProcess5"/>
    <dgm:cxn modelId="{4BB0A2B7-38C7-45CC-A0EF-87605F400CA7}" type="presOf" srcId="{947500E9-584A-4418-9E6D-C8D04A6AC41B}" destId="{F56D0B2C-FFEE-4F64-96A6-A448423A9580}" srcOrd="1" destOrd="0" presId="urn:microsoft.com/office/officeart/2005/8/layout/vProcess5"/>
    <dgm:cxn modelId="{917B9DBF-E547-4404-BDF1-DD8FFE11A903}" type="presOf" srcId="{4A5FF00D-32E9-424D-981A-8A0DC2B4CB14}" destId="{4EE1D7ED-C106-49EB-88F4-1F4D60A90627}" srcOrd="1" destOrd="0" presId="urn:microsoft.com/office/officeart/2005/8/layout/vProcess5"/>
    <dgm:cxn modelId="{35C3F6CE-641C-4F39-AD00-809AE320316A}" type="presOf" srcId="{E7A84630-0F47-4ECA-963D-C3F1EE7EED6A}" destId="{9CB15E32-80A8-4F48-A366-09D2D4A7E380}" srcOrd="1" destOrd="0" presId="urn:microsoft.com/office/officeart/2005/8/layout/vProcess5"/>
    <dgm:cxn modelId="{A20B88E8-1A60-4860-854A-FFB843A6F83C}" type="presParOf" srcId="{4E3AC487-61FF-4E8F-B6E3-CD0CD5E3261D}" destId="{DC1F7AC8-50E0-45FF-8A23-72E4854DBEE7}" srcOrd="0" destOrd="0" presId="urn:microsoft.com/office/officeart/2005/8/layout/vProcess5"/>
    <dgm:cxn modelId="{9ED0187F-7A8C-4B32-895F-C35343EC43D3}" type="presParOf" srcId="{4E3AC487-61FF-4E8F-B6E3-CD0CD5E3261D}" destId="{8F2F29C1-BB1A-43CE-83C4-070FDE7EB60E}" srcOrd="1" destOrd="0" presId="urn:microsoft.com/office/officeart/2005/8/layout/vProcess5"/>
    <dgm:cxn modelId="{9D8D0743-79A5-4654-BC2D-6826D1065109}" type="presParOf" srcId="{4E3AC487-61FF-4E8F-B6E3-CD0CD5E3261D}" destId="{FE5CA65E-A3A9-4A97-9C5C-4422A8A88CB0}" srcOrd="2" destOrd="0" presId="urn:microsoft.com/office/officeart/2005/8/layout/vProcess5"/>
    <dgm:cxn modelId="{E9D2FA8D-0CCC-48D5-B618-35CCE77D27EF}" type="presParOf" srcId="{4E3AC487-61FF-4E8F-B6E3-CD0CD5E3261D}" destId="{4FF9B67F-5CFB-4CCD-8E3A-40A80CC91309}" srcOrd="3" destOrd="0" presId="urn:microsoft.com/office/officeart/2005/8/layout/vProcess5"/>
    <dgm:cxn modelId="{D22ADED9-C3ED-4658-8C10-4799004E2D01}" type="presParOf" srcId="{4E3AC487-61FF-4E8F-B6E3-CD0CD5E3261D}" destId="{B1CAA82A-2AFD-48D7-8496-C906965439C2}" srcOrd="4" destOrd="0" presId="urn:microsoft.com/office/officeart/2005/8/layout/vProcess5"/>
    <dgm:cxn modelId="{AFF27161-B458-41FA-A7A2-37308C61DEEC}" type="presParOf" srcId="{4E3AC487-61FF-4E8F-B6E3-CD0CD5E3261D}" destId="{17204CAD-6C49-4767-8AB6-F2F84365ABF4}" srcOrd="5" destOrd="0" presId="urn:microsoft.com/office/officeart/2005/8/layout/vProcess5"/>
    <dgm:cxn modelId="{D1213B12-0AC3-4043-A94B-488F54A4D6F2}" type="presParOf" srcId="{4E3AC487-61FF-4E8F-B6E3-CD0CD5E3261D}" destId="{0600C3F0-3538-46B0-A83B-8A4078B557D0}" srcOrd="6" destOrd="0" presId="urn:microsoft.com/office/officeart/2005/8/layout/vProcess5"/>
    <dgm:cxn modelId="{B8DAAB3B-A982-4AE0-9C8F-E87CBA7D6811}" type="presParOf" srcId="{4E3AC487-61FF-4E8F-B6E3-CD0CD5E3261D}" destId="{1E69C7CA-2592-467D-8ABF-43A17D00AE83}" srcOrd="7" destOrd="0" presId="urn:microsoft.com/office/officeart/2005/8/layout/vProcess5"/>
    <dgm:cxn modelId="{1F7BA092-6AE4-4FB5-98D3-54726250596C}" type="presParOf" srcId="{4E3AC487-61FF-4E8F-B6E3-CD0CD5E3261D}" destId="{9CB15E32-80A8-4F48-A366-09D2D4A7E380}" srcOrd="8" destOrd="0" presId="urn:microsoft.com/office/officeart/2005/8/layout/vProcess5"/>
    <dgm:cxn modelId="{566156E9-12B0-48CE-AAA0-EF15B74D72C9}" type="presParOf" srcId="{4E3AC487-61FF-4E8F-B6E3-CD0CD5E3261D}" destId="{F56D0B2C-FFEE-4F64-96A6-A448423A9580}" srcOrd="9" destOrd="0" presId="urn:microsoft.com/office/officeart/2005/8/layout/vProcess5"/>
    <dgm:cxn modelId="{2659E6CF-4F64-4F07-B458-93B99213F5DA}" type="presParOf" srcId="{4E3AC487-61FF-4E8F-B6E3-CD0CD5E3261D}" destId="{4EE1D7ED-C106-49EB-88F4-1F4D60A90627}" srcOrd="10" destOrd="0" presId="urn:microsoft.com/office/officeart/2005/8/layout/vProcess5"/>
    <dgm:cxn modelId="{3D58A37B-BE4A-46E4-8B1F-286978EEC057}" type="presParOf" srcId="{4E3AC487-61FF-4E8F-B6E3-CD0CD5E3261D}" destId="{3A5E7DC8-F5AA-4560-89C9-DD4DD81C3720}"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3B0900B-AA86-4061-8B6E-0EB3FC168238}"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FD332955-E858-4A75-B3DA-D5D522AB5AF4}">
      <dgm:prSet/>
      <dgm:spPr/>
      <dgm:t>
        <a:bodyPr/>
        <a:lstStyle/>
        <a:p>
          <a:r>
            <a:rPr lang="en-US" b="1"/>
            <a:t>IoT Layer:</a:t>
          </a:r>
          <a:r>
            <a:rPr lang="en-US"/>
            <a:t> Smart bins capture fill level data using sensors.</a:t>
          </a:r>
        </a:p>
      </dgm:t>
    </dgm:pt>
    <dgm:pt modelId="{CC93BA52-A82F-46AF-9851-4F851992B89F}" type="parTrans" cxnId="{3A02AC72-F3A3-4065-AB49-943FC288CA75}">
      <dgm:prSet/>
      <dgm:spPr/>
      <dgm:t>
        <a:bodyPr/>
        <a:lstStyle/>
        <a:p>
          <a:endParaRPr lang="en-US"/>
        </a:p>
      </dgm:t>
    </dgm:pt>
    <dgm:pt modelId="{EAFA28E8-4420-4248-ADF1-5645A962B95D}" type="sibTrans" cxnId="{3A02AC72-F3A3-4065-AB49-943FC288CA75}">
      <dgm:prSet/>
      <dgm:spPr/>
      <dgm:t>
        <a:bodyPr/>
        <a:lstStyle/>
        <a:p>
          <a:endParaRPr lang="en-US"/>
        </a:p>
      </dgm:t>
    </dgm:pt>
    <dgm:pt modelId="{8E8C5AF9-8183-4A89-BF1E-BC090A74F042}">
      <dgm:prSet/>
      <dgm:spPr/>
      <dgm:t>
        <a:bodyPr/>
        <a:lstStyle/>
        <a:p>
          <a:r>
            <a:rPr lang="en-US" b="1"/>
            <a:t>Network Layer:</a:t>
          </a:r>
          <a:r>
            <a:rPr lang="en-US"/>
            <a:t> ESP32 sends data via Wi-Fi/GSM to the cloud.</a:t>
          </a:r>
        </a:p>
      </dgm:t>
    </dgm:pt>
    <dgm:pt modelId="{639EBE69-C0CF-4D42-BAAC-0792439F99DB}" type="parTrans" cxnId="{F07AF7C6-847D-4C1B-B28E-F2E8E8392130}">
      <dgm:prSet/>
      <dgm:spPr/>
      <dgm:t>
        <a:bodyPr/>
        <a:lstStyle/>
        <a:p>
          <a:endParaRPr lang="en-US"/>
        </a:p>
      </dgm:t>
    </dgm:pt>
    <dgm:pt modelId="{36B9F3C1-B676-42FA-B9BB-BEEFE3BB0F12}" type="sibTrans" cxnId="{F07AF7C6-847D-4C1B-B28E-F2E8E8392130}">
      <dgm:prSet/>
      <dgm:spPr/>
      <dgm:t>
        <a:bodyPr/>
        <a:lstStyle/>
        <a:p>
          <a:endParaRPr lang="en-US"/>
        </a:p>
      </dgm:t>
    </dgm:pt>
    <dgm:pt modelId="{9318182E-10CA-41C8-AD94-EF36AD879C7C}">
      <dgm:prSet/>
      <dgm:spPr/>
      <dgm:t>
        <a:bodyPr/>
        <a:lstStyle/>
        <a:p>
          <a:r>
            <a:rPr lang="en-US" b="1"/>
            <a:t>Cloud  &amp; AI Layer:</a:t>
          </a:r>
          <a:r>
            <a:rPr lang="en-US"/>
            <a:t> Data is stored and analyzed for prediction.</a:t>
          </a:r>
        </a:p>
      </dgm:t>
    </dgm:pt>
    <dgm:pt modelId="{21C9AB69-122A-4E30-B2AF-90786643C0E6}" type="parTrans" cxnId="{61E854BC-1F1B-496C-AFAE-CC7E8253FD3A}">
      <dgm:prSet/>
      <dgm:spPr/>
      <dgm:t>
        <a:bodyPr/>
        <a:lstStyle/>
        <a:p>
          <a:endParaRPr lang="en-US"/>
        </a:p>
      </dgm:t>
    </dgm:pt>
    <dgm:pt modelId="{F9FA9A1D-65AE-44FD-A56E-284075658F2F}" type="sibTrans" cxnId="{61E854BC-1F1B-496C-AFAE-CC7E8253FD3A}">
      <dgm:prSet/>
      <dgm:spPr/>
      <dgm:t>
        <a:bodyPr/>
        <a:lstStyle/>
        <a:p>
          <a:endParaRPr lang="en-US"/>
        </a:p>
      </dgm:t>
    </dgm:pt>
    <dgm:pt modelId="{76DDAB24-4F90-4BB7-8F98-5EF2E7988AAA}">
      <dgm:prSet/>
      <dgm:spPr/>
      <dgm:t>
        <a:bodyPr/>
        <a:lstStyle/>
        <a:p>
          <a:r>
            <a:rPr lang="en-US" b="1"/>
            <a:t>Database Layer:</a:t>
          </a:r>
          <a:r>
            <a:rPr lang="en-US"/>
            <a:t> Keeps bin ID, location, status, and timestamps.</a:t>
          </a:r>
        </a:p>
      </dgm:t>
    </dgm:pt>
    <dgm:pt modelId="{AB6B7448-43AF-40A4-8C2D-5F0531E46075}" type="parTrans" cxnId="{C27B4D62-737B-41A3-BF1F-39EE5F26AE4F}">
      <dgm:prSet/>
      <dgm:spPr/>
      <dgm:t>
        <a:bodyPr/>
        <a:lstStyle/>
        <a:p>
          <a:endParaRPr lang="en-US"/>
        </a:p>
      </dgm:t>
    </dgm:pt>
    <dgm:pt modelId="{A4D5170C-E7BB-4D1F-9B8A-02792D9D3EBD}" type="sibTrans" cxnId="{C27B4D62-737B-41A3-BF1F-39EE5F26AE4F}">
      <dgm:prSet/>
      <dgm:spPr/>
      <dgm:t>
        <a:bodyPr/>
        <a:lstStyle/>
        <a:p>
          <a:endParaRPr lang="en-US"/>
        </a:p>
      </dgm:t>
    </dgm:pt>
    <dgm:pt modelId="{820A889F-C2C3-40F7-90B8-1C1D770E008E}">
      <dgm:prSet/>
      <dgm:spPr/>
      <dgm:t>
        <a:bodyPr/>
        <a:lstStyle/>
        <a:p>
          <a:r>
            <a:rPr lang="en-US" b="1"/>
            <a:t>Dashboard Layer:</a:t>
          </a:r>
          <a:r>
            <a:rPr lang="en-US"/>
            <a:t> Managers view map, alerts, and reports.</a:t>
          </a:r>
        </a:p>
      </dgm:t>
    </dgm:pt>
    <dgm:pt modelId="{6E15CB5A-3B55-41D0-9DF0-FC238BDCE7A2}" type="parTrans" cxnId="{D586A9A4-FCEB-4F9B-BBCD-965A69ADF8C3}">
      <dgm:prSet/>
      <dgm:spPr/>
      <dgm:t>
        <a:bodyPr/>
        <a:lstStyle/>
        <a:p>
          <a:endParaRPr lang="en-US"/>
        </a:p>
      </dgm:t>
    </dgm:pt>
    <dgm:pt modelId="{BFEE5F9D-6F5A-4A15-8D08-B2C128C5D0C9}" type="sibTrans" cxnId="{D586A9A4-FCEB-4F9B-BBCD-965A69ADF8C3}">
      <dgm:prSet/>
      <dgm:spPr/>
      <dgm:t>
        <a:bodyPr/>
        <a:lstStyle/>
        <a:p>
          <a:endParaRPr lang="en-US"/>
        </a:p>
      </dgm:t>
    </dgm:pt>
    <dgm:pt modelId="{20A35ED0-1871-4C8F-AFF9-DF187AF42DC6}" type="pres">
      <dgm:prSet presAssocID="{33B0900B-AA86-4061-8B6E-0EB3FC168238}" presName="vert0" presStyleCnt="0">
        <dgm:presLayoutVars>
          <dgm:dir/>
          <dgm:animOne val="branch"/>
          <dgm:animLvl val="lvl"/>
        </dgm:presLayoutVars>
      </dgm:prSet>
      <dgm:spPr/>
    </dgm:pt>
    <dgm:pt modelId="{2313C38B-5FA7-4002-B489-7E0B4A3067CA}" type="pres">
      <dgm:prSet presAssocID="{FD332955-E858-4A75-B3DA-D5D522AB5AF4}" presName="thickLine" presStyleLbl="alignNode1" presStyleIdx="0" presStyleCnt="5"/>
      <dgm:spPr/>
    </dgm:pt>
    <dgm:pt modelId="{12EC26FA-2BED-44BE-A900-DA950D8221BE}" type="pres">
      <dgm:prSet presAssocID="{FD332955-E858-4A75-B3DA-D5D522AB5AF4}" presName="horz1" presStyleCnt="0"/>
      <dgm:spPr/>
    </dgm:pt>
    <dgm:pt modelId="{0288002E-33F8-47B2-B0F6-EDDB1695215A}" type="pres">
      <dgm:prSet presAssocID="{FD332955-E858-4A75-B3DA-D5D522AB5AF4}" presName="tx1" presStyleLbl="revTx" presStyleIdx="0" presStyleCnt="5"/>
      <dgm:spPr/>
    </dgm:pt>
    <dgm:pt modelId="{71F59DFE-83DD-47CA-86C4-179A7AE48D84}" type="pres">
      <dgm:prSet presAssocID="{FD332955-E858-4A75-B3DA-D5D522AB5AF4}" presName="vert1" presStyleCnt="0"/>
      <dgm:spPr/>
    </dgm:pt>
    <dgm:pt modelId="{C32AF261-87A1-492E-9A5D-15BB61646265}" type="pres">
      <dgm:prSet presAssocID="{8E8C5AF9-8183-4A89-BF1E-BC090A74F042}" presName="thickLine" presStyleLbl="alignNode1" presStyleIdx="1" presStyleCnt="5"/>
      <dgm:spPr/>
    </dgm:pt>
    <dgm:pt modelId="{C76506CA-2A15-43E2-AF11-BB296E401E61}" type="pres">
      <dgm:prSet presAssocID="{8E8C5AF9-8183-4A89-BF1E-BC090A74F042}" presName="horz1" presStyleCnt="0"/>
      <dgm:spPr/>
    </dgm:pt>
    <dgm:pt modelId="{D9B22F68-8071-4EFA-A9D2-8357BA856C60}" type="pres">
      <dgm:prSet presAssocID="{8E8C5AF9-8183-4A89-BF1E-BC090A74F042}" presName="tx1" presStyleLbl="revTx" presStyleIdx="1" presStyleCnt="5"/>
      <dgm:spPr/>
    </dgm:pt>
    <dgm:pt modelId="{CD01AD0E-0E90-425D-B9B9-88D389126669}" type="pres">
      <dgm:prSet presAssocID="{8E8C5AF9-8183-4A89-BF1E-BC090A74F042}" presName="vert1" presStyleCnt="0"/>
      <dgm:spPr/>
    </dgm:pt>
    <dgm:pt modelId="{DA05FB9B-FE8B-46D1-BE8C-B83D6E2414BB}" type="pres">
      <dgm:prSet presAssocID="{9318182E-10CA-41C8-AD94-EF36AD879C7C}" presName="thickLine" presStyleLbl="alignNode1" presStyleIdx="2" presStyleCnt="5"/>
      <dgm:spPr/>
    </dgm:pt>
    <dgm:pt modelId="{1FC610C6-3E66-46F6-86A3-23FE625BF161}" type="pres">
      <dgm:prSet presAssocID="{9318182E-10CA-41C8-AD94-EF36AD879C7C}" presName="horz1" presStyleCnt="0"/>
      <dgm:spPr/>
    </dgm:pt>
    <dgm:pt modelId="{F0019289-CC02-420F-920E-A514FDC5461D}" type="pres">
      <dgm:prSet presAssocID="{9318182E-10CA-41C8-AD94-EF36AD879C7C}" presName="tx1" presStyleLbl="revTx" presStyleIdx="2" presStyleCnt="5"/>
      <dgm:spPr/>
    </dgm:pt>
    <dgm:pt modelId="{62CF27DB-63D7-4160-B4EE-0865F764B8BE}" type="pres">
      <dgm:prSet presAssocID="{9318182E-10CA-41C8-AD94-EF36AD879C7C}" presName="vert1" presStyleCnt="0"/>
      <dgm:spPr/>
    </dgm:pt>
    <dgm:pt modelId="{2E297DB3-0866-41C1-8A47-28BC55157112}" type="pres">
      <dgm:prSet presAssocID="{76DDAB24-4F90-4BB7-8F98-5EF2E7988AAA}" presName="thickLine" presStyleLbl="alignNode1" presStyleIdx="3" presStyleCnt="5"/>
      <dgm:spPr/>
    </dgm:pt>
    <dgm:pt modelId="{24447DD8-0259-4F77-B8ED-B03F854DFD38}" type="pres">
      <dgm:prSet presAssocID="{76DDAB24-4F90-4BB7-8F98-5EF2E7988AAA}" presName="horz1" presStyleCnt="0"/>
      <dgm:spPr/>
    </dgm:pt>
    <dgm:pt modelId="{8905D5BF-659B-4020-BF15-3FB22FD67218}" type="pres">
      <dgm:prSet presAssocID="{76DDAB24-4F90-4BB7-8F98-5EF2E7988AAA}" presName="tx1" presStyleLbl="revTx" presStyleIdx="3" presStyleCnt="5"/>
      <dgm:spPr/>
    </dgm:pt>
    <dgm:pt modelId="{B5DF4AD8-4ADC-44DD-9383-8D917DD2B5E3}" type="pres">
      <dgm:prSet presAssocID="{76DDAB24-4F90-4BB7-8F98-5EF2E7988AAA}" presName="vert1" presStyleCnt="0"/>
      <dgm:spPr/>
    </dgm:pt>
    <dgm:pt modelId="{5BE3FB87-09F5-417A-9ED4-F2FE7D6E26D2}" type="pres">
      <dgm:prSet presAssocID="{820A889F-C2C3-40F7-90B8-1C1D770E008E}" presName="thickLine" presStyleLbl="alignNode1" presStyleIdx="4" presStyleCnt="5"/>
      <dgm:spPr/>
    </dgm:pt>
    <dgm:pt modelId="{0A2D53BB-6FD8-4E35-B692-C8A85F04D52E}" type="pres">
      <dgm:prSet presAssocID="{820A889F-C2C3-40F7-90B8-1C1D770E008E}" presName="horz1" presStyleCnt="0"/>
      <dgm:spPr/>
    </dgm:pt>
    <dgm:pt modelId="{568BA653-CB4C-40D9-93B1-2880A0F011D9}" type="pres">
      <dgm:prSet presAssocID="{820A889F-C2C3-40F7-90B8-1C1D770E008E}" presName="tx1" presStyleLbl="revTx" presStyleIdx="4" presStyleCnt="5"/>
      <dgm:spPr/>
    </dgm:pt>
    <dgm:pt modelId="{02778D79-3AEA-4CBE-8C9F-9B402EF8E541}" type="pres">
      <dgm:prSet presAssocID="{820A889F-C2C3-40F7-90B8-1C1D770E008E}" presName="vert1" presStyleCnt="0"/>
      <dgm:spPr/>
    </dgm:pt>
  </dgm:ptLst>
  <dgm:cxnLst>
    <dgm:cxn modelId="{F0394316-181F-4C06-B937-5967E42472E6}" type="presOf" srcId="{76DDAB24-4F90-4BB7-8F98-5EF2E7988AAA}" destId="{8905D5BF-659B-4020-BF15-3FB22FD67218}" srcOrd="0" destOrd="0" presId="urn:microsoft.com/office/officeart/2008/layout/LinedList"/>
    <dgm:cxn modelId="{B0BCAB1E-746A-4E65-A2A7-056525F1A4CD}" type="presOf" srcId="{FD332955-E858-4A75-B3DA-D5D522AB5AF4}" destId="{0288002E-33F8-47B2-B0F6-EDDB1695215A}" srcOrd="0" destOrd="0" presId="urn:microsoft.com/office/officeart/2008/layout/LinedList"/>
    <dgm:cxn modelId="{4FEAB423-4695-4F65-A229-9C4C380CC97D}" type="presOf" srcId="{33B0900B-AA86-4061-8B6E-0EB3FC168238}" destId="{20A35ED0-1871-4C8F-AFF9-DF187AF42DC6}" srcOrd="0" destOrd="0" presId="urn:microsoft.com/office/officeart/2008/layout/LinedList"/>
    <dgm:cxn modelId="{B8D4B839-4DD8-4DD3-8F28-106573E73601}" type="presOf" srcId="{8E8C5AF9-8183-4A89-BF1E-BC090A74F042}" destId="{D9B22F68-8071-4EFA-A9D2-8357BA856C60}" srcOrd="0" destOrd="0" presId="urn:microsoft.com/office/officeart/2008/layout/LinedList"/>
    <dgm:cxn modelId="{C27B4D62-737B-41A3-BF1F-39EE5F26AE4F}" srcId="{33B0900B-AA86-4061-8B6E-0EB3FC168238}" destId="{76DDAB24-4F90-4BB7-8F98-5EF2E7988AAA}" srcOrd="3" destOrd="0" parTransId="{AB6B7448-43AF-40A4-8C2D-5F0531E46075}" sibTransId="{A4D5170C-E7BB-4D1F-9B8A-02792D9D3EBD}"/>
    <dgm:cxn modelId="{3A02AC72-F3A3-4065-AB49-943FC288CA75}" srcId="{33B0900B-AA86-4061-8B6E-0EB3FC168238}" destId="{FD332955-E858-4A75-B3DA-D5D522AB5AF4}" srcOrd="0" destOrd="0" parTransId="{CC93BA52-A82F-46AF-9851-4F851992B89F}" sibTransId="{EAFA28E8-4420-4248-ADF1-5645A962B95D}"/>
    <dgm:cxn modelId="{7952AC88-3CF1-4256-9A34-79CF44C103E1}" type="presOf" srcId="{9318182E-10CA-41C8-AD94-EF36AD879C7C}" destId="{F0019289-CC02-420F-920E-A514FDC5461D}" srcOrd="0" destOrd="0" presId="urn:microsoft.com/office/officeart/2008/layout/LinedList"/>
    <dgm:cxn modelId="{D586A9A4-FCEB-4F9B-BBCD-965A69ADF8C3}" srcId="{33B0900B-AA86-4061-8B6E-0EB3FC168238}" destId="{820A889F-C2C3-40F7-90B8-1C1D770E008E}" srcOrd="4" destOrd="0" parTransId="{6E15CB5A-3B55-41D0-9DF0-FC238BDCE7A2}" sibTransId="{BFEE5F9D-6F5A-4A15-8D08-B2C128C5D0C9}"/>
    <dgm:cxn modelId="{61E854BC-1F1B-496C-AFAE-CC7E8253FD3A}" srcId="{33B0900B-AA86-4061-8B6E-0EB3FC168238}" destId="{9318182E-10CA-41C8-AD94-EF36AD879C7C}" srcOrd="2" destOrd="0" parTransId="{21C9AB69-122A-4E30-B2AF-90786643C0E6}" sibTransId="{F9FA9A1D-65AE-44FD-A56E-284075658F2F}"/>
    <dgm:cxn modelId="{F07AF7C6-847D-4C1B-B28E-F2E8E8392130}" srcId="{33B0900B-AA86-4061-8B6E-0EB3FC168238}" destId="{8E8C5AF9-8183-4A89-BF1E-BC090A74F042}" srcOrd="1" destOrd="0" parTransId="{639EBE69-C0CF-4D42-BAAC-0792439F99DB}" sibTransId="{36B9F3C1-B676-42FA-B9BB-BEEFE3BB0F12}"/>
    <dgm:cxn modelId="{D0CA81D1-1C8D-40AD-9490-43F65B13BA88}" type="presOf" srcId="{820A889F-C2C3-40F7-90B8-1C1D770E008E}" destId="{568BA653-CB4C-40D9-93B1-2880A0F011D9}" srcOrd="0" destOrd="0" presId="urn:microsoft.com/office/officeart/2008/layout/LinedList"/>
    <dgm:cxn modelId="{FE7AEF8A-DF54-4F4F-89B8-D36E862F436D}" type="presParOf" srcId="{20A35ED0-1871-4C8F-AFF9-DF187AF42DC6}" destId="{2313C38B-5FA7-4002-B489-7E0B4A3067CA}" srcOrd="0" destOrd="0" presId="urn:microsoft.com/office/officeart/2008/layout/LinedList"/>
    <dgm:cxn modelId="{8C901B28-FF56-47B8-B94A-41142B825E51}" type="presParOf" srcId="{20A35ED0-1871-4C8F-AFF9-DF187AF42DC6}" destId="{12EC26FA-2BED-44BE-A900-DA950D8221BE}" srcOrd="1" destOrd="0" presId="urn:microsoft.com/office/officeart/2008/layout/LinedList"/>
    <dgm:cxn modelId="{EDC8E354-1ACD-4A4C-BF1A-6E76951D1964}" type="presParOf" srcId="{12EC26FA-2BED-44BE-A900-DA950D8221BE}" destId="{0288002E-33F8-47B2-B0F6-EDDB1695215A}" srcOrd="0" destOrd="0" presId="urn:microsoft.com/office/officeart/2008/layout/LinedList"/>
    <dgm:cxn modelId="{D25F5AD0-9686-41AE-967A-4DE6AB831384}" type="presParOf" srcId="{12EC26FA-2BED-44BE-A900-DA950D8221BE}" destId="{71F59DFE-83DD-47CA-86C4-179A7AE48D84}" srcOrd="1" destOrd="0" presId="urn:microsoft.com/office/officeart/2008/layout/LinedList"/>
    <dgm:cxn modelId="{23B22D73-69BC-403C-BE97-7A7562B2EF7F}" type="presParOf" srcId="{20A35ED0-1871-4C8F-AFF9-DF187AF42DC6}" destId="{C32AF261-87A1-492E-9A5D-15BB61646265}" srcOrd="2" destOrd="0" presId="urn:microsoft.com/office/officeart/2008/layout/LinedList"/>
    <dgm:cxn modelId="{6EE25211-7CAD-496A-A6C6-C7DC54BAFAA5}" type="presParOf" srcId="{20A35ED0-1871-4C8F-AFF9-DF187AF42DC6}" destId="{C76506CA-2A15-43E2-AF11-BB296E401E61}" srcOrd="3" destOrd="0" presId="urn:microsoft.com/office/officeart/2008/layout/LinedList"/>
    <dgm:cxn modelId="{005E5099-4535-4787-9E7A-8742F27F4DE0}" type="presParOf" srcId="{C76506CA-2A15-43E2-AF11-BB296E401E61}" destId="{D9B22F68-8071-4EFA-A9D2-8357BA856C60}" srcOrd="0" destOrd="0" presId="urn:microsoft.com/office/officeart/2008/layout/LinedList"/>
    <dgm:cxn modelId="{A49BBE17-1C98-48AA-8744-AFE9AA02191C}" type="presParOf" srcId="{C76506CA-2A15-43E2-AF11-BB296E401E61}" destId="{CD01AD0E-0E90-425D-B9B9-88D389126669}" srcOrd="1" destOrd="0" presId="urn:microsoft.com/office/officeart/2008/layout/LinedList"/>
    <dgm:cxn modelId="{F551F4FD-C0F7-4CD4-B450-C17F2659C063}" type="presParOf" srcId="{20A35ED0-1871-4C8F-AFF9-DF187AF42DC6}" destId="{DA05FB9B-FE8B-46D1-BE8C-B83D6E2414BB}" srcOrd="4" destOrd="0" presId="urn:microsoft.com/office/officeart/2008/layout/LinedList"/>
    <dgm:cxn modelId="{85A422E4-B407-4AEF-ADD3-7E9A8DEB61C8}" type="presParOf" srcId="{20A35ED0-1871-4C8F-AFF9-DF187AF42DC6}" destId="{1FC610C6-3E66-46F6-86A3-23FE625BF161}" srcOrd="5" destOrd="0" presId="urn:microsoft.com/office/officeart/2008/layout/LinedList"/>
    <dgm:cxn modelId="{26457A95-76A3-4F85-BF07-DC685AC47A58}" type="presParOf" srcId="{1FC610C6-3E66-46F6-86A3-23FE625BF161}" destId="{F0019289-CC02-420F-920E-A514FDC5461D}" srcOrd="0" destOrd="0" presId="urn:microsoft.com/office/officeart/2008/layout/LinedList"/>
    <dgm:cxn modelId="{8662B860-C00E-43DF-9E51-29734B88C810}" type="presParOf" srcId="{1FC610C6-3E66-46F6-86A3-23FE625BF161}" destId="{62CF27DB-63D7-4160-B4EE-0865F764B8BE}" srcOrd="1" destOrd="0" presId="urn:microsoft.com/office/officeart/2008/layout/LinedList"/>
    <dgm:cxn modelId="{CE3C108C-6210-4771-91B1-D203BDE17530}" type="presParOf" srcId="{20A35ED0-1871-4C8F-AFF9-DF187AF42DC6}" destId="{2E297DB3-0866-41C1-8A47-28BC55157112}" srcOrd="6" destOrd="0" presId="urn:microsoft.com/office/officeart/2008/layout/LinedList"/>
    <dgm:cxn modelId="{C1DD1D38-BFB5-4D65-A112-A7C6AD369CD2}" type="presParOf" srcId="{20A35ED0-1871-4C8F-AFF9-DF187AF42DC6}" destId="{24447DD8-0259-4F77-B8ED-B03F854DFD38}" srcOrd="7" destOrd="0" presId="urn:microsoft.com/office/officeart/2008/layout/LinedList"/>
    <dgm:cxn modelId="{AFAC0B6E-7593-435A-B529-7B7E1FDB878C}" type="presParOf" srcId="{24447DD8-0259-4F77-B8ED-B03F854DFD38}" destId="{8905D5BF-659B-4020-BF15-3FB22FD67218}" srcOrd="0" destOrd="0" presId="urn:microsoft.com/office/officeart/2008/layout/LinedList"/>
    <dgm:cxn modelId="{B0B5A9AA-B356-4BFA-A68F-8C9B0BCA468F}" type="presParOf" srcId="{24447DD8-0259-4F77-B8ED-B03F854DFD38}" destId="{B5DF4AD8-4ADC-44DD-9383-8D917DD2B5E3}" srcOrd="1" destOrd="0" presId="urn:microsoft.com/office/officeart/2008/layout/LinedList"/>
    <dgm:cxn modelId="{95E23FF1-48C5-4189-A47D-8CD17736211D}" type="presParOf" srcId="{20A35ED0-1871-4C8F-AFF9-DF187AF42DC6}" destId="{5BE3FB87-09F5-417A-9ED4-F2FE7D6E26D2}" srcOrd="8" destOrd="0" presId="urn:microsoft.com/office/officeart/2008/layout/LinedList"/>
    <dgm:cxn modelId="{175D7EBD-DDCE-4D88-BB04-3486E64767F8}" type="presParOf" srcId="{20A35ED0-1871-4C8F-AFF9-DF187AF42DC6}" destId="{0A2D53BB-6FD8-4E35-B692-C8A85F04D52E}" srcOrd="9" destOrd="0" presId="urn:microsoft.com/office/officeart/2008/layout/LinedList"/>
    <dgm:cxn modelId="{B9B9E9EB-A3F2-4FDD-BA64-35C05E8B5504}" type="presParOf" srcId="{0A2D53BB-6FD8-4E35-B692-C8A85F04D52E}" destId="{568BA653-CB4C-40D9-93B1-2880A0F011D9}" srcOrd="0" destOrd="0" presId="urn:microsoft.com/office/officeart/2008/layout/LinedList"/>
    <dgm:cxn modelId="{CD1AF20A-7223-4613-A54D-9697A9DF2BD9}" type="presParOf" srcId="{0A2D53BB-6FD8-4E35-B692-C8A85F04D52E}" destId="{02778D79-3AEA-4CBE-8C9F-9B402EF8E54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3B0900B-AA86-4061-8B6E-0EB3FC168238}"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FD332955-E858-4A75-B3DA-D5D522AB5AF4}">
      <dgm:prSet/>
      <dgm:spPr/>
      <dgm:t>
        <a:bodyPr/>
        <a:lstStyle/>
        <a:p>
          <a:r>
            <a:rPr lang="en-US" b="1"/>
            <a:t>Real-Time Map Monitoring</a:t>
          </a:r>
          <a:br>
            <a:rPr lang="en-US"/>
          </a:br>
          <a:r>
            <a:rPr lang="en-US"/>
            <a:t>Displays bin locations with color indicators showing waste levels.</a:t>
          </a:r>
        </a:p>
      </dgm:t>
    </dgm:pt>
    <dgm:pt modelId="{CC93BA52-A82F-46AF-9851-4F851992B89F}" type="parTrans" cxnId="{3A02AC72-F3A3-4065-AB49-943FC288CA75}">
      <dgm:prSet/>
      <dgm:spPr/>
      <dgm:t>
        <a:bodyPr/>
        <a:lstStyle/>
        <a:p>
          <a:endParaRPr lang="en-US"/>
        </a:p>
      </dgm:t>
    </dgm:pt>
    <dgm:pt modelId="{EAFA28E8-4420-4248-ADF1-5645A962B95D}" type="sibTrans" cxnId="{3A02AC72-F3A3-4065-AB49-943FC288CA75}">
      <dgm:prSet/>
      <dgm:spPr/>
      <dgm:t>
        <a:bodyPr/>
        <a:lstStyle/>
        <a:p>
          <a:endParaRPr lang="en-US"/>
        </a:p>
      </dgm:t>
    </dgm:pt>
    <dgm:pt modelId="{8E8C5AF9-8183-4A89-BF1E-BC090A74F042}">
      <dgm:prSet/>
      <dgm:spPr/>
      <dgm:t>
        <a:bodyPr/>
        <a:lstStyle/>
        <a:p>
          <a:r>
            <a:rPr lang="en-US" b="1"/>
            <a:t>Alerts and Notifications Panel</a:t>
          </a:r>
          <a:br>
            <a:rPr lang="en-US"/>
          </a:br>
          <a:r>
            <a:rPr lang="en-US"/>
            <a:t>Provides warnings when bins are full or require immediate collection.</a:t>
          </a:r>
        </a:p>
      </dgm:t>
    </dgm:pt>
    <dgm:pt modelId="{639EBE69-C0CF-4D42-BAAC-0792439F99DB}" type="parTrans" cxnId="{F07AF7C6-847D-4C1B-B28E-F2E8E8392130}">
      <dgm:prSet/>
      <dgm:spPr/>
      <dgm:t>
        <a:bodyPr/>
        <a:lstStyle/>
        <a:p>
          <a:endParaRPr lang="en-US"/>
        </a:p>
      </dgm:t>
    </dgm:pt>
    <dgm:pt modelId="{36B9F3C1-B676-42FA-B9BB-BEEFE3BB0F12}" type="sibTrans" cxnId="{F07AF7C6-847D-4C1B-B28E-F2E8E8392130}">
      <dgm:prSet/>
      <dgm:spPr/>
      <dgm:t>
        <a:bodyPr/>
        <a:lstStyle/>
        <a:p>
          <a:endParaRPr lang="en-US"/>
        </a:p>
      </dgm:t>
    </dgm:pt>
    <dgm:pt modelId="{9318182E-10CA-41C8-AD94-EF36AD879C7C}">
      <dgm:prSet/>
      <dgm:spPr/>
      <dgm:t>
        <a:bodyPr/>
        <a:lstStyle/>
        <a:p>
          <a:r>
            <a:rPr lang="en-US" b="1"/>
            <a:t>Route Optimizations View</a:t>
          </a:r>
          <a:br>
            <a:rPr lang="en-US"/>
          </a:br>
          <a:r>
            <a:rPr lang="en-US"/>
            <a:t>Shows recommended collection routes for waste management vehicles.</a:t>
          </a:r>
        </a:p>
      </dgm:t>
    </dgm:pt>
    <dgm:pt modelId="{21C9AB69-122A-4E30-B2AF-90786643C0E6}" type="parTrans" cxnId="{61E854BC-1F1B-496C-AFAE-CC7E8253FD3A}">
      <dgm:prSet/>
      <dgm:spPr/>
      <dgm:t>
        <a:bodyPr/>
        <a:lstStyle/>
        <a:p>
          <a:endParaRPr lang="en-US"/>
        </a:p>
      </dgm:t>
    </dgm:pt>
    <dgm:pt modelId="{F9FA9A1D-65AE-44FD-A56E-284075658F2F}" type="sibTrans" cxnId="{61E854BC-1F1B-496C-AFAE-CC7E8253FD3A}">
      <dgm:prSet/>
      <dgm:spPr/>
      <dgm:t>
        <a:bodyPr/>
        <a:lstStyle/>
        <a:p>
          <a:endParaRPr lang="en-US"/>
        </a:p>
      </dgm:t>
    </dgm:pt>
    <dgm:pt modelId="{76DDAB24-4F90-4BB7-8F98-5EF2E7988AAA}">
      <dgm:prSet/>
      <dgm:spPr/>
      <dgm:t>
        <a:bodyPr/>
        <a:lstStyle/>
        <a:p>
          <a:r>
            <a:rPr lang="en-US" b="1"/>
            <a:t>Performance Analytics Charts</a:t>
          </a:r>
          <a:br>
            <a:rPr lang="en-US"/>
          </a:br>
          <a:r>
            <a:rPr lang="en-US"/>
            <a:t>Visualizes waste trends, system efficiency, and operational statistics.</a:t>
          </a:r>
        </a:p>
      </dgm:t>
    </dgm:pt>
    <dgm:pt modelId="{AB6B7448-43AF-40A4-8C2D-5F0531E46075}" type="parTrans" cxnId="{C27B4D62-737B-41A3-BF1F-39EE5F26AE4F}">
      <dgm:prSet/>
      <dgm:spPr/>
      <dgm:t>
        <a:bodyPr/>
        <a:lstStyle/>
        <a:p>
          <a:endParaRPr lang="en-US"/>
        </a:p>
      </dgm:t>
    </dgm:pt>
    <dgm:pt modelId="{A4D5170C-E7BB-4D1F-9B8A-02792D9D3EBD}" type="sibTrans" cxnId="{C27B4D62-737B-41A3-BF1F-39EE5F26AE4F}">
      <dgm:prSet/>
      <dgm:spPr/>
      <dgm:t>
        <a:bodyPr/>
        <a:lstStyle/>
        <a:p>
          <a:endParaRPr lang="en-US"/>
        </a:p>
      </dgm:t>
    </dgm:pt>
    <dgm:pt modelId="{820A889F-C2C3-40F7-90B8-1C1D770E008E}">
      <dgm:prSet/>
      <dgm:spPr/>
      <dgm:t>
        <a:bodyPr/>
        <a:lstStyle/>
        <a:p>
          <a:r>
            <a:rPr lang="en-US" b="1"/>
            <a:t>Web and Mobile Accessibility</a:t>
          </a:r>
          <a:br>
            <a:rPr lang="en-US"/>
          </a:br>
          <a:r>
            <a:rPr lang="en-US"/>
            <a:t>Allows authorized users to access the system remotely from any device.</a:t>
          </a:r>
        </a:p>
      </dgm:t>
    </dgm:pt>
    <dgm:pt modelId="{6E15CB5A-3B55-41D0-9DF0-FC238BDCE7A2}" type="parTrans" cxnId="{D586A9A4-FCEB-4F9B-BBCD-965A69ADF8C3}">
      <dgm:prSet/>
      <dgm:spPr/>
      <dgm:t>
        <a:bodyPr/>
        <a:lstStyle/>
        <a:p>
          <a:endParaRPr lang="en-US"/>
        </a:p>
      </dgm:t>
    </dgm:pt>
    <dgm:pt modelId="{BFEE5F9D-6F5A-4A15-8D08-B2C128C5D0C9}" type="sibTrans" cxnId="{D586A9A4-FCEB-4F9B-BBCD-965A69ADF8C3}">
      <dgm:prSet/>
      <dgm:spPr/>
      <dgm:t>
        <a:bodyPr/>
        <a:lstStyle/>
        <a:p>
          <a:endParaRPr lang="en-US"/>
        </a:p>
      </dgm:t>
    </dgm:pt>
    <dgm:pt modelId="{20A35ED0-1871-4C8F-AFF9-DF187AF42DC6}" type="pres">
      <dgm:prSet presAssocID="{33B0900B-AA86-4061-8B6E-0EB3FC168238}" presName="vert0" presStyleCnt="0">
        <dgm:presLayoutVars>
          <dgm:dir/>
          <dgm:animOne val="branch"/>
          <dgm:animLvl val="lvl"/>
        </dgm:presLayoutVars>
      </dgm:prSet>
      <dgm:spPr/>
    </dgm:pt>
    <dgm:pt modelId="{2313C38B-5FA7-4002-B489-7E0B4A3067CA}" type="pres">
      <dgm:prSet presAssocID="{FD332955-E858-4A75-B3DA-D5D522AB5AF4}" presName="thickLine" presStyleLbl="alignNode1" presStyleIdx="0" presStyleCnt="5"/>
      <dgm:spPr/>
    </dgm:pt>
    <dgm:pt modelId="{12EC26FA-2BED-44BE-A900-DA950D8221BE}" type="pres">
      <dgm:prSet presAssocID="{FD332955-E858-4A75-B3DA-D5D522AB5AF4}" presName="horz1" presStyleCnt="0"/>
      <dgm:spPr/>
    </dgm:pt>
    <dgm:pt modelId="{0288002E-33F8-47B2-B0F6-EDDB1695215A}" type="pres">
      <dgm:prSet presAssocID="{FD332955-E858-4A75-B3DA-D5D522AB5AF4}" presName="tx1" presStyleLbl="revTx" presStyleIdx="0" presStyleCnt="5"/>
      <dgm:spPr/>
    </dgm:pt>
    <dgm:pt modelId="{71F59DFE-83DD-47CA-86C4-179A7AE48D84}" type="pres">
      <dgm:prSet presAssocID="{FD332955-E858-4A75-B3DA-D5D522AB5AF4}" presName="vert1" presStyleCnt="0"/>
      <dgm:spPr/>
    </dgm:pt>
    <dgm:pt modelId="{C32AF261-87A1-492E-9A5D-15BB61646265}" type="pres">
      <dgm:prSet presAssocID="{8E8C5AF9-8183-4A89-BF1E-BC090A74F042}" presName="thickLine" presStyleLbl="alignNode1" presStyleIdx="1" presStyleCnt="5"/>
      <dgm:spPr/>
    </dgm:pt>
    <dgm:pt modelId="{C76506CA-2A15-43E2-AF11-BB296E401E61}" type="pres">
      <dgm:prSet presAssocID="{8E8C5AF9-8183-4A89-BF1E-BC090A74F042}" presName="horz1" presStyleCnt="0"/>
      <dgm:spPr/>
    </dgm:pt>
    <dgm:pt modelId="{D9B22F68-8071-4EFA-A9D2-8357BA856C60}" type="pres">
      <dgm:prSet presAssocID="{8E8C5AF9-8183-4A89-BF1E-BC090A74F042}" presName="tx1" presStyleLbl="revTx" presStyleIdx="1" presStyleCnt="5"/>
      <dgm:spPr/>
    </dgm:pt>
    <dgm:pt modelId="{CD01AD0E-0E90-425D-B9B9-88D389126669}" type="pres">
      <dgm:prSet presAssocID="{8E8C5AF9-8183-4A89-BF1E-BC090A74F042}" presName="vert1" presStyleCnt="0"/>
      <dgm:spPr/>
    </dgm:pt>
    <dgm:pt modelId="{DA05FB9B-FE8B-46D1-BE8C-B83D6E2414BB}" type="pres">
      <dgm:prSet presAssocID="{9318182E-10CA-41C8-AD94-EF36AD879C7C}" presName="thickLine" presStyleLbl="alignNode1" presStyleIdx="2" presStyleCnt="5"/>
      <dgm:spPr/>
    </dgm:pt>
    <dgm:pt modelId="{1FC610C6-3E66-46F6-86A3-23FE625BF161}" type="pres">
      <dgm:prSet presAssocID="{9318182E-10CA-41C8-AD94-EF36AD879C7C}" presName="horz1" presStyleCnt="0"/>
      <dgm:spPr/>
    </dgm:pt>
    <dgm:pt modelId="{F0019289-CC02-420F-920E-A514FDC5461D}" type="pres">
      <dgm:prSet presAssocID="{9318182E-10CA-41C8-AD94-EF36AD879C7C}" presName="tx1" presStyleLbl="revTx" presStyleIdx="2" presStyleCnt="5"/>
      <dgm:spPr/>
    </dgm:pt>
    <dgm:pt modelId="{62CF27DB-63D7-4160-B4EE-0865F764B8BE}" type="pres">
      <dgm:prSet presAssocID="{9318182E-10CA-41C8-AD94-EF36AD879C7C}" presName="vert1" presStyleCnt="0"/>
      <dgm:spPr/>
    </dgm:pt>
    <dgm:pt modelId="{2E297DB3-0866-41C1-8A47-28BC55157112}" type="pres">
      <dgm:prSet presAssocID="{76DDAB24-4F90-4BB7-8F98-5EF2E7988AAA}" presName="thickLine" presStyleLbl="alignNode1" presStyleIdx="3" presStyleCnt="5"/>
      <dgm:spPr/>
    </dgm:pt>
    <dgm:pt modelId="{24447DD8-0259-4F77-B8ED-B03F854DFD38}" type="pres">
      <dgm:prSet presAssocID="{76DDAB24-4F90-4BB7-8F98-5EF2E7988AAA}" presName="horz1" presStyleCnt="0"/>
      <dgm:spPr/>
    </dgm:pt>
    <dgm:pt modelId="{8905D5BF-659B-4020-BF15-3FB22FD67218}" type="pres">
      <dgm:prSet presAssocID="{76DDAB24-4F90-4BB7-8F98-5EF2E7988AAA}" presName="tx1" presStyleLbl="revTx" presStyleIdx="3" presStyleCnt="5"/>
      <dgm:spPr/>
    </dgm:pt>
    <dgm:pt modelId="{B5DF4AD8-4ADC-44DD-9383-8D917DD2B5E3}" type="pres">
      <dgm:prSet presAssocID="{76DDAB24-4F90-4BB7-8F98-5EF2E7988AAA}" presName="vert1" presStyleCnt="0"/>
      <dgm:spPr/>
    </dgm:pt>
    <dgm:pt modelId="{5BE3FB87-09F5-417A-9ED4-F2FE7D6E26D2}" type="pres">
      <dgm:prSet presAssocID="{820A889F-C2C3-40F7-90B8-1C1D770E008E}" presName="thickLine" presStyleLbl="alignNode1" presStyleIdx="4" presStyleCnt="5"/>
      <dgm:spPr/>
    </dgm:pt>
    <dgm:pt modelId="{0A2D53BB-6FD8-4E35-B692-C8A85F04D52E}" type="pres">
      <dgm:prSet presAssocID="{820A889F-C2C3-40F7-90B8-1C1D770E008E}" presName="horz1" presStyleCnt="0"/>
      <dgm:spPr/>
    </dgm:pt>
    <dgm:pt modelId="{568BA653-CB4C-40D9-93B1-2880A0F011D9}" type="pres">
      <dgm:prSet presAssocID="{820A889F-C2C3-40F7-90B8-1C1D770E008E}" presName="tx1" presStyleLbl="revTx" presStyleIdx="4" presStyleCnt="5"/>
      <dgm:spPr/>
    </dgm:pt>
    <dgm:pt modelId="{02778D79-3AEA-4CBE-8C9F-9B402EF8E541}" type="pres">
      <dgm:prSet presAssocID="{820A889F-C2C3-40F7-90B8-1C1D770E008E}" presName="vert1" presStyleCnt="0"/>
      <dgm:spPr/>
    </dgm:pt>
  </dgm:ptLst>
  <dgm:cxnLst>
    <dgm:cxn modelId="{549D7A0A-294B-4CD9-8BA9-40F3FF00ED3C}" type="presOf" srcId="{9318182E-10CA-41C8-AD94-EF36AD879C7C}" destId="{F0019289-CC02-420F-920E-A514FDC5461D}" srcOrd="0" destOrd="0" presId="urn:microsoft.com/office/officeart/2008/layout/LinedList"/>
    <dgm:cxn modelId="{7DCCB30F-D384-4F80-828F-667AF488B9BB}" type="presOf" srcId="{76DDAB24-4F90-4BB7-8F98-5EF2E7988AAA}" destId="{8905D5BF-659B-4020-BF15-3FB22FD67218}" srcOrd="0" destOrd="0" presId="urn:microsoft.com/office/officeart/2008/layout/LinedList"/>
    <dgm:cxn modelId="{4FEAB423-4695-4F65-A229-9C4C380CC97D}" type="presOf" srcId="{33B0900B-AA86-4061-8B6E-0EB3FC168238}" destId="{20A35ED0-1871-4C8F-AFF9-DF187AF42DC6}" srcOrd="0" destOrd="0" presId="urn:microsoft.com/office/officeart/2008/layout/LinedList"/>
    <dgm:cxn modelId="{C27B4D62-737B-41A3-BF1F-39EE5F26AE4F}" srcId="{33B0900B-AA86-4061-8B6E-0EB3FC168238}" destId="{76DDAB24-4F90-4BB7-8F98-5EF2E7988AAA}" srcOrd="3" destOrd="0" parTransId="{AB6B7448-43AF-40A4-8C2D-5F0531E46075}" sibTransId="{A4D5170C-E7BB-4D1F-9B8A-02792D9D3EBD}"/>
    <dgm:cxn modelId="{3A02AC72-F3A3-4065-AB49-943FC288CA75}" srcId="{33B0900B-AA86-4061-8B6E-0EB3FC168238}" destId="{FD332955-E858-4A75-B3DA-D5D522AB5AF4}" srcOrd="0" destOrd="0" parTransId="{CC93BA52-A82F-46AF-9851-4F851992B89F}" sibTransId="{EAFA28E8-4420-4248-ADF1-5645A962B95D}"/>
    <dgm:cxn modelId="{D586A9A4-FCEB-4F9B-BBCD-965A69ADF8C3}" srcId="{33B0900B-AA86-4061-8B6E-0EB3FC168238}" destId="{820A889F-C2C3-40F7-90B8-1C1D770E008E}" srcOrd="4" destOrd="0" parTransId="{6E15CB5A-3B55-41D0-9DF0-FC238BDCE7A2}" sibTransId="{BFEE5F9D-6F5A-4A15-8D08-B2C128C5D0C9}"/>
    <dgm:cxn modelId="{4BF54EA5-B57F-4551-9C1C-E0F5485FA05F}" type="presOf" srcId="{8E8C5AF9-8183-4A89-BF1E-BC090A74F042}" destId="{D9B22F68-8071-4EFA-A9D2-8357BA856C60}" srcOrd="0" destOrd="0" presId="urn:microsoft.com/office/officeart/2008/layout/LinedList"/>
    <dgm:cxn modelId="{61E854BC-1F1B-496C-AFAE-CC7E8253FD3A}" srcId="{33B0900B-AA86-4061-8B6E-0EB3FC168238}" destId="{9318182E-10CA-41C8-AD94-EF36AD879C7C}" srcOrd="2" destOrd="0" parTransId="{21C9AB69-122A-4E30-B2AF-90786643C0E6}" sibTransId="{F9FA9A1D-65AE-44FD-A56E-284075658F2F}"/>
    <dgm:cxn modelId="{F07AF7C6-847D-4C1B-B28E-F2E8E8392130}" srcId="{33B0900B-AA86-4061-8B6E-0EB3FC168238}" destId="{8E8C5AF9-8183-4A89-BF1E-BC090A74F042}" srcOrd="1" destOrd="0" parTransId="{639EBE69-C0CF-4D42-BAAC-0792439F99DB}" sibTransId="{36B9F3C1-B676-42FA-B9BB-BEEFE3BB0F12}"/>
    <dgm:cxn modelId="{C1A861E2-BEED-46F0-AB1A-A749181CFB0E}" type="presOf" srcId="{FD332955-E858-4A75-B3DA-D5D522AB5AF4}" destId="{0288002E-33F8-47B2-B0F6-EDDB1695215A}" srcOrd="0" destOrd="0" presId="urn:microsoft.com/office/officeart/2008/layout/LinedList"/>
    <dgm:cxn modelId="{F449B0EA-0D85-4BC3-8E0E-5C0692065908}" type="presOf" srcId="{820A889F-C2C3-40F7-90B8-1C1D770E008E}" destId="{568BA653-CB4C-40D9-93B1-2880A0F011D9}" srcOrd="0" destOrd="0" presId="urn:microsoft.com/office/officeart/2008/layout/LinedList"/>
    <dgm:cxn modelId="{B6A4B4EF-FFBF-4106-9FF2-4402D9FA36D8}" type="presParOf" srcId="{20A35ED0-1871-4C8F-AFF9-DF187AF42DC6}" destId="{2313C38B-5FA7-4002-B489-7E0B4A3067CA}" srcOrd="0" destOrd="0" presId="urn:microsoft.com/office/officeart/2008/layout/LinedList"/>
    <dgm:cxn modelId="{EB9E6058-0661-4935-8F42-FFDECD9C22D1}" type="presParOf" srcId="{20A35ED0-1871-4C8F-AFF9-DF187AF42DC6}" destId="{12EC26FA-2BED-44BE-A900-DA950D8221BE}" srcOrd="1" destOrd="0" presId="urn:microsoft.com/office/officeart/2008/layout/LinedList"/>
    <dgm:cxn modelId="{ECBC4CD8-C31B-4BEB-A180-F9ED2AE610EA}" type="presParOf" srcId="{12EC26FA-2BED-44BE-A900-DA950D8221BE}" destId="{0288002E-33F8-47B2-B0F6-EDDB1695215A}" srcOrd="0" destOrd="0" presId="urn:microsoft.com/office/officeart/2008/layout/LinedList"/>
    <dgm:cxn modelId="{D098C1F4-352E-4AF8-989C-116D40706089}" type="presParOf" srcId="{12EC26FA-2BED-44BE-A900-DA950D8221BE}" destId="{71F59DFE-83DD-47CA-86C4-179A7AE48D84}" srcOrd="1" destOrd="0" presId="urn:microsoft.com/office/officeart/2008/layout/LinedList"/>
    <dgm:cxn modelId="{06DF72D1-5A6B-4EF6-A79E-FCA18B1D6D8A}" type="presParOf" srcId="{20A35ED0-1871-4C8F-AFF9-DF187AF42DC6}" destId="{C32AF261-87A1-492E-9A5D-15BB61646265}" srcOrd="2" destOrd="0" presId="urn:microsoft.com/office/officeart/2008/layout/LinedList"/>
    <dgm:cxn modelId="{919672B5-737A-40E0-AA94-179ADE99F1FA}" type="presParOf" srcId="{20A35ED0-1871-4C8F-AFF9-DF187AF42DC6}" destId="{C76506CA-2A15-43E2-AF11-BB296E401E61}" srcOrd="3" destOrd="0" presId="urn:microsoft.com/office/officeart/2008/layout/LinedList"/>
    <dgm:cxn modelId="{601D2C1A-89F7-4D9E-936F-90A4F8C08CE4}" type="presParOf" srcId="{C76506CA-2A15-43E2-AF11-BB296E401E61}" destId="{D9B22F68-8071-4EFA-A9D2-8357BA856C60}" srcOrd="0" destOrd="0" presId="urn:microsoft.com/office/officeart/2008/layout/LinedList"/>
    <dgm:cxn modelId="{29B7FC6C-D0D9-461B-84AB-914233BAA71D}" type="presParOf" srcId="{C76506CA-2A15-43E2-AF11-BB296E401E61}" destId="{CD01AD0E-0E90-425D-B9B9-88D389126669}" srcOrd="1" destOrd="0" presId="urn:microsoft.com/office/officeart/2008/layout/LinedList"/>
    <dgm:cxn modelId="{4A750A9E-DA2D-42BD-ABDC-6B14E737EC24}" type="presParOf" srcId="{20A35ED0-1871-4C8F-AFF9-DF187AF42DC6}" destId="{DA05FB9B-FE8B-46D1-BE8C-B83D6E2414BB}" srcOrd="4" destOrd="0" presId="urn:microsoft.com/office/officeart/2008/layout/LinedList"/>
    <dgm:cxn modelId="{0225DF62-CADA-4E76-B1E1-943BF73CF9FA}" type="presParOf" srcId="{20A35ED0-1871-4C8F-AFF9-DF187AF42DC6}" destId="{1FC610C6-3E66-46F6-86A3-23FE625BF161}" srcOrd="5" destOrd="0" presId="urn:microsoft.com/office/officeart/2008/layout/LinedList"/>
    <dgm:cxn modelId="{434F98C7-61D0-485E-9618-F006DE74E2DA}" type="presParOf" srcId="{1FC610C6-3E66-46F6-86A3-23FE625BF161}" destId="{F0019289-CC02-420F-920E-A514FDC5461D}" srcOrd="0" destOrd="0" presId="urn:microsoft.com/office/officeart/2008/layout/LinedList"/>
    <dgm:cxn modelId="{1AEEAED1-95F5-42E0-AF64-D598F7E40746}" type="presParOf" srcId="{1FC610C6-3E66-46F6-86A3-23FE625BF161}" destId="{62CF27DB-63D7-4160-B4EE-0865F764B8BE}" srcOrd="1" destOrd="0" presId="urn:microsoft.com/office/officeart/2008/layout/LinedList"/>
    <dgm:cxn modelId="{4080E299-6F0E-412A-97C3-2FDC63410BF4}" type="presParOf" srcId="{20A35ED0-1871-4C8F-AFF9-DF187AF42DC6}" destId="{2E297DB3-0866-41C1-8A47-28BC55157112}" srcOrd="6" destOrd="0" presId="urn:microsoft.com/office/officeart/2008/layout/LinedList"/>
    <dgm:cxn modelId="{A82CC5F0-4D2B-4E24-9C57-3560AD526BB9}" type="presParOf" srcId="{20A35ED0-1871-4C8F-AFF9-DF187AF42DC6}" destId="{24447DD8-0259-4F77-B8ED-B03F854DFD38}" srcOrd="7" destOrd="0" presId="urn:microsoft.com/office/officeart/2008/layout/LinedList"/>
    <dgm:cxn modelId="{4DFAD6E3-F06D-41CE-8C9B-FACC28A846E7}" type="presParOf" srcId="{24447DD8-0259-4F77-B8ED-B03F854DFD38}" destId="{8905D5BF-659B-4020-BF15-3FB22FD67218}" srcOrd="0" destOrd="0" presId="urn:microsoft.com/office/officeart/2008/layout/LinedList"/>
    <dgm:cxn modelId="{50DC9CC6-7E9E-486C-B105-E59B57320518}" type="presParOf" srcId="{24447DD8-0259-4F77-B8ED-B03F854DFD38}" destId="{B5DF4AD8-4ADC-44DD-9383-8D917DD2B5E3}" srcOrd="1" destOrd="0" presId="urn:microsoft.com/office/officeart/2008/layout/LinedList"/>
    <dgm:cxn modelId="{187E15E4-ACD3-4181-95BC-8EFDEFA1FB47}" type="presParOf" srcId="{20A35ED0-1871-4C8F-AFF9-DF187AF42DC6}" destId="{5BE3FB87-09F5-417A-9ED4-F2FE7D6E26D2}" srcOrd="8" destOrd="0" presId="urn:microsoft.com/office/officeart/2008/layout/LinedList"/>
    <dgm:cxn modelId="{598BDB64-CCB9-42FA-B7BC-6A2A6FC905BB}" type="presParOf" srcId="{20A35ED0-1871-4C8F-AFF9-DF187AF42DC6}" destId="{0A2D53BB-6FD8-4E35-B692-C8A85F04D52E}" srcOrd="9" destOrd="0" presId="urn:microsoft.com/office/officeart/2008/layout/LinedList"/>
    <dgm:cxn modelId="{251635AD-2D48-4D59-9ECD-68AC6CE57730}" type="presParOf" srcId="{0A2D53BB-6FD8-4E35-B692-C8A85F04D52E}" destId="{568BA653-CB4C-40D9-93B1-2880A0F011D9}" srcOrd="0" destOrd="0" presId="urn:microsoft.com/office/officeart/2008/layout/LinedList"/>
    <dgm:cxn modelId="{66A31510-7D5E-44E9-819C-A3B083F6BCFD}" type="presParOf" srcId="{0A2D53BB-6FD8-4E35-B692-C8A85F04D52E}" destId="{02778D79-3AEA-4CBE-8C9F-9B402EF8E54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0090834-D693-4C19-A7AB-E4B564D2A85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A5FF00D-32E9-424D-981A-8A0DC2B4CB14}">
      <dgm:prSet/>
      <dgm:spPr/>
      <dgm:t>
        <a:bodyPr/>
        <a:lstStyle/>
        <a:p>
          <a:pPr>
            <a:lnSpc>
              <a:spcPct val="100000"/>
            </a:lnSpc>
          </a:pPr>
          <a:r>
            <a:rPr lang="en-US" dirty="0"/>
            <a:t>Ethics GDPR and Responsive AI</a:t>
          </a:r>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endParaRPr lang="en-US"/>
        </a:p>
      </dgm:t>
    </dgm:pt>
    <dgm:pt modelId="{947500E9-584A-4418-9E6D-C8D04A6AC41B}">
      <dgm:prSet/>
      <dgm:spPr/>
      <dgm:t>
        <a:bodyPr/>
        <a:lstStyle/>
        <a:p>
          <a:pPr>
            <a:lnSpc>
              <a:spcPct val="100000"/>
            </a:lnSpc>
          </a:pPr>
          <a:r>
            <a:rPr lang="en-US" dirty="0"/>
            <a:t>Risk Assessments and Cost Analysis</a:t>
          </a:r>
        </a:p>
      </dgm:t>
    </dgm:pt>
    <dgm:pt modelId="{43DD0062-51B5-45DB-B593-4C93A26BB2AF}" type="sibTrans" cxnId="{A1DE5AA2-C8F5-4C11-B833-2A1119CB25F2}">
      <dgm:prSet/>
      <dgm:spPr/>
      <dgm:t>
        <a:bodyPr/>
        <a:lstStyle/>
        <a:p>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pPr>
            <a:lnSpc>
              <a:spcPct val="100000"/>
            </a:lnSpc>
          </a:pPr>
          <a:r>
            <a:rPr lang="en-GB" dirty="0"/>
            <a:t> </a:t>
          </a:r>
          <a:r>
            <a:rPr lang="en-US" dirty="0"/>
            <a:t>Benefits and Impact of the Proposed System</a:t>
          </a:r>
        </a:p>
      </dgm:t>
    </dgm:pt>
    <dgm:pt modelId="{42C58317-8E3B-40DA-86F2-9F830E01B4A0}" type="sibTrans" cxnId="{BE13B748-6A06-4822-8FAB-B25EAB4A6467}">
      <dgm:prSet/>
      <dgm:spPr/>
      <dgm:t>
        <a:bodyPr/>
        <a:lstStyle/>
        <a:p>
          <a:endParaRPr lang="en-US"/>
        </a:p>
      </dgm:t>
    </dgm:pt>
    <dgm:pt modelId="{FFEB8DA2-5D00-42BA-9304-2E083BBE0E8C}" type="parTrans" cxnId="{BE13B748-6A06-4822-8FAB-B25EAB4A6467}">
      <dgm:prSet/>
      <dgm:spPr/>
      <dgm:t>
        <a:bodyPr/>
        <a:lstStyle/>
        <a:p>
          <a:endParaRPr lang="en-US"/>
        </a:p>
      </dgm:t>
    </dgm:pt>
    <dgm:pt modelId="{A94C82D2-79A5-4524-9D03-2854463C011D}">
      <dgm:prSet/>
      <dgm:spPr/>
      <dgm:t>
        <a:bodyPr/>
        <a:lstStyle/>
        <a:p>
          <a:pPr>
            <a:lnSpc>
              <a:spcPct val="100000"/>
            </a:lnSpc>
          </a:pPr>
          <a:r>
            <a:rPr lang="en-US" dirty="0"/>
            <a:t>Deployment and Live Production Release</a:t>
          </a:r>
        </a:p>
      </dgm:t>
    </dgm:pt>
    <dgm:pt modelId="{27805ACA-CA10-43D0-9D72-278074A19909}" type="parTrans" cxnId="{3BBBBA38-5FAB-4FA9-97D3-55D1898F0516}">
      <dgm:prSet/>
      <dgm:spPr/>
      <dgm:t>
        <a:bodyPr/>
        <a:lstStyle/>
        <a:p>
          <a:endParaRPr lang="en-GB"/>
        </a:p>
      </dgm:t>
    </dgm:pt>
    <dgm:pt modelId="{051EC8C7-5A51-4964-8CEA-BD83F6A5CF9D}" type="sibTrans" cxnId="{3BBBBA38-5FAB-4FA9-97D3-55D1898F0516}">
      <dgm:prSet/>
      <dgm:spPr/>
      <dgm:t>
        <a:bodyPr/>
        <a:lstStyle/>
        <a:p>
          <a:endParaRPr lang="en-GB"/>
        </a:p>
      </dgm:t>
    </dgm:pt>
    <dgm:pt modelId="{B22E2D4F-B7B5-47B9-9ACC-5762D610B895}">
      <dgm:prSet/>
      <dgm:spPr/>
      <dgm:t>
        <a:bodyPr/>
        <a:lstStyle/>
        <a:p>
          <a:pPr>
            <a:lnSpc>
              <a:spcPct val="100000"/>
            </a:lnSpc>
          </a:pPr>
          <a:r>
            <a:rPr lang="en-US"/>
            <a:t>Future Improvements and Project Summary</a:t>
          </a:r>
          <a:endParaRPr lang="en-US" dirty="0"/>
        </a:p>
      </dgm:t>
    </dgm:pt>
    <dgm:pt modelId="{A1A67EF6-0865-46DD-9231-A00A466E1ADC}" type="parTrans" cxnId="{5F067F4B-EF3D-44D1-83F7-9DC68304CBD1}">
      <dgm:prSet/>
      <dgm:spPr/>
      <dgm:t>
        <a:bodyPr/>
        <a:lstStyle/>
        <a:p>
          <a:endParaRPr lang="en-GB"/>
        </a:p>
      </dgm:t>
    </dgm:pt>
    <dgm:pt modelId="{B1166BDF-CB16-4693-83AD-FEF52B153CD8}" type="sibTrans" cxnId="{5F067F4B-EF3D-44D1-83F7-9DC68304CBD1}">
      <dgm:prSet/>
      <dgm:spPr/>
      <dgm:t>
        <a:bodyPr/>
        <a:lstStyle/>
        <a:p>
          <a:endParaRPr lang="en-GB"/>
        </a:p>
      </dgm:t>
    </dgm:pt>
    <dgm:pt modelId="{DBD137F3-F486-43B8-8494-7DC2C52B8CDA}" type="pres">
      <dgm:prSet presAssocID="{D0090834-D693-4C19-A7AB-E4B564D2A859}" presName="root" presStyleCnt="0">
        <dgm:presLayoutVars>
          <dgm:dir/>
          <dgm:resizeHandles val="exact"/>
        </dgm:presLayoutVars>
      </dgm:prSet>
      <dgm:spPr/>
    </dgm:pt>
    <dgm:pt modelId="{497FDA5C-430C-49B3-83C1-3CF7747B3998}" type="pres">
      <dgm:prSet presAssocID="{E7A84630-0F47-4ECA-963D-C3F1EE7EED6A}" presName="compNode" presStyleCnt="0"/>
      <dgm:spPr/>
    </dgm:pt>
    <dgm:pt modelId="{85ADA709-11DA-49EF-B201-25EDA0AEC541}" type="pres">
      <dgm:prSet presAssocID="{E7A84630-0F47-4ECA-963D-C3F1EE7EED6A}" presName="bgRect" presStyleLbl="bgShp" presStyleIdx="0" presStyleCnt="5"/>
      <dgm:spPr/>
    </dgm:pt>
    <dgm:pt modelId="{7BA817BD-1FF1-4200-90FC-2F557D8587A4}" type="pres">
      <dgm:prSet presAssocID="{E7A84630-0F47-4ECA-963D-C3F1EE7EED6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AAF14BD6-15CA-4BC0-8BCC-F11A82076457}" type="pres">
      <dgm:prSet presAssocID="{E7A84630-0F47-4ECA-963D-C3F1EE7EED6A}" presName="spaceRect" presStyleCnt="0"/>
      <dgm:spPr/>
    </dgm:pt>
    <dgm:pt modelId="{9FF249B4-E82E-4425-AE6F-502F1E081A15}" type="pres">
      <dgm:prSet presAssocID="{E7A84630-0F47-4ECA-963D-C3F1EE7EED6A}" presName="parTx" presStyleLbl="revTx" presStyleIdx="0" presStyleCnt="5">
        <dgm:presLayoutVars>
          <dgm:chMax val="0"/>
          <dgm:chPref val="0"/>
        </dgm:presLayoutVars>
      </dgm:prSet>
      <dgm:spPr/>
    </dgm:pt>
    <dgm:pt modelId="{C5DB1FF5-58A7-423F-A1E5-496BC9A9CB6A}" type="pres">
      <dgm:prSet presAssocID="{42C58317-8E3B-40DA-86F2-9F830E01B4A0}" presName="sibTrans" presStyleCnt="0"/>
      <dgm:spPr/>
    </dgm:pt>
    <dgm:pt modelId="{52239A15-A3D9-4ED1-9942-29DAF86E13F1}" type="pres">
      <dgm:prSet presAssocID="{947500E9-584A-4418-9E6D-C8D04A6AC41B}" presName="compNode" presStyleCnt="0"/>
      <dgm:spPr/>
    </dgm:pt>
    <dgm:pt modelId="{8704AA3F-8B78-4CE4-9425-80D8709ADC92}" type="pres">
      <dgm:prSet presAssocID="{947500E9-584A-4418-9E6D-C8D04A6AC41B}" presName="bgRect" presStyleLbl="bgShp" presStyleIdx="1" presStyleCnt="5"/>
      <dgm:spPr/>
    </dgm:pt>
    <dgm:pt modelId="{CE2AECB7-666C-47E8-8746-8604E08C705C}" type="pres">
      <dgm:prSet presAssocID="{947500E9-584A-4418-9E6D-C8D04A6AC41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5A638404-E5BF-4EC9-8006-B9D42812B8B6}" type="pres">
      <dgm:prSet presAssocID="{947500E9-584A-4418-9E6D-C8D04A6AC41B}" presName="spaceRect" presStyleCnt="0"/>
      <dgm:spPr/>
    </dgm:pt>
    <dgm:pt modelId="{4F58E118-BF35-4E03-ACFA-2A68C2898934}" type="pres">
      <dgm:prSet presAssocID="{947500E9-584A-4418-9E6D-C8D04A6AC41B}" presName="parTx" presStyleLbl="revTx" presStyleIdx="1" presStyleCnt="5">
        <dgm:presLayoutVars>
          <dgm:chMax val="0"/>
          <dgm:chPref val="0"/>
        </dgm:presLayoutVars>
      </dgm:prSet>
      <dgm:spPr/>
    </dgm:pt>
    <dgm:pt modelId="{1766A684-1CBB-4CD5-B432-9E2C909F18E8}" type="pres">
      <dgm:prSet presAssocID="{43DD0062-51B5-45DB-B593-4C93A26BB2AF}" presName="sibTrans" presStyleCnt="0"/>
      <dgm:spPr/>
    </dgm:pt>
    <dgm:pt modelId="{D5CED73B-6195-43E4-BE52-8EC932C56D22}" type="pres">
      <dgm:prSet presAssocID="{4A5FF00D-32E9-424D-981A-8A0DC2B4CB14}" presName="compNode" presStyleCnt="0"/>
      <dgm:spPr/>
    </dgm:pt>
    <dgm:pt modelId="{EC647D27-EF65-4980-85CA-4268296B950C}" type="pres">
      <dgm:prSet presAssocID="{4A5FF00D-32E9-424D-981A-8A0DC2B4CB14}" presName="bgRect" presStyleLbl="bgShp" presStyleIdx="2" presStyleCnt="5" custLinFactNeighborX="-535" custLinFactNeighborY="11849"/>
      <dgm:spPr/>
    </dgm:pt>
    <dgm:pt modelId="{293DCFBF-3B73-46F6-B595-261A5E3A844C}" type="pres">
      <dgm:prSet presAssocID="{4A5FF00D-32E9-424D-981A-8A0DC2B4CB1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82C5907C-1F25-4F0C-9088-6CFF07345E7B}" type="pres">
      <dgm:prSet presAssocID="{4A5FF00D-32E9-424D-981A-8A0DC2B4CB14}" presName="spaceRect" presStyleCnt="0"/>
      <dgm:spPr/>
    </dgm:pt>
    <dgm:pt modelId="{46E2996F-25AA-4A62-BB12-48BABC4B8F38}" type="pres">
      <dgm:prSet presAssocID="{4A5FF00D-32E9-424D-981A-8A0DC2B4CB14}" presName="parTx" presStyleLbl="revTx" presStyleIdx="2" presStyleCnt="5">
        <dgm:presLayoutVars>
          <dgm:chMax val="0"/>
          <dgm:chPref val="0"/>
        </dgm:presLayoutVars>
      </dgm:prSet>
      <dgm:spPr/>
    </dgm:pt>
    <dgm:pt modelId="{6562F82B-FE1F-4A36-A3E0-05B28FC258F1}" type="pres">
      <dgm:prSet presAssocID="{40008BEB-DEEF-4EF3-BBE6-B233F587D413}" presName="sibTrans" presStyleCnt="0"/>
      <dgm:spPr/>
    </dgm:pt>
    <dgm:pt modelId="{DAB7AB3C-A3EE-4BD8-8D31-17305791265F}" type="pres">
      <dgm:prSet presAssocID="{A94C82D2-79A5-4524-9D03-2854463C011D}" presName="compNode" presStyleCnt="0"/>
      <dgm:spPr/>
    </dgm:pt>
    <dgm:pt modelId="{DA59E77D-60E7-45B6-8FA4-FB1D2CB23C3B}" type="pres">
      <dgm:prSet presAssocID="{A94C82D2-79A5-4524-9D03-2854463C011D}" presName="bgRect" presStyleLbl="bgShp" presStyleIdx="3" presStyleCnt="5"/>
      <dgm:spPr/>
    </dgm:pt>
    <dgm:pt modelId="{2B80CA2B-D170-4148-B676-8DA89B07F055}" type="pres">
      <dgm:prSet presAssocID="{A94C82D2-79A5-4524-9D03-2854463C011D}" presName="iconRect" presStyleLbl="node1" presStyleIdx="3" presStyleCnt="5"/>
      <dgm:spPr/>
    </dgm:pt>
    <dgm:pt modelId="{FE785066-C968-46E0-9BF0-939BA4F14DF6}" type="pres">
      <dgm:prSet presAssocID="{A94C82D2-79A5-4524-9D03-2854463C011D}" presName="spaceRect" presStyleCnt="0"/>
      <dgm:spPr/>
    </dgm:pt>
    <dgm:pt modelId="{2797817C-2DE1-455C-82BF-1A6943B01395}" type="pres">
      <dgm:prSet presAssocID="{A94C82D2-79A5-4524-9D03-2854463C011D}" presName="parTx" presStyleLbl="revTx" presStyleIdx="3" presStyleCnt="5">
        <dgm:presLayoutVars>
          <dgm:chMax val="0"/>
          <dgm:chPref val="0"/>
        </dgm:presLayoutVars>
      </dgm:prSet>
      <dgm:spPr/>
    </dgm:pt>
    <dgm:pt modelId="{4F6AFBF0-87F6-468A-A69C-4DAB46D03036}" type="pres">
      <dgm:prSet presAssocID="{051EC8C7-5A51-4964-8CEA-BD83F6A5CF9D}" presName="sibTrans" presStyleCnt="0"/>
      <dgm:spPr/>
    </dgm:pt>
    <dgm:pt modelId="{A23F8D32-09CC-4DC8-B155-F4B58389E7ED}" type="pres">
      <dgm:prSet presAssocID="{B22E2D4F-B7B5-47B9-9ACC-5762D610B895}" presName="compNode" presStyleCnt="0"/>
      <dgm:spPr/>
    </dgm:pt>
    <dgm:pt modelId="{39042BF5-89FF-4666-81E2-E3C545B03500}" type="pres">
      <dgm:prSet presAssocID="{B22E2D4F-B7B5-47B9-9ACC-5762D610B895}" presName="bgRect" presStyleLbl="bgShp" presStyleIdx="4" presStyleCnt="5"/>
      <dgm:spPr/>
    </dgm:pt>
    <dgm:pt modelId="{21C85803-7066-4083-8161-6D8090B4AF3D}" type="pres">
      <dgm:prSet presAssocID="{B22E2D4F-B7B5-47B9-9ACC-5762D610B895}" presName="iconRect" presStyleLbl="node1" presStyleIdx="4" presStyleCnt="5"/>
      <dgm:spPr/>
    </dgm:pt>
    <dgm:pt modelId="{B52EF0A3-BB84-47FC-BD7F-7C945283BEB5}" type="pres">
      <dgm:prSet presAssocID="{B22E2D4F-B7B5-47B9-9ACC-5762D610B895}" presName="spaceRect" presStyleCnt="0"/>
      <dgm:spPr/>
    </dgm:pt>
    <dgm:pt modelId="{8BB0FC84-1EDD-4B00-AB13-0D39DF2C7F80}" type="pres">
      <dgm:prSet presAssocID="{B22E2D4F-B7B5-47B9-9ACC-5762D610B895}" presName="parTx" presStyleLbl="revTx" presStyleIdx="4" presStyleCnt="5">
        <dgm:presLayoutVars>
          <dgm:chMax val="0"/>
          <dgm:chPref val="0"/>
        </dgm:presLayoutVars>
      </dgm:prSet>
      <dgm:spPr/>
    </dgm:pt>
  </dgm:ptLst>
  <dgm:cxnLst>
    <dgm:cxn modelId="{5D37231A-F991-4A93-8763-012E954686E4}" type="presOf" srcId="{947500E9-584A-4418-9E6D-C8D04A6AC41B}" destId="{4F58E118-BF35-4E03-ACFA-2A68C2898934}" srcOrd="0" destOrd="0" presId="urn:microsoft.com/office/officeart/2018/2/layout/IconVerticalSolidList"/>
    <dgm:cxn modelId="{65304620-4FB6-4F81-B042-530BC9AB0A54}" type="presOf" srcId="{4A5FF00D-32E9-424D-981A-8A0DC2B4CB14}" destId="{46E2996F-25AA-4A62-BB12-48BABC4B8F38}" srcOrd="0" destOrd="0" presId="urn:microsoft.com/office/officeart/2018/2/layout/IconVerticalSolidList"/>
    <dgm:cxn modelId="{3BBBBA38-5FAB-4FA9-97D3-55D1898F0516}" srcId="{D0090834-D693-4C19-A7AB-E4B564D2A859}" destId="{A94C82D2-79A5-4524-9D03-2854463C011D}" srcOrd="3" destOrd="0" parTransId="{27805ACA-CA10-43D0-9D72-278074A19909}" sibTransId="{051EC8C7-5A51-4964-8CEA-BD83F6A5CF9D}"/>
    <dgm:cxn modelId="{4B476444-4F9A-4316-9013-174927B62A62}" type="presOf" srcId="{D0090834-D693-4C19-A7AB-E4B564D2A859}" destId="{DBD137F3-F486-43B8-8494-7DC2C52B8CDA}" srcOrd="0" destOrd="0" presId="urn:microsoft.com/office/officeart/2018/2/layout/IconVerticalSolidList"/>
    <dgm:cxn modelId="{BE13B748-6A06-4822-8FAB-B25EAB4A6467}" srcId="{D0090834-D693-4C19-A7AB-E4B564D2A859}" destId="{E7A84630-0F47-4ECA-963D-C3F1EE7EED6A}" srcOrd="0" destOrd="0" parTransId="{FFEB8DA2-5D00-42BA-9304-2E083BBE0E8C}" sibTransId="{42C58317-8E3B-40DA-86F2-9F830E01B4A0}"/>
    <dgm:cxn modelId="{5F067F4B-EF3D-44D1-83F7-9DC68304CBD1}" srcId="{D0090834-D693-4C19-A7AB-E4B564D2A859}" destId="{B22E2D4F-B7B5-47B9-9ACC-5762D610B895}" srcOrd="4" destOrd="0" parTransId="{A1A67EF6-0865-46DD-9231-A00A466E1ADC}" sibTransId="{B1166BDF-CB16-4693-83AD-FEF52B153CD8}"/>
    <dgm:cxn modelId="{8A914E75-1F21-4E6D-930E-58E2CEFE65AB}" srcId="{D0090834-D693-4C19-A7AB-E4B564D2A859}" destId="{4A5FF00D-32E9-424D-981A-8A0DC2B4CB14}" srcOrd="2" destOrd="0" parTransId="{7CB36372-12BA-4322-A96F-934EB7BB1AF3}" sibTransId="{40008BEB-DEEF-4EF3-BBE6-B233F587D413}"/>
    <dgm:cxn modelId="{9E98468B-402E-491B-9120-23DC533CD59C}" type="presOf" srcId="{E7A84630-0F47-4ECA-963D-C3F1EE7EED6A}" destId="{9FF249B4-E82E-4425-AE6F-502F1E081A15}" srcOrd="0" destOrd="0" presId="urn:microsoft.com/office/officeart/2018/2/layout/IconVerticalSolidList"/>
    <dgm:cxn modelId="{A1DE5AA2-C8F5-4C11-B833-2A1119CB25F2}" srcId="{D0090834-D693-4C19-A7AB-E4B564D2A859}" destId="{947500E9-584A-4418-9E6D-C8D04A6AC41B}" srcOrd="1" destOrd="0" parTransId="{403B68A6-BD13-47EE-8A2C-CD02E224D10A}" sibTransId="{43DD0062-51B5-45DB-B593-4C93A26BB2AF}"/>
    <dgm:cxn modelId="{EF0DDFC1-0F93-400D-A7A4-38431D8B3B30}" type="presOf" srcId="{B22E2D4F-B7B5-47B9-9ACC-5762D610B895}" destId="{8BB0FC84-1EDD-4B00-AB13-0D39DF2C7F80}" srcOrd="0" destOrd="0" presId="urn:microsoft.com/office/officeart/2018/2/layout/IconVerticalSolidList"/>
    <dgm:cxn modelId="{2DB0BEFB-7D36-4C63-AF33-68DDA3E069DD}" type="presOf" srcId="{A94C82D2-79A5-4524-9D03-2854463C011D}" destId="{2797817C-2DE1-455C-82BF-1A6943B01395}" srcOrd="0" destOrd="0" presId="urn:microsoft.com/office/officeart/2018/2/layout/IconVerticalSolidList"/>
    <dgm:cxn modelId="{6B707796-C3A5-4DDC-91D2-FE1E0DAF7A7E}" type="presParOf" srcId="{DBD137F3-F486-43B8-8494-7DC2C52B8CDA}" destId="{497FDA5C-430C-49B3-83C1-3CF7747B3998}" srcOrd="0" destOrd="0" presId="urn:microsoft.com/office/officeart/2018/2/layout/IconVerticalSolidList"/>
    <dgm:cxn modelId="{22C07E6C-9E08-4DC5-8906-E7FF3B9A3A15}" type="presParOf" srcId="{497FDA5C-430C-49B3-83C1-3CF7747B3998}" destId="{85ADA709-11DA-49EF-B201-25EDA0AEC541}" srcOrd="0" destOrd="0" presId="urn:microsoft.com/office/officeart/2018/2/layout/IconVerticalSolidList"/>
    <dgm:cxn modelId="{8B2832ED-6F0B-467A-BDC0-18C72F5CD696}" type="presParOf" srcId="{497FDA5C-430C-49B3-83C1-3CF7747B3998}" destId="{7BA817BD-1FF1-4200-90FC-2F557D8587A4}" srcOrd="1" destOrd="0" presId="urn:microsoft.com/office/officeart/2018/2/layout/IconVerticalSolidList"/>
    <dgm:cxn modelId="{AA9FF03A-B1A6-46C1-B0F8-8057C63E87FB}" type="presParOf" srcId="{497FDA5C-430C-49B3-83C1-3CF7747B3998}" destId="{AAF14BD6-15CA-4BC0-8BCC-F11A82076457}" srcOrd="2" destOrd="0" presId="urn:microsoft.com/office/officeart/2018/2/layout/IconVerticalSolidList"/>
    <dgm:cxn modelId="{A65F8AD0-2ED4-497A-9656-B917903D590E}" type="presParOf" srcId="{497FDA5C-430C-49B3-83C1-3CF7747B3998}" destId="{9FF249B4-E82E-4425-AE6F-502F1E081A15}" srcOrd="3" destOrd="0" presId="urn:microsoft.com/office/officeart/2018/2/layout/IconVerticalSolidList"/>
    <dgm:cxn modelId="{A7DC82A4-7D3B-4122-952A-C53D8EEBCF7A}" type="presParOf" srcId="{DBD137F3-F486-43B8-8494-7DC2C52B8CDA}" destId="{C5DB1FF5-58A7-423F-A1E5-496BC9A9CB6A}" srcOrd="1" destOrd="0" presId="urn:microsoft.com/office/officeart/2018/2/layout/IconVerticalSolidList"/>
    <dgm:cxn modelId="{E3409D47-3097-4918-A670-20D2B4D69DC0}" type="presParOf" srcId="{DBD137F3-F486-43B8-8494-7DC2C52B8CDA}" destId="{52239A15-A3D9-4ED1-9942-29DAF86E13F1}" srcOrd="2" destOrd="0" presId="urn:microsoft.com/office/officeart/2018/2/layout/IconVerticalSolidList"/>
    <dgm:cxn modelId="{685DFD34-E80D-4247-A9EA-7B6CFA1E39A8}" type="presParOf" srcId="{52239A15-A3D9-4ED1-9942-29DAF86E13F1}" destId="{8704AA3F-8B78-4CE4-9425-80D8709ADC92}" srcOrd="0" destOrd="0" presId="urn:microsoft.com/office/officeart/2018/2/layout/IconVerticalSolidList"/>
    <dgm:cxn modelId="{9A53FD49-B329-47C1-89E4-143DD21D2867}" type="presParOf" srcId="{52239A15-A3D9-4ED1-9942-29DAF86E13F1}" destId="{CE2AECB7-666C-47E8-8746-8604E08C705C}" srcOrd="1" destOrd="0" presId="urn:microsoft.com/office/officeart/2018/2/layout/IconVerticalSolidList"/>
    <dgm:cxn modelId="{202CD64A-BEF4-49DC-A302-8EA477F47BDD}" type="presParOf" srcId="{52239A15-A3D9-4ED1-9942-29DAF86E13F1}" destId="{5A638404-E5BF-4EC9-8006-B9D42812B8B6}" srcOrd="2" destOrd="0" presId="urn:microsoft.com/office/officeart/2018/2/layout/IconVerticalSolidList"/>
    <dgm:cxn modelId="{ED7DBCC4-E50F-4302-8200-C3BC1859BF1D}" type="presParOf" srcId="{52239A15-A3D9-4ED1-9942-29DAF86E13F1}" destId="{4F58E118-BF35-4E03-ACFA-2A68C2898934}" srcOrd="3" destOrd="0" presId="urn:microsoft.com/office/officeart/2018/2/layout/IconVerticalSolidList"/>
    <dgm:cxn modelId="{86BD2749-D2F2-47DA-BE6F-5C44B5AB00AB}" type="presParOf" srcId="{DBD137F3-F486-43B8-8494-7DC2C52B8CDA}" destId="{1766A684-1CBB-4CD5-B432-9E2C909F18E8}" srcOrd="3" destOrd="0" presId="urn:microsoft.com/office/officeart/2018/2/layout/IconVerticalSolidList"/>
    <dgm:cxn modelId="{6F259B52-0F38-4AC3-9DEA-231B2BF4E0F6}" type="presParOf" srcId="{DBD137F3-F486-43B8-8494-7DC2C52B8CDA}" destId="{D5CED73B-6195-43E4-BE52-8EC932C56D22}" srcOrd="4" destOrd="0" presId="urn:microsoft.com/office/officeart/2018/2/layout/IconVerticalSolidList"/>
    <dgm:cxn modelId="{81795277-C637-4478-8954-C434A8252697}" type="presParOf" srcId="{D5CED73B-6195-43E4-BE52-8EC932C56D22}" destId="{EC647D27-EF65-4980-85CA-4268296B950C}" srcOrd="0" destOrd="0" presId="urn:microsoft.com/office/officeart/2018/2/layout/IconVerticalSolidList"/>
    <dgm:cxn modelId="{2B6BED17-A4D7-4200-9341-3A50FBA4310F}" type="presParOf" srcId="{D5CED73B-6195-43E4-BE52-8EC932C56D22}" destId="{293DCFBF-3B73-46F6-B595-261A5E3A844C}" srcOrd="1" destOrd="0" presId="urn:microsoft.com/office/officeart/2018/2/layout/IconVerticalSolidList"/>
    <dgm:cxn modelId="{15FCE237-14AC-4F85-A46E-A39F140EFE98}" type="presParOf" srcId="{D5CED73B-6195-43E4-BE52-8EC932C56D22}" destId="{82C5907C-1F25-4F0C-9088-6CFF07345E7B}" srcOrd="2" destOrd="0" presId="urn:microsoft.com/office/officeart/2018/2/layout/IconVerticalSolidList"/>
    <dgm:cxn modelId="{FD5F3107-AF75-422A-890A-C14AA68FD023}" type="presParOf" srcId="{D5CED73B-6195-43E4-BE52-8EC932C56D22}" destId="{46E2996F-25AA-4A62-BB12-48BABC4B8F38}" srcOrd="3" destOrd="0" presId="urn:microsoft.com/office/officeart/2018/2/layout/IconVerticalSolidList"/>
    <dgm:cxn modelId="{FB28A811-2AD6-429F-B867-EE4933889CC8}" type="presParOf" srcId="{DBD137F3-F486-43B8-8494-7DC2C52B8CDA}" destId="{6562F82B-FE1F-4A36-A3E0-05B28FC258F1}" srcOrd="5" destOrd="0" presId="urn:microsoft.com/office/officeart/2018/2/layout/IconVerticalSolidList"/>
    <dgm:cxn modelId="{32C14AE7-B1E0-48EB-8C08-25B7C86F7708}" type="presParOf" srcId="{DBD137F3-F486-43B8-8494-7DC2C52B8CDA}" destId="{DAB7AB3C-A3EE-4BD8-8D31-17305791265F}" srcOrd="6" destOrd="0" presId="urn:microsoft.com/office/officeart/2018/2/layout/IconVerticalSolidList"/>
    <dgm:cxn modelId="{0A194A97-8084-4C6D-9858-77DD725F05E2}" type="presParOf" srcId="{DAB7AB3C-A3EE-4BD8-8D31-17305791265F}" destId="{DA59E77D-60E7-45B6-8FA4-FB1D2CB23C3B}" srcOrd="0" destOrd="0" presId="urn:microsoft.com/office/officeart/2018/2/layout/IconVerticalSolidList"/>
    <dgm:cxn modelId="{46D1D804-9155-4F1B-9FF3-28D5F523654F}" type="presParOf" srcId="{DAB7AB3C-A3EE-4BD8-8D31-17305791265F}" destId="{2B80CA2B-D170-4148-B676-8DA89B07F055}" srcOrd="1" destOrd="0" presId="urn:microsoft.com/office/officeart/2018/2/layout/IconVerticalSolidList"/>
    <dgm:cxn modelId="{363D8CEA-0B52-46C1-BBDC-A2AD08150763}" type="presParOf" srcId="{DAB7AB3C-A3EE-4BD8-8D31-17305791265F}" destId="{FE785066-C968-46E0-9BF0-939BA4F14DF6}" srcOrd="2" destOrd="0" presId="urn:microsoft.com/office/officeart/2018/2/layout/IconVerticalSolidList"/>
    <dgm:cxn modelId="{CA92B481-9A70-4732-AF24-AD727C8C8DFC}" type="presParOf" srcId="{DAB7AB3C-A3EE-4BD8-8D31-17305791265F}" destId="{2797817C-2DE1-455C-82BF-1A6943B01395}" srcOrd="3" destOrd="0" presId="urn:microsoft.com/office/officeart/2018/2/layout/IconVerticalSolidList"/>
    <dgm:cxn modelId="{AC82EAC9-A7E3-44AE-B567-F7F266BC8663}" type="presParOf" srcId="{DBD137F3-F486-43B8-8494-7DC2C52B8CDA}" destId="{4F6AFBF0-87F6-468A-A69C-4DAB46D03036}" srcOrd="7" destOrd="0" presId="urn:microsoft.com/office/officeart/2018/2/layout/IconVerticalSolidList"/>
    <dgm:cxn modelId="{46CE2D7D-C454-4D8F-8920-90BE207A7A6E}" type="presParOf" srcId="{DBD137F3-F486-43B8-8494-7DC2C52B8CDA}" destId="{A23F8D32-09CC-4DC8-B155-F4B58389E7ED}" srcOrd="8" destOrd="0" presId="urn:microsoft.com/office/officeart/2018/2/layout/IconVerticalSolidList"/>
    <dgm:cxn modelId="{C86BE404-9BE2-4F43-88CF-A54E4F6607C1}" type="presParOf" srcId="{A23F8D32-09CC-4DC8-B155-F4B58389E7ED}" destId="{39042BF5-89FF-4666-81E2-E3C545B03500}" srcOrd="0" destOrd="0" presId="urn:microsoft.com/office/officeart/2018/2/layout/IconVerticalSolidList"/>
    <dgm:cxn modelId="{46296206-8C3D-4DB0-8DCB-A22EEDBDF712}" type="presParOf" srcId="{A23F8D32-09CC-4DC8-B155-F4B58389E7ED}" destId="{21C85803-7066-4083-8161-6D8090B4AF3D}" srcOrd="1" destOrd="0" presId="urn:microsoft.com/office/officeart/2018/2/layout/IconVerticalSolidList"/>
    <dgm:cxn modelId="{15012564-EF08-41D5-90BF-E022E74EEC3D}" type="presParOf" srcId="{A23F8D32-09CC-4DC8-B155-F4B58389E7ED}" destId="{B52EF0A3-BB84-47FC-BD7F-7C945283BEB5}" srcOrd="2" destOrd="0" presId="urn:microsoft.com/office/officeart/2018/2/layout/IconVerticalSolidList"/>
    <dgm:cxn modelId="{2E602E27-7F20-4CFE-A801-179FFE63E96E}" type="presParOf" srcId="{A23F8D32-09CC-4DC8-B155-F4B58389E7ED}" destId="{8BB0FC84-1EDD-4B00-AB13-0D39DF2C7F8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3B0900B-AA86-4061-8B6E-0EB3FC168238}"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D332955-E858-4A75-B3DA-D5D522AB5AF4}">
      <dgm:prSet/>
      <dgm:spPr/>
      <dgm:t>
        <a:bodyPr/>
        <a:lstStyle/>
        <a:p>
          <a:pPr>
            <a:lnSpc>
              <a:spcPct val="100000"/>
            </a:lnSpc>
          </a:pPr>
          <a:r>
            <a:rPr lang="en-US" b="1"/>
            <a:t>Environmental Sustainability</a:t>
          </a:r>
          <a:br>
            <a:rPr lang="en-US"/>
          </a:br>
          <a:r>
            <a:rPr lang="en-US"/>
            <a:t>Reduces fuel consumption and carbon emissions through optimized routes.</a:t>
          </a:r>
        </a:p>
      </dgm:t>
    </dgm:pt>
    <dgm:pt modelId="{CC93BA52-A82F-46AF-9851-4F851992B89F}" type="parTrans" cxnId="{3A02AC72-F3A3-4065-AB49-943FC288CA75}">
      <dgm:prSet/>
      <dgm:spPr/>
      <dgm:t>
        <a:bodyPr/>
        <a:lstStyle/>
        <a:p>
          <a:endParaRPr lang="en-US"/>
        </a:p>
      </dgm:t>
    </dgm:pt>
    <dgm:pt modelId="{EAFA28E8-4420-4248-ADF1-5645A962B95D}" type="sibTrans" cxnId="{3A02AC72-F3A3-4065-AB49-943FC288CA75}">
      <dgm:prSet/>
      <dgm:spPr/>
      <dgm:t>
        <a:bodyPr/>
        <a:lstStyle/>
        <a:p>
          <a:pPr>
            <a:lnSpc>
              <a:spcPct val="100000"/>
            </a:lnSpc>
          </a:pPr>
          <a:endParaRPr lang="en-US"/>
        </a:p>
      </dgm:t>
    </dgm:pt>
    <dgm:pt modelId="{8E8C5AF9-8183-4A89-BF1E-BC090A74F042}">
      <dgm:prSet/>
      <dgm:spPr/>
      <dgm:t>
        <a:bodyPr/>
        <a:lstStyle/>
        <a:p>
          <a:pPr>
            <a:lnSpc>
              <a:spcPct val="100000"/>
            </a:lnSpc>
          </a:pPr>
          <a:r>
            <a:rPr lang="en-US" b="1" dirty="0"/>
            <a:t>Operational Cost Reduction up t0 30% savings [1].</a:t>
          </a:r>
          <a:br>
            <a:rPr lang="en-US" dirty="0"/>
          </a:br>
          <a:r>
            <a:rPr lang="en-US" dirty="0"/>
            <a:t>Minimizes unnecessary collection trips and resource wastage.</a:t>
          </a:r>
        </a:p>
      </dgm:t>
    </dgm:pt>
    <dgm:pt modelId="{639EBE69-C0CF-4D42-BAAC-0792439F99DB}" type="parTrans" cxnId="{F07AF7C6-847D-4C1B-B28E-F2E8E8392130}">
      <dgm:prSet/>
      <dgm:spPr/>
      <dgm:t>
        <a:bodyPr/>
        <a:lstStyle/>
        <a:p>
          <a:endParaRPr lang="en-US"/>
        </a:p>
      </dgm:t>
    </dgm:pt>
    <dgm:pt modelId="{36B9F3C1-B676-42FA-B9BB-BEEFE3BB0F12}" type="sibTrans" cxnId="{F07AF7C6-847D-4C1B-B28E-F2E8E8392130}">
      <dgm:prSet/>
      <dgm:spPr/>
      <dgm:t>
        <a:bodyPr/>
        <a:lstStyle/>
        <a:p>
          <a:pPr>
            <a:lnSpc>
              <a:spcPct val="100000"/>
            </a:lnSpc>
          </a:pPr>
          <a:endParaRPr lang="en-US"/>
        </a:p>
      </dgm:t>
    </dgm:pt>
    <dgm:pt modelId="{9318182E-10CA-41C8-AD94-EF36AD879C7C}">
      <dgm:prSet/>
      <dgm:spPr/>
      <dgm:t>
        <a:bodyPr/>
        <a:lstStyle/>
        <a:p>
          <a:pPr>
            <a:lnSpc>
              <a:spcPct val="100000"/>
            </a:lnSpc>
          </a:pPr>
          <a:r>
            <a:rPr lang="en-US" b="1" dirty="0"/>
            <a:t>Improved Efficiency</a:t>
          </a:r>
          <a:br>
            <a:rPr lang="en-US" dirty="0"/>
          </a:br>
          <a:r>
            <a:rPr lang="en-US" dirty="0"/>
            <a:t>Real-time monitoring enables faster and smarter waste collection decisions [5].</a:t>
          </a:r>
        </a:p>
      </dgm:t>
    </dgm:pt>
    <dgm:pt modelId="{21C9AB69-122A-4E30-B2AF-90786643C0E6}" type="parTrans" cxnId="{61E854BC-1F1B-496C-AFAE-CC7E8253FD3A}">
      <dgm:prSet/>
      <dgm:spPr/>
      <dgm:t>
        <a:bodyPr/>
        <a:lstStyle/>
        <a:p>
          <a:endParaRPr lang="en-US"/>
        </a:p>
      </dgm:t>
    </dgm:pt>
    <dgm:pt modelId="{F9FA9A1D-65AE-44FD-A56E-284075658F2F}" type="sibTrans" cxnId="{61E854BC-1F1B-496C-AFAE-CC7E8253FD3A}">
      <dgm:prSet/>
      <dgm:spPr/>
      <dgm:t>
        <a:bodyPr/>
        <a:lstStyle/>
        <a:p>
          <a:pPr>
            <a:lnSpc>
              <a:spcPct val="100000"/>
            </a:lnSpc>
          </a:pPr>
          <a:endParaRPr lang="en-US"/>
        </a:p>
      </dgm:t>
    </dgm:pt>
    <dgm:pt modelId="{76DDAB24-4F90-4BB7-8F98-5EF2E7988AAA}">
      <dgm:prSet/>
      <dgm:spPr/>
      <dgm:t>
        <a:bodyPr/>
        <a:lstStyle/>
        <a:p>
          <a:pPr>
            <a:lnSpc>
              <a:spcPct val="100000"/>
            </a:lnSpc>
          </a:pPr>
          <a:r>
            <a:rPr lang="en-GB" b="1"/>
            <a:t>Smart City Development</a:t>
          </a:r>
          <a:br>
            <a:rPr lang="en-GB"/>
          </a:br>
          <a:r>
            <a:rPr lang="en-GB"/>
            <a:t>Supports digital transformation and intelligent urban infrastructure.</a:t>
          </a:r>
          <a:endParaRPr lang="en-US"/>
        </a:p>
      </dgm:t>
    </dgm:pt>
    <dgm:pt modelId="{AB6B7448-43AF-40A4-8C2D-5F0531E46075}" type="parTrans" cxnId="{C27B4D62-737B-41A3-BF1F-39EE5F26AE4F}">
      <dgm:prSet/>
      <dgm:spPr/>
      <dgm:t>
        <a:bodyPr/>
        <a:lstStyle/>
        <a:p>
          <a:endParaRPr lang="en-US"/>
        </a:p>
      </dgm:t>
    </dgm:pt>
    <dgm:pt modelId="{A4D5170C-E7BB-4D1F-9B8A-02792D9D3EBD}" type="sibTrans" cxnId="{C27B4D62-737B-41A3-BF1F-39EE5F26AE4F}">
      <dgm:prSet/>
      <dgm:spPr/>
      <dgm:t>
        <a:bodyPr/>
        <a:lstStyle/>
        <a:p>
          <a:pPr>
            <a:lnSpc>
              <a:spcPct val="100000"/>
            </a:lnSpc>
          </a:pPr>
          <a:endParaRPr lang="en-US"/>
        </a:p>
      </dgm:t>
    </dgm:pt>
    <dgm:pt modelId="{820A889F-C2C3-40F7-90B8-1C1D770E008E}">
      <dgm:prSet/>
      <dgm:spPr/>
      <dgm:t>
        <a:bodyPr/>
        <a:lstStyle/>
        <a:p>
          <a:pPr>
            <a:lnSpc>
              <a:spcPct val="100000"/>
            </a:lnSpc>
          </a:pPr>
          <a:r>
            <a:rPr lang="en-US" b="1"/>
            <a:t>Public Health Improvement</a:t>
          </a:r>
          <a:br>
            <a:rPr lang="en-US"/>
          </a:br>
          <a:r>
            <a:rPr lang="en-US"/>
            <a:t>Prevents overflowing bins and reduces hygiene risks.</a:t>
          </a:r>
        </a:p>
      </dgm:t>
    </dgm:pt>
    <dgm:pt modelId="{6E15CB5A-3B55-41D0-9DF0-FC238BDCE7A2}" type="parTrans" cxnId="{D586A9A4-FCEB-4F9B-BBCD-965A69ADF8C3}">
      <dgm:prSet/>
      <dgm:spPr/>
      <dgm:t>
        <a:bodyPr/>
        <a:lstStyle/>
        <a:p>
          <a:endParaRPr lang="en-US"/>
        </a:p>
      </dgm:t>
    </dgm:pt>
    <dgm:pt modelId="{BFEE5F9D-6F5A-4A15-8D08-B2C128C5D0C9}" type="sibTrans" cxnId="{D586A9A4-FCEB-4F9B-BBCD-965A69ADF8C3}">
      <dgm:prSet/>
      <dgm:spPr/>
      <dgm:t>
        <a:bodyPr/>
        <a:lstStyle/>
        <a:p>
          <a:endParaRPr lang="en-US"/>
        </a:p>
      </dgm:t>
    </dgm:pt>
    <dgm:pt modelId="{B4C8AC4E-BE08-4DE8-8008-26F9D9CF7B5C}" type="pres">
      <dgm:prSet presAssocID="{33B0900B-AA86-4061-8B6E-0EB3FC168238}" presName="root" presStyleCnt="0">
        <dgm:presLayoutVars>
          <dgm:dir/>
          <dgm:resizeHandles val="exact"/>
        </dgm:presLayoutVars>
      </dgm:prSet>
      <dgm:spPr/>
    </dgm:pt>
    <dgm:pt modelId="{8D96A0F3-4CF8-4A3B-B091-F4BFD347FA0E}" type="pres">
      <dgm:prSet presAssocID="{33B0900B-AA86-4061-8B6E-0EB3FC168238}" presName="container" presStyleCnt="0">
        <dgm:presLayoutVars>
          <dgm:dir/>
          <dgm:resizeHandles val="exact"/>
        </dgm:presLayoutVars>
      </dgm:prSet>
      <dgm:spPr/>
    </dgm:pt>
    <dgm:pt modelId="{1798C4CD-BB9A-4A06-8191-EF12FD21697B}" type="pres">
      <dgm:prSet presAssocID="{FD332955-E858-4A75-B3DA-D5D522AB5AF4}" presName="compNode" presStyleCnt="0"/>
      <dgm:spPr/>
    </dgm:pt>
    <dgm:pt modelId="{C2BE7A3E-3C08-47E5-9A29-CE77B30FF4D5}" type="pres">
      <dgm:prSet presAssocID="{FD332955-E858-4A75-B3DA-D5D522AB5AF4}" presName="iconBgRect" presStyleLbl="bgShp" presStyleIdx="0" presStyleCnt="5"/>
      <dgm:spPr/>
    </dgm:pt>
    <dgm:pt modelId="{BA2D51BB-F525-4A79-A9D8-45A2672828C6}" type="pres">
      <dgm:prSet presAssocID="{FD332955-E858-4A75-B3DA-D5D522AB5AF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46CF7651-D6D9-44BB-9782-F6D68C78CA1A}" type="pres">
      <dgm:prSet presAssocID="{FD332955-E858-4A75-B3DA-D5D522AB5AF4}" presName="spaceRect" presStyleCnt="0"/>
      <dgm:spPr/>
    </dgm:pt>
    <dgm:pt modelId="{4C54C1E7-D222-4B09-9853-1B8E04959380}" type="pres">
      <dgm:prSet presAssocID="{FD332955-E858-4A75-B3DA-D5D522AB5AF4}" presName="textRect" presStyleLbl="revTx" presStyleIdx="0" presStyleCnt="5">
        <dgm:presLayoutVars>
          <dgm:chMax val="1"/>
          <dgm:chPref val="1"/>
        </dgm:presLayoutVars>
      </dgm:prSet>
      <dgm:spPr/>
    </dgm:pt>
    <dgm:pt modelId="{8A603FFD-9176-4424-B3DA-B2A93AA7947F}" type="pres">
      <dgm:prSet presAssocID="{EAFA28E8-4420-4248-ADF1-5645A962B95D}" presName="sibTrans" presStyleLbl="sibTrans2D1" presStyleIdx="0" presStyleCnt="0"/>
      <dgm:spPr/>
    </dgm:pt>
    <dgm:pt modelId="{8D67F56E-6B96-4432-819E-23A84045BDF1}" type="pres">
      <dgm:prSet presAssocID="{8E8C5AF9-8183-4A89-BF1E-BC090A74F042}" presName="compNode" presStyleCnt="0"/>
      <dgm:spPr/>
    </dgm:pt>
    <dgm:pt modelId="{B67B4914-FE0B-43DA-AF60-B5277EABCA5D}" type="pres">
      <dgm:prSet presAssocID="{8E8C5AF9-8183-4A89-BF1E-BC090A74F042}" presName="iconBgRect" presStyleLbl="bgShp" presStyleIdx="1" presStyleCnt="5"/>
      <dgm:spPr/>
    </dgm:pt>
    <dgm:pt modelId="{FE19F668-DD70-4A7C-9076-A2BB1EA97270}" type="pres">
      <dgm:prSet presAssocID="{8E8C5AF9-8183-4A89-BF1E-BC090A74F04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ycle"/>
        </a:ext>
      </dgm:extLst>
    </dgm:pt>
    <dgm:pt modelId="{413638D6-D996-4790-887B-27DEE6F0FD6A}" type="pres">
      <dgm:prSet presAssocID="{8E8C5AF9-8183-4A89-BF1E-BC090A74F042}" presName="spaceRect" presStyleCnt="0"/>
      <dgm:spPr/>
    </dgm:pt>
    <dgm:pt modelId="{4423E7B2-A0EF-4C0B-89BC-66998221A8A7}" type="pres">
      <dgm:prSet presAssocID="{8E8C5AF9-8183-4A89-BF1E-BC090A74F042}" presName="textRect" presStyleLbl="revTx" presStyleIdx="1" presStyleCnt="5">
        <dgm:presLayoutVars>
          <dgm:chMax val="1"/>
          <dgm:chPref val="1"/>
        </dgm:presLayoutVars>
      </dgm:prSet>
      <dgm:spPr/>
    </dgm:pt>
    <dgm:pt modelId="{5772ADC2-893F-41BD-A33E-2AF6E8352215}" type="pres">
      <dgm:prSet presAssocID="{36B9F3C1-B676-42FA-B9BB-BEEFE3BB0F12}" presName="sibTrans" presStyleLbl="sibTrans2D1" presStyleIdx="0" presStyleCnt="0"/>
      <dgm:spPr/>
    </dgm:pt>
    <dgm:pt modelId="{238D5C5B-C861-4393-BFD3-C88E12F5A2D9}" type="pres">
      <dgm:prSet presAssocID="{9318182E-10CA-41C8-AD94-EF36AD879C7C}" presName="compNode" presStyleCnt="0"/>
      <dgm:spPr/>
    </dgm:pt>
    <dgm:pt modelId="{5966B902-60DB-4A76-B308-214C64FA493B}" type="pres">
      <dgm:prSet presAssocID="{9318182E-10CA-41C8-AD94-EF36AD879C7C}" presName="iconBgRect" presStyleLbl="bgShp" presStyleIdx="2" presStyleCnt="5"/>
      <dgm:spPr/>
    </dgm:pt>
    <dgm:pt modelId="{5242C225-DFD9-4AF3-94EA-BE66A48C6C30}" type="pres">
      <dgm:prSet presAssocID="{9318182E-10CA-41C8-AD94-EF36AD879C7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50808D65-EB4A-4513-85EA-6D06885DD049}" type="pres">
      <dgm:prSet presAssocID="{9318182E-10CA-41C8-AD94-EF36AD879C7C}" presName="spaceRect" presStyleCnt="0"/>
      <dgm:spPr/>
    </dgm:pt>
    <dgm:pt modelId="{1B63EF32-E489-4A7A-9CBB-ABC03F0BFC5F}" type="pres">
      <dgm:prSet presAssocID="{9318182E-10CA-41C8-AD94-EF36AD879C7C}" presName="textRect" presStyleLbl="revTx" presStyleIdx="2" presStyleCnt="5">
        <dgm:presLayoutVars>
          <dgm:chMax val="1"/>
          <dgm:chPref val="1"/>
        </dgm:presLayoutVars>
      </dgm:prSet>
      <dgm:spPr/>
    </dgm:pt>
    <dgm:pt modelId="{9D3E8A57-D230-48E3-A649-085507C5B7D3}" type="pres">
      <dgm:prSet presAssocID="{F9FA9A1D-65AE-44FD-A56E-284075658F2F}" presName="sibTrans" presStyleLbl="sibTrans2D1" presStyleIdx="0" presStyleCnt="0"/>
      <dgm:spPr/>
    </dgm:pt>
    <dgm:pt modelId="{540D23AD-A6F3-417C-9AEB-991A6399C32B}" type="pres">
      <dgm:prSet presAssocID="{76DDAB24-4F90-4BB7-8F98-5EF2E7988AAA}" presName="compNode" presStyleCnt="0"/>
      <dgm:spPr/>
    </dgm:pt>
    <dgm:pt modelId="{C5E10CE2-C0AD-4215-85AE-13283B2D836E}" type="pres">
      <dgm:prSet presAssocID="{76DDAB24-4F90-4BB7-8F98-5EF2E7988AAA}" presName="iconBgRect" presStyleLbl="bgShp" presStyleIdx="3" presStyleCnt="5"/>
      <dgm:spPr/>
    </dgm:pt>
    <dgm:pt modelId="{DD2CA4AB-E5AB-476C-8977-118EBBB02328}" type="pres">
      <dgm:prSet presAssocID="{76DDAB24-4F90-4BB7-8F98-5EF2E7988AA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ity"/>
        </a:ext>
      </dgm:extLst>
    </dgm:pt>
    <dgm:pt modelId="{62B80A57-4D1D-4764-BF35-8099CE88668D}" type="pres">
      <dgm:prSet presAssocID="{76DDAB24-4F90-4BB7-8F98-5EF2E7988AAA}" presName="spaceRect" presStyleCnt="0"/>
      <dgm:spPr/>
    </dgm:pt>
    <dgm:pt modelId="{16EAB902-989E-4E17-BE5B-E221D36E8255}" type="pres">
      <dgm:prSet presAssocID="{76DDAB24-4F90-4BB7-8F98-5EF2E7988AAA}" presName="textRect" presStyleLbl="revTx" presStyleIdx="3" presStyleCnt="5">
        <dgm:presLayoutVars>
          <dgm:chMax val="1"/>
          <dgm:chPref val="1"/>
        </dgm:presLayoutVars>
      </dgm:prSet>
      <dgm:spPr/>
    </dgm:pt>
    <dgm:pt modelId="{A783FD14-961B-4EE3-9B30-2B3550F792F0}" type="pres">
      <dgm:prSet presAssocID="{A4D5170C-E7BB-4D1F-9B8A-02792D9D3EBD}" presName="sibTrans" presStyleLbl="sibTrans2D1" presStyleIdx="0" presStyleCnt="0"/>
      <dgm:spPr/>
    </dgm:pt>
    <dgm:pt modelId="{46A13DE8-716D-4063-B65E-884A3655C80E}" type="pres">
      <dgm:prSet presAssocID="{820A889F-C2C3-40F7-90B8-1C1D770E008E}" presName="compNode" presStyleCnt="0"/>
      <dgm:spPr/>
    </dgm:pt>
    <dgm:pt modelId="{58B63C2A-E653-4FC4-BD19-78FD4ECFB9FD}" type="pres">
      <dgm:prSet presAssocID="{820A889F-C2C3-40F7-90B8-1C1D770E008E}" presName="iconBgRect" presStyleLbl="bgShp" presStyleIdx="4" presStyleCnt="5"/>
      <dgm:spPr/>
    </dgm:pt>
    <dgm:pt modelId="{6BA9CD61-D13B-4110-9867-D1539D33639E}" type="pres">
      <dgm:prSet presAssocID="{820A889F-C2C3-40F7-90B8-1C1D770E008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ecycle Sign"/>
        </a:ext>
      </dgm:extLst>
    </dgm:pt>
    <dgm:pt modelId="{A0722ADF-C0AC-442F-8388-A7504ED0C5CD}" type="pres">
      <dgm:prSet presAssocID="{820A889F-C2C3-40F7-90B8-1C1D770E008E}" presName="spaceRect" presStyleCnt="0"/>
      <dgm:spPr/>
    </dgm:pt>
    <dgm:pt modelId="{FCA7EE41-3593-4762-AF82-994B6446DE43}" type="pres">
      <dgm:prSet presAssocID="{820A889F-C2C3-40F7-90B8-1C1D770E008E}" presName="textRect" presStyleLbl="revTx" presStyleIdx="4" presStyleCnt="5">
        <dgm:presLayoutVars>
          <dgm:chMax val="1"/>
          <dgm:chPref val="1"/>
        </dgm:presLayoutVars>
      </dgm:prSet>
      <dgm:spPr/>
    </dgm:pt>
  </dgm:ptLst>
  <dgm:cxnLst>
    <dgm:cxn modelId="{7FA0EE1B-BE5E-4FBC-A5F5-8A4FA093C08F}" type="presOf" srcId="{FD332955-E858-4A75-B3DA-D5D522AB5AF4}" destId="{4C54C1E7-D222-4B09-9853-1B8E04959380}" srcOrd="0" destOrd="0" presId="urn:microsoft.com/office/officeart/2018/2/layout/IconCircleList"/>
    <dgm:cxn modelId="{0C16471C-192E-47FB-8C68-49673C0BA247}" type="presOf" srcId="{F9FA9A1D-65AE-44FD-A56E-284075658F2F}" destId="{9D3E8A57-D230-48E3-A649-085507C5B7D3}" srcOrd="0" destOrd="0" presId="urn:microsoft.com/office/officeart/2018/2/layout/IconCircleList"/>
    <dgm:cxn modelId="{8ED4C020-9FD1-406C-93BB-FA00F8B3341B}" type="presOf" srcId="{EAFA28E8-4420-4248-ADF1-5645A962B95D}" destId="{8A603FFD-9176-4424-B3DA-B2A93AA7947F}" srcOrd="0" destOrd="0" presId="urn:microsoft.com/office/officeart/2018/2/layout/IconCircleList"/>
    <dgm:cxn modelId="{4BC69531-7331-4726-AD7C-35F89E2B7C23}" type="presOf" srcId="{76DDAB24-4F90-4BB7-8F98-5EF2E7988AAA}" destId="{16EAB902-989E-4E17-BE5B-E221D36E8255}" srcOrd="0" destOrd="0" presId="urn:microsoft.com/office/officeart/2018/2/layout/IconCircleList"/>
    <dgm:cxn modelId="{6A920D5F-ABCE-423F-8B93-482433481B68}" type="presOf" srcId="{8E8C5AF9-8183-4A89-BF1E-BC090A74F042}" destId="{4423E7B2-A0EF-4C0B-89BC-66998221A8A7}" srcOrd="0" destOrd="0" presId="urn:microsoft.com/office/officeart/2018/2/layout/IconCircleList"/>
    <dgm:cxn modelId="{C27B4D62-737B-41A3-BF1F-39EE5F26AE4F}" srcId="{33B0900B-AA86-4061-8B6E-0EB3FC168238}" destId="{76DDAB24-4F90-4BB7-8F98-5EF2E7988AAA}" srcOrd="3" destOrd="0" parTransId="{AB6B7448-43AF-40A4-8C2D-5F0531E46075}" sibTransId="{A4D5170C-E7BB-4D1F-9B8A-02792D9D3EBD}"/>
    <dgm:cxn modelId="{1FEA9F43-4835-43D3-B53F-4DEEAFDDD27A}" type="presOf" srcId="{820A889F-C2C3-40F7-90B8-1C1D770E008E}" destId="{FCA7EE41-3593-4762-AF82-994B6446DE43}" srcOrd="0" destOrd="0" presId="urn:microsoft.com/office/officeart/2018/2/layout/IconCircleList"/>
    <dgm:cxn modelId="{166CA56F-A99B-4A65-BF96-CDAD3283D176}" type="presOf" srcId="{9318182E-10CA-41C8-AD94-EF36AD879C7C}" destId="{1B63EF32-E489-4A7A-9CBB-ABC03F0BFC5F}" srcOrd="0" destOrd="0" presId="urn:microsoft.com/office/officeart/2018/2/layout/IconCircleList"/>
    <dgm:cxn modelId="{EC519B70-5F66-4B43-898D-BAD0181D7708}" type="presOf" srcId="{33B0900B-AA86-4061-8B6E-0EB3FC168238}" destId="{B4C8AC4E-BE08-4DE8-8008-26F9D9CF7B5C}" srcOrd="0" destOrd="0" presId="urn:microsoft.com/office/officeart/2018/2/layout/IconCircleList"/>
    <dgm:cxn modelId="{3A02AC72-F3A3-4065-AB49-943FC288CA75}" srcId="{33B0900B-AA86-4061-8B6E-0EB3FC168238}" destId="{FD332955-E858-4A75-B3DA-D5D522AB5AF4}" srcOrd="0" destOrd="0" parTransId="{CC93BA52-A82F-46AF-9851-4F851992B89F}" sibTransId="{EAFA28E8-4420-4248-ADF1-5645A962B95D}"/>
    <dgm:cxn modelId="{D586A9A4-FCEB-4F9B-BBCD-965A69ADF8C3}" srcId="{33B0900B-AA86-4061-8B6E-0EB3FC168238}" destId="{820A889F-C2C3-40F7-90B8-1C1D770E008E}" srcOrd="4" destOrd="0" parTransId="{6E15CB5A-3B55-41D0-9DF0-FC238BDCE7A2}" sibTransId="{BFEE5F9D-6F5A-4A15-8D08-B2C128C5D0C9}"/>
    <dgm:cxn modelId="{E42B07A8-EC7D-424A-AB40-F2EB225BFCA5}" type="presOf" srcId="{36B9F3C1-B676-42FA-B9BB-BEEFE3BB0F12}" destId="{5772ADC2-893F-41BD-A33E-2AF6E8352215}" srcOrd="0" destOrd="0" presId="urn:microsoft.com/office/officeart/2018/2/layout/IconCircleList"/>
    <dgm:cxn modelId="{9F0A89B0-DF63-4947-9DDF-0F16C107A329}" type="presOf" srcId="{A4D5170C-E7BB-4D1F-9B8A-02792D9D3EBD}" destId="{A783FD14-961B-4EE3-9B30-2B3550F792F0}" srcOrd="0" destOrd="0" presId="urn:microsoft.com/office/officeart/2018/2/layout/IconCircleList"/>
    <dgm:cxn modelId="{61E854BC-1F1B-496C-AFAE-CC7E8253FD3A}" srcId="{33B0900B-AA86-4061-8B6E-0EB3FC168238}" destId="{9318182E-10CA-41C8-AD94-EF36AD879C7C}" srcOrd="2" destOrd="0" parTransId="{21C9AB69-122A-4E30-B2AF-90786643C0E6}" sibTransId="{F9FA9A1D-65AE-44FD-A56E-284075658F2F}"/>
    <dgm:cxn modelId="{F07AF7C6-847D-4C1B-B28E-F2E8E8392130}" srcId="{33B0900B-AA86-4061-8B6E-0EB3FC168238}" destId="{8E8C5AF9-8183-4A89-BF1E-BC090A74F042}" srcOrd="1" destOrd="0" parTransId="{639EBE69-C0CF-4D42-BAAC-0792439F99DB}" sibTransId="{36B9F3C1-B676-42FA-B9BB-BEEFE3BB0F12}"/>
    <dgm:cxn modelId="{B2A7CA0F-33B7-4A43-B034-553BC90064FE}" type="presParOf" srcId="{B4C8AC4E-BE08-4DE8-8008-26F9D9CF7B5C}" destId="{8D96A0F3-4CF8-4A3B-B091-F4BFD347FA0E}" srcOrd="0" destOrd="0" presId="urn:microsoft.com/office/officeart/2018/2/layout/IconCircleList"/>
    <dgm:cxn modelId="{33BE0CD9-9394-4304-AD57-C807433A3C0E}" type="presParOf" srcId="{8D96A0F3-4CF8-4A3B-B091-F4BFD347FA0E}" destId="{1798C4CD-BB9A-4A06-8191-EF12FD21697B}" srcOrd="0" destOrd="0" presId="urn:microsoft.com/office/officeart/2018/2/layout/IconCircleList"/>
    <dgm:cxn modelId="{2082385E-7DA5-4F9E-9EEA-E6718F6C4637}" type="presParOf" srcId="{1798C4CD-BB9A-4A06-8191-EF12FD21697B}" destId="{C2BE7A3E-3C08-47E5-9A29-CE77B30FF4D5}" srcOrd="0" destOrd="0" presId="urn:microsoft.com/office/officeart/2018/2/layout/IconCircleList"/>
    <dgm:cxn modelId="{B2DB09AF-0EC0-4C20-ADEF-D0BDDFC5E2DE}" type="presParOf" srcId="{1798C4CD-BB9A-4A06-8191-EF12FD21697B}" destId="{BA2D51BB-F525-4A79-A9D8-45A2672828C6}" srcOrd="1" destOrd="0" presId="urn:microsoft.com/office/officeart/2018/2/layout/IconCircleList"/>
    <dgm:cxn modelId="{A0BF8AC7-33B0-43FF-9867-B04F73D56FE9}" type="presParOf" srcId="{1798C4CD-BB9A-4A06-8191-EF12FD21697B}" destId="{46CF7651-D6D9-44BB-9782-F6D68C78CA1A}" srcOrd="2" destOrd="0" presId="urn:microsoft.com/office/officeart/2018/2/layout/IconCircleList"/>
    <dgm:cxn modelId="{76B1C1EE-057B-424F-B298-7EE7E7121AA9}" type="presParOf" srcId="{1798C4CD-BB9A-4A06-8191-EF12FD21697B}" destId="{4C54C1E7-D222-4B09-9853-1B8E04959380}" srcOrd="3" destOrd="0" presId="urn:microsoft.com/office/officeart/2018/2/layout/IconCircleList"/>
    <dgm:cxn modelId="{EA0D5A97-A5BE-43F8-805E-FED49B013249}" type="presParOf" srcId="{8D96A0F3-4CF8-4A3B-B091-F4BFD347FA0E}" destId="{8A603FFD-9176-4424-B3DA-B2A93AA7947F}" srcOrd="1" destOrd="0" presId="urn:microsoft.com/office/officeart/2018/2/layout/IconCircleList"/>
    <dgm:cxn modelId="{C8CEEF25-1BAE-43ED-A104-CC0B5902BFB4}" type="presParOf" srcId="{8D96A0F3-4CF8-4A3B-B091-F4BFD347FA0E}" destId="{8D67F56E-6B96-4432-819E-23A84045BDF1}" srcOrd="2" destOrd="0" presId="urn:microsoft.com/office/officeart/2018/2/layout/IconCircleList"/>
    <dgm:cxn modelId="{EA900D5D-9741-4F72-9412-4C93465821D8}" type="presParOf" srcId="{8D67F56E-6B96-4432-819E-23A84045BDF1}" destId="{B67B4914-FE0B-43DA-AF60-B5277EABCA5D}" srcOrd="0" destOrd="0" presId="urn:microsoft.com/office/officeart/2018/2/layout/IconCircleList"/>
    <dgm:cxn modelId="{D090552C-1163-43A3-A067-37434CC1AA59}" type="presParOf" srcId="{8D67F56E-6B96-4432-819E-23A84045BDF1}" destId="{FE19F668-DD70-4A7C-9076-A2BB1EA97270}" srcOrd="1" destOrd="0" presId="urn:microsoft.com/office/officeart/2018/2/layout/IconCircleList"/>
    <dgm:cxn modelId="{D54483EA-4C2D-440E-8BE7-E3E901CEF335}" type="presParOf" srcId="{8D67F56E-6B96-4432-819E-23A84045BDF1}" destId="{413638D6-D996-4790-887B-27DEE6F0FD6A}" srcOrd="2" destOrd="0" presId="urn:microsoft.com/office/officeart/2018/2/layout/IconCircleList"/>
    <dgm:cxn modelId="{F8A240D7-5DFD-4BAF-96A9-09CAE90B117C}" type="presParOf" srcId="{8D67F56E-6B96-4432-819E-23A84045BDF1}" destId="{4423E7B2-A0EF-4C0B-89BC-66998221A8A7}" srcOrd="3" destOrd="0" presId="urn:microsoft.com/office/officeart/2018/2/layout/IconCircleList"/>
    <dgm:cxn modelId="{E3B7C956-F791-4418-897F-5CE7671759FA}" type="presParOf" srcId="{8D96A0F3-4CF8-4A3B-B091-F4BFD347FA0E}" destId="{5772ADC2-893F-41BD-A33E-2AF6E8352215}" srcOrd="3" destOrd="0" presId="urn:microsoft.com/office/officeart/2018/2/layout/IconCircleList"/>
    <dgm:cxn modelId="{D492C472-FE85-4047-B219-DC8C46B61971}" type="presParOf" srcId="{8D96A0F3-4CF8-4A3B-B091-F4BFD347FA0E}" destId="{238D5C5B-C861-4393-BFD3-C88E12F5A2D9}" srcOrd="4" destOrd="0" presId="urn:microsoft.com/office/officeart/2018/2/layout/IconCircleList"/>
    <dgm:cxn modelId="{D769C61C-9B48-4FB4-9683-607FCCFD60AC}" type="presParOf" srcId="{238D5C5B-C861-4393-BFD3-C88E12F5A2D9}" destId="{5966B902-60DB-4A76-B308-214C64FA493B}" srcOrd="0" destOrd="0" presId="urn:microsoft.com/office/officeart/2018/2/layout/IconCircleList"/>
    <dgm:cxn modelId="{AFC7C58E-8311-48B6-894B-CD34A7018933}" type="presParOf" srcId="{238D5C5B-C861-4393-BFD3-C88E12F5A2D9}" destId="{5242C225-DFD9-4AF3-94EA-BE66A48C6C30}" srcOrd="1" destOrd="0" presId="urn:microsoft.com/office/officeart/2018/2/layout/IconCircleList"/>
    <dgm:cxn modelId="{62BE2717-7C57-4260-AD52-42D89850E102}" type="presParOf" srcId="{238D5C5B-C861-4393-BFD3-C88E12F5A2D9}" destId="{50808D65-EB4A-4513-85EA-6D06885DD049}" srcOrd="2" destOrd="0" presId="urn:microsoft.com/office/officeart/2018/2/layout/IconCircleList"/>
    <dgm:cxn modelId="{4326D130-1C7F-473E-A92F-6D84E32F49EA}" type="presParOf" srcId="{238D5C5B-C861-4393-BFD3-C88E12F5A2D9}" destId="{1B63EF32-E489-4A7A-9CBB-ABC03F0BFC5F}" srcOrd="3" destOrd="0" presId="urn:microsoft.com/office/officeart/2018/2/layout/IconCircleList"/>
    <dgm:cxn modelId="{373CBDFA-8EE8-4B91-B8BB-359E51CC62C5}" type="presParOf" srcId="{8D96A0F3-4CF8-4A3B-B091-F4BFD347FA0E}" destId="{9D3E8A57-D230-48E3-A649-085507C5B7D3}" srcOrd="5" destOrd="0" presId="urn:microsoft.com/office/officeart/2018/2/layout/IconCircleList"/>
    <dgm:cxn modelId="{805720B2-A251-4BD2-B1C5-8B18ABB4ED5C}" type="presParOf" srcId="{8D96A0F3-4CF8-4A3B-B091-F4BFD347FA0E}" destId="{540D23AD-A6F3-417C-9AEB-991A6399C32B}" srcOrd="6" destOrd="0" presId="urn:microsoft.com/office/officeart/2018/2/layout/IconCircleList"/>
    <dgm:cxn modelId="{2E7869E1-11DF-416E-A5D2-9B8D009FC188}" type="presParOf" srcId="{540D23AD-A6F3-417C-9AEB-991A6399C32B}" destId="{C5E10CE2-C0AD-4215-85AE-13283B2D836E}" srcOrd="0" destOrd="0" presId="urn:microsoft.com/office/officeart/2018/2/layout/IconCircleList"/>
    <dgm:cxn modelId="{AE7676CF-3363-4D79-8440-B320C67005D9}" type="presParOf" srcId="{540D23AD-A6F3-417C-9AEB-991A6399C32B}" destId="{DD2CA4AB-E5AB-476C-8977-118EBBB02328}" srcOrd="1" destOrd="0" presId="urn:microsoft.com/office/officeart/2018/2/layout/IconCircleList"/>
    <dgm:cxn modelId="{31A06D81-F90D-4D09-AB12-8CC7240FC518}" type="presParOf" srcId="{540D23AD-A6F3-417C-9AEB-991A6399C32B}" destId="{62B80A57-4D1D-4764-BF35-8099CE88668D}" srcOrd="2" destOrd="0" presId="urn:microsoft.com/office/officeart/2018/2/layout/IconCircleList"/>
    <dgm:cxn modelId="{12ACBF88-483A-4FE0-85A2-E1DB657B7601}" type="presParOf" srcId="{540D23AD-A6F3-417C-9AEB-991A6399C32B}" destId="{16EAB902-989E-4E17-BE5B-E221D36E8255}" srcOrd="3" destOrd="0" presId="urn:microsoft.com/office/officeart/2018/2/layout/IconCircleList"/>
    <dgm:cxn modelId="{F1C74B5B-B3A7-4784-BE68-3E05FC73CD6B}" type="presParOf" srcId="{8D96A0F3-4CF8-4A3B-B091-F4BFD347FA0E}" destId="{A783FD14-961B-4EE3-9B30-2B3550F792F0}" srcOrd="7" destOrd="0" presId="urn:microsoft.com/office/officeart/2018/2/layout/IconCircleList"/>
    <dgm:cxn modelId="{D27B8F6A-BC60-465B-844F-9224286C2788}" type="presParOf" srcId="{8D96A0F3-4CF8-4A3B-B091-F4BFD347FA0E}" destId="{46A13DE8-716D-4063-B65E-884A3655C80E}" srcOrd="8" destOrd="0" presId="urn:microsoft.com/office/officeart/2018/2/layout/IconCircleList"/>
    <dgm:cxn modelId="{88ADC743-14BF-4796-95F6-A0027F811CCB}" type="presParOf" srcId="{46A13DE8-716D-4063-B65E-884A3655C80E}" destId="{58B63C2A-E653-4FC4-BD19-78FD4ECFB9FD}" srcOrd="0" destOrd="0" presId="urn:microsoft.com/office/officeart/2018/2/layout/IconCircleList"/>
    <dgm:cxn modelId="{6F8A679E-D84B-45B3-8956-64CE97F1C8B1}" type="presParOf" srcId="{46A13DE8-716D-4063-B65E-884A3655C80E}" destId="{6BA9CD61-D13B-4110-9867-D1539D33639E}" srcOrd="1" destOrd="0" presId="urn:microsoft.com/office/officeart/2018/2/layout/IconCircleList"/>
    <dgm:cxn modelId="{E4919CFC-BC02-48C8-8A73-C85DE9CDCC1B}" type="presParOf" srcId="{46A13DE8-716D-4063-B65E-884A3655C80E}" destId="{A0722ADF-C0AC-442F-8388-A7504ED0C5CD}" srcOrd="2" destOrd="0" presId="urn:microsoft.com/office/officeart/2018/2/layout/IconCircleList"/>
    <dgm:cxn modelId="{728EA27B-97FB-403F-AF0C-BAD5554389DB}" type="presParOf" srcId="{46A13DE8-716D-4063-B65E-884A3655C80E}" destId="{FCA7EE41-3593-4762-AF82-994B6446DE4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3B0900B-AA86-4061-8B6E-0EB3FC168238}"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820A889F-C2C3-40F7-90B8-1C1D770E008E}">
      <dgm:prSet/>
      <dgm:spPr/>
      <dgm:t>
        <a:bodyPr/>
        <a:lstStyle/>
        <a:p>
          <a:endParaRPr lang="en-US" dirty="0"/>
        </a:p>
      </dgm:t>
    </dgm:pt>
    <dgm:pt modelId="{6E15CB5A-3B55-41D0-9DF0-FC238BDCE7A2}" type="parTrans" cxnId="{D586A9A4-FCEB-4F9B-BBCD-965A69ADF8C3}">
      <dgm:prSet/>
      <dgm:spPr/>
      <dgm:t>
        <a:bodyPr/>
        <a:lstStyle/>
        <a:p>
          <a:endParaRPr lang="en-US"/>
        </a:p>
      </dgm:t>
    </dgm:pt>
    <dgm:pt modelId="{BFEE5F9D-6F5A-4A15-8D08-B2C128C5D0C9}" type="sibTrans" cxnId="{D586A9A4-FCEB-4F9B-BBCD-965A69ADF8C3}">
      <dgm:prSet/>
      <dgm:spPr/>
      <dgm:t>
        <a:bodyPr/>
        <a:lstStyle/>
        <a:p>
          <a:endParaRPr lang="en-US"/>
        </a:p>
      </dgm:t>
    </dgm:pt>
    <dgm:pt modelId="{0EF37549-0865-4BB2-924A-B7916ACC3B3E}">
      <dgm:prSet/>
      <dgm:spPr/>
      <dgm:t>
        <a:bodyPr/>
        <a:lstStyle/>
        <a:p>
          <a:pPr>
            <a:buFont typeface="Arial" panose="020B0604020202020204" pitchFamily="34" charset="0"/>
            <a:buChar char="•"/>
          </a:pPr>
          <a:r>
            <a:rPr lang="en-GB" dirty="0"/>
            <a:t>🔌 Connect a real </a:t>
          </a:r>
          <a:r>
            <a:rPr lang="en-GB" b="1" dirty="0"/>
            <a:t>ESP32 device</a:t>
          </a:r>
          <a:r>
            <a:rPr lang="en-GB" dirty="0"/>
            <a:t> to </a:t>
          </a:r>
          <a:r>
            <a:rPr lang="en-GB" b="1" dirty="0"/>
            <a:t>AWS IoT</a:t>
          </a:r>
          <a:r>
            <a:rPr lang="en-GB" dirty="0"/>
            <a:t> so the system receives live data.</a:t>
          </a:r>
        </a:p>
      </dgm:t>
    </dgm:pt>
    <dgm:pt modelId="{9313F2BD-5FAC-42DA-8673-3C21C256CEE2}" type="parTrans" cxnId="{7F24D615-5C5B-4DF8-8ECE-F0A33B9994DE}">
      <dgm:prSet/>
      <dgm:spPr/>
      <dgm:t>
        <a:bodyPr/>
        <a:lstStyle/>
        <a:p>
          <a:endParaRPr lang="en-GB"/>
        </a:p>
      </dgm:t>
    </dgm:pt>
    <dgm:pt modelId="{3C527102-CC15-4EFB-8A99-B125F210A3B8}" type="sibTrans" cxnId="{7F24D615-5C5B-4DF8-8ECE-F0A33B9994DE}">
      <dgm:prSet/>
      <dgm:spPr/>
      <dgm:t>
        <a:bodyPr/>
        <a:lstStyle/>
        <a:p>
          <a:endParaRPr lang="en-GB"/>
        </a:p>
      </dgm:t>
    </dgm:pt>
    <dgm:pt modelId="{BBA89D15-C7D5-4450-81E4-C497774AB650}">
      <dgm:prSet/>
      <dgm:spPr/>
      <dgm:t>
        <a:bodyPr/>
        <a:lstStyle/>
        <a:p>
          <a:pPr>
            <a:buFont typeface="Arial" panose="020B0604020202020204" pitchFamily="34" charset="0"/>
            <a:buChar char="•"/>
          </a:pPr>
          <a:r>
            <a:rPr lang="en-GB" dirty="0"/>
            <a:t>🗺️ Add a </a:t>
          </a:r>
          <a:r>
            <a:rPr lang="en-GB" b="1" dirty="0"/>
            <a:t>live map (Leaflet.js)</a:t>
          </a:r>
          <a:r>
            <a:rPr lang="en-GB" dirty="0"/>
            <a:t> to show bin locations and status.</a:t>
          </a:r>
        </a:p>
      </dgm:t>
    </dgm:pt>
    <dgm:pt modelId="{75A6C1C0-5B71-4029-810C-2BB328C7040F}" type="parTrans" cxnId="{023305A1-E102-42ED-ACB1-92B4CF96A9BF}">
      <dgm:prSet/>
      <dgm:spPr/>
      <dgm:t>
        <a:bodyPr/>
        <a:lstStyle/>
        <a:p>
          <a:endParaRPr lang="en-GB"/>
        </a:p>
      </dgm:t>
    </dgm:pt>
    <dgm:pt modelId="{21852C96-8BF6-4525-94C2-4DB5403C03C7}" type="sibTrans" cxnId="{023305A1-E102-42ED-ACB1-92B4CF96A9BF}">
      <dgm:prSet/>
      <dgm:spPr/>
      <dgm:t>
        <a:bodyPr/>
        <a:lstStyle/>
        <a:p>
          <a:endParaRPr lang="en-GB"/>
        </a:p>
      </dgm:t>
    </dgm:pt>
    <dgm:pt modelId="{71046F4C-8AFE-4A67-9251-1B32094ABBA1}">
      <dgm:prSet/>
      <dgm:spPr/>
      <dgm:t>
        <a:bodyPr/>
        <a:lstStyle/>
        <a:p>
          <a:pPr>
            <a:buFont typeface="Arial" panose="020B0604020202020204" pitchFamily="34" charset="0"/>
            <a:buChar char="•"/>
          </a:pPr>
          <a:r>
            <a:rPr lang="en-GB" dirty="0"/>
            <a:t>🤖 Use </a:t>
          </a:r>
          <a:r>
            <a:rPr lang="en-GB" b="1" dirty="0"/>
            <a:t>machine learning</a:t>
          </a:r>
          <a:r>
            <a:rPr lang="en-GB" dirty="0"/>
            <a:t> to predict when bins will become full.</a:t>
          </a:r>
        </a:p>
      </dgm:t>
    </dgm:pt>
    <dgm:pt modelId="{12D5425A-EF86-4E0E-BED5-42C3FC3E834E}" type="parTrans" cxnId="{05997401-F682-47B3-B78A-86B239833A21}">
      <dgm:prSet/>
      <dgm:spPr/>
      <dgm:t>
        <a:bodyPr/>
        <a:lstStyle/>
        <a:p>
          <a:endParaRPr lang="en-GB"/>
        </a:p>
      </dgm:t>
    </dgm:pt>
    <dgm:pt modelId="{7170F493-B8F7-4141-BCAD-A2027E9D8CE1}" type="sibTrans" cxnId="{05997401-F682-47B3-B78A-86B239833A21}">
      <dgm:prSet/>
      <dgm:spPr/>
      <dgm:t>
        <a:bodyPr/>
        <a:lstStyle/>
        <a:p>
          <a:endParaRPr lang="en-GB"/>
        </a:p>
      </dgm:t>
    </dgm:pt>
    <dgm:pt modelId="{423B4A45-A74C-4445-8E0E-B743A39DA3C8}">
      <dgm:prSet/>
      <dgm:spPr/>
      <dgm:t>
        <a:bodyPr/>
        <a:lstStyle/>
        <a:p>
          <a:pPr>
            <a:buFont typeface="Arial" panose="020B0604020202020204" pitchFamily="34" charset="0"/>
            <a:buChar char="•"/>
          </a:pPr>
          <a:r>
            <a:rPr lang="en-GB" dirty="0"/>
            <a:t>📱 Create a </a:t>
          </a:r>
          <a:r>
            <a:rPr lang="en-GB" b="1" dirty="0"/>
            <a:t>mobile app (React Native)</a:t>
          </a:r>
          <a:r>
            <a:rPr lang="en-GB" dirty="0"/>
            <a:t> for easier monitoring.</a:t>
          </a:r>
        </a:p>
      </dgm:t>
    </dgm:pt>
    <dgm:pt modelId="{08E0A85F-D91F-4BAD-9D1F-D9CF84890333}" type="parTrans" cxnId="{C38EBB9D-EC43-49CC-8126-87381768E566}">
      <dgm:prSet/>
      <dgm:spPr/>
      <dgm:t>
        <a:bodyPr/>
        <a:lstStyle/>
        <a:p>
          <a:endParaRPr lang="en-GB"/>
        </a:p>
      </dgm:t>
    </dgm:pt>
    <dgm:pt modelId="{CF8DB2DA-7490-4273-97C5-7C844F75993A}" type="sibTrans" cxnId="{C38EBB9D-EC43-49CC-8126-87381768E566}">
      <dgm:prSet/>
      <dgm:spPr/>
      <dgm:t>
        <a:bodyPr/>
        <a:lstStyle/>
        <a:p>
          <a:endParaRPr lang="en-GB"/>
        </a:p>
      </dgm:t>
    </dgm:pt>
    <dgm:pt modelId="{8CD5B958-ABA0-4A24-935E-7F3F11F8EBB4}">
      <dgm:prSet/>
      <dgm:spPr/>
      <dgm:t>
        <a:bodyPr/>
        <a:lstStyle/>
        <a:p>
          <a:pPr>
            <a:buFont typeface="Arial" panose="020B0604020202020204" pitchFamily="34" charset="0"/>
            <a:buChar char="•"/>
          </a:pPr>
          <a:r>
            <a:rPr lang="en-GB" dirty="0"/>
            <a:t>🔔 Send </a:t>
          </a:r>
          <a:r>
            <a:rPr lang="en-GB" b="1" dirty="0"/>
            <a:t>push notifications and SMS alerts</a:t>
          </a:r>
          <a:r>
            <a:rPr lang="en-GB" dirty="0"/>
            <a:t> when bins need attention.</a:t>
          </a:r>
        </a:p>
      </dgm:t>
    </dgm:pt>
    <dgm:pt modelId="{9622358F-9F86-4513-90CC-65F6B0DA7623}" type="parTrans" cxnId="{409D2B4B-429F-4B56-A8C2-D202482FE317}">
      <dgm:prSet/>
      <dgm:spPr/>
      <dgm:t>
        <a:bodyPr/>
        <a:lstStyle/>
        <a:p>
          <a:endParaRPr lang="en-GB"/>
        </a:p>
      </dgm:t>
    </dgm:pt>
    <dgm:pt modelId="{45C262C6-757F-4C70-8394-920E8BD26E67}" type="sibTrans" cxnId="{409D2B4B-429F-4B56-A8C2-D202482FE317}">
      <dgm:prSet/>
      <dgm:spPr/>
      <dgm:t>
        <a:bodyPr/>
        <a:lstStyle/>
        <a:p>
          <a:endParaRPr lang="en-GB"/>
        </a:p>
      </dgm:t>
    </dgm:pt>
    <dgm:pt modelId="{934634E8-93E8-41B2-8AAE-7777164C85ED}">
      <dgm:prSet/>
      <dgm:spPr/>
      <dgm:t>
        <a:bodyPr/>
        <a:lstStyle/>
        <a:p>
          <a:pPr>
            <a:buFont typeface="Arial" panose="020B0604020202020204" pitchFamily="34" charset="0"/>
            <a:buChar char="•"/>
          </a:pPr>
          <a:r>
            <a:rPr lang="en-GB" dirty="0"/>
            <a:t>🏛️ Expand the system to support </a:t>
          </a:r>
          <a:r>
            <a:rPr lang="en-GB" b="1" dirty="0"/>
            <a:t>all 317 local authorities in the UK</a:t>
          </a:r>
          <a:r>
            <a:rPr lang="en-GB" dirty="0"/>
            <a:t>.</a:t>
          </a:r>
        </a:p>
      </dgm:t>
    </dgm:pt>
    <dgm:pt modelId="{BFAD42D1-5795-46D8-A256-3C9323942F5E}" type="parTrans" cxnId="{1562B0FC-5DCD-427F-87CF-612491F1938B}">
      <dgm:prSet/>
      <dgm:spPr/>
      <dgm:t>
        <a:bodyPr/>
        <a:lstStyle/>
        <a:p>
          <a:endParaRPr lang="en-GB"/>
        </a:p>
      </dgm:t>
    </dgm:pt>
    <dgm:pt modelId="{FA36CACB-4A1A-4C0F-84AF-03CAFFD17856}" type="sibTrans" cxnId="{1562B0FC-5DCD-427F-87CF-612491F1938B}">
      <dgm:prSet/>
      <dgm:spPr/>
      <dgm:t>
        <a:bodyPr/>
        <a:lstStyle/>
        <a:p>
          <a:endParaRPr lang="en-GB"/>
        </a:p>
      </dgm:t>
    </dgm:pt>
    <dgm:pt modelId="{79274650-924E-4A3E-B03B-597867EF209C}">
      <dgm:prSet/>
      <dgm:spPr/>
      <dgm:t>
        <a:bodyPr/>
        <a:lstStyle/>
        <a:p>
          <a:r>
            <a:rPr lang="en-US" dirty="0"/>
            <a:t>.</a:t>
          </a:r>
        </a:p>
      </dgm:t>
    </dgm:pt>
    <dgm:pt modelId="{967A61FD-6266-48C3-8D92-162FD75F705A}" type="parTrans" cxnId="{AF6B27EF-1FC2-4C3B-9ED6-F458A0901572}">
      <dgm:prSet/>
      <dgm:spPr/>
      <dgm:t>
        <a:bodyPr/>
        <a:lstStyle/>
        <a:p>
          <a:endParaRPr lang="en-GB"/>
        </a:p>
      </dgm:t>
    </dgm:pt>
    <dgm:pt modelId="{74BCAF6A-7D43-4F52-8982-F3215F985930}" type="sibTrans" cxnId="{AF6B27EF-1FC2-4C3B-9ED6-F458A0901572}">
      <dgm:prSet/>
      <dgm:spPr/>
      <dgm:t>
        <a:bodyPr/>
        <a:lstStyle/>
        <a:p>
          <a:endParaRPr lang="en-GB"/>
        </a:p>
      </dgm:t>
    </dgm:pt>
    <dgm:pt modelId="{41CB0829-7B8D-44B8-89FB-783BA9C14B74}" type="pres">
      <dgm:prSet presAssocID="{33B0900B-AA86-4061-8B6E-0EB3FC168238}" presName="vert0" presStyleCnt="0">
        <dgm:presLayoutVars>
          <dgm:dir/>
          <dgm:animOne val="branch"/>
          <dgm:animLvl val="lvl"/>
        </dgm:presLayoutVars>
      </dgm:prSet>
      <dgm:spPr/>
    </dgm:pt>
    <dgm:pt modelId="{F6148861-9105-495C-ABA8-62B713F6FC83}" type="pres">
      <dgm:prSet presAssocID="{820A889F-C2C3-40F7-90B8-1C1D770E008E}" presName="thickLine" presStyleLbl="alignNode1" presStyleIdx="0" presStyleCnt="8"/>
      <dgm:spPr/>
    </dgm:pt>
    <dgm:pt modelId="{48810398-81C0-4DB1-A1AB-AFCD510EB5F6}" type="pres">
      <dgm:prSet presAssocID="{820A889F-C2C3-40F7-90B8-1C1D770E008E}" presName="horz1" presStyleCnt="0"/>
      <dgm:spPr/>
    </dgm:pt>
    <dgm:pt modelId="{8D00402F-BE48-40E0-B896-50FCCD9AAE6C}" type="pres">
      <dgm:prSet presAssocID="{820A889F-C2C3-40F7-90B8-1C1D770E008E}" presName="tx1" presStyleLbl="revTx" presStyleIdx="0" presStyleCnt="8"/>
      <dgm:spPr/>
    </dgm:pt>
    <dgm:pt modelId="{99CC9166-9731-46CE-8DCC-F448FB2C67B0}" type="pres">
      <dgm:prSet presAssocID="{820A889F-C2C3-40F7-90B8-1C1D770E008E}" presName="vert1" presStyleCnt="0"/>
      <dgm:spPr/>
    </dgm:pt>
    <dgm:pt modelId="{BBE5685D-213E-4F8A-8D63-5DFAB5600C03}" type="pres">
      <dgm:prSet presAssocID="{0EF37549-0865-4BB2-924A-B7916ACC3B3E}" presName="thickLine" presStyleLbl="alignNode1" presStyleIdx="1" presStyleCnt="8"/>
      <dgm:spPr/>
    </dgm:pt>
    <dgm:pt modelId="{E790D8CC-5523-4224-85D1-6ADD845CAB4F}" type="pres">
      <dgm:prSet presAssocID="{0EF37549-0865-4BB2-924A-B7916ACC3B3E}" presName="horz1" presStyleCnt="0"/>
      <dgm:spPr/>
    </dgm:pt>
    <dgm:pt modelId="{4BDAFB0F-3D03-4A1A-9AB0-43A190250867}" type="pres">
      <dgm:prSet presAssocID="{0EF37549-0865-4BB2-924A-B7916ACC3B3E}" presName="tx1" presStyleLbl="revTx" presStyleIdx="1" presStyleCnt="8"/>
      <dgm:spPr/>
    </dgm:pt>
    <dgm:pt modelId="{713A860D-E5CC-420E-A896-27E4E726FC13}" type="pres">
      <dgm:prSet presAssocID="{0EF37549-0865-4BB2-924A-B7916ACC3B3E}" presName="vert1" presStyleCnt="0"/>
      <dgm:spPr/>
    </dgm:pt>
    <dgm:pt modelId="{6F246B7B-3DCF-4996-B59E-79A13813D771}" type="pres">
      <dgm:prSet presAssocID="{BBA89D15-C7D5-4450-81E4-C497774AB650}" presName="thickLine" presStyleLbl="alignNode1" presStyleIdx="2" presStyleCnt="8"/>
      <dgm:spPr/>
    </dgm:pt>
    <dgm:pt modelId="{54EB3156-634F-4B52-A341-4EA746FB30DC}" type="pres">
      <dgm:prSet presAssocID="{BBA89D15-C7D5-4450-81E4-C497774AB650}" presName="horz1" presStyleCnt="0"/>
      <dgm:spPr/>
    </dgm:pt>
    <dgm:pt modelId="{A52BF29B-65A4-4BD3-9E03-AEC4C9E7A2F8}" type="pres">
      <dgm:prSet presAssocID="{BBA89D15-C7D5-4450-81E4-C497774AB650}" presName="tx1" presStyleLbl="revTx" presStyleIdx="2" presStyleCnt="8"/>
      <dgm:spPr/>
    </dgm:pt>
    <dgm:pt modelId="{3521646B-430B-4623-AD35-9CC4A173CF2A}" type="pres">
      <dgm:prSet presAssocID="{BBA89D15-C7D5-4450-81E4-C497774AB650}" presName="vert1" presStyleCnt="0"/>
      <dgm:spPr/>
    </dgm:pt>
    <dgm:pt modelId="{A3847C26-34E0-4C59-BA67-9BFFC2717298}" type="pres">
      <dgm:prSet presAssocID="{71046F4C-8AFE-4A67-9251-1B32094ABBA1}" presName="thickLine" presStyleLbl="alignNode1" presStyleIdx="3" presStyleCnt="8"/>
      <dgm:spPr/>
    </dgm:pt>
    <dgm:pt modelId="{991ECDEB-AEE6-40F3-B6C7-6F84BD95E5A7}" type="pres">
      <dgm:prSet presAssocID="{71046F4C-8AFE-4A67-9251-1B32094ABBA1}" presName="horz1" presStyleCnt="0"/>
      <dgm:spPr/>
    </dgm:pt>
    <dgm:pt modelId="{CBDA1557-182D-4599-9F7D-1827CBF79620}" type="pres">
      <dgm:prSet presAssocID="{71046F4C-8AFE-4A67-9251-1B32094ABBA1}" presName="tx1" presStyleLbl="revTx" presStyleIdx="3" presStyleCnt="8"/>
      <dgm:spPr/>
    </dgm:pt>
    <dgm:pt modelId="{4063FD40-3ED4-42FF-9F82-40615674A1A1}" type="pres">
      <dgm:prSet presAssocID="{71046F4C-8AFE-4A67-9251-1B32094ABBA1}" presName="vert1" presStyleCnt="0"/>
      <dgm:spPr/>
    </dgm:pt>
    <dgm:pt modelId="{D19E4888-F674-44B6-8A61-9EC6D0180CBF}" type="pres">
      <dgm:prSet presAssocID="{423B4A45-A74C-4445-8E0E-B743A39DA3C8}" presName="thickLine" presStyleLbl="alignNode1" presStyleIdx="4" presStyleCnt="8"/>
      <dgm:spPr/>
    </dgm:pt>
    <dgm:pt modelId="{4B780A13-82B3-4120-85A8-1188553E1174}" type="pres">
      <dgm:prSet presAssocID="{423B4A45-A74C-4445-8E0E-B743A39DA3C8}" presName="horz1" presStyleCnt="0"/>
      <dgm:spPr/>
    </dgm:pt>
    <dgm:pt modelId="{6D925E85-BC23-4105-BE97-E512DF6B153C}" type="pres">
      <dgm:prSet presAssocID="{423B4A45-A74C-4445-8E0E-B743A39DA3C8}" presName="tx1" presStyleLbl="revTx" presStyleIdx="4" presStyleCnt="8"/>
      <dgm:spPr/>
    </dgm:pt>
    <dgm:pt modelId="{3039FAA5-66C7-42E8-9DEC-710F531C17FA}" type="pres">
      <dgm:prSet presAssocID="{423B4A45-A74C-4445-8E0E-B743A39DA3C8}" presName="vert1" presStyleCnt="0"/>
      <dgm:spPr/>
    </dgm:pt>
    <dgm:pt modelId="{41E2655F-19D3-4A78-85C3-993188C2B2E1}" type="pres">
      <dgm:prSet presAssocID="{8CD5B958-ABA0-4A24-935E-7F3F11F8EBB4}" presName="thickLine" presStyleLbl="alignNode1" presStyleIdx="5" presStyleCnt="8"/>
      <dgm:spPr/>
    </dgm:pt>
    <dgm:pt modelId="{82E56B7D-6A42-4C20-8A4F-AA3A45F78F29}" type="pres">
      <dgm:prSet presAssocID="{8CD5B958-ABA0-4A24-935E-7F3F11F8EBB4}" presName="horz1" presStyleCnt="0"/>
      <dgm:spPr/>
    </dgm:pt>
    <dgm:pt modelId="{C47419F7-DAB2-48A0-8490-CF000EBF021D}" type="pres">
      <dgm:prSet presAssocID="{8CD5B958-ABA0-4A24-935E-7F3F11F8EBB4}" presName="tx1" presStyleLbl="revTx" presStyleIdx="5" presStyleCnt="8"/>
      <dgm:spPr/>
    </dgm:pt>
    <dgm:pt modelId="{8F7D252E-B90D-4DFB-A828-B79597FE7AFE}" type="pres">
      <dgm:prSet presAssocID="{8CD5B958-ABA0-4A24-935E-7F3F11F8EBB4}" presName="vert1" presStyleCnt="0"/>
      <dgm:spPr/>
    </dgm:pt>
    <dgm:pt modelId="{5CAFAFBA-05D1-4CD8-862E-351323FC4CB1}" type="pres">
      <dgm:prSet presAssocID="{934634E8-93E8-41B2-8AAE-7777164C85ED}" presName="thickLine" presStyleLbl="alignNode1" presStyleIdx="6" presStyleCnt="8"/>
      <dgm:spPr/>
    </dgm:pt>
    <dgm:pt modelId="{2CE5A440-B3DE-46F7-8494-C62B733B5DC8}" type="pres">
      <dgm:prSet presAssocID="{934634E8-93E8-41B2-8AAE-7777164C85ED}" presName="horz1" presStyleCnt="0"/>
      <dgm:spPr/>
    </dgm:pt>
    <dgm:pt modelId="{54C7E5B0-3C5A-4B03-A747-222487FC136D}" type="pres">
      <dgm:prSet presAssocID="{934634E8-93E8-41B2-8AAE-7777164C85ED}" presName="tx1" presStyleLbl="revTx" presStyleIdx="6" presStyleCnt="8"/>
      <dgm:spPr/>
    </dgm:pt>
    <dgm:pt modelId="{C8DBCD1C-D740-466F-86FC-5E280DAD4F1E}" type="pres">
      <dgm:prSet presAssocID="{934634E8-93E8-41B2-8AAE-7777164C85ED}" presName="vert1" presStyleCnt="0"/>
      <dgm:spPr/>
    </dgm:pt>
    <dgm:pt modelId="{F899B406-4AFC-4F61-A2F6-C1530104CF6A}" type="pres">
      <dgm:prSet presAssocID="{79274650-924E-4A3E-B03B-597867EF209C}" presName="thickLine" presStyleLbl="alignNode1" presStyleIdx="7" presStyleCnt="8"/>
      <dgm:spPr/>
    </dgm:pt>
    <dgm:pt modelId="{40238A9B-07A9-4D91-995D-D143A4FC04B6}" type="pres">
      <dgm:prSet presAssocID="{79274650-924E-4A3E-B03B-597867EF209C}" presName="horz1" presStyleCnt="0"/>
      <dgm:spPr/>
    </dgm:pt>
    <dgm:pt modelId="{9BE6CFCA-0930-4102-A61F-5025B7CB3682}" type="pres">
      <dgm:prSet presAssocID="{79274650-924E-4A3E-B03B-597867EF209C}" presName="tx1" presStyleLbl="revTx" presStyleIdx="7" presStyleCnt="8"/>
      <dgm:spPr/>
    </dgm:pt>
    <dgm:pt modelId="{B11233E7-AE25-44EB-9856-66C441B26D79}" type="pres">
      <dgm:prSet presAssocID="{79274650-924E-4A3E-B03B-597867EF209C}" presName="vert1" presStyleCnt="0"/>
      <dgm:spPr/>
    </dgm:pt>
  </dgm:ptLst>
  <dgm:cxnLst>
    <dgm:cxn modelId="{05997401-F682-47B3-B78A-86B239833A21}" srcId="{33B0900B-AA86-4061-8B6E-0EB3FC168238}" destId="{71046F4C-8AFE-4A67-9251-1B32094ABBA1}" srcOrd="3" destOrd="0" parTransId="{12D5425A-EF86-4E0E-BED5-42C3FC3E834E}" sibTransId="{7170F493-B8F7-4141-BCAD-A2027E9D8CE1}"/>
    <dgm:cxn modelId="{7F24D615-5C5B-4DF8-8ECE-F0A33B9994DE}" srcId="{33B0900B-AA86-4061-8B6E-0EB3FC168238}" destId="{0EF37549-0865-4BB2-924A-B7916ACC3B3E}" srcOrd="1" destOrd="0" parTransId="{9313F2BD-5FAC-42DA-8673-3C21C256CEE2}" sibTransId="{3C527102-CC15-4EFB-8A99-B125F210A3B8}"/>
    <dgm:cxn modelId="{707C6F19-3396-47A3-9132-041695CD1AE4}" type="presOf" srcId="{33B0900B-AA86-4061-8B6E-0EB3FC168238}" destId="{41CB0829-7B8D-44B8-89FB-783BA9C14B74}" srcOrd="0" destOrd="0" presId="urn:microsoft.com/office/officeart/2008/layout/LinedList"/>
    <dgm:cxn modelId="{BF1D2023-BB62-43E6-9DE9-A7806F3069DF}" type="presOf" srcId="{934634E8-93E8-41B2-8AAE-7777164C85ED}" destId="{54C7E5B0-3C5A-4B03-A747-222487FC136D}" srcOrd="0" destOrd="0" presId="urn:microsoft.com/office/officeart/2008/layout/LinedList"/>
    <dgm:cxn modelId="{8FFBB63A-0C1B-4779-89CD-4CF32590ED06}" type="presOf" srcId="{71046F4C-8AFE-4A67-9251-1B32094ABBA1}" destId="{CBDA1557-182D-4599-9F7D-1827CBF79620}" srcOrd="0" destOrd="0" presId="urn:microsoft.com/office/officeart/2008/layout/LinedList"/>
    <dgm:cxn modelId="{9459706A-9172-4916-94C8-DCFCAA7F1952}" type="presOf" srcId="{0EF37549-0865-4BB2-924A-B7916ACC3B3E}" destId="{4BDAFB0F-3D03-4A1A-9AB0-43A190250867}" srcOrd="0" destOrd="0" presId="urn:microsoft.com/office/officeart/2008/layout/LinedList"/>
    <dgm:cxn modelId="{409D2B4B-429F-4B56-A8C2-D202482FE317}" srcId="{33B0900B-AA86-4061-8B6E-0EB3FC168238}" destId="{8CD5B958-ABA0-4A24-935E-7F3F11F8EBB4}" srcOrd="5" destOrd="0" parTransId="{9622358F-9F86-4513-90CC-65F6B0DA7623}" sibTransId="{45C262C6-757F-4C70-8394-920E8BD26E67}"/>
    <dgm:cxn modelId="{A89D1A6C-A5B5-41CE-80B7-4B6F45A6E7E8}" type="presOf" srcId="{79274650-924E-4A3E-B03B-597867EF209C}" destId="{9BE6CFCA-0930-4102-A61F-5025B7CB3682}" srcOrd="0" destOrd="0" presId="urn:microsoft.com/office/officeart/2008/layout/LinedList"/>
    <dgm:cxn modelId="{BF300957-031A-410F-9932-4A9C1E836CFD}" type="presOf" srcId="{423B4A45-A74C-4445-8E0E-B743A39DA3C8}" destId="{6D925E85-BC23-4105-BE97-E512DF6B153C}" srcOrd="0" destOrd="0" presId="urn:microsoft.com/office/officeart/2008/layout/LinedList"/>
    <dgm:cxn modelId="{B73BD387-A7A8-44EF-B368-9132CFA63898}" type="presOf" srcId="{820A889F-C2C3-40F7-90B8-1C1D770E008E}" destId="{8D00402F-BE48-40E0-B896-50FCCD9AAE6C}" srcOrd="0" destOrd="0" presId="urn:microsoft.com/office/officeart/2008/layout/LinedList"/>
    <dgm:cxn modelId="{C38EBB9D-EC43-49CC-8126-87381768E566}" srcId="{33B0900B-AA86-4061-8B6E-0EB3FC168238}" destId="{423B4A45-A74C-4445-8E0E-B743A39DA3C8}" srcOrd="4" destOrd="0" parTransId="{08E0A85F-D91F-4BAD-9D1F-D9CF84890333}" sibTransId="{CF8DB2DA-7490-4273-97C5-7C844F75993A}"/>
    <dgm:cxn modelId="{023305A1-E102-42ED-ACB1-92B4CF96A9BF}" srcId="{33B0900B-AA86-4061-8B6E-0EB3FC168238}" destId="{BBA89D15-C7D5-4450-81E4-C497774AB650}" srcOrd="2" destOrd="0" parTransId="{75A6C1C0-5B71-4029-810C-2BB328C7040F}" sibTransId="{21852C96-8BF6-4525-94C2-4DB5403C03C7}"/>
    <dgm:cxn modelId="{D586A9A4-FCEB-4F9B-BBCD-965A69ADF8C3}" srcId="{33B0900B-AA86-4061-8B6E-0EB3FC168238}" destId="{820A889F-C2C3-40F7-90B8-1C1D770E008E}" srcOrd="0" destOrd="0" parTransId="{6E15CB5A-3B55-41D0-9DF0-FC238BDCE7A2}" sibTransId="{BFEE5F9D-6F5A-4A15-8D08-B2C128C5D0C9}"/>
    <dgm:cxn modelId="{6D45DCDE-2BDE-4579-84AF-D86887B14C8F}" type="presOf" srcId="{8CD5B958-ABA0-4A24-935E-7F3F11F8EBB4}" destId="{C47419F7-DAB2-48A0-8490-CF000EBF021D}" srcOrd="0" destOrd="0" presId="urn:microsoft.com/office/officeart/2008/layout/LinedList"/>
    <dgm:cxn modelId="{AF6B27EF-1FC2-4C3B-9ED6-F458A0901572}" srcId="{33B0900B-AA86-4061-8B6E-0EB3FC168238}" destId="{79274650-924E-4A3E-B03B-597867EF209C}" srcOrd="7" destOrd="0" parTransId="{967A61FD-6266-48C3-8D92-162FD75F705A}" sibTransId="{74BCAF6A-7D43-4F52-8982-F3215F985930}"/>
    <dgm:cxn modelId="{D78B06F7-54FE-4659-BBD8-02997BDFB73B}" type="presOf" srcId="{BBA89D15-C7D5-4450-81E4-C497774AB650}" destId="{A52BF29B-65A4-4BD3-9E03-AEC4C9E7A2F8}" srcOrd="0" destOrd="0" presId="urn:microsoft.com/office/officeart/2008/layout/LinedList"/>
    <dgm:cxn modelId="{1562B0FC-5DCD-427F-87CF-612491F1938B}" srcId="{33B0900B-AA86-4061-8B6E-0EB3FC168238}" destId="{934634E8-93E8-41B2-8AAE-7777164C85ED}" srcOrd="6" destOrd="0" parTransId="{BFAD42D1-5795-46D8-A256-3C9323942F5E}" sibTransId="{FA36CACB-4A1A-4C0F-84AF-03CAFFD17856}"/>
    <dgm:cxn modelId="{0841E0FD-8A48-4EC8-BD68-623E063BFDA8}" type="presParOf" srcId="{41CB0829-7B8D-44B8-89FB-783BA9C14B74}" destId="{F6148861-9105-495C-ABA8-62B713F6FC83}" srcOrd="0" destOrd="0" presId="urn:microsoft.com/office/officeart/2008/layout/LinedList"/>
    <dgm:cxn modelId="{388C759C-69A2-44DB-AE92-4823C2853E25}" type="presParOf" srcId="{41CB0829-7B8D-44B8-89FB-783BA9C14B74}" destId="{48810398-81C0-4DB1-A1AB-AFCD510EB5F6}" srcOrd="1" destOrd="0" presId="urn:microsoft.com/office/officeart/2008/layout/LinedList"/>
    <dgm:cxn modelId="{B8E19308-057C-4307-A108-A07848D692DA}" type="presParOf" srcId="{48810398-81C0-4DB1-A1AB-AFCD510EB5F6}" destId="{8D00402F-BE48-40E0-B896-50FCCD9AAE6C}" srcOrd="0" destOrd="0" presId="urn:microsoft.com/office/officeart/2008/layout/LinedList"/>
    <dgm:cxn modelId="{3F6BD418-2F39-45BB-B856-718FC523E4F3}" type="presParOf" srcId="{48810398-81C0-4DB1-A1AB-AFCD510EB5F6}" destId="{99CC9166-9731-46CE-8DCC-F448FB2C67B0}" srcOrd="1" destOrd="0" presId="urn:microsoft.com/office/officeart/2008/layout/LinedList"/>
    <dgm:cxn modelId="{58EF3251-64A6-4DB4-8FD4-A27A9E438A3E}" type="presParOf" srcId="{41CB0829-7B8D-44B8-89FB-783BA9C14B74}" destId="{BBE5685D-213E-4F8A-8D63-5DFAB5600C03}" srcOrd="2" destOrd="0" presId="urn:microsoft.com/office/officeart/2008/layout/LinedList"/>
    <dgm:cxn modelId="{B3A2619F-7816-4FD8-8655-460AB1523D8E}" type="presParOf" srcId="{41CB0829-7B8D-44B8-89FB-783BA9C14B74}" destId="{E790D8CC-5523-4224-85D1-6ADD845CAB4F}" srcOrd="3" destOrd="0" presId="urn:microsoft.com/office/officeart/2008/layout/LinedList"/>
    <dgm:cxn modelId="{8CB2078F-FF8C-4649-8CA3-E7BC052274EE}" type="presParOf" srcId="{E790D8CC-5523-4224-85D1-6ADD845CAB4F}" destId="{4BDAFB0F-3D03-4A1A-9AB0-43A190250867}" srcOrd="0" destOrd="0" presId="urn:microsoft.com/office/officeart/2008/layout/LinedList"/>
    <dgm:cxn modelId="{F14232F4-0FA0-4A27-9031-B8D79A2D8752}" type="presParOf" srcId="{E790D8CC-5523-4224-85D1-6ADD845CAB4F}" destId="{713A860D-E5CC-420E-A896-27E4E726FC13}" srcOrd="1" destOrd="0" presId="urn:microsoft.com/office/officeart/2008/layout/LinedList"/>
    <dgm:cxn modelId="{C0FAE919-B070-4CE9-9C77-C67BAF043254}" type="presParOf" srcId="{41CB0829-7B8D-44B8-89FB-783BA9C14B74}" destId="{6F246B7B-3DCF-4996-B59E-79A13813D771}" srcOrd="4" destOrd="0" presId="urn:microsoft.com/office/officeart/2008/layout/LinedList"/>
    <dgm:cxn modelId="{B7CBFACC-577A-456E-8351-96949156F798}" type="presParOf" srcId="{41CB0829-7B8D-44B8-89FB-783BA9C14B74}" destId="{54EB3156-634F-4B52-A341-4EA746FB30DC}" srcOrd="5" destOrd="0" presId="urn:microsoft.com/office/officeart/2008/layout/LinedList"/>
    <dgm:cxn modelId="{DE6A61CE-21BE-4F3B-86A9-76D90E24CCEE}" type="presParOf" srcId="{54EB3156-634F-4B52-A341-4EA746FB30DC}" destId="{A52BF29B-65A4-4BD3-9E03-AEC4C9E7A2F8}" srcOrd="0" destOrd="0" presId="urn:microsoft.com/office/officeart/2008/layout/LinedList"/>
    <dgm:cxn modelId="{6BC08BFD-7C15-4411-B002-D746D2EF9AD3}" type="presParOf" srcId="{54EB3156-634F-4B52-A341-4EA746FB30DC}" destId="{3521646B-430B-4623-AD35-9CC4A173CF2A}" srcOrd="1" destOrd="0" presId="urn:microsoft.com/office/officeart/2008/layout/LinedList"/>
    <dgm:cxn modelId="{D34A4F49-9280-4451-834D-23E58A657EA7}" type="presParOf" srcId="{41CB0829-7B8D-44B8-89FB-783BA9C14B74}" destId="{A3847C26-34E0-4C59-BA67-9BFFC2717298}" srcOrd="6" destOrd="0" presId="urn:microsoft.com/office/officeart/2008/layout/LinedList"/>
    <dgm:cxn modelId="{0C1FB3BB-09E9-436C-8223-4F3DA803F23C}" type="presParOf" srcId="{41CB0829-7B8D-44B8-89FB-783BA9C14B74}" destId="{991ECDEB-AEE6-40F3-B6C7-6F84BD95E5A7}" srcOrd="7" destOrd="0" presId="urn:microsoft.com/office/officeart/2008/layout/LinedList"/>
    <dgm:cxn modelId="{2076B0C9-1B90-446B-B36F-B5EAC72980A3}" type="presParOf" srcId="{991ECDEB-AEE6-40F3-B6C7-6F84BD95E5A7}" destId="{CBDA1557-182D-4599-9F7D-1827CBF79620}" srcOrd="0" destOrd="0" presId="urn:microsoft.com/office/officeart/2008/layout/LinedList"/>
    <dgm:cxn modelId="{CF961EE4-AD35-49E0-9A75-4139EBA1E861}" type="presParOf" srcId="{991ECDEB-AEE6-40F3-B6C7-6F84BD95E5A7}" destId="{4063FD40-3ED4-42FF-9F82-40615674A1A1}" srcOrd="1" destOrd="0" presId="urn:microsoft.com/office/officeart/2008/layout/LinedList"/>
    <dgm:cxn modelId="{7241911B-B3B0-4BFC-8F27-8A9931F0A9BF}" type="presParOf" srcId="{41CB0829-7B8D-44B8-89FB-783BA9C14B74}" destId="{D19E4888-F674-44B6-8A61-9EC6D0180CBF}" srcOrd="8" destOrd="0" presId="urn:microsoft.com/office/officeart/2008/layout/LinedList"/>
    <dgm:cxn modelId="{23A1D312-A1D5-416B-A781-8B3611C5DFCC}" type="presParOf" srcId="{41CB0829-7B8D-44B8-89FB-783BA9C14B74}" destId="{4B780A13-82B3-4120-85A8-1188553E1174}" srcOrd="9" destOrd="0" presId="urn:microsoft.com/office/officeart/2008/layout/LinedList"/>
    <dgm:cxn modelId="{33C28C2E-DC3B-4E12-9E99-5E525E392B31}" type="presParOf" srcId="{4B780A13-82B3-4120-85A8-1188553E1174}" destId="{6D925E85-BC23-4105-BE97-E512DF6B153C}" srcOrd="0" destOrd="0" presId="urn:microsoft.com/office/officeart/2008/layout/LinedList"/>
    <dgm:cxn modelId="{7146D531-F7F8-413F-8B81-D92CE0D4E41A}" type="presParOf" srcId="{4B780A13-82B3-4120-85A8-1188553E1174}" destId="{3039FAA5-66C7-42E8-9DEC-710F531C17FA}" srcOrd="1" destOrd="0" presId="urn:microsoft.com/office/officeart/2008/layout/LinedList"/>
    <dgm:cxn modelId="{016660F7-3652-476B-9B4C-0E2FB821FB6F}" type="presParOf" srcId="{41CB0829-7B8D-44B8-89FB-783BA9C14B74}" destId="{41E2655F-19D3-4A78-85C3-993188C2B2E1}" srcOrd="10" destOrd="0" presId="urn:microsoft.com/office/officeart/2008/layout/LinedList"/>
    <dgm:cxn modelId="{63095E19-4301-4BBA-B046-1D50504BBFC4}" type="presParOf" srcId="{41CB0829-7B8D-44B8-89FB-783BA9C14B74}" destId="{82E56B7D-6A42-4C20-8A4F-AA3A45F78F29}" srcOrd="11" destOrd="0" presId="urn:microsoft.com/office/officeart/2008/layout/LinedList"/>
    <dgm:cxn modelId="{4F3B9C1C-DEC0-4CDC-8185-48BC5C7FBCFB}" type="presParOf" srcId="{82E56B7D-6A42-4C20-8A4F-AA3A45F78F29}" destId="{C47419F7-DAB2-48A0-8490-CF000EBF021D}" srcOrd="0" destOrd="0" presId="urn:microsoft.com/office/officeart/2008/layout/LinedList"/>
    <dgm:cxn modelId="{173DE93E-7F0B-4B5A-B524-C21C16818932}" type="presParOf" srcId="{82E56B7D-6A42-4C20-8A4F-AA3A45F78F29}" destId="{8F7D252E-B90D-4DFB-A828-B79597FE7AFE}" srcOrd="1" destOrd="0" presId="urn:microsoft.com/office/officeart/2008/layout/LinedList"/>
    <dgm:cxn modelId="{20442146-D38A-4291-A005-DA448B390D53}" type="presParOf" srcId="{41CB0829-7B8D-44B8-89FB-783BA9C14B74}" destId="{5CAFAFBA-05D1-4CD8-862E-351323FC4CB1}" srcOrd="12" destOrd="0" presId="urn:microsoft.com/office/officeart/2008/layout/LinedList"/>
    <dgm:cxn modelId="{5C196D30-4101-448A-B9BF-AB4E44BDB9BB}" type="presParOf" srcId="{41CB0829-7B8D-44B8-89FB-783BA9C14B74}" destId="{2CE5A440-B3DE-46F7-8494-C62B733B5DC8}" srcOrd="13" destOrd="0" presId="urn:microsoft.com/office/officeart/2008/layout/LinedList"/>
    <dgm:cxn modelId="{E5A00D05-B0FC-47DA-99D6-0546B97324C8}" type="presParOf" srcId="{2CE5A440-B3DE-46F7-8494-C62B733B5DC8}" destId="{54C7E5B0-3C5A-4B03-A747-222487FC136D}" srcOrd="0" destOrd="0" presId="urn:microsoft.com/office/officeart/2008/layout/LinedList"/>
    <dgm:cxn modelId="{989F03D0-F448-4A67-BA44-69D73115B65D}" type="presParOf" srcId="{2CE5A440-B3DE-46F7-8494-C62B733B5DC8}" destId="{C8DBCD1C-D740-466F-86FC-5E280DAD4F1E}" srcOrd="1" destOrd="0" presId="urn:microsoft.com/office/officeart/2008/layout/LinedList"/>
    <dgm:cxn modelId="{FA8B5332-5F13-4858-BDE0-BAA583C75E4A}" type="presParOf" srcId="{41CB0829-7B8D-44B8-89FB-783BA9C14B74}" destId="{F899B406-4AFC-4F61-A2F6-C1530104CF6A}" srcOrd="14" destOrd="0" presId="urn:microsoft.com/office/officeart/2008/layout/LinedList"/>
    <dgm:cxn modelId="{B085972D-94B6-4FE7-B6B1-2AE3EDEE09D0}" type="presParOf" srcId="{41CB0829-7B8D-44B8-89FB-783BA9C14B74}" destId="{40238A9B-07A9-4D91-995D-D143A4FC04B6}" srcOrd="15" destOrd="0" presId="urn:microsoft.com/office/officeart/2008/layout/LinedList"/>
    <dgm:cxn modelId="{9E634DB7-CA3D-4E3E-A98D-071D374470D4}" type="presParOf" srcId="{40238A9B-07A9-4D91-995D-D143A4FC04B6}" destId="{9BE6CFCA-0930-4102-A61F-5025B7CB3682}" srcOrd="0" destOrd="0" presId="urn:microsoft.com/office/officeart/2008/layout/LinedList"/>
    <dgm:cxn modelId="{CBCD484F-5A5B-409C-9F16-B79E63A23DD8}" type="presParOf" srcId="{40238A9B-07A9-4D91-995D-D143A4FC04B6}" destId="{B11233E7-AE25-44EB-9856-66C441B26D7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F9515A-0226-4E35-A3EA-BB2B1510AFC0}">
      <dsp:nvSpPr>
        <dsp:cNvPr id="0" name=""/>
        <dsp:cNvSpPr/>
      </dsp:nvSpPr>
      <dsp:spPr>
        <a:xfrm>
          <a:off x="6040" y="878319"/>
          <a:ext cx="1888405" cy="2266086"/>
        </a:xfrm>
        <a:prstGeom prst="rect">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533" tIns="0" rIns="186533" bIns="330200" numCol="1" spcCol="1270" anchor="t" anchorCtr="0">
          <a:noAutofit/>
        </a:bodyPr>
        <a:lstStyle/>
        <a:p>
          <a:pPr marL="0" lvl="0" indent="0" algn="l" defTabSz="711200">
            <a:lnSpc>
              <a:spcPct val="90000"/>
            </a:lnSpc>
            <a:spcBef>
              <a:spcPct val="0"/>
            </a:spcBef>
            <a:spcAft>
              <a:spcPct val="35000"/>
            </a:spcAft>
            <a:buNone/>
          </a:pPr>
          <a:r>
            <a:rPr lang="en-GB" sz="1600" kern="1200"/>
            <a:t>Rabia Naeem -  Proposal, Problem Analysis, Research</a:t>
          </a:r>
          <a:endParaRPr lang="en-US" sz="1600" kern="1200"/>
        </a:p>
      </dsp:txBody>
      <dsp:txXfrm>
        <a:off x="6040" y="1784753"/>
        <a:ext cx="1888405" cy="1359652"/>
      </dsp:txXfrm>
    </dsp:sp>
    <dsp:sp modelId="{E14E50E8-8E48-492A-9D90-829DAEC25016}">
      <dsp:nvSpPr>
        <dsp:cNvPr id="0" name=""/>
        <dsp:cNvSpPr/>
      </dsp:nvSpPr>
      <dsp:spPr>
        <a:xfrm>
          <a:off x="6040" y="878319"/>
          <a:ext cx="1888405" cy="906434"/>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6533" tIns="165100" rIns="186533" bIns="165100" numCol="1" spcCol="1270" anchor="ctr" anchorCtr="0">
          <a:noAutofit/>
        </a:bodyPr>
        <a:lstStyle/>
        <a:p>
          <a:pPr marL="0" lvl="0" indent="0" algn="l" defTabSz="1822450">
            <a:lnSpc>
              <a:spcPct val="90000"/>
            </a:lnSpc>
            <a:spcBef>
              <a:spcPct val="0"/>
            </a:spcBef>
            <a:spcAft>
              <a:spcPct val="35000"/>
            </a:spcAft>
            <a:buNone/>
          </a:pPr>
          <a:r>
            <a:rPr lang="en-US" sz="4100" kern="1200"/>
            <a:t>01</a:t>
          </a:r>
        </a:p>
      </dsp:txBody>
      <dsp:txXfrm>
        <a:off x="6040" y="878319"/>
        <a:ext cx="1888405" cy="906434"/>
      </dsp:txXfrm>
    </dsp:sp>
    <dsp:sp modelId="{6FDA2A03-58A2-40AB-9C21-0DD8A2BB2F8C}">
      <dsp:nvSpPr>
        <dsp:cNvPr id="0" name=""/>
        <dsp:cNvSpPr/>
      </dsp:nvSpPr>
      <dsp:spPr>
        <a:xfrm>
          <a:off x="2045519" y="878319"/>
          <a:ext cx="1888405" cy="2266086"/>
        </a:xfrm>
        <a:prstGeom prst="rect">
          <a:avLst/>
        </a:prstGeom>
        <a:solidFill>
          <a:schemeClr val="accent5">
            <a:hueOff val="531780"/>
            <a:satOff val="-5973"/>
            <a:lumOff val="-1275"/>
            <a:alphaOff val="0"/>
          </a:schemeClr>
        </a:solidFill>
        <a:ln w="15875" cap="flat" cmpd="sng" algn="ctr">
          <a:solidFill>
            <a:schemeClr val="accent5">
              <a:hueOff val="531780"/>
              <a:satOff val="-5973"/>
              <a:lumOff val="-127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533" tIns="0" rIns="186533" bIns="330200" numCol="1" spcCol="1270" anchor="t" anchorCtr="0">
          <a:noAutofit/>
        </a:bodyPr>
        <a:lstStyle/>
        <a:p>
          <a:pPr marL="0" lvl="0" indent="0" algn="l" defTabSz="711200">
            <a:lnSpc>
              <a:spcPct val="90000"/>
            </a:lnSpc>
            <a:spcBef>
              <a:spcPct val="0"/>
            </a:spcBef>
            <a:spcAft>
              <a:spcPct val="35000"/>
            </a:spcAft>
            <a:buNone/>
          </a:pPr>
          <a:r>
            <a:rPr lang="en-GB" sz="1600" kern="1200"/>
            <a:t>Hazrat Usman  -  Technology &amp; Design Solution</a:t>
          </a:r>
          <a:endParaRPr lang="en-US" sz="1600" kern="1200"/>
        </a:p>
      </dsp:txBody>
      <dsp:txXfrm>
        <a:off x="2045519" y="1784753"/>
        <a:ext cx="1888405" cy="1359652"/>
      </dsp:txXfrm>
    </dsp:sp>
    <dsp:sp modelId="{AE6A52EF-F743-4673-BB4B-5AD2B91DBEE3}">
      <dsp:nvSpPr>
        <dsp:cNvPr id="0" name=""/>
        <dsp:cNvSpPr/>
      </dsp:nvSpPr>
      <dsp:spPr>
        <a:xfrm>
          <a:off x="2045519" y="878319"/>
          <a:ext cx="1888405" cy="906434"/>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6533" tIns="165100" rIns="186533" bIns="165100" numCol="1" spcCol="1270" anchor="ctr" anchorCtr="0">
          <a:noAutofit/>
        </a:bodyPr>
        <a:lstStyle/>
        <a:p>
          <a:pPr marL="0" lvl="0" indent="0" algn="l" defTabSz="1822450">
            <a:lnSpc>
              <a:spcPct val="90000"/>
            </a:lnSpc>
            <a:spcBef>
              <a:spcPct val="0"/>
            </a:spcBef>
            <a:spcAft>
              <a:spcPct val="35000"/>
            </a:spcAft>
            <a:buNone/>
          </a:pPr>
          <a:r>
            <a:rPr lang="en-US" sz="4100" kern="1200"/>
            <a:t>02</a:t>
          </a:r>
        </a:p>
      </dsp:txBody>
      <dsp:txXfrm>
        <a:off x="2045519" y="878319"/>
        <a:ext cx="1888405" cy="906434"/>
      </dsp:txXfrm>
    </dsp:sp>
    <dsp:sp modelId="{81F4B2CB-AB1A-4981-A7D4-D3291C4E5806}">
      <dsp:nvSpPr>
        <dsp:cNvPr id="0" name=""/>
        <dsp:cNvSpPr/>
      </dsp:nvSpPr>
      <dsp:spPr>
        <a:xfrm>
          <a:off x="4084997" y="878319"/>
          <a:ext cx="1888405" cy="2266086"/>
        </a:xfrm>
        <a:prstGeom prst="rect">
          <a:avLst/>
        </a:prstGeom>
        <a:solidFill>
          <a:schemeClr val="accent5">
            <a:hueOff val="1063560"/>
            <a:satOff val="-11946"/>
            <a:lumOff val="-2549"/>
            <a:alphaOff val="0"/>
          </a:schemeClr>
        </a:solidFill>
        <a:ln w="15875" cap="flat" cmpd="sng" algn="ctr">
          <a:solidFill>
            <a:schemeClr val="accent5">
              <a:hueOff val="1063560"/>
              <a:satOff val="-11946"/>
              <a:lumOff val="-254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533" tIns="0" rIns="186533" bIns="330200" numCol="1" spcCol="1270" anchor="t" anchorCtr="0">
          <a:noAutofit/>
        </a:bodyPr>
        <a:lstStyle/>
        <a:p>
          <a:pPr marL="0" lvl="0" indent="0" algn="l" defTabSz="711200">
            <a:lnSpc>
              <a:spcPct val="90000"/>
            </a:lnSpc>
            <a:spcBef>
              <a:spcPct val="0"/>
            </a:spcBef>
            <a:spcAft>
              <a:spcPct val="35000"/>
            </a:spcAft>
            <a:buNone/>
          </a:pPr>
          <a:r>
            <a:rPr lang="en-GB" sz="1600" kern="1200"/>
            <a:t>Cheikh Gaye  -  System Architecture &amp; Technical Design</a:t>
          </a:r>
          <a:endParaRPr lang="en-US" sz="1600" kern="1200"/>
        </a:p>
      </dsp:txBody>
      <dsp:txXfrm>
        <a:off x="4084997" y="1784753"/>
        <a:ext cx="1888405" cy="1359652"/>
      </dsp:txXfrm>
    </dsp:sp>
    <dsp:sp modelId="{20A8DF7C-A201-4853-A473-5A764BC962E0}">
      <dsp:nvSpPr>
        <dsp:cNvPr id="0" name=""/>
        <dsp:cNvSpPr/>
      </dsp:nvSpPr>
      <dsp:spPr>
        <a:xfrm>
          <a:off x="4084997" y="878319"/>
          <a:ext cx="1888405" cy="906434"/>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6533" tIns="165100" rIns="186533" bIns="165100" numCol="1" spcCol="1270" anchor="ctr" anchorCtr="0">
          <a:noAutofit/>
        </a:bodyPr>
        <a:lstStyle/>
        <a:p>
          <a:pPr marL="0" lvl="0" indent="0" algn="l" defTabSz="1822450">
            <a:lnSpc>
              <a:spcPct val="90000"/>
            </a:lnSpc>
            <a:spcBef>
              <a:spcPct val="0"/>
            </a:spcBef>
            <a:spcAft>
              <a:spcPct val="35000"/>
            </a:spcAft>
            <a:buNone/>
          </a:pPr>
          <a:r>
            <a:rPr lang="en-US" sz="4100" kern="1200"/>
            <a:t>03</a:t>
          </a:r>
        </a:p>
      </dsp:txBody>
      <dsp:txXfrm>
        <a:off x="4084997" y="878319"/>
        <a:ext cx="1888405" cy="906434"/>
      </dsp:txXfrm>
    </dsp:sp>
    <dsp:sp modelId="{6CB84E8F-92C7-4846-98E1-70349283719E}">
      <dsp:nvSpPr>
        <dsp:cNvPr id="0" name=""/>
        <dsp:cNvSpPr/>
      </dsp:nvSpPr>
      <dsp:spPr>
        <a:xfrm>
          <a:off x="6124475" y="878319"/>
          <a:ext cx="1888405" cy="2266086"/>
        </a:xfrm>
        <a:prstGeom prst="rect">
          <a:avLst/>
        </a:prstGeom>
        <a:solidFill>
          <a:schemeClr val="accent5">
            <a:hueOff val="1595340"/>
            <a:satOff val="-17918"/>
            <a:lumOff val="-3824"/>
            <a:alphaOff val="0"/>
          </a:schemeClr>
        </a:solidFill>
        <a:ln w="15875" cap="flat" cmpd="sng" algn="ctr">
          <a:solidFill>
            <a:schemeClr val="accent5">
              <a:hueOff val="1595340"/>
              <a:satOff val="-17918"/>
              <a:lumOff val="-382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533" tIns="0" rIns="186533" bIns="330200" numCol="1" spcCol="1270" anchor="t" anchorCtr="0">
          <a:noAutofit/>
        </a:bodyPr>
        <a:lstStyle/>
        <a:p>
          <a:pPr marL="0" lvl="0" indent="0" algn="l" defTabSz="711200">
            <a:lnSpc>
              <a:spcPct val="90000"/>
            </a:lnSpc>
            <a:spcBef>
              <a:spcPct val="0"/>
            </a:spcBef>
            <a:spcAft>
              <a:spcPct val="35000"/>
            </a:spcAft>
            <a:buNone/>
          </a:pPr>
          <a:r>
            <a:rPr lang="en-GB" sz="1600" kern="1200" dirty="0"/>
            <a:t>Edivaldo Cardoso  -   Prototype Development &amp; Planning</a:t>
          </a:r>
          <a:endParaRPr lang="en-US" sz="1600" kern="1200" dirty="0"/>
        </a:p>
      </dsp:txBody>
      <dsp:txXfrm>
        <a:off x="6124475" y="1784753"/>
        <a:ext cx="1888405" cy="1359652"/>
      </dsp:txXfrm>
    </dsp:sp>
    <dsp:sp modelId="{5CEB3541-451F-4605-BC09-F22F5A9DFA5F}">
      <dsp:nvSpPr>
        <dsp:cNvPr id="0" name=""/>
        <dsp:cNvSpPr/>
      </dsp:nvSpPr>
      <dsp:spPr>
        <a:xfrm>
          <a:off x="6124475" y="878319"/>
          <a:ext cx="1888405" cy="906434"/>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6533" tIns="165100" rIns="186533" bIns="165100" numCol="1" spcCol="1270" anchor="ctr" anchorCtr="0">
          <a:noAutofit/>
        </a:bodyPr>
        <a:lstStyle/>
        <a:p>
          <a:pPr marL="0" lvl="0" indent="0" algn="l" defTabSz="1822450">
            <a:lnSpc>
              <a:spcPct val="90000"/>
            </a:lnSpc>
            <a:spcBef>
              <a:spcPct val="0"/>
            </a:spcBef>
            <a:spcAft>
              <a:spcPct val="35000"/>
            </a:spcAft>
            <a:buNone/>
          </a:pPr>
          <a:r>
            <a:rPr lang="en-US" sz="4100" kern="1200"/>
            <a:t>04</a:t>
          </a:r>
        </a:p>
      </dsp:txBody>
      <dsp:txXfrm>
        <a:off x="6124475" y="878319"/>
        <a:ext cx="1888405" cy="906434"/>
      </dsp:txXfrm>
    </dsp:sp>
    <dsp:sp modelId="{BD221677-903A-4FEF-9129-1D136425DC41}">
      <dsp:nvSpPr>
        <dsp:cNvPr id="0" name=""/>
        <dsp:cNvSpPr/>
      </dsp:nvSpPr>
      <dsp:spPr>
        <a:xfrm>
          <a:off x="8163953" y="878319"/>
          <a:ext cx="1888405" cy="2266086"/>
        </a:xfrm>
        <a:prstGeom prst="rect">
          <a:avLst/>
        </a:prstGeom>
        <a:solidFill>
          <a:schemeClr val="accent5">
            <a:hueOff val="2127120"/>
            <a:satOff val="-23891"/>
            <a:lumOff val="-5098"/>
            <a:alphaOff val="0"/>
          </a:schemeClr>
        </a:solidFill>
        <a:ln w="15875" cap="flat" cmpd="sng" algn="ctr">
          <a:solidFill>
            <a:schemeClr val="accent5">
              <a:hueOff val="2127120"/>
              <a:satOff val="-23891"/>
              <a:lumOff val="-509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533" tIns="0" rIns="186533" bIns="330200" numCol="1" spcCol="1270" anchor="t" anchorCtr="0">
          <a:noAutofit/>
        </a:bodyPr>
        <a:lstStyle/>
        <a:p>
          <a:pPr marL="0" lvl="0" indent="0" algn="l" defTabSz="711200">
            <a:lnSpc>
              <a:spcPct val="90000"/>
            </a:lnSpc>
            <a:spcBef>
              <a:spcPct val="0"/>
            </a:spcBef>
            <a:spcAft>
              <a:spcPct val="35000"/>
            </a:spcAft>
            <a:buNone/>
          </a:pPr>
          <a:r>
            <a:rPr lang="en-GB" sz="1600" kern="1200" dirty="0"/>
            <a:t>Evans Quartey-Tackie-   Evaluation, Ethics &amp; Deployment</a:t>
          </a:r>
          <a:endParaRPr lang="en-US" sz="1600" kern="1200" dirty="0"/>
        </a:p>
      </dsp:txBody>
      <dsp:txXfrm>
        <a:off x="8163953" y="1784753"/>
        <a:ext cx="1888405" cy="1359652"/>
      </dsp:txXfrm>
    </dsp:sp>
    <dsp:sp modelId="{27CA8BAD-5951-4493-B6F3-471093A40114}">
      <dsp:nvSpPr>
        <dsp:cNvPr id="0" name=""/>
        <dsp:cNvSpPr/>
      </dsp:nvSpPr>
      <dsp:spPr>
        <a:xfrm>
          <a:off x="8163953" y="878319"/>
          <a:ext cx="1888405" cy="906434"/>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6533" tIns="165100" rIns="186533" bIns="165100" numCol="1" spcCol="1270" anchor="ctr" anchorCtr="0">
          <a:noAutofit/>
        </a:bodyPr>
        <a:lstStyle/>
        <a:p>
          <a:pPr marL="0" lvl="0" indent="0" algn="l" defTabSz="1822450">
            <a:lnSpc>
              <a:spcPct val="90000"/>
            </a:lnSpc>
            <a:spcBef>
              <a:spcPct val="0"/>
            </a:spcBef>
            <a:spcAft>
              <a:spcPct val="35000"/>
            </a:spcAft>
            <a:buNone/>
          </a:pPr>
          <a:r>
            <a:rPr lang="en-US" sz="4100" kern="1200"/>
            <a:t>05</a:t>
          </a:r>
        </a:p>
      </dsp:txBody>
      <dsp:txXfrm>
        <a:off x="8163953" y="878319"/>
        <a:ext cx="1888405" cy="9064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EC98D-B0B9-4C89-8B77-80240B0B6D20}">
      <dsp:nvSpPr>
        <dsp:cNvPr id="0" name=""/>
        <dsp:cNvSpPr/>
      </dsp:nvSpPr>
      <dsp:spPr>
        <a:xfrm>
          <a:off x="0" y="63089"/>
          <a:ext cx="4512988" cy="31917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We have used Microsoft Teams, WhatsApp, emails, weekly meetings  to communicate effectively for completing this project.</a:t>
          </a:r>
        </a:p>
      </dsp:txBody>
      <dsp:txXfrm>
        <a:off x="155809" y="218898"/>
        <a:ext cx="4201370" cy="28801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A8A62-5792-4997-9852-97D7F716C667}">
      <dsp:nvSpPr>
        <dsp:cNvPr id="0" name=""/>
        <dsp:cNvSpPr/>
      </dsp:nvSpPr>
      <dsp:spPr>
        <a:xfrm>
          <a:off x="41290" y="555236"/>
          <a:ext cx="892394" cy="89239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7D0E8F-1C68-46E5-B955-4DA230D9F423}">
      <dsp:nvSpPr>
        <dsp:cNvPr id="0" name=""/>
        <dsp:cNvSpPr/>
      </dsp:nvSpPr>
      <dsp:spPr>
        <a:xfrm>
          <a:off x="228693" y="742639"/>
          <a:ext cx="517588" cy="517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DA243A-A05F-480A-928C-86D8CE144CB6}">
      <dsp:nvSpPr>
        <dsp:cNvPr id="0" name=""/>
        <dsp:cNvSpPr/>
      </dsp:nvSpPr>
      <dsp:spPr>
        <a:xfrm>
          <a:off x="1124912" y="555236"/>
          <a:ext cx="2103501" cy="892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Overview of this project to focuses on an AI-Powered Smart Waste Management System for sustainable cities. It addresses problems of overflowing bins, high fuel use, and inefficient manual collection.</a:t>
          </a:r>
        </a:p>
      </dsp:txBody>
      <dsp:txXfrm>
        <a:off x="1124912" y="555236"/>
        <a:ext cx="2103501" cy="892394"/>
      </dsp:txXfrm>
    </dsp:sp>
    <dsp:sp modelId="{AF643E45-0A20-4DC1-A90F-72AABCFA74BF}">
      <dsp:nvSpPr>
        <dsp:cNvPr id="0" name=""/>
        <dsp:cNvSpPr/>
      </dsp:nvSpPr>
      <dsp:spPr>
        <a:xfrm>
          <a:off x="3594933" y="555236"/>
          <a:ext cx="892394" cy="89239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19A43E-C9E0-4474-8E34-4A01BE99D43C}">
      <dsp:nvSpPr>
        <dsp:cNvPr id="0" name=""/>
        <dsp:cNvSpPr/>
      </dsp:nvSpPr>
      <dsp:spPr>
        <a:xfrm>
          <a:off x="3782336" y="742639"/>
          <a:ext cx="517588" cy="517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32BBD1F-F153-4A5A-8014-5528F118EA87}">
      <dsp:nvSpPr>
        <dsp:cNvPr id="0" name=""/>
        <dsp:cNvSpPr/>
      </dsp:nvSpPr>
      <dsp:spPr>
        <a:xfrm>
          <a:off x="4678555" y="555236"/>
          <a:ext cx="2103501" cy="892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The aim is to design a smart system using IoT and Artificial Intelligence technologies. This system will improve waste monitoring and optimize collection decisions.</a:t>
          </a:r>
        </a:p>
      </dsp:txBody>
      <dsp:txXfrm>
        <a:off x="4678555" y="555236"/>
        <a:ext cx="2103501" cy="892394"/>
      </dsp:txXfrm>
    </dsp:sp>
    <dsp:sp modelId="{C06AF3EE-EA9C-4DDD-904A-4E05AE5354CB}">
      <dsp:nvSpPr>
        <dsp:cNvPr id="0" name=""/>
        <dsp:cNvSpPr/>
      </dsp:nvSpPr>
      <dsp:spPr>
        <a:xfrm>
          <a:off x="7148576" y="555236"/>
          <a:ext cx="892394" cy="89239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64C425-F578-43AB-A3BC-500335887215}">
      <dsp:nvSpPr>
        <dsp:cNvPr id="0" name=""/>
        <dsp:cNvSpPr/>
      </dsp:nvSpPr>
      <dsp:spPr>
        <a:xfrm>
          <a:off x="7335979" y="742639"/>
          <a:ext cx="517588" cy="517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C21829-2D98-4AC8-AFC4-9DC50B9EEC2D}">
      <dsp:nvSpPr>
        <dsp:cNvPr id="0" name=""/>
        <dsp:cNvSpPr/>
      </dsp:nvSpPr>
      <dsp:spPr>
        <a:xfrm>
          <a:off x="8232198" y="555236"/>
          <a:ext cx="2103501" cy="892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The method uses sensors in bins to send data to a cloud platform in real time. AI will analyze the data and generate smart collection routes.</a:t>
          </a:r>
        </a:p>
      </dsp:txBody>
      <dsp:txXfrm>
        <a:off x="8232198" y="555236"/>
        <a:ext cx="2103501" cy="892394"/>
      </dsp:txXfrm>
    </dsp:sp>
    <dsp:sp modelId="{19F0A31B-9493-4292-840A-7FB896155D4B}">
      <dsp:nvSpPr>
        <dsp:cNvPr id="0" name=""/>
        <dsp:cNvSpPr/>
      </dsp:nvSpPr>
      <dsp:spPr>
        <a:xfrm>
          <a:off x="41290" y="2040636"/>
          <a:ext cx="892394" cy="89239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90DC85-31A6-44C7-A41D-6F7174F9039D}">
      <dsp:nvSpPr>
        <dsp:cNvPr id="0" name=""/>
        <dsp:cNvSpPr/>
      </dsp:nvSpPr>
      <dsp:spPr>
        <a:xfrm>
          <a:off x="228693" y="2228039"/>
          <a:ext cx="517588" cy="5175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7D8CB5-2685-43E6-8558-1059095739DF}">
      <dsp:nvSpPr>
        <dsp:cNvPr id="0" name=""/>
        <dsp:cNvSpPr/>
      </dsp:nvSpPr>
      <dsp:spPr>
        <a:xfrm>
          <a:off x="1124912" y="2040636"/>
          <a:ext cx="2103501" cy="892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The system is expected to reduce operational cost and unnecessary truck trips. It will also improve city cleanliness and environmental sustainability.</a:t>
          </a:r>
          <a:endParaRPr lang="en-GB" sz="1100" kern="1200"/>
        </a:p>
      </dsp:txBody>
      <dsp:txXfrm>
        <a:off x="1124912" y="2040636"/>
        <a:ext cx="2103501" cy="892394"/>
      </dsp:txXfrm>
    </dsp:sp>
    <dsp:sp modelId="{FEAB82BB-A99D-4D3B-BFB2-6A5ABA8BFA1F}">
      <dsp:nvSpPr>
        <dsp:cNvPr id="0" name=""/>
        <dsp:cNvSpPr/>
      </dsp:nvSpPr>
      <dsp:spPr>
        <a:xfrm>
          <a:off x="3594933" y="2040636"/>
          <a:ext cx="892394" cy="89239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4ED53C-1E3D-4C8C-A6C5-34F736DB9A8F}">
      <dsp:nvSpPr>
        <dsp:cNvPr id="0" name=""/>
        <dsp:cNvSpPr/>
      </dsp:nvSpPr>
      <dsp:spPr>
        <a:xfrm>
          <a:off x="3782336" y="2228039"/>
          <a:ext cx="517588" cy="5175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BFF54A-5BA5-4D8B-B136-8B6AE6A4D251}">
      <dsp:nvSpPr>
        <dsp:cNvPr id="0" name=""/>
        <dsp:cNvSpPr/>
      </dsp:nvSpPr>
      <dsp:spPr>
        <a:xfrm>
          <a:off x="4678555" y="2040636"/>
          <a:ext cx="2103501" cy="892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Smart waste management can modernize traditional municipal services effectively. The project demonstrates how emerging technologies support greener smart cities..</a:t>
          </a:r>
        </a:p>
      </dsp:txBody>
      <dsp:txXfrm>
        <a:off x="4678555" y="2040636"/>
        <a:ext cx="2103501" cy="8923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CED35A-B375-4F6C-8F29-33B0041E9ABF}">
      <dsp:nvSpPr>
        <dsp:cNvPr id="0" name=""/>
        <dsp:cNvSpPr/>
      </dsp:nvSpPr>
      <dsp:spPr>
        <a:xfrm>
          <a:off x="0" y="0"/>
          <a:ext cx="6597565" cy="669169"/>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 Urban Waste Management Problems</a:t>
          </a:r>
          <a:endParaRPr lang="en-US" sz="2500" kern="1200"/>
        </a:p>
      </dsp:txBody>
      <dsp:txXfrm>
        <a:off x="19599" y="19599"/>
        <a:ext cx="5797186" cy="629971"/>
      </dsp:txXfrm>
    </dsp:sp>
    <dsp:sp modelId="{E9DE3DD2-2555-41FB-98FC-3303608B638F}">
      <dsp:nvSpPr>
        <dsp:cNvPr id="0" name=""/>
        <dsp:cNvSpPr/>
      </dsp:nvSpPr>
      <dsp:spPr>
        <a:xfrm>
          <a:off x="492675" y="770575"/>
          <a:ext cx="6597565" cy="669169"/>
        </a:xfrm>
        <a:prstGeom prst="roundRect">
          <a:avLst>
            <a:gd name="adj" fmla="val 10000"/>
          </a:avLst>
        </a:prstGeom>
        <a:solidFill>
          <a:schemeClr val="accent2">
            <a:hueOff val="9759"/>
            <a:satOff val="-6719"/>
            <a:lumOff val="-171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 Why This Problem Matters</a:t>
          </a:r>
          <a:endParaRPr lang="en-US" sz="2500" kern="1200"/>
        </a:p>
      </dsp:txBody>
      <dsp:txXfrm>
        <a:off x="512274" y="790174"/>
        <a:ext cx="5630731" cy="629971"/>
      </dsp:txXfrm>
    </dsp:sp>
    <dsp:sp modelId="{129B92F6-8391-4D35-9BA4-92F8BCB3BB56}">
      <dsp:nvSpPr>
        <dsp:cNvPr id="0" name=""/>
        <dsp:cNvSpPr/>
      </dsp:nvSpPr>
      <dsp:spPr>
        <a:xfrm>
          <a:off x="985350" y="1524220"/>
          <a:ext cx="6597565" cy="669169"/>
        </a:xfrm>
        <a:prstGeom prst="roundRect">
          <a:avLst>
            <a:gd name="adj" fmla="val 10000"/>
          </a:avLst>
        </a:prstGeom>
        <a:solidFill>
          <a:schemeClr val="accent2">
            <a:hueOff val="19519"/>
            <a:satOff val="-13438"/>
            <a:lumOff val="-34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Research Findings  </a:t>
          </a:r>
          <a:endParaRPr lang="en-US" sz="2500" kern="1200"/>
        </a:p>
      </dsp:txBody>
      <dsp:txXfrm>
        <a:off x="1004949" y="1543819"/>
        <a:ext cx="5630731" cy="629971"/>
      </dsp:txXfrm>
    </dsp:sp>
    <dsp:sp modelId="{C7DB95DD-3A61-4784-9B18-03038A4F2DD4}">
      <dsp:nvSpPr>
        <dsp:cNvPr id="0" name=""/>
        <dsp:cNvSpPr/>
      </dsp:nvSpPr>
      <dsp:spPr>
        <a:xfrm>
          <a:off x="1478026" y="2286330"/>
          <a:ext cx="6597565" cy="669169"/>
        </a:xfrm>
        <a:prstGeom prst="roundRect">
          <a:avLst>
            <a:gd name="adj" fmla="val 10000"/>
          </a:avLst>
        </a:prstGeom>
        <a:solidFill>
          <a:schemeClr val="accent2">
            <a:hueOff val="29278"/>
            <a:satOff val="-20157"/>
            <a:lumOff val="-514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Current Waste Management Approaches</a:t>
          </a:r>
        </a:p>
      </dsp:txBody>
      <dsp:txXfrm>
        <a:off x="1497625" y="2305929"/>
        <a:ext cx="5630731" cy="629971"/>
      </dsp:txXfrm>
    </dsp:sp>
    <dsp:sp modelId="{BFA57FA9-CDE7-4C6A-BBD4-8E3003FF928F}">
      <dsp:nvSpPr>
        <dsp:cNvPr id="0" name=""/>
        <dsp:cNvSpPr/>
      </dsp:nvSpPr>
      <dsp:spPr>
        <a:xfrm>
          <a:off x="1970701" y="3048441"/>
          <a:ext cx="6597565" cy="669169"/>
        </a:xfrm>
        <a:prstGeom prst="roundRect">
          <a:avLst>
            <a:gd name="adj" fmla="val 10000"/>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Gaps in Existing Solutions </a:t>
          </a:r>
          <a:endParaRPr lang="en-US" sz="2500" kern="1200"/>
        </a:p>
      </dsp:txBody>
      <dsp:txXfrm>
        <a:off x="1990300" y="3068040"/>
        <a:ext cx="5630731" cy="629971"/>
      </dsp:txXfrm>
    </dsp:sp>
    <dsp:sp modelId="{480A0F37-6A57-4704-9C9A-A1E3ADDF60C0}">
      <dsp:nvSpPr>
        <dsp:cNvPr id="0" name=""/>
        <dsp:cNvSpPr/>
      </dsp:nvSpPr>
      <dsp:spPr>
        <a:xfrm>
          <a:off x="6162605" y="488865"/>
          <a:ext cx="434960" cy="434960"/>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260471" y="488865"/>
        <a:ext cx="239228" cy="327307"/>
      </dsp:txXfrm>
    </dsp:sp>
    <dsp:sp modelId="{6B3534B6-DAA8-4721-A730-D12D58140963}">
      <dsp:nvSpPr>
        <dsp:cNvPr id="0" name=""/>
        <dsp:cNvSpPr/>
      </dsp:nvSpPr>
      <dsp:spPr>
        <a:xfrm>
          <a:off x="6655280" y="1250976"/>
          <a:ext cx="434960" cy="434960"/>
        </a:xfrm>
        <a:prstGeom prst="downArrow">
          <a:avLst>
            <a:gd name="adj1" fmla="val 55000"/>
            <a:gd name="adj2" fmla="val 45000"/>
          </a:avLst>
        </a:prstGeom>
        <a:solidFill>
          <a:schemeClr val="accent2">
            <a:tint val="40000"/>
            <a:alpha val="90000"/>
            <a:hueOff val="82399"/>
            <a:satOff val="-7939"/>
            <a:lumOff val="-837"/>
            <a:alphaOff val="0"/>
          </a:schemeClr>
        </a:solidFill>
        <a:ln w="15875" cap="flat" cmpd="sng" algn="ctr">
          <a:solidFill>
            <a:schemeClr val="accent2">
              <a:tint val="40000"/>
              <a:alpha val="90000"/>
              <a:hueOff val="82399"/>
              <a:satOff val="-7939"/>
              <a:lumOff val="-83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753146" y="1250976"/>
        <a:ext cx="239228" cy="327307"/>
      </dsp:txXfrm>
    </dsp:sp>
    <dsp:sp modelId="{3FF85D0E-AC13-4A07-AB37-518A6DC13ACC}">
      <dsp:nvSpPr>
        <dsp:cNvPr id="0" name=""/>
        <dsp:cNvSpPr/>
      </dsp:nvSpPr>
      <dsp:spPr>
        <a:xfrm>
          <a:off x="7147955" y="2001933"/>
          <a:ext cx="434960" cy="434960"/>
        </a:xfrm>
        <a:prstGeom prst="downArrow">
          <a:avLst>
            <a:gd name="adj1" fmla="val 55000"/>
            <a:gd name="adj2" fmla="val 45000"/>
          </a:avLst>
        </a:prstGeom>
        <a:solidFill>
          <a:schemeClr val="accent2">
            <a:tint val="40000"/>
            <a:alpha val="90000"/>
            <a:hueOff val="164799"/>
            <a:satOff val="-15877"/>
            <a:lumOff val="-1674"/>
            <a:alphaOff val="0"/>
          </a:schemeClr>
        </a:solidFill>
        <a:ln w="15875" cap="flat" cmpd="sng" algn="ctr">
          <a:solidFill>
            <a:schemeClr val="accent2">
              <a:tint val="40000"/>
              <a:alpha val="90000"/>
              <a:hueOff val="164799"/>
              <a:satOff val="-15877"/>
              <a:lumOff val="-16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245821" y="2001933"/>
        <a:ext cx="239228" cy="327307"/>
      </dsp:txXfrm>
    </dsp:sp>
    <dsp:sp modelId="{A18A862B-0D45-4DE2-8E15-7A777B377AF2}">
      <dsp:nvSpPr>
        <dsp:cNvPr id="0" name=""/>
        <dsp:cNvSpPr/>
      </dsp:nvSpPr>
      <dsp:spPr>
        <a:xfrm>
          <a:off x="7640631" y="2771479"/>
          <a:ext cx="434960" cy="434960"/>
        </a:xfrm>
        <a:prstGeom prst="downArrow">
          <a:avLst>
            <a:gd name="adj1" fmla="val 55000"/>
            <a:gd name="adj2" fmla="val 45000"/>
          </a:avLst>
        </a:prstGeom>
        <a:solidFill>
          <a:schemeClr val="accent2">
            <a:tint val="40000"/>
            <a:alpha val="90000"/>
            <a:hueOff val="247198"/>
            <a:satOff val="-23816"/>
            <a:lumOff val="-2511"/>
            <a:alphaOff val="0"/>
          </a:schemeClr>
        </a:solidFill>
        <a:ln w="15875" cap="flat" cmpd="sng" algn="ctr">
          <a:solidFill>
            <a:schemeClr val="accent2">
              <a:tint val="40000"/>
              <a:alpha val="90000"/>
              <a:hueOff val="247198"/>
              <a:satOff val="-23816"/>
              <a:lumOff val="-251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7738497" y="2771479"/>
        <a:ext cx="239228" cy="3273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936D2D-5185-462A-81EC-3F04309A8F6E}">
      <dsp:nvSpPr>
        <dsp:cNvPr id="0" name=""/>
        <dsp:cNvSpPr/>
      </dsp:nvSpPr>
      <dsp:spPr>
        <a:xfrm>
          <a:off x="0" y="78331"/>
          <a:ext cx="3851122" cy="714870"/>
        </a:xfrm>
        <a:prstGeom prst="round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t>Global Waste Increase</a:t>
          </a:r>
          <a:br>
            <a:rPr lang="en-US" sz="1300" kern="1200"/>
          </a:br>
          <a:r>
            <a:rPr lang="en-US" sz="1300" kern="1200"/>
            <a:t>Research shows waste generation will rise significantly by 2050.</a:t>
          </a:r>
        </a:p>
      </dsp:txBody>
      <dsp:txXfrm>
        <a:off x="34897" y="113228"/>
        <a:ext cx="3781328" cy="645076"/>
      </dsp:txXfrm>
    </dsp:sp>
    <dsp:sp modelId="{6F2520AC-D138-467D-AAD3-1F90D1AA7F38}">
      <dsp:nvSpPr>
        <dsp:cNvPr id="0" name=""/>
        <dsp:cNvSpPr/>
      </dsp:nvSpPr>
      <dsp:spPr>
        <a:xfrm>
          <a:off x="0" y="830641"/>
          <a:ext cx="3851122" cy="714870"/>
        </a:xfrm>
        <a:prstGeom prst="round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t>Public Health Impact</a:t>
          </a:r>
          <a:br>
            <a:rPr lang="en-US" sz="1300" kern="1200"/>
          </a:br>
          <a:r>
            <a:rPr lang="en-US" sz="1300" kern="1200"/>
            <a:t>Poor waste management can spread diseases and harm communities.</a:t>
          </a:r>
        </a:p>
      </dsp:txBody>
      <dsp:txXfrm>
        <a:off x="34897" y="865538"/>
        <a:ext cx="3781328" cy="645076"/>
      </dsp:txXfrm>
    </dsp:sp>
    <dsp:sp modelId="{4978426E-0E05-493D-9432-68B9747C1107}">
      <dsp:nvSpPr>
        <dsp:cNvPr id="0" name=""/>
        <dsp:cNvSpPr/>
      </dsp:nvSpPr>
      <dsp:spPr>
        <a:xfrm>
          <a:off x="0" y="1582951"/>
          <a:ext cx="3851122" cy="714870"/>
        </a:xfrm>
        <a:prstGeom prst="round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t>Economic Burden</a:t>
          </a:r>
          <a:br>
            <a:rPr lang="en-US" sz="1300" kern="1200"/>
          </a:br>
          <a:r>
            <a:rPr lang="en-US" sz="1300" kern="1200"/>
            <a:t>Municipalities spend large budgets on inefficient waste operations.</a:t>
          </a:r>
        </a:p>
      </dsp:txBody>
      <dsp:txXfrm>
        <a:off x="34897" y="1617848"/>
        <a:ext cx="3781328" cy="645076"/>
      </dsp:txXfrm>
    </dsp:sp>
    <dsp:sp modelId="{411BBF70-DAF6-413D-A61C-B5C430CBD748}">
      <dsp:nvSpPr>
        <dsp:cNvPr id="0" name=""/>
        <dsp:cNvSpPr/>
      </dsp:nvSpPr>
      <dsp:spPr>
        <a:xfrm>
          <a:off x="0" y="2335261"/>
          <a:ext cx="3851122" cy="714870"/>
        </a:xfrm>
        <a:prstGeom prst="round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t>Environmental Concerns</a:t>
          </a:r>
          <a:br>
            <a:rPr lang="en-US" sz="1300" kern="1200"/>
          </a:br>
          <a:r>
            <a:rPr lang="en-US" sz="1300" kern="1200"/>
            <a:t>Waste contributes to pollution and climate change problems.</a:t>
          </a:r>
        </a:p>
      </dsp:txBody>
      <dsp:txXfrm>
        <a:off x="34897" y="2370158"/>
        <a:ext cx="3781328" cy="645076"/>
      </dsp:txXfrm>
    </dsp:sp>
    <dsp:sp modelId="{112C1A69-44A9-41AA-BA22-1B76DC770661}">
      <dsp:nvSpPr>
        <dsp:cNvPr id="0" name=""/>
        <dsp:cNvSpPr/>
      </dsp:nvSpPr>
      <dsp:spPr>
        <a:xfrm>
          <a:off x="0" y="3087571"/>
          <a:ext cx="3851122" cy="714870"/>
        </a:xfrm>
        <a:prstGeom prst="round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t>Smart City Requirement</a:t>
          </a:r>
          <a:br>
            <a:rPr lang="en-US" sz="1300" kern="1200"/>
          </a:br>
          <a:r>
            <a:rPr lang="en-US" sz="1300" kern="1200"/>
            <a:t>Modern cities need intelligent infrastructure for sustainability.</a:t>
          </a:r>
          <a:endParaRPr lang="en-GB" sz="1300" kern="1200"/>
        </a:p>
      </dsp:txBody>
      <dsp:txXfrm>
        <a:off x="34897" y="3122468"/>
        <a:ext cx="3781328" cy="6450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E2AF3-9355-472B-B484-ACD28D3F0D39}">
      <dsp:nvSpPr>
        <dsp:cNvPr id="0" name=""/>
        <dsp:cNvSpPr/>
      </dsp:nvSpPr>
      <dsp:spPr>
        <a:xfrm>
          <a:off x="3258251" y="29877"/>
          <a:ext cx="1031463" cy="1031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1" kern="1200"/>
            <a:t>Internet of Things </a:t>
          </a:r>
          <a:br>
            <a:rPr lang="en-US" sz="1000" kern="1200"/>
          </a:br>
          <a:r>
            <a:rPr lang="en-US" sz="1000" kern="1200"/>
            <a:t>Sensors collect real-time data from waste bins automatically.</a:t>
          </a:r>
        </a:p>
      </dsp:txBody>
      <dsp:txXfrm>
        <a:off x="3258251" y="29877"/>
        <a:ext cx="1031463" cy="1031463"/>
      </dsp:txXfrm>
    </dsp:sp>
    <dsp:sp modelId="{E7FA27E7-3654-45CB-91DD-BAE2B63A7D11}">
      <dsp:nvSpPr>
        <dsp:cNvPr id="0" name=""/>
        <dsp:cNvSpPr/>
      </dsp:nvSpPr>
      <dsp:spPr>
        <a:xfrm>
          <a:off x="830441" y="-135"/>
          <a:ext cx="3869060" cy="3869060"/>
        </a:xfrm>
        <a:prstGeom prst="circularArrow">
          <a:avLst>
            <a:gd name="adj1" fmla="val 5199"/>
            <a:gd name="adj2" fmla="val 335797"/>
            <a:gd name="adj3" fmla="val 21293716"/>
            <a:gd name="adj4" fmla="val 19765823"/>
            <a:gd name="adj5" fmla="val 6065"/>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2FCB6BBB-DE62-4F24-B3D3-CF1593B52548}">
      <dsp:nvSpPr>
        <dsp:cNvPr id="0" name=""/>
        <dsp:cNvSpPr/>
      </dsp:nvSpPr>
      <dsp:spPr>
        <a:xfrm>
          <a:off x="3881854" y="1949131"/>
          <a:ext cx="1031463" cy="1031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a:t>Artificial Intelligence </a:t>
          </a:r>
          <a:br>
            <a:rPr lang="en-GB" sz="1000" kern="1200"/>
          </a:br>
          <a:r>
            <a:rPr lang="en-GB" sz="1000" kern="1200"/>
            <a:t>AI predicts waste patterns and improves decision-making efficiency.</a:t>
          </a:r>
          <a:endParaRPr lang="en-US" sz="1000" kern="1200"/>
        </a:p>
      </dsp:txBody>
      <dsp:txXfrm>
        <a:off x="3881854" y="1949131"/>
        <a:ext cx="1031463" cy="1031463"/>
      </dsp:txXfrm>
    </dsp:sp>
    <dsp:sp modelId="{E8CCBBBD-0792-486E-99C9-5C72BD3E9F3F}">
      <dsp:nvSpPr>
        <dsp:cNvPr id="0" name=""/>
        <dsp:cNvSpPr/>
      </dsp:nvSpPr>
      <dsp:spPr>
        <a:xfrm>
          <a:off x="830441" y="-135"/>
          <a:ext cx="3869060" cy="3869060"/>
        </a:xfrm>
        <a:prstGeom prst="circularArrow">
          <a:avLst>
            <a:gd name="adj1" fmla="val 5199"/>
            <a:gd name="adj2" fmla="val 335797"/>
            <a:gd name="adj3" fmla="val 4015189"/>
            <a:gd name="adj4" fmla="val 2252981"/>
            <a:gd name="adj5" fmla="val 6065"/>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45029268-906C-4D22-A39A-546E34CC56E6}">
      <dsp:nvSpPr>
        <dsp:cNvPr id="0" name=""/>
        <dsp:cNvSpPr/>
      </dsp:nvSpPr>
      <dsp:spPr>
        <a:xfrm>
          <a:off x="2249239" y="3135296"/>
          <a:ext cx="1031463" cy="1031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1" kern="1200"/>
            <a:t>Cloud Computing</a:t>
          </a:r>
          <a:br>
            <a:rPr lang="en-US" sz="1000" kern="1200"/>
          </a:br>
          <a:r>
            <a:rPr lang="en-US" sz="1000" kern="1200"/>
            <a:t>Cloud infrastructure enables scalable data storage and processing.</a:t>
          </a:r>
        </a:p>
      </dsp:txBody>
      <dsp:txXfrm>
        <a:off x="2249239" y="3135296"/>
        <a:ext cx="1031463" cy="1031463"/>
      </dsp:txXfrm>
    </dsp:sp>
    <dsp:sp modelId="{D88217A1-8317-4A08-B149-3B601D8E09C4}">
      <dsp:nvSpPr>
        <dsp:cNvPr id="0" name=""/>
        <dsp:cNvSpPr/>
      </dsp:nvSpPr>
      <dsp:spPr>
        <a:xfrm>
          <a:off x="830441" y="-135"/>
          <a:ext cx="3869060" cy="3869060"/>
        </a:xfrm>
        <a:prstGeom prst="circularArrow">
          <a:avLst>
            <a:gd name="adj1" fmla="val 5199"/>
            <a:gd name="adj2" fmla="val 335797"/>
            <a:gd name="adj3" fmla="val 8211222"/>
            <a:gd name="adj4" fmla="val 6449014"/>
            <a:gd name="adj5" fmla="val 6065"/>
          </a:avLst>
        </a:prstGeom>
        <a:gradFill rotWithShape="0">
          <a:gsLst>
            <a:gs pos="0">
              <a:schemeClr val="accent4">
                <a:hueOff val="0"/>
                <a:satOff val="0"/>
                <a:lumOff val="0"/>
                <a:alphaOff val="0"/>
                <a:shade val="85000"/>
                <a:satMod val="130000"/>
              </a:schemeClr>
            </a:gs>
            <a:gs pos="34000">
              <a:schemeClr val="accent4">
                <a:hueOff val="0"/>
                <a:satOff val="0"/>
                <a:lumOff val="0"/>
                <a:alphaOff val="0"/>
                <a:shade val="87000"/>
                <a:satMod val="125000"/>
              </a:schemeClr>
            </a:gs>
            <a:gs pos="70000">
              <a:schemeClr val="accent4">
                <a:hueOff val="0"/>
                <a:satOff val="0"/>
                <a:lumOff val="0"/>
                <a:alphaOff val="0"/>
                <a:tint val="100000"/>
                <a:shade val="90000"/>
                <a:satMod val="130000"/>
              </a:schemeClr>
            </a:gs>
            <a:gs pos="100000">
              <a:schemeClr val="accent4">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7F2787A1-EB82-4F65-97BB-A98F399DF892}">
      <dsp:nvSpPr>
        <dsp:cNvPr id="0" name=""/>
        <dsp:cNvSpPr/>
      </dsp:nvSpPr>
      <dsp:spPr>
        <a:xfrm>
          <a:off x="616624" y="1949131"/>
          <a:ext cx="1031463" cy="1031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1" kern="1200"/>
            <a:t>Data Analytics</a:t>
          </a:r>
          <a:br>
            <a:rPr lang="en-US" sz="1000" kern="1200"/>
          </a:br>
          <a:r>
            <a:rPr lang="en-US" sz="1000" kern="1200"/>
            <a:t>Analytical tools provide insights and performance monitoring.</a:t>
          </a:r>
          <a:endParaRPr lang="en-GB" sz="1000" kern="1200"/>
        </a:p>
      </dsp:txBody>
      <dsp:txXfrm>
        <a:off x="616624" y="1949131"/>
        <a:ext cx="1031463" cy="1031463"/>
      </dsp:txXfrm>
    </dsp:sp>
    <dsp:sp modelId="{34060B47-1B74-4A7F-8DA1-425D00029C9A}">
      <dsp:nvSpPr>
        <dsp:cNvPr id="0" name=""/>
        <dsp:cNvSpPr/>
      </dsp:nvSpPr>
      <dsp:spPr>
        <a:xfrm>
          <a:off x="830441" y="-135"/>
          <a:ext cx="3869060" cy="3869060"/>
        </a:xfrm>
        <a:prstGeom prst="circularArrow">
          <a:avLst>
            <a:gd name="adj1" fmla="val 5199"/>
            <a:gd name="adj2" fmla="val 335797"/>
            <a:gd name="adj3" fmla="val 12298380"/>
            <a:gd name="adj4" fmla="val 10770487"/>
            <a:gd name="adj5" fmla="val 6065"/>
          </a:avLst>
        </a:prstGeom>
        <a:gradFill rotWithShape="0">
          <a:gsLst>
            <a:gs pos="0">
              <a:schemeClr val="accent5">
                <a:hueOff val="0"/>
                <a:satOff val="0"/>
                <a:lumOff val="0"/>
                <a:alphaOff val="0"/>
                <a:shade val="85000"/>
                <a:satMod val="130000"/>
              </a:schemeClr>
            </a:gs>
            <a:gs pos="34000">
              <a:schemeClr val="accent5">
                <a:hueOff val="0"/>
                <a:satOff val="0"/>
                <a:lumOff val="0"/>
                <a:alphaOff val="0"/>
                <a:shade val="87000"/>
                <a:satMod val="125000"/>
              </a:schemeClr>
            </a:gs>
            <a:gs pos="70000">
              <a:schemeClr val="accent5">
                <a:hueOff val="0"/>
                <a:satOff val="0"/>
                <a:lumOff val="0"/>
                <a:alphaOff val="0"/>
                <a:tint val="100000"/>
                <a:shade val="90000"/>
                <a:satMod val="130000"/>
              </a:schemeClr>
            </a:gs>
            <a:gs pos="100000">
              <a:schemeClr val="accent5">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49B084A5-73E2-4AF4-A58C-DA96C66FF860}">
      <dsp:nvSpPr>
        <dsp:cNvPr id="0" name=""/>
        <dsp:cNvSpPr/>
      </dsp:nvSpPr>
      <dsp:spPr>
        <a:xfrm>
          <a:off x="1240227" y="29877"/>
          <a:ext cx="1031463" cy="1031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1" kern="1200"/>
            <a:t>Web &amp; Mobile Applications</a:t>
          </a:r>
          <a:br>
            <a:rPr lang="en-US" sz="1000" kern="1200"/>
          </a:br>
          <a:r>
            <a:rPr lang="en-US" sz="1000" kern="1200"/>
            <a:t>Users access the system through dashboards and mobile interfaces.</a:t>
          </a:r>
        </a:p>
      </dsp:txBody>
      <dsp:txXfrm>
        <a:off x="1240227" y="29877"/>
        <a:ext cx="1031463" cy="1031463"/>
      </dsp:txXfrm>
    </dsp:sp>
    <dsp:sp modelId="{CF625296-F718-46C7-8ED3-D07F2AD24A57}">
      <dsp:nvSpPr>
        <dsp:cNvPr id="0" name=""/>
        <dsp:cNvSpPr/>
      </dsp:nvSpPr>
      <dsp:spPr>
        <a:xfrm>
          <a:off x="830441" y="-135"/>
          <a:ext cx="3869060" cy="3869060"/>
        </a:xfrm>
        <a:prstGeom prst="circularArrow">
          <a:avLst>
            <a:gd name="adj1" fmla="val 5199"/>
            <a:gd name="adj2" fmla="val 335797"/>
            <a:gd name="adj3" fmla="val 16866176"/>
            <a:gd name="adj4" fmla="val 15198027"/>
            <a:gd name="adj5" fmla="val 6065"/>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A644ED-9F72-4EFD-9518-96C94FE41088}">
      <dsp:nvSpPr>
        <dsp:cNvPr id="0" name=""/>
        <dsp:cNvSpPr/>
      </dsp:nvSpPr>
      <dsp:spPr>
        <a:xfrm>
          <a:off x="0" y="1698"/>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F88AB1-E911-406C-A538-E403EB2DF966}">
      <dsp:nvSpPr>
        <dsp:cNvPr id="0" name=""/>
        <dsp:cNvSpPr/>
      </dsp:nvSpPr>
      <dsp:spPr>
        <a:xfrm>
          <a:off x="260473" y="195439"/>
          <a:ext cx="473588" cy="473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E84E29-D140-4D75-A201-D658C648948E}">
      <dsp:nvSpPr>
        <dsp:cNvPr id="0" name=""/>
        <dsp:cNvSpPr/>
      </dsp:nvSpPr>
      <dsp:spPr>
        <a:xfrm>
          <a:off x="994536" y="1698"/>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GB" sz="2200" kern="1200"/>
            <a:t>Our Innovative Smart Waste Management Solution</a:t>
          </a:r>
          <a:endParaRPr lang="en-US" sz="2200" kern="1200"/>
        </a:p>
      </dsp:txBody>
      <dsp:txXfrm>
        <a:off x="994536" y="1698"/>
        <a:ext cx="8623596" cy="861070"/>
      </dsp:txXfrm>
    </dsp:sp>
    <dsp:sp modelId="{A3208F93-3673-4E4E-BA6C-E8176D8DAD07}">
      <dsp:nvSpPr>
        <dsp:cNvPr id="0" name=""/>
        <dsp:cNvSpPr/>
      </dsp:nvSpPr>
      <dsp:spPr>
        <a:xfrm>
          <a:off x="0" y="1078036"/>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B74C28-651C-453A-A7F6-D5A08D224680}">
      <dsp:nvSpPr>
        <dsp:cNvPr id="0" name=""/>
        <dsp:cNvSpPr/>
      </dsp:nvSpPr>
      <dsp:spPr>
        <a:xfrm>
          <a:off x="260473" y="1271777"/>
          <a:ext cx="473588" cy="473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E6D35FE-48AC-419A-84A1-49BC602ED209}">
      <dsp:nvSpPr>
        <dsp:cNvPr id="0" name=""/>
        <dsp:cNvSpPr/>
      </dsp:nvSpPr>
      <dsp:spPr>
        <a:xfrm>
          <a:off x="994536" y="1078036"/>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US" sz="2200" kern="1200"/>
            <a:t>Technologies Integrated in the System</a:t>
          </a:r>
        </a:p>
      </dsp:txBody>
      <dsp:txXfrm>
        <a:off x="994536" y="1078036"/>
        <a:ext cx="8623596" cy="861070"/>
      </dsp:txXfrm>
    </dsp:sp>
    <dsp:sp modelId="{3263AD19-0633-4488-B302-5144E0E10A37}">
      <dsp:nvSpPr>
        <dsp:cNvPr id="0" name=""/>
        <dsp:cNvSpPr/>
      </dsp:nvSpPr>
      <dsp:spPr>
        <a:xfrm>
          <a:off x="0" y="2154374"/>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5320BE-5E34-4911-9F03-27DBF9A39E11}">
      <dsp:nvSpPr>
        <dsp:cNvPr id="0" name=""/>
        <dsp:cNvSpPr/>
      </dsp:nvSpPr>
      <dsp:spPr>
        <a:xfrm>
          <a:off x="260473" y="2348115"/>
          <a:ext cx="473588" cy="473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A2A319D-0DDF-470E-A567-383A65EEBB59}">
      <dsp:nvSpPr>
        <dsp:cNvPr id="0" name=""/>
        <dsp:cNvSpPr/>
      </dsp:nvSpPr>
      <dsp:spPr>
        <a:xfrm>
          <a:off x="994536" y="2154374"/>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GB" sz="2200" kern="1200"/>
            <a:t>System Workflow Process</a:t>
          </a:r>
          <a:endParaRPr lang="en-US" sz="2200" kern="1200"/>
        </a:p>
      </dsp:txBody>
      <dsp:txXfrm>
        <a:off x="994536" y="2154374"/>
        <a:ext cx="8623596" cy="861070"/>
      </dsp:txXfrm>
    </dsp:sp>
    <dsp:sp modelId="{C78CCEAA-F810-4F01-8560-F6CF49794944}">
      <dsp:nvSpPr>
        <dsp:cNvPr id="0" name=""/>
        <dsp:cNvSpPr/>
      </dsp:nvSpPr>
      <dsp:spPr>
        <a:xfrm>
          <a:off x="0" y="3230712"/>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F97DEF-D03F-47B4-901E-3E1FFEB6FA3A}">
      <dsp:nvSpPr>
        <dsp:cNvPr id="0" name=""/>
        <dsp:cNvSpPr/>
      </dsp:nvSpPr>
      <dsp:spPr>
        <a:xfrm>
          <a:off x="260473" y="3424453"/>
          <a:ext cx="473588" cy="4735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AA3D599-B274-40C9-BC5E-35CD3A8678FD}">
      <dsp:nvSpPr>
        <dsp:cNvPr id="0" name=""/>
        <dsp:cNvSpPr/>
      </dsp:nvSpPr>
      <dsp:spPr>
        <a:xfrm>
          <a:off x="994536" y="3230712"/>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GB" sz="2200" kern="1200"/>
            <a:t>Data Flow Architecture</a:t>
          </a:r>
        </a:p>
      </dsp:txBody>
      <dsp:txXfrm>
        <a:off x="994536" y="3230712"/>
        <a:ext cx="8623596" cy="86107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B772F0-FDAC-48E7-A30C-21FE3E8561C8}">
      <dsp:nvSpPr>
        <dsp:cNvPr id="0" name=""/>
        <dsp:cNvSpPr/>
      </dsp:nvSpPr>
      <dsp:spPr>
        <a:xfrm>
          <a:off x="2211323" y="898851"/>
          <a:ext cx="2487739" cy="80778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dirty="0"/>
            <a:t>Artificial Intelligence (AI)</a:t>
          </a:r>
        </a:p>
        <a:p>
          <a:pPr marL="0" lvl="0" indent="0" algn="ctr" defTabSz="488950">
            <a:lnSpc>
              <a:spcPct val="90000"/>
            </a:lnSpc>
            <a:spcBef>
              <a:spcPct val="0"/>
            </a:spcBef>
            <a:spcAft>
              <a:spcPct val="35000"/>
            </a:spcAft>
            <a:buNone/>
          </a:pPr>
          <a:r>
            <a:rPr lang="en-US" sz="1100" kern="1200" dirty="0"/>
            <a:t>Analyses waste data patterns and predicts optimal collection schedules [7].</a:t>
          </a:r>
          <a:endParaRPr lang="en-GB" sz="1100" kern="1200" dirty="0"/>
        </a:p>
      </dsp:txBody>
      <dsp:txXfrm>
        <a:off x="2250756" y="938284"/>
        <a:ext cx="2408873" cy="728918"/>
      </dsp:txXfrm>
    </dsp:sp>
    <dsp:sp modelId="{64AC1DEC-B4BD-4EEE-9BBE-0FC4BB513A60}">
      <dsp:nvSpPr>
        <dsp:cNvPr id="0" name=""/>
        <dsp:cNvSpPr/>
      </dsp:nvSpPr>
      <dsp:spPr>
        <a:xfrm>
          <a:off x="2211323" y="1715351"/>
          <a:ext cx="2487739" cy="80778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a:t>Cloud Computing</a:t>
          </a:r>
        </a:p>
        <a:p>
          <a:pPr marL="0" lvl="0" indent="0" algn="ctr" defTabSz="488950">
            <a:lnSpc>
              <a:spcPct val="90000"/>
            </a:lnSpc>
            <a:spcBef>
              <a:spcPct val="0"/>
            </a:spcBef>
            <a:spcAft>
              <a:spcPct val="35000"/>
            </a:spcAft>
            <a:buNone/>
          </a:pPr>
          <a:r>
            <a:rPr lang="en-US" sz="1100" kern="1200"/>
            <a:t>Stores and processes data securely with remote dashboard access.</a:t>
          </a:r>
          <a:endParaRPr lang="en-GB" sz="1100" kern="1200"/>
        </a:p>
      </dsp:txBody>
      <dsp:txXfrm>
        <a:off x="2250756" y="1754784"/>
        <a:ext cx="2408873" cy="728918"/>
      </dsp:txXfrm>
    </dsp:sp>
    <dsp:sp modelId="{BE7EC632-BD25-4DF1-9B37-81F3F3E15F1B}">
      <dsp:nvSpPr>
        <dsp:cNvPr id="0" name=""/>
        <dsp:cNvSpPr/>
      </dsp:nvSpPr>
      <dsp:spPr>
        <a:xfrm>
          <a:off x="2211323" y="2523135"/>
          <a:ext cx="2487739" cy="80778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dirty="0"/>
            <a:t>Web Dashboard Interface</a:t>
          </a:r>
        </a:p>
        <a:p>
          <a:pPr marL="0" lvl="0" indent="0" algn="ctr" defTabSz="488950">
            <a:lnSpc>
              <a:spcPct val="90000"/>
            </a:lnSpc>
            <a:spcBef>
              <a:spcPct val="0"/>
            </a:spcBef>
            <a:spcAft>
              <a:spcPct val="35000"/>
            </a:spcAft>
            <a:buNone/>
          </a:pPr>
          <a:r>
            <a:rPr lang="en-GB" sz="1100" kern="1200" dirty="0"/>
            <a:t>User-friendly system for monitoring bin status and alerts.</a:t>
          </a:r>
        </a:p>
      </dsp:txBody>
      <dsp:txXfrm>
        <a:off x="2250756" y="2562568"/>
        <a:ext cx="2408873" cy="728918"/>
      </dsp:txXfrm>
    </dsp:sp>
    <dsp:sp modelId="{9281699B-092C-4273-91E1-8584EFF679EB}">
      <dsp:nvSpPr>
        <dsp:cNvPr id="0" name=""/>
        <dsp:cNvSpPr/>
      </dsp:nvSpPr>
      <dsp:spPr>
        <a:xfrm>
          <a:off x="2211323" y="55888"/>
          <a:ext cx="2487739" cy="80778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dirty="0"/>
            <a:t>Internet of Things (IoT)</a:t>
          </a:r>
        </a:p>
        <a:p>
          <a:pPr marL="0" lvl="0" indent="0" algn="ctr" defTabSz="488950">
            <a:lnSpc>
              <a:spcPct val="90000"/>
            </a:lnSpc>
            <a:spcBef>
              <a:spcPct val="0"/>
            </a:spcBef>
            <a:spcAft>
              <a:spcPct val="35000"/>
            </a:spcAft>
            <a:buNone/>
          </a:pPr>
          <a:r>
            <a:rPr lang="en-US" sz="1100" kern="1200" dirty="0"/>
            <a:t>Smart bin sensors detect fill levels and send real-time data.</a:t>
          </a:r>
          <a:endParaRPr lang="en-GB" sz="1100" kern="1200" dirty="0"/>
        </a:p>
      </dsp:txBody>
      <dsp:txXfrm>
        <a:off x="2250756" y="95321"/>
        <a:ext cx="2408873" cy="728918"/>
      </dsp:txXfrm>
    </dsp:sp>
    <dsp:sp modelId="{2641AB06-561A-455C-B93B-C0F9890BA79A}">
      <dsp:nvSpPr>
        <dsp:cNvPr id="0" name=""/>
        <dsp:cNvSpPr/>
      </dsp:nvSpPr>
      <dsp:spPr>
        <a:xfrm>
          <a:off x="2211323" y="3394080"/>
          <a:ext cx="2487739" cy="80778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dirty="0"/>
            <a:t>Wireless Communication</a:t>
          </a:r>
        </a:p>
        <a:p>
          <a:pPr marL="0" lvl="0" indent="0" algn="ctr" defTabSz="488950">
            <a:lnSpc>
              <a:spcPct val="90000"/>
            </a:lnSpc>
            <a:spcBef>
              <a:spcPct val="0"/>
            </a:spcBef>
            <a:spcAft>
              <a:spcPct val="35000"/>
            </a:spcAft>
            <a:buNone/>
          </a:pPr>
          <a:r>
            <a:rPr lang="en-US" sz="1100" kern="1200" dirty="0"/>
            <a:t>Wi-Fi/GSM enables data transmission between bins and server.</a:t>
          </a:r>
          <a:endParaRPr lang="en-GB" sz="1100" kern="1200" dirty="0"/>
        </a:p>
      </dsp:txBody>
      <dsp:txXfrm>
        <a:off x="2250756" y="3433513"/>
        <a:ext cx="2408873" cy="728918"/>
      </dsp:txXfrm>
    </dsp:sp>
    <dsp:sp modelId="{486B5EA4-E943-407D-9D6D-BC14AF37DA7E}">
      <dsp:nvSpPr>
        <dsp:cNvPr id="0" name=""/>
        <dsp:cNvSpPr/>
      </dsp:nvSpPr>
      <dsp:spPr>
        <a:xfrm>
          <a:off x="2211323" y="4242253"/>
          <a:ext cx="2487739" cy="80778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dirty="0"/>
            <a:t>Data Analytics</a:t>
          </a:r>
        </a:p>
        <a:p>
          <a:pPr marL="0" lvl="0" indent="0" algn="ctr" defTabSz="488950">
            <a:lnSpc>
              <a:spcPct val="90000"/>
            </a:lnSpc>
            <a:spcBef>
              <a:spcPct val="0"/>
            </a:spcBef>
            <a:spcAft>
              <a:spcPct val="35000"/>
            </a:spcAft>
            <a:buNone/>
          </a:pPr>
          <a:r>
            <a:rPr lang="en-US" sz="1100" kern="1200" dirty="0"/>
            <a:t>Transforms raw data into insights for monitoring and decision-making [8].</a:t>
          </a:r>
          <a:endParaRPr lang="en-GB" sz="1100" kern="1200" dirty="0"/>
        </a:p>
      </dsp:txBody>
      <dsp:txXfrm>
        <a:off x="2250756" y="4281686"/>
        <a:ext cx="2408873" cy="72891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B52403-6A93-4F8A-B3B1-2AD4D2732A39}">
      <dsp:nvSpPr>
        <dsp:cNvPr id="0" name=""/>
        <dsp:cNvSpPr/>
      </dsp:nvSpPr>
      <dsp:spPr>
        <a:xfrm>
          <a:off x="0" y="0"/>
          <a:ext cx="7744967" cy="724090"/>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Waste Level Detection</a:t>
          </a:r>
          <a:br>
            <a:rPr lang="en-US" sz="1800" kern="1200"/>
          </a:br>
          <a:r>
            <a:rPr lang="en-US" sz="1800" kern="1200"/>
            <a:t>Sensors measure the fill level inside bins continuously.</a:t>
          </a:r>
        </a:p>
      </dsp:txBody>
      <dsp:txXfrm>
        <a:off x="21208" y="21208"/>
        <a:ext cx="6878899" cy="681674"/>
      </dsp:txXfrm>
    </dsp:sp>
    <dsp:sp modelId="{F7C8588E-727A-4656-A210-49F9EC56E7A2}">
      <dsp:nvSpPr>
        <dsp:cNvPr id="0" name=""/>
        <dsp:cNvSpPr/>
      </dsp:nvSpPr>
      <dsp:spPr>
        <a:xfrm>
          <a:off x="578358" y="824658"/>
          <a:ext cx="7744967" cy="724090"/>
        </a:xfrm>
        <a:prstGeom prst="roundRect">
          <a:avLst>
            <a:gd name="adj" fmla="val 10000"/>
          </a:avLst>
        </a:prstGeom>
        <a:solidFill>
          <a:schemeClr val="accent5">
            <a:hueOff val="531780"/>
            <a:satOff val="-5973"/>
            <a:lumOff val="-127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Data Transmission</a:t>
          </a:r>
          <a:br>
            <a:rPr lang="en-US" sz="1800" kern="1200"/>
          </a:br>
          <a:r>
            <a:rPr lang="en-US" sz="1800" kern="1200"/>
            <a:t>Information is sent through communication networks to the cloud.</a:t>
          </a:r>
        </a:p>
      </dsp:txBody>
      <dsp:txXfrm>
        <a:off x="599566" y="845866"/>
        <a:ext cx="6653535" cy="681674"/>
      </dsp:txXfrm>
    </dsp:sp>
    <dsp:sp modelId="{66D6AF90-EEE4-4F81-8CB1-75527BDDEEDA}">
      <dsp:nvSpPr>
        <dsp:cNvPr id="0" name=""/>
        <dsp:cNvSpPr/>
      </dsp:nvSpPr>
      <dsp:spPr>
        <a:xfrm>
          <a:off x="1156716" y="1649317"/>
          <a:ext cx="7744967" cy="724090"/>
        </a:xfrm>
        <a:prstGeom prst="roundRect">
          <a:avLst>
            <a:gd name="adj" fmla="val 10000"/>
          </a:avLst>
        </a:prstGeom>
        <a:solidFill>
          <a:schemeClr val="accent5">
            <a:hueOff val="1063560"/>
            <a:satOff val="-11946"/>
            <a:lumOff val="-2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AI Data Processing</a:t>
          </a:r>
          <a:br>
            <a:rPr lang="en-US" sz="1800" kern="1200"/>
          </a:br>
          <a:r>
            <a:rPr lang="en-US" sz="1800" kern="1200"/>
            <a:t>AI analyses data and predicts when bins will become full.</a:t>
          </a:r>
        </a:p>
      </dsp:txBody>
      <dsp:txXfrm>
        <a:off x="1177924" y="1670525"/>
        <a:ext cx="6653535" cy="681674"/>
      </dsp:txXfrm>
    </dsp:sp>
    <dsp:sp modelId="{7FFDA435-2797-44BD-8718-8B22DEBAD89E}">
      <dsp:nvSpPr>
        <dsp:cNvPr id="0" name=""/>
        <dsp:cNvSpPr/>
      </dsp:nvSpPr>
      <dsp:spPr>
        <a:xfrm>
          <a:off x="1735073" y="2473975"/>
          <a:ext cx="7744967" cy="724090"/>
        </a:xfrm>
        <a:prstGeom prst="roundRect">
          <a:avLst>
            <a:gd name="adj" fmla="val 10000"/>
          </a:avLst>
        </a:prstGeom>
        <a:solidFill>
          <a:schemeClr val="accent5">
            <a:hueOff val="1595340"/>
            <a:satOff val="-17918"/>
            <a:lumOff val="-382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Dashboard Monitoring</a:t>
          </a:r>
          <a:br>
            <a:rPr lang="en-US" sz="1800" kern="1200"/>
          </a:br>
          <a:r>
            <a:rPr lang="en-US" sz="1800" kern="1200"/>
            <a:t>Managers view real-time status through a digital dashboard.</a:t>
          </a:r>
          <a:endParaRPr lang="en-GB" sz="1800" kern="1200"/>
        </a:p>
      </dsp:txBody>
      <dsp:txXfrm>
        <a:off x="1756281" y="2495183"/>
        <a:ext cx="6653535" cy="681674"/>
      </dsp:txXfrm>
    </dsp:sp>
    <dsp:sp modelId="{446A5E74-64A5-4FAF-9BC5-057E982A5302}">
      <dsp:nvSpPr>
        <dsp:cNvPr id="0" name=""/>
        <dsp:cNvSpPr/>
      </dsp:nvSpPr>
      <dsp:spPr>
        <a:xfrm>
          <a:off x="2313432" y="3298634"/>
          <a:ext cx="7744967" cy="724090"/>
        </a:xfrm>
        <a:prstGeom prst="roundRect">
          <a:avLst>
            <a:gd name="adj" fmla="val 10000"/>
          </a:avLst>
        </a:prstGeom>
        <a:solidFill>
          <a:schemeClr val="accent5">
            <a:hueOff val="2127120"/>
            <a:satOff val="-23891"/>
            <a:lumOff val="-5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Optimized Collection Execution</a:t>
          </a:r>
          <a:br>
            <a:rPr lang="en-US" sz="1800" kern="1200"/>
          </a:br>
          <a:r>
            <a:rPr lang="en-US" sz="1800" kern="1200"/>
            <a:t>Collection routes are generated based on system recommendations.</a:t>
          </a:r>
        </a:p>
      </dsp:txBody>
      <dsp:txXfrm>
        <a:off x="2334640" y="3319842"/>
        <a:ext cx="6653535" cy="681674"/>
      </dsp:txXfrm>
    </dsp:sp>
    <dsp:sp modelId="{C40109C1-66E3-4847-BBAB-916B2F643334}">
      <dsp:nvSpPr>
        <dsp:cNvPr id="0" name=""/>
        <dsp:cNvSpPr/>
      </dsp:nvSpPr>
      <dsp:spPr>
        <a:xfrm>
          <a:off x="7274309" y="528988"/>
          <a:ext cx="470658" cy="470658"/>
        </a:xfrm>
        <a:prstGeom prst="downArrow">
          <a:avLst>
            <a:gd name="adj1" fmla="val 55000"/>
            <a:gd name="adj2" fmla="val 45000"/>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380207" y="528988"/>
        <a:ext cx="258862" cy="354170"/>
      </dsp:txXfrm>
    </dsp:sp>
    <dsp:sp modelId="{94291EC5-052A-4CD6-8CEC-13842130AACC}">
      <dsp:nvSpPr>
        <dsp:cNvPr id="0" name=""/>
        <dsp:cNvSpPr/>
      </dsp:nvSpPr>
      <dsp:spPr>
        <a:xfrm>
          <a:off x="7852667" y="1353646"/>
          <a:ext cx="470658" cy="470658"/>
        </a:xfrm>
        <a:prstGeom prst="downArrow">
          <a:avLst>
            <a:gd name="adj1" fmla="val 55000"/>
            <a:gd name="adj2" fmla="val 45000"/>
          </a:avLst>
        </a:prstGeom>
        <a:solidFill>
          <a:schemeClr val="accent5">
            <a:tint val="40000"/>
            <a:alpha val="90000"/>
            <a:hueOff val="755555"/>
            <a:satOff val="-6627"/>
            <a:lumOff val="-528"/>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958565" y="1353646"/>
        <a:ext cx="258862" cy="354170"/>
      </dsp:txXfrm>
    </dsp:sp>
    <dsp:sp modelId="{04BC5D28-49FE-41BD-831A-63771651DAB8}">
      <dsp:nvSpPr>
        <dsp:cNvPr id="0" name=""/>
        <dsp:cNvSpPr/>
      </dsp:nvSpPr>
      <dsp:spPr>
        <a:xfrm>
          <a:off x="8431025" y="2166237"/>
          <a:ext cx="470658" cy="470658"/>
        </a:xfrm>
        <a:prstGeom prst="downArrow">
          <a:avLst>
            <a:gd name="adj1" fmla="val 55000"/>
            <a:gd name="adj2" fmla="val 45000"/>
          </a:avLst>
        </a:prstGeom>
        <a:solidFill>
          <a:schemeClr val="accent5">
            <a:tint val="40000"/>
            <a:alpha val="90000"/>
            <a:hueOff val="1511109"/>
            <a:satOff val="-13255"/>
            <a:lumOff val="-1055"/>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536923" y="2166237"/>
        <a:ext cx="258862" cy="354170"/>
      </dsp:txXfrm>
    </dsp:sp>
    <dsp:sp modelId="{83555BDB-0438-4087-BC73-49182275C375}">
      <dsp:nvSpPr>
        <dsp:cNvPr id="0" name=""/>
        <dsp:cNvSpPr/>
      </dsp:nvSpPr>
      <dsp:spPr>
        <a:xfrm>
          <a:off x="9009383" y="2998941"/>
          <a:ext cx="470658" cy="470658"/>
        </a:xfrm>
        <a:prstGeom prst="downArrow">
          <a:avLst>
            <a:gd name="adj1" fmla="val 55000"/>
            <a:gd name="adj2" fmla="val 45000"/>
          </a:avLst>
        </a:prstGeom>
        <a:solidFill>
          <a:schemeClr val="accent5">
            <a:tint val="40000"/>
            <a:alpha val="90000"/>
            <a:hueOff val="2266664"/>
            <a:satOff val="-19882"/>
            <a:lumOff val="-1583"/>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9115281" y="2998941"/>
        <a:ext cx="258862" cy="35417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991EC3-F091-461B-B8A2-2F5FA5D07ED5}">
      <dsp:nvSpPr>
        <dsp:cNvPr id="0" name=""/>
        <dsp:cNvSpPr/>
      </dsp:nvSpPr>
      <dsp:spPr>
        <a:xfrm>
          <a:off x="0" y="5193"/>
          <a:ext cx="9618133" cy="622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7F8FFF-A2EF-486D-B2FE-188885AAC8F2}">
      <dsp:nvSpPr>
        <dsp:cNvPr id="0" name=""/>
        <dsp:cNvSpPr/>
      </dsp:nvSpPr>
      <dsp:spPr>
        <a:xfrm>
          <a:off x="188211" y="145185"/>
          <a:ext cx="342536" cy="3422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DEE1EB0-B7EE-4DC9-AFCC-151852FF886D}">
      <dsp:nvSpPr>
        <dsp:cNvPr id="0" name=""/>
        <dsp:cNvSpPr/>
      </dsp:nvSpPr>
      <dsp:spPr>
        <a:xfrm>
          <a:off x="718959" y="5193"/>
          <a:ext cx="8866693"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622300">
            <a:lnSpc>
              <a:spcPct val="90000"/>
            </a:lnSpc>
            <a:spcBef>
              <a:spcPct val="0"/>
            </a:spcBef>
            <a:spcAft>
              <a:spcPct val="35000"/>
            </a:spcAft>
            <a:buNone/>
          </a:pPr>
          <a:r>
            <a:rPr lang="en-US" sz="1400" b="1" kern="1200" dirty="0"/>
            <a:t>Data Collection from Smart Bins</a:t>
          </a:r>
          <a:br>
            <a:rPr lang="en-US" sz="1400" kern="1200" dirty="0"/>
          </a:br>
          <a:r>
            <a:rPr lang="en-US" sz="1400" kern="1200" dirty="0"/>
            <a:t>IoT sensors collect bin fill level and location information and send it to the central system [8].</a:t>
          </a:r>
        </a:p>
      </dsp:txBody>
      <dsp:txXfrm>
        <a:off x="718959" y="5193"/>
        <a:ext cx="8866693" cy="680515"/>
      </dsp:txXfrm>
    </dsp:sp>
    <dsp:sp modelId="{B02F7C7E-A3C7-4B85-B283-C301EED5EB72}">
      <dsp:nvSpPr>
        <dsp:cNvPr id="0" name=""/>
        <dsp:cNvSpPr/>
      </dsp:nvSpPr>
      <dsp:spPr>
        <a:xfrm>
          <a:off x="0" y="890351"/>
          <a:ext cx="9618133" cy="622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E38DF1-737A-42AE-A8B9-AA0B2859218D}">
      <dsp:nvSpPr>
        <dsp:cNvPr id="0" name=""/>
        <dsp:cNvSpPr/>
      </dsp:nvSpPr>
      <dsp:spPr>
        <a:xfrm>
          <a:off x="188211" y="995830"/>
          <a:ext cx="342536" cy="3422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D4D0CB-1DFF-4D59-8187-D2BD215DC794}">
      <dsp:nvSpPr>
        <dsp:cNvPr id="0" name=""/>
        <dsp:cNvSpPr/>
      </dsp:nvSpPr>
      <dsp:spPr>
        <a:xfrm>
          <a:off x="718959" y="855838"/>
          <a:ext cx="8866693"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622300">
            <a:lnSpc>
              <a:spcPct val="90000"/>
            </a:lnSpc>
            <a:spcBef>
              <a:spcPct val="0"/>
            </a:spcBef>
            <a:spcAft>
              <a:spcPct val="35000"/>
            </a:spcAft>
            <a:buNone/>
          </a:pPr>
          <a:r>
            <a:rPr lang="en-US" sz="1400" b="1" kern="1200"/>
            <a:t>Central System Processing</a:t>
          </a:r>
          <a:br>
            <a:rPr lang="en-US" sz="1400" kern="1200"/>
          </a:br>
          <a:r>
            <a:rPr lang="en-US" sz="1400" kern="1200"/>
            <a:t>The smart waste management system analyses data and generates decisions using AI algorithms.</a:t>
          </a:r>
        </a:p>
      </dsp:txBody>
      <dsp:txXfrm>
        <a:off x="718959" y="855838"/>
        <a:ext cx="8866693" cy="680515"/>
      </dsp:txXfrm>
    </dsp:sp>
    <dsp:sp modelId="{DAF2A2C9-6936-40A2-9D7A-78F44575F864}">
      <dsp:nvSpPr>
        <dsp:cNvPr id="0" name=""/>
        <dsp:cNvSpPr/>
      </dsp:nvSpPr>
      <dsp:spPr>
        <a:xfrm>
          <a:off x="0" y="1727481"/>
          <a:ext cx="9618133" cy="622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BF757A-54F1-4EE8-82D3-CE123454A98A}">
      <dsp:nvSpPr>
        <dsp:cNvPr id="0" name=""/>
        <dsp:cNvSpPr/>
      </dsp:nvSpPr>
      <dsp:spPr>
        <a:xfrm>
          <a:off x="188211" y="1846474"/>
          <a:ext cx="342536" cy="3422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A6B15C-0E7A-4D22-9F59-5A6CD6EFAC50}">
      <dsp:nvSpPr>
        <dsp:cNvPr id="0" name=""/>
        <dsp:cNvSpPr/>
      </dsp:nvSpPr>
      <dsp:spPr>
        <a:xfrm>
          <a:off x="718959" y="1706483"/>
          <a:ext cx="8866693"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622300">
            <a:lnSpc>
              <a:spcPct val="90000"/>
            </a:lnSpc>
            <a:spcBef>
              <a:spcPct val="0"/>
            </a:spcBef>
            <a:spcAft>
              <a:spcPct val="35000"/>
            </a:spcAft>
            <a:buNone/>
          </a:pPr>
          <a:r>
            <a:rPr lang="en-US" sz="1400" b="1" kern="1200" dirty="0"/>
            <a:t>Cloud Database Storage</a:t>
          </a:r>
          <a:br>
            <a:rPr lang="en-US" sz="1400" kern="1200" dirty="0"/>
          </a:br>
          <a:r>
            <a:rPr lang="en-US" sz="1400" kern="1200" dirty="0"/>
            <a:t>All readings and historical information are stored securely in the cloud database for monitoring and analysis [9].</a:t>
          </a:r>
        </a:p>
      </dsp:txBody>
      <dsp:txXfrm>
        <a:off x="718959" y="1706483"/>
        <a:ext cx="8866693" cy="680515"/>
      </dsp:txXfrm>
    </dsp:sp>
    <dsp:sp modelId="{299F377B-BC9B-4EB9-976C-A8CFD9B259DA}">
      <dsp:nvSpPr>
        <dsp:cNvPr id="0" name=""/>
        <dsp:cNvSpPr/>
      </dsp:nvSpPr>
      <dsp:spPr>
        <a:xfrm>
          <a:off x="0" y="2557127"/>
          <a:ext cx="9618133" cy="622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E6A4D9-C027-40A4-A584-9E35639884ED}">
      <dsp:nvSpPr>
        <dsp:cNvPr id="0" name=""/>
        <dsp:cNvSpPr/>
      </dsp:nvSpPr>
      <dsp:spPr>
        <a:xfrm>
          <a:off x="188211" y="2697119"/>
          <a:ext cx="342536" cy="3422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0DBB92B-62E9-4F54-884B-1943579EB097}">
      <dsp:nvSpPr>
        <dsp:cNvPr id="0" name=""/>
        <dsp:cNvSpPr/>
      </dsp:nvSpPr>
      <dsp:spPr>
        <a:xfrm>
          <a:off x="718959" y="2557127"/>
          <a:ext cx="8866693"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622300">
            <a:lnSpc>
              <a:spcPct val="90000"/>
            </a:lnSpc>
            <a:spcBef>
              <a:spcPct val="0"/>
            </a:spcBef>
            <a:spcAft>
              <a:spcPct val="35000"/>
            </a:spcAft>
            <a:buNone/>
          </a:pPr>
          <a:r>
            <a:rPr lang="en-US" sz="1400" b="1" kern="1200"/>
            <a:t>Communication with Collection Teams</a:t>
          </a:r>
          <a:br>
            <a:rPr lang="en-US" sz="1400" kern="1200"/>
          </a:br>
          <a:r>
            <a:rPr lang="en-US" sz="1400" kern="1200"/>
            <a:t>The system sends optimized routes and schedules to drivers and receives collection status updates</a:t>
          </a:r>
          <a:endParaRPr lang="en-GB" sz="1400" kern="1200"/>
        </a:p>
      </dsp:txBody>
      <dsp:txXfrm>
        <a:off x="718959" y="2557127"/>
        <a:ext cx="8866693" cy="680515"/>
      </dsp:txXfrm>
    </dsp:sp>
    <dsp:sp modelId="{A943E4DB-DC44-48E3-B3F5-59E89C3BF0DB}">
      <dsp:nvSpPr>
        <dsp:cNvPr id="0" name=""/>
        <dsp:cNvSpPr/>
      </dsp:nvSpPr>
      <dsp:spPr>
        <a:xfrm>
          <a:off x="0" y="3407772"/>
          <a:ext cx="9618133" cy="622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69BC6E-97ED-445F-8E3D-D116F3152E06}">
      <dsp:nvSpPr>
        <dsp:cNvPr id="0" name=""/>
        <dsp:cNvSpPr/>
      </dsp:nvSpPr>
      <dsp:spPr>
        <a:xfrm>
          <a:off x="188395" y="3547764"/>
          <a:ext cx="342536" cy="3422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256AB4-73BB-4D2A-8FDC-6F606007E053}">
      <dsp:nvSpPr>
        <dsp:cNvPr id="0" name=""/>
        <dsp:cNvSpPr/>
      </dsp:nvSpPr>
      <dsp:spPr>
        <a:xfrm>
          <a:off x="719327" y="3407772"/>
          <a:ext cx="8831368"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622300">
            <a:lnSpc>
              <a:spcPct val="90000"/>
            </a:lnSpc>
            <a:spcBef>
              <a:spcPct val="0"/>
            </a:spcBef>
            <a:spcAft>
              <a:spcPct val="35000"/>
            </a:spcAft>
            <a:buNone/>
          </a:pPr>
          <a:r>
            <a:rPr lang="en-US" sz="1400" b="1" kern="1200"/>
            <a:t>Maintenance and Management Interaction</a:t>
          </a:r>
          <a:br>
            <a:rPr lang="en-US" sz="1400" kern="1200"/>
          </a:br>
          <a:r>
            <a:rPr lang="en-US" sz="1400" kern="1200"/>
            <a:t>City managers receive alerts and reports, while maintenance teams receive fault notifications and provide repair updates</a:t>
          </a:r>
        </a:p>
      </dsp:txBody>
      <dsp:txXfrm>
        <a:off x="719327" y="3407772"/>
        <a:ext cx="8831368" cy="68051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2F29C1-BB1A-43CE-83C4-070FDE7EB60E}">
      <dsp:nvSpPr>
        <dsp:cNvPr id="0" name=""/>
        <dsp:cNvSpPr/>
      </dsp:nvSpPr>
      <dsp:spPr>
        <a:xfrm>
          <a:off x="0" y="0"/>
          <a:ext cx="7694506" cy="900566"/>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 System Architecture Overview</a:t>
          </a:r>
          <a:endParaRPr lang="en-US" sz="3600" kern="1200"/>
        </a:p>
      </dsp:txBody>
      <dsp:txXfrm>
        <a:off x="26377" y="26377"/>
        <a:ext cx="6646626" cy="847812"/>
      </dsp:txXfrm>
    </dsp:sp>
    <dsp:sp modelId="{FE5CA65E-A3A9-4A97-9C5C-4422A8A88CB0}">
      <dsp:nvSpPr>
        <dsp:cNvPr id="0" name=""/>
        <dsp:cNvSpPr/>
      </dsp:nvSpPr>
      <dsp:spPr>
        <a:xfrm>
          <a:off x="644414" y="1064305"/>
          <a:ext cx="7694506" cy="900566"/>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Hardware Design Components</a:t>
          </a:r>
          <a:endParaRPr lang="en-US" sz="3600" kern="1200"/>
        </a:p>
      </dsp:txBody>
      <dsp:txXfrm>
        <a:off x="670791" y="1090682"/>
        <a:ext cx="6411969" cy="847812"/>
      </dsp:txXfrm>
    </dsp:sp>
    <dsp:sp modelId="{4FF9B67F-5CFB-4CCD-8E3A-40A80CC91309}">
      <dsp:nvSpPr>
        <dsp:cNvPr id="0" name=""/>
        <dsp:cNvSpPr/>
      </dsp:nvSpPr>
      <dsp:spPr>
        <a:xfrm>
          <a:off x="1279211" y="2128610"/>
          <a:ext cx="7694506" cy="900566"/>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Software and Data Management</a:t>
          </a:r>
          <a:endParaRPr lang="en-US" sz="3600" kern="1200"/>
        </a:p>
      </dsp:txBody>
      <dsp:txXfrm>
        <a:off x="1305588" y="2154987"/>
        <a:ext cx="6421587" cy="847812"/>
      </dsp:txXfrm>
    </dsp:sp>
    <dsp:sp modelId="{B1CAA82A-2AFD-48D7-8496-C906965439C2}">
      <dsp:nvSpPr>
        <dsp:cNvPr id="0" name=""/>
        <dsp:cNvSpPr/>
      </dsp:nvSpPr>
      <dsp:spPr>
        <a:xfrm>
          <a:off x="1923626" y="3192915"/>
          <a:ext cx="7694506" cy="900566"/>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Dashboard Interface Design</a:t>
          </a:r>
        </a:p>
      </dsp:txBody>
      <dsp:txXfrm>
        <a:off x="1950003" y="3219292"/>
        <a:ext cx="6411969" cy="847812"/>
      </dsp:txXfrm>
    </dsp:sp>
    <dsp:sp modelId="{17204CAD-6C49-4767-8AB6-F2F84365ABF4}">
      <dsp:nvSpPr>
        <dsp:cNvPr id="0" name=""/>
        <dsp:cNvSpPr/>
      </dsp:nvSpPr>
      <dsp:spPr>
        <a:xfrm>
          <a:off x="7109138" y="689751"/>
          <a:ext cx="585367" cy="585367"/>
        </a:xfrm>
        <a:prstGeom prst="downArrow">
          <a:avLst>
            <a:gd name="adj1" fmla="val 55000"/>
            <a:gd name="adj2" fmla="val 45000"/>
          </a:avLst>
        </a:prstGeom>
        <a:solidFill>
          <a:schemeClr val="accent6">
            <a:alpha val="90000"/>
            <a:tint val="40000"/>
            <a:hueOff val="0"/>
            <a:satOff val="0"/>
            <a:lumOff val="0"/>
            <a:alphaOff val="0"/>
          </a:schemeClr>
        </a:solidFill>
        <a:ln w="15875" cap="flat" cmpd="sng" algn="ctr">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7240846" y="689751"/>
        <a:ext cx="321951" cy="440489"/>
      </dsp:txXfrm>
    </dsp:sp>
    <dsp:sp modelId="{0600C3F0-3538-46B0-A83B-8A4078B557D0}">
      <dsp:nvSpPr>
        <dsp:cNvPr id="0" name=""/>
        <dsp:cNvSpPr/>
      </dsp:nvSpPr>
      <dsp:spPr>
        <a:xfrm>
          <a:off x="7753553" y="1754057"/>
          <a:ext cx="585367" cy="585367"/>
        </a:xfrm>
        <a:prstGeom prst="downArrow">
          <a:avLst>
            <a:gd name="adj1" fmla="val 55000"/>
            <a:gd name="adj2" fmla="val 45000"/>
          </a:avLst>
        </a:prstGeom>
        <a:solidFill>
          <a:schemeClr val="accent6">
            <a:alpha val="90000"/>
            <a:tint val="40000"/>
            <a:hueOff val="0"/>
            <a:satOff val="0"/>
            <a:lumOff val="0"/>
            <a:alphaOff val="0"/>
          </a:schemeClr>
        </a:solidFill>
        <a:ln w="15875" cap="flat" cmpd="sng" algn="ctr">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7885261" y="1754057"/>
        <a:ext cx="321951" cy="440489"/>
      </dsp:txXfrm>
    </dsp:sp>
    <dsp:sp modelId="{1E69C7CA-2592-467D-8ABF-43A17D00AE83}">
      <dsp:nvSpPr>
        <dsp:cNvPr id="0" name=""/>
        <dsp:cNvSpPr/>
      </dsp:nvSpPr>
      <dsp:spPr>
        <a:xfrm>
          <a:off x="8388350" y="2818362"/>
          <a:ext cx="585367" cy="585367"/>
        </a:xfrm>
        <a:prstGeom prst="downArrow">
          <a:avLst>
            <a:gd name="adj1" fmla="val 55000"/>
            <a:gd name="adj2" fmla="val 45000"/>
          </a:avLst>
        </a:prstGeom>
        <a:solidFill>
          <a:schemeClr val="accent6">
            <a:alpha val="90000"/>
            <a:tint val="40000"/>
            <a:hueOff val="0"/>
            <a:satOff val="0"/>
            <a:lumOff val="0"/>
            <a:alphaOff val="0"/>
          </a:schemeClr>
        </a:solidFill>
        <a:ln w="15875" cap="flat" cmpd="sng" algn="ctr">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8520058" y="2818362"/>
        <a:ext cx="321951" cy="44048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13C38B-5FA7-4002-B489-7E0B4A3067CA}">
      <dsp:nvSpPr>
        <dsp:cNvPr id="0" name=""/>
        <dsp:cNvSpPr/>
      </dsp:nvSpPr>
      <dsp:spPr>
        <a:xfrm>
          <a:off x="0" y="689"/>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88002E-33F8-47B2-B0F6-EDDB1695215A}">
      <dsp:nvSpPr>
        <dsp:cNvPr id="0" name=""/>
        <dsp:cNvSpPr/>
      </dsp:nvSpPr>
      <dsp:spPr>
        <a:xfrm>
          <a:off x="0" y="689"/>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kern="1200"/>
            <a:t>IoT Layer:</a:t>
          </a:r>
          <a:r>
            <a:rPr lang="en-US" sz="3100" kern="1200"/>
            <a:t> Smart bins capture fill level data using sensors.</a:t>
          </a:r>
        </a:p>
      </dsp:txBody>
      <dsp:txXfrm>
        <a:off x="0" y="689"/>
        <a:ext cx="6797675" cy="1129706"/>
      </dsp:txXfrm>
    </dsp:sp>
    <dsp:sp modelId="{C32AF261-87A1-492E-9A5D-15BB61646265}">
      <dsp:nvSpPr>
        <dsp:cNvPr id="0" name=""/>
        <dsp:cNvSpPr/>
      </dsp:nvSpPr>
      <dsp:spPr>
        <a:xfrm>
          <a:off x="0" y="1130396"/>
          <a:ext cx="6797675" cy="0"/>
        </a:xfrm>
        <a:prstGeom prst="line">
          <a:avLst/>
        </a:prstGeom>
        <a:solidFill>
          <a:schemeClr val="accent2">
            <a:hueOff val="9759"/>
            <a:satOff val="-6719"/>
            <a:lumOff val="-1716"/>
            <a:alphaOff val="0"/>
          </a:schemeClr>
        </a:solidFill>
        <a:ln w="15875" cap="flat" cmpd="sng" algn="ctr">
          <a:solidFill>
            <a:schemeClr val="accent2">
              <a:hueOff val="9759"/>
              <a:satOff val="-6719"/>
              <a:lumOff val="-171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B22F68-8071-4EFA-A9D2-8357BA856C60}">
      <dsp:nvSpPr>
        <dsp:cNvPr id="0" name=""/>
        <dsp:cNvSpPr/>
      </dsp:nvSpPr>
      <dsp:spPr>
        <a:xfrm>
          <a:off x="0" y="1130396"/>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kern="1200"/>
            <a:t>Network Layer:</a:t>
          </a:r>
          <a:r>
            <a:rPr lang="en-US" sz="3100" kern="1200"/>
            <a:t> ESP32 sends data via Wi-Fi/GSM to the cloud.</a:t>
          </a:r>
        </a:p>
      </dsp:txBody>
      <dsp:txXfrm>
        <a:off x="0" y="1130396"/>
        <a:ext cx="6797675" cy="1129706"/>
      </dsp:txXfrm>
    </dsp:sp>
    <dsp:sp modelId="{DA05FB9B-FE8B-46D1-BE8C-B83D6E2414BB}">
      <dsp:nvSpPr>
        <dsp:cNvPr id="0" name=""/>
        <dsp:cNvSpPr/>
      </dsp:nvSpPr>
      <dsp:spPr>
        <a:xfrm>
          <a:off x="0" y="2260102"/>
          <a:ext cx="6797675" cy="0"/>
        </a:xfrm>
        <a:prstGeom prst="line">
          <a:avLst/>
        </a:prstGeom>
        <a:solidFill>
          <a:schemeClr val="accent2">
            <a:hueOff val="19519"/>
            <a:satOff val="-13438"/>
            <a:lumOff val="-3431"/>
            <a:alphaOff val="0"/>
          </a:schemeClr>
        </a:solidFill>
        <a:ln w="15875" cap="flat" cmpd="sng" algn="ctr">
          <a:solidFill>
            <a:schemeClr val="accent2">
              <a:hueOff val="19519"/>
              <a:satOff val="-13438"/>
              <a:lumOff val="-343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019289-CC02-420F-920E-A514FDC5461D}">
      <dsp:nvSpPr>
        <dsp:cNvPr id="0" name=""/>
        <dsp:cNvSpPr/>
      </dsp:nvSpPr>
      <dsp:spPr>
        <a:xfrm>
          <a:off x="0" y="2260102"/>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kern="1200"/>
            <a:t>Cloud  &amp; AI Layer:</a:t>
          </a:r>
          <a:r>
            <a:rPr lang="en-US" sz="3100" kern="1200"/>
            <a:t> Data is stored and analyzed for prediction.</a:t>
          </a:r>
        </a:p>
      </dsp:txBody>
      <dsp:txXfrm>
        <a:off x="0" y="2260102"/>
        <a:ext cx="6797675" cy="1129706"/>
      </dsp:txXfrm>
    </dsp:sp>
    <dsp:sp modelId="{2E297DB3-0866-41C1-8A47-28BC55157112}">
      <dsp:nvSpPr>
        <dsp:cNvPr id="0" name=""/>
        <dsp:cNvSpPr/>
      </dsp:nvSpPr>
      <dsp:spPr>
        <a:xfrm>
          <a:off x="0" y="3389809"/>
          <a:ext cx="6797675" cy="0"/>
        </a:xfrm>
        <a:prstGeom prst="line">
          <a:avLst/>
        </a:prstGeom>
        <a:solidFill>
          <a:schemeClr val="accent2">
            <a:hueOff val="29278"/>
            <a:satOff val="-20157"/>
            <a:lumOff val="-5147"/>
            <a:alphaOff val="0"/>
          </a:schemeClr>
        </a:solidFill>
        <a:ln w="15875" cap="flat" cmpd="sng" algn="ctr">
          <a:solidFill>
            <a:schemeClr val="accent2">
              <a:hueOff val="29278"/>
              <a:satOff val="-20157"/>
              <a:lumOff val="-51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05D5BF-659B-4020-BF15-3FB22FD67218}">
      <dsp:nvSpPr>
        <dsp:cNvPr id="0" name=""/>
        <dsp:cNvSpPr/>
      </dsp:nvSpPr>
      <dsp:spPr>
        <a:xfrm>
          <a:off x="0" y="3389809"/>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kern="1200"/>
            <a:t>Database Layer:</a:t>
          </a:r>
          <a:r>
            <a:rPr lang="en-US" sz="3100" kern="1200"/>
            <a:t> Keeps bin ID, location, status, and timestamps.</a:t>
          </a:r>
        </a:p>
      </dsp:txBody>
      <dsp:txXfrm>
        <a:off x="0" y="3389809"/>
        <a:ext cx="6797675" cy="1129706"/>
      </dsp:txXfrm>
    </dsp:sp>
    <dsp:sp modelId="{5BE3FB87-09F5-417A-9ED4-F2FE7D6E26D2}">
      <dsp:nvSpPr>
        <dsp:cNvPr id="0" name=""/>
        <dsp:cNvSpPr/>
      </dsp:nvSpPr>
      <dsp:spPr>
        <a:xfrm>
          <a:off x="0" y="4519515"/>
          <a:ext cx="6797675" cy="0"/>
        </a:xfrm>
        <a:prstGeom prst="line">
          <a:avLst/>
        </a:prstGeom>
        <a:solidFill>
          <a:schemeClr val="accent2">
            <a:hueOff val="39038"/>
            <a:satOff val="-26876"/>
            <a:lumOff val="-6863"/>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8BA653-CB4C-40D9-93B1-2880A0F011D9}">
      <dsp:nvSpPr>
        <dsp:cNvPr id="0" name=""/>
        <dsp:cNvSpPr/>
      </dsp:nvSpPr>
      <dsp:spPr>
        <a:xfrm>
          <a:off x="0" y="4519515"/>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kern="1200"/>
            <a:t>Dashboard Layer:</a:t>
          </a:r>
          <a:r>
            <a:rPr lang="en-US" sz="3100" kern="1200"/>
            <a:t> Managers view map, alerts, and reports.</a:t>
          </a:r>
        </a:p>
      </dsp:txBody>
      <dsp:txXfrm>
        <a:off x="0" y="4519515"/>
        <a:ext cx="6797675" cy="112970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13C38B-5FA7-4002-B489-7E0B4A3067CA}">
      <dsp:nvSpPr>
        <dsp:cNvPr id="0" name=""/>
        <dsp:cNvSpPr/>
      </dsp:nvSpPr>
      <dsp:spPr>
        <a:xfrm>
          <a:off x="0" y="689"/>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88002E-33F8-47B2-B0F6-EDDB1695215A}">
      <dsp:nvSpPr>
        <dsp:cNvPr id="0" name=""/>
        <dsp:cNvSpPr/>
      </dsp:nvSpPr>
      <dsp:spPr>
        <a:xfrm>
          <a:off x="0" y="689"/>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a:t>Real-Time Map Monitoring</a:t>
          </a:r>
          <a:br>
            <a:rPr lang="en-US" sz="2200" kern="1200"/>
          </a:br>
          <a:r>
            <a:rPr lang="en-US" sz="2200" kern="1200"/>
            <a:t>Displays bin locations with color indicators showing waste levels.</a:t>
          </a:r>
        </a:p>
      </dsp:txBody>
      <dsp:txXfrm>
        <a:off x="0" y="689"/>
        <a:ext cx="6797675" cy="1129706"/>
      </dsp:txXfrm>
    </dsp:sp>
    <dsp:sp modelId="{C32AF261-87A1-492E-9A5D-15BB61646265}">
      <dsp:nvSpPr>
        <dsp:cNvPr id="0" name=""/>
        <dsp:cNvSpPr/>
      </dsp:nvSpPr>
      <dsp:spPr>
        <a:xfrm>
          <a:off x="0" y="1130396"/>
          <a:ext cx="6797675" cy="0"/>
        </a:xfrm>
        <a:prstGeom prst="line">
          <a:avLst/>
        </a:prstGeom>
        <a:solidFill>
          <a:schemeClr val="accent2">
            <a:hueOff val="9759"/>
            <a:satOff val="-6719"/>
            <a:lumOff val="-1716"/>
            <a:alphaOff val="0"/>
          </a:schemeClr>
        </a:solidFill>
        <a:ln w="15875" cap="flat" cmpd="sng" algn="ctr">
          <a:solidFill>
            <a:schemeClr val="accent2">
              <a:hueOff val="9759"/>
              <a:satOff val="-6719"/>
              <a:lumOff val="-171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B22F68-8071-4EFA-A9D2-8357BA856C60}">
      <dsp:nvSpPr>
        <dsp:cNvPr id="0" name=""/>
        <dsp:cNvSpPr/>
      </dsp:nvSpPr>
      <dsp:spPr>
        <a:xfrm>
          <a:off x="0" y="1130396"/>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a:t>Alerts and Notifications Panel</a:t>
          </a:r>
          <a:br>
            <a:rPr lang="en-US" sz="2200" kern="1200"/>
          </a:br>
          <a:r>
            <a:rPr lang="en-US" sz="2200" kern="1200"/>
            <a:t>Provides warnings when bins are full or require immediate collection.</a:t>
          </a:r>
        </a:p>
      </dsp:txBody>
      <dsp:txXfrm>
        <a:off x="0" y="1130396"/>
        <a:ext cx="6797675" cy="1129706"/>
      </dsp:txXfrm>
    </dsp:sp>
    <dsp:sp modelId="{DA05FB9B-FE8B-46D1-BE8C-B83D6E2414BB}">
      <dsp:nvSpPr>
        <dsp:cNvPr id="0" name=""/>
        <dsp:cNvSpPr/>
      </dsp:nvSpPr>
      <dsp:spPr>
        <a:xfrm>
          <a:off x="0" y="2260102"/>
          <a:ext cx="6797675" cy="0"/>
        </a:xfrm>
        <a:prstGeom prst="line">
          <a:avLst/>
        </a:prstGeom>
        <a:solidFill>
          <a:schemeClr val="accent2">
            <a:hueOff val="19519"/>
            <a:satOff val="-13438"/>
            <a:lumOff val="-3431"/>
            <a:alphaOff val="0"/>
          </a:schemeClr>
        </a:solidFill>
        <a:ln w="15875" cap="flat" cmpd="sng" algn="ctr">
          <a:solidFill>
            <a:schemeClr val="accent2">
              <a:hueOff val="19519"/>
              <a:satOff val="-13438"/>
              <a:lumOff val="-343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019289-CC02-420F-920E-A514FDC5461D}">
      <dsp:nvSpPr>
        <dsp:cNvPr id="0" name=""/>
        <dsp:cNvSpPr/>
      </dsp:nvSpPr>
      <dsp:spPr>
        <a:xfrm>
          <a:off x="0" y="2260102"/>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a:t>Route Optimizations View</a:t>
          </a:r>
          <a:br>
            <a:rPr lang="en-US" sz="2200" kern="1200"/>
          </a:br>
          <a:r>
            <a:rPr lang="en-US" sz="2200" kern="1200"/>
            <a:t>Shows recommended collection routes for waste management vehicles.</a:t>
          </a:r>
        </a:p>
      </dsp:txBody>
      <dsp:txXfrm>
        <a:off x="0" y="2260102"/>
        <a:ext cx="6797675" cy="1129706"/>
      </dsp:txXfrm>
    </dsp:sp>
    <dsp:sp modelId="{2E297DB3-0866-41C1-8A47-28BC55157112}">
      <dsp:nvSpPr>
        <dsp:cNvPr id="0" name=""/>
        <dsp:cNvSpPr/>
      </dsp:nvSpPr>
      <dsp:spPr>
        <a:xfrm>
          <a:off x="0" y="3389809"/>
          <a:ext cx="6797675" cy="0"/>
        </a:xfrm>
        <a:prstGeom prst="line">
          <a:avLst/>
        </a:prstGeom>
        <a:solidFill>
          <a:schemeClr val="accent2">
            <a:hueOff val="29278"/>
            <a:satOff val="-20157"/>
            <a:lumOff val="-5147"/>
            <a:alphaOff val="0"/>
          </a:schemeClr>
        </a:solidFill>
        <a:ln w="15875" cap="flat" cmpd="sng" algn="ctr">
          <a:solidFill>
            <a:schemeClr val="accent2">
              <a:hueOff val="29278"/>
              <a:satOff val="-20157"/>
              <a:lumOff val="-51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05D5BF-659B-4020-BF15-3FB22FD67218}">
      <dsp:nvSpPr>
        <dsp:cNvPr id="0" name=""/>
        <dsp:cNvSpPr/>
      </dsp:nvSpPr>
      <dsp:spPr>
        <a:xfrm>
          <a:off x="0" y="3389809"/>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a:t>Performance Analytics Charts</a:t>
          </a:r>
          <a:br>
            <a:rPr lang="en-US" sz="2200" kern="1200"/>
          </a:br>
          <a:r>
            <a:rPr lang="en-US" sz="2200" kern="1200"/>
            <a:t>Visualizes waste trends, system efficiency, and operational statistics.</a:t>
          </a:r>
        </a:p>
      </dsp:txBody>
      <dsp:txXfrm>
        <a:off x="0" y="3389809"/>
        <a:ext cx="6797675" cy="1129706"/>
      </dsp:txXfrm>
    </dsp:sp>
    <dsp:sp modelId="{5BE3FB87-09F5-417A-9ED4-F2FE7D6E26D2}">
      <dsp:nvSpPr>
        <dsp:cNvPr id="0" name=""/>
        <dsp:cNvSpPr/>
      </dsp:nvSpPr>
      <dsp:spPr>
        <a:xfrm>
          <a:off x="0" y="4519515"/>
          <a:ext cx="6797675" cy="0"/>
        </a:xfrm>
        <a:prstGeom prst="line">
          <a:avLst/>
        </a:prstGeom>
        <a:solidFill>
          <a:schemeClr val="accent2">
            <a:hueOff val="39038"/>
            <a:satOff val="-26876"/>
            <a:lumOff val="-6863"/>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8BA653-CB4C-40D9-93B1-2880A0F011D9}">
      <dsp:nvSpPr>
        <dsp:cNvPr id="0" name=""/>
        <dsp:cNvSpPr/>
      </dsp:nvSpPr>
      <dsp:spPr>
        <a:xfrm>
          <a:off x="0" y="4519515"/>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a:t>Web and Mobile Accessibility</a:t>
          </a:r>
          <a:br>
            <a:rPr lang="en-US" sz="2200" kern="1200"/>
          </a:br>
          <a:r>
            <a:rPr lang="en-US" sz="2200" kern="1200"/>
            <a:t>Allows authorized users to access the system remotely from any device.</a:t>
          </a:r>
        </a:p>
      </dsp:txBody>
      <dsp:txXfrm>
        <a:off x="0" y="4519515"/>
        <a:ext cx="6797675" cy="112970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ADA709-11DA-49EF-B201-25EDA0AEC541}">
      <dsp:nvSpPr>
        <dsp:cNvPr id="0" name=""/>
        <dsp:cNvSpPr/>
      </dsp:nvSpPr>
      <dsp:spPr>
        <a:xfrm>
          <a:off x="0" y="4739"/>
          <a:ext cx="5696116" cy="10095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A817BD-1FF1-4200-90FC-2F557D8587A4}">
      <dsp:nvSpPr>
        <dsp:cNvPr id="0" name=""/>
        <dsp:cNvSpPr/>
      </dsp:nvSpPr>
      <dsp:spPr>
        <a:xfrm>
          <a:off x="305392" y="231890"/>
          <a:ext cx="555258" cy="55525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F249B4-E82E-4425-AE6F-502F1E081A15}">
      <dsp:nvSpPr>
        <dsp:cNvPr id="0" name=""/>
        <dsp:cNvSpPr/>
      </dsp:nvSpPr>
      <dsp:spPr>
        <a:xfrm>
          <a:off x="1166043" y="4739"/>
          <a:ext cx="4530073" cy="100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845" tIns="106845" rIns="106845" bIns="106845" numCol="1" spcCol="1270" anchor="ctr" anchorCtr="0">
          <a:noAutofit/>
        </a:bodyPr>
        <a:lstStyle/>
        <a:p>
          <a:pPr marL="0" lvl="0" indent="0" algn="l" defTabSz="844550">
            <a:lnSpc>
              <a:spcPct val="100000"/>
            </a:lnSpc>
            <a:spcBef>
              <a:spcPct val="0"/>
            </a:spcBef>
            <a:spcAft>
              <a:spcPct val="35000"/>
            </a:spcAft>
            <a:buNone/>
          </a:pPr>
          <a:r>
            <a:rPr lang="en-GB" sz="1900" kern="1200" dirty="0"/>
            <a:t> </a:t>
          </a:r>
          <a:r>
            <a:rPr lang="en-US" sz="1900" kern="1200" dirty="0"/>
            <a:t>Benefits and Impact of the Proposed System</a:t>
          </a:r>
        </a:p>
      </dsp:txBody>
      <dsp:txXfrm>
        <a:off x="1166043" y="4739"/>
        <a:ext cx="4530073" cy="1009561"/>
      </dsp:txXfrm>
    </dsp:sp>
    <dsp:sp modelId="{8704AA3F-8B78-4CE4-9425-80D8709ADC92}">
      <dsp:nvSpPr>
        <dsp:cNvPr id="0" name=""/>
        <dsp:cNvSpPr/>
      </dsp:nvSpPr>
      <dsp:spPr>
        <a:xfrm>
          <a:off x="0" y="1266691"/>
          <a:ext cx="5696116" cy="10095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2AECB7-666C-47E8-8746-8604E08C705C}">
      <dsp:nvSpPr>
        <dsp:cNvPr id="0" name=""/>
        <dsp:cNvSpPr/>
      </dsp:nvSpPr>
      <dsp:spPr>
        <a:xfrm>
          <a:off x="305392" y="1493842"/>
          <a:ext cx="555258" cy="55525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58E118-BF35-4E03-ACFA-2A68C2898934}">
      <dsp:nvSpPr>
        <dsp:cNvPr id="0" name=""/>
        <dsp:cNvSpPr/>
      </dsp:nvSpPr>
      <dsp:spPr>
        <a:xfrm>
          <a:off x="1166043" y="1266691"/>
          <a:ext cx="4530073" cy="100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845" tIns="106845" rIns="106845" bIns="106845" numCol="1" spcCol="1270" anchor="ctr" anchorCtr="0">
          <a:noAutofit/>
        </a:bodyPr>
        <a:lstStyle/>
        <a:p>
          <a:pPr marL="0" lvl="0" indent="0" algn="l" defTabSz="844550">
            <a:lnSpc>
              <a:spcPct val="100000"/>
            </a:lnSpc>
            <a:spcBef>
              <a:spcPct val="0"/>
            </a:spcBef>
            <a:spcAft>
              <a:spcPct val="35000"/>
            </a:spcAft>
            <a:buNone/>
          </a:pPr>
          <a:r>
            <a:rPr lang="en-US" sz="1900" kern="1200" dirty="0"/>
            <a:t>Risk Assessments and Cost Analysis</a:t>
          </a:r>
        </a:p>
      </dsp:txBody>
      <dsp:txXfrm>
        <a:off x="1166043" y="1266691"/>
        <a:ext cx="4530073" cy="1009561"/>
      </dsp:txXfrm>
    </dsp:sp>
    <dsp:sp modelId="{EC647D27-EF65-4980-85CA-4268296B950C}">
      <dsp:nvSpPr>
        <dsp:cNvPr id="0" name=""/>
        <dsp:cNvSpPr/>
      </dsp:nvSpPr>
      <dsp:spPr>
        <a:xfrm>
          <a:off x="0" y="2648265"/>
          <a:ext cx="5696116" cy="10095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3DCFBF-3B73-46F6-B595-261A5E3A844C}">
      <dsp:nvSpPr>
        <dsp:cNvPr id="0" name=""/>
        <dsp:cNvSpPr/>
      </dsp:nvSpPr>
      <dsp:spPr>
        <a:xfrm>
          <a:off x="305392" y="2755793"/>
          <a:ext cx="555258" cy="55525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6E2996F-25AA-4A62-BB12-48BABC4B8F38}">
      <dsp:nvSpPr>
        <dsp:cNvPr id="0" name=""/>
        <dsp:cNvSpPr/>
      </dsp:nvSpPr>
      <dsp:spPr>
        <a:xfrm>
          <a:off x="1166043" y="2528642"/>
          <a:ext cx="4530073" cy="100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845" tIns="106845" rIns="106845" bIns="106845" numCol="1" spcCol="1270" anchor="ctr" anchorCtr="0">
          <a:noAutofit/>
        </a:bodyPr>
        <a:lstStyle/>
        <a:p>
          <a:pPr marL="0" lvl="0" indent="0" algn="l" defTabSz="844550">
            <a:lnSpc>
              <a:spcPct val="100000"/>
            </a:lnSpc>
            <a:spcBef>
              <a:spcPct val="0"/>
            </a:spcBef>
            <a:spcAft>
              <a:spcPct val="35000"/>
            </a:spcAft>
            <a:buNone/>
          </a:pPr>
          <a:r>
            <a:rPr lang="en-US" sz="1900" kern="1200" dirty="0"/>
            <a:t>Ethics GDPR and Responsive AI</a:t>
          </a:r>
        </a:p>
      </dsp:txBody>
      <dsp:txXfrm>
        <a:off x="1166043" y="2528642"/>
        <a:ext cx="4530073" cy="1009561"/>
      </dsp:txXfrm>
    </dsp:sp>
    <dsp:sp modelId="{DA59E77D-60E7-45B6-8FA4-FB1D2CB23C3B}">
      <dsp:nvSpPr>
        <dsp:cNvPr id="0" name=""/>
        <dsp:cNvSpPr/>
      </dsp:nvSpPr>
      <dsp:spPr>
        <a:xfrm>
          <a:off x="0" y="3790593"/>
          <a:ext cx="5696116" cy="10095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80CA2B-D170-4148-B676-8DA89B07F055}">
      <dsp:nvSpPr>
        <dsp:cNvPr id="0" name=""/>
        <dsp:cNvSpPr/>
      </dsp:nvSpPr>
      <dsp:spPr>
        <a:xfrm>
          <a:off x="305392" y="4017745"/>
          <a:ext cx="555258" cy="555258"/>
        </a:xfrm>
        <a:prstGeom prst="rect">
          <a:avLst/>
        </a:prstGeom>
        <a:solidFill>
          <a:schemeClr val="accent5">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97817C-2DE1-455C-82BF-1A6943B01395}">
      <dsp:nvSpPr>
        <dsp:cNvPr id="0" name=""/>
        <dsp:cNvSpPr/>
      </dsp:nvSpPr>
      <dsp:spPr>
        <a:xfrm>
          <a:off x="1166043" y="3790593"/>
          <a:ext cx="4530073" cy="100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845" tIns="106845" rIns="106845" bIns="106845" numCol="1" spcCol="1270" anchor="ctr" anchorCtr="0">
          <a:noAutofit/>
        </a:bodyPr>
        <a:lstStyle/>
        <a:p>
          <a:pPr marL="0" lvl="0" indent="0" algn="l" defTabSz="844550">
            <a:lnSpc>
              <a:spcPct val="100000"/>
            </a:lnSpc>
            <a:spcBef>
              <a:spcPct val="0"/>
            </a:spcBef>
            <a:spcAft>
              <a:spcPct val="35000"/>
            </a:spcAft>
            <a:buNone/>
          </a:pPr>
          <a:r>
            <a:rPr lang="en-US" sz="1900" kern="1200" dirty="0"/>
            <a:t>Deployment and Live Production Release</a:t>
          </a:r>
        </a:p>
      </dsp:txBody>
      <dsp:txXfrm>
        <a:off x="1166043" y="3790593"/>
        <a:ext cx="4530073" cy="1009561"/>
      </dsp:txXfrm>
    </dsp:sp>
    <dsp:sp modelId="{39042BF5-89FF-4666-81E2-E3C545B03500}">
      <dsp:nvSpPr>
        <dsp:cNvPr id="0" name=""/>
        <dsp:cNvSpPr/>
      </dsp:nvSpPr>
      <dsp:spPr>
        <a:xfrm>
          <a:off x="0" y="5052545"/>
          <a:ext cx="5696116" cy="10095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C85803-7066-4083-8161-6D8090B4AF3D}">
      <dsp:nvSpPr>
        <dsp:cNvPr id="0" name=""/>
        <dsp:cNvSpPr/>
      </dsp:nvSpPr>
      <dsp:spPr>
        <a:xfrm>
          <a:off x="305392" y="5279696"/>
          <a:ext cx="555258" cy="555258"/>
        </a:xfrm>
        <a:prstGeom prst="rect">
          <a:avLst/>
        </a:prstGeom>
        <a:solidFill>
          <a:schemeClr val="accent6">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B0FC84-1EDD-4B00-AB13-0D39DF2C7F80}">
      <dsp:nvSpPr>
        <dsp:cNvPr id="0" name=""/>
        <dsp:cNvSpPr/>
      </dsp:nvSpPr>
      <dsp:spPr>
        <a:xfrm>
          <a:off x="1166043" y="5052545"/>
          <a:ext cx="4530073" cy="100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845" tIns="106845" rIns="106845" bIns="106845" numCol="1" spcCol="1270" anchor="ctr" anchorCtr="0">
          <a:noAutofit/>
        </a:bodyPr>
        <a:lstStyle/>
        <a:p>
          <a:pPr marL="0" lvl="0" indent="0" algn="l" defTabSz="844550">
            <a:lnSpc>
              <a:spcPct val="100000"/>
            </a:lnSpc>
            <a:spcBef>
              <a:spcPct val="0"/>
            </a:spcBef>
            <a:spcAft>
              <a:spcPct val="35000"/>
            </a:spcAft>
            <a:buNone/>
          </a:pPr>
          <a:r>
            <a:rPr lang="en-US" sz="1900" kern="1200"/>
            <a:t>Future Improvements and Project Summary</a:t>
          </a:r>
          <a:endParaRPr lang="en-US" sz="1900" kern="1200" dirty="0"/>
        </a:p>
      </dsp:txBody>
      <dsp:txXfrm>
        <a:off x="1166043" y="5052545"/>
        <a:ext cx="4530073" cy="100956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BE7A3E-3C08-47E5-9A29-CE77B30FF4D5}">
      <dsp:nvSpPr>
        <dsp:cNvPr id="0" name=""/>
        <dsp:cNvSpPr/>
      </dsp:nvSpPr>
      <dsp:spPr>
        <a:xfrm>
          <a:off x="344932" y="759090"/>
          <a:ext cx="812133" cy="812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2D51BB-F525-4A79-A9D8-45A2672828C6}">
      <dsp:nvSpPr>
        <dsp:cNvPr id="0" name=""/>
        <dsp:cNvSpPr/>
      </dsp:nvSpPr>
      <dsp:spPr>
        <a:xfrm>
          <a:off x="515480" y="929638"/>
          <a:ext cx="471037" cy="4710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C54C1E7-D222-4B09-9853-1B8E04959380}">
      <dsp:nvSpPr>
        <dsp:cNvPr id="0" name=""/>
        <dsp:cNvSpPr/>
      </dsp:nvSpPr>
      <dsp:spPr>
        <a:xfrm>
          <a:off x="1331094" y="759090"/>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a:t>Environmental Sustainability</a:t>
          </a:r>
          <a:br>
            <a:rPr lang="en-US" sz="1100" kern="1200"/>
          </a:br>
          <a:r>
            <a:rPr lang="en-US" sz="1100" kern="1200"/>
            <a:t>Reduces fuel consumption and carbon emissions through optimized routes.</a:t>
          </a:r>
        </a:p>
      </dsp:txBody>
      <dsp:txXfrm>
        <a:off x="1331094" y="759090"/>
        <a:ext cx="1914313" cy="812133"/>
      </dsp:txXfrm>
    </dsp:sp>
    <dsp:sp modelId="{B67B4914-FE0B-43DA-AF60-B5277EABCA5D}">
      <dsp:nvSpPr>
        <dsp:cNvPr id="0" name=""/>
        <dsp:cNvSpPr/>
      </dsp:nvSpPr>
      <dsp:spPr>
        <a:xfrm>
          <a:off x="3578962" y="759090"/>
          <a:ext cx="812133" cy="8121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19F668-DD70-4A7C-9076-A2BB1EA97270}">
      <dsp:nvSpPr>
        <dsp:cNvPr id="0" name=""/>
        <dsp:cNvSpPr/>
      </dsp:nvSpPr>
      <dsp:spPr>
        <a:xfrm>
          <a:off x="3749510" y="929638"/>
          <a:ext cx="471037" cy="4710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423E7B2-A0EF-4C0B-89BC-66998221A8A7}">
      <dsp:nvSpPr>
        <dsp:cNvPr id="0" name=""/>
        <dsp:cNvSpPr/>
      </dsp:nvSpPr>
      <dsp:spPr>
        <a:xfrm>
          <a:off x="4565123" y="759090"/>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dirty="0"/>
            <a:t>Operational Cost Reduction up t0 30% savings [1].</a:t>
          </a:r>
          <a:br>
            <a:rPr lang="en-US" sz="1100" kern="1200" dirty="0"/>
          </a:br>
          <a:r>
            <a:rPr lang="en-US" sz="1100" kern="1200" dirty="0"/>
            <a:t>Minimizes unnecessary collection trips and resource wastage.</a:t>
          </a:r>
        </a:p>
      </dsp:txBody>
      <dsp:txXfrm>
        <a:off x="4565123" y="759090"/>
        <a:ext cx="1914313" cy="812133"/>
      </dsp:txXfrm>
    </dsp:sp>
    <dsp:sp modelId="{5966B902-60DB-4A76-B308-214C64FA493B}">
      <dsp:nvSpPr>
        <dsp:cNvPr id="0" name=""/>
        <dsp:cNvSpPr/>
      </dsp:nvSpPr>
      <dsp:spPr>
        <a:xfrm>
          <a:off x="6812992" y="759090"/>
          <a:ext cx="812133" cy="8121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42C225-DFD9-4AF3-94EA-BE66A48C6C30}">
      <dsp:nvSpPr>
        <dsp:cNvPr id="0" name=""/>
        <dsp:cNvSpPr/>
      </dsp:nvSpPr>
      <dsp:spPr>
        <a:xfrm>
          <a:off x="6983540" y="929638"/>
          <a:ext cx="471037" cy="4710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63EF32-E489-4A7A-9CBB-ABC03F0BFC5F}">
      <dsp:nvSpPr>
        <dsp:cNvPr id="0" name=""/>
        <dsp:cNvSpPr/>
      </dsp:nvSpPr>
      <dsp:spPr>
        <a:xfrm>
          <a:off x="7799153" y="759090"/>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dirty="0"/>
            <a:t>Improved Efficiency</a:t>
          </a:r>
          <a:br>
            <a:rPr lang="en-US" sz="1100" kern="1200" dirty="0"/>
          </a:br>
          <a:r>
            <a:rPr lang="en-US" sz="1100" kern="1200" dirty="0"/>
            <a:t>Real-time monitoring enables faster and smarter waste collection decisions [5].</a:t>
          </a:r>
        </a:p>
      </dsp:txBody>
      <dsp:txXfrm>
        <a:off x="7799153" y="759090"/>
        <a:ext cx="1914313" cy="812133"/>
      </dsp:txXfrm>
    </dsp:sp>
    <dsp:sp modelId="{C5E10CE2-C0AD-4215-85AE-13283B2D836E}">
      <dsp:nvSpPr>
        <dsp:cNvPr id="0" name=""/>
        <dsp:cNvSpPr/>
      </dsp:nvSpPr>
      <dsp:spPr>
        <a:xfrm>
          <a:off x="344932" y="2214856"/>
          <a:ext cx="812133" cy="81213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2CA4AB-E5AB-476C-8977-118EBBB02328}">
      <dsp:nvSpPr>
        <dsp:cNvPr id="0" name=""/>
        <dsp:cNvSpPr/>
      </dsp:nvSpPr>
      <dsp:spPr>
        <a:xfrm>
          <a:off x="515480" y="2385404"/>
          <a:ext cx="471037" cy="4710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EAB902-989E-4E17-BE5B-E221D36E8255}">
      <dsp:nvSpPr>
        <dsp:cNvPr id="0" name=""/>
        <dsp:cNvSpPr/>
      </dsp:nvSpPr>
      <dsp:spPr>
        <a:xfrm>
          <a:off x="1331094" y="2214856"/>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Smart City Development</a:t>
          </a:r>
          <a:br>
            <a:rPr lang="en-GB" sz="1100" kern="1200"/>
          </a:br>
          <a:r>
            <a:rPr lang="en-GB" sz="1100" kern="1200"/>
            <a:t>Supports digital transformation and intelligent urban infrastructure.</a:t>
          </a:r>
          <a:endParaRPr lang="en-US" sz="1100" kern="1200"/>
        </a:p>
      </dsp:txBody>
      <dsp:txXfrm>
        <a:off x="1331094" y="2214856"/>
        <a:ext cx="1914313" cy="812133"/>
      </dsp:txXfrm>
    </dsp:sp>
    <dsp:sp modelId="{58B63C2A-E653-4FC4-BD19-78FD4ECFB9FD}">
      <dsp:nvSpPr>
        <dsp:cNvPr id="0" name=""/>
        <dsp:cNvSpPr/>
      </dsp:nvSpPr>
      <dsp:spPr>
        <a:xfrm>
          <a:off x="3578962" y="2214856"/>
          <a:ext cx="812133" cy="812133"/>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A9CD61-D13B-4110-9867-D1539D33639E}">
      <dsp:nvSpPr>
        <dsp:cNvPr id="0" name=""/>
        <dsp:cNvSpPr/>
      </dsp:nvSpPr>
      <dsp:spPr>
        <a:xfrm>
          <a:off x="3749510" y="2385404"/>
          <a:ext cx="471037" cy="47103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CA7EE41-3593-4762-AF82-994B6446DE43}">
      <dsp:nvSpPr>
        <dsp:cNvPr id="0" name=""/>
        <dsp:cNvSpPr/>
      </dsp:nvSpPr>
      <dsp:spPr>
        <a:xfrm>
          <a:off x="4565123" y="2214856"/>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a:t>Public Health Improvement</a:t>
          </a:r>
          <a:br>
            <a:rPr lang="en-US" sz="1100" kern="1200"/>
          </a:br>
          <a:r>
            <a:rPr lang="en-US" sz="1100" kern="1200"/>
            <a:t>Prevents overflowing bins and reduces hygiene risks.</a:t>
          </a:r>
        </a:p>
      </dsp:txBody>
      <dsp:txXfrm>
        <a:off x="4565123" y="2214856"/>
        <a:ext cx="1914313" cy="81213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48861-9105-495C-ABA8-62B713F6FC83}">
      <dsp:nvSpPr>
        <dsp:cNvPr id="0" name=""/>
        <dsp:cNvSpPr/>
      </dsp:nvSpPr>
      <dsp:spPr>
        <a:xfrm>
          <a:off x="0" y="0"/>
          <a:ext cx="5949073"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00402F-BE48-40E0-B896-50FCCD9AAE6C}">
      <dsp:nvSpPr>
        <dsp:cNvPr id="0" name=""/>
        <dsp:cNvSpPr/>
      </dsp:nvSpPr>
      <dsp:spPr>
        <a:xfrm>
          <a:off x="0" y="0"/>
          <a:ext cx="5949073" cy="607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US" sz="1600" kern="1200" dirty="0"/>
        </a:p>
      </dsp:txBody>
      <dsp:txXfrm>
        <a:off x="0" y="0"/>
        <a:ext cx="5949073" cy="607860"/>
      </dsp:txXfrm>
    </dsp:sp>
    <dsp:sp modelId="{BBE5685D-213E-4F8A-8D63-5DFAB5600C03}">
      <dsp:nvSpPr>
        <dsp:cNvPr id="0" name=""/>
        <dsp:cNvSpPr/>
      </dsp:nvSpPr>
      <dsp:spPr>
        <a:xfrm>
          <a:off x="0" y="607860"/>
          <a:ext cx="5949073" cy="0"/>
        </a:xfrm>
        <a:prstGeom prst="line">
          <a:avLst/>
        </a:prstGeom>
        <a:solidFill>
          <a:schemeClr val="accent2">
            <a:hueOff val="5577"/>
            <a:satOff val="-3839"/>
            <a:lumOff val="-980"/>
            <a:alphaOff val="0"/>
          </a:schemeClr>
        </a:solidFill>
        <a:ln w="15875" cap="flat" cmpd="sng" algn="ctr">
          <a:solidFill>
            <a:schemeClr val="accent2">
              <a:hueOff val="5577"/>
              <a:satOff val="-3839"/>
              <a:lumOff val="-98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DAFB0F-3D03-4A1A-9AB0-43A190250867}">
      <dsp:nvSpPr>
        <dsp:cNvPr id="0" name=""/>
        <dsp:cNvSpPr/>
      </dsp:nvSpPr>
      <dsp:spPr>
        <a:xfrm>
          <a:off x="0" y="607860"/>
          <a:ext cx="5949073" cy="607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Font typeface="Arial" panose="020B0604020202020204" pitchFamily="34" charset="0"/>
            <a:buNone/>
          </a:pPr>
          <a:r>
            <a:rPr lang="en-GB" sz="1600" kern="1200" dirty="0"/>
            <a:t>🔌 Connect a real </a:t>
          </a:r>
          <a:r>
            <a:rPr lang="en-GB" sz="1600" b="1" kern="1200" dirty="0"/>
            <a:t>ESP32 device</a:t>
          </a:r>
          <a:r>
            <a:rPr lang="en-GB" sz="1600" kern="1200" dirty="0"/>
            <a:t> to </a:t>
          </a:r>
          <a:r>
            <a:rPr lang="en-GB" sz="1600" b="1" kern="1200" dirty="0"/>
            <a:t>AWS IoT</a:t>
          </a:r>
          <a:r>
            <a:rPr lang="en-GB" sz="1600" kern="1200" dirty="0"/>
            <a:t> so the system receives live data.</a:t>
          </a:r>
        </a:p>
      </dsp:txBody>
      <dsp:txXfrm>
        <a:off x="0" y="607860"/>
        <a:ext cx="5949073" cy="607860"/>
      </dsp:txXfrm>
    </dsp:sp>
    <dsp:sp modelId="{6F246B7B-3DCF-4996-B59E-79A13813D771}">
      <dsp:nvSpPr>
        <dsp:cNvPr id="0" name=""/>
        <dsp:cNvSpPr/>
      </dsp:nvSpPr>
      <dsp:spPr>
        <a:xfrm>
          <a:off x="0" y="1215721"/>
          <a:ext cx="5949073" cy="0"/>
        </a:xfrm>
        <a:prstGeom prst="line">
          <a:avLst/>
        </a:prstGeom>
        <a:solidFill>
          <a:schemeClr val="accent2">
            <a:hueOff val="11154"/>
            <a:satOff val="-7679"/>
            <a:lumOff val="-1961"/>
            <a:alphaOff val="0"/>
          </a:schemeClr>
        </a:solidFill>
        <a:ln w="15875" cap="flat" cmpd="sng" algn="ctr">
          <a:solidFill>
            <a:schemeClr val="accent2">
              <a:hueOff val="11154"/>
              <a:satOff val="-7679"/>
              <a:lumOff val="-196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2BF29B-65A4-4BD3-9E03-AEC4C9E7A2F8}">
      <dsp:nvSpPr>
        <dsp:cNvPr id="0" name=""/>
        <dsp:cNvSpPr/>
      </dsp:nvSpPr>
      <dsp:spPr>
        <a:xfrm>
          <a:off x="0" y="1215721"/>
          <a:ext cx="5949073" cy="607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Font typeface="Arial" panose="020B0604020202020204" pitchFamily="34" charset="0"/>
            <a:buNone/>
          </a:pPr>
          <a:r>
            <a:rPr lang="en-GB" sz="1600" kern="1200" dirty="0"/>
            <a:t>🗺️ Add a </a:t>
          </a:r>
          <a:r>
            <a:rPr lang="en-GB" sz="1600" b="1" kern="1200" dirty="0"/>
            <a:t>live map (Leaflet.js)</a:t>
          </a:r>
          <a:r>
            <a:rPr lang="en-GB" sz="1600" kern="1200" dirty="0"/>
            <a:t> to show bin locations and status.</a:t>
          </a:r>
        </a:p>
      </dsp:txBody>
      <dsp:txXfrm>
        <a:off x="0" y="1215721"/>
        <a:ext cx="5949073" cy="607860"/>
      </dsp:txXfrm>
    </dsp:sp>
    <dsp:sp modelId="{A3847C26-34E0-4C59-BA67-9BFFC2717298}">
      <dsp:nvSpPr>
        <dsp:cNvPr id="0" name=""/>
        <dsp:cNvSpPr/>
      </dsp:nvSpPr>
      <dsp:spPr>
        <a:xfrm>
          <a:off x="0" y="1823581"/>
          <a:ext cx="5949073" cy="0"/>
        </a:xfrm>
        <a:prstGeom prst="line">
          <a:avLst/>
        </a:prstGeom>
        <a:solidFill>
          <a:schemeClr val="accent2">
            <a:hueOff val="16731"/>
            <a:satOff val="-11518"/>
            <a:lumOff val="-2941"/>
            <a:alphaOff val="0"/>
          </a:schemeClr>
        </a:solidFill>
        <a:ln w="15875" cap="flat" cmpd="sng" algn="ctr">
          <a:solidFill>
            <a:schemeClr val="accent2">
              <a:hueOff val="16731"/>
              <a:satOff val="-11518"/>
              <a:lumOff val="-29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DA1557-182D-4599-9F7D-1827CBF79620}">
      <dsp:nvSpPr>
        <dsp:cNvPr id="0" name=""/>
        <dsp:cNvSpPr/>
      </dsp:nvSpPr>
      <dsp:spPr>
        <a:xfrm>
          <a:off x="0" y="1823581"/>
          <a:ext cx="5949073" cy="607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Font typeface="Arial" panose="020B0604020202020204" pitchFamily="34" charset="0"/>
            <a:buNone/>
          </a:pPr>
          <a:r>
            <a:rPr lang="en-GB" sz="1600" kern="1200" dirty="0"/>
            <a:t>🤖 Use </a:t>
          </a:r>
          <a:r>
            <a:rPr lang="en-GB" sz="1600" b="1" kern="1200" dirty="0"/>
            <a:t>machine learning</a:t>
          </a:r>
          <a:r>
            <a:rPr lang="en-GB" sz="1600" kern="1200" dirty="0"/>
            <a:t> to predict when bins will become full.</a:t>
          </a:r>
        </a:p>
      </dsp:txBody>
      <dsp:txXfrm>
        <a:off x="0" y="1823581"/>
        <a:ext cx="5949073" cy="607860"/>
      </dsp:txXfrm>
    </dsp:sp>
    <dsp:sp modelId="{D19E4888-F674-44B6-8A61-9EC6D0180CBF}">
      <dsp:nvSpPr>
        <dsp:cNvPr id="0" name=""/>
        <dsp:cNvSpPr/>
      </dsp:nvSpPr>
      <dsp:spPr>
        <a:xfrm>
          <a:off x="0" y="2431442"/>
          <a:ext cx="5949073" cy="0"/>
        </a:xfrm>
        <a:prstGeom prst="line">
          <a:avLst/>
        </a:prstGeom>
        <a:solidFill>
          <a:schemeClr val="accent2">
            <a:hueOff val="22307"/>
            <a:satOff val="-15358"/>
            <a:lumOff val="-3922"/>
            <a:alphaOff val="0"/>
          </a:schemeClr>
        </a:solidFill>
        <a:ln w="15875" cap="flat" cmpd="sng" algn="ctr">
          <a:solidFill>
            <a:schemeClr val="accent2">
              <a:hueOff val="22307"/>
              <a:satOff val="-15358"/>
              <a:lumOff val="-392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925E85-BC23-4105-BE97-E512DF6B153C}">
      <dsp:nvSpPr>
        <dsp:cNvPr id="0" name=""/>
        <dsp:cNvSpPr/>
      </dsp:nvSpPr>
      <dsp:spPr>
        <a:xfrm>
          <a:off x="0" y="2431442"/>
          <a:ext cx="5949073" cy="607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Font typeface="Arial" panose="020B0604020202020204" pitchFamily="34" charset="0"/>
            <a:buNone/>
          </a:pPr>
          <a:r>
            <a:rPr lang="en-GB" sz="1600" kern="1200" dirty="0"/>
            <a:t>📱 Create a </a:t>
          </a:r>
          <a:r>
            <a:rPr lang="en-GB" sz="1600" b="1" kern="1200" dirty="0"/>
            <a:t>mobile app (React Native)</a:t>
          </a:r>
          <a:r>
            <a:rPr lang="en-GB" sz="1600" kern="1200" dirty="0"/>
            <a:t> for easier monitoring.</a:t>
          </a:r>
        </a:p>
      </dsp:txBody>
      <dsp:txXfrm>
        <a:off x="0" y="2431442"/>
        <a:ext cx="5949073" cy="607860"/>
      </dsp:txXfrm>
    </dsp:sp>
    <dsp:sp modelId="{41E2655F-19D3-4A78-85C3-993188C2B2E1}">
      <dsp:nvSpPr>
        <dsp:cNvPr id="0" name=""/>
        <dsp:cNvSpPr/>
      </dsp:nvSpPr>
      <dsp:spPr>
        <a:xfrm>
          <a:off x="0" y="3039303"/>
          <a:ext cx="5949073" cy="0"/>
        </a:xfrm>
        <a:prstGeom prst="line">
          <a:avLst/>
        </a:prstGeom>
        <a:solidFill>
          <a:schemeClr val="accent2">
            <a:hueOff val="27884"/>
            <a:satOff val="-19197"/>
            <a:lumOff val="-4902"/>
            <a:alphaOff val="0"/>
          </a:schemeClr>
        </a:solidFill>
        <a:ln w="15875" cap="flat" cmpd="sng" algn="ctr">
          <a:solidFill>
            <a:schemeClr val="accent2">
              <a:hueOff val="27884"/>
              <a:satOff val="-19197"/>
              <a:lumOff val="-490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7419F7-DAB2-48A0-8490-CF000EBF021D}">
      <dsp:nvSpPr>
        <dsp:cNvPr id="0" name=""/>
        <dsp:cNvSpPr/>
      </dsp:nvSpPr>
      <dsp:spPr>
        <a:xfrm>
          <a:off x="0" y="3039303"/>
          <a:ext cx="5949073" cy="607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Font typeface="Arial" panose="020B0604020202020204" pitchFamily="34" charset="0"/>
            <a:buNone/>
          </a:pPr>
          <a:r>
            <a:rPr lang="en-GB" sz="1600" kern="1200" dirty="0"/>
            <a:t>🔔 Send </a:t>
          </a:r>
          <a:r>
            <a:rPr lang="en-GB" sz="1600" b="1" kern="1200" dirty="0"/>
            <a:t>push notifications and SMS alerts</a:t>
          </a:r>
          <a:r>
            <a:rPr lang="en-GB" sz="1600" kern="1200" dirty="0"/>
            <a:t> when bins need attention.</a:t>
          </a:r>
        </a:p>
      </dsp:txBody>
      <dsp:txXfrm>
        <a:off x="0" y="3039303"/>
        <a:ext cx="5949073" cy="607860"/>
      </dsp:txXfrm>
    </dsp:sp>
    <dsp:sp modelId="{5CAFAFBA-05D1-4CD8-862E-351323FC4CB1}">
      <dsp:nvSpPr>
        <dsp:cNvPr id="0" name=""/>
        <dsp:cNvSpPr/>
      </dsp:nvSpPr>
      <dsp:spPr>
        <a:xfrm>
          <a:off x="0" y="3647163"/>
          <a:ext cx="5949073" cy="0"/>
        </a:xfrm>
        <a:prstGeom prst="line">
          <a:avLst/>
        </a:prstGeom>
        <a:solidFill>
          <a:schemeClr val="accent2">
            <a:hueOff val="33461"/>
            <a:satOff val="-23037"/>
            <a:lumOff val="-5883"/>
            <a:alphaOff val="0"/>
          </a:schemeClr>
        </a:solidFill>
        <a:ln w="15875" cap="flat" cmpd="sng" algn="ctr">
          <a:solidFill>
            <a:schemeClr val="accent2">
              <a:hueOff val="33461"/>
              <a:satOff val="-23037"/>
              <a:lumOff val="-588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C7E5B0-3C5A-4B03-A747-222487FC136D}">
      <dsp:nvSpPr>
        <dsp:cNvPr id="0" name=""/>
        <dsp:cNvSpPr/>
      </dsp:nvSpPr>
      <dsp:spPr>
        <a:xfrm>
          <a:off x="0" y="3647163"/>
          <a:ext cx="5949073" cy="607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Font typeface="Arial" panose="020B0604020202020204" pitchFamily="34" charset="0"/>
            <a:buNone/>
          </a:pPr>
          <a:r>
            <a:rPr lang="en-GB" sz="1600" kern="1200" dirty="0"/>
            <a:t>🏛️ Expand the system to support </a:t>
          </a:r>
          <a:r>
            <a:rPr lang="en-GB" sz="1600" b="1" kern="1200" dirty="0"/>
            <a:t>all 317 local authorities in the UK</a:t>
          </a:r>
          <a:r>
            <a:rPr lang="en-GB" sz="1600" kern="1200" dirty="0"/>
            <a:t>.</a:t>
          </a:r>
        </a:p>
      </dsp:txBody>
      <dsp:txXfrm>
        <a:off x="0" y="3647163"/>
        <a:ext cx="5949073" cy="607860"/>
      </dsp:txXfrm>
    </dsp:sp>
    <dsp:sp modelId="{F899B406-4AFC-4F61-A2F6-C1530104CF6A}">
      <dsp:nvSpPr>
        <dsp:cNvPr id="0" name=""/>
        <dsp:cNvSpPr/>
      </dsp:nvSpPr>
      <dsp:spPr>
        <a:xfrm>
          <a:off x="0" y="4255024"/>
          <a:ext cx="5949073" cy="0"/>
        </a:xfrm>
        <a:prstGeom prst="line">
          <a:avLst/>
        </a:prstGeom>
        <a:solidFill>
          <a:schemeClr val="accent2">
            <a:hueOff val="39038"/>
            <a:satOff val="-26876"/>
            <a:lumOff val="-6863"/>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E6CFCA-0930-4102-A61F-5025B7CB3682}">
      <dsp:nvSpPr>
        <dsp:cNvPr id="0" name=""/>
        <dsp:cNvSpPr/>
      </dsp:nvSpPr>
      <dsp:spPr>
        <a:xfrm>
          <a:off x="0" y="4255024"/>
          <a:ext cx="5949073" cy="607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a:t>
          </a:r>
        </a:p>
      </dsp:txBody>
      <dsp:txXfrm>
        <a:off x="0" y="4255024"/>
        <a:ext cx="5949073" cy="607860"/>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3657AA7F-BE72-4467-897E-7A302F46504F}"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99868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57AA7F-BE72-4467-897E-7A302F46504F}"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4629000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57AA7F-BE72-4467-897E-7A302F46504F}"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8378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657AA7F-BE72-4467-897E-7A302F46504F}" type="datetimeFigureOut">
              <a:rPr lang="en-US" smtClean="0"/>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864058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657AA7F-BE72-4467-897E-7A302F46504F}" type="datetimeFigureOut">
              <a:rPr lang="en-US" smtClean="0"/>
              <a:t>3/16/2026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266106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657AA7F-BE72-4467-897E-7A302F46504F}" type="datetimeFigureOut">
              <a:rPr lang="en-US" smtClean="0"/>
              <a:t>3/16/2026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6272703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Date Placeholder 6"/>
          <p:cNvSpPr>
            <a:spLocks noGrp="1"/>
          </p:cNvSpPr>
          <p:nvPr>
            <p:ph type="dt" sz="half" idx="10"/>
          </p:nvPr>
        </p:nvSpPr>
        <p:spPr/>
        <p:txBody>
          <a:bodyPr/>
          <a:lstStyle/>
          <a:p>
            <a:fld id="{3657AA7F-BE72-4467-897E-7A302F46504F}" type="datetimeFigureOut">
              <a:rPr lang="en-US" smtClean="0"/>
              <a:t>3/16/2026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260099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657AA7F-BE72-4467-897E-7A302F46504F}" type="datetimeFigureOut">
              <a:rPr lang="en-US" smtClean="0"/>
              <a:t>3/16/2026</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5747434-7036-48DB-A148-6B3D8EE75CDA}" type="slidenum">
              <a:rPr lang="en-US" smtClean="0"/>
              <a:t>‹#›</a:t>
            </a:fld>
            <a:endParaRPr lang="en-US"/>
          </a:p>
        </p:txBody>
      </p:sp>
    </p:spTree>
    <p:extLst>
      <p:ext uri="{BB962C8B-B14F-4D97-AF65-F5344CB8AC3E}">
        <p14:creationId xmlns:p14="http://schemas.microsoft.com/office/powerpoint/2010/main" val="31044986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57AA7F-BE72-4467-897E-7A302F46504F}" type="datetimeFigureOut">
              <a:rPr lang="en-US" smtClean="0"/>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195217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57AA7F-BE72-4467-897E-7A302F46504F}"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737148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57AA7F-BE72-4467-897E-7A302F46504F}"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8805358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57AA7F-BE72-4467-897E-7A302F46504F}"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solidFill>
                <a:schemeClr val="tx1"/>
              </a:solidFill>
            </a:endParaRPr>
          </a:p>
        </p:txBody>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a:p>
        </p:txBody>
      </p:sp>
    </p:spTree>
    <p:extLst>
      <p:ext uri="{BB962C8B-B14F-4D97-AF65-F5344CB8AC3E}">
        <p14:creationId xmlns:p14="http://schemas.microsoft.com/office/powerpoint/2010/main" val="776552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3657AA7F-BE72-4467-897E-7A302F46504F}" type="datetimeFigureOut">
              <a:rPr lang="en-US" smtClean="0"/>
              <a:pPr/>
              <a:t>3/16/2026</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solidFill>
                <a:schemeClr val="tx1"/>
              </a:solidFill>
            </a:endParaRPr>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5747434-7036-48DB-A148-6B3D8EE75CDA}" type="slidenum">
              <a:rPr lang="en-US" smtClean="0"/>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2461514"/>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 id="2147483807"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jpralves.net/post/2019/07/04/smart-trash-bin-automation.html" TargetMode="External"/><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hyperlink" Target="https://researchoutreach.org/articles/what-team-communication-can-tell-us-about-team-effectiveness/" TargetMode="External"/><Relationship Id="rId3" Type="http://schemas.openxmlformats.org/officeDocument/2006/relationships/diagramLayout" Target="../diagrams/layout2.xml"/><Relationship Id="rId7" Type="http://schemas.openxmlformats.org/officeDocument/2006/relationships/image" Target="../media/image3.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heartfelt-liger-7f8f4b.netlify.app/"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4.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jpralves.net/post/2019/07/04/smart-trash-bin-automation.html" TargetMode="External"/><Relationship Id="rId2" Type="http://schemas.openxmlformats.org/officeDocument/2006/relationships/image" Target="../media/image2.jpeg"/><Relationship Id="rId1" Type="http://schemas.openxmlformats.org/officeDocument/2006/relationships/slideLayout" Target="../slideLayouts/slideLayout12.xml"/><Relationship Id="rId4" Type="http://schemas.openxmlformats.org/officeDocument/2006/relationships/hyperlink" Target="https://creativecommons.org/licenses/by-nc-nd/3.0/"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jpralves.net/post/2019/07/04/smart-trash-bin-automation.html" TargetMode="External"/><Relationship Id="rId2" Type="http://schemas.openxmlformats.org/officeDocument/2006/relationships/image" Target="../media/image2.jpeg"/><Relationship Id="rId1" Type="http://schemas.openxmlformats.org/officeDocument/2006/relationships/slideLayout" Target="../slideLayouts/slideLayout12.xml"/><Relationship Id="rId4" Type="http://schemas.openxmlformats.org/officeDocument/2006/relationships/hyperlink" Target="https://creativecommons.org/licenses/by-nc-nd/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19F687-0AD2-82EE-D03C-000690FB9B02}"/>
              </a:ext>
            </a:extLst>
          </p:cNvPr>
          <p:cNvSpPr>
            <a:spLocks noGrp="1"/>
          </p:cNvSpPr>
          <p:nvPr>
            <p:ph type="ctrTitle"/>
          </p:nvPr>
        </p:nvSpPr>
        <p:spPr>
          <a:xfrm>
            <a:off x="5289754" y="639097"/>
            <a:ext cx="6253317" cy="3686015"/>
          </a:xfrm>
        </p:spPr>
        <p:txBody>
          <a:bodyPr vert="horz" lIns="91440" tIns="45720" rIns="91440" bIns="45720" rtlCol="0">
            <a:normAutofit/>
          </a:bodyPr>
          <a:lstStyle/>
          <a:p>
            <a:r>
              <a:rPr lang="en-US" sz="5600" b="1"/>
              <a:t>AI-Powered Smart Waste Management System for Sustainable Cities</a:t>
            </a:r>
          </a:p>
        </p:txBody>
      </p:sp>
      <p:sp>
        <p:nvSpPr>
          <p:cNvPr id="3" name="Subtitle 2">
            <a:extLst>
              <a:ext uri="{FF2B5EF4-FFF2-40B4-BE49-F238E27FC236}">
                <a16:creationId xmlns:a16="http://schemas.microsoft.com/office/drawing/2014/main" id="{03C81B7A-BFFD-6E8D-4A3B-0A8629AD0D4A}"/>
              </a:ext>
            </a:extLst>
          </p:cNvPr>
          <p:cNvSpPr>
            <a:spLocks noGrp="1"/>
          </p:cNvSpPr>
          <p:nvPr>
            <p:ph type="subTitle" idx="1"/>
          </p:nvPr>
        </p:nvSpPr>
        <p:spPr>
          <a:xfrm>
            <a:off x="5289753" y="4446477"/>
            <a:ext cx="6269347" cy="1238616"/>
          </a:xfrm>
        </p:spPr>
        <p:txBody>
          <a:bodyPr vert="horz" lIns="91440" tIns="45720" rIns="91440" bIns="45720" rtlCol="0" anchor="t">
            <a:normAutofit/>
          </a:bodyPr>
          <a:lstStyle/>
          <a:p>
            <a:pPr>
              <a:buFont typeface="Wingdings 3" charset="2"/>
              <a:buChar char=""/>
            </a:pPr>
            <a:endParaRPr lang="en-US">
              <a:solidFill>
                <a:schemeClr val="tx1">
                  <a:lumMod val="85000"/>
                  <a:lumOff val="15000"/>
                </a:schemeClr>
              </a:solidFill>
            </a:endParaRPr>
          </a:p>
          <a:p>
            <a:r>
              <a:rPr lang="en-US">
                <a:solidFill>
                  <a:schemeClr val="tx1">
                    <a:lumMod val="85000"/>
                    <a:lumOff val="15000"/>
                  </a:schemeClr>
                </a:solidFill>
              </a:rPr>
              <a:t>🎓 </a:t>
            </a:r>
            <a:r>
              <a:rPr lang="en-US" b="1">
                <a:solidFill>
                  <a:schemeClr val="tx1">
                    <a:lumMod val="85000"/>
                    <a:lumOff val="15000"/>
                  </a:schemeClr>
                </a:solidFill>
              </a:rPr>
              <a:t>Hackathon Presentation</a:t>
            </a:r>
            <a:endParaRPr lang="en-US" b="1">
              <a:solidFill>
                <a:schemeClr val="tx1">
                  <a:lumMod val="85000"/>
                  <a:lumOff val="15000"/>
                </a:schemeClr>
              </a:solidFill>
              <a:ea typeface="Calibri Light"/>
              <a:cs typeface="Calibri Light"/>
            </a:endParaRPr>
          </a:p>
          <a:p>
            <a:pPr>
              <a:buFont typeface="Wingdings 3" charset="2"/>
              <a:buChar char=""/>
            </a:pPr>
            <a:endParaRPr lang="en-US">
              <a:solidFill>
                <a:schemeClr val="tx1">
                  <a:lumMod val="85000"/>
                  <a:lumOff val="15000"/>
                </a:schemeClr>
              </a:solidFill>
            </a:endParaRPr>
          </a:p>
          <a:p>
            <a:pPr indent="-228600">
              <a:buFont typeface="Wingdings 3" charset="2"/>
              <a:buChar char=""/>
            </a:pPr>
            <a:endParaRPr lang="en-US">
              <a:solidFill>
                <a:schemeClr val="tx1">
                  <a:lumMod val="85000"/>
                  <a:lumOff val="15000"/>
                </a:schemeClr>
              </a:solidFill>
            </a:endParaRPr>
          </a:p>
        </p:txBody>
      </p:sp>
      <p:pic>
        <p:nvPicPr>
          <p:cNvPr id="5" name="Picture 4">
            <a:extLst>
              <a:ext uri="{FF2B5EF4-FFF2-40B4-BE49-F238E27FC236}">
                <a16:creationId xmlns:a16="http://schemas.microsoft.com/office/drawing/2014/main" id="{B91E4045-C530-1789-C49A-27B2F9F3D77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305" r="25699" b="-3"/>
          <a:stretch>
            <a:fillRect/>
          </a:stretch>
        </p:blipFill>
        <p:spPr>
          <a:xfrm>
            <a:off x="633999" y="620720"/>
            <a:ext cx="4001315" cy="5086933"/>
          </a:xfrm>
          <a:prstGeom prst="rect">
            <a:avLst/>
          </a:prstGeom>
        </p:spPr>
      </p:pic>
      <p:cxnSp>
        <p:nvCxnSpPr>
          <p:cNvPr id="20" name="Straight Connector 19">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071" y="4343400"/>
            <a:ext cx="5636107"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1AB8ECB2-FB64-476F-A62F-36D68C8C7C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289CEAD5-ED2F-4675-9E4C-80B8A0E8A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C2ACB65A-2F5B-34AA-E207-288A2C16138B}"/>
              </a:ext>
            </a:extLst>
          </p:cNvPr>
          <p:cNvSpPr txBox="1"/>
          <p:nvPr/>
        </p:nvSpPr>
        <p:spPr>
          <a:xfrm>
            <a:off x="2175986" y="5507598"/>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jpralves.net/post/2019/07/04/smart-trash-bin-automati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816427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3FD7-E60D-3410-BB9A-F7C3101B6E87}"/>
              </a:ext>
            </a:extLst>
          </p:cNvPr>
          <p:cNvSpPr>
            <a:spLocks noGrp="1"/>
          </p:cNvSpPr>
          <p:nvPr>
            <p:ph type="title"/>
          </p:nvPr>
        </p:nvSpPr>
        <p:spPr/>
        <p:txBody>
          <a:bodyPr vert="horz" lIns="91440" tIns="45720" rIns="91440" bIns="45720" rtlCol="0">
            <a:normAutofit/>
          </a:bodyPr>
          <a:lstStyle/>
          <a:p>
            <a:r>
              <a:rPr lang="en-US" b="1"/>
              <a:t>Team Formation and their Roles</a:t>
            </a:r>
            <a:r>
              <a:rPr lang="en-US" b="1" kern="1200">
                <a:latin typeface="+mj-lt"/>
                <a:ea typeface="+mj-ea"/>
                <a:cs typeface="+mj-cs"/>
              </a:rPr>
              <a:t> </a:t>
            </a:r>
          </a:p>
        </p:txBody>
      </p:sp>
      <p:graphicFrame>
        <p:nvGraphicFramePr>
          <p:cNvPr id="5" name="Content Placeholder 2">
            <a:extLst>
              <a:ext uri="{FF2B5EF4-FFF2-40B4-BE49-F238E27FC236}">
                <a16:creationId xmlns:a16="http://schemas.microsoft.com/office/drawing/2014/main" id="{4D733D85-D363-62E1-97BE-78C674433880}"/>
              </a:ext>
            </a:extLst>
          </p:cNvPr>
          <p:cNvGraphicFramePr>
            <a:graphicFrameLocks noGrp="1"/>
          </p:cNvGraphicFramePr>
          <p:nvPr>
            <p:ph idx="1"/>
            <p:extLst>
              <p:ext uri="{D42A27DB-BD31-4B8C-83A1-F6EECF244321}">
                <p14:modId xmlns:p14="http://schemas.microsoft.com/office/powerpoint/2010/main" val="1821003167"/>
              </p:ext>
            </p:extLst>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59996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8E88BAE-7195-E85D-D620-E292F24A70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1CC327-67D9-173E-0A6D-FBAEA3DAB0D6}"/>
              </a:ext>
            </a:extLst>
          </p:cNvPr>
          <p:cNvSpPr>
            <a:spLocks noGrp="1"/>
          </p:cNvSpPr>
          <p:nvPr>
            <p:ph type="title"/>
          </p:nvPr>
        </p:nvSpPr>
        <p:spPr>
          <a:xfrm>
            <a:off x="4749800" y="922867"/>
            <a:ext cx="6944912" cy="863600"/>
          </a:xfrm>
        </p:spPr>
        <p:txBody>
          <a:bodyPr vert="horz" lIns="91440" tIns="45720" rIns="91440" bIns="45720" rtlCol="0" anchor="ctr">
            <a:normAutofit/>
          </a:bodyPr>
          <a:lstStyle/>
          <a:p>
            <a:r>
              <a:rPr lang="en-GB" b="1">
                <a:solidFill>
                  <a:schemeClr val="tx1"/>
                </a:solidFill>
              </a:rPr>
              <a:t>Team Collaboration Tools</a:t>
            </a:r>
            <a:endParaRPr lang="en-US" b="1" kern="1200">
              <a:solidFill>
                <a:srgbClr val="FFFFFF"/>
              </a:solidFill>
              <a:latin typeface="+mj-lt"/>
              <a:ea typeface="+mj-ea"/>
              <a:cs typeface="+mj-cs"/>
            </a:endParaRPr>
          </a:p>
        </p:txBody>
      </p:sp>
      <p:graphicFrame>
        <p:nvGraphicFramePr>
          <p:cNvPr id="5" name="Content Placeholder 2">
            <a:extLst>
              <a:ext uri="{FF2B5EF4-FFF2-40B4-BE49-F238E27FC236}">
                <a16:creationId xmlns:a16="http://schemas.microsoft.com/office/drawing/2014/main" id="{9DC190D2-E627-3EB1-1848-4095D7E487A7}"/>
              </a:ext>
            </a:extLst>
          </p:cNvPr>
          <p:cNvGraphicFramePr>
            <a:graphicFrameLocks noGrp="1"/>
          </p:cNvGraphicFramePr>
          <p:nvPr>
            <p:ph idx="1"/>
            <p:extLst>
              <p:ext uri="{D42A27DB-BD31-4B8C-83A1-F6EECF244321}">
                <p14:modId xmlns:p14="http://schemas.microsoft.com/office/powerpoint/2010/main" val="76538004"/>
              </p:ext>
            </p:extLst>
          </p:nvPr>
        </p:nvGraphicFramePr>
        <p:xfrm>
          <a:off x="7181725" y="2837329"/>
          <a:ext cx="4512988" cy="33179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0C620358-3BA0-DA3D-C715-F71D8D9A6220}"/>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57251" y="1525584"/>
            <a:ext cx="3856774" cy="3895731"/>
          </a:xfrm>
          <a:prstGeom prst="rect">
            <a:avLst/>
          </a:prstGeom>
        </p:spPr>
      </p:pic>
    </p:spTree>
    <p:extLst>
      <p:ext uri="{BB962C8B-B14F-4D97-AF65-F5344CB8AC3E}">
        <p14:creationId xmlns:p14="http://schemas.microsoft.com/office/powerpoint/2010/main" val="35747564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A6AC63-07B3-C10A-32B2-B4933E8BB7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342B55-C728-DD27-DAE4-4CBA2D34FBDE}"/>
              </a:ext>
            </a:extLst>
          </p:cNvPr>
          <p:cNvSpPr>
            <a:spLocks noGrp="1"/>
          </p:cNvSpPr>
          <p:nvPr>
            <p:ph type="title"/>
          </p:nvPr>
        </p:nvSpPr>
        <p:spPr/>
        <p:txBody>
          <a:bodyPr vert="horz" lIns="91440" tIns="45720" rIns="91440" bIns="45720" rtlCol="0">
            <a:normAutofit/>
          </a:bodyPr>
          <a:lstStyle/>
          <a:p>
            <a:r>
              <a:rPr lang="en-GB" b="1" kern="1200">
                <a:latin typeface="+mj-lt"/>
                <a:ea typeface="+mj-ea"/>
                <a:cs typeface="+mj-cs"/>
              </a:rPr>
              <a:t>Project Proposal Summary</a:t>
            </a:r>
            <a:endParaRPr lang="en-US" b="1" kern="1200">
              <a:latin typeface="+mj-lt"/>
              <a:ea typeface="+mj-ea"/>
              <a:cs typeface="+mj-cs"/>
            </a:endParaRPr>
          </a:p>
        </p:txBody>
      </p:sp>
      <p:graphicFrame>
        <p:nvGraphicFramePr>
          <p:cNvPr id="5" name="Content Placeholder 2">
            <a:extLst>
              <a:ext uri="{FF2B5EF4-FFF2-40B4-BE49-F238E27FC236}">
                <a16:creationId xmlns:a16="http://schemas.microsoft.com/office/drawing/2014/main" id="{5E4EFF06-1630-4124-673A-4B90AF384AA4}"/>
              </a:ext>
            </a:extLst>
          </p:cNvPr>
          <p:cNvGraphicFramePr>
            <a:graphicFrameLocks noGrp="1"/>
          </p:cNvGraphicFramePr>
          <p:nvPr>
            <p:ph idx="1"/>
            <p:extLst>
              <p:ext uri="{D42A27DB-BD31-4B8C-83A1-F6EECF244321}">
                <p14:modId xmlns:p14="http://schemas.microsoft.com/office/powerpoint/2010/main" val="1584051128"/>
              </p:ext>
            </p:extLst>
          </p:nvPr>
        </p:nvGraphicFramePr>
        <p:xfrm>
          <a:off x="677862" y="2099733"/>
          <a:ext cx="10376991" cy="34882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9591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DB6356-52E2-D0C7-32C9-17E9736A50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14E866-9CCC-CE0E-E29A-7B08A45A323C}"/>
              </a:ext>
            </a:extLst>
          </p:cNvPr>
          <p:cNvSpPr>
            <a:spLocks noGrp="1"/>
          </p:cNvSpPr>
          <p:nvPr>
            <p:ph type="title"/>
          </p:nvPr>
        </p:nvSpPr>
        <p:spPr>
          <a:xfrm>
            <a:off x="1286933" y="609600"/>
            <a:ext cx="10197494" cy="1099457"/>
          </a:xfrm>
        </p:spPr>
        <p:txBody>
          <a:bodyPr vert="horz" lIns="91440" tIns="45720" rIns="91440" bIns="45720" rtlCol="0">
            <a:normAutofit/>
          </a:bodyPr>
          <a:lstStyle/>
          <a:p>
            <a:pPr lvl="0">
              <a:lnSpc>
                <a:spcPct val="90000"/>
              </a:lnSpc>
            </a:pPr>
            <a:r>
              <a:rPr lang="en-GB" sz="3500" b="1"/>
              <a:t>Rabia Naeem -  Proposal, Problem Analysis and Research</a:t>
            </a:r>
            <a:endParaRPr lang="en-US" sz="3500" b="1"/>
          </a:p>
        </p:txBody>
      </p:sp>
      <p:graphicFrame>
        <p:nvGraphicFramePr>
          <p:cNvPr id="5" name="Content Placeholder 2">
            <a:extLst>
              <a:ext uri="{FF2B5EF4-FFF2-40B4-BE49-F238E27FC236}">
                <a16:creationId xmlns:a16="http://schemas.microsoft.com/office/drawing/2014/main" id="{E3949EBC-7A31-B3AE-0D52-772A52A1D368}"/>
              </a:ext>
            </a:extLst>
          </p:cNvPr>
          <p:cNvGraphicFramePr>
            <a:graphicFrameLocks noGrp="1"/>
          </p:cNvGraphicFramePr>
          <p:nvPr>
            <p:ph idx="1"/>
            <p:extLst>
              <p:ext uri="{D42A27DB-BD31-4B8C-83A1-F6EECF244321}">
                <p14:modId xmlns:p14="http://schemas.microsoft.com/office/powerpoint/2010/main" val="2753430433"/>
              </p:ext>
            </p:extLst>
          </p:nvPr>
        </p:nvGraphicFramePr>
        <p:xfrm>
          <a:off x="1286933" y="1948543"/>
          <a:ext cx="8568267" cy="37176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6531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33E18B-F4EF-BDCE-C50F-F4A1823BCD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C10B7C-C40F-961D-0176-BAF3712CEB42}"/>
              </a:ext>
            </a:extLst>
          </p:cNvPr>
          <p:cNvSpPr>
            <a:spLocks noGrp="1"/>
          </p:cNvSpPr>
          <p:nvPr>
            <p:ph type="title"/>
          </p:nvPr>
        </p:nvSpPr>
        <p:spPr>
          <a:xfrm>
            <a:off x="1286933" y="609600"/>
            <a:ext cx="10197494" cy="1099457"/>
          </a:xfrm>
        </p:spPr>
        <p:txBody>
          <a:bodyPr vert="horz" lIns="91440" tIns="45720" rIns="91440" bIns="45720" rtlCol="0">
            <a:normAutofit/>
          </a:bodyPr>
          <a:lstStyle/>
          <a:p>
            <a:pPr lvl="0"/>
            <a:r>
              <a:rPr lang="en-GB" b="1"/>
              <a:t>Urban Waste Management Problems</a:t>
            </a:r>
            <a:endParaRPr lang="en-US" b="1"/>
          </a:p>
        </p:txBody>
      </p:sp>
      <p:sp>
        <p:nvSpPr>
          <p:cNvPr id="4" name="Content Placeholder 3">
            <a:extLst>
              <a:ext uri="{FF2B5EF4-FFF2-40B4-BE49-F238E27FC236}">
                <a16:creationId xmlns:a16="http://schemas.microsoft.com/office/drawing/2014/main" id="{5AE96277-8CCB-84DC-292B-6356B840DD46}"/>
              </a:ext>
            </a:extLst>
          </p:cNvPr>
          <p:cNvSpPr>
            <a:spLocks noGrp="1"/>
          </p:cNvSpPr>
          <p:nvPr>
            <p:ph idx="1"/>
          </p:nvPr>
        </p:nvSpPr>
        <p:spPr/>
        <p:txBody>
          <a:bodyPr/>
          <a:lstStyle/>
          <a:p>
            <a:pPr>
              <a:lnSpc>
                <a:spcPct val="150000"/>
              </a:lnSpc>
              <a:buFont typeface="Wingdings" panose="05000000000000000000" pitchFamily="2" charset="2"/>
              <a:buChar char="q"/>
            </a:pPr>
            <a:r>
              <a:rPr lang="en-GB" dirty="0"/>
              <a:t>2+ Billion Tons of waste generated globally each year [6].</a:t>
            </a:r>
          </a:p>
          <a:p>
            <a:pPr>
              <a:lnSpc>
                <a:spcPct val="150000"/>
              </a:lnSpc>
              <a:buFont typeface="Wingdings" panose="05000000000000000000" pitchFamily="2" charset="2"/>
              <a:buChar char="q"/>
            </a:pPr>
            <a:r>
              <a:rPr lang="en-GB" dirty="0"/>
              <a:t> Waste expected to reach 3.4 Billion Tons by 2050 [6].</a:t>
            </a:r>
          </a:p>
          <a:p>
            <a:pPr>
              <a:lnSpc>
                <a:spcPct val="150000"/>
              </a:lnSpc>
              <a:buFont typeface="Wingdings" panose="05000000000000000000" pitchFamily="2" charset="2"/>
              <a:buChar char="q"/>
            </a:pPr>
            <a:r>
              <a:rPr lang="en-GB" dirty="0"/>
              <a:t>Population growth increases waste production.</a:t>
            </a:r>
          </a:p>
          <a:p>
            <a:pPr>
              <a:lnSpc>
                <a:spcPct val="150000"/>
              </a:lnSpc>
              <a:buFont typeface="Wingdings" panose="05000000000000000000" pitchFamily="2" charset="2"/>
              <a:buChar char="q"/>
            </a:pPr>
            <a:r>
              <a:rPr lang="en-GB" dirty="0"/>
              <a:t>Traditional waste systems rely on fixed collection schedules.</a:t>
            </a:r>
          </a:p>
          <a:p>
            <a:pPr>
              <a:lnSpc>
                <a:spcPct val="150000"/>
              </a:lnSpc>
              <a:buFont typeface="Wingdings" panose="05000000000000000000" pitchFamily="2" charset="2"/>
              <a:buChar char="q"/>
            </a:pPr>
            <a:r>
              <a:rPr lang="en-GB" dirty="0"/>
              <a:t>This leads to overflowing bins and inefficient waste collection.</a:t>
            </a:r>
          </a:p>
          <a:p>
            <a:endParaRPr lang="en-GB" dirty="0"/>
          </a:p>
        </p:txBody>
      </p:sp>
    </p:spTree>
    <p:extLst>
      <p:ext uri="{BB962C8B-B14F-4D97-AF65-F5344CB8AC3E}">
        <p14:creationId xmlns:p14="http://schemas.microsoft.com/office/powerpoint/2010/main" val="12048823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140FF09-E4CC-4F55-0435-C915389AE4FB}"/>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82808717-9843-D04F-D1C8-4271B58DFF9D}"/>
              </a:ext>
            </a:extLst>
          </p:cNvPr>
          <p:cNvPicPr>
            <a:picLocks noChangeAspect="1"/>
          </p:cNvPicPr>
          <p:nvPr/>
        </p:nvPicPr>
        <p:blipFill>
          <a:blip r:embed="rId2">
            <a:extLst>
              <a:ext uri="{28A0092B-C50C-407E-A947-70E740481C1C}">
                <a14:useLocalDpi xmlns:a14="http://schemas.microsoft.com/office/drawing/2010/main" val="0"/>
              </a:ext>
            </a:extLst>
          </a:blip>
          <a:srcRect l="5854" r="1" b="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320285F-D818-6D70-B353-092DC4AC9211}"/>
              </a:ext>
            </a:extLst>
          </p:cNvPr>
          <p:cNvSpPr>
            <a:spLocks noGrp="1"/>
          </p:cNvSpPr>
          <p:nvPr>
            <p:ph type="title"/>
          </p:nvPr>
        </p:nvSpPr>
        <p:spPr>
          <a:xfrm>
            <a:off x="677333" y="609600"/>
            <a:ext cx="3851123" cy="1075267"/>
          </a:xfrm>
        </p:spPr>
        <p:txBody>
          <a:bodyPr vert="horz" lIns="91440" tIns="45720" rIns="91440" bIns="45720" rtlCol="0">
            <a:normAutofit/>
          </a:bodyPr>
          <a:lstStyle/>
          <a:p>
            <a:pPr lvl="0">
              <a:lnSpc>
                <a:spcPct val="90000"/>
              </a:lnSpc>
            </a:pPr>
            <a:r>
              <a:rPr lang="en-GB" sz="2800" b="1" dirty="0"/>
              <a:t>Why This Problem Matters</a:t>
            </a:r>
            <a:endParaRPr lang="en-US" sz="2800" b="1" dirty="0"/>
          </a:p>
        </p:txBody>
      </p:sp>
      <p:graphicFrame>
        <p:nvGraphicFramePr>
          <p:cNvPr id="5" name="Content Placeholder 2">
            <a:extLst>
              <a:ext uri="{FF2B5EF4-FFF2-40B4-BE49-F238E27FC236}">
                <a16:creationId xmlns:a16="http://schemas.microsoft.com/office/drawing/2014/main" id="{360A1118-58AD-2DF2-C7C1-5A4AC9329DD9}"/>
              </a:ext>
            </a:extLst>
          </p:cNvPr>
          <p:cNvGraphicFramePr>
            <a:graphicFrameLocks noGrp="1"/>
          </p:cNvGraphicFramePr>
          <p:nvPr>
            <p:ph idx="1"/>
            <p:extLst>
              <p:ext uri="{D42A27DB-BD31-4B8C-83A1-F6EECF244321}">
                <p14:modId xmlns:p14="http://schemas.microsoft.com/office/powerpoint/2010/main" val="14701976"/>
              </p:ext>
            </p:extLst>
          </p:nvPr>
        </p:nvGraphicFramePr>
        <p:xfrm>
          <a:off x="677334" y="2160589"/>
          <a:ext cx="3851122"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40146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10E080-38A1-CF99-EED5-5CCE3D1669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7E654D-C23C-A71F-D670-A6B7A616218C}"/>
              </a:ext>
            </a:extLst>
          </p:cNvPr>
          <p:cNvSpPr>
            <a:spLocks noGrp="1"/>
          </p:cNvSpPr>
          <p:nvPr>
            <p:ph type="title"/>
          </p:nvPr>
        </p:nvSpPr>
        <p:spPr>
          <a:xfrm>
            <a:off x="1286933" y="609600"/>
            <a:ext cx="10197494" cy="1099457"/>
          </a:xfrm>
        </p:spPr>
        <p:txBody>
          <a:bodyPr vert="horz" lIns="91440" tIns="45720" rIns="91440" bIns="45720" rtlCol="0">
            <a:normAutofit/>
          </a:bodyPr>
          <a:lstStyle/>
          <a:p>
            <a:pPr lvl="0"/>
            <a:r>
              <a:rPr lang="en-GB" b="1"/>
              <a:t>Research Insights</a:t>
            </a:r>
            <a:endParaRPr lang="en-US" b="1"/>
          </a:p>
        </p:txBody>
      </p:sp>
      <p:graphicFrame>
        <p:nvGraphicFramePr>
          <p:cNvPr id="9" name="Content Placeholder 2">
            <a:extLst>
              <a:ext uri="{FF2B5EF4-FFF2-40B4-BE49-F238E27FC236}">
                <a16:creationId xmlns:a16="http://schemas.microsoft.com/office/drawing/2014/main" id="{E27B80D7-9B4B-E9FE-5CAB-919331C17932}"/>
              </a:ext>
            </a:extLst>
          </p:cNvPr>
          <p:cNvGraphicFramePr>
            <a:graphicFrameLocks noGrp="1"/>
          </p:cNvGraphicFramePr>
          <p:nvPr>
            <p:ph idx="1"/>
            <p:extLst>
              <p:ext uri="{D42A27DB-BD31-4B8C-83A1-F6EECF244321}">
                <p14:modId xmlns:p14="http://schemas.microsoft.com/office/powerpoint/2010/main" val="522229286"/>
              </p:ext>
            </p:extLst>
          </p:nvPr>
        </p:nvGraphicFramePr>
        <p:xfrm>
          <a:off x="6183086" y="1802675"/>
          <a:ext cx="5529943" cy="41679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7580D5B5-F758-DDD8-A462-169C5BF0F85B}"/>
              </a:ext>
            </a:extLst>
          </p:cNvPr>
          <p:cNvSpPr txBox="1"/>
          <p:nvPr/>
        </p:nvSpPr>
        <p:spPr>
          <a:xfrm>
            <a:off x="1045029" y="2098655"/>
            <a:ext cx="4415245" cy="1200329"/>
          </a:xfrm>
          <a:prstGeom prst="rect">
            <a:avLst/>
          </a:prstGeom>
          <a:noFill/>
        </p:spPr>
        <p:txBody>
          <a:bodyPr wrap="square">
            <a:spAutoFit/>
          </a:bodyPr>
          <a:lstStyle/>
          <a:p>
            <a:r>
              <a:rPr lang="en-US" dirty="0"/>
              <a:t>The research shows that combining IoT, AI, cloud computing, and data analytics enables real-time monitoring and intelligent decision-making in waste management systems [1][5].</a:t>
            </a:r>
            <a:endParaRPr lang="en-GB" dirty="0"/>
          </a:p>
        </p:txBody>
      </p:sp>
    </p:spTree>
    <p:extLst>
      <p:ext uri="{BB962C8B-B14F-4D97-AF65-F5344CB8AC3E}">
        <p14:creationId xmlns:p14="http://schemas.microsoft.com/office/powerpoint/2010/main" val="270328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21F492-25B1-7490-5A14-8594500D0C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FAC98D-8011-1EE5-64E8-B0E8C5ED4609}"/>
              </a:ext>
            </a:extLst>
          </p:cNvPr>
          <p:cNvSpPr>
            <a:spLocks noGrp="1"/>
          </p:cNvSpPr>
          <p:nvPr>
            <p:ph type="title"/>
          </p:nvPr>
        </p:nvSpPr>
        <p:spPr>
          <a:xfrm>
            <a:off x="1097280" y="965200"/>
            <a:ext cx="10058400" cy="772160"/>
          </a:xfrm>
        </p:spPr>
        <p:txBody>
          <a:bodyPr vert="horz" lIns="91440" tIns="45720" rIns="91440" bIns="45720" rtlCol="0" anchor="t">
            <a:normAutofit/>
          </a:bodyPr>
          <a:lstStyle/>
          <a:p>
            <a:pPr lvl="0"/>
            <a:r>
              <a:rPr lang="en-GB" b="1"/>
              <a:t>Current Waste Management Approaches</a:t>
            </a:r>
            <a:endParaRPr lang="en-US" b="1"/>
          </a:p>
        </p:txBody>
      </p:sp>
      <p:sp>
        <p:nvSpPr>
          <p:cNvPr id="5" name="Rectangle 1">
            <a:extLst>
              <a:ext uri="{FF2B5EF4-FFF2-40B4-BE49-F238E27FC236}">
                <a16:creationId xmlns:a16="http://schemas.microsoft.com/office/drawing/2014/main" id="{48A75217-7717-40F1-E96D-5E19286BE550}"/>
              </a:ext>
            </a:extLst>
          </p:cNvPr>
          <p:cNvSpPr>
            <a:spLocks noGrp="1" noChangeArrowheads="1"/>
          </p:cNvSpPr>
          <p:nvPr>
            <p:ph idx="1"/>
          </p:nvPr>
        </p:nvSpPr>
        <p:spPr bwMode="auto">
          <a:xfrm>
            <a:off x="1097280" y="2290463"/>
            <a:ext cx="9198187" cy="2805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2400" b="0" i="0" u="none" strike="noStrike" cap="none" normalizeH="0" baseline="0" dirty="0">
                <a:ln>
                  <a:noFill/>
                </a:ln>
                <a:solidFill>
                  <a:schemeClr val="tx1"/>
                </a:solidFill>
                <a:effectLst/>
              </a:rPr>
              <a:t>Traditional systems rely on </a:t>
            </a:r>
            <a:r>
              <a:rPr kumimoji="0" lang="en-US" altLang="en-US" sz="2400" i="0" u="none" strike="noStrike" cap="none" normalizeH="0" baseline="0" dirty="0">
                <a:ln>
                  <a:noFill/>
                </a:ln>
                <a:solidFill>
                  <a:schemeClr val="tx1"/>
                </a:solidFill>
                <a:effectLst/>
              </a:rPr>
              <a:t>fixed collection schedules </a:t>
            </a:r>
            <a:r>
              <a:rPr kumimoji="0" lang="en-US" altLang="en-US" sz="2400" b="0" i="0" u="none" strike="noStrike" cap="none" normalizeH="0" baseline="0" dirty="0">
                <a:ln>
                  <a:noFill/>
                </a:ln>
                <a:solidFill>
                  <a:schemeClr val="tx1"/>
                </a:solidFill>
                <a:effectLst/>
              </a:rPr>
              <a:t>[2].</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2400" b="0" i="0" u="none" strike="noStrike" cap="none" normalizeH="0" baseline="0" dirty="0">
                <a:ln>
                  <a:noFill/>
                </a:ln>
                <a:solidFill>
                  <a:schemeClr val="tx1"/>
                </a:solidFill>
                <a:effectLst/>
              </a:rPr>
              <a:t>Some systems use </a:t>
            </a:r>
            <a:r>
              <a:rPr kumimoji="0" lang="en-US" altLang="en-US" sz="2400" i="0" u="none" strike="noStrike" cap="none" normalizeH="0" baseline="0" dirty="0">
                <a:ln>
                  <a:noFill/>
                </a:ln>
                <a:solidFill>
                  <a:schemeClr val="tx1"/>
                </a:solidFill>
                <a:effectLst/>
              </a:rPr>
              <a:t>sensor-based smart bins </a:t>
            </a:r>
            <a:r>
              <a:rPr kumimoji="0" lang="en-US" altLang="en-US" sz="2400" b="0" i="0" u="none" strike="noStrike" cap="none" normalizeH="0" baseline="0" dirty="0">
                <a:ln>
                  <a:noFill/>
                </a:ln>
                <a:solidFill>
                  <a:schemeClr val="tx1"/>
                </a:solidFill>
                <a:effectLst/>
              </a:rPr>
              <a:t>[3].</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2400" b="0" i="0" u="none" strike="noStrike" cap="none" normalizeH="0" baseline="0" dirty="0">
                <a:ln>
                  <a:noFill/>
                </a:ln>
                <a:solidFill>
                  <a:schemeClr val="tx1"/>
                </a:solidFill>
                <a:effectLst/>
              </a:rPr>
              <a:t>Route planning tools improve efficiency but are limited.</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2400" b="0" i="0" u="none" strike="noStrike" cap="none" normalizeH="0" baseline="0" dirty="0">
                <a:ln>
                  <a:noFill/>
                </a:ln>
                <a:solidFill>
                  <a:schemeClr val="tx1"/>
                </a:solidFill>
                <a:effectLst/>
              </a:rPr>
              <a:t>Mobile apps track waste but do not automate decisions.</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2400" b="0" i="0" u="none" strike="noStrike" cap="none" normalizeH="0" baseline="0" dirty="0">
                <a:ln>
                  <a:noFill/>
                </a:ln>
                <a:solidFill>
                  <a:schemeClr val="tx1"/>
                </a:solidFill>
                <a:effectLst/>
              </a:rPr>
              <a:t>Smart city projects exist but integration is incomplete.</a:t>
            </a:r>
          </a:p>
        </p:txBody>
      </p:sp>
    </p:spTree>
    <p:extLst>
      <p:ext uri="{BB962C8B-B14F-4D97-AF65-F5344CB8AC3E}">
        <p14:creationId xmlns:p14="http://schemas.microsoft.com/office/powerpoint/2010/main" val="21431317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D8C09C6-F82E-C10E-AFB0-95E707DD79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905F49-5B4D-1FC1-9656-60B4E63B4DED}"/>
              </a:ext>
            </a:extLst>
          </p:cNvPr>
          <p:cNvSpPr>
            <a:spLocks noGrp="1"/>
          </p:cNvSpPr>
          <p:nvPr>
            <p:ph type="title"/>
          </p:nvPr>
        </p:nvSpPr>
        <p:spPr/>
        <p:txBody>
          <a:bodyPr vert="horz" lIns="91440" tIns="45720" rIns="91440" bIns="45720" rtlCol="0" anchor="t">
            <a:normAutofit/>
          </a:bodyPr>
          <a:lstStyle/>
          <a:p>
            <a:pPr lvl="0"/>
            <a:r>
              <a:rPr lang="en-GB" b="1"/>
              <a:t>Gaps in Existing Solutions</a:t>
            </a:r>
            <a:endParaRPr lang="en-US" b="1"/>
          </a:p>
        </p:txBody>
      </p:sp>
      <p:sp>
        <p:nvSpPr>
          <p:cNvPr id="8" name="Content Placeholder 7">
            <a:extLst>
              <a:ext uri="{FF2B5EF4-FFF2-40B4-BE49-F238E27FC236}">
                <a16:creationId xmlns:a16="http://schemas.microsoft.com/office/drawing/2014/main" id="{422AC35E-D508-12C3-9653-FABD95039C94}"/>
              </a:ext>
            </a:extLst>
          </p:cNvPr>
          <p:cNvSpPr>
            <a:spLocks noGrp="1"/>
          </p:cNvSpPr>
          <p:nvPr>
            <p:ph idx="1"/>
          </p:nvPr>
        </p:nvSpPr>
        <p:spPr>
          <a:xfrm>
            <a:off x="677334" y="2160589"/>
            <a:ext cx="3957349" cy="3749323"/>
          </a:xfrm>
        </p:spPr>
        <p:txBody>
          <a:bodyPr>
            <a:normAutofit fontScale="92500" lnSpcReduction="10000"/>
          </a:bodyPr>
          <a:lstStyle/>
          <a:p>
            <a:pPr marL="0" indent="0">
              <a:buNone/>
            </a:pPr>
            <a:r>
              <a:rPr lang="en-GB" dirty="0"/>
              <a:t> </a:t>
            </a:r>
          </a:p>
          <a:p>
            <a:pPr>
              <a:buFont typeface="+mj-lt"/>
              <a:buAutoNum type="alphaUcPeriod"/>
            </a:pPr>
            <a:r>
              <a:rPr lang="en-US" dirty="0"/>
              <a:t>Many systems do not use predictive analytics effectively [4].</a:t>
            </a:r>
          </a:p>
          <a:p>
            <a:pPr>
              <a:buFont typeface="+mj-lt"/>
              <a:buAutoNum type="alphaUcPeriod"/>
            </a:pPr>
            <a:r>
              <a:rPr lang="en-US" dirty="0"/>
              <a:t>Technologies often operate separately without coordination.</a:t>
            </a:r>
          </a:p>
          <a:p>
            <a:pPr>
              <a:buFont typeface="+mj-lt"/>
              <a:buAutoNum type="alphaUcPeriod"/>
            </a:pPr>
            <a:r>
              <a:rPr lang="en-US" dirty="0"/>
              <a:t>Some smart solutions are expensive for large deployment.</a:t>
            </a:r>
          </a:p>
          <a:p>
            <a:pPr>
              <a:buFont typeface="+mj-lt"/>
              <a:buAutoNum type="alphaUcPeriod"/>
            </a:pPr>
            <a:r>
              <a:rPr lang="en-US" dirty="0"/>
              <a:t>Systems may struggle to expand with growing cities.</a:t>
            </a:r>
          </a:p>
          <a:p>
            <a:pPr>
              <a:buFont typeface="+mj-lt"/>
              <a:buAutoNum type="alphaUcPeriod"/>
            </a:pPr>
            <a:r>
              <a:rPr lang="en-US" dirty="0"/>
              <a:t>Managers still depend on manual judgement instead of data.</a:t>
            </a:r>
          </a:p>
          <a:p>
            <a:pPr marL="0" indent="0">
              <a:buNone/>
            </a:pPr>
            <a:endParaRPr lang="en-GB" dirty="0"/>
          </a:p>
        </p:txBody>
      </p:sp>
      <p:pic>
        <p:nvPicPr>
          <p:cNvPr id="6" name="Picture 5">
            <a:extLst>
              <a:ext uri="{FF2B5EF4-FFF2-40B4-BE49-F238E27FC236}">
                <a16:creationId xmlns:a16="http://schemas.microsoft.com/office/drawing/2014/main" id="{B033A348-1A87-7B2E-5F6C-0FAD8E4459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87137" y="2159331"/>
            <a:ext cx="4204989" cy="1324571"/>
          </a:xfrm>
          <a:prstGeom prst="rect">
            <a:avLst/>
          </a:prstGeom>
        </p:spPr>
      </p:pic>
      <p:sp>
        <p:nvSpPr>
          <p:cNvPr id="26" name="Rectangle: Rounded Corners 25">
            <a:extLst>
              <a:ext uri="{FF2B5EF4-FFF2-40B4-BE49-F238E27FC236}">
                <a16:creationId xmlns:a16="http://schemas.microsoft.com/office/drawing/2014/main" id="{C3C52782-7063-3DF4-5315-1B32713B7EDA}"/>
              </a:ext>
            </a:extLst>
          </p:cNvPr>
          <p:cNvSpPr/>
          <p:nvPr/>
        </p:nvSpPr>
        <p:spPr>
          <a:xfrm>
            <a:off x="5588134" y="3712834"/>
            <a:ext cx="3002993" cy="18921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bg1"/>
                </a:solidFill>
              </a:rPr>
              <a:t>These gaps highlight the need for an intelligent and integrated waste management solution, which leads to our proposed system.</a:t>
            </a:r>
            <a:endParaRPr lang="en-GB">
              <a:solidFill>
                <a:schemeClr val="bg1"/>
              </a:solidFill>
            </a:endParaRPr>
          </a:p>
        </p:txBody>
      </p:sp>
    </p:spTree>
    <p:extLst>
      <p:ext uri="{BB962C8B-B14F-4D97-AF65-F5344CB8AC3E}">
        <p14:creationId xmlns:p14="http://schemas.microsoft.com/office/powerpoint/2010/main" val="266675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C49E5B0-6BA4-50D4-BABE-A47074F39B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F661E1-F038-8480-1DD6-02C5F4DC9DD6}"/>
              </a:ext>
            </a:extLst>
          </p:cNvPr>
          <p:cNvSpPr>
            <a:spLocks noGrp="1"/>
          </p:cNvSpPr>
          <p:nvPr>
            <p:ph type="title"/>
          </p:nvPr>
        </p:nvSpPr>
        <p:spPr>
          <a:xfrm>
            <a:off x="1286933" y="609600"/>
            <a:ext cx="10197494" cy="1099457"/>
          </a:xfrm>
        </p:spPr>
        <p:txBody>
          <a:bodyPr vert="horz" lIns="91440" tIns="45720" rIns="91440" bIns="45720" rtlCol="0">
            <a:normAutofit fontScale="90000"/>
          </a:bodyPr>
          <a:lstStyle/>
          <a:p>
            <a:pPr lvl="0">
              <a:lnSpc>
                <a:spcPct val="90000"/>
              </a:lnSpc>
            </a:pPr>
            <a:r>
              <a:rPr lang="en-GB" b="1"/>
              <a:t>Hazrat Usman -  Technology &amp; Design Solution</a:t>
            </a:r>
            <a:endParaRPr lang="en-US" b="1"/>
          </a:p>
        </p:txBody>
      </p:sp>
      <p:graphicFrame>
        <p:nvGraphicFramePr>
          <p:cNvPr id="5" name="Content Placeholder 2">
            <a:extLst>
              <a:ext uri="{FF2B5EF4-FFF2-40B4-BE49-F238E27FC236}">
                <a16:creationId xmlns:a16="http://schemas.microsoft.com/office/drawing/2014/main" id="{46908B0F-AA81-2FF7-8F7C-68823407DB61}"/>
              </a:ext>
            </a:extLst>
          </p:cNvPr>
          <p:cNvGraphicFramePr>
            <a:graphicFrameLocks noGrp="1"/>
          </p:cNvGraphicFramePr>
          <p:nvPr>
            <p:ph idx="1"/>
            <p:extLst>
              <p:ext uri="{D42A27DB-BD31-4B8C-83A1-F6EECF244321}">
                <p14:modId xmlns:p14="http://schemas.microsoft.com/office/powerpoint/2010/main" val="116435860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12853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0DE44E-0BE0-74E8-82CD-F34A3A29A4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35581E-E226-BCB2-47FF-0B9E4A037BF3}"/>
              </a:ext>
            </a:extLst>
          </p:cNvPr>
          <p:cNvSpPr>
            <a:spLocks noGrp="1"/>
          </p:cNvSpPr>
          <p:nvPr>
            <p:ph type="title"/>
          </p:nvPr>
        </p:nvSpPr>
        <p:spPr>
          <a:xfrm>
            <a:off x="844731" y="948088"/>
            <a:ext cx="9027401" cy="715249"/>
          </a:xfrm>
        </p:spPr>
        <p:txBody>
          <a:bodyPr vert="horz" lIns="91440" tIns="45720" rIns="91440" bIns="45720" rtlCol="0" anchor="t">
            <a:noAutofit/>
          </a:bodyPr>
          <a:lstStyle/>
          <a:p>
            <a:pPr lvl="0">
              <a:lnSpc>
                <a:spcPct val="90000"/>
              </a:lnSpc>
            </a:pPr>
            <a:r>
              <a:rPr lang="en-GB" sz="3200" b="1" dirty="0"/>
              <a:t>Our Innovative Smart Waste Management Solution</a:t>
            </a:r>
            <a:endParaRPr lang="en-US" sz="3200" b="1" dirty="0"/>
          </a:p>
        </p:txBody>
      </p:sp>
      <p:pic>
        <p:nvPicPr>
          <p:cNvPr id="4" name="Picture 3">
            <a:extLst>
              <a:ext uri="{FF2B5EF4-FFF2-40B4-BE49-F238E27FC236}">
                <a16:creationId xmlns:a16="http://schemas.microsoft.com/office/drawing/2014/main" id="{9123EDAA-4BBB-E91F-7078-03BC26E69C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02402" y="2159331"/>
            <a:ext cx="4470398" cy="3750581"/>
          </a:xfrm>
          <a:prstGeom prst="rect">
            <a:avLst/>
          </a:prstGeom>
        </p:spPr>
      </p:pic>
      <p:sp>
        <p:nvSpPr>
          <p:cNvPr id="6" name="Content Placeholder 5">
            <a:extLst>
              <a:ext uri="{FF2B5EF4-FFF2-40B4-BE49-F238E27FC236}">
                <a16:creationId xmlns:a16="http://schemas.microsoft.com/office/drawing/2014/main" id="{E9A156AA-9C2B-F352-F437-B56A560013F7}"/>
              </a:ext>
            </a:extLst>
          </p:cNvPr>
          <p:cNvSpPr>
            <a:spLocks noGrp="1"/>
          </p:cNvSpPr>
          <p:nvPr>
            <p:ph idx="1"/>
          </p:nvPr>
        </p:nvSpPr>
        <p:spPr>
          <a:xfrm>
            <a:off x="923109" y="1930400"/>
            <a:ext cx="4470398" cy="1047931"/>
          </a:xfrm>
        </p:spPr>
        <p:txBody>
          <a:bodyPr>
            <a:normAutofit fontScale="85000" lnSpcReduction="10000"/>
          </a:bodyPr>
          <a:lstStyle/>
          <a:p>
            <a:r>
              <a:rPr lang="en-US" dirty="0"/>
              <a:t>Our proposed simple </a:t>
            </a:r>
            <a:r>
              <a:rPr lang="en-GB" dirty="0"/>
              <a:t>Innovative Smart Waste Management Solution</a:t>
            </a:r>
            <a:r>
              <a:rPr lang="en-US" dirty="0"/>
              <a:t> would show us the communication between smart bins, cloud platform, dashboard, and collection vehicles.</a:t>
            </a:r>
            <a:endParaRPr lang="en-GB" dirty="0"/>
          </a:p>
        </p:txBody>
      </p:sp>
    </p:spTree>
    <p:extLst>
      <p:ext uri="{BB962C8B-B14F-4D97-AF65-F5344CB8AC3E}">
        <p14:creationId xmlns:p14="http://schemas.microsoft.com/office/powerpoint/2010/main" val="1951415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476943-8C64-1693-08F4-79B65F40EA58}"/>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6B16355-27FB-445B-B646-02AB736374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5264572-40DA-9CB6-9482-7DC204F5A59A}"/>
              </a:ext>
            </a:extLst>
          </p:cNvPr>
          <p:cNvSpPr>
            <a:spLocks noGrp="1"/>
          </p:cNvSpPr>
          <p:nvPr>
            <p:ph type="title"/>
          </p:nvPr>
        </p:nvSpPr>
        <p:spPr>
          <a:xfrm>
            <a:off x="8177212" y="634946"/>
            <a:ext cx="3372529" cy="5055904"/>
          </a:xfrm>
        </p:spPr>
        <p:txBody>
          <a:bodyPr vert="horz" lIns="91440" tIns="45720" rIns="91440" bIns="45720" rtlCol="0" anchor="ctr">
            <a:normAutofit/>
          </a:bodyPr>
          <a:lstStyle/>
          <a:p>
            <a:pPr lvl="0"/>
            <a:r>
              <a:rPr lang="en-US" b="1"/>
              <a:t>Technologies Integrated in the System</a:t>
            </a:r>
          </a:p>
        </p:txBody>
      </p:sp>
      <p:cxnSp>
        <p:nvCxnSpPr>
          <p:cNvPr id="16" name="Straight Connector 15">
            <a:extLst>
              <a:ext uri="{FF2B5EF4-FFF2-40B4-BE49-F238E27FC236}">
                <a16:creationId xmlns:a16="http://schemas.microsoft.com/office/drawing/2014/main" id="{06DA680F-F6AC-453E-A8BF-C5BDED2851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6B3BF2E5-C3AB-441F-A430-491119C56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DD07C90B-B81A-473B-8919-CA924E61F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3" name="Diagram 2">
            <a:extLst>
              <a:ext uri="{FF2B5EF4-FFF2-40B4-BE49-F238E27FC236}">
                <a16:creationId xmlns:a16="http://schemas.microsoft.com/office/drawing/2014/main" id="{461E2920-5BA5-1BB0-9B96-B1B27FE8D76B}"/>
              </a:ext>
            </a:extLst>
          </p:cNvPr>
          <p:cNvGraphicFramePr/>
          <p:nvPr>
            <p:extLst>
              <p:ext uri="{D42A27DB-BD31-4B8C-83A1-F6EECF244321}">
                <p14:modId xmlns:p14="http://schemas.microsoft.com/office/powerpoint/2010/main" val="1149687781"/>
              </p:ext>
            </p:extLst>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89491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7B99C1-331F-85DD-3D02-BD8D22C763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829EC2-F70E-D545-61FD-1082F30FACD1}"/>
              </a:ext>
            </a:extLst>
          </p:cNvPr>
          <p:cNvSpPr>
            <a:spLocks noGrp="1"/>
          </p:cNvSpPr>
          <p:nvPr>
            <p:ph type="title"/>
          </p:nvPr>
        </p:nvSpPr>
        <p:spPr/>
        <p:txBody>
          <a:bodyPr vert="horz" lIns="91440" tIns="45720" rIns="91440" bIns="45720" rtlCol="0">
            <a:normAutofit/>
          </a:bodyPr>
          <a:lstStyle/>
          <a:p>
            <a:pPr>
              <a:lnSpc>
                <a:spcPct val="90000"/>
              </a:lnSpc>
            </a:pPr>
            <a:r>
              <a:rPr lang="en-GB" sz="3100" b="1"/>
              <a:t>System Workflow Process</a:t>
            </a:r>
            <a:br>
              <a:rPr lang="en-GB" sz="3100"/>
            </a:br>
            <a:endParaRPr lang="en-US" sz="3100" b="1" kern="1200">
              <a:latin typeface="+mj-lt"/>
              <a:ea typeface="+mj-ea"/>
              <a:cs typeface="+mj-cs"/>
            </a:endParaRPr>
          </a:p>
        </p:txBody>
      </p:sp>
      <p:graphicFrame>
        <p:nvGraphicFramePr>
          <p:cNvPr id="5" name="Content Placeholder 2">
            <a:extLst>
              <a:ext uri="{FF2B5EF4-FFF2-40B4-BE49-F238E27FC236}">
                <a16:creationId xmlns:a16="http://schemas.microsoft.com/office/drawing/2014/main" id="{661530B6-AC15-DBA4-2EA4-AA274CCF2B8A}"/>
              </a:ext>
            </a:extLst>
          </p:cNvPr>
          <p:cNvGraphicFramePr>
            <a:graphicFrameLocks noGrp="1"/>
          </p:cNvGraphicFramePr>
          <p:nvPr>
            <p:ph idx="1"/>
            <p:extLst>
              <p:ext uri="{D42A27DB-BD31-4B8C-83A1-F6EECF244321}">
                <p14:modId xmlns:p14="http://schemas.microsoft.com/office/powerpoint/2010/main" val="3818065798"/>
              </p:ext>
            </p:extLst>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7766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12BB90-BE44-0493-29C7-EA68BDE739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FD7E2C-5B57-D0BE-E4C4-2C0D17DDE650}"/>
              </a:ext>
            </a:extLst>
          </p:cNvPr>
          <p:cNvSpPr>
            <a:spLocks noGrp="1"/>
          </p:cNvSpPr>
          <p:nvPr>
            <p:ph type="title"/>
          </p:nvPr>
        </p:nvSpPr>
        <p:spPr>
          <a:xfrm>
            <a:off x="6094855" y="491067"/>
            <a:ext cx="5292812" cy="1744133"/>
          </a:xfrm>
        </p:spPr>
        <p:txBody>
          <a:bodyPr vert="horz" lIns="91440" tIns="45720" rIns="91440" bIns="45720" rtlCol="0" anchor="b">
            <a:normAutofit/>
          </a:bodyPr>
          <a:lstStyle/>
          <a:p>
            <a:r>
              <a:rPr lang="en-US" sz="4400" b="1" kern="1200">
                <a:solidFill>
                  <a:schemeClr val="accent1"/>
                </a:solidFill>
                <a:latin typeface="+mj-lt"/>
                <a:ea typeface="+mj-ea"/>
                <a:cs typeface="+mj-cs"/>
              </a:rPr>
              <a:t>System Work Flowchart</a:t>
            </a:r>
            <a:br>
              <a:rPr lang="en-US" sz="4400" kern="1200">
                <a:solidFill>
                  <a:schemeClr val="accent1"/>
                </a:solidFill>
                <a:latin typeface="+mj-lt"/>
                <a:ea typeface="+mj-ea"/>
                <a:cs typeface="+mj-cs"/>
              </a:rPr>
            </a:br>
            <a:endParaRPr lang="en-US" sz="4400" b="1" kern="1200">
              <a:solidFill>
                <a:schemeClr val="accent1"/>
              </a:solidFill>
              <a:latin typeface="+mj-lt"/>
              <a:ea typeface="+mj-ea"/>
              <a:cs typeface="+mj-cs"/>
            </a:endParaRPr>
          </a:p>
        </p:txBody>
      </p:sp>
      <p:pic>
        <p:nvPicPr>
          <p:cNvPr id="9" name="Picture 8">
            <a:extLst>
              <a:ext uri="{FF2B5EF4-FFF2-40B4-BE49-F238E27FC236}">
                <a16:creationId xmlns:a16="http://schemas.microsoft.com/office/drawing/2014/main" id="{C1A7FB32-98C5-A0E3-A8A7-2191178004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5525" y="1261330"/>
            <a:ext cx="4790431" cy="4335340"/>
          </a:xfrm>
          <a:prstGeom prst="rect">
            <a:avLst/>
          </a:prstGeom>
        </p:spPr>
      </p:pic>
    </p:spTree>
    <p:extLst>
      <p:ext uri="{BB962C8B-B14F-4D97-AF65-F5344CB8AC3E}">
        <p14:creationId xmlns:p14="http://schemas.microsoft.com/office/powerpoint/2010/main" val="1095054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14E97C8-0856-DF83-C955-3060603B09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B2ACBB-3916-7177-14B7-682D29DC6BA7}"/>
              </a:ext>
            </a:extLst>
          </p:cNvPr>
          <p:cNvSpPr>
            <a:spLocks noGrp="1"/>
          </p:cNvSpPr>
          <p:nvPr>
            <p:ph type="title"/>
          </p:nvPr>
        </p:nvSpPr>
        <p:spPr>
          <a:xfrm>
            <a:off x="1286933" y="609600"/>
            <a:ext cx="10197494" cy="1099457"/>
          </a:xfrm>
        </p:spPr>
        <p:txBody>
          <a:bodyPr vert="horz" lIns="91440" tIns="45720" rIns="91440" bIns="45720" rtlCol="0">
            <a:normAutofit fontScale="90000"/>
          </a:bodyPr>
          <a:lstStyle/>
          <a:p>
            <a:pPr>
              <a:lnSpc>
                <a:spcPct val="90000"/>
              </a:lnSpc>
            </a:pPr>
            <a:r>
              <a:rPr lang="en-GB" b="1"/>
              <a:t>Data Flow Architecture</a:t>
            </a:r>
            <a:br>
              <a:rPr lang="en-GB"/>
            </a:br>
            <a:endParaRPr lang="en-US" b="1" kern="1200">
              <a:latin typeface="+mj-lt"/>
              <a:ea typeface="+mj-ea"/>
              <a:cs typeface="+mj-cs"/>
            </a:endParaRPr>
          </a:p>
        </p:txBody>
      </p:sp>
      <p:graphicFrame>
        <p:nvGraphicFramePr>
          <p:cNvPr id="5" name="Content Placeholder 2">
            <a:extLst>
              <a:ext uri="{FF2B5EF4-FFF2-40B4-BE49-F238E27FC236}">
                <a16:creationId xmlns:a16="http://schemas.microsoft.com/office/drawing/2014/main" id="{744F5C3F-A8C8-5E1B-A66A-0E1D5E6CE61F}"/>
              </a:ext>
            </a:extLst>
          </p:cNvPr>
          <p:cNvGraphicFramePr>
            <a:graphicFrameLocks noGrp="1"/>
          </p:cNvGraphicFramePr>
          <p:nvPr>
            <p:ph idx="1"/>
            <p:extLst>
              <p:ext uri="{D42A27DB-BD31-4B8C-83A1-F6EECF244321}">
                <p14:modId xmlns:p14="http://schemas.microsoft.com/office/powerpoint/2010/main" val="917246743"/>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16954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232A5B1-6730-E1FC-6A0B-ACC286E222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997A26-F02A-3C93-D800-EE953367A5E5}"/>
              </a:ext>
            </a:extLst>
          </p:cNvPr>
          <p:cNvSpPr>
            <a:spLocks noGrp="1"/>
          </p:cNvSpPr>
          <p:nvPr>
            <p:ph type="title"/>
          </p:nvPr>
        </p:nvSpPr>
        <p:spPr>
          <a:xfrm>
            <a:off x="1097280" y="838200"/>
            <a:ext cx="10058400" cy="899160"/>
          </a:xfrm>
        </p:spPr>
        <p:txBody>
          <a:bodyPr vert="horz" lIns="91440" tIns="45720" rIns="91440" bIns="45720" rtlCol="0" anchor="t">
            <a:normAutofit fontScale="90000"/>
          </a:bodyPr>
          <a:lstStyle/>
          <a:p>
            <a:r>
              <a:rPr lang="en-US" b="1"/>
              <a:t>Data Flow Diagram </a:t>
            </a:r>
            <a:br>
              <a:rPr lang="en-US"/>
            </a:br>
            <a:endParaRPr lang="en-US" b="1"/>
          </a:p>
        </p:txBody>
      </p:sp>
      <p:sp>
        <p:nvSpPr>
          <p:cNvPr id="4" name="TextBox 3">
            <a:extLst>
              <a:ext uri="{FF2B5EF4-FFF2-40B4-BE49-F238E27FC236}">
                <a16:creationId xmlns:a16="http://schemas.microsoft.com/office/drawing/2014/main" id="{96F21A90-A357-C2AE-3C36-3A8EF82844F1}"/>
              </a:ext>
            </a:extLst>
          </p:cNvPr>
          <p:cNvSpPr txBox="1"/>
          <p:nvPr/>
        </p:nvSpPr>
        <p:spPr>
          <a:xfrm>
            <a:off x="677334" y="2160589"/>
            <a:ext cx="3957349" cy="3749323"/>
          </a:xfrm>
          <a:prstGeom prst="rect">
            <a:avLst/>
          </a:prstGeom>
        </p:spPr>
        <p:txBody>
          <a:bodyPr vert="horz" lIns="91440" tIns="45720" rIns="91440" bIns="45720" rtlCol="0">
            <a:normAutofit/>
          </a:bodyPr>
          <a:lstStyle/>
          <a:p>
            <a:pPr>
              <a:spcBef>
                <a:spcPts val="1000"/>
              </a:spcBef>
              <a:buClr>
                <a:schemeClr val="accent1"/>
              </a:buClr>
              <a:buSzPct val="80000"/>
            </a:pPr>
            <a:r>
              <a:rPr lang="en-US" dirty="0">
                <a:solidFill>
                  <a:schemeClr val="tx1">
                    <a:lumMod val="75000"/>
                    <a:lumOff val="25000"/>
                  </a:schemeClr>
                </a:solidFill>
              </a:rPr>
              <a:t>This diagram would show us that how data moves between the smart bins, central system, users, and database. The system collects waste information, processes it using AI, stores it in the cloud, and communicates decisions to drivers and managers.</a:t>
            </a:r>
          </a:p>
        </p:txBody>
      </p:sp>
      <p:pic>
        <p:nvPicPr>
          <p:cNvPr id="7" name="Picture 6">
            <a:extLst>
              <a:ext uri="{FF2B5EF4-FFF2-40B4-BE49-F238E27FC236}">
                <a16:creationId xmlns:a16="http://schemas.microsoft.com/office/drawing/2014/main" id="{D4CE65D8-D165-D477-B9B2-FF107D9EF4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87137" y="1737361"/>
            <a:ext cx="5596196" cy="4629572"/>
          </a:xfrm>
          <a:prstGeom prst="rect">
            <a:avLst/>
          </a:prstGeom>
        </p:spPr>
      </p:pic>
    </p:spTree>
    <p:extLst>
      <p:ext uri="{BB962C8B-B14F-4D97-AF65-F5344CB8AC3E}">
        <p14:creationId xmlns:p14="http://schemas.microsoft.com/office/powerpoint/2010/main" val="1791063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8260E9E-1779-26DD-6B21-926C2B7CD8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532CD1-6557-9B3B-F446-305E1F31A2EB}"/>
              </a:ext>
            </a:extLst>
          </p:cNvPr>
          <p:cNvSpPr>
            <a:spLocks noGrp="1"/>
          </p:cNvSpPr>
          <p:nvPr>
            <p:ph type="title"/>
          </p:nvPr>
        </p:nvSpPr>
        <p:spPr>
          <a:xfrm>
            <a:off x="1286933" y="609600"/>
            <a:ext cx="10197494" cy="1099457"/>
          </a:xfrm>
        </p:spPr>
        <p:txBody>
          <a:bodyPr vert="horz" lIns="91440" tIns="45720" rIns="91440" bIns="45720" rtlCol="0">
            <a:normAutofit fontScale="90000"/>
          </a:bodyPr>
          <a:lstStyle/>
          <a:p>
            <a:pPr lvl="0">
              <a:lnSpc>
                <a:spcPct val="90000"/>
              </a:lnSpc>
            </a:pPr>
            <a:r>
              <a:rPr lang="en-GB" b="1"/>
              <a:t>Cheikh Gaye  -  System Architecture &amp; Technical Design</a:t>
            </a:r>
            <a:endParaRPr lang="en-US" b="1"/>
          </a:p>
        </p:txBody>
      </p:sp>
      <p:graphicFrame>
        <p:nvGraphicFramePr>
          <p:cNvPr id="5" name="Content Placeholder 2">
            <a:extLst>
              <a:ext uri="{FF2B5EF4-FFF2-40B4-BE49-F238E27FC236}">
                <a16:creationId xmlns:a16="http://schemas.microsoft.com/office/drawing/2014/main" id="{19E4F08C-75AC-B65E-4F9D-3101A808115E}"/>
              </a:ext>
            </a:extLst>
          </p:cNvPr>
          <p:cNvGraphicFramePr>
            <a:graphicFrameLocks noGrp="1"/>
          </p:cNvGraphicFramePr>
          <p:nvPr>
            <p:ph idx="1"/>
            <p:extLst>
              <p:ext uri="{D42A27DB-BD31-4B8C-83A1-F6EECF244321}">
                <p14:modId xmlns:p14="http://schemas.microsoft.com/office/powerpoint/2010/main" val="383284442"/>
              </p:ext>
            </p:extLst>
          </p:nvPr>
        </p:nvGraphicFramePr>
        <p:xfrm>
          <a:off x="1286933" y="204379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48298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EB847C0-51D6-6717-2F90-2C360294D56F}"/>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C768482-20BF-8E48-537B-766FB2F50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5D36704-E40B-7FD6-D3E0-ABC2C0EB4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CDAC3FD-B51B-7FC7-2D6C-31884CA99AA5}"/>
              </a:ext>
            </a:extLst>
          </p:cNvPr>
          <p:cNvSpPr>
            <a:spLocks noGrp="1"/>
          </p:cNvSpPr>
          <p:nvPr>
            <p:ph type="title"/>
          </p:nvPr>
        </p:nvSpPr>
        <p:spPr>
          <a:xfrm>
            <a:off x="492370" y="516835"/>
            <a:ext cx="3084844" cy="5772840"/>
          </a:xfrm>
        </p:spPr>
        <p:txBody>
          <a:bodyPr vert="horz" lIns="91440" tIns="45720" rIns="91440" bIns="45720" rtlCol="0" anchor="ctr">
            <a:normAutofit/>
          </a:bodyPr>
          <a:lstStyle/>
          <a:p>
            <a:r>
              <a:rPr lang="en-US" sz="3600" b="1">
                <a:solidFill>
                  <a:srgbClr val="FFFFFF"/>
                </a:solidFill>
              </a:rPr>
              <a:t>System Architecture Overview</a:t>
            </a:r>
            <a:br>
              <a:rPr lang="en-US" sz="3600">
                <a:solidFill>
                  <a:srgbClr val="FFFFFF"/>
                </a:solidFill>
              </a:rPr>
            </a:br>
            <a:br>
              <a:rPr lang="en-GB" sz="3600">
                <a:solidFill>
                  <a:srgbClr val="FFFFFF"/>
                </a:solidFill>
              </a:rPr>
            </a:br>
            <a:endParaRPr lang="en-US" sz="3600" b="1" kern="1200">
              <a:solidFill>
                <a:srgbClr val="FFFFFF"/>
              </a:solidFill>
              <a:latin typeface="+mj-lt"/>
              <a:ea typeface="+mj-ea"/>
              <a:cs typeface="+mj-cs"/>
            </a:endParaRPr>
          </a:p>
        </p:txBody>
      </p:sp>
      <p:sp>
        <p:nvSpPr>
          <p:cNvPr id="21" name="Rectangle 20">
            <a:extLst>
              <a:ext uri="{FF2B5EF4-FFF2-40B4-BE49-F238E27FC236}">
                <a16:creationId xmlns:a16="http://schemas.microsoft.com/office/drawing/2014/main" id="{F9BA9752-F5F9-08B1-C852-38081511C8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12" name="Content Placeholder 8">
            <a:extLst>
              <a:ext uri="{FF2B5EF4-FFF2-40B4-BE49-F238E27FC236}">
                <a16:creationId xmlns:a16="http://schemas.microsoft.com/office/drawing/2014/main" id="{460FA639-A861-37AD-F426-DA14954E62C0}"/>
              </a:ext>
            </a:extLst>
          </p:cNvPr>
          <p:cNvGraphicFramePr>
            <a:graphicFrameLocks noGrp="1"/>
          </p:cNvGraphicFramePr>
          <p:nvPr>
            <p:ph idx="1"/>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74051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78B7D9-794B-9BBE-0E86-9133D4E481D7}"/>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8D0DE514-8876-4D18-A995-61A5C1F81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4904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9DA791C-FFCF-422E-8775-BDA6C0E5E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65AA75F-411B-A98A-A166-ED53F46B2222}"/>
              </a:ext>
            </a:extLst>
          </p:cNvPr>
          <p:cNvSpPr>
            <a:spLocks noGrp="1"/>
          </p:cNvSpPr>
          <p:nvPr>
            <p:ph type="title"/>
          </p:nvPr>
        </p:nvSpPr>
        <p:spPr>
          <a:xfrm>
            <a:off x="1065197" y="5120640"/>
            <a:ext cx="10058400" cy="822960"/>
          </a:xfrm>
        </p:spPr>
        <p:txBody>
          <a:bodyPr vert="horz" lIns="91440" tIns="45720" rIns="91440" bIns="45720" rtlCol="0" anchor="b">
            <a:normAutofit/>
          </a:bodyPr>
          <a:lstStyle/>
          <a:p>
            <a:r>
              <a:rPr lang="en-US" sz="1700" b="1">
                <a:solidFill>
                  <a:srgbClr val="FFFFFF"/>
                </a:solidFill>
              </a:rPr>
              <a:t>System Architecture Diagram</a:t>
            </a:r>
            <a:br>
              <a:rPr lang="en-US" sz="1700">
                <a:solidFill>
                  <a:srgbClr val="FFFFFF"/>
                </a:solidFill>
              </a:rPr>
            </a:br>
            <a:br>
              <a:rPr lang="en-US" sz="1700">
                <a:solidFill>
                  <a:srgbClr val="FFFFFF"/>
                </a:solidFill>
              </a:rPr>
            </a:br>
            <a:endParaRPr lang="en-US" sz="1700" b="1">
              <a:solidFill>
                <a:srgbClr val="FFFFFF"/>
              </a:solidFill>
            </a:endParaRPr>
          </a:p>
        </p:txBody>
      </p:sp>
      <p:pic>
        <p:nvPicPr>
          <p:cNvPr id="4" name="Content Placeholder 3">
            <a:extLst>
              <a:ext uri="{FF2B5EF4-FFF2-40B4-BE49-F238E27FC236}">
                <a16:creationId xmlns:a16="http://schemas.microsoft.com/office/drawing/2014/main" id="{5AC6ADB6-CF91-F66D-422B-94E8644B222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2834" y="643538"/>
            <a:ext cx="7866493" cy="3618586"/>
          </a:xfrm>
          <a:prstGeom prst="rect">
            <a:avLst/>
          </a:prstGeom>
        </p:spPr>
      </p:pic>
      <p:sp>
        <p:nvSpPr>
          <p:cNvPr id="19" name="Rectangle 18">
            <a:extLst>
              <a:ext uri="{FF2B5EF4-FFF2-40B4-BE49-F238E27FC236}">
                <a16:creationId xmlns:a16="http://schemas.microsoft.com/office/drawing/2014/main" id="{0DCF8855-3530-4F46-A4CB-3B6686EEE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2960857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2CC3B0-DB3D-4FD8-0BE3-97C2B67F2264}"/>
            </a:ext>
          </a:extLst>
        </p:cNvPr>
        <p:cNvGrpSpPr/>
        <p:nvPr/>
      </p:nvGrpSpPr>
      <p:grpSpPr>
        <a:xfrm>
          <a:off x="0" y="0"/>
          <a:ext cx="0" cy="0"/>
          <a:chOff x="0" y="0"/>
          <a:chExt cx="0" cy="0"/>
        </a:xfrm>
      </p:grpSpPr>
      <p:sp>
        <p:nvSpPr>
          <p:cNvPr id="15" name="Rectangle 14">
            <a:extLst>
              <a:ext uri="{FF2B5EF4-FFF2-40B4-BE49-F238E27FC236}">
                <a16:creationId xmlns:a16="http://schemas.microsoft.com/office/drawing/2014/main" id="{E32D3FD4-6F71-43DF-93B9-87279519C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08BAEEA-D8DE-51EC-1690-80DF938EACE9}"/>
              </a:ext>
            </a:extLst>
          </p:cNvPr>
          <p:cNvSpPr>
            <a:spLocks noGrp="1"/>
          </p:cNvSpPr>
          <p:nvPr>
            <p:ph type="title"/>
          </p:nvPr>
        </p:nvSpPr>
        <p:spPr>
          <a:xfrm>
            <a:off x="1097280" y="516835"/>
            <a:ext cx="5977937" cy="1666501"/>
          </a:xfrm>
        </p:spPr>
        <p:txBody>
          <a:bodyPr vert="horz" lIns="91440" tIns="45720" rIns="91440" bIns="45720" rtlCol="0">
            <a:normAutofit/>
          </a:bodyPr>
          <a:lstStyle/>
          <a:p>
            <a:r>
              <a:rPr lang="en-GB" sz="2800" b="1">
                <a:solidFill>
                  <a:srgbClr val="FFFFFF"/>
                </a:solidFill>
              </a:rPr>
              <a:t>Hardware Design Components</a:t>
            </a:r>
            <a:br>
              <a:rPr lang="en-US" sz="2800">
                <a:solidFill>
                  <a:srgbClr val="FFFFFF"/>
                </a:solidFill>
              </a:rPr>
            </a:br>
            <a:br>
              <a:rPr lang="en-US" sz="2800">
                <a:solidFill>
                  <a:srgbClr val="FFFFFF"/>
                </a:solidFill>
              </a:rPr>
            </a:br>
            <a:br>
              <a:rPr lang="en-GB" sz="2800">
                <a:solidFill>
                  <a:srgbClr val="FFFFFF"/>
                </a:solidFill>
              </a:rPr>
            </a:br>
            <a:endParaRPr lang="en-US" sz="2800" b="1" kern="1200">
              <a:solidFill>
                <a:srgbClr val="FFFFFF"/>
              </a:solidFill>
              <a:latin typeface="+mj-lt"/>
              <a:ea typeface="+mj-ea"/>
              <a:cs typeface="+mj-cs"/>
            </a:endParaRPr>
          </a:p>
        </p:txBody>
      </p:sp>
      <p:sp>
        <p:nvSpPr>
          <p:cNvPr id="9" name="Content Placeholder 8">
            <a:extLst>
              <a:ext uri="{FF2B5EF4-FFF2-40B4-BE49-F238E27FC236}">
                <a16:creationId xmlns:a16="http://schemas.microsoft.com/office/drawing/2014/main" id="{1B032B5F-5416-77BA-5745-C07CD3C56F0B}"/>
              </a:ext>
            </a:extLst>
          </p:cNvPr>
          <p:cNvSpPr>
            <a:spLocks noGrp="1"/>
          </p:cNvSpPr>
          <p:nvPr>
            <p:ph idx="1"/>
          </p:nvPr>
        </p:nvSpPr>
        <p:spPr>
          <a:xfrm>
            <a:off x="1097279" y="1364136"/>
            <a:ext cx="5977938" cy="4524835"/>
          </a:xfrm>
        </p:spPr>
        <p:txBody>
          <a:bodyPr vert="horz" lIns="0" tIns="45720" rIns="0" bIns="45720" rtlCol="0" anchor="t">
            <a:normAutofit fontScale="70000" lnSpcReduction="20000"/>
          </a:bodyPr>
          <a:lstStyle/>
          <a:p>
            <a:pPr marL="0" indent="0">
              <a:buNone/>
            </a:pPr>
            <a:r>
              <a:rPr lang="en-US"/>
              <a:t>a) Smart Bin Unit</a:t>
            </a:r>
            <a:endParaRPr lang="en-US" sz="1800" b="1">
              <a:solidFill>
                <a:srgbClr val="FFFFFF"/>
              </a:solidFill>
              <a:ea typeface="Calibri"/>
              <a:cs typeface="Calibri"/>
            </a:endParaRPr>
          </a:p>
          <a:p>
            <a:pPr>
              <a:buFont typeface="Wingdings" panose="020F0502020204030204" pitchFamily="34" charset="0"/>
              <a:buChar char="Ø"/>
            </a:pPr>
            <a:r>
              <a:rPr lang="en-US" sz="1800" b="1">
                <a:solidFill>
                  <a:srgbClr val="FFFFFF"/>
                </a:solidFill>
                <a:ea typeface="+mn-lt"/>
                <a:cs typeface="+mn-lt"/>
              </a:rPr>
              <a:t>Ultrasonic Sensor</a:t>
            </a:r>
            <a:r>
              <a:rPr lang="en-US" sz="1800">
                <a:solidFill>
                  <a:srgbClr val="FFFFFF"/>
                </a:solidFill>
                <a:ea typeface="+mn-lt"/>
                <a:cs typeface="+mn-lt"/>
              </a:rPr>
              <a:t> – Measures fill level</a:t>
            </a:r>
            <a:endParaRPr lang="en-US">
              <a:ea typeface="Calibri" panose="020F0502020204030204"/>
              <a:cs typeface="Calibri" panose="020F0502020204030204"/>
            </a:endParaRPr>
          </a:p>
          <a:p>
            <a:pPr>
              <a:buFont typeface="Wingdings" panose="020F0502020204030204" pitchFamily="34" charset="0"/>
              <a:buChar char="Ø"/>
            </a:pPr>
            <a:r>
              <a:rPr lang="en-US" sz="1800" b="1">
                <a:solidFill>
                  <a:srgbClr val="FFFFFF"/>
                </a:solidFill>
                <a:ea typeface="+mn-lt"/>
                <a:cs typeface="+mn-lt"/>
              </a:rPr>
              <a:t>Load Cell (Weight Sensor)</a:t>
            </a:r>
            <a:r>
              <a:rPr lang="en-US" sz="1800">
                <a:solidFill>
                  <a:srgbClr val="FFFFFF"/>
                </a:solidFill>
                <a:ea typeface="+mn-lt"/>
                <a:cs typeface="+mn-lt"/>
              </a:rPr>
              <a:t> – Detects bin weight</a:t>
            </a:r>
            <a:endParaRPr lang="en-US">
              <a:ea typeface="Calibri" panose="020F0502020204030204"/>
              <a:cs typeface="Calibri" panose="020F0502020204030204"/>
            </a:endParaRPr>
          </a:p>
          <a:p>
            <a:pPr>
              <a:buFont typeface="Wingdings" panose="020F0502020204030204" pitchFamily="34" charset="0"/>
              <a:buChar char="Ø"/>
            </a:pPr>
            <a:r>
              <a:rPr lang="en-US" sz="1800" b="1">
                <a:solidFill>
                  <a:srgbClr val="FFFFFF"/>
                </a:solidFill>
                <a:ea typeface="+mn-lt"/>
                <a:cs typeface="+mn-lt"/>
              </a:rPr>
              <a:t>Gas Sensor (MQ series)</a:t>
            </a:r>
            <a:r>
              <a:rPr lang="en-US" sz="1800">
                <a:solidFill>
                  <a:srgbClr val="FFFFFF"/>
                </a:solidFill>
                <a:ea typeface="+mn-lt"/>
                <a:cs typeface="+mn-lt"/>
              </a:rPr>
              <a:t> – Monitors harmful gases</a:t>
            </a:r>
            <a:endParaRPr lang="en-US">
              <a:ea typeface="Calibri" panose="020F0502020204030204"/>
              <a:cs typeface="Calibri" panose="020F0502020204030204"/>
            </a:endParaRPr>
          </a:p>
          <a:p>
            <a:pPr>
              <a:buFont typeface="Wingdings" panose="020F0502020204030204" pitchFamily="34" charset="0"/>
              <a:buChar char="Ø"/>
            </a:pPr>
            <a:r>
              <a:rPr lang="en-US" sz="1800" b="1">
                <a:solidFill>
                  <a:srgbClr val="FFFFFF"/>
                </a:solidFill>
                <a:ea typeface="+mn-lt"/>
                <a:cs typeface="+mn-lt"/>
              </a:rPr>
              <a:t>Temperature Sensor</a:t>
            </a:r>
            <a:r>
              <a:rPr lang="en-US" sz="1800">
                <a:solidFill>
                  <a:srgbClr val="FFFFFF"/>
                </a:solidFill>
                <a:ea typeface="+mn-lt"/>
                <a:cs typeface="+mn-lt"/>
              </a:rPr>
              <a:t> – Detects fire hazards</a:t>
            </a:r>
            <a:endParaRPr lang="en-US">
              <a:ea typeface="Calibri" panose="020F0502020204030204"/>
              <a:cs typeface="Calibri" panose="020F0502020204030204"/>
            </a:endParaRPr>
          </a:p>
          <a:p>
            <a:pPr>
              <a:buFont typeface="Wingdings" panose="020F0502020204030204" pitchFamily="34" charset="0"/>
              <a:buChar char="Ø"/>
            </a:pPr>
            <a:r>
              <a:rPr lang="en-US" sz="1800" b="1">
                <a:solidFill>
                  <a:srgbClr val="FFFFFF"/>
                </a:solidFill>
                <a:ea typeface="+mn-lt"/>
                <a:cs typeface="+mn-lt"/>
              </a:rPr>
              <a:t>Microcontroller (ESP32/Arduino/Raspberry Pi)</a:t>
            </a:r>
            <a:r>
              <a:rPr lang="en-US" sz="1800">
                <a:solidFill>
                  <a:srgbClr val="FFFFFF"/>
                </a:solidFill>
                <a:ea typeface="+mn-lt"/>
                <a:cs typeface="+mn-lt"/>
              </a:rPr>
              <a:t> – Data acquisition and control</a:t>
            </a:r>
            <a:endParaRPr lang="en-US">
              <a:ea typeface="Calibri" panose="020F0502020204030204"/>
              <a:cs typeface="Calibri" panose="020F0502020204030204"/>
            </a:endParaRPr>
          </a:p>
          <a:p>
            <a:pPr>
              <a:buFont typeface="Wingdings" panose="020F0502020204030204" pitchFamily="34" charset="0"/>
              <a:buChar char="Ø"/>
            </a:pPr>
            <a:r>
              <a:rPr lang="en-US" sz="1800" b="1">
                <a:solidFill>
                  <a:srgbClr val="FFFFFF"/>
                </a:solidFill>
                <a:ea typeface="+mn-lt"/>
                <a:cs typeface="+mn-lt"/>
              </a:rPr>
              <a:t>GPS Module</a:t>
            </a:r>
            <a:r>
              <a:rPr lang="en-US" sz="1800">
                <a:solidFill>
                  <a:srgbClr val="FFFFFF"/>
                </a:solidFill>
                <a:ea typeface="+mn-lt"/>
                <a:cs typeface="+mn-lt"/>
              </a:rPr>
              <a:t> – Location tracking</a:t>
            </a:r>
            <a:endParaRPr lang="en-US">
              <a:ea typeface="Calibri" panose="020F0502020204030204"/>
              <a:cs typeface="Calibri" panose="020F0502020204030204"/>
            </a:endParaRPr>
          </a:p>
          <a:p>
            <a:pPr marL="0" indent="0">
              <a:buNone/>
            </a:pPr>
            <a:r>
              <a:rPr lang="en-US"/>
              <a:t>b) Communication Module</a:t>
            </a:r>
            <a:endParaRPr lang="en-US">
              <a:ea typeface="Calibri" panose="020F0502020204030204"/>
              <a:cs typeface="Calibri" panose="020F0502020204030204"/>
            </a:endParaRPr>
          </a:p>
          <a:p>
            <a:pPr>
              <a:buFont typeface="Wingdings" panose="05000000000000000000" pitchFamily="2" charset="2"/>
              <a:buChar char="Ø"/>
            </a:pPr>
            <a:r>
              <a:rPr lang="en-US" sz="1800">
                <a:solidFill>
                  <a:srgbClr val="FFFFFF"/>
                </a:solidFill>
                <a:ea typeface="+mn-lt"/>
                <a:cs typeface="+mn-lt"/>
              </a:rPr>
              <a:t>LoRa/NB-IoT/GSM/4G module for long-range transmission</a:t>
            </a:r>
            <a:endParaRPr lang="en-US">
              <a:ea typeface="Calibri" panose="020F0502020204030204"/>
              <a:cs typeface="Calibri" panose="020F0502020204030204"/>
            </a:endParaRPr>
          </a:p>
          <a:p>
            <a:pPr marL="0" indent="0">
              <a:buNone/>
            </a:pPr>
            <a:r>
              <a:rPr lang="en-US"/>
              <a:t>c) Power Supply</a:t>
            </a:r>
            <a:endParaRPr lang="en-US">
              <a:ea typeface="Calibri" panose="020F0502020204030204"/>
              <a:cs typeface="Calibri" panose="020F0502020204030204"/>
            </a:endParaRPr>
          </a:p>
          <a:p>
            <a:pPr>
              <a:buFont typeface="Wingdings" panose="05000000000000000000" pitchFamily="2" charset="2"/>
              <a:buChar char="Ø"/>
            </a:pPr>
            <a:r>
              <a:rPr lang="en-US" sz="1800">
                <a:solidFill>
                  <a:srgbClr val="FFFFFF"/>
                </a:solidFill>
                <a:ea typeface="+mn-lt"/>
                <a:cs typeface="+mn-lt"/>
              </a:rPr>
              <a:t>Rechargeable battery with optional solar panel integration</a:t>
            </a:r>
            <a:endParaRPr lang="en-US">
              <a:ea typeface="Calibri" panose="020F0502020204030204"/>
              <a:cs typeface="Calibri" panose="020F0502020204030204"/>
            </a:endParaRPr>
          </a:p>
          <a:p>
            <a:pPr marL="0" indent="0">
              <a:buNone/>
            </a:pPr>
            <a:r>
              <a:rPr lang="en-US"/>
              <a:t>d) Central Infrastructure</a:t>
            </a:r>
            <a:endParaRPr lang="en-US">
              <a:ea typeface="Calibri" panose="020F0502020204030204"/>
              <a:cs typeface="Calibri" panose="020F0502020204030204"/>
            </a:endParaRPr>
          </a:p>
          <a:p>
            <a:pPr>
              <a:buFont typeface="Wingdings" panose="05000000000000000000" pitchFamily="2" charset="2"/>
              <a:buChar char="Ø"/>
            </a:pPr>
            <a:r>
              <a:rPr lang="en-US" sz="1800">
                <a:solidFill>
                  <a:srgbClr val="FFFFFF"/>
                </a:solidFill>
                <a:ea typeface="+mn-lt"/>
                <a:cs typeface="+mn-lt"/>
              </a:rPr>
              <a:t>Edge gateway devices</a:t>
            </a:r>
            <a:endParaRPr lang="en-US">
              <a:ea typeface="Calibri" panose="020F0502020204030204"/>
              <a:cs typeface="Calibri" panose="020F0502020204030204"/>
            </a:endParaRPr>
          </a:p>
          <a:p>
            <a:pPr>
              <a:buFont typeface="Wingdings" panose="05000000000000000000" pitchFamily="2" charset="2"/>
              <a:buChar char="Ø"/>
            </a:pPr>
            <a:r>
              <a:rPr lang="en-US" sz="1800">
                <a:solidFill>
                  <a:srgbClr val="FFFFFF"/>
                </a:solidFill>
                <a:ea typeface="+mn-lt"/>
                <a:cs typeface="+mn-lt"/>
              </a:rPr>
              <a:t>Cloud servers or municipal data centers</a:t>
            </a:r>
            <a:endParaRPr lang="en-US">
              <a:ea typeface="Calibri" panose="020F0502020204030204"/>
              <a:cs typeface="Calibri" panose="020F0502020204030204"/>
            </a:endParaRPr>
          </a:p>
          <a:p>
            <a:pPr>
              <a:buFont typeface="Wingdings" panose="05000000000000000000" pitchFamily="2" charset="2"/>
              <a:buChar char="Ø"/>
            </a:pPr>
            <a:endParaRPr lang="en-US" sz="1800" b="1">
              <a:solidFill>
                <a:srgbClr val="FFFFFF"/>
              </a:solidFill>
              <a:ea typeface="Calibri"/>
              <a:cs typeface="Calibri"/>
            </a:endParaRPr>
          </a:p>
        </p:txBody>
      </p:sp>
      <p:sp>
        <p:nvSpPr>
          <p:cNvPr id="17" name="Rectangle 16">
            <a:extLst>
              <a:ext uri="{FF2B5EF4-FFF2-40B4-BE49-F238E27FC236}">
                <a16:creationId xmlns:a16="http://schemas.microsoft.com/office/drawing/2014/main" id="{36F207B4-66C3-4A76-8D54-C2871CF809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94"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descr="Glowing circuit board">
            <a:extLst>
              <a:ext uri="{FF2B5EF4-FFF2-40B4-BE49-F238E27FC236}">
                <a16:creationId xmlns:a16="http://schemas.microsoft.com/office/drawing/2014/main" id="{3C654AD3-B7AE-5243-6ECA-CD7752132B28}"/>
              </a:ext>
            </a:extLst>
          </p:cNvPr>
          <p:cNvPicPr>
            <a:picLocks noChangeAspect="1"/>
          </p:cNvPicPr>
          <p:nvPr/>
        </p:nvPicPr>
        <p:blipFill>
          <a:blip r:embed="rId2"/>
          <a:srcRect l="39167" r="16253" b="-1"/>
          <a:stretch>
            <a:fillRect/>
          </a:stretch>
        </p:blipFill>
        <p:spPr>
          <a:xfrm>
            <a:off x="7611902" y="10"/>
            <a:ext cx="4580097" cy="6857990"/>
          </a:xfrm>
          <a:prstGeom prst="rect">
            <a:avLst/>
          </a:prstGeom>
        </p:spPr>
      </p:pic>
    </p:spTree>
    <p:extLst>
      <p:ext uri="{BB962C8B-B14F-4D97-AF65-F5344CB8AC3E}">
        <p14:creationId xmlns:p14="http://schemas.microsoft.com/office/powerpoint/2010/main" val="35698515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AF07E8E-4AC3-FE3C-9E31-B47EB3B49780}"/>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4CC594A-A820-450F-B363-C19201FCFE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9FAB3DA-E9ED-4574-ABCC-378BC0FF1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F7CDF1E-2A57-D7BC-DB52-86BE30943AD2}"/>
              </a:ext>
            </a:extLst>
          </p:cNvPr>
          <p:cNvSpPr>
            <a:spLocks noGrp="1"/>
          </p:cNvSpPr>
          <p:nvPr>
            <p:ph type="title"/>
          </p:nvPr>
        </p:nvSpPr>
        <p:spPr>
          <a:xfrm>
            <a:off x="492370" y="516835"/>
            <a:ext cx="3084844" cy="2103875"/>
          </a:xfrm>
        </p:spPr>
        <p:txBody>
          <a:bodyPr vert="horz" lIns="91440" tIns="45720" rIns="91440" bIns="45720" rtlCol="0" anchor="b">
            <a:normAutofit/>
          </a:bodyPr>
          <a:lstStyle/>
          <a:p>
            <a:r>
              <a:rPr lang="en-US" sz="3100" b="1">
                <a:solidFill>
                  <a:srgbClr val="FFFFFF"/>
                </a:solidFill>
              </a:rPr>
              <a:t>Hardware Design Components</a:t>
            </a:r>
            <a:br>
              <a:rPr lang="en-US" sz="3100">
                <a:solidFill>
                  <a:srgbClr val="FFFFFF"/>
                </a:solidFill>
              </a:rPr>
            </a:br>
            <a:br>
              <a:rPr lang="en-US" sz="3100">
                <a:solidFill>
                  <a:srgbClr val="FFFFFF"/>
                </a:solidFill>
              </a:rPr>
            </a:br>
            <a:br>
              <a:rPr lang="en-US" sz="3100">
                <a:solidFill>
                  <a:srgbClr val="FFFFFF"/>
                </a:solidFill>
              </a:rPr>
            </a:br>
            <a:endParaRPr lang="en-US" sz="3100" b="1">
              <a:solidFill>
                <a:srgbClr val="FFFFFF"/>
              </a:solidFill>
            </a:endParaRPr>
          </a:p>
        </p:txBody>
      </p:sp>
      <p:sp>
        <p:nvSpPr>
          <p:cNvPr id="6" name="TextBox 5">
            <a:extLst>
              <a:ext uri="{FF2B5EF4-FFF2-40B4-BE49-F238E27FC236}">
                <a16:creationId xmlns:a16="http://schemas.microsoft.com/office/drawing/2014/main" id="{1140B5F1-A26E-4AF0-F001-AE0CED052381}"/>
              </a:ext>
            </a:extLst>
          </p:cNvPr>
          <p:cNvSpPr txBox="1"/>
          <p:nvPr/>
        </p:nvSpPr>
        <p:spPr>
          <a:xfrm>
            <a:off x="492371" y="2653800"/>
            <a:ext cx="3084844" cy="3335519"/>
          </a:xfrm>
          <a:prstGeom prst="rect">
            <a:avLst/>
          </a:prstGeom>
        </p:spPr>
        <p:txBody>
          <a:bodyPr vert="horz" lIns="0" tIns="45720" rIns="0" bIns="45720" rtlCol="0">
            <a:normAutofit/>
          </a:bodyPr>
          <a:lstStyle/>
          <a:p>
            <a:pPr marL="285750" indent="-285750" defTabSz="914400">
              <a:lnSpc>
                <a:spcPct val="90000"/>
              </a:lnSpc>
              <a:spcAft>
                <a:spcPts val="600"/>
              </a:spcAft>
              <a:buClr>
                <a:schemeClr val="accent1"/>
              </a:buClr>
              <a:buFont typeface="Calibri" panose="020F0502020204030204" pitchFamily="34" charset="0"/>
              <a:buChar char="Ø"/>
            </a:pPr>
            <a:r>
              <a:rPr lang="en-US" sz="1500">
                <a:solidFill>
                  <a:srgbClr val="FFFFFF"/>
                </a:solidFill>
              </a:rPr>
              <a:t>Ultrasonic Sensor → measures waste level</a:t>
            </a:r>
          </a:p>
          <a:p>
            <a:pPr marL="285750" indent="-285750" defTabSz="914400">
              <a:lnSpc>
                <a:spcPct val="90000"/>
              </a:lnSpc>
              <a:spcAft>
                <a:spcPts val="600"/>
              </a:spcAft>
              <a:buClr>
                <a:schemeClr val="accent1"/>
              </a:buClr>
              <a:buFont typeface="Calibri" panose="020F0502020204030204" pitchFamily="34" charset="0"/>
              <a:buChar char="Ø"/>
            </a:pPr>
            <a:r>
              <a:rPr lang="en-US" sz="1500">
                <a:solidFill>
                  <a:srgbClr val="FFFFFF"/>
                </a:solidFill>
              </a:rPr>
              <a:t>ESP32 Controller → processes data</a:t>
            </a:r>
          </a:p>
          <a:p>
            <a:pPr marL="285750" indent="-285750" defTabSz="914400">
              <a:lnSpc>
                <a:spcPct val="90000"/>
              </a:lnSpc>
              <a:spcAft>
                <a:spcPts val="600"/>
              </a:spcAft>
              <a:buClr>
                <a:schemeClr val="accent1"/>
              </a:buClr>
              <a:buFont typeface="Calibri" panose="020F0502020204030204" pitchFamily="34" charset="0"/>
              <a:buChar char="Ø"/>
            </a:pPr>
            <a:r>
              <a:rPr lang="en-US" sz="1500">
                <a:solidFill>
                  <a:srgbClr val="FFFFFF"/>
                </a:solidFill>
              </a:rPr>
              <a:t>Power Supply → provides energy</a:t>
            </a:r>
          </a:p>
        </p:txBody>
      </p:sp>
      <p:sp>
        <p:nvSpPr>
          <p:cNvPr id="24" name="Rectangle 23">
            <a:extLst>
              <a:ext uri="{FF2B5EF4-FFF2-40B4-BE49-F238E27FC236}">
                <a16:creationId xmlns:a16="http://schemas.microsoft.com/office/drawing/2014/main" id="{53B8D6B0-55D6-48DC-86D8-FD95D5F11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Content Placeholder 11">
            <a:extLst>
              <a:ext uri="{FF2B5EF4-FFF2-40B4-BE49-F238E27FC236}">
                <a16:creationId xmlns:a16="http://schemas.microsoft.com/office/drawing/2014/main" id="{864C7C2F-9F19-7A35-7529-D933A04D53E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79163" y="640080"/>
            <a:ext cx="6523789" cy="5577840"/>
          </a:xfrm>
          <a:prstGeom prst="rect">
            <a:avLst/>
          </a:prstGeom>
        </p:spPr>
      </p:pic>
    </p:spTree>
    <p:extLst>
      <p:ext uri="{BB962C8B-B14F-4D97-AF65-F5344CB8AC3E}">
        <p14:creationId xmlns:p14="http://schemas.microsoft.com/office/powerpoint/2010/main" val="33983440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2C4E2B62-0FCD-6462-F322-0D1734C7D654}"/>
              </a:ext>
            </a:extLst>
          </p:cNvPr>
          <p:cNvSpPr>
            <a:spLocks noGrp="1"/>
          </p:cNvSpPr>
          <p:nvPr>
            <p:ph idx="4294967295"/>
          </p:nvPr>
        </p:nvSpPr>
        <p:spPr>
          <a:xfrm>
            <a:off x="4742016" y="605896"/>
            <a:ext cx="6413663" cy="5646208"/>
          </a:xfrm>
        </p:spPr>
        <p:txBody>
          <a:bodyPr vert="horz" lIns="0" tIns="45720" rIns="0" bIns="45720" rtlCol="0" anchor="ctr">
            <a:normAutofit/>
          </a:bodyPr>
          <a:lstStyle/>
          <a:p>
            <a:endParaRPr lang="en-US"/>
          </a:p>
          <a:p>
            <a:endParaRPr lang="en-US"/>
          </a:p>
        </p:txBody>
      </p:sp>
      <p:sp>
        <p:nvSpPr>
          <p:cNvPr id="7" name="TextBox 6">
            <a:extLst>
              <a:ext uri="{FF2B5EF4-FFF2-40B4-BE49-F238E27FC236}">
                <a16:creationId xmlns:a16="http://schemas.microsoft.com/office/drawing/2014/main" id="{28D13422-9325-324A-CE3C-18A0742827B6}"/>
              </a:ext>
            </a:extLst>
          </p:cNvPr>
          <p:cNvSpPr txBox="1"/>
          <p:nvPr/>
        </p:nvSpPr>
        <p:spPr>
          <a:xfrm>
            <a:off x="1200256" y="1361142"/>
            <a:ext cx="8922540" cy="57246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Software and Data Management</a:t>
            </a:r>
            <a:endParaRPr lang="en-US" sz="2400" b="1"/>
          </a:p>
          <a:p>
            <a:endParaRPr lang="en-GB" b="1"/>
          </a:p>
          <a:p>
            <a:r>
              <a:rPr lang="en-GB"/>
              <a:t>a) Embedded Software</a:t>
            </a:r>
          </a:p>
          <a:p>
            <a:pPr marL="285750" indent="-285750">
              <a:buFont typeface="Arial"/>
              <a:buChar char="•"/>
            </a:pPr>
            <a:r>
              <a:rPr lang="en-GB">
                <a:ea typeface="+mn-lt"/>
                <a:cs typeface="+mn-lt"/>
              </a:rPr>
              <a:t>Sensor data acquisition firmware</a:t>
            </a:r>
            <a:endParaRPr lang="en-GB"/>
          </a:p>
          <a:p>
            <a:pPr marL="285750" indent="-285750">
              <a:buFont typeface="Arial"/>
              <a:buChar char="•"/>
            </a:pPr>
            <a:r>
              <a:rPr lang="en-GB">
                <a:ea typeface="+mn-lt"/>
                <a:cs typeface="+mn-lt"/>
              </a:rPr>
              <a:t>Edge filtering and data compression</a:t>
            </a:r>
            <a:endParaRPr lang="en-GB"/>
          </a:p>
          <a:p>
            <a:pPr marL="285750" indent="-285750">
              <a:buFont typeface="Arial"/>
              <a:buChar char="•"/>
            </a:pPr>
            <a:r>
              <a:rPr lang="en-GB">
                <a:ea typeface="+mn-lt"/>
                <a:cs typeface="+mn-lt"/>
              </a:rPr>
              <a:t>Secure communication protocols (MQTT/HTTP with encryption)</a:t>
            </a:r>
            <a:endParaRPr lang="en-GB"/>
          </a:p>
          <a:p>
            <a:r>
              <a:rPr lang="en-GB"/>
              <a:t>b) Backend System</a:t>
            </a:r>
          </a:p>
          <a:p>
            <a:pPr marL="285750" indent="-285750">
              <a:buFont typeface="Arial"/>
              <a:buChar char="•"/>
            </a:pPr>
            <a:r>
              <a:rPr lang="en-GB">
                <a:ea typeface="+mn-lt"/>
                <a:cs typeface="+mn-lt"/>
              </a:rPr>
              <a:t>Cloud database (SQL/NoSQL) for structured and real-time data</a:t>
            </a:r>
            <a:endParaRPr lang="en-GB"/>
          </a:p>
          <a:p>
            <a:pPr marL="285750" indent="-285750">
              <a:buFont typeface="Arial"/>
              <a:buChar char="•"/>
            </a:pPr>
            <a:r>
              <a:rPr lang="en-GB">
                <a:ea typeface="+mn-lt"/>
                <a:cs typeface="+mn-lt"/>
              </a:rPr>
              <a:t>API layer for integration with municipal systems</a:t>
            </a:r>
            <a:endParaRPr lang="en-GB"/>
          </a:p>
          <a:p>
            <a:pPr marL="285750" indent="-285750">
              <a:buFont typeface="Arial"/>
              <a:buChar char="•"/>
            </a:pPr>
            <a:r>
              <a:rPr lang="en-GB">
                <a:ea typeface="+mn-lt"/>
                <a:cs typeface="+mn-lt"/>
              </a:rPr>
              <a:t>AI models for:</a:t>
            </a:r>
            <a:endParaRPr lang="en-GB"/>
          </a:p>
          <a:p>
            <a:pPr marL="742950" lvl="1" indent="-285750">
              <a:buFont typeface="Arial"/>
              <a:buChar char="•"/>
            </a:pPr>
            <a:r>
              <a:rPr lang="en-GB">
                <a:ea typeface="+mn-lt"/>
                <a:cs typeface="+mn-lt"/>
              </a:rPr>
              <a:t>Predictive waste generation</a:t>
            </a:r>
            <a:endParaRPr lang="en-GB"/>
          </a:p>
          <a:p>
            <a:pPr marL="742950" lvl="1" indent="-285750">
              <a:buFont typeface="Arial"/>
              <a:buChar char="•"/>
            </a:pPr>
            <a:r>
              <a:rPr lang="en-GB">
                <a:ea typeface="+mn-lt"/>
                <a:cs typeface="+mn-lt"/>
              </a:rPr>
              <a:t>Route optimization (using shortest path algorithms)</a:t>
            </a:r>
            <a:endParaRPr lang="en-GB"/>
          </a:p>
          <a:p>
            <a:pPr marL="742950" lvl="1" indent="-285750">
              <a:buFont typeface="Arial"/>
              <a:buChar char="•"/>
            </a:pPr>
            <a:r>
              <a:rPr lang="en-GB">
                <a:ea typeface="+mn-lt"/>
                <a:cs typeface="+mn-lt"/>
              </a:rPr>
              <a:t>Recycling classification (computer vision at sorting facilities)</a:t>
            </a:r>
            <a:endParaRPr lang="en-GB"/>
          </a:p>
          <a:p>
            <a:pPr lvl="1"/>
            <a:r>
              <a:rPr lang="en-GB"/>
              <a:t>c) Data Management Strategy</a:t>
            </a:r>
          </a:p>
          <a:p>
            <a:pPr marL="285750" indent="-285750">
              <a:buFont typeface="Arial"/>
              <a:buChar char="•"/>
            </a:pPr>
            <a:r>
              <a:rPr lang="en-GB">
                <a:ea typeface="+mn-lt"/>
                <a:cs typeface="+mn-lt"/>
              </a:rPr>
              <a:t>Real-time streaming architecture</a:t>
            </a:r>
            <a:endParaRPr lang="en-GB"/>
          </a:p>
          <a:p>
            <a:pPr marL="285750" indent="-285750">
              <a:buFont typeface="Arial"/>
              <a:buChar char="•"/>
            </a:pPr>
            <a:r>
              <a:rPr lang="en-GB">
                <a:ea typeface="+mn-lt"/>
                <a:cs typeface="+mn-lt"/>
              </a:rPr>
              <a:t>Data cleaning and validation</a:t>
            </a:r>
            <a:endParaRPr lang="en-GB"/>
          </a:p>
          <a:p>
            <a:pPr marL="285750" indent="-285750">
              <a:buFont typeface="Arial"/>
              <a:buChar char="•"/>
            </a:pPr>
            <a:r>
              <a:rPr lang="en-GB">
                <a:ea typeface="+mn-lt"/>
                <a:cs typeface="+mn-lt"/>
              </a:rPr>
              <a:t>Role-based access control (RBAC)</a:t>
            </a:r>
            <a:endParaRPr lang="en-GB"/>
          </a:p>
          <a:p>
            <a:pPr marL="285750" indent="-285750">
              <a:buFont typeface="Arial"/>
              <a:buChar char="•"/>
            </a:pPr>
            <a:r>
              <a:rPr lang="en-GB">
                <a:ea typeface="+mn-lt"/>
                <a:cs typeface="+mn-lt"/>
              </a:rPr>
              <a:t>Data privacy and cybersecurity measures</a:t>
            </a:r>
            <a:endParaRPr lang="en-GB"/>
          </a:p>
          <a:p>
            <a:pPr marL="285750" indent="-285750">
              <a:buFont typeface="Arial"/>
              <a:buChar char="•"/>
            </a:pPr>
            <a:r>
              <a:rPr lang="en-GB">
                <a:ea typeface="+mn-lt"/>
                <a:cs typeface="+mn-lt"/>
              </a:rPr>
              <a:t>Backup and disaster recovery planning</a:t>
            </a:r>
            <a:endParaRPr lang="en-GB"/>
          </a:p>
          <a:p>
            <a:pPr algn="l"/>
            <a:endParaRPr lang="en-GB">
              <a:ea typeface="Calibri"/>
              <a:cs typeface="Calibri"/>
            </a:endParaRPr>
          </a:p>
        </p:txBody>
      </p:sp>
    </p:spTree>
    <p:extLst>
      <p:ext uri="{BB962C8B-B14F-4D97-AF65-F5344CB8AC3E}">
        <p14:creationId xmlns:p14="http://schemas.microsoft.com/office/powerpoint/2010/main" val="31103135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511A4FC-5EBC-56C2-B52F-CD93D5B1803E}"/>
            </a:ext>
          </a:extLst>
        </p:cNvPr>
        <p:cNvGrpSpPr/>
        <p:nvPr/>
      </p:nvGrpSpPr>
      <p:grpSpPr>
        <a:xfrm>
          <a:off x="0" y="0"/>
          <a:ext cx="0" cy="0"/>
          <a:chOff x="0" y="0"/>
          <a:chExt cx="0" cy="0"/>
        </a:xfrm>
      </p:grpSpPr>
      <p:sp>
        <p:nvSpPr>
          <p:cNvPr id="24" name="Rectangle 23">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8" name="Straight Connector 27">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0" name="Rectangle 29">
            <a:extLst>
              <a:ext uri="{FF2B5EF4-FFF2-40B4-BE49-F238E27FC236}">
                <a16:creationId xmlns:a16="http://schemas.microsoft.com/office/drawing/2014/main" id="{8D0DE514-8876-4D18-A995-61A5C1F81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4904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9DA791C-FFCF-422E-8775-BDA6C0E5E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DA61BB9-125A-E385-E15A-029CD5B0B45D}"/>
              </a:ext>
            </a:extLst>
          </p:cNvPr>
          <p:cNvSpPr>
            <a:spLocks noGrp="1"/>
          </p:cNvSpPr>
          <p:nvPr>
            <p:ph type="title"/>
          </p:nvPr>
        </p:nvSpPr>
        <p:spPr>
          <a:xfrm>
            <a:off x="1065197" y="5120640"/>
            <a:ext cx="10058400" cy="822960"/>
          </a:xfrm>
        </p:spPr>
        <p:txBody>
          <a:bodyPr vert="horz" lIns="91440" tIns="45720" rIns="91440" bIns="45720" rtlCol="0" anchor="b">
            <a:normAutofit/>
          </a:bodyPr>
          <a:lstStyle/>
          <a:p>
            <a:r>
              <a:rPr lang="en-US" sz="1700" b="1">
                <a:solidFill>
                  <a:srgbClr val="FFFFFF"/>
                </a:solidFill>
              </a:rPr>
              <a:t>Software &amp; Data Design Structure</a:t>
            </a:r>
            <a:br>
              <a:rPr lang="en-US" sz="1700">
                <a:solidFill>
                  <a:srgbClr val="FFFFFF"/>
                </a:solidFill>
              </a:rPr>
            </a:br>
            <a:br>
              <a:rPr lang="en-US" sz="1700">
                <a:solidFill>
                  <a:srgbClr val="FFFFFF"/>
                </a:solidFill>
              </a:rPr>
            </a:br>
            <a:endParaRPr lang="en-US" sz="1700" b="1">
              <a:solidFill>
                <a:srgbClr val="FFFFFF"/>
              </a:solidFill>
            </a:endParaRPr>
          </a:p>
        </p:txBody>
      </p:sp>
      <p:pic>
        <p:nvPicPr>
          <p:cNvPr id="8" name="Picture 7">
            <a:extLst>
              <a:ext uri="{FF2B5EF4-FFF2-40B4-BE49-F238E27FC236}">
                <a16:creationId xmlns:a16="http://schemas.microsoft.com/office/drawing/2014/main" id="{4A40C656-6834-59B7-2681-21E56D8374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36212" y="643538"/>
            <a:ext cx="6320675" cy="3618586"/>
          </a:xfrm>
          <a:prstGeom prst="rect">
            <a:avLst/>
          </a:prstGeom>
        </p:spPr>
      </p:pic>
      <p:sp>
        <p:nvSpPr>
          <p:cNvPr id="34" name="Rectangle 33">
            <a:extLst>
              <a:ext uri="{FF2B5EF4-FFF2-40B4-BE49-F238E27FC236}">
                <a16:creationId xmlns:a16="http://schemas.microsoft.com/office/drawing/2014/main" id="{0DCF8855-3530-4F46-A4CB-3B6686EEE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53447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4B406C4-D078-BC8D-BF5C-15240E606F72}"/>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430DB9E-2C1C-0CEA-E343-18963BA5D51F}"/>
              </a:ext>
            </a:extLst>
          </p:cNvPr>
          <p:cNvSpPr>
            <a:spLocks noGrp="1"/>
          </p:cNvSpPr>
          <p:nvPr>
            <p:ph type="title"/>
          </p:nvPr>
        </p:nvSpPr>
        <p:spPr>
          <a:xfrm>
            <a:off x="492370" y="516835"/>
            <a:ext cx="3084844" cy="5772840"/>
          </a:xfrm>
        </p:spPr>
        <p:txBody>
          <a:bodyPr vert="horz" lIns="91440" tIns="45720" rIns="91440" bIns="45720" rtlCol="0" anchor="ctr">
            <a:normAutofit/>
          </a:bodyPr>
          <a:lstStyle/>
          <a:p>
            <a:r>
              <a:rPr lang="en-GB" sz="3200" b="1">
                <a:solidFill>
                  <a:schemeClr val="bg1"/>
                </a:solidFill>
              </a:rPr>
              <a:t>Dashboard Interface Design</a:t>
            </a:r>
            <a:br>
              <a:rPr lang="en-US" sz="3600">
                <a:solidFill>
                  <a:srgbClr val="FFFFFF"/>
                </a:solidFill>
              </a:rPr>
            </a:br>
            <a:br>
              <a:rPr lang="en-GB" sz="3600">
                <a:solidFill>
                  <a:srgbClr val="FFFFFF"/>
                </a:solidFill>
              </a:rPr>
            </a:br>
            <a:endParaRPr lang="en-US" sz="3600" b="1" kern="1200">
              <a:solidFill>
                <a:srgbClr val="FFFFFF"/>
              </a:solidFill>
              <a:latin typeface="+mj-lt"/>
              <a:ea typeface="+mj-ea"/>
              <a:cs typeface="+mj-cs"/>
            </a:endParaRPr>
          </a:p>
        </p:txBody>
      </p:sp>
      <p:sp>
        <p:nvSpPr>
          <p:cNvPr id="21" name="Rectangle 20">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12" name="Content Placeholder 8">
            <a:extLst>
              <a:ext uri="{FF2B5EF4-FFF2-40B4-BE49-F238E27FC236}">
                <a16:creationId xmlns:a16="http://schemas.microsoft.com/office/drawing/2014/main" id="{1FA23FAD-2EFE-4DB0-A9E1-265B6B84A75E}"/>
              </a:ext>
            </a:extLst>
          </p:cNvPr>
          <p:cNvGraphicFramePr>
            <a:graphicFrameLocks noGrp="1"/>
          </p:cNvGraphicFramePr>
          <p:nvPr>
            <p:ph idx="1"/>
            <p:extLst>
              <p:ext uri="{D42A27DB-BD31-4B8C-83A1-F6EECF244321}">
                <p14:modId xmlns:p14="http://schemas.microsoft.com/office/powerpoint/2010/main" val="2195398966"/>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16598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683AD25-9D9A-51E0-9190-595D9C21D132}"/>
            </a:ext>
          </a:extLst>
        </p:cNvPr>
        <p:cNvGrpSpPr/>
        <p:nvPr/>
      </p:nvGrpSpPr>
      <p:grpSpPr>
        <a:xfrm>
          <a:off x="0" y="0"/>
          <a:ext cx="0" cy="0"/>
          <a:chOff x="0" y="0"/>
          <a:chExt cx="0" cy="0"/>
        </a:xfrm>
      </p:grpSpPr>
      <p:sp>
        <p:nvSpPr>
          <p:cNvPr id="59" name="Rectangle 58">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0" name="Rectangle 59">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61" name="Straight Connector 60">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62" name="Rectangle 61">
            <a:extLst>
              <a:ext uri="{FF2B5EF4-FFF2-40B4-BE49-F238E27FC236}">
                <a16:creationId xmlns:a16="http://schemas.microsoft.com/office/drawing/2014/main" id="{8D0DE514-8876-4D18-A995-61A5C1F81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4904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09DA791C-FFCF-422E-8775-BDA6C0E5E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A842AAA-7C7B-E7F1-FBC8-CED96746B240}"/>
              </a:ext>
            </a:extLst>
          </p:cNvPr>
          <p:cNvSpPr>
            <a:spLocks noGrp="1"/>
          </p:cNvSpPr>
          <p:nvPr>
            <p:ph type="title"/>
          </p:nvPr>
        </p:nvSpPr>
        <p:spPr>
          <a:xfrm>
            <a:off x="443342" y="4903699"/>
            <a:ext cx="10969723" cy="1712967"/>
          </a:xfrm>
        </p:spPr>
        <p:txBody>
          <a:bodyPr vert="horz" lIns="91440" tIns="45720" rIns="91440" bIns="45720" rtlCol="0" anchor="b">
            <a:normAutofit/>
          </a:bodyPr>
          <a:lstStyle/>
          <a:p>
            <a:r>
              <a:rPr lang="en-US" sz="1800" b="1">
                <a:solidFill>
                  <a:schemeClr val="bg1"/>
                </a:solidFill>
              </a:rPr>
              <a:t>This dashboard allows city managers to monitor bin status in real time, receive alerts when bins are full, and view optimized collection routes. It also provides analytics to support better decision-making and operational efficiency.</a:t>
            </a:r>
            <a:br>
              <a:rPr lang="en-US" sz="1700">
                <a:solidFill>
                  <a:srgbClr val="FFFFFF"/>
                </a:solidFill>
              </a:rPr>
            </a:br>
            <a:br>
              <a:rPr lang="en-US" sz="1700">
                <a:solidFill>
                  <a:srgbClr val="FFFFFF"/>
                </a:solidFill>
              </a:rPr>
            </a:br>
            <a:endParaRPr lang="en-US" sz="1700" b="1">
              <a:solidFill>
                <a:srgbClr val="FFFFFF"/>
              </a:solidFill>
            </a:endParaRPr>
          </a:p>
        </p:txBody>
      </p:sp>
      <p:pic>
        <p:nvPicPr>
          <p:cNvPr id="4" name="Picture 3">
            <a:extLst>
              <a:ext uri="{FF2B5EF4-FFF2-40B4-BE49-F238E27FC236}">
                <a16:creationId xmlns:a16="http://schemas.microsoft.com/office/drawing/2014/main" id="{B4447337-0338-C359-A960-23B7B23994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3343" y="137723"/>
            <a:ext cx="10969724" cy="4617996"/>
          </a:xfrm>
          <a:prstGeom prst="rect">
            <a:avLst/>
          </a:prstGeom>
        </p:spPr>
      </p:pic>
      <p:sp>
        <p:nvSpPr>
          <p:cNvPr id="64" name="Rectangle 63">
            <a:extLst>
              <a:ext uri="{FF2B5EF4-FFF2-40B4-BE49-F238E27FC236}">
                <a16:creationId xmlns:a16="http://schemas.microsoft.com/office/drawing/2014/main" id="{0DCF8855-3530-4F46-A4CB-3B6686EEE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5945261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37CFED9-339E-DB1D-1FEE-2BBDF5115C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4BB73F-E6AF-B150-F7D4-CFEF885CAA14}"/>
              </a:ext>
            </a:extLst>
          </p:cNvPr>
          <p:cNvSpPr>
            <a:spLocks noGrp="1"/>
          </p:cNvSpPr>
          <p:nvPr>
            <p:ph type="title"/>
          </p:nvPr>
        </p:nvSpPr>
        <p:spPr>
          <a:xfrm>
            <a:off x="1178778" y="98220"/>
            <a:ext cx="10197494" cy="717755"/>
          </a:xfrm>
        </p:spPr>
        <p:txBody>
          <a:bodyPr vert="horz" lIns="91440" tIns="45720" rIns="91440" bIns="45720" rtlCol="0">
            <a:normAutofit/>
          </a:bodyPr>
          <a:lstStyle/>
          <a:p>
            <a:pPr lvl="0"/>
            <a:r>
              <a:rPr lang="en-GB" sz="3600" b="1" dirty="0"/>
              <a:t>Edivaldo Cardoso-   Prototype Development &amp; Planning</a:t>
            </a:r>
            <a:endParaRPr lang="en-US" sz="3600" b="1" dirty="0"/>
          </a:p>
        </p:txBody>
      </p:sp>
      <p:sp>
        <p:nvSpPr>
          <p:cNvPr id="4" name="TextBox 3">
            <a:extLst>
              <a:ext uri="{FF2B5EF4-FFF2-40B4-BE49-F238E27FC236}">
                <a16:creationId xmlns:a16="http://schemas.microsoft.com/office/drawing/2014/main" id="{5D490108-8E18-9D6D-C3CC-2D46FF717A0D}"/>
              </a:ext>
            </a:extLst>
          </p:cNvPr>
          <p:cNvSpPr txBox="1"/>
          <p:nvPr/>
        </p:nvSpPr>
        <p:spPr>
          <a:xfrm>
            <a:off x="3229525" y="737967"/>
            <a:ext cx="6096000" cy="369332"/>
          </a:xfrm>
          <a:prstGeom prst="rect">
            <a:avLst/>
          </a:prstGeom>
          <a:noFill/>
        </p:spPr>
        <p:txBody>
          <a:bodyPr wrap="square">
            <a:spAutoFit/>
          </a:bodyPr>
          <a:lstStyle/>
          <a:p>
            <a:pPr algn="l">
              <a:buNone/>
            </a:pPr>
            <a:r>
              <a:rPr lang="en-GB" b="1" i="0" dirty="0">
                <a:effectLst/>
                <a:latin typeface="Inter"/>
              </a:rPr>
              <a:t>📋 Project Planning &amp; Development Timeline</a:t>
            </a:r>
          </a:p>
        </p:txBody>
      </p:sp>
      <p:sp>
        <p:nvSpPr>
          <p:cNvPr id="7" name="TextBox 6">
            <a:extLst>
              <a:ext uri="{FF2B5EF4-FFF2-40B4-BE49-F238E27FC236}">
                <a16:creationId xmlns:a16="http://schemas.microsoft.com/office/drawing/2014/main" id="{88943BDE-CAE1-008C-6B49-009683C0DC50}"/>
              </a:ext>
            </a:extLst>
          </p:cNvPr>
          <p:cNvSpPr txBox="1"/>
          <p:nvPr/>
        </p:nvSpPr>
        <p:spPr>
          <a:xfrm>
            <a:off x="0" y="1684349"/>
            <a:ext cx="3091699" cy="1474763"/>
          </a:xfrm>
          <a:prstGeom prst="rect">
            <a:avLst/>
          </a:prstGeom>
          <a:noFill/>
        </p:spPr>
        <p:txBody>
          <a:bodyPr wrap="square">
            <a:spAutoFit/>
          </a:bodyPr>
          <a:lstStyle/>
          <a:p>
            <a:pPr algn="l">
              <a:buNone/>
            </a:pPr>
            <a:r>
              <a:rPr lang="en-GB" sz="1400" b="1" i="0" cap="all" dirty="0">
                <a:solidFill>
                  <a:srgbClr val="0F2B46"/>
                </a:solidFill>
                <a:effectLst/>
                <a:latin typeface="Inter"/>
              </a:rPr>
              <a:t>Week 1</a:t>
            </a:r>
          </a:p>
          <a:p>
            <a:pPr algn="l">
              <a:spcBef>
                <a:spcPts val="225"/>
              </a:spcBef>
              <a:spcAft>
                <a:spcPts val="150"/>
              </a:spcAft>
              <a:buNone/>
            </a:pPr>
            <a:r>
              <a:rPr lang="en-GB" sz="1400" b="1" i="0" dirty="0">
                <a:solidFill>
                  <a:srgbClr val="1A73E8"/>
                </a:solidFill>
                <a:effectLst/>
                <a:latin typeface="Inter"/>
              </a:rPr>
              <a:t>Research</a:t>
            </a:r>
          </a:p>
          <a:p>
            <a:pPr algn="l">
              <a:buNone/>
            </a:pPr>
            <a:r>
              <a:rPr lang="en-GB" sz="1400" b="0" i="0" dirty="0">
                <a:solidFill>
                  <a:srgbClr val="64748B"/>
                </a:solidFill>
                <a:effectLst/>
                <a:latin typeface="Inter"/>
              </a:rPr>
              <a:t>Problem analysis, literature review, </a:t>
            </a:r>
            <a:br>
              <a:rPr lang="en-GB" sz="1400" b="0" i="0" dirty="0">
                <a:solidFill>
                  <a:srgbClr val="64748B"/>
                </a:solidFill>
                <a:effectLst/>
                <a:latin typeface="Inter"/>
              </a:rPr>
            </a:br>
            <a:r>
              <a:rPr lang="en-GB" sz="1400" b="0" i="0" dirty="0">
                <a:solidFill>
                  <a:srgbClr val="64748B"/>
                </a:solidFill>
                <a:effectLst/>
                <a:latin typeface="Inter"/>
              </a:rPr>
              <a:t>architecture design, technology selection</a:t>
            </a:r>
          </a:p>
          <a:p>
            <a:pPr algn="l">
              <a:spcBef>
                <a:spcPts val="300"/>
              </a:spcBef>
              <a:buNone/>
            </a:pPr>
            <a:r>
              <a:rPr lang="en-GB" sz="1400" b="1" i="0" dirty="0">
                <a:solidFill>
                  <a:srgbClr val="0F2B46"/>
                </a:solidFill>
                <a:effectLst/>
                <a:latin typeface="Inter"/>
              </a:rPr>
              <a:t>Lead: Rabia Naeem</a:t>
            </a:r>
          </a:p>
        </p:txBody>
      </p:sp>
      <p:sp>
        <p:nvSpPr>
          <p:cNvPr id="11" name="TextBox 10">
            <a:extLst>
              <a:ext uri="{FF2B5EF4-FFF2-40B4-BE49-F238E27FC236}">
                <a16:creationId xmlns:a16="http://schemas.microsoft.com/office/drawing/2014/main" id="{E1D82082-E9E4-300C-3F8D-B87F81E72147}"/>
              </a:ext>
            </a:extLst>
          </p:cNvPr>
          <p:cNvSpPr txBox="1"/>
          <p:nvPr/>
        </p:nvSpPr>
        <p:spPr>
          <a:xfrm>
            <a:off x="2618126" y="1697212"/>
            <a:ext cx="2448232" cy="1474763"/>
          </a:xfrm>
          <a:prstGeom prst="rect">
            <a:avLst/>
          </a:prstGeom>
          <a:noFill/>
        </p:spPr>
        <p:txBody>
          <a:bodyPr wrap="square">
            <a:spAutoFit/>
          </a:bodyPr>
          <a:lstStyle/>
          <a:p>
            <a:pPr algn="l">
              <a:buNone/>
            </a:pPr>
            <a:r>
              <a:rPr lang="en-GB" sz="1400" b="1" i="0" cap="all" dirty="0">
                <a:solidFill>
                  <a:srgbClr val="0F2B46"/>
                </a:solidFill>
                <a:effectLst/>
                <a:latin typeface="Inter"/>
              </a:rPr>
              <a:t>Week 2</a:t>
            </a:r>
          </a:p>
          <a:p>
            <a:pPr algn="l">
              <a:spcBef>
                <a:spcPts val="225"/>
              </a:spcBef>
              <a:spcAft>
                <a:spcPts val="150"/>
              </a:spcAft>
              <a:buNone/>
            </a:pPr>
            <a:r>
              <a:rPr lang="en-GB" sz="1400" b="1" i="0" dirty="0">
                <a:solidFill>
                  <a:srgbClr val="8B5CF6"/>
                </a:solidFill>
                <a:effectLst/>
                <a:latin typeface="Inter"/>
              </a:rPr>
              <a:t>Technology</a:t>
            </a:r>
          </a:p>
          <a:p>
            <a:pPr algn="l">
              <a:buNone/>
            </a:pPr>
            <a:r>
              <a:rPr lang="en-GB" sz="1400" b="0" i="0" dirty="0">
                <a:solidFill>
                  <a:srgbClr val="64748B"/>
                </a:solidFill>
                <a:effectLst/>
                <a:latin typeface="Inter"/>
              </a:rPr>
              <a:t>Technology &amp; design solution,</a:t>
            </a:r>
            <a:br>
              <a:rPr lang="en-GB" sz="1400" b="0" i="0" dirty="0">
                <a:solidFill>
                  <a:srgbClr val="64748B"/>
                </a:solidFill>
                <a:effectLst/>
                <a:latin typeface="Inter"/>
              </a:rPr>
            </a:br>
            <a:r>
              <a:rPr lang="en-GB" sz="1400" b="0" i="0" dirty="0">
                <a:solidFill>
                  <a:srgbClr val="64748B"/>
                </a:solidFill>
                <a:effectLst/>
                <a:latin typeface="Inter"/>
              </a:rPr>
              <a:t> ESP32 setup, ultrasonic sensor </a:t>
            </a:r>
            <a:br>
              <a:rPr lang="en-GB" sz="1400" b="0" i="0" dirty="0">
                <a:solidFill>
                  <a:srgbClr val="64748B"/>
                </a:solidFill>
                <a:effectLst/>
                <a:latin typeface="Inter"/>
              </a:rPr>
            </a:br>
            <a:r>
              <a:rPr lang="en-GB" sz="1400" b="0" i="0" dirty="0">
                <a:solidFill>
                  <a:srgbClr val="64748B"/>
                </a:solidFill>
                <a:effectLst/>
                <a:latin typeface="Inter"/>
              </a:rPr>
              <a:t>integration, MQTT testing</a:t>
            </a:r>
          </a:p>
          <a:p>
            <a:pPr algn="l">
              <a:spcBef>
                <a:spcPts val="300"/>
              </a:spcBef>
              <a:buNone/>
            </a:pPr>
            <a:r>
              <a:rPr lang="en-GB" sz="1400" b="1" i="0" dirty="0">
                <a:solidFill>
                  <a:srgbClr val="0F2B46"/>
                </a:solidFill>
                <a:effectLst/>
                <a:latin typeface="Inter"/>
              </a:rPr>
              <a:t>Lead: Hazrat Usman</a:t>
            </a:r>
          </a:p>
        </p:txBody>
      </p:sp>
      <p:sp>
        <p:nvSpPr>
          <p:cNvPr id="13" name="TextBox 12">
            <a:extLst>
              <a:ext uri="{FF2B5EF4-FFF2-40B4-BE49-F238E27FC236}">
                <a16:creationId xmlns:a16="http://schemas.microsoft.com/office/drawing/2014/main" id="{D1447F3F-D85F-A7E4-3827-1502F5F58916}"/>
              </a:ext>
            </a:extLst>
          </p:cNvPr>
          <p:cNvSpPr txBox="1"/>
          <p:nvPr/>
        </p:nvSpPr>
        <p:spPr>
          <a:xfrm>
            <a:off x="4964918" y="1697213"/>
            <a:ext cx="2448232" cy="1474763"/>
          </a:xfrm>
          <a:prstGeom prst="rect">
            <a:avLst/>
          </a:prstGeom>
          <a:noFill/>
        </p:spPr>
        <p:txBody>
          <a:bodyPr wrap="square">
            <a:spAutoFit/>
          </a:bodyPr>
          <a:lstStyle/>
          <a:p>
            <a:pPr algn="l">
              <a:buNone/>
            </a:pPr>
            <a:r>
              <a:rPr lang="en-GB" sz="1400" b="1" i="0" cap="all" dirty="0">
                <a:solidFill>
                  <a:srgbClr val="0F2B46"/>
                </a:solidFill>
                <a:effectLst/>
                <a:latin typeface="Inter"/>
              </a:rPr>
              <a:t>Week 3</a:t>
            </a:r>
          </a:p>
          <a:p>
            <a:pPr algn="l">
              <a:spcBef>
                <a:spcPts val="225"/>
              </a:spcBef>
              <a:spcAft>
                <a:spcPts val="150"/>
              </a:spcAft>
              <a:buNone/>
            </a:pPr>
            <a:r>
              <a:rPr lang="en-GB" sz="1400" b="1" i="0" dirty="0">
                <a:solidFill>
                  <a:srgbClr val="27AE60"/>
                </a:solidFill>
                <a:effectLst/>
                <a:latin typeface="Inter"/>
              </a:rPr>
              <a:t>Architecture</a:t>
            </a:r>
          </a:p>
          <a:p>
            <a:pPr algn="l">
              <a:buNone/>
            </a:pPr>
            <a:r>
              <a:rPr lang="en-GB" sz="1400" b="0" i="0" dirty="0">
                <a:solidFill>
                  <a:srgbClr val="64748B"/>
                </a:solidFill>
                <a:effectLst/>
                <a:latin typeface="Inter"/>
              </a:rPr>
              <a:t>System architecture, technical</a:t>
            </a:r>
            <a:br>
              <a:rPr lang="en-GB" sz="1400" b="0" i="0" dirty="0">
                <a:solidFill>
                  <a:srgbClr val="64748B"/>
                </a:solidFill>
                <a:effectLst/>
                <a:latin typeface="Inter"/>
              </a:rPr>
            </a:br>
            <a:r>
              <a:rPr lang="en-GB" sz="1400" b="0" i="0" dirty="0">
                <a:solidFill>
                  <a:srgbClr val="64748B"/>
                </a:solidFill>
                <a:effectLst/>
                <a:latin typeface="Inter"/>
              </a:rPr>
              <a:t> design, database schema, </a:t>
            </a:r>
            <a:br>
              <a:rPr lang="en-GB" sz="1400" b="0" i="0" dirty="0">
                <a:solidFill>
                  <a:srgbClr val="64748B"/>
                </a:solidFill>
                <a:effectLst/>
                <a:latin typeface="Inter"/>
              </a:rPr>
            </a:br>
            <a:r>
              <a:rPr lang="en-GB" sz="1400" b="0" i="0" dirty="0">
                <a:solidFill>
                  <a:srgbClr val="64748B"/>
                </a:solidFill>
                <a:effectLst/>
                <a:latin typeface="Inter"/>
              </a:rPr>
              <a:t>API design, data flow</a:t>
            </a:r>
          </a:p>
          <a:p>
            <a:pPr algn="l">
              <a:spcBef>
                <a:spcPts val="300"/>
              </a:spcBef>
              <a:buNone/>
            </a:pPr>
            <a:r>
              <a:rPr lang="en-GB" sz="1400" b="1" i="0" dirty="0">
                <a:solidFill>
                  <a:srgbClr val="0F2B46"/>
                </a:solidFill>
                <a:effectLst/>
                <a:latin typeface="Inter"/>
              </a:rPr>
              <a:t>Lead: Cheikh Gaye</a:t>
            </a:r>
          </a:p>
        </p:txBody>
      </p:sp>
      <p:sp>
        <p:nvSpPr>
          <p:cNvPr id="15" name="TextBox 14">
            <a:extLst>
              <a:ext uri="{FF2B5EF4-FFF2-40B4-BE49-F238E27FC236}">
                <a16:creationId xmlns:a16="http://schemas.microsoft.com/office/drawing/2014/main" id="{E3B2B815-0D9A-2B49-F8D3-AF17157AFAD3}"/>
              </a:ext>
            </a:extLst>
          </p:cNvPr>
          <p:cNvSpPr txBox="1"/>
          <p:nvPr/>
        </p:nvSpPr>
        <p:spPr>
          <a:xfrm>
            <a:off x="7227083" y="1697213"/>
            <a:ext cx="2448232" cy="1474763"/>
          </a:xfrm>
          <a:prstGeom prst="rect">
            <a:avLst/>
          </a:prstGeom>
          <a:noFill/>
        </p:spPr>
        <p:txBody>
          <a:bodyPr wrap="square">
            <a:spAutoFit/>
          </a:bodyPr>
          <a:lstStyle/>
          <a:p>
            <a:pPr algn="l">
              <a:buNone/>
            </a:pPr>
            <a:r>
              <a:rPr lang="en-GB" sz="1400" b="1" i="0" cap="all" dirty="0">
                <a:solidFill>
                  <a:srgbClr val="0F2B46"/>
                </a:solidFill>
                <a:effectLst/>
                <a:latin typeface="Inter"/>
              </a:rPr>
              <a:t>Week 4</a:t>
            </a:r>
          </a:p>
          <a:p>
            <a:pPr algn="l">
              <a:spcBef>
                <a:spcPts val="225"/>
              </a:spcBef>
              <a:spcAft>
                <a:spcPts val="150"/>
              </a:spcAft>
              <a:buNone/>
            </a:pPr>
            <a:r>
              <a:rPr lang="en-GB" sz="1400" b="1" i="0" dirty="0">
                <a:solidFill>
                  <a:srgbClr val="E67E22"/>
                </a:solidFill>
                <a:effectLst/>
                <a:latin typeface="Inter"/>
              </a:rPr>
              <a:t>Prototype</a:t>
            </a:r>
          </a:p>
          <a:p>
            <a:pPr algn="l">
              <a:buNone/>
            </a:pPr>
            <a:r>
              <a:rPr lang="en-GB" sz="1400" b="0" i="0" dirty="0">
                <a:solidFill>
                  <a:srgbClr val="64748B"/>
                </a:solidFill>
                <a:effectLst/>
                <a:latin typeface="Inter"/>
              </a:rPr>
              <a:t>React dashboard (8 modules),</a:t>
            </a:r>
            <a:br>
              <a:rPr lang="en-GB" sz="1400" b="0" i="0" dirty="0">
                <a:solidFill>
                  <a:srgbClr val="64748B"/>
                </a:solidFill>
                <a:effectLst/>
                <a:latin typeface="Inter"/>
              </a:rPr>
            </a:br>
            <a:r>
              <a:rPr lang="en-GB" sz="1400" b="0" i="0" dirty="0">
                <a:solidFill>
                  <a:srgbClr val="64748B"/>
                </a:solidFill>
                <a:effectLst/>
                <a:latin typeface="Inter"/>
              </a:rPr>
              <a:t> mock data engine, integration,</a:t>
            </a:r>
            <a:br>
              <a:rPr lang="en-GB" sz="1400" b="0" i="0" dirty="0">
                <a:solidFill>
                  <a:srgbClr val="64748B"/>
                </a:solidFill>
                <a:effectLst/>
                <a:latin typeface="Inter"/>
              </a:rPr>
            </a:br>
            <a:r>
              <a:rPr lang="en-GB" sz="1400" b="0" i="0" dirty="0">
                <a:solidFill>
                  <a:srgbClr val="64748B"/>
                </a:solidFill>
                <a:effectLst/>
                <a:latin typeface="Inter"/>
              </a:rPr>
              <a:t> UI/UX refinement</a:t>
            </a:r>
          </a:p>
          <a:p>
            <a:pPr algn="l">
              <a:spcBef>
                <a:spcPts val="300"/>
              </a:spcBef>
              <a:buNone/>
            </a:pPr>
            <a:r>
              <a:rPr lang="en-GB" sz="1400" b="1" i="0" dirty="0">
                <a:solidFill>
                  <a:srgbClr val="0F2B46"/>
                </a:solidFill>
                <a:effectLst/>
                <a:latin typeface="Inter"/>
              </a:rPr>
              <a:t>Lead: Edivaldo Cardoso</a:t>
            </a:r>
          </a:p>
        </p:txBody>
      </p:sp>
      <p:sp>
        <p:nvSpPr>
          <p:cNvPr id="17" name="TextBox 16">
            <a:extLst>
              <a:ext uri="{FF2B5EF4-FFF2-40B4-BE49-F238E27FC236}">
                <a16:creationId xmlns:a16="http://schemas.microsoft.com/office/drawing/2014/main" id="{4C72A02F-8ECD-9167-2DD4-4CB96F35368B}"/>
              </a:ext>
            </a:extLst>
          </p:cNvPr>
          <p:cNvSpPr txBox="1"/>
          <p:nvPr/>
        </p:nvSpPr>
        <p:spPr>
          <a:xfrm>
            <a:off x="9586825" y="1690415"/>
            <a:ext cx="2576050" cy="1474763"/>
          </a:xfrm>
          <a:prstGeom prst="rect">
            <a:avLst/>
          </a:prstGeom>
          <a:noFill/>
        </p:spPr>
        <p:txBody>
          <a:bodyPr wrap="square">
            <a:spAutoFit/>
          </a:bodyPr>
          <a:lstStyle/>
          <a:p>
            <a:pPr algn="l">
              <a:buNone/>
            </a:pPr>
            <a:r>
              <a:rPr lang="en-GB" sz="1400" b="1" i="0" cap="all" dirty="0">
                <a:solidFill>
                  <a:srgbClr val="0F2B46"/>
                </a:solidFill>
                <a:effectLst/>
                <a:latin typeface="Inter"/>
              </a:rPr>
              <a:t>Week 5</a:t>
            </a:r>
          </a:p>
          <a:p>
            <a:pPr algn="l">
              <a:spcBef>
                <a:spcPts val="225"/>
              </a:spcBef>
              <a:spcAft>
                <a:spcPts val="150"/>
              </a:spcAft>
              <a:buNone/>
            </a:pPr>
            <a:r>
              <a:rPr lang="en-GB" sz="1400" b="1" i="0" dirty="0">
                <a:solidFill>
                  <a:srgbClr val="E74C3C"/>
                </a:solidFill>
                <a:effectLst/>
                <a:latin typeface="Inter"/>
              </a:rPr>
              <a:t>Evaluation</a:t>
            </a:r>
          </a:p>
          <a:p>
            <a:pPr algn="l">
              <a:buNone/>
            </a:pPr>
            <a:r>
              <a:rPr lang="en-GB" sz="1400" b="0" i="0" dirty="0">
                <a:solidFill>
                  <a:srgbClr val="64748B"/>
                </a:solidFill>
                <a:effectLst/>
                <a:latin typeface="Inter"/>
              </a:rPr>
              <a:t>Netlify deployment, ethics </a:t>
            </a:r>
            <a:br>
              <a:rPr lang="en-GB" sz="1400" b="0" i="0" dirty="0">
                <a:solidFill>
                  <a:srgbClr val="64748B"/>
                </a:solidFill>
                <a:effectLst/>
                <a:latin typeface="Inter"/>
              </a:rPr>
            </a:br>
            <a:r>
              <a:rPr lang="en-GB" sz="1400" b="0" i="0" dirty="0">
                <a:solidFill>
                  <a:srgbClr val="64748B"/>
                </a:solidFill>
                <a:effectLst/>
                <a:latin typeface="Inter"/>
              </a:rPr>
              <a:t>review, evaluation, cost analysis, </a:t>
            </a:r>
            <a:br>
              <a:rPr lang="en-GB" sz="1400" b="0" i="0" dirty="0">
                <a:solidFill>
                  <a:srgbClr val="64748B"/>
                </a:solidFill>
                <a:effectLst/>
                <a:latin typeface="Inter"/>
              </a:rPr>
            </a:br>
            <a:r>
              <a:rPr lang="en-GB" sz="1400" b="0" i="0" dirty="0">
                <a:solidFill>
                  <a:srgbClr val="64748B"/>
                </a:solidFill>
                <a:effectLst/>
                <a:latin typeface="Inter"/>
              </a:rPr>
              <a:t>report &amp; presentation</a:t>
            </a:r>
          </a:p>
          <a:p>
            <a:pPr algn="l">
              <a:spcBef>
                <a:spcPts val="300"/>
              </a:spcBef>
              <a:buNone/>
            </a:pPr>
            <a:r>
              <a:rPr lang="en-GB" sz="1400" b="1" i="0" dirty="0">
                <a:solidFill>
                  <a:srgbClr val="0F2B46"/>
                </a:solidFill>
                <a:effectLst/>
                <a:latin typeface="Inter"/>
              </a:rPr>
              <a:t>Lead: Evans Quartey-Tackie</a:t>
            </a:r>
          </a:p>
        </p:txBody>
      </p:sp>
      <p:sp>
        <p:nvSpPr>
          <p:cNvPr id="19" name="TextBox 18">
            <a:extLst>
              <a:ext uri="{FF2B5EF4-FFF2-40B4-BE49-F238E27FC236}">
                <a16:creationId xmlns:a16="http://schemas.microsoft.com/office/drawing/2014/main" id="{3EACB0FA-A00B-1DFA-6D29-4A20F6E666B8}"/>
              </a:ext>
            </a:extLst>
          </p:cNvPr>
          <p:cNvSpPr txBox="1"/>
          <p:nvPr/>
        </p:nvSpPr>
        <p:spPr>
          <a:xfrm>
            <a:off x="29125" y="1163334"/>
            <a:ext cx="4783394" cy="584775"/>
          </a:xfrm>
          <a:prstGeom prst="rect">
            <a:avLst/>
          </a:prstGeom>
          <a:noFill/>
        </p:spPr>
        <p:txBody>
          <a:bodyPr wrap="square">
            <a:spAutoFit/>
          </a:bodyPr>
          <a:lstStyle/>
          <a:p>
            <a:pPr algn="l">
              <a:buNone/>
            </a:pPr>
            <a:r>
              <a:rPr lang="en-GB" sz="1600" b="1" i="0" dirty="0">
                <a:solidFill>
                  <a:srgbClr val="0F2B46"/>
                </a:solidFill>
                <a:effectLst/>
                <a:latin typeface="Inter"/>
              </a:rPr>
              <a:t>5-Week Agile Development Plan</a:t>
            </a:r>
          </a:p>
          <a:p>
            <a:pPr algn="l">
              <a:buNone/>
            </a:pPr>
            <a:r>
              <a:rPr lang="en-GB" sz="1600" b="0" i="0" dirty="0">
                <a:solidFill>
                  <a:srgbClr val="64748B"/>
                </a:solidFill>
                <a:effectLst/>
                <a:latin typeface="Inter"/>
              </a:rPr>
              <a:t>From concept to deployed, production-ready prototype</a:t>
            </a:r>
          </a:p>
        </p:txBody>
      </p:sp>
      <p:sp>
        <p:nvSpPr>
          <p:cNvPr id="21" name="TextBox 20">
            <a:extLst>
              <a:ext uri="{FF2B5EF4-FFF2-40B4-BE49-F238E27FC236}">
                <a16:creationId xmlns:a16="http://schemas.microsoft.com/office/drawing/2014/main" id="{25F67DA3-3F31-DD56-2DBA-FB81F09DB4D7}"/>
              </a:ext>
            </a:extLst>
          </p:cNvPr>
          <p:cNvSpPr txBox="1"/>
          <p:nvPr/>
        </p:nvSpPr>
        <p:spPr>
          <a:xfrm>
            <a:off x="83202" y="3184838"/>
            <a:ext cx="2679663" cy="369332"/>
          </a:xfrm>
          <a:prstGeom prst="rect">
            <a:avLst/>
          </a:prstGeom>
          <a:noFill/>
        </p:spPr>
        <p:txBody>
          <a:bodyPr wrap="square">
            <a:spAutoFit/>
          </a:bodyPr>
          <a:lstStyle/>
          <a:p>
            <a:r>
              <a:rPr lang="en-GB" b="1" i="0" dirty="0">
                <a:solidFill>
                  <a:srgbClr val="0F2B46"/>
                </a:solidFill>
                <a:effectLst/>
                <a:latin typeface="Inter"/>
              </a:rPr>
              <a:t>Technology Stack Selected</a:t>
            </a:r>
            <a:endParaRPr lang="en-GB" dirty="0"/>
          </a:p>
        </p:txBody>
      </p:sp>
      <p:graphicFrame>
        <p:nvGraphicFramePr>
          <p:cNvPr id="22" name="Table 21">
            <a:extLst>
              <a:ext uri="{FF2B5EF4-FFF2-40B4-BE49-F238E27FC236}">
                <a16:creationId xmlns:a16="http://schemas.microsoft.com/office/drawing/2014/main" id="{2C1DE44F-CE06-095B-EFB6-9C37AD6D96AC}"/>
              </a:ext>
            </a:extLst>
          </p:cNvPr>
          <p:cNvGraphicFramePr>
            <a:graphicFrameLocks noGrp="1"/>
          </p:cNvGraphicFramePr>
          <p:nvPr>
            <p:extLst>
              <p:ext uri="{D42A27DB-BD31-4B8C-83A1-F6EECF244321}">
                <p14:modId xmlns:p14="http://schemas.microsoft.com/office/powerpoint/2010/main" val="631009607"/>
              </p:ext>
            </p:extLst>
          </p:nvPr>
        </p:nvGraphicFramePr>
        <p:xfrm>
          <a:off x="-1" y="3567033"/>
          <a:ext cx="12015018" cy="2757660"/>
        </p:xfrm>
        <a:graphic>
          <a:graphicData uri="http://schemas.openxmlformats.org/drawingml/2006/table">
            <a:tbl>
              <a:tblPr/>
              <a:tblGrid>
                <a:gridCol w="4005006">
                  <a:extLst>
                    <a:ext uri="{9D8B030D-6E8A-4147-A177-3AD203B41FA5}">
                      <a16:colId xmlns:a16="http://schemas.microsoft.com/office/drawing/2014/main" val="2357593968"/>
                    </a:ext>
                  </a:extLst>
                </a:gridCol>
                <a:gridCol w="4005006">
                  <a:extLst>
                    <a:ext uri="{9D8B030D-6E8A-4147-A177-3AD203B41FA5}">
                      <a16:colId xmlns:a16="http://schemas.microsoft.com/office/drawing/2014/main" val="2869414494"/>
                    </a:ext>
                  </a:extLst>
                </a:gridCol>
                <a:gridCol w="4005006">
                  <a:extLst>
                    <a:ext uri="{9D8B030D-6E8A-4147-A177-3AD203B41FA5}">
                      <a16:colId xmlns:a16="http://schemas.microsoft.com/office/drawing/2014/main" val="3216143905"/>
                    </a:ext>
                  </a:extLst>
                </a:gridCol>
              </a:tblGrid>
              <a:tr h="286874">
                <a:tc>
                  <a:txBody>
                    <a:bodyPr/>
                    <a:lstStyle/>
                    <a:p>
                      <a:pPr algn="l">
                        <a:buNone/>
                      </a:pPr>
                      <a:r>
                        <a:rPr lang="en-GB" sz="1400" b="1" cap="all" dirty="0">
                          <a:solidFill>
                            <a:srgbClr val="0F2B46"/>
                          </a:solidFill>
                          <a:effectLst/>
                        </a:rPr>
                        <a:t>Layer</a:t>
                      </a:r>
                    </a:p>
                  </a:txBody>
                  <a:tcPr marL="60950" marR="60950" marT="42665" marB="42665"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400" b="1" cap="all">
                          <a:solidFill>
                            <a:srgbClr val="0F2B46"/>
                          </a:solidFill>
                          <a:effectLst/>
                        </a:rPr>
                        <a:t>Technology</a:t>
                      </a:r>
                    </a:p>
                  </a:txBody>
                  <a:tcPr marL="60950" marR="60950" marT="42665" marB="42665"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400" b="1" cap="all">
                          <a:solidFill>
                            <a:srgbClr val="0F2B46"/>
                          </a:solidFill>
                          <a:effectLst/>
                        </a:rPr>
                        <a:t>Rationale</a:t>
                      </a:r>
                    </a:p>
                  </a:txBody>
                  <a:tcPr marL="60950" marR="60950" marT="42665" marB="42665"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extLst>
                  <a:ext uri="{0D108BD9-81ED-4DB2-BD59-A6C34878D82A}">
                    <a16:rowId xmlns:a16="http://schemas.microsoft.com/office/drawing/2014/main" val="959596560"/>
                  </a:ext>
                </a:extLst>
              </a:tr>
              <a:tr h="491794">
                <a:tc>
                  <a:txBody>
                    <a:bodyPr/>
                    <a:lstStyle/>
                    <a:p>
                      <a:pPr>
                        <a:buNone/>
                      </a:pPr>
                      <a:r>
                        <a:rPr lang="en-GB" sz="1400" dirty="0">
                          <a:solidFill>
                            <a:srgbClr val="1A1A2E"/>
                          </a:solidFill>
                          <a:effectLst/>
                        </a:rPr>
                        <a:t>Hardware</a:t>
                      </a:r>
                    </a:p>
                  </a:txBody>
                  <a:tcPr marL="60950" marR="60950" marT="42665" marB="42665"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ESP32 + HC-SR04 Ultrasonic</a:t>
                      </a:r>
                    </a:p>
                  </a:txBody>
                  <a:tcPr marL="60950" marR="60950" marT="42665" marB="42665"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a:solidFill>
                            <a:srgbClr val="1A1A2E"/>
                          </a:solidFill>
                          <a:effectLst/>
                        </a:rPr>
                        <a:t>Low cost (£8), WiFi built-in, 96.6% accuracy</a:t>
                      </a:r>
                    </a:p>
                  </a:txBody>
                  <a:tcPr marL="60950" marR="60950" marT="42665" marB="42665"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1188586535"/>
                  </a:ext>
                </a:extLst>
              </a:tr>
              <a:tr h="491794">
                <a:tc>
                  <a:txBody>
                    <a:bodyPr/>
                    <a:lstStyle/>
                    <a:p>
                      <a:pPr>
                        <a:buNone/>
                      </a:pPr>
                      <a:r>
                        <a:rPr lang="en-GB" sz="1400">
                          <a:solidFill>
                            <a:srgbClr val="1A1A2E"/>
                          </a:solidFill>
                          <a:effectLst/>
                        </a:rPr>
                        <a:t>Communication</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MQTT over </a:t>
                      </a:r>
                      <a:r>
                        <a:rPr lang="en-GB" sz="1400" dirty="0" err="1">
                          <a:solidFill>
                            <a:srgbClr val="1A1A2E"/>
                          </a:solidFill>
                          <a:effectLst/>
                        </a:rPr>
                        <a:t>WiFi</a:t>
                      </a:r>
                      <a:r>
                        <a:rPr lang="en-GB" sz="1400" dirty="0">
                          <a:solidFill>
                            <a:srgbClr val="1A1A2E"/>
                          </a:solidFill>
                          <a:effectLst/>
                        </a:rPr>
                        <a:t> (TLS)</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Lightweight IoT protocol, encrypted, 5-min intervals</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2077785103"/>
                  </a:ext>
                </a:extLst>
              </a:tr>
              <a:tr h="491794">
                <a:tc>
                  <a:txBody>
                    <a:bodyPr/>
                    <a:lstStyle/>
                    <a:p>
                      <a:pPr>
                        <a:buNone/>
                      </a:pPr>
                      <a:r>
                        <a:rPr lang="en-GB" sz="1400" dirty="0">
                          <a:solidFill>
                            <a:srgbClr val="1A1A2E"/>
                          </a:solidFill>
                          <a:effectLst/>
                        </a:rPr>
                        <a:t>Frontend</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React 19 + Vite 7</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Fast build (14s), hot reload, component-based</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2713830733"/>
                  </a:ext>
                </a:extLst>
              </a:tr>
              <a:tr h="491794">
                <a:tc>
                  <a:txBody>
                    <a:bodyPr/>
                    <a:lstStyle/>
                    <a:p>
                      <a:pPr>
                        <a:buNone/>
                      </a:pPr>
                      <a:r>
                        <a:rPr lang="en-GB" sz="1400">
                          <a:solidFill>
                            <a:srgbClr val="1A1A2E"/>
                          </a:solidFill>
                          <a:effectLst/>
                        </a:rPr>
                        <a:t>Visualisation</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Recharts 3.7</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6 chart types: Area, Bar, Line, Pie, Radar, Histogram</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1724006554"/>
                  </a:ext>
                </a:extLst>
              </a:tr>
              <a:tr h="491794">
                <a:tc>
                  <a:txBody>
                    <a:bodyPr/>
                    <a:lstStyle/>
                    <a:p>
                      <a:pPr>
                        <a:buNone/>
                      </a:pPr>
                      <a:r>
                        <a:rPr lang="en-GB" sz="1400">
                          <a:solidFill>
                            <a:srgbClr val="1A1A2E"/>
                          </a:solidFill>
                          <a:effectLst/>
                        </a:rPr>
                        <a:t>Deployment</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400">
                          <a:solidFill>
                            <a:srgbClr val="1A1A2E"/>
                          </a:solidFill>
                          <a:effectLst/>
                        </a:rPr>
                        <a:t>Netlify CDN</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400" dirty="0">
                          <a:solidFill>
                            <a:srgbClr val="1A1A2E"/>
                          </a:solidFill>
                          <a:effectLst/>
                        </a:rPr>
                        <a:t>Free tier, global edge, automatic SSL, 200KB </a:t>
                      </a:r>
                      <a:r>
                        <a:rPr lang="en-GB" sz="1400" dirty="0" err="1">
                          <a:solidFill>
                            <a:srgbClr val="1A1A2E"/>
                          </a:solidFill>
                          <a:effectLst/>
                        </a:rPr>
                        <a:t>gzip</a:t>
                      </a:r>
                      <a:endParaRPr lang="en-GB" sz="1400" dirty="0">
                        <a:solidFill>
                          <a:srgbClr val="1A1A2E"/>
                        </a:solidFill>
                        <a:effectLst/>
                      </a:endParaRPr>
                    </a:p>
                  </a:txBody>
                  <a:tcPr marL="60950" marR="60950" marT="42665" marB="42665"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1282906155"/>
                  </a:ext>
                </a:extLst>
              </a:tr>
            </a:tbl>
          </a:graphicData>
        </a:graphic>
      </p:graphicFrame>
      <p:sp>
        <p:nvSpPr>
          <p:cNvPr id="24" name="TextBox 23">
            <a:extLst>
              <a:ext uri="{FF2B5EF4-FFF2-40B4-BE49-F238E27FC236}">
                <a16:creationId xmlns:a16="http://schemas.microsoft.com/office/drawing/2014/main" id="{1B5EF2E8-6349-C3BF-ECA3-30407659ABEB}"/>
              </a:ext>
            </a:extLst>
          </p:cNvPr>
          <p:cNvSpPr txBox="1"/>
          <p:nvPr/>
        </p:nvSpPr>
        <p:spPr>
          <a:xfrm>
            <a:off x="1423033" y="6452003"/>
            <a:ext cx="7706404" cy="307777"/>
          </a:xfrm>
          <a:prstGeom prst="rect">
            <a:avLst/>
          </a:prstGeom>
          <a:noFill/>
        </p:spPr>
        <p:txBody>
          <a:bodyPr wrap="square">
            <a:spAutoFit/>
          </a:bodyPr>
          <a:lstStyle/>
          <a:p>
            <a:r>
              <a:rPr lang="en-GB" sz="1400" b="0" i="0" dirty="0">
                <a:effectLst/>
                <a:latin typeface="Inter"/>
              </a:rPr>
              <a:t>AI-Powered Smart Waste Management System© 2026 All Rights Reserved — Team Prototype</a:t>
            </a:r>
            <a:endParaRPr lang="en-GB" sz="1400" dirty="0"/>
          </a:p>
        </p:txBody>
      </p:sp>
    </p:spTree>
    <p:extLst>
      <p:ext uri="{BB962C8B-B14F-4D97-AF65-F5344CB8AC3E}">
        <p14:creationId xmlns:p14="http://schemas.microsoft.com/office/powerpoint/2010/main" val="16093914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9DF4E82-1EE4-1B9C-8A19-26D9F77AC3B0}"/>
              </a:ext>
            </a:extLst>
          </p:cNvPr>
          <p:cNvSpPr txBox="1"/>
          <p:nvPr/>
        </p:nvSpPr>
        <p:spPr>
          <a:xfrm>
            <a:off x="2595716" y="169296"/>
            <a:ext cx="7177548" cy="584775"/>
          </a:xfrm>
          <a:prstGeom prst="rect">
            <a:avLst/>
          </a:prstGeom>
          <a:noFill/>
        </p:spPr>
        <p:txBody>
          <a:bodyPr wrap="square">
            <a:spAutoFit/>
          </a:bodyPr>
          <a:lstStyle/>
          <a:p>
            <a:pPr algn="l">
              <a:buNone/>
            </a:pPr>
            <a:r>
              <a:rPr lang="en-GB" sz="3200" b="1" i="0" dirty="0">
                <a:effectLst/>
                <a:latin typeface="Inter"/>
              </a:rPr>
              <a:t>⚙️ Prototype Architecture &amp; Data Flow</a:t>
            </a:r>
          </a:p>
        </p:txBody>
      </p:sp>
      <p:sp>
        <p:nvSpPr>
          <p:cNvPr id="7" name="TextBox 6">
            <a:extLst>
              <a:ext uri="{FF2B5EF4-FFF2-40B4-BE49-F238E27FC236}">
                <a16:creationId xmlns:a16="http://schemas.microsoft.com/office/drawing/2014/main" id="{9C4F254A-A926-E398-55A5-1B336F9FBEAC}"/>
              </a:ext>
            </a:extLst>
          </p:cNvPr>
          <p:cNvSpPr txBox="1"/>
          <p:nvPr/>
        </p:nvSpPr>
        <p:spPr>
          <a:xfrm>
            <a:off x="884903" y="1141841"/>
            <a:ext cx="6096000" cy="646331"/>
          </a:xfrm>
          <a:prstGeom prst="rect">
            <a:avLst/>
          </a:prstGeom>
          <a:noFill/>
        </p:spPr>
        <p:txBody>
          <a:bodyPr wrap="square">
            <a:spAutoFit/>
          </a:bodyPr>
          <a:lstStyle/>
          <a:p>
            <a:pPr algn="l">
              <a:buNone/>
            </a:pPr>
            <a:r>
              <a:rPr lang="en-GB" b="1" i="0" dirty="0">
                <a:solidFill>
                  <a:srgbClr val="0F2B46"/>
                </a:solidFill>
                <a:effectLst/>
                <a:latin typeface="Inter"/>
              </a:rPr>
              <a:t>Three-Tier IoT Architecture</a:t>
            </a:r>
          </a:p>
          <a:p>
            <a:pPr algn="l">
              <a:buNone/>
            </a:pPr>
            <a:r>
              <a:rPr lang="en-GB" b="0" i="0" dirty="0">
                <a:solidFill>
                  <a:srgbClr val="64748B"/>
                </a:solidFill>
                <a:effectLst/>
                <a:latin typeface="Inter"/>
              </a:rPr>
              <a:t>Sensor → Cloud → Dashboard — end-to-end data pipeline</a:t>
            </a:r>
          </a:p>
        </p:txBody>
      </p:sp>
      <p:sp>
        <p:nvSpPr>
          <p:cNvPr id="9" name="TextBox 8">
            <a:extLst>
              <a:ext uri="{FF2B5EF4-FFF2-40B4-BE49-F238E27FC236}">
                <a16:creationId xmlns:a16="http://schemas.microsoft.com/office/drawing/2014/main" id="{3A5599B0-4102-731D-CC15-EFC92747DF87}"/>
              </a:ext>
            </a:extLst>
          </p:cNvPr>
          <p:cNvSpPr txBox="1"/>
          <p:nvPr/>
        </p:nvSpPr>
        <p:spPr>
          <a:xfrm>
            <a:off x="580104" y="1887552"/>
            <a:ext cx="2979174" cy="1541448"/>
          </a:xfrm>
          <a:prstGeom prst="rect">
            <a:avLst/>
          </a:prstGeom>
          <a:noFill/>
        </p:spPr>
        <p:txBody>
          <a:bodyPr wrap="square">
            <a:spAutoFit/>
          </a:bodyPr>
          <a:lstStyle/>
          <a:p>
            <a:pPr algn="ctr">
              <a:spcAft>
                <a:spcPts val="300"/>
              </a:spcAft>
              <a:buNone/>
            </a:pPr>
            <a:r>
              <a:rPr lang="en-GB" b="0" i="0" dirty="0">
                <a:solidFill>
                  <a:srgbClr val="1A1A2E"/>
                </a:solidFill>
                <a:effectLst/>
                <a:latin typeface="Inter"/>
              </a:rPr>
              <a:t>📡</a:t>
            </a:r>
          </a:p>
          <a:p>
            <a:pPr algn="ctr">
              <a:buNone/>
            </a:pPr>
            <a:r>
              <a:rPr lang="en-GB" b="1" i="0" dirty="0">
                <a:solidFill>
                  <a:srgbClr val="1A1A2E"/>
                </a:solidFill>
                <a:effectLst/>
                <a:latin typeface="Inter"/>
              </a:rPr>
              <a:t>Hardware Layer</a:t>
            </a:r>
          </a:p>
          <a:p>
            <a:pPr algn="ctr">
              <a:spcBef>
                <a:spcPts val="150"/>
              </a:spcBef>
              <a:buNone/>
            </a:pPr>
            <a:r>
              <a:rPr lang="en-GB" b="0" i="0" dirty="0">
                <a:solidFill>
                  <a:srgbClr val="64748B"/>
                </a:solidFill>
                <a:effectLst/>
                <a:latin typeface="Inter"/>
              </a:rPr>
              <a:t>ESP32 + HC-SR04</a:t>
            </a:r>
            <a:br>
              <a:rPr lang="en-GB" b="0" i="0" dirty="0">
                <a:solidFill>
                  <a:srgbClr val="64748B"/>
                </a:solidFill>
                <a:effectLst/>
                <a:latin typeface="Inter"/>
              </a:rPr>
            </a:br>
            <a:r>
              <a:rPr lang="en-GB" b="0" i="0" dirty="0">
                <a:solidFill>
                  <a:srgbClr val="64748B"/>
                </a:solidFill>
                <a:effectLst/>
                <a:latin typeface="Inter"/>
              </a:rPr>
              <a:t>Measures fill level (cm)</a:t>
            </a:r>
            <a:br>
              <a:rPr lang="en-GB" b="0" i="0" dirty="0">
                <a:solidFill>
                  <a:srgbClr val="64748B"/>
                </a:solidFill>
                <a:effectLst/>
                <a:latin typeface="Inter"/>
              </a:rPr>
            </a:br>
            <a:r>
              <a:rPr lang="en-GB" b="0" i="0" dirty="0">
                <a:solidFill>
                  <a:srgbClr val="64748B"/>
                </a:solidFill>
                <a:effectLst/>
                <a:latin typeface="Inter"/>
              </a:rPr>
              <a:t>Transmits every 5 min</a:t>
            </a:r>
          </a:p>
        </p:txBody>
      </p:sp>
      <p:sp>
        <p:nvSpPr>
          <p:cNvPr id="11" name="TextBox 10">
            <a:extLst>
              <a:ext uri="{FF2B5EF4-FFF2-40B4-BE49-F238E27FC236}">
                <a16:creationId xmlns:a16="http://schemas.microsoft.com/office/drawing/2014/main" id="{EA669C1C-7019-007D-1DAA-B0D631ADBA7A}"/>
              </a:ext>
            </a:extLst>
          </p:cNvPr>
          <p:cNvSpPr txBox="1"/>
          <p:nvPr/>
        </p:nvSpPr>
        <p:spPr>
          <a:xfrm>
            <a:off x="3633019" y="2550121"/>
            <a:ext cx="294968" cy="369332"/>
          </a:xfrm>
          <a:prstGeom prst="rect">
            <a:avLst/>
          </a:prstGeom>
          <a:noFill/>
        </p:spPr>
        <p:txBody>
          <a:bodyPr wrap="square">
            <a:spAutoFit/>
          </a:bodyPr>
          <a:lstStyle/>
          <a:p>
            <a:r>
              <a:rPr lang="en-GB" b="1" i="0" dirty="0">
                <a:solidFill>
                  <a:srgbClr val="1A73E8"/>
                </a:solidFill>
                <a:effectLst/>
                <a:latin typeface="Inter"/>
              </a:rPr>
              <a:t>→</a:t>
            </a:r>
            <a:endParaRPr lang="en-GB" dirty="0"/>
          </a:p>
        </p:txBody>
      </p:sp>
      <p:sp>
        <p:nvSpPr>
          <p:cNvPr id="13" name="TextBox 12">
            <a:extLst>
              <a:ext uri="{FF2B5EF4-FFF2-40B4-BE49-F238E27FC236}">
                <a16:creationId xmlns:a16="http://schemas.microsoft.com/office/drawing/2014/main" id="{30514B5B-5C00-D230-FA27-9EEAFD9CDCC1}"/>
              </a:ext>
            </a:extLst>
          </p:cNvPr>
          <p:cNvSpPr txBox="1"/>
          <p:nvPr/>
        </p:nvSpPr>
        <p:spPr>
          <a:xfrm>
            <a:off x="4001729" y="1964063"/>
            <a:ext cx="2979174" cy="1541448"/>
          </a:xfrm>
          <a:prstGeom prst="rect">
            <a:avLst/>
          </a:prstGeom>
          <a:noFill/>
        </p:spPr>
        <p:txBody>
          <a:bodyPr wrap="square">
            <a:spAutoFit/>
          </a:bodyPr>
          <a:lstStyle/>
          <a:p>
            <a:pPr algn="ctr">
              <a:spcAft>
                <a:spcPts val="300"/>
              </a:spcAft>
              <a:buNone/>
            </a:pPr>
            <a:r>
              <a:rPr lang="en-GB" b="0" i="0" dirty="0">
                <a:solidFill>
                  <a:srgbClr val="1A1A2E"/>
                </a:solidFill>
                <a:effectLst/>
                <a:latin typeface="Inter"/>
              </a:rPr>
              <a:t>☁️</a:t>
            </a:r>
          </a:p>
          <a:p>
            <a:pPr algn="ctr">
              <a:buNone/>
            </a:pPr>
            <a:r>
              <a:rPr lang="en-GB" b="1" i="0" dirty="0">
                <a:solidFill>
                  <a:srgbClr val="1A1A2E"/>
                </a:solidFill>
                <a:effectLst/>
                <a:latin typeface="Inter"/>
              </a:rPr>
              <a:t>Cloud Backend</a:t>
            </a:r>
          </a:p>
          <a:p>
            <a:pPr algn="ctr">
              <a:spcBef>
                <a:spcPts val="150"/>
              </a:spcBef>
              <a:buNone/>
            </a:pPr>
            <a:r>
              <a:rPr lang="en-GB" b="0" i="0" dirty="0">
                <a:solidFill>
                  <a:srgbClr val="64748B"/>
                </a:solidFill>
                <a:effectLst/>
                <a:latin typeface="Inter"/>
              </a:rPr>
              <a:t>AWS IoT / Firebase</a:t>
            </a:r>
            <a:br>
              <a:rPr lang="en-GB" b="0" i="0" dirty="0">
                <a:solidFill>
                  <a:srgbClr val="64748B"/>
                </a:solidFill>
                <a:effectLst/>
                <a:latin typeface="Inter"/>
              </a:rPr>
            </a:br>
            <a:r>
              <a:rPr lang="en-GB" b="0" i="0" dirty="0">
                <a:solidFill>
                  <a:srgbClr val="64748B"/>
                </a:solidFill>
                <a:effectLst/>
                <a:latin typeface="Inter"/>
              </a:rPr>
              <a:t>Validates &amp; stores data</a:t>
            </a:r>
            <a:br>
              <a:rPr lang="en-GB" b="0" i="0" dirty="0">
                <a:solidFill>
                  <a:srgbClr val="64748B"/>
                </a:solidFill>
                <a:effectLst/>
                <a:latin typeface="Inter"/>
              </a:rPr>
            </a:br>
            <a:r>
              <a:rPr lang="en-GB" b="0" i="0" dirty="0">
                <a:solidFill>
                  <a:srgbClr val="64748B"/>
                </a:solidFill>
                <a:effectLst/>
                <a:latin typeface="Inter"/>
              </a:rPr>
              <a:t>Runs threshold algorithm</a:t>
            </a:r>
          </a:p>
        </p:txBody>
      </p:sp>
      <p:sp>
        <p:nvSpPr>
          <p:cNvPr id="15" name="TextBox 14">
            <a:extLst>
              <a:ext uri="{FF2B5EF4-FFF2-40B4-BE49-F238E27FC236}">
                <a16:creationId xmlns:a16="http://schemas.microsoft.com/office/drawing/2014/main" id="{86A223FC-A0E3-5E96-1D3B-7647A2B55080}"/>
              </a:ext>
            </a:extLst>
          </p:cNvPr>
          <p:cNvSpPr txBox="1"/>
          <p:nvPr/>
        </p:nvSpPr>
        <p:spPr>
          <a:xfrm>
            <a:off x="7054645" y="2550121"/>
            <a:ext cx="412955" cy="369332"/>
          </a:xfrm>
          <a:prstGeom prst="rect">
            <a:avLst/>
          </a:prstGeom>
          <a:noFill/>
        </p:spPr>
        <p:txBody>
          <a:bodyPr wrap="square">
            <a:spAutoFit/>
          </a:bodyPr>
          <a:lstStyle/>
          <a:p>
            <a:r>
              <a:rPr lang="en-GB" b="1" i="0" dirty="0">
                <a:solidFill>
                  <a:srgbClr val="1A73E8"/>
                </a:solidFill>
                <a:effectLst/>
                <a:latin typeface="Inter"/>
              </a:rPr>
              <a:t>→</a:t>
            </a:r>
            <a:endParaRPr lang="en-GB" dirty="0"/>
          </a:p>
        </p:txBody>
      </p:sp>
      <p:sp>
        <p:nvSpPr>
          <p:cNvPr id="17" name="TextBox 16">
            <a:extLst>
              <a:ext uri="{FF2B5EF4-FFF2-40B4-BE49-F238E27FC236}">
                <a16:creationId xmlns:a16="http://schemas.microsoft.com/office/drawing/2014/main" id="{5E987315-8646-CE46-1C29-CC2823D24121}"/>
              </a:ext>
            </a:extLst>
          </p:cNvPr>
          <p:cNvSpPr txBox="1"/>
          <p:nvPr/>
        </p:nvSpPr>
        <p:spPr>
          <a:xfrm>
            <a:off x="7708489" y="1964063"/>
            <a:ext cx="2890684" cy="1541448"/>
          </a:xfrm>
          <a:prstGeom prst="rect">
            <a:avLst/>
          </a:prstGeom>
          <a:noFill/>
        </p:spPr>
        <p:txBody>
          <a:bodyPr wrap="square">
            <a:spAutoFit/>
          </a:bodyPr>
          <a:lstStyle/>
          <a:p>
            <a:pPr algn="ctr">
              <a:spcAft>
                <a:spcPts val="300"/>
              </a:spcAft>
              <a:buNone/>
            </a:pPr>
            <a:r>
              <a:rPr lang="en-GB" b="0" i="0" dirty="0">
                <a:solidFill>
                  <a:srgbClr val="FFFFFF"/>
                </a:solidFill>
                <a:effectLst/>
                <a:latin typeface="Inter"/>
              </a:rPr>
              <a:t>📊</a:t>
            </a:r>
          </a:p>
          <a:p>
            <a:pPr algn="ctr">
              <a:buNone/>
            </a:pPr>
            <a:r>
              <a:rPr lang="en-GB" b="1" i="0" dirty="0">
                <a:solidFill>
                  <a:srgbClr val="FFFFFF"/>
                </a:solidFill>
                <a:effectLst/>
                <a:latin typeface="Inter"/>
              </a:rPr>
              <a:t>Web Dashboard</a:t>
            </a:r>
          </a:p>
          <a:p>
            <a:pPr algn="ctr">
              <a:spcBef>
                <a:spcPts val="150"/>
              </a:spcBef>
              <a:buNone/>
            </a:pPr>
            <a:r>
              <a:rPr lang="en-GB" b="0" i="0" dirty="0">
                <a:effectLst/>
                <a:latin typeface="Inter"/>
              </a:rPr>
              <a:t>React + Recharts</a:t>
            </a:r>
            <a:br>
              <a:rPr lang="en-GB" b="0" i="0" dirty="0">
                <a:effectLst/>
                <a:latin typeface="Inter"/>
              </a:rPr>
            </a:br>
            <a:r>
              <a:rPr lang="en-GB" b="0" i="0" dirty="0">
                <a:effectLst/>
                <a:latin typeface="Inter"/>
              </a:rPr>
              <a:t>8 modules, 30s refresh</a:t>
            </a:r>
            <a:br>
              <a:rPr lang="en-GB" b="0" i="0" dirty="0">
                <a:effectLst/>
                <a:latin typeface="Inter"/>
              </a:rPr>
            </a:br>
            <a:r>
              <a:rPr lang="en-GB" b="0" i="0" dirty="0">
                <a:effectLst/>
                <a:latin typeface="Inter"/>
              </a:rPr>
              <a:t>Deployed on Netlify</a:t>
            </a:r>
          </a:p>
        </p:txBody>
      </p:sp>
      <p:sp>
        <p:nvSpPr>
          <p:cNvPr id="19" name="TextBox 18">
            <a:extLst>
              <a:ext uri="{FF2B5EF4-FFF2-40B4-BE49-F238E27FC236}">
                <a16:creationId xmlns:a16="http://schemas.microsoft.com/office/drawing/2014/main" id="{4A597850-29CD-F118-7898-A6A8471EB955}"/>
              </a:ext>
            </a:extLst>
          </p:cNvPr>
          <p:cNvSpPr txBox="1"/>
          <p:nvPr/>
        </p:nvSpPr>
        <p:spPr>
          <a:xfrm>
            <a:off x="860323" y="3460556"/>
            <a:ext cx="2384323" cy="369332"/>
          </a:xfrm>
          <a:prstGeom prst="rect">
            <a:avLst/>
          </a:prstGeom>
          <a:noFill/>
        </p:spPr>
        <p:txBody>
          <a:bodyPr wrap="square">
            <a:spAutoFit/>
          </a:bodyPr>
          <a:lstStyle/>
          <a:p>
            <a:r>
              <a:rPr lang="en-GB" b="1" i="0" dirty="0">
                <a:solidFill>
                  <a:srgbClr val="0F2B46"/>
                </a:solidFill>
                <a:effectLst/>
                <a:latin typeface="Inter"/>
              </a:rPr>
              <a:t>Core Database Schema</a:t>
            </a:r>
            <a:endParaRPr lang="en-GB" dirty="0"/>
          </a:p>
        </p:txBody>
      </p:sp>
      <p:graphicFrame>
        <p:nvGraphicFramePr>
          <p:cNvPr id="20" name="Table 19">
            <a:extLst>
              <a:ext uri="{FF2B5EF4-FFF2-40B4-BE49-F238E27FC236}">
                <a16:creationId xmlns:a16="http://schemas.microsoft.com/office/drawing/2014/main" id="{B8459519-6AF5-1D3C-CF37-FB0FD5E26FC4}"/>
              </a:ext>
            </a:extLst>
          </p:cNvPr>
          <p:cNvGraphicFramePr>
            <a:graphicFrameLocks noGrp="1"/>
          </p:cNvGraphicFramePr>
          <p:nvPr>
            <p:extLst>
              <p:ext uri="{D42A27DB-BD31-4B8C-83A1-F6EECF244321}">
                <p14:modId xmlns:p14="http://schemas.microsoft.com/office/powerpoint/2010/main" val="3528095940"/>
              </p:ext>
            </p:extLst>
          </p:nvPr>
        </p:nvGraphicFramePr>
        <p:xfrm>
          <a:off x="884903" y="3802609"/>
          <a:ext cx="9212828" cy="2534440"/>
        </p:xfrm>
        <a:graphic>
          <a:graphicData uri="http://schemas.openxmlformats.org/drawingml/2006/table">
            <a:tbl>
              <a:tblPr/>
              <a:tblGrid>
                <a:gridCol w="2303207">
                  <a:extLst>
                    <a:ext uri="{9D8B030D-6E8A-4147-A177-3AD203B41FA5}">
                      <a16:colId xmlns:a16="http://schemas.microsoft.com/office/drawing/2014/main" val="3776129389"/>
                    </a:ext>
                  </a:extLst>
                </a:gridCol>
                <a:gridCol w="2303207">
                  <a:extLst>
                    <a:ext uri="{9D8B030D-6E8A-4147-A177-3AD203B41FA5}">
                      <a16:colId xmlns:a16="http://schemas.microsoft.com/office/drawing/2014/main" val="4135348311"/>
                    </a:ext>
                  </a:extLst>
                </a:gridCol>
                <a:gridCol w="2303207">
                  <a:extLst>
                    <a:ext uri="{9D8B030D-6E8A-4147-A177-3AD203B41FA5}">
                      <a16:colId xmlns:a16="http://schemas.microsoft.com/office/drawing/2014/main" val="209691899"/>
                    </a:ext>
                  </a:extLst>
                </a:gridCol>
                <a:gridCol w="2303207">
                  <a:extLst>
                    <a:ext uri="{9D8B030D-6E8A-4147-A177-3AD203B41FA5}">
                      <a16:colId xmlns:a16="http://schemas.microsoft.com/office/drawing/2014/main" val="1969275982"/>
                    </a:ext>
                  </a:extLst>
                </a:gridCol>
              </a:tblGrid>
              <a:tr h="165629">
                <a:tc>
                  <a:txBody>
                    <a:bodyPr/>
                    <a:lstStyle/>
                    <a:p>
                      <a:pPr algn="l">
                        <a:buNone/>
                      </a:pPr>
                      <a:r>
                        <a:rPr lang="en-GB" sz="1500" b="1" cap="all">
                          <a:solidFill>
                            <a:srgbClr val="0F2B46"/>
                          </a:solidFill>
                          <a:effectLst/>
                        </a:rPr>
                        <a:t>Field</a:t>
                      </a:r>
                    </a:p>
                  </a:txBody>
                  <a:tcPr marL="63052" marR="63052" marT="44136" marB="44136"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500" b="1" cap="all">
                          <a:solidFill>
                            <a:srgbClr val="0F2B46"/>
                          </a:solidFill>
                          <a:effectLst/>
                        </a:rPr>
                        <a:t>Type</a:t>
                      </a:r>
                    </a:p>
                  </a:txBody>
                  <a:tcPr marL="63052" marR="63052" marT="44136" marB="44136"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500" b="1" cap="all">
                          <a:solidFill>
                            <a:srgbClr val="0F2B46"/>
                          </a:solidFill>
                          <a:effectLst/>
                        </a:rPr>
                        <a:t>Description</a:t>
                      </a:r>
                    </a:p>
                  </a:txBody>
                  <a:tcPr marL="63052" marR="63052" marT="44136" marB="44136"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500" b="1" cap="all">
                          <a:solidFill>
                            <a:srgbClr val="0F2B46"/>
                          </a:solidFill>
                          <a:effectLst/>
                        </a:rPr>
                        <a:t>Example</a:t>
                      </a:r>
                    </a:p>
                  </a:txBody>
                  <a:tcPr marL="63052" marR="63052" marT="44136" marB="44136"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extLst>
                  <a:ext uri="{0D108BD9-81ED-4DB2-BD59-A6C34878D82A}">
                    <a16:rowId xmlns:a16="http://schemas.microsoft.com/office/drawing/2014/main" val="886055175"/>
                  </a:ext>
                </a:extLst>
              </a:tr>
              <a:tr h="285119">
                <a:tc>
                  <a:txBody>
                    <a:bodyPr/>
                    <a:lstStyle/>
                    <a:p>
                      <a:pPr>
                        <a:buNone/>
                      </a:pPr>
                      <a:r>
                        <a:rPr lang="en-GB" sz="1500" b="1">
                          <a:solidFill>
                            <a:srgbClr val="1A1A2E"/>
                          </a:solidFill>
                          <a:effectLst/>
                        </a:rPr>
                        <a:t>Bin_ID</a:t>
                      </a:r>
                      <a:endParaRPr lang="en-GB" sz="1500">
                        <a:solidFill>
                          <a:srgbClr val="1A1A2E"/>
                        </a:solidFill>
                        <a:effectLst/>
                      </a:endParaRPr>
                    </a:p>
                  </a:txBody>
                  <a:tcPr marL="63052" marR="63052" marT="44136" marB="44136"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INTEGER (PK)</a:t>
                      </a:r>
                    </a:p>
                  </a:txBody>
                  <a:tcPr marL="63052" marR="63052" marT="44136" marB="44136"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Unique bin identifier</a:t>
                      </a:r>
                    </a:p>
                  </a:txBody>
                  <a:tcPr marL="63052" marR="63052" marT="44136" marB="44136"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101</a:t>
                      </a:r>
                    </a:p>
                  </a:txBody>
                  <a:tcPr marL="63052" marR="63052" marT="44136" marB="44136"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1285721984"/>
                  </a:ext>
                </a:extLst>
              </a:tr>
              <a:tr h="285119">
                <a:tc>
                  <a:txBody>
                    <a:bodyPr/>
                    <a:lstStyle/>
                    <a:p>
                      <a:pPr>
                        <a:buNone/>
                      </a:pPr>
                      <a:r>
                        <a:rPr lang="en-GB" sz="1500" b="1">
                          <a:solidFill>
                            <a:srgbClr val="1A1A2E"/>
                          </a:solidFill>
                          <a:effectLst/>
                        </a:rPr>
                        <a:t>Location</a:t>
                      </a:r>
                      <a:endParaRPr lang="en-GB" sz="1500">
                        <a:solidFill>
                          <a:srgbClr val="1A1A2E"/>
                        </a:solidFill>
                        <a:effectLst/>
                      </a:endParaRP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TEXT</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Street / area name</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Oxford Street, London</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3353317327"/>
                  </a:ext>
                </a:extLst>
              </a:tr>
              <a:tr h="285119">
                <a:tc>
                  <a:txBody>
                    <a:bodyPr/>
                    <a:lstStyle/>
                    <a:p>
                      <a:pPr>
                        <a:buNone/>
                      </a:pPr>
                      <a:r>
                        <a:rPr lang="en-GB" sz="1500" b="1">
                          <a:solidFill>
                            <a:srgbClr val="1A1A2E"/>
                          </a:solidFill>
                          <a:effectLst/>
                        </a:rPr>
                        <a:t>Fill_Level</a:t>
                      </a:r>
                      <a:endParaRPr lang="en-GB" sz="1500">
                        <a:solidFill>
                          <a:srgbClr val="1A1A2E"/>
                        </a:solidFill>
                        <a:effectLst/>
                      </a:endParaRP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FLOAT</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Fill percentage (0–100)</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82.0</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980286226"/>
                  </a:ext>
                </a:extLst>
              </a:tr>
              <a:tr h="285119">
                <a:tc>
                  <a:txBody>
                    <a:bodyPr/>
                    <a:lstStyle/>
                    <a:p>
                      <a:pPr>
                        <a:buNone/>
                      </a:pPr>
                      <a:r>
                        <a:rPr lang="en-GB" sz="1500" b="1">
                          <a:solidFill>
                            <a:srgbClr val="1A1A2E"/>
                          </a:solidFill>
                          <a:effectLst/>
                        </a:rPr>
                        <a:t>Status</a:t>
                      </a:r>
                      <a:endParaRPr lang="en-GB" sz="1500">
                        <a:solidFill>
                          <a:srgbClr val="1A1A2E"/>
                        </a:solidFill>
                        <a:effectLst/>
                      </a:endParaRP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TEXT</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Empty | Medium | Full</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Full</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3559891848"/>
                  </a:ext>
                </a:extLst>
              </a:tr>
              <a:tr h="404608">
                <a:tc>
                  <a:txBody>
                    <a:bodyPr/>
                    <a:lstStyle/>
                    <a:p>
                      <a:pPr>
                        <a:buNone/>
                      </a:pPr>
                      <a:r>
                        <a:rPr lang="en-GB" sz="1500" b="1">
                          <a:solidFill>
                            <a:srgbClr val="1A1A2E"/>
                          </a:solidFill>
                          <a:effectLst/>
                        </a:rPr>
                        <a:t>Timestamp</a:t>
                      </a:r>
                      <a:endParaRPr lang="en-GB" sz="1500">
                        <a:solidFill>
                          <a:srgbClr val="1A1A2E"/>
                        </a:solidFill>
                        <a:effectLst/>
                      </a:endParaRP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DATETIME</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Last sensor reading (ISO 8601)</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2026-02-28T14:30:00Z</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3545758204"/>
                  </a:ext>
                </a:extLst>
              </a:tr>
              <a:tr h="404608">
                <a:tc>
                  <a:txBody>
                    <a:bodyPr/>
                    <a:lstStyle/>
                    <a:p>
                      <a:pPr>
                        <a:buNone/>
                      </a:pPr>
                      <a:r>
                        <a:rPr lang="en-GB" sz="1500" b="1">
                          <a:solidFill>
                            <a:srgbClr val="1A1A2E"/>
                          </a:solidFill>
                          <a:effectLst/>
                        </a:rPr>
                        <a:t>Battery_Level</a:t>
                      </a:r>
                      <a:endParaRPr lang="en-GB" sz="1500">
                        <a:solidFill>
                          <a:srgbClr val="1A1A2E"/>
                        </a:solidFill>
                        <a:effectLst/>
                      </a:endParaRPr>
                    </a:p>
                  </a:txBody>
                  <a:tcPr marL="63052" marR="63052" marT="44136" marB="44136"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500">
                          <a:solidFill>
                            <a:srgbClr val="1A1A2E"/>
                          </a:solidFill>
                          <a:effectLst/>
                        </a:rPr>
                        <a:t>FLOAT</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500">
                          <a:solidFill>
                            <a:srgbClr val="1A1A2E"/>
                          </a:solidFill>
                          <a:effectLst/>
                        </a:rPr>
                        <a:t>Battery percentage (0–100)</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500" dirty="0">
                          <a:solidFill>
                            <a:srgbClr val="1A1A2E"/>
                          </a:solidFill>
                          <a:effectLst/>
                        </a:rPr>
                        <a:t>78.5</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4072230073"/>
                  </a:ext>
                </a:extLst>
              </a:tr>
            </a:tbl>
          </a:graphicData>
        </a:graphic>
      </p:graphicFrame>
    </p:spTree>
    <p:extLst>
      <p:ext uri="{BB962C8B-B14F-4D97-AF65-F5344CB8AC3E}">
        <p14:creationId xmlns:p14="http://schemas.microsoft.com/office/powerpoint/2010/main" val="35646735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2EDF6DD-F371-C5CB-DAF5-8865904C8F1C}"/>
              </a:ext>
            </a:extLst>
          </p:cNvPr>
          <p:cNvSpPr txBox="1"/>
          <p:nvPr/>
        </p:nvSpPr>
        <p:spPr>
          <a:xfrm>
            <a:off x="2064774" y="316779"/>
            <a:ext cx="8062451" cy="584775"/>
          </a:xfrm>
          <a:prstGeom prst="rect">
            <a:avLst/>
          </a:prstGeom>
          <a:noFill/>
        </p:spPr>
        <p:txBody>
          <a:bodyPr wrap="square">
            <a:spAutoFit/>
          </a:bodyPr>
          <a:lstStyle/>
          <a:p>
            <a:pPr algn="ctr">
              <a:buNone/>
            </a:pPr>
            <a:r>
              <a:rPr lang="en-GB" sz="3200" b="1" i="0" dirty="0">
                <a:effectLst/>
                <a:latin typeface="Inter"/>
              </a:rPr>
              <a:t>🖥️ Dashboard — 8 Functional Modules Built</a:t>
            </a:r>
          </a:p>
        </p:txBody>
      </p:sp>
      <p:sp>
        <p:nvSpPr>
          <p:cNvPr id="7" name="TextBox 6">
            <a:extLst>
              <a:ext uri="{FF2B5EF4-FFF2-40B4-BE49-F238E27FC236}">
                <a16:creationId xmlns:a16="http://schemas.microsoft.com/office/drawing/2014/main" id="{D7E5A07D-B543-AB60-DD24-51932B5BDC6F}"/>
              </a:ext>
            </a:extLst>
          </p:cNvPr>
          <p:cNvSpPr txBox="1"/>
          <p:nvPr/>
        </p:nvSpPr>
        <p:spPr>
          <a:xfrm>
            <a:off x="2890683" y="1013174"/>
            <a:ext cx="7580671" cy="646331"/>
          </a:xfrm>
          <a:prstGeom prst="rect">
            <a:avLst/>
          </a:prstGeom>
          <a:noFill/>
        </p:spPr>
        <p:txBody>
          <a:bodyPr wrap="square">
            <a:spAutoFit/>
          </a:bodyPr>
          <a:lstStyle/>
          <a:p>
            <a:pPr algn="l">
              <a:buNone/>
            </a:pPr>
            <a:r>
              <a:rPr lang="en-GB" b="1" i="0" dirty="0">
                <a:solidFill>
                  <a:srgbClr val="0F2B46"/>
                </a:solidFill>
                <a:effectLst/>
                <a:latin typeface="Inter"/>
              </a:rPr>
              <a:t>Live Application: </a:t>
            </a:r>
            <a:r>
              <a:rPr lang="en-GB" b="1" i="0" dirty="0">
                <a:solidFill>
                  <a:srgbClr val="1A73E8"/>
                </a:solidFill>
                <a:effectLst/>
                <a:latin typeface="Inter"/>
              </a:rPr>
              <a:t>heartfelt-liger-7f8f4b.netlify.app</a:t>
            </a:r>
            <a:endParaRPr lang="en-GB" b="1" i="0" dirty="0">
              <a:solidFill>
                <a:srgbClr val="0F2B46"/>
              </a:solidFill>
              <a:effectLst/>
              <a:latin typeface="Inter"/>
            </a:endParaRPr>
          </a:p>
          <a:p>
            <a:pPr algn="l">
              <a:buNone/>
            </a:pPr>
            <a:r>
              <a:rPr lang="en-GB" b="0" i="0" dirty="0">
                <a:solidFill>
                  <a:srgbClr val="64748B"/>
                </a:solidFill>
                <a:effectLst/>
                <a:latin typeface="Inter"/>
              </a:rPr>
              <a:t>Fully deployed React SPA — accessible on any device, any browser</a:t>
            </a:r>
          </a:p>
        </p:txBody>
      </p:sp>
      <p:sp>
        <p:nvSpPr>
          <p:cNvPr id="9" name="TextBox 8">
            <a:extLst>
              <a:ext uri="{FF2B5EF4-FFF2-40B4-BE49-F238E27FC236}">
                <a16:creationId xmlns:a16="http://schemas.microsoft.com/office/drawing/2014/main" id="{BB9FC6D2-939C-E9E0-9770-E341B8A93263}"/>
              </a:ext>
            </a:extLst>
          </p:cNvPr>
          <p:cNvSpPr txBox="1"/>
          <p:nvPr/>
        </p:nvSpPr>
        <p:spPr>
          <a:xfrm>
            <a:off x="216308" y="1771125"/>
            <a:ext cx="5732207" cy="979755"/>
          </a:xfrm>
          <a:prstGeom prst="rect">
            <a:avLst/>
          </a:prstGeom>
          <a:noFill/>
        </p:spPr>
        <p:txBody>
          <a:bodyPr wrap="square">
            <a:spAutoFit/>
          </a:bodyPr>
          <a:lstStyle/>
          <a:p>
            <a:pPr algn="l">
              <a:buNone/>
            </a:pPr>
            <a:r>
              <a:rPr lang="en-GB" sz="1400" b="0" i="0" dirty="0">
                <a:solidFill>
                  <a:srgbClr val="1A1A2E"/>
                </a:solidFill>
                <a:effectLst/>
                <a:latin typeface="Inter"/>
              </a:rPr>
              <a:t>📊</a:t>
            </a:r>
          </a:p>
          <a:p>
            <a:pPr algn="l">
              <a:buNone/>
            </a:pPr>
            <a:r>
              <a:rPr lang="en-GB" sz="1400" b="1" i="0" dirty="0">
                <a:solidFill>
                  <a:srgbClr val="0F2B46"/>
                </a:solidFill>
                <a:effectLst/>
                <a:latin typeface="Inter"/>
              </a:rPr>
              <a:t>Dashboard (Home)</a:t>
            </a:r>
          </a:p>
          <a:p>
            <a:pPr algn="l">
              <a:spcBef>
                <a:spcPts val="150"/>
              </a:spcBef>
              <a:buNone/>
            </a:pPr>
            <a:r>
              <a:rPr lang="en-GB" sz="1400" b="0" i="0" dirty="0">
                <a:solidFill>
                  <a:srgbClr val="64748B"/>
                </a:solidFill>
                <a:effectLst/>
                <a:latin typeface="Inter"/>
              </a:rPr>
              <a:t>8 KPI cards, waste trend charts, bin status donut, CO₂ savings, zone table, recent alerts panel</a:t>
            </a:r>
          </a:p>
        </p:txBody>
      </p:sp>
      <p:sp>
        <p:nvSpPr>
          <p:cNvPr id="11" name="TextBox 10">
            <a:extLst>
              <a:ext uri="{FF2B5EF4-FFF2-40B4-BE49-F238E27FC236}">
                <a16:creationId xmlns:a16="http://schemas.microsoft.com/office/drawing/2014/main" id="{154C9FB2-3FE4-2F34-9267-C93B75099CB5}"/>
              </a:ext>
            </a:extLst>
          </p:cNvPr>
          <p:cNvSpPr txBox="1"/>
          <p:nvPr/>
        </p:nvSpPr>
        <p:spPr>
          <a:xfrm>
            <a:off x="181895" y="2661450"/>
            <a:ext cx="5820697" cy="979755"/>
          </a:xfrm>
          <a:prstGeom prst="rect">
            <a:avLst/>
          </a:prstGeom>
          <a:noFill/>
        </p:spPr>
        <p:txBody>
          <a:bodyPr wrap="square">
            <a:spAutoFit/>
          </a:bodyPr>
          <a:lstStyle/>
          <a:p>
            <a:pPr algn="l">
              <a:buNone/>
            </a:pPr>
            <a:r>
              <a:rPr lang="en-GB" sz="1400" b="0" i="0" dirty="0">
                <a:solidFill>
                  <a:srgbClr val="1A1A2E"/>
                </a:solidFill>
                <a:effectLst/>
                <a:latin typeface="Inter"/>
              </a:rPr>
              <a:t>🔔</a:t>
            </a:r>
          </a:p>
          <a:p>
            <a:pPr algn="l">
              <a:buNone/>
            </a:pPr>
            <a:r>
              <a:rPr lang="en-GB" sz="1400" b="1" i="0" dirty="0">
                <a:solidFill>
                  <a:srgbClr val="0F2B46"/>
                </a:solidFill>
                <a:effectLst/>
                <a:latin typeface="Inter"/>
              </a:rPr>
              <a:t>Alert Management</a:t>
            </a:r>
          </a:p>
          <a:p>
            <a:pPr algn="l">
              <a:spcBef>
                <a:spcPts val="150"/>
              </a:spcBef>
              <a:buNone/>
            </a:pPr>
            <a:r>
              <a:rPr lang="en-GB" sz="1400" b="0" i="0" dirty="0">
                <a:solidFill>
                  <a:srgbClr val="64748B"/>
                </a:solidFill>
                <a:effectLst/>
                <a:latin typeface="Inter"/>
              </a:rPr>
              <a:t>Critical/Warning/Info alerts with summary chips, filter tabs, dismissible cards with timestamps</a:t>
            </a:r>
          </a:p>
        </p:txBody>
      </p:sp>
      <p:sp>
        <p:nvSpPr>
          <p:cNvPr id="13" name="TextBox 12">
            <a:extLst>
              <a:ext uri="{FF2B5EF4-FFF2-40B4-BE49-F238E27FC236}">
                <a16:creationId xmlns:a16="http://schemas.microsoft.com/office/drawing/2014/main" id="{6DAD2A91-3742-ADA4-EADF-1AAB269335C6}"/>
              </a:ext>
            </a:extLst>
          </p:cNvPr>
          <p:cNvSpPr txBox="1"/>
          <p:nvPr/>
        </p:nvSpPr>
        <p:spPr>
          <a:xfrm>
            <a:off x="216308" y="3490220"/>
            <a:ext cx="5997680" cy="1041311"/>
          </a:xfrm>
          <a:prstGeom prst="rect">
            <a:avLst/>
          </a:prstGeom>
          <a:noFill/>
        </p:spPr>
        <p:txBody>
          <a:bodyPr wrap="square">
            <a:spAutoFit/>
          </a:bodyPr>
          <a:lstStyle/>
          <a:p>
            <a:pPr algn="l">
              <a:buNone/>
            </a:pPr>
            <a:r>
              <a:rPr lang="en-GB" b="0" i="0" dirty="0">
                <a:solidFill>
                  <a:srgbClr val="1A1A2E"/>
                </a:solidFill>
                <a:effectLst/>
                <a:latin typeface="Inter"/>
              </a:rPr>
              <a:t>🚛</a:t>
            </a:r>
          </a:p>
          <a:p>
            <a:pPr algn="l">
              <a:buNone/>
            </a:pPr>
            <a:r>
              <a:rPr lang="en-GB" sz="1400" b="1" i="0" dirty="0">
                <a:solidFill>
                  <a:srgbClr val="0F2B46"/>
                </a:solidFill>
                <a:effectLst/>
                <a:latin typeface="Inter"/>
              </a:rPr>
              <a:t>Fleet Management</a:t>
            </a:r>
          </a:p>
          <a:p>
            <a:pPr algn="l">
              <a:spcBef>
                <a:spcPts val="150"/>
              </a:spcBef>
              <a:buNone/>
            </a:pPr>
            <a:r>
              <a:rPr lang="en-GB" sz="1400" b="0" i="0" dirty="0">
                <a:solidFill>
                  <a:srgbClr val="64748B"/>
                </a:solidFill>
                <a:effectLst/>
                <a:latin typeface="Inter"/>
              </a:rPr>
              <a:t>8 truck cards with fuel gauges, optimised route timelines, SVG route map (−12% distance saved)</a:t>
            </a:r>
          </a:p>
        </p:txBody>
      </p:sp>
      <p:sp>
        <p:nvSpPr>
          <p:cNvPr id="15" name="TextBox 14">
            <a:extLst>
              <a:ext uri="{FF2B5EF4-FFF2-40B4-BE49-F238E27FC236}">
                <a16:creationId xmlns:a16="http://schemas.microsoft.com/office/drawing/2014/main" id="{6EE7CF74-DA41-7435-D9DA-884C1AC8DA26}"/>
              </a:ext>
            </a:extLst>
          </p:cNvPr>
          <p:cNvSpPr txBox="1"/>
          <p:nvPr/>
        </p:nvSpPr>
        <p:spPr>
          <a:xfrm>
            <a:off x="181895" y="4531531"/>
            <a:ext cx="6096000" cy="1041311"/>
          </a:xfrm>
          <a:prstGeom prst="rect">
            <a:avLst/>
          </a:prstGeom>
          <a:noFill/>
        </p:spPr>
        <p:txBody>
          <a:bodyPr wrap="square">
            <a:spAutoFit/>
          </a:bodyPr>
          <a:lstStyle/>
          <a:p>
            <a:pPr algn="l">
              <a:buNone/>
            </a:pPr>
            <a:r>
              <a:rPr lang="en-GB" b="0" i="0" dirty="0">
                <a:solidFill>
                  <a:srgbClr val="1A1A2E"/>
                </a:solidFill>
                <a:effectLst/>
                <a:latin typeface="Inter"/>
              </a:rPr>
              <a:t>📋</a:t>
            </a:r>
          </a:p>
          <a:p>
            <a:pPr algn="l">
              <a:buNone/>
            </a:pPr>
            <a:r>
              <a:rPr lang="en-GB" sz="1400" b="1" i="0" dirty="0">
                <a:solidFill>
                  <a:srgbClr val="0F2B46"/>
                </a:solidFill>
                <a:effectLst/>
                <a:latin typeface="Inter"/>
              </a:rPr>
              <a:t>Reports &amp; AI Decisions</a:t>
            </a:r>
          </a:p>
          <a:p>
            <a:pPr algn="l">
              <a:spcBef>
                <a:spcPts val="150"/>
              </a:spcBef>
              <a:buNone/>
            </a:pPr>
            <a:r>
              <a:rPr lang="en-GB" sz="1400" b="0" i="0" dirty="0">
                <a:solidFill>
                  <a:srgbClr val="64748B"/>
                </a:solidFill>
                <a:effectLst/>
                <a:latin typeface="Inter"/>
              </a:rPr>
              <a:t>Monthly KPI report, zone table, AI decision support (4 priority recommendations), JSON export</a:t>
            </a:r>
          </a:p>
        </p:txBody>
      </p:sp>
      <p:sp>
        <p:nvSpPr>
          <p:cNvPr id="17" name="TextBox 16">
            <a:extLst>
              <a:ext uri="{FF2B5EF4-FFF2-40B4-BE49-F238E27FC236}">
                <a16:creationId xmlns:a16="http://schemas.microsoft.com/office/drawing/2014/main" id="{9293ACB2-8805-1644-2A21-257C007419F1}"/>
              </a:ext>
            </a:extLst>
          </p:cNvPr>
          <p:cNvSpPr txBox="1"/>
          <p:nvPr/>
        </p:nvSpPr>
        <p:spPr>
          <a:xfrm>
            <a:off x="216308" y="5562027"/>
            <a:ext cx="3175821" cy="738664"/>
          </a:xfrm>
          <a:prstGeom prst="rect">
            <a:avLst/>
          </a:prstGeom>
          <a:noFill/>
        </p:spPr>
        <p:txBody>
          <a:bodyPr wrap="square">
            <a:spAutoFit/>
          </a:bodyPr>
          <a:lstStyle/>
          <a:p>
            <a:pPr>
              <a:buNone/>
            </a:pPr>
            <a:r>
              <a:rPr lang="en-GB" sz="1400" b="0" i="0" dirty="0">
                <a:solidFill>
                  <a:srgbClr val="1A1A2E"/>
                </a:solidFill>
                <a:effectLst/>
                <a:latin typeface="Inter"/>
              </a:rPr>
              <a:t>⚡</a:t>
            </a:r>
            <a:endParaRPr lang="en-GB" sz="1400" dirty="0"/>
          </a:p>
          <a:p>
            <a:pPr algn="l">
              <a:buNone/>
            </a:pPr>
            <a:r>
              <a:rPr lang="en-GB" sz="1400" b="1" i="0" dirty="0">
                <a:solidFill>
                  <a:srgbClr val="16A34A"/>
                </a:solidFill>
                <a:effectLst/>
                <a:latin typeface="Inter"/>
              </a:rPr>
              <a:t>Build Size</a:t>
            </a:r>
            <a:br>
              <a:rPr lang="en-GB" sz="1400" b="0" i="0" dirty="0">
                <a:solidFill>
                  <a:srgbClr val="1A1A2E"/>
                </a:solidFill>
                <a:effectLst/>
                <a:latin typeface="Inter"/>
              </a:rPr>
            </a:br>
            <a:r>
              <a:rPr lang="en-GB" sz="1400" b="0" i="0" dirty="0">
                <a:solidFill>
                  <a:srgbClr val="64748B"/>
                </a:solidFill>
                <a:effectLst/>
                <a:latin typeface="Inter"/>
              </a:rPr>
              <a:t>200KB zipped — loads in &lt; 2 seconds</a:t>
            </a:r>
            <a:endParaRPr lang="en-GB" sz="1400" b="0" i="0" dirty="0">
              <a:solidFill>
                <a:srgbClr val="1A1A2E"/>
              </a:solidFill>
              <a:effectLst/>
              <a:latin typeface="Inter"/>
            </a:endParaRPr>
          </a:p>
        </p:txBody>
      </p:sp>
      <p:sp>
        <p:nvSpPr>
          <p:cNvPr id="21" name="TextBox 20">
            <a:extLst>
              <a:ext uri="{FF2B5EF4-FFF2-40B4-BE49-F238E27FC236}">
                <a16:creationId xmlns:a16="http://schemas.microsoft.com/office/drawing/2014/main" id="{A9EB47EF-0C4F-1289-E009-7CD9F0C0EFB7}"/>
              </a:ext>
            </a:extLst>
          </p:cNvPr>
          <p:cNvSpPr txBox="1"/>
          <p:nvPr/>
        </p:nvSpPr>
        <p:spPr>
          <a:xfrm>
            <a:off x="6371303" y="1771124"/>
            <a:ext cx="5820697" cy="979755"/>
          </a:xfrm>
          <a:prstGeom prst="rect">
            <a:avLst/>
          </a:prstGeom>
          <a:noFill/>
        </p:spPr>
        <p:txBody>
          <a:bodyPr wrap="square">
            <a:spAutoFit/>
          </a:bodyPr>
          <a:lstStyle/>
          <a:p>
            <a:pPr algn="l">
              <a:buNone/>
            </a:pPr>
            <a:r>
              <a:rPr lang="en-GB" sz="1400" b="0" i="0" dirty="0">
                <a:solidFill>
                  <a:srgbClr val="1A1A2E"/>
                </a:solidFill>
                <a:effectLst/>
                <a:latin typeface="Inter"/>
              </a:rPr>
              <a:t>🗺️</a:t>
            </a:r>
          </a:p>
          <a:p>
            <a:pPr algn="l">
              <a:buNone/>
            </a:pPr>
            <a:r>
              <a:rPr lang="en-GB" sz="1400" b="1" i="0" dirty="0">
                <a:solidFill>
                  <a:srgbClr val="0F2B46"/>
                </a:solidFill>
                <a:effectLst/>
                <a:latin typeface="Inter"/>
              </a:rPr>
              <a:t>Real-Time Monitoring</a:t>
            </a:r>
          </a:p>
          <a:p>
            <a:pPr algn="l">
              <a:spcBef>
                <a:spcPts val="150"/>
              </a:spcBef>
              <a:buNone/>
            </a:pPr>
            <a:r>
              <a:rPr lang="en-GB" sz="1400" b="0" i="0" dirty="0">
                <a:solidFill>
                  <a:srgbClr val="64748B"/>
                </a:solidFill>
                <a:effectLst/>
                <a:latin typeface="Inter"/>
              </a:rPr>
              <a:t>Interactive UK map with colour-coded bin dots (green/yellow/red), list view, filters by zone &amp; status</a:t>
            </a:r>
          </a:p>
        </p:txBody>
      </p:sp>
      <p:sp>
        <p:nvSpPr>
          <p:cNvPr id="23" name="TextBox 22">
            <a:extLst>
              <a:ext uri="{FF2B5EF4-FFF2-40B4-BE49-F238E27FC236}">
                <a16:creationId xmlns:a16="http://schemas.microsoft.com/office/drawing/2014/main" id="{79AF04F0-845D-117D-C3C8-F77431C32C88}"/>
              </a:ext>
            </a:extLst>
          </p:cNvPr>
          <p:cNvSpPr txBox="1"/>
          <p:nvPr/>
        </p:nvSpPr>
        <p:spPr>
          <a:xfrm>
            <a:off x="6371303" y="2750879"/>
            <a:ext cx="5968180" cy="1041311"/>
          </a:xfrm>
          <a:prstGeom prst="rect">
            <a:avLst/>
          </a:prstGeom>
          <a:noFill/>
        </p:spPr>
        <p:txBody>
          <a:bodyPr wrap="square">
            <a:spAutoFit/>
          </a:bodyPr>
          <a:lstStyle/>
          <a:p>
            <a:pPr algn="l">
              <a:buNone/>
            </a:pPr>
            <a:r>
              <a:rPr lang="en-GB" b="0" i="0" dirty="0">
                <a:solidFill>
                  <a:srgbClr val="1A1A2E"/>
                </a:solidFill>
                <a:effectLst/>
                <a:latin typeface="Inter"/>
              </a:rPr>
              <a:t>📈</a:t>
            </a:r>
            <a:endParaRPr lang="en-GB" sz="1400" b="0" i="0" dirty="0">
              <a:solidFill>
                <a:srgbClr val="1A1A2E"/>
              </a:solidFill>
              <a:effectLst/>
              <a:latin typeface="Inter"/>
            </a:endParaRPr>
          </a:p>
          <a:p>
            <a:pPr algn="l">
              <a:buNone/>
            </a:pPr>
            <a:r>
              <a:rPr lang="en-GB" sz="1400" b="1" i="0" dirty="0">
                <a:solidFill>
                  <a:srgbClr val="0F2B46"/>
                </a:solidFill>
                <a:effectLst/>
                <a:latin typeface="Inter"/>
              </a:rPr>
              <a:t>Deep Analytics</a:t>
            </a:r>
          </a:p>
          <a:p>
            <a:pPr algn="l">
              <a:spcBef>
                <a:spcPts val="150"/>
              </a:spcBef>
              <a:buNone/>
            </a:pPr>
            <a:r>
              <a:rPr lang="en-GB" sz="1400" b="0" i="0" dirty="0">
                <a:solidFill>
                  <a:srgbClr val="64748B"/>
                </a:solidFill>
                <a:effectLst/>
                <a:latin typeface="Inter"/>
              </a:rPr>
              <a:t>7 chart views: hourly fill, waste type pie, monthly volumes, battery health, CO₂ trend, zone radar</a:t>
            </a:r>
          </a:p>
        </p:txBody>
      </p:sp>
      <p:sp>
        <p:nvSpPr>
          <p:cNvPr id="25" name="TextBox 24">
            <a:extLst>
              <a:ext uri="{FF2B5EF4-FFF2-40B4-BE49-F238E27FC236}">
                <a16:creationId xmlns:a16="http://schemas.microsoft.com/office/drawing/2014/main" id="{6A3B7A6E-1478-4D5F-12A9-4F1EFD66AD11}"/>
              </a:ext>
            </a:extLst>
          </p:cNvPr>
          <p:cNvSpPr txBox="1"/>
          <p:nvPr/>
        </p:nvSpPr>
        <p:spPr>
          <a:xfrm>
            <a:off x="6371303" y="3792190"/>
            <a:ext cx="5577348" cy="1041311"/>
          </a:xfrm>
          <a:prstGeom prst="rect">
            <a:avLst/>
          </a:prstGeom>
          <a:noFill/>
        </p:spPr>
        <p:txBody>
          <a:bodyPr wrap="square">
            <a:spAutoFit/>
          </a:bodyPr>
          <a:lstStyle/>
          <a:p>
            <a:pPr algn="l">
              <a:buNone/>
            </a:pPr>
            <a:r>
              <a:rPr lang="en-GB" b="0" i="0" dirty="0">
                <a:solidFill>
                  <a:srgbClr val="1A1A2E"/>
                </a:solidFill>
                <a:effectLst/>
                <a:latin typeface="Inter"/>
              </a:rPr>
              <a:t>🗑️</a:t>
            </a:r>
          </a:p>
          <a:p>
            <a:pPr algn="l">
              <a:buNone/>
            </a:pPr>
            <a:r>
              <a:rPr lang="en-GB" sz="1400" b="1" i="0" dirty="0">
                <a:solidFill>
                  <a:srgbClr val="0F2B46"/>
                </a:solidFill>
                <a:effectLst/>
                <a:latin typeface="Inter"/>
              </a:rPr>
              <a:t>Bin Management</a:t>
            </a:r>
          </a:p>
          <a:p>
            <a:pPr algn="l">
              <a:spcBef>
                <a:spcPts val="150"/>
              </a:spcBef>
              <a:buNone/>
            </a:pPr>
            <a:r>
              <a:rPr lang="en-GB" sz="1400" b="0" i="0" dirty="0">
                <a:solidFill>
                  <a:srgbClr val="64748B"/>
                </a:solidFill>
                <a:effectLst/>
                <a:latin typeface="Inter"/>
              </a:rPr>
              <a:t>Sortable table of all 23 bins, multi-filter bar, detail panel with "Schedule Collection" actions</a:t>
            </a:r>
          </a:p>
        </p:txBody>
      </p:sp>
      <p:sp>
        <p:nvSpPr>
          <p:cNvPr id="27" name="TextBox 26">
            <a:extLst>
              <a:ext uri="{FF2B5EF4-FFF2-40B4-BE49-F238E27FC236}">
                <a16:creationId xmlns:a16="http://schemas.microsoft.com/office/drawing/2014/main" id="{5E7F32A2-459E-E7C3-EEA2-3090F6A36A55}"/>
              </a:ext>
            </a:extLst>
          </p:cNvPr>
          <p:cNvSpPr txBox="1"/>
          <p:nvPr/>
        </p:nvSpPr>
        <p:spPr>
          <a:xfrm>
            <a:off x="6371303" y="4799941"/>
            <a:ext cx="5604389" cy="1041311"/>
          </a:xfrm>
          <a:prstGeom prst="rect">
            <a:avLst/>
          </a:prstGeom>
          <a:noFill/>
        </p:spPr>
        <p:txBody>
          <a:bodyPr wrap="square">
            <a:spAutoFit/>
          </a:bodyPr>
          <a:lstStyle/>
          <a:p>
            <a:pPr algn="l">
              <a:buNone/>
            </a:pPr>
            <a:r>
              <a:rPr lang="en-GB" b="0" i="0" dirty="0">
                <a:solidFill>
                  <a:srgbClr val="1A1A2E"/>
                </a:solidFill>
                <a:effectLst/>
                <a:latin typeface="Inter"/>
              </a:rPr>
              <a:t>⚙️</a:t>
            </a:r>
          </a:p>
          <a:p>
            <a:pPr algn="l">
              <a:buNone/>
            </a:pPr>
            <a:r>
              <a:rPr lang="en-GB" sz="1400" b="1" i="0" dirty="0">
                <a:solidFill>
                  <a:srgbClr val="0F2B46"/>
                </a:solidFill>
                <a:effectLst/>
                <a:latin typeface="Inter"/>
              </a:rPr>
              <a:t>Settings &amp; Config</a:t>
            </a:r>
          </a:p>
          <a:p>
            <a:pPr algn="l">
              <a:spcBef>
                <a:spcPts val="150"/>
              </a:spcBef>
              <a:buNone/>
            </a:pPr>
            <a:r>
              <a:rPr lang="en-GB" sz="1400" b="0" i="0" dirty="0">
                <a:solidFill>
                  <a:srgbClr val="64748B"/>
                </a:solidFill>
                <a:effectLst/>
                <a:latin typeface="Inter"/>
              </a:rPr>
              <a:t>Alert thresholds, refresh interval, display preferences, data retention, </a:t>
            </a:r>
            <a:br>
              <a:rPr lang="en-GB" sz="1400" b="0" i="0" dirty="0">
                <a:solidFill>
                  <a:srgbClr val="64748B"/>
                </a:solidFill>
                <a:effectLst/>
                <a:latin typeface="Inter"/>
              </a:rPr>
            </a:br>
            <a:r>
              <a:rPr lang="en-GB" sz="1400" b="0" i="0" dirty="0">
                <a:solidFill>
                  <a:srgbClr val="64748B"/>
                </a:solidFill>
                <a:effectLst/>
                <a:latin typeface="Inter"/>
              </a:rPr>
              <a:t>team credits &amp; About</a:t>
            </a:r>
          </a:p>
        </p:txBody>
      </p:sp>
      <p:sp>
        <p:nvSpPr>
          <p:cNvPr id="29" name="TextBox 28">
            <a:extLst>
              <a:ext uri="{FF2B5EF4-FFF2-40B4-BE49-F238E27FC236}">
                <a16:creationId xmlns:a16="http://schemas.microsoft.com/office/drawing/2014/main" id="{BA96DE66-A3AB-E889-7E9A-14EA9392EFF4}"/>
              </a:ext>
            </a:extLst>
          </p:cNvPr>
          <p:cNvSpPr txBox="1"/>
          <p:nvPr/>
        </p:nvSpPr>
        <p:spPr>
          <a:xfrm>
            <a:off x="3956256" y="5562027"/>
            <a:ext cx="3728883" cy="800219"/>
          </a:xfrm>
          <a:prstGeom prst="rect">
            <a:avLst/>
          </a:prstGeom>
          <a:noFill/>
        </p:spPr>
        <p:txBody>
          <a:bodyPr wrap="square">
            <a:spAutoFit/>
          </a:bodyPr>
          <a:lstStyle/>
          <a:p>
            <a:pPr>
              <a:buNone/>
            </a:pPr>
            <a:r>
              <a:rPr lang="en-GB" b="0" i="0" dirty="0">
                <a:solidFill>
                  <a:srgbClr val="1A1A2E"/>
                </a:solidFill>
                <a:effectLst/>
                <a:latin typeface="Inter"/>
              </a:rPr>
              <a:t>🔄</a:t>
            </a:r>
            <a:endParaRPr lang="en-GB" dirty="0"/>
          </a:p>
          <a:p>
            <a:pPr algn="l">
              <a:buNone/>
            </a:pPr>
            <a:r>
              <a:rPr lang="en-GB" sz="1400" b="1" i="0" dirty="0">
                <a:solidFill>
                  <a:srgbClr val="0369A1"/>
                </a:solidFill>
                <a:effectLst/>
                <a:latin typeface="Inter"/>
              </a:rPr>
              <a:t>Live Refresh</a:t>
            </a:r>
            <a:br>
              <a:rPr lang="en-GB" sz="1400" b="0" i="0" dirty="0">
                <a:solidFill>
                  <a:srgbClr val="1A1A2E"/>
                </a:solidFill>
                <a:effectLst/>
                <a:latin typeface="Inter"/>
              </a:rPr>
            </a:br>
            <a:r>
              <a:rPr lang="en-GB" sz="1400" b="0" i="0" dirty="0">
                <a:solidFill>
                  <a:srgbClr val="64748B"/>
                </a:solidFill>
                <a:effectLst/>
                <a:latin typeface="Inter"/>
              </a:rPr>
              <a:t>Auto-updates every 30 seconds with new data</a:t>
            </a:r>
            <a:endParaRPr lang="en-GB" sz="1400" b="0" i="0" dirty="0">
              <a:solidFill>
                <a:srgbClr val="1A1A2E"/>
              </a:solidFill>
              <a:effectLst/>
              <a:latin typeface="Inter"/>
            </a:endParaRPr>
          </a:p>
        </p:txBody>
      </p:sp>
      <p:sp>
        <p:nvSpPr>
          <p:cNvPr id="31" name="TextBox 30">
            <a:extLst>
              <a:ext uri="{FF2B5EF4-FFF2-40B4-BE49-F238E27FC236}">
                <a16:creationId xmlns:a16="http://schemas.microsoft.com/office/drawing/2014/main" id="{2622481F-BA38-6894-996E-590BBD19E1DC}"/>
              </a:ext>
            </a:extLst>
          </p:cNvPr>
          <p:cNvSpPr txBox="1"/>
          <p:nvPr/>
        </p:nvSpPr>
        <p:spPr>
          <a:xfrm>
            <a:off x="8539315" y="5572842"/>
            <a:ext cx="3800168" cy="800219"/>
          </a:xfrm>
          <a:prstGeom prst="rect">
            <a:avLst/>
          </a:prstGeom>
          <a:noFill/>
        </p:spPr>
        <p:txBody>
          <a:bodyPr wrap="square">
            <a:spAutoFit/>
          </a:bodyPr>
          <a:lstStyle/>
          <a:p>
            <a:pPr>
              <a:buNone/>
            </a:pPr>
            <a:r>
              <a:rPr lang="en-GB" b="0" i="0" dirty="0">
                <a:solidFill>
                  <a:srgbClr val="1A1A2E"/>
                </a:solidFill>
                <a:effectLst/>
                <a:latin typeface="Inter"/>
              </a:rPr>
              <a:t>📱</a:t>
            </a:r>
            <a:endParaRPr lang="en-GB" sz="1400" dirty="0"/>
          </a:p>
          <a:p>
            <a:pPr algn="l">
              <a:buNone/>
            </a:pPr>
            <a:r>
              <a:rPr lang="en-GB" sz="1400" b="1" i="0" dirty="0">
                <a:solidFill>
                  <a:srgbClr val="7C3AED"/>
                </a:solidFill>
                <a:effectLst/>
                <a:latin typeface="Inter"/>
              </a:rPr>
              <a:t>Responsive</a:t>
            </a:r>
            <a:br>
              <a:rPr lang="en-GB" sz="1400" b="0" i="0" dirty="0">
                <a:solidFill>
                  <a:srgbClr val="1A1A2E"/>
                </a:solidFill>
                <a:effectLst/>
                <a:latin typeface="Inter"/>
              </a:rPr>
            </a:br>
            <a:r>
              <a:rPr lang="en-GB" sz="1400" b="0" i="0" dirty="0">
                <a:solidFill>
                  <a:srgbClr val="64748B"/>
                </a:solidFill>
                <a:effectLst/>
                <a:latin typeface="Inter"/>
              </a:rPr>
              <a:t>Mobile, tablet, and desktop — all browsers</a:t>
            </a:r>
            <a:endParaRPr lang="en-GB" sz="1400" b="0" i="0" dirty="0">
              <a:solidFill>
                <a:srgbClr val="1A1A2E"/>
              </a:solidFill>
              <a:effectLst/>
              <a:latin typeface="Inter"/>
            </a:endParaRPr>
          </a:p>
        </p:txBody>
      </p:sp>
    </p:spTree>
    <p:extLst>
      <p:ext uri="{BB962C8B-B14F-4D97-AF65-F5344CB8AC3E}">
        <p14:creationId xmlns:p14="http://schemas.microsoft.com/office/powerpoint/2010/main" val="15361975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A24ECAF-C55F-5118-3720-CB388A279EB7}"/>
              </a:ext>
            </a:extLst>
          </p:cNvPr>
          <p:cNvSpPr txBox="1"/>
          <p:nvPr/>
        </p:nvSpPr>
        <p:spPr>
          <a:xfrm>
            <a:off x="2713703" y="100469"/>
            <a:ext cx="7000568" cy="523220"/>
          </a:xfrm>
          <a:prstGeom prst="rect">
            <a:avLst/>
          </a:prstGeom>
          <a:noFill/>
        </p:spPr>
        <p:txBody>
          <a:bodyPr wrap="square">
            <a:spAutoFit/>
          </a:bodyPr>
          <a:lstStyle/>
          <a:p>
            <a:pPr algn="l">
              <a:buNone/>
            </a:pPr>
            <a:r>
              <a:rPr lang="en-GB" sz="2800" b="1" i="0" dirty="0">
                <a:effectLst/>
                <a:latin typeface="Inter"/>
              </a:rPr>
              <a:t>✅ Testing, Validation &amp; Performance Results</a:t>
            </a:r>
          </a:p>
        </p:txBody>
      </p:sp>
      <p:sp>
        <p:nvSpPr>
          <p:cNvPr id="7" name="TextBox 6">
            <a:extLst>
              <a:ext uri="{FF2B5EF4-FFF2-40B4-BE49-F238E27FC236}">
                <a16:creationId xmlns:a16="http://schemas.microsoft.com/office/drawing/2014/main" id="{3EFA01A6-8456-A4C3-23CF-9370C4D8ED8A}"/>
              </a:ext>
            </a:extLst>
          </p:cNvPr>
          <p:cNvSpPr txBox="1"/>
          <p:nvPr/>
        </p:nvSpPr>
        <p:spPr>
          <a:xfrm>
            <a:off x="1052052" y="1129018"/>
            <a:ext cx="2182761" cy="671979"/>
          </a:xfrm>
          <a:prstGeom prst="rect">
            <a:avLst/>
          </a:prstGeom>
          <a:noFill/>
        </p:spPr>
        <p:txBody>
          <a:bodyPr wrap="square">
            <a:spAutoFit/>
          </a:bodyPr>
          <a:lstStyle/>
          <a:p>
            <a:pPr algn="ctr">
              <a:buNone/>
            </a:pPr>
            <a:r>
              <a:rPr lang="en-GB" b="1" i="0" dirty="0">
                <a:solidFill>
                  <a:srgbClr val="0F2B46"/>
                </a:solidFill>
                <a:effectLst/>
                <a:latin typeface="Inter"/>
              </a:rPr>
              <a:t>3,284</a:t>
            </a:r>
          </a:p>
          <a:p>
            <a:pPr algn="ctr">
              <a:spcBef>
                <a:spcPts val="150"/>
              </a:spcBef>
              <a:buNone/>
            </a:pPr>
            <a:r>
              <a:rPr lang="en-GB" b="1" i="0" cap="all" dirty="0">
                <a:solidFill>
                  <a:srgbClr val="64748B"/>
                </a:solidFill>
                <a:effectLst/>
                <a:latin typeface="Inter"/>
              </a:rPr>
              <a:t>Total Collections</a:t>
            </a:r>
          </a:p>
        </p:txBody>
      </p:sp>
      <p:sp>
        <p:nvSpPr>
          <p:cNvPr id="9" name="TextBox 8">
            <a:extLst>
              <a:ext uri="{FF2B5EF4-FFF2-40B4-BE49-F238E27FC236}">
                <a16:creationId xmlns:a16="http://schemas.microsoft.com/office/drawing/2014/main" id="{0E3AB274-9418-7EA7-E49D-27D916A7FE65}"/>
              </a:ext>
            </a:extLst>
          </p:cNvPr>
          <p:cNvSpPr txBox="1"/>
          <p:nvPr/>
        </p:nvSpPr>
        <p:spPr>
          <a:xfrm>
            <a:off x="3726426" y="1117488"/>
            <a:ext cx="2241755" cy="671979"/>
          </a:xfrm>
          <a:prstGeom prst="rect">
            <a:avLst/>
          </a:prstGeom>
          <a:noFill/>
        </p:spPr>
        <p:txBody>
          <a:bodyPr wrap="square">
            <a:spAutoFit/>
          </a:bodyPr>
          <a:lstStyle/>
          <a:p>
            <a:pPr algn="ctr">
              <a:buNone/>
            </a:pPr>
            <a:r>
              <a:rPr lang="en-GB" b="1" i="0" dirty="0">
                <a:solidFill>
                  <a:srgbClr val="0F2B46"/>
                </a:solidFill>
                <a:effectLst/>
                <a:latin typeface="Inter"/>
              </a:rPr>
              <a:t>4,820T</a:t>
            </a:r>
          </a:p>
          <a:p>
            <a:pPr algn="ctr">
              <a:spcBef>
                <a:spcPts val="150"/>
              </a:spcBef>
              <a:buNone/>
            </a:pPr>
            <a:r>
              <a:rPr lang="en-GB" b="1" i="0" cap="all" dirty="0">
                <a:solidFill>
                  <a:srgbClr val="64748B"/>
                </a:solidFill>
                <a:effectLst/>
                <a:latin typeface="Inter"/>
              </a:rPr>
              <a:t>Waste Collected</a:t>
            </a:r>
          </a:p>
        </p:txBody>
      </p:sp>
      <p:sp>
        <p:nvSpPr>
          <p:cNvPr id="11" name="TextBox 10">
            <a:extLst>
              <a:ext uri="{FF2B5EF4-FFF2-40B4-BE49-F238E27FC236}">
                <a16:creationId xmlns:a16="http://schemas.microsoft.com/office/drawing/2014/main" id="{E6563565-712E-F64A-680C-878494CD37D7}"/>
              </a:ext>
            </a:extLst>
          </p:cNvPr>
          <p:cNvSpPr txBox="1"/>
          <p:nvPr/>
        </p:nvSpPr>
        <p:spPr>
          <a:xfrm>
            <a:off x="6223821" y="1182924"/>
            <a:ext cx="2330245" cy="671979"/>
          </a:xfrm>
          <a:prstGeom prst="rect">
            <a:avLst/>
          </a:prstGeom>
          <a:noFill/>
        </p:spPr>
        <p:txBody>
          <a:bodyPr wrap="square">
            <a:spAutoFit/>
          </a:bodyPr>
          <a:lstStyle/>
          <a:p>
            <a:pPr algn="ctr">
              <a:buNone/>
            </a:pPr>
            <a:r>
              <a:rPr lang="en-GB" b="1" i="0" dirty="0">
                <a:solidFill>
                  <a:srgbClr val="0F2B46"/>
                </a:solidFill>
                <a:effectLst/>
                <a:latin typeface="Inter"/>
              </a:rPr>
              <a:t>£18.4K</a:t>
            </a:r>
          </a:p>
          <a:p>
            <a:pPr algn="ctr">
              <a:spcBef>
                <a:spcPts val="150"/>
              </a:spcBef>
              <a:buNone/>
            </a:pPr>
            <a:r>
              <a:rPr lang="en-GB" b="1" i="0" cap="all" dirty="0">
                <a:solidFill>
                  <a:srgbClr val="64748B"/>
                </a:solidFill>
                <a:effectLst/>
                <a:latin typeface="Inter"/>
              </a:rPr>
              <a:t>Monthly Saving</a:t>
            </a:r>
          </a:p>
        </p:txBody>
      </p:sp>
      <p:sp>
        <p:nvSpPr>
          <p:cNvPr id="13" name="TextBox 12">
            <a:extLst>
              <a:ext uri="{FF2B5EF4-FFF2-40B4-BE49-F238E27FC236}">
                <a16:creationId xmlns:a16="http://schemas.microsoft.com/office/drawing/2014/main" id="{25775ABC-C70B-8793-527C-605C39F92CAD}"/>
              </a:ext>
            </a:extLst>
          </p:cNvPr>
          <p:cNvSpPr txBox="1"/>
          <p:nvPr/>
        </p:nvSpPr>
        <p:spPr>
          <a:xfrm>
            <a:off x="8642556" y="1129016"/>
            <a:ext cx="2428568" cy="671979"/>
          </a:xfrm>
          <a:prstGeom prst="rect">
            <a:avLst/>
          </a:prstGeom>
          <a:noFill/>
        </p:spPr>
        <p:txBody>
          <a:bodyPr wrap="square">
            <a:spAutoFit/>
          </a:bodyPr>
          <a:lstStyle/>
          <a:p>
            <a:pPr algn="ctr">
              <a:buNone/>
            </a:pPr>
            <a:r>
              <a:rPr lang="en-GB" b="1" i="0" dirty="0">
                <a:solidFill>
                  <a:srgbClr val="27AE60"/>
                </a:solidFill>
                <a:effectLst/>
                <a:latin typeface="Inter"/>
              </a:rPr>
              <a:t>2.7T</a:t>
            </a:r>
          </a:p>
          <a:p>
            <a:pPr algn="ctr">
              <a:spcBef>
                <a:spcPts val="150"/>
              </a:spcBef>
              <a:buNone/>
            </a:pPr>
            <a:r>
              <a:rPr lang="en-GB" b="1" i="0" cap="all" dirty="0">
                <a:solidFill>
                  <a:srgbClr val="64748B"/>
                </a:solidFill>
                <a:effectLst/>
                <a:latin typeface="Inter"/>
              </a:rPr>
              <a:t>CO₂ Saved / Month</a:t>
            </a:r>
          </a:p>
        </p:txBody>
      </p:sp>
      <p:sp>
        <p:nvSpPr>
          <p:cNvPr id="15" name="TextBox 14">
            <a:extLst>
              <a:ext uri="{FF2B5EF4-FFF2-40B4-BE49-F238E27FC236}">
                <a16:creationId xmlns:a16="http://schemas.microsoft.com/office/drawing/2014/main" id="{C0BE62FC-80F8-5BAE-3220-A90E3BB92484}"/>
              </a:ext>
            </a:extLst>
          </p:cNvPr>
          <p:cNvSpPr txBox="1"/>
          <p:nvPr/>
        </p:nvSpPr>
        <p:spPr>
          <a:xfrm>
            <a:off x="1052052" y="1936994"/>
            <a:ext cx="2517058" cy="369332"/>
          </a:xfrm>
          <a:prstGeom prst="rect">
            <a:avLst/>
          </a:prstGeom>
          <a:noFill/>
        </p:spPr>
        <p:txBody>
          <a:bodyPr wrap="square">
            <a:spAutoFit/>
          </a:bodyPr>
          <a:lstStyle/>
          <a:p>
            <a:r>
              <a:rPr lang="en-GB" b="1" i="0" dirty="0">
                <a:solidFill>
                  <a:srgbClr val="0F2B46"/>
                </a:solidFill>
                <a:effectLst/>
                <a:latin typeface="Inter"/>
              </a:rPr>
              <a:t>Sensor Accuracy Testing</a:t>
            </a:r>
            <a:endParaRPr lang="en-GB" dirty="0"/>
          </a:p>
        </p:txBody>
      </p:sp>
      <p:graphicFrame>
        <p:nvGraphicFramePr>
          <p:cNvPr id="16" name="Table 15">
            <a:extLst>
              <a:ext uri="{FF2B5EF4-FFF2-40B4-BE49-F238E27FC236}">
                <a16:creationId xmlns:a16="http://schemas.microsoft.com/office/drawing/2014/main" id="{408981E3-0486-7DAC-26D2-F23DA49AA867}"/>
              </a:ext>
            </a:extLst>
          </p:cNvPr>
          <p:cNvGraphicFramePr>
            <a:graphicFrameLocks noGrp="1"/>
          </p:cNvGraphicFramePr>
          <p:nvPr>
            <p:extLst>
              <p:ext uri="{D42A27DB-BD31-4B8C-83A1-F6EECF244321}">
                <p14:modId xmlns:p14="http://schemas.microsoft.com/office/powerpoint/2010/main" val="3160680879"/>
              </p:ext>
            </p:extLst>
          </p:nvPr>
        </p:nvGraphicFramePr>
        <p:xfrm>
          <a:off x="1052051" y="2283266"/>
          <a:ext cx="4916128" cy="3466637"/>
        </p:xfrm>
        <a:graphic>
          <a:graphicData uri="http://schemas.openxmlformats.org/drawingml/2006/table">
            <a:tbl>
              <a:tblPr/>
              <a:tblGrid>
                <a:gridCol w="1229032">
                  <a:extLst>
                    <a:ext uri="{9D8B030D-6E8A-4147-A177-3AD203B41FA5}">
                      <a16:colId xmlns:a16="http://schemas.microsoft.com/office/drawing/2014/main" val="2111096953"/>
                    </a:ext>
                  </a:extLst>
                </a:gridCol>
                <a:gridCol w="1229032">
                  <a:extLst>
                    <a:ext uri="{9D8B030D-6E8A-4147-A177-3AD203B41FA5}">
                      <a16:colId xmlns:a16="http://schemas.microsoft.com/office/drawing/2014/main" val="1835757670"/>
                    </a:ext>
                  </a:extLst>
                </a:gridCol>
                <a:gridCol w="1229032">
                  <a:extLst>
                    <a:ext uri="{9D8B030D-6E8A-4147-A177-3AD203B41FA5}">
                      <a16:colId xmlns:a16="http://schemas.microsoft.com/office/drawing/2014/main" val="4255108878"/>
                    </a:ext>
                  </a:extLst>
                </a:gridCol>
                <a:gridCol w="1229032">
                  <a:extLst>
                    <a:ext uri="{9D8B030D-6E8A-4147-A177-3AD203B41FA5}">
                      <a16:colId xmlns:a16="http://schemas.microsoft.com/office/drawing/2014/main" val="1854249894"/>
                    </a:ext>
                  </a:extLst>
                </a:gridCol>
              </a:tblGrid>
              <a:tr h="503839">
                <a:tc>
                  <a:txBody>
                    <a:bodyPr/>
                    <a:lstStyle/>
                    <a:p>
                      <a:pPr algn="l">
                        <a:buNone/>
                      </a:pPr>
                      <a:r>
                        <a:rPr lang="en-GB" sz="1700" b="1" cap="all">
                          <a:solidFill>
                            <a:srgbClr val="0F2B46"/>
                          </a:solidFill>
                          <a:effectLst/>
                        </a:rPr>
                        <a:t>Condition</a:t>
                      </a:r>
                    </a:p>
                  </a:txBody>
                  <a:tcPr marL="72875" marR="72875" marT="51013" marB="51013"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700" b="1" cap="all">
                          <a:solidFill>
                            <a:srgbClr val="0F2B46"/>
                          </a:solidFill>
                          <a:effectLst/>
                        </a:rPr>
                        <a:t>Expected</a:t>
                      </a:r>
                    </a:p>
                  </a:txBody>
                  <a:tcPr marL="72875" marR="72875" marT="51013" marB="51013"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700" b="1" cap="all" dirty="0">
                          <a:solidFill>
                            <a:srgbClr val="0F2B46"/>
                          </a:solidFill>
                          <a:effectLst/>
                        </a:rPr>
                        <a:t>Reading</a:t>
                      </a:r>
                    </a:p>
                  </a:txBody>
                  <a:tcPr marL="72875" marR="72875" marT="51013" marB="51013"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700" b="1" cap="all">
                          <a:solidFill>
                            <a:srgbClr val="0F2B46"/>
                          </a:solidFill>
                          <a:effectLst/>
                        </a:rPr>
                        <a:t>Accuracy</a:t>
                      </a:r>
                    </a:p>
                  </a:txBody>
                  <a:tcPr marL="72875" marR="72875" marT="51013" marB="51013"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extLst>
                  <a:ext uri="{0D108BD9-81ED-4DB2-BD59-A6C34878D82A}">
                    <a16:rowId xmlns:a16="http://schemas.microsoft.com/office/drawing/2014/main" val="977819004"/>
                  </a:ext>
                </a:extLst>
              </a:tr>
              <a:tr h="503839">
                <a:tc>
                  <a:txBody>
                    <a:bodyPr/>
                    <a:lstStyle/>
                    <a:p>
                      <a:pPr>
                        <a:buNone/>
                      </a:pPr>
                      <a:r>
                        <a:rPr lang="en-GB" sz="1700" dirty="0">
                          <a:solidFill>
                            <a:srgbClr val="1A1A2E"/>
                          </a:solidFill>
                          <a:effectLst/>
                        </a:rPr>
                        <a:t>Empty (40cm)</a:t>
                      </a:r>
                    </a:p>
                  </a:txBody>
                  <a:tcPr marL="72875" marR="72875" marT="51013" marB="51013"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a:solidFill>
                            <a:srgbClr val="1A1A2E"/>
                          </a:solidFill>
                          <a:effectLst/>
                        </a:rPr>
                        <a:t>0%</a:t>
                      </a:r>
                    </a:p>
                  </a:txBody>
                  <a:tcPr marL="72875" marR="72875" marT="51013" marB="51013"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a:solidFill>
                            <a:srgbClr val="1A1A2E"/>
                          </a:solidFill>
                          <a:effectLst/>
                        </a:rPr>
                        <a:t>2%</a:t>
                      </a:r>
                    </a:p>
                  </a:txBody>
                  <a:tcPr marL="72875" marR="72875" marT="51013" marB="51013"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b="1">
                          <a:solidFill>
                            <a:srgbClr val="16A34A"/>
                          </a:solidFill>
                          <a:effectLst/>
                        </a:rPr>
                        <a:t>98%</a:t>
                      </a:r>
                      <a:endParaRPr lang="en-GB" sz="1700">
                        <a:solidFill>
                          <a:srgbClr val="1A1A2E"/>
                        </a:solidFill>
                        <a:effectLst/>
                      </a:endParaRPr>
                    </a:p>
                  </a:txBody>
                  <a:tcPr marL="72875" marR="72875" marT="51013" marB="51013"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2611996529"/>
                  </a:ext>
                </a:extLst>
              </a:tr>
              <a:tr h="714748">
                <a:tc>
                  <a:txBody>
                    <a:bodyPr/>
                    <a:lstStyle/>
                    <a:p>
                      <a:pPr>
                        <a:buNone/>
                      </a:pPr>
                      <a:r>
                        <a:rPr lang="en-GB" sz="1700">
                          <a:solidFill>
                            <a:srgbClr val="1A1A2E"/>
                          </a:solidFill>
                          <a:effectLst/>
                        </a:rPr>
                        <a:t>Quarter (30cm)</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a:solidFill>
                            <a:srgbClr val="1A1A2E"/>
                          </a:solidFill>
                          <a:effectLst/>
                        </a:rPr>
                        <a:t>25%</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a:solidFill>
                            <a:srgbClr val="1A1A2E"/>
                          </a:solidFill>
                          <a:effectLst/>
                        </a:rPr>
                        <a:t>27%</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b="1">
                          <a:solidFill>
                            <a:srgbClr val="16A34A"/>
                          </a:solidFill>
                          <a:effectLst/>
                        </a:rPr>
                        <a:t>92%</a:t>
                      </a:r>
                      <a:endParaRPr lang="en-GB" sz="1700">
                        <a:solidFill>
                          <a:srgbClr val="1A1A2E"/>
                        </a:solidFill>
                        <a:effectLst/>
                      </a:endParaRP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1978569380"/>
                  </a:ext>
                </a:extLst>
              </a:tr>
              <a:tr h="503839">
                <a:tc>
                  <a:txBody>
                    <a:bodyPr/>
                    <a:lstStyle/>
                    <a:p>
                      <a:pPr>
                        <a:buNone/>
                      </a:pPr>
                      <a:r>
                        <a:rPr lang="en-GB" sz="1700">
                          <a:solidFill>
                            <a:srgbClr val="1A1A2E"/>
                          </a:solidFill>
                          <a:effectLst/>
                        </a:rPr>
                        <a:t>Half (20cm)</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a:solidFill>
                            <a:srgbClr val="1A1A2E"/>
                          </a:solidFill>
                          <a:effectLst/>
                        </a:rPr>
                        <a:t>50%</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a:solidFill>
                            <a:srgbClr val="1A1A2E"/>
                          </a:solidFill>
                          <a:effectLst/>
                        </a:rPr>
                        <a:t>52%</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b="1">
                          <a:solidFill>
                            <a:srgbClr val="16A34A"/>
                          </a:solidFill>
                          <a:effectLst/>
                        </a:rPr>
                        <a:t>96%</a:t>
                      </a:r>
                      <a:endParaRPr lang="en-GB" sz="1700">
                        <a:solidFill>
                          <a:srgbClr val="1A1A2E"/>
                        </a:solidFill>
                        <a:effectLst/>
                      </a:endParaRP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1850833186"/>
                  </a:ext>
                </a:extLst>
              </a:tr>
              <a:tr h="503839">
                <a:tc>
                  <a:txBody>
                    <a:bodyPr/>
                    <a:lstStyle/>
                    <a:p>
                      <a:pPr>
                        <a:buNone/>
                      </a:pPr>
                      <a:r>
                        <a:rPr lang="en-GB" sz="1700">
                          <a:solidFill>
                            <a:srgbClr val="1A1A2E"/>
                          </a:solidFill>
                          <a:effectLst/>
                        </a:rPr>
                        <a:t>¾ Full (10cm)</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a:solidFill>
                            <a:srgbClr val="1A1A2E"/>
                          </a:solidFill>
                          <a:effectLst/>
                        </a:rPr>
                        <a:t>75%</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a:solidFill>
                            <a:srgbClr val="1A1A2E"/>
                          </a:solidFill>
                          <a:effectLst/>
                        </a:rPr>
                        <a:t>74%</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b="1">
                          <a:solidFill>
                            <a:srgbClr val="16A34A"/>
                          </a:solidFill>
                          <a:effectLst/>
                        </a:rPr>
                        <a:t>99%</a:t>
                      </a:r>
                      <a:endParaRPr lang="en-GB" sz="1700">
                        <a:solidFill>
                          <a:srgbClr val="1A1A2E"/>
                        </a:solidFill>
                        <a:effectLst/>
                      </a:endParaRP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2318869162"/>
                  </a:ext>
                </a:extLst>
              </a:tr>
              <a:tr h="503839">
                <a:tc>
                  <a:txBody>
                    <a:bodyPr/>
                    <a:lstStyle/>
                    <a:p>
                      <a:pPr>
                        <a:buNone/>
                      </a:pPr>
                      <a:r>
                        <a:rPr lang="en-GB" sz="1700">
                          <a:solidFill>
                            <a:srgbClr val="1A1A2E"/>
                          </a:solidFill>
                          <a:effectLst/>
                        </a:rPr>
                        <a:t>Full (2cm)</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700">
                          <a:solidFill>
                            <a:srgbClr val="1A1A2E"/>
                          </a:solidFill>
                          <a:effectLst/>
                        </a:rPr>
                        <a:t>100%</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700">
                          <a:solidFill>
                            <a:srgbClr val="1A1A2E"/>
                          </a:solidFill>
                          <a:effectLst/>
                        </a:rPr>
                        <a:t>98%</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700" b="1" dirty="0">
                          <a:solidFill>
                            <a:srgbClr val="16A34A"/>
                          </a:solidFill>
                          <a:effectLst/>
                        </a:rPr>
                        <a:t>98%</a:t>
                      </a:r>
                      <a:endParaRPr lang="en-GB" sz="1700" dirty="0">
                        <a:solidFill>
                          <a:srgbClr val="1A1A2E"/>
                        </a:solidFill>
                        <a:effectLst/>
                      </a:endParaRPr>
                    </a:p>
                  </a:txBody>
                  <a:tcPr marL="72875" marR="72875" marT="51013" marB="51013"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2696423628"/>
                  </a:ext>
                </a:extLst>
              </a:tr>
            </a:tbl>
          </a:graphicData>
        </a:graphic>
      </p:graphicFrame>
      <p:sp>
        <p:nvSpPr>
          <p:cNvPr id="18" name="TextBox 17">
            <a:extLst>
              <a:ext uri="{FF2B5EF4-FFF2-40B4-BE49-F238E27FC236}">
                <a16:creationId xmlns:a16="http://schemas.microsoft.com/office/drawing/2014/main" id="{ACEB359C-6E73-7F3C-1D5A-C95F62038E72}"/>
              </a:ext>
            </a:extLst>
          </p:cNvPr>
          <p:cNvSpPr txBox="1"/>
          <p:nvPr/>
        </p:nvSpPr>
        <p:spPr>
          <a:xfrm>
            <a:off x="6636774" y="1854903"/>
            <a:ext cx="2517058" cy="369332"/>
          </a:xfrm>
          <a:prstGeom prst="rect">
            <a:avLst/>
          </a:prstGeom>
          <a:noFill/>
        </p:spPr>
        <p:txBody>
          <a:bodyPr wrap="square">
            <a:spAutoFit/>
          </a:bodyPr>
          <a:lstStyle/>
          <a:p>
            <a:r>
              <a:rPr lang="en-GB" b="1" i="0" dirty="0">
                <a:solidFill>
                  <a:srgbClr val="0F2B46"/>
                </a:solidFill>
                <a:effectLst/>
                <a:latin typeface="Inter"/>
              </a:rPr>
              <a:t>Dashboard Performance</a:t>
            </a:r>
            <a:endParaRPr lang="en-GB" dirty="0"/>
          </a:p>
        </p:txBody>
      </p:sp>
      <p:graphicFrame>
        <p:nvGraphicFramePr>
          <p:cNvPr id="19" name="Table 18">
            <a:extLst>
              <a:ext uri="{FF2B5EF4-FFF2-40B4-BE49-F238E27FC236}">
                <a16:creationId xmlns:a16="http://schemas.microsoft.com/office/drawing/2014/main" id="{10A2DBDD-BEC1-1217-FA3F-B456290F22CA}"/>
              </a:ext>
            </a:extLst>
          </p:cNvPr>
          <p:cNvGraphicFramePr>
            <a:graphicFrameLocks noGrp="1"/>
          </p:cNvGraphicFramePr>
          <p:nvPr>
            <p:extLst>
              <p:ext uri="{D42A27DB-BD31-4B8C-83A1-F6EECF244321}">
                <p14:modId xmlns:p14="http://schemas.microsoft.com/office/powerpoint/2010/main" val="1429273512"/>
              </p:ext>
            </p:extLst>
          </p:nvPr>
        </p:nvGraphicFramePr>
        <p:xfrm>
          <a:off x="6646608" y="2141256"/>
          <a:ext cx="4821074" cy="2195534"/>
        </p:xfrm>
        <a:graphic>
          <a:graphicData uri="http://schemas.openxmlformats.org/drawingml/2006/table">
            <a:tbl>
              <a:tblPr/>
              <a:tblGrid>
                <a:gridCol w="2410537">
                  <a:extLst>
                    <a:ext uri="{9D8B030D-6E8A-4147-A177-3AD203B41FA5}">
                      <a16:colId xmlns:a16="http://schemas.microsoft.com/office/drawing/2014/main" val="309449037"/>
                    </a:ext>
                  </a:extLst>
                </a:gridCol>
                <a:gridCol w="2410537">
                  <a:extLst>
                    <a:ext uri="{9D8B030D-6E8A-4147-A177-3AD203B41FA5}">
                      <a16:colId xmlns:a16="http://schemas.microsoft.com/office/drawing/2014/main" val="1215385267"/>
                    </a:ext>
                  </a:extLst>
                </a:gridCol>
              </a:tblGrid>
              <a:tr h="359651">
                <a:tc>
                  <a:txBody>
                    <a:bodyPr/>
                    <a:lstStyle/>
                    <a:p>
                      <a:pPr algn="l">
                        <a:buNone/>
                      </a:pPr>
                      <a:r>
                        <a:rPr lang="en-GB" sz="1400" b="1" cap="all" dirty="0">
                          <a:solidFill>
                            <a:srgbClr val="0F2B46"/>
                          </a:solidFill>
                          <a:effectLst/>
                        </a:rPr>
                        <a:t>Test</a:t>
                      </a:r>
                    </a:p>
                  </a:txBody>
                  <a:tcPr marL="76200" marR="76200" marT="53340" marB="53340"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400" b="1" cap="all">
                          <a:solidFill>
                            <a:srgbClr val="0F2B46"/>
                          </a:solidFill>
                          <a:effectLst/>
                        </a:rPr>
                        <a:t>Result</a:t>
                      </a:r>
                    </a:p>
                  </a:txBody>
                  <a:tcPr marL="76200" marR="76200" marT="53340" marB="53340"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extLst>
                  <a:ext uri="{0D108BD9-81ED-4DB2-BD59-A6C34878D82A}">
                    <a16:rowId xmlns:a16="http://schemas.microsoft.com/office/drawing/2014/main" val="1779609020"/>
                  </a:ext>
                </a:extLst>
              </a:tr>
              <a:tr h="359651">
                <a:tc>
                  <a:txBody>
                    <a:bodyPr/>
                    <a:lstStyle/>
                    <a:p>
                      <a:pPr>
                        <a:buNone/>
                      </a:pPr>
                      <a:r>
                        <a:rPr lang="en-GB" sz="1400" dirty="0">
                          <a:solidFill>
                            <a:srgbClr val="1A1A2E"/>
                          </a:solidFill>
                          <a:effectLst/>
                        </a:rPr>
                        <a:t>Page load time</a:t>
                      </a:r>
                    </a:p>
                  </a:txBody>
                  <a:tcPr marL="76200" marR="76200" marT="53340" marB="53340"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b="1">
                          <a:solidFill>
                            <a:srgbClr val="16A34A"/>
                          </a:solidFill>
                          <a:effectLst/>
                        </a:rPr>
                        <a:t>&lt; 2 sec</a:t>
                      </a:r>
                      <a:endParaRPr lang="en-GB" sz="1400">
                        <a:solidFill>
                          <a:srgbClr val="1A1A2E"/>
                        </a:solidFill>
                        <a:effectLst/>
                      </a:endParaRPr>
                    </a:p>
                  </a:txBody>
                  <a:tcPr marL="76200" marR="76200" marT="53340" marB="53340"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1642952763"/>
                  </a:ext>
                </a:extLst>
              </a:tr>
              <a:tr h="359651">
                <a:tc>
                  <a:txBody>
                    <a:bodyPr/>
                    <a:lstStyle/>
                    <a:p>
                      <a:pPr>
                        <a:buNone/>
                      </a:pPr>
                      <a:r>
                        <a:rPr lang="en-GB" sz="1400" dirty="0">
                          <a:solidFill>
                            <a:srgbClr val="1A1A2E"/>
                          </a:solidFill>
                          <a:effectLst/>
                        </a:rPr>
                        <a:t>7 charts render</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b="1">
                          <a:solidFill>
                            <a:srgbClr val="16A34A"/>
                          </a:solidFill>
                          <a:effectLst/>
                        </a:rPr>
                        <a:t>&lt; 500ms</a:t>
                      </a:r>
                      <a:endParaRPr lang="en-GB" sz="1400">
                        <a:solidFill>
                          <a:srgbClr val="1A1A2E"/>
                        </a:solidFill>
                        <a:effectLst/>
                      </a:endParaRP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119117802"/>
                  </a:ext>
                </a:extLst>
              </a:tr>
              <a:tr h="378465">
                <a:tc>
                  <a:txBody>
                    <a:bodyPr/>
                    <a:lstStyle/>
                    <a:p>
                      <a:pPr>
                        <a:buNone/>
                      </a:pPr>
                      <a:r>
                        <a:rPr lang="en-GB" sz="1400" dirty="0">
                          <a:solidFill>
                            <a:srgbClr val="1A1A2E"/>
                          </a:solidFill>
                          <a:effectLst/>
                        </a:rPr>
                        <a:t>30s refresh cycle</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b="1">
                          <a:solidFill>
                            <a:srgbClr val="16A34A"/>
                          </a:solidFill>
                          <a:effectLst/>
                        </a:rPr>
                        <a:t>No flicker</a:t>
                      </a:r>
                      <a:endParaRPr lang="en-GB" sz="1400">
                        <a:solidFill>
                          <a:srgbClr val="1A1A2E"/>
                        </a:solidFill>
                        <a:effectLst/>
                      </a:endParaRP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2950085270"/>
                  </a:ext>
                </a:extLst>
              </a:tr>
              <a:tr h="378465">
                <a:tc>
                  <a:txBody>
                    <a:bodyPr/>
                    <a:lstStyle/>
                    <a:p>
                      <a:pPr>
                        <a:buNone/>
                      </a:pPr>
                      <a:r>
                        <a:rPr lang="en-GB" sz="1400" dirty="0">
                          <a:solidFill>
                            <a:srgbClr val="1A1A2E"/>
                          </a:solidFill>
                          <a:effectLst/>
                        </a:rPr>
                        <a:t>Mobile responsive</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b="1" dirty="0">
                          <a:solidFill>
                            <a:srgbClr val="16A34A"/>
                          </a:solidFill>
                          <a:effectLst/>
                        </a:rPr>
                        <a:t>320–1920px ✓</a:t>
                      </a:r>
                      <a:endParaRPr lang="en-GB" sz="1400" dirty="0">
                        <a:solidFill>
                          <a:srgbClr val="1A1A2E"/>
                        </a:solidFill>
                        <a:effectLst/>
                      </a:endParaRP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3254947380"/>
                  </a:ext>
                </a:extLst>
              </a:tr>
              <a:tr h="359651">
                <a:tc>
                  <a:txBody>
                    <a:bodyPr/>
                    <a:lstStyle/>
                    <a:p>
                      <a:pPr>
                        <a:buNone/>
                      </a:pPr>
                      <a:r>
                        <a:rPr lang="en-GB" sz="1400" dirty="0">
                          <a:solidFill>
                            <a:srgbClr val="1A1A2E"/>
                          </a:solidFill>
                          <a:effectLst/>
                        </a:rPr>
                        <a:t>Cross-browser</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400" b="1" dirty="0">
                          <a:solidFill>
                            <a:srgbClr val="16A34A"/>
                          </a:solidFill>
                          <a:effectLst/>
                        </a:rPr>
                        <a:t>All major ✓</a:t>
                      </a:r>
                      <a:endParaRPr lang="en-GB" sz="1400" dirty="0">
                        <a:solidFill>
                          <a:srgbClr val="1A1A2E"/>
                        </a:solidFill>
                        <a:effectLst/>
                      </a:endParaRPr>
                    </a:p>
                  </a:txBody>
                  <a:tcPr marL="76200" marR="76200" marT="53340" marB="53340"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4277351032"/>
                  </a:ext>
                </a:extLst>
              </a:tr>
            </a:tbl>
          </a:graphicData>
        </a:graphic>
      </p:graphicFrame>
      <p:sp>
        <p:nvSpPr>
          <p:cNvPr id="21" name="TextBox 20">
            <a:extLst>
              <a:ext uri="{FF2B5EF4-FFF2-40B4-BE49-F238E27FC236}">
                <a16:creationId xmlns:a16="http://schemas.microsoft.com/office/drawing/2014/main" id="{42E472E1-F99D-2A10-F947-FE79A6A0FD7A}"/>
              </a:ext>
            </a:extLst>
          </p:cNvPr>
          <p:cNvSpPr txBox="1"/>
          <p:nvPr/>
        </p:nvSpPr>
        <p:spPr>
          <a:xfrm>
            <a:off x="6646608" y="4336790"/>
            <a:ext cx="1671485" cy="369332"/>
          </a:xfrm>
          <a:prstGeom prst="rect">
            <a:avLst/>
          </a:prstGeom>
          <a:noFill/>
        </p:spPr>
        <p:txBody>
          <a:bodyPr wrap="square">
            <a:spAutoFit/>
          </a:bodyPr>
          <a:lstStyle/>
          <a:p>
            <a:r>
              <a:rPr lang="en-GB" b="1" i="0" dirty="0">
                <a:solidFill>
                  <a:srgbClr val="0F2B46"/>
                </a:solidFill>
                <a:effectLst/>
                <a:latin typeface="Inter"/>
              </a:rPr>
              <a:t>Zone Efficiency</a:t>
            </a:r>
            <a:endParaRPr lang="en-GB" dirty="0"/>
          </a:p>
        </p:txBody>
      </p:sp>
      <p:graphicFrame>
        <p:nvGraphicFramePr>
          <p:cNvPr id="22" name="Table 21">
            <a:extLst>
              <a:ext uri="{FF2B5EF4-FFF2-40B4-BE49-F238E27FC236}">
                <a16:creationId xmlns:a16="http://schemas.microsoft.com/office/drawing/2014/main" id="{71080365-11A1-2445-DB83-E204A289D67F}"/>
              </a:ext>
            </a:extLst>
          </p:cNvPr>
          <p:cNvGraphicFramePr>
            <a:graphicFrameLocks noGrp="1"/>
          </p:cNvGraphicFramePr>
          <p:nvPr>
            <p:extLst>
              <p:ext uri="{D42A27DB-BD31-4B8C-83A1-F6EECF244321}">
                <p14:modId xmlns:p14="http://schemas.microsoft.com/office/powerpoint/2010/main" val="2372381115"/>
              </p:ext>
            </p:extLst>
          </p:nvPr>
        </p:nvGraphicFramePr>
        <p:xfrm>
          <a:off x="6646608" y="4673721"/>
          <a:ext cx="5279922" cy="1600200"/>
        </p:xfrm>
        <a:graphic>
          <a:graphicData uri="http://schemas.openxmlformats.org/drawingml/2006/table">
            <a:tbl>
              <a:tblPr/>
              <a:tblGrid>
                <a:gridCol w="1759974">
                  <a:extLst>
                    <a:ext uri="{9D8B030D-6E8A-4147-A177-3AD203B41FA5}">
                      <a16:colId xmlns:a16="http://schemas.microsoft.com/office/drawing/2014/main" val="460818085"/>
                    </a:ext>
                  </a:extLst>
                </a:gridCol>
                <a:gridCol w="1759974">
                  <a:extLst>
                    <a:ext uri="{9D8B030D-6E8A-4147-A177-3AD203B41FA5}">
                      <a16:colId xmlns:a16="http://schemas.microsoft.com/office/drawing/2014/main" val="3371033840"/>
                    </a:ext>
                  </a:extLst>
                </a:gridCol>
                <a:gridCol w="1759974">
                  <a:extLst>
                    <a:ext uri="{9D8B030D-6E8A-4147-A177-3AD203B41FA5}">
                      <a16:colId xmlns:a16="http://schemas.microsoft.com/office/drawing/2014/main" val="4026444644"/>
                    </a:ext>
                  </a:extLst>
                </a:gridCol>
              </a:tblGrid>
              <a:tr h="299519">
                <a:tc>
                  <a:txBody>
                    <a:bodyPr/>
                    <a:lstStyle/>
                    <a:p>
                      <a:pPr algn="l">
                        <a:buNone/>
                      </a:pPr>
                      <a:r>
                        <a:rPr lang="en-GB" sz="1400" b="1" cap="all" dirty="0">
                          <a:solidFill>
                            <a:srgbClr val="0F2B46"/>
                          </a:solidFill>
                          <a:effectLst/>
                        </a:rPr>
                        <a:t>Zone</a:t>
                      </a:r>
                    </a:p>
                  </a:txBody>
                  <a:tcPr marL="76200" marR="76200" marT="53340" marB="53340"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400" b="1" cap="all" dirty="0">
                          <a:solidFill>
                            <a:srgbClr val="0F2B46"/>
                          </a:solidFill>
                          <a:effectLst/>
                        </a:rPr>
                        <a:t>City</a:t>
                      </a:r>
                    </a:p>
                  </a:txBody>
                  <a:tcPr marL="76200" marR="76200" marT="53340" marB="53340"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400" b="1" cap="all">
                          <a:solidFill>
                            <a:srgbClr val="0F2B46"/>
                          </a:solidFill>
                          <a:effectLst/>
                        </a:rPr>
                        <a:t>Efficiency</a:t>
                      </a:r>
                    </a:p>
                  </a:txBody>
                  <a:tcPr marL="76200" marR="76200" marT="53340" marB="53340"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extLst>
                  <a:ext uri="{0D108BD9-81ED-4DB2-BD59-A6C34878D82A}">
                    <a16:rowId xmlns:a16="http://schemas.microsoft.com/office/drawing/2014/main" val="2807998932"/>
                  </a:ext>
                </a:extLst>
              </a:tr>
              <a:tr h="299519">
                <a:tc>
                  <a:txBody>
                    <a:bodyPr/>
                    <a:lstStyle/>
                    <a:p>
                      <a:pPr>
                        <a:buNone/>
                      </a:pPr>
                      <a:r>
                        <a:rPr lang="en-GB" sz="1400" dirty="0">
                          <a:solidFill>
                            <a:srgbClr val="1A1A2E"/>
                          </a:solidFill>
                          <a:effectLst/>
                        </a:rPr>
                        <a:t>Zone A</a:t>
                      </a:r>
                    </a:p>
                  </a:txBody>
                  <a:tcPr marL="76200" marR="76200" marT="53340" marB="53340"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a:solidFill>
                            <a:srgbClr val="1A1A2E"/>
                          </a:solidFill>
                          <a:effectLst/>
                        </a:rPr>
                        <a:t>London</a:t>
                      </a:r>
                    </a:p>
                  </a:txBody>
                  <a:tcPr marL="76200" marR="76200" marT="53340" marB="53340"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b="1">
                          <a:solidFill>
                            <a:srgbClr val="16A34A"/>
                          </a:solidFill>
                          <a:effectLst/>
                        </a:rPr>
                        <a:t>94%</a:t>
                      </a:r>
                      <a:endParaRPr lang="en-GB" sz="1400">
                        <a:solidFill>
                          <a:srgbClr val="1A1A2E"/>
                        </a:solidFill>
                        <a:effectLst/>
                      </a:endParaRPr>
                    </a:p>
                  </a:txBody>
                  <a:tcPr marL="76200" marR="76200" marT="53340" marB="53340"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1561544298"/>
                  </a:ext>
                </a:extLst>
              </a:tr>
              <a:tr h="299519">
                <a:tc>
                  <a:txBody>
                    <a:bodyPr/>
                    <a:lstStyle/>
                    <a:p>
                      <a:pPr>
                        <a:buNone/>
                      </a:pPr>
                      <a:r>
                        <a:rPr lang="en-GB" sz="1400" dirty="0">
                          <a:solidFill>
                            <a:srgbClr val="1A1A2E"/>
                          </a:solidFill>
                          <a:effectLst/>
                        </a:rPr>
                        <a:t>Zone B</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Manchester</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b="1">
                          <a:solidFill>
                            <a:srgbClr val="0369A1"/>
                          </a:solidFill>
                          <a:effectLst/>
                        </a:rPr>
                        <a:t>88%</a:t>
                      </a:r>
                      <a:endParaRPr lang="en-GB" sz="1400">
                        <a:solidFill>
                          <a:srgbClr val="1A1A2E"/>
                        </a:solidFill>
                        <a:effectLst/>
                      </a:endParaRP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767542133"/>
                  </a:ext>
                </a:extLst>
              </a:tr>
              <a:tr h="299519">
                <a:tc>
                  <a:txBody>
                    <a:bodyPr/>
                    <a:lstStyle/>
                    <a:p>
                      <a:pPr>
                        <a:buNone/>
                      </a:pPr>
                      <a:r>
                        <a:rPr lang="en-GB" sz="1400" dirty="0">
                          <a:solidFill>
                            <a:srgbClr val="1A1A2E"/>
                          </a:solidFill>
                          <a:effectLst/>
                        </a:rPr>
                        <a:t>Zone C</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Birmingham</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b="1">
                          <a:solidFill>
                            <a:srgbClr val="16A34A"/>
                          </a:solidFill>
                          <a:effectLst/>
                        </a:rPr>
                        <a:t>91%</a:t>
                      </a:r>
                      <a:endParaRPr lang="en-GB" sz="1400">
                        <a:solidFill>
                          <a:srgbClr val="1A1A2E"/>
                        </a:solidFill>
                        <a:effectLst/>
                      </a:endParaRP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3230965202"/>
                  </a:ext>
                </a:extLst>
              </a:tr>
              <a:tr h="299519">
                <a:tc>
                  <a:txBody>
                    <a:bodyPr/>
                    <a:lstStyle/>
                    <a:p>
                      <a:pPr>
                        <a:buNone/>
                      </a:pPr>
                      <a:r>
                        <a:rPr lang="en-GB" sz="1400" dirty="0">
                          <a:solidFill>
                            <a:srgbClr val="1A1A2E"/>
                          </a:solidFill>
                          <a:effectLst/>
                        </a:rPr>
                        <a:t>Zone D</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Leeds</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b="1" dirty="0">
                          <a:solidFill>
                            <a:srgbClr val="16A34A"/>
                          </a:solidFill>
                          <a:effectLst/>
                        </a:rPr>
                        <a:t>96%</a:t>
                      </a:r>
                      <a:endParaRPr lang="en-GB" sz="1400" dirty="0">
                        <a:solidFill>
                          <a:srgbClr val="1A1A2E"/>
                        </a:solidFill>
                        <a:effectLst/>
                      </a:endParaRP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3726528427"/>
                  </a:ext>
                </a:extLst>
              </a:tr>
            </a:tbl>
          </a:graphicData>
        </a:graphic>
      </p:graphicFrame>
    </p:spTree>
    <p:extLst>
      <p:ext uri="{BB962C8B-B14F-4D97-AF65-F5344CB8AC3E}">
        <p14:creationId xmlns:p14="http://schemas.microsoft.com/office/powerpoint/2010/main" val="29991720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872AD33-D543-80E7-87D0-BD0E5F5D13EC}"/>
              </a:ext>
            </a:extLst>
          </p:cNvPr>
          <p:cNvSpPr txBox="1"/>
          <p:nvPr/>
        </p:nvSpPr>
        <p:spPr>
          <a:xfrm>
            <a:off x="3048000" y="542921"/>
            <a:ext cx="6096000" cy="707886"/>
          </a:xfrm>
          <a:prstGeom prst="rect">
            <a:avLst/>
          </a:prstGeom>
          <a:noFill/>
        </p:spPr>
        <p:txBody>
          <a:bodyPr wrap="square">
            <a:spAutoFit/>
          </a:bodyPr>
          <a:lstStyle/>
          <a:p>
            <a:pPr>
              <a:spcAft>
                <a:spcPts val="900"/>
              </a:spcAft>
            </a:pPr>
            <a:r>
              <a:rPr lang="en-GB" sz="4000" b="1" dirty="0"/>
              <a:t>🚀</a:t>
            </a:r>
            <a:r>
              <a:rPr lang="en-GB" sz="4000" b="1" i="0" dirty="0">
                <a:effectLst/>
                <a:latin typeface="Inter"/>
              </a:rPr>
              <a:t>Future Roadmap</a:t>
            </a:r>
          </a:p>
        </p:txBody>
      </p:sp>
      <p:sp>
        <p:nvSpPr>
          <p:cNvPr id="7" name="TextBox 6">
            <a:extLst>
              <a:ext uri="{FF2B5EF4-FFF2-40B4-BE49-F238E27FC236}">
                <a16:creationId xmlns:a16="http://schemas.microsoft.com/office/drawing/2014/main" id="{436E3EB3-F920-561A-802E-B4DC98294759}"/>
              </a:ext>
            </a:extLst>
          </p:cNvPr>
          <p:cNvSpPr txBox="1"/>
          <p:nvPr/>
        </p:nvSpPr>
        <p:spPr>
          <a:xfrm>
            <a:off x="1170040" y="1689903"/>
            <a:ext cx="10392696" cy="923330"/>
          </a:xfrm>
          <a:prstGeom prst="rect">
            <a:avLst/>
          </a:prstGeom>
          <a:noFill/>
        </p:spPr>
        <p:txBody>
          <a:bodyPr wrap="square">
            <a:spAutoFit/>
          </a:bodyPr>
          <a:lstStyle/>
          <a:p>
            <a:r>
              <a:rPr lang="en-GB" b="0" i="0" dirty="0">
                <a:effectLst/>
                <a:latin typeface="Inter"/>
              </a:rPr>
              <a:t>The prototype was </a:t>
            </a:r>
            <a:r>
              <a:rPr lang="en-GB" b="1" i="0" dirty="0">
                <a:effectLst/>
                <a:latin typeface="Inter"/>
              </a:rPr>
              <a:t>designed, built, tested and deployed in 5 weeks</a:t>
            </a:r>
            <a:r>
              <a:rPr lang="en-GB" b="0" i="0" dirty="0">
                <a:effectLst/>
                <a:latin typeface="Inter"/>
              </a:rPr>
              <a:t> — demonstrating that affordable IoT hardware (</a:t>
            </a:r>
            <a:r>
              <a:rPr lang="en-GB" b="1" i="0" dirty="0">
                <a:effectLst/>
                <a:latin typeface="Inter"/>
              </a:rPr>
              <a:t>under £50/bin</a:t>
            </a:r>
            <a:r>
              <a:rPr lang="en-GB" b="0" i="0" dirty="0">
                <a:effectLst/>
                <a:latin typeface="Inter"/>
              </a:rPr>
              <a:t>) combined with modern web tech can deliver enterprise-grade smart city infrastructure for councils of all sizes.</a:t>
            </a:r>
            <a:endParaRPr lang="en-GB" dirty="0"/>
          </a:p>
        </p:txBody>
      </p:sp>
      <p:sp>
        <p:nvSpPr>
          <p:cNvPr id="11" name="TextBox 10">
            <a:extLst>
              <a:ext uri="{FF2B5EF4-FFF2-40B4-BE49-F238E27FC236}">
                <a16:creationId xmlns:a16="http://schemas.microsoft.com/office/drawing/2014/main" id="{D0A2DB64-576C-51BE-608A-CF0F34C9232D}"/>
              </a:ext>
            </a:extLst>
          </p:cNvPr>
          <p:cNvSpPr txBox="1"/>
          <p:nvPr/>
        </p:nvSpPr>
        <p:spPr>
          <a:xfrm>
            <a:off x="1155291" y="2613233"/>
            <a:ext cx="9881418" cy="646331"/>
          </a:xfrm>
          <a:prstGeom prst="rect">
            <a:avLst/>
          </a:prstGeom>
          <a:noFill/>
        </p:spPr>
        <p:txBody>
          <a:bodyPr wrap="square">
            <a:spAutoFit/>
          </a:bodyPr>
          <a:lstStyle/>
          <a:p>
            <a:pPr algn="ctr"/>
            <a:r>
              <a:rPr lang="en-GB" b="0" i="0" dirty="0">
                <a:solidFill>
                  <a:srgbClr val="93C5FD"/>
                </a:solidFill>
                <a:effectLst/>
                <a:latin typeface="Inter"/>
              </a:rPr>
              <a:t>✅ 23 bins — 5 UK cities✅ 8-module dashboard✅ £18.4K/month saved✅ 2.7T CO₂ reduced✅ 98.6% uptime✅ GDPR compliant</a:t>
            </a:r>
            <a:endParaRPr lang="en-GB" dirty="0"/>
          </a:p>
        </p:txBody>
      </p:sp>
      <p:sp>
        <p:nvSpPr>
          <p:cNvPr id="6" name="TextBox 5">
            <a:extLst>
              <a:ext uri="{FF2B5EF4-FFF2-40B4-BE49-F238E27FC236}">
                <a16:creationId xmlns:a16="http://schemas.microsoft.com/office/drawing/2014/main" id="{1FAABE0E-0984-1F05-8D45-111AB8A259E9}"/>
              </a:ext>
            </a:extLst>
          </p:cNvPr>
          <p:cNvSpPr txBox="1"/>
          <p:nvPr/>
        </p:nvSpPr>
        <p:spPr>
          <a:xfrm>
            <a:off x="2590800" y="5168097"/>
            <a:ext cx="6096000" cy="369332"/>
          </a:xfrm>
          <a:prstGeom prst="rect">
            <a:avLst/>
          </a:prstGeom>
          <a:noFill/>
        </p:spPr>
        <p:txBody>
          <a:bodyPr wrap="square">
            <a:spAutoFit/>
          </a:bodyPr>
          <a:lstStyle/>
          <a:p>
            <a:pPr marL="0" indent="0">
              <a:buNone/>
            </a:pPr>
            <a:r>
              <a:rPr lang="en-GB" b="1" dirty="0">
                <a:hlinkClick r:id="rId2"/>
              </a:rPr>
              <a:t>heartfelt-liger-7f8f4b.netlify.app</a:t>
            </a:r>
            <a:endParaRPr lang="en-GB" dirty="0"/>
          </a:p>
        </p:txBody>
      </p:sp>
    </p:spTree>
    <p:extLst>
      <p:ext uri="{BB962C8B-B14F-4D97-AF65-F5344CB8AC3E}">
        <p14:creationId xmlns:p14="http://schemas.microsoft.com/office/powerpoint/2010/main" val="36013331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1AF7B4F-FDB0-4C61-6A1B-70DA20C83B87}"/>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E70CA0E-0B8B-7D1A-48EB-100BE0938B8E}"/>
              </a:ext>
            </a:extLst>
          </p:cNvPr>
          <p:cNvSpPr>
            <a:spLocks noGrp="1"/>
          </p:cNvSpPr>
          <p:nvPr>
            <p:ph type="title"/>
          </p:nvPr>
        </p:nvSpPr>
        <p:spPr>
          <a:xfrm>
            <a:off x="492370" y="516835"/>
            <a:ext cx="3084844" cy="5772840"/>
          </a:xfrm>
        </p:spPr>
        <p:txBody>
          <a:bodyPr vert="horz" lIns="91440" tIns="45720" rIns="91440" bIns="45720" rtlCol="0" anchor="ctr">
            <a:normAutofit/>
          </a:bodyPr>
          <a:lstStyle/>
          <a:p>
            <a:r>
              <a:rPr lang="en-GB" sz="3600" b="1" dirty="0">
                <a:solidFill>
                  <a:schemeClr val="bg1"/>
                </a:solidFill>
              </a:rPr>
              <a:t>Evans Quartey-Tackie-   </a:t>
            </a:r>
            <a:br>
              <a:rPr lang="en-GB" sz="3600" b="1" dirty="0"/>
            </a:br>
            <a:r>
              <a:rPr lang="en-GB" sz="3600" b="1" dirty="0">
                <a:solidFill>
                  <a:srgbClr val="FFFFFF"/>
                </a:solidFill>
              </a:rPr>
              <a:t>-   Evaluation, Ethics &amp; Deployment</a:t>
            </a:r>
            <a:br>
              <a:rPr lang="en-US" sz="3600" dirty="0">
                <a:solidFill>
                  <a:srgbClr val="FFFFFF"/>
                </a:solidFill>
              </a:rPr>
            </a:br>
            <a:endParaRPr lang="en-US" sz="3600" b="1" dirty="0">
              <a:solidFill>
                <a:srgbClr val="FFFFFF"/>
              </a:solidFill>
            </a:endParaRPr>
          </a:p>
        </p:txBody>
      </p:sp>
      <p:sp>
        <p:nvSpPr>
          <p:cNvPr id="14" name="Rectangle 13">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4DBA7634-F467-FCA7-8BAD-EEDE46169338}"/>
              </a:ext>
            </a:extLst>
          </p:cNvPr>
          <p:cNvGraphicFramePr>
            <a:graphicFrameLocks noGrp="1"/>
          </p:cNvGraphicFramePr>
          <p:nvPr>
            <p:ph idx="1"/>
            <p:extLst>
              <p:ext uri="{D42A27DB-BD31-4B8C-83A1-F6EECF244321}">
                <p14:modId xmlns:p14="http://schemas.microsoft.com/office/powerpoint/2010/main" val="2602610966"/>
              </p:ext>
            </p:extLst>
          </p:nvPr>
        </p:nvGraphicFramePr>
        <p:xfrm>
          <a:off x="5151716" y="516834"/>
          <a:ext cx="5696117" cy="60668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22739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9E7561B-5AF2-3517-E2EA-4193FE73D7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398D4D-C9F2-C45B-CFC9-D0C6653398D3}"/>
              </a:ext>
            </a:extLst>
          </p:cNvPr>
          <p:cNvSpPr>
            <a:spLocks noGrp="1"/>
          </p:cNvSpPr>
          <p:nvPr>
            <p:ph type="title"/>
          </p:nvPr>
        </p:nvSpPr>
        <p:spPr>
          <a:xfrm>
            <a:off x="1097280" y="286603"/>
            <a:ext cx="10058400" cy="1450757"/>
          </a:xfrm>
        </p:spPr>
        <p:txBody>
          <a:bodyPr vert="horz" lIns="91440" tIns="45720" rIns="91440" bIns="45720" rtlCol="0">
            <a:normAutofit/>
          </a:bodyPr>
          <a:lstStyle/>
          <a:p>
            <a:r>
              <a:rPr lang="en-US" sz="2600" b="1" dirty="0"/>
              <a:t>Benefits and Impact of the  Proposed System</a:t>
            </a:r>
            <a:br>
              <a:rPr lang="en-GB" sz="2600" dirty="0"/>
            </a:br>
            <a:br>
              <a:rPr lang="en-US" sz="2600" dirty="0"/>
            </a:br>
            <a:br>
              <a:rPr lang="en-GB" sz="2600" dirty="0"/>
            </a:br>
            <a:endParaRPr lang="en-US" sz="2600" b="1" kern="1200" dirty="0">
              <a:latin typeface="+mj-lt"/>
              <a:ea typeface="+mj-ea"/>
              <a:cs typeface="+mj-cs"/>
            </a:endParaRPr>
          </a:p>
        </p:txBody>
      </p:sp>
      <p:graphicFrame>
        <p:nvGraphicFramePr>
          <p:cNvPr id="12" name="Content Placeholder 8">
            <a:extLst>
              <a:ext uri="{FF2B5EF4-FFF2-40B4-BE49-F238E27FC236}">
                <a16:creationId xmlns:a16="http://schemas.microsoft.com/office/drawing/2014/main" id="{FD1AA481-B73F-C60E-5545-26438CB28483}"/>
              </a:ext>
            </a:extLst>
          </p:cNvPr>
          <p:cNvGraphicFramePr>
            <a:graphicFrameLocks noGrp="1"/>
          </p:cNvGraphicFramePr>
          <p:nvPr>
            <p:ph idx="1"/>
            <p:extLst>
              <p:ext uri="{D42A27DB-BD31-4B8C-83A1-F6EECF244321}">
                <p14:modId xmlns:p14="http://schemas.microsoft.com/office/powerpoint/2010/main" val="3394312602"/>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70678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A9EC0AD-CFF8-9073-783E-A42674D7564A}"/>
              </a:ext>
            </a:extLst>
          </p:cNvPr>
          <p:cNvSpPr>
            <a:spLocks noGrp="1"/>
          </p:cNvSpPr>
          <p:nvPr>
            <p:ph type="title"/>
          </p:nvPr>
        </p:nvSpPr>
        <p:spPr>
          <a:xfrm>
            <a:off x="9929813" y="985838"/>
            <a:ext cx="2043112" cy="4957762"/>
          </a:xfrm>
        </p:spPr>
        <p:txBody>
          <a:bodyPr vert="horz" lIns="91440" tIns="45720" rIns="91440" bIns="45720" rtlCol="0" anchor="ctr">
            <a:normAutofit/>
          </a:bodyPr>
          <a:lstStyle/>
          <a:p>
            <a:r>
              <a:rPr lang="en-US" sz="3200" b="1" dirty="0"/>
              <a:t>Risk Assessment and Cost Analysis</a:t>
            </a:r>
            <a:br>
              <a:rPr lang="en-US" sz="3200" dirty="0"/>
            </a:br>
            <a:br>
              <a:rPr lang="en-GB" sz="3200" dirty="0"/>
            </a:br>
            <a:br>
              <a:rPr lang="en-US" sz="3200" dirty="0"/>
            </a:br>
            <a:br>
              <a:rPr lang="en-GB" sz="3200" dirty="0"/>
            </a:br>
            <a:endParaRPr lang="en-US" sz="3200" b="1" kern="1200" dirty="0">
              <a:latin typeface="+mj-lt"/>
              <a:ea typeface="+mj-ea"/>
              <a:cs typeface="+mj-cs"/>
            </a:endParaRPr>
          </a:p>
        </p:txBody>
      </p:sp>
      <p:pic>
        <p:nvPicPr>
          <p:cNvPr id="6" name="Content Placeholder 9" descr="A screenshot of a computer&#10;&#10;AI-generated content may be incorrect.">
            <a:extLst>
              <a:ext uri="{FF2B5EF4-FFF2-40B4-BE49-F238E27FC236}">
                <a16:creationId xmlns:a16="http://schemas.microsoft.com/office/drawing/2014/main" id="{3EAE2BEC-42ED-1214-F574-A613AAA4B10E}"/>
              </a:ext>
            </a:extLst>
          </p:cNvPr>
          <p:cNvPicPr>
            <a:picLocks noGrp="1" noChangeAspect="1"/>
          </p:cNvPicPr>
          <p:nvPr>
            <p:ph idx="1"/>
          </p:nvPr>
        </p:nvPicPr>
        <p:blipFill>
          <a:blip r:embed="rId2"/>
          <a:stretch>
            <a:fillRect/>
          </a:stretch>
        </p:blipFill>
        <p:spPr>
          <a:xfrm>
            <a:off x="231795" y="1028700"/>
            <a:ext cx="9698018" cy="4800600"/>
          </a:xfrm>
          <a:prstGeom prst="rect">
            <a:avLst/>
          </a:prstGeom>
        </p:spPr>
      </p:pic>
    </p:spTree>
    <p:extLst>
      <p:ext uri="{BB962C8B-B14F-4D97-AF65-F5344CB8AC3E}">
        <p14:creationId xmlns:p14="http://schemas.microsoft.com/office/powerpoint/2010/main" val="12569228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611D1-108F-6CD8-9E7D-1B2103E43AD7}"/>
              </a:ext>
            </a:extLst>
          </p:cNvPr>
          <p:cNvSpPr>
            <a:spLocks noGrp="1"/>
          </p:cNvSpPr>
          <p:nvPr>
            <p:ph type="title"/>
          </p:nvPr>
        </p:nvSpPr>
        <p:spPr/>
        <p:txBody>
          <a:bodyPr/>
          <a:lstStyle/>
          <a:p>
            <a:r>
              <a:rPr lang="en-GB" dirty="0"/>
              <a:t>Ethics GDPR and Responsible AI</a:t>
            </a:r>
          </a:p>
        </p:txBody>
      </p:sp>
      <p:pic>
        <p:nvPicPr>
          <p:cNvPr id="7" name="Content Placeholder 4" descr="A screenshot of a computer&#10;&#10;AI-generated content may be incorrect.">
            <a:extLst>
              <a:ext uri="{FF2B5EF4-FFF2-40B4-BE49-F238E27FC236}">
                <a16:creationId xmlns:a16="http://schemas.microsoft.com/office/drawing/2014/main" id="{80AF433C-39A3-A403-BF9C-EFB61213D8D4}"/>
              </a:ext>
            </a:extLst>
          </p:cNvPr>
          <p:cNvPicPr>
            <a:picLocks noGrp="1" noChangeAspect="1"/>
          </p:cNvPicPr>
          <p:nvPr>
            <p:ph idx="1"/>
          </p:nvPr>
        </p:nvPicPr>
        <p:blipFill>
          <a:blip r:embed="rId2"/>
          <a:srcRect l="618" r="1" b="2187"/>
          <a:stretch>
            <a:fillRect/>
          </a:stretch>
        </p:blipFill>
        <p:spPr>
          <a:xfrm>
            <a:off x="481263" y="1603385"/>
            <a:ext cx="10475495" cy="5022707"/>
          </a:xfrm>
          <a:prstGeom prst="rect">
            <a:avLst/>
          </a:prstGeom>
        </p:spPr>
      </p:pic>
    </p:spTree>
    <p:extLst>
      <p:ext uri="{BB962C8B-B14F-4D97-AF65-F5344CB8AC3E}">
        <p14:creationId xmlns:p14="http://schemas.microsoft.com/office/powerpoint/2010/main" val="35427017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D4F5F-03D0-9D9B-3B53-0F102AF79940}"/>
              </a:ext>
            </a:extLst>
          </p:cNvPr>
          <p:cNvSpPr>
            <a:spLocks noGrp="1"/>
          </p:cNvSpPr>
          <p:nvPr>
            <p:ph type="title"/>
          </p:nvPr>
        </p:nvSpPr>
        <p:spPr/>
        <p:txBody>
          <a:bodyPr/>
          <a:lstStyle/>
          <a:p>
            <a:r>
              <a:rPr lang="en-GB" dirty="0"/>
              <a:t>Deployment live Production Release</a:t>
            </a:r>
          </a:p>
        </p:txBody>
      </p:sp>
      <p:pic>
        <p:nvPicPr>
          <p:cNvPr id="4" name="Content Placeholder 4" descr="A screenshot of a computer&#10;&#10;AI-generated content may be incorrect.">
            <a:extLst>
              <a:ext uri="{FF2B5EF4-FFF2-40B4-BE49-F238E27FC236}">
                <a16:creationId xmlns:a16="http://schemas.microsoft.com/office/drawing/2014/main" id="{D6B9C9B1-2505-E134-6BB3-CB9D9223D48C}"/>
              </a:ext>
            </a:extLst>
          </p:cNvPr>
          <p:cNvPicPr>
            <a:picLocks noGrp="1" noChangeAspect="1"/>
          </p:cNvPicPr>
          <p:nvPr>
            <p:ph idx="1"/>
          </p:nvPr>
        </p:nvPicPr>
        <p:blipFill>
          <a:blip r:embed="rId2"/>
          <a:stretch>
            <a:fillRect/>
          </a:stretch>
        </p:blipFill>
        <p:spPr>
          <a:xfrm>
            <a:off x="383510" y="1846263"/>
            <a:ext cx="10058400" cy="4687737"/>
          </a:xfrm>
          <a:prstGeom prst="rect">
            <a:avLst/>
          </a:prstGeom>
        </p:spPr>
      </p:pic>
    </p:spTree>
    <p:extLst>
      <p:ext uri="{BB962C8B-B14F-4D97-AF65-F5344CB8AC3E}">
        <p14:creationId xmlns:p14="http://schemas.microsoft.com/office/powerpoint/2010/main" val="1144968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366FC92-9A02-DB0B-9E58-944A75CD0984}"/>
            </a:ext>
          </a:extLst>
        </p:cNvPr>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9423F40-7C07-6223-BB35-C9C63E89091D}"/>
              </a:ext>
            </a:extLst>
          </p:cNvPr>
          <p:cNvSpPr>
            <a:spLocks noGrp="1"/>
          </p:cNvSpPr>
          <p:nvPr>
            <p:ph type="title"/>
          </p:nvPr>
        </p:nvSpPr>
        <p:spPr>
          <a:xfrm>
            <a:off x="492370" y="516835"/>
            <a:ext cx="3084844" cy="5772840"/>
          </a:xfrm>
        </p:spPr>
        <p:txBody>
          <a:bodyPr vert="horz" lIns="91440" tIns="45720" rIns="91440" bIns="45720" rtlCol="0" anchor="ctr">
            <a:normAutofit/>
          </a:bodyPr>
          <a:lstStyle/>
          <a:p>
            <a:r>
              <a:rPr lang="en-GB" sz="3600" b="1" dirty="0">
                <a:solidFill>
                  <a:srgbClr val="FFFFFF"/>
                </a:solidFill>
              </a:rPr>
              <a:t>Future Improvements and Conclusion</a:t>
            </a:r>
            <a:br>
              <a:rPr lang="en-US" sz="3600" dirty="0">
                <a:solidFill>
                  <a:srgbClr val="FFFFFF"/>
                </a:solidFill>
              </a:rPr>
            </a:br>
            <a:br>
              <a:rPr lang="en-US" sz="3600" dirty="0">
                <a:solidFill>
                  <a:srgbClr val="FFFFFF"/>
                </a:solidFill>
              </a:rPr>
            </a:br>
            <a:br>
              <a:rPr lang="en-GB" sz="3600" dirty="0">
                <a:solidFill>
                  <a:srgbClr val="FFFFFF"/>
                </a:solidFill>
              </a:rPr>
            </a:br>
            <a:br>
              <a:rPr lang="en-US" sz="3600" dirty="0">
                <a:solidFill>
                  <a:srgbClr val="FFFFFF"/>
                </a:solidFill>
              </a:rPr>
            </a:br>
            <a:br>
              <a:rPr lang="en-GB" sz="3600" dirty="0">
                <a:solidFill>
                  <a:srgbClr val="FFFFFF"/>
                </a:solidFill>
              </a:rPr>
            </a:br>
            <a:endParaRPr lang="en-US" sz="3600" b="1" kern="1200" dirty="0">
              <a:solidFill>
                <a:srgbClr val="FFFFFF"/>
              </a:solidFill>
              <a:latin typeface="+mj-lt"/>
              <a:ea typeface="+mj-ea"/>
              <a:cs typeface="+mj-cs"/>
            </a:endParaRPr>
          </a:p>
        </p:txBody>
      </p:sp>
      <p:sp>
        <p:nvSpPr>
          <p:cNvPr id="48" name="Rectangle 47">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12" name="Content Placeholder 8">
            <a:extLst>
              <a:ext uri="{FF2B5EF4-FFF2-40B4-BE49-F238E27FC236}">
                <a16:creationId xmlns:a16="http://schemas.microsoft.com/office/drawing/2014/main" id="{4E9A745D-6489-6A4F-7689-478EC5AA39D1}"/>
              </a:ext>
            </a:extLst>
          </p:cNvPr>
          <p:cNvGraphicFramePr>
            <a:graphicFrameLocks noGrp="1"/>
          </p:cNvGraphicFramePr>
          <p:nvPr>
            <p:ph idx="1"/>
            <p:extLst>
              <p:ext uri="{D42A27DB-BD31-4B8C-83A1-F6EECF244321}">
                <p14:modId xmlns:p14="http://schemas.microsoft.com/office/powerpoint/2010/main" val="3409374516"/>
              </p:ext>
            </p:extLst>
          </p:nvPr>
        </p:nvGraphicFramePr>
        <p:xfrm>
          <a:off x="4746359" y="516835"/>
          <a:ext cx="5949073" cy="48628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F07F8D4-CC8F-FB80-37CC-10EFD3F52995}"/>
              </a:ext>
            </a:extLst>
          </p:cNvPr>
          <p:cNvSpPr txBox="1"/>
          <p:nvPr/>
        </p:nvSpPr>
        <p:spPr>
          <a:xfrm>
            <a:off x="4922421" y="4789512"/>
            <a:ext cx="5108548" cy="2585323"/>
          </a:xfrm>
          <a:prstGeom prst="rect">
            <a:avLst/>
          </a:prstGeom>
          <a:noFill/>
        </p:spPr>
        <p:txBody>
          <a:bodyPr wrap="square">
            <a:spAutoFit/>
          </a:bodyPr>
          <a:lstStyle/>
          <a:p>
            <a:pPr lvl="0"/>
            <a:r>
              <a:rPr lang="en-US" b="1" dirty="0"/>
              <a:t>Project Summary</a:t>
            </a:r>
            <a:endParaRPr lang="en-US" dirty="0"/>
          </a:p>
          <a:p>
            <a:r>
              <a:rPr lang="en-GB" dirty="0"/>
              <a:t>The AI-powered waste management uses sensors and data to track bin levels and predict when collections are needed. This allows waste services to plan smarter routes, reduce fuel use and costs, prevent overflowing bins, and keep cities cleaner and more sustainable. ♻️</a:t>
            </a:r>
          </a:p>
          <a:p>
            <a:pPr lvl="0"/>
            <a:br>
              <a:rPr lang="en-US" dirty="0"/>
            </a:br>
            <a:endParaRPr lang="en-US" dirty="0"/>
          </a:p>
        </p:txBody>
      </p:sp>
    </p:spTree>
    <p:extLst>
      <p:ext uri="{BB962C8B-B14F-4D97-AF65-F5344CB8AC3E}">
        <p14:creationId xmlns:p14="http://schemas.microsoft.com/office/powerpoint/2010/main" val="37462083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A145A-C7C6-6F18-2615-0C9D38087023}"/>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F7D70220-3D87-6FD6-7A07-EAB0EC6021DD}"/>
              </a:ext>
            </a:extLst>
          </p:cNvPr>
          <p:cNvSpPr>
            <a:spLocks noGrp="1"/>
          </p:cNvSpPr>
          <p:nvPr>
            <p:ph idx="1"/>
          </p:nvPr>
        </p:nvSpPr>
        <p:spPr/>
        <p:txBody>
          <a:bodyPr>
            <a:normAutofit fontScale="85000" lnSpcReduction="20000"/>
          </a:bodyPr>
          <a:lstStyle/>
          <a:p>
            <a:r>
              <a:rPr lang="en-GB" sz="1800" dirty="0"/>
              <a:t>[1] A. Medvedev, P. Fedchenkov, A. Zaslavsky, T. Anagnostopoulos and S. </a:t>
            </a:r>
            <a:r>
              <a:rPr lang="en-GB" sz="1800" dirty="0" err="1"/>
              <a:t>Khoruzhnikov</a:t>
            </a:r>
            <a:r>
              <a:rPr lang="en-GB" sz="1800" dirty="0"/>
              <a:t>,</a:t>
            </a:r>
            <a:br>
              <a:rPr lang="en-GB" sz="1800" dirty="0"/>
            </a:br>
            <a:r>
              <a:rPr lang="en-GB" sz="1800" dirty="0"/>
              <a:t>“Waste Management as an IoT-Enabled Service in Smart Cities,” in </a:t>
            </a:r>
            <a:r>
              <a:rPr lang="en-GB" sz="1800" i="1" dirty="0"/>
              <a:t>Proc. IEEE International Conference on Internet of Things (</a:t>
            </a:r>
            <a:r>
              <a:rPr lang="en-GB" sz="1800" i="1" dirty="0" err="1"/>
              <a:t>iThings</a:t>
            </a:r>
            <a:r>
              <a:rPr lang="en-GB" sz="1800" i="1" dirty="0"/>
              <a:t>)</a:t>
            </a:r>
            <a:r>
              <a:rPr lang="en-GB" sz="1800" dirty="0"/>
              <a:t>, 2015.</a:t>
            </a:r>
          </a:p>
          <a:p>
            <a:r>
              <a:rPr lang="en-GB" sz="1800" dirty="0"/>
              <a:t>[2] A. S. Bharadwaj, R. Rego and A. Chowdhury,</a:t>
            </a:r>
            <a:br>
              <a:rPr lang="en-GB" sz="1800" dirty="0"/>
            </a:br>
            <a:r>
              <a:rPr lang="en-GB" sz="1800" dirty="0"/>
              <a:t>“IoT Based Solid Waste Management System: A Conceptual Approach with an Architectural Solution as a Smart City Application,” in </a:t>
            </a:r>
            <a:r>
              <a:rPr lang="en-GB" sz="1800" i="1" dirty="0"/>
              <a:t>Proc. IEEE Annual India Conference (INDICON)</a:t>
            </a:r>
            <a:r>
              <a:rPr lang="en-GB" sz="1800" dirty="0"/>
              <a:t>, 2016.</a:t>
            </a:r>
          </a:p>
          <a:p>
            <a:r>
              <a:rPr lang="en-GB" sz="1800" dirty="0"/>
              <a:t>[3] S. Longhi, D. </a:t>
            </a:r>
            <a:r>
              <a:rPr lang="en-GB" sz="1800" dirty="0" err="1"/>
              <a:t>Marzioni</a:t>
            </a:r>
            <a:r>
              <a:rPr lang="en-GB" sz="1800" dirty="0"/>
              <a:t>, E. </a:t>
            </a:r>
            <a:r>
              <a:rPr lang="en-GB" sz="1800" dirty="0" err="1"/>
              <a:t>Alidori</a:t>
            </a:r>
            <a:r>
              <a:rPr lang="en-GB" sz="1800" dirty="0"/>
              <a:t>, G. Di Buo, M. Prist and M. </a:t>
            </a:r>
            <a:r>
              <a:rPr lang="en-GB" sz="1800" dirty="0" err="1"/>
              <a:t>Grisostomi</a:t>
            </a:r>
            <a:r>
              <a:rPr lang="en-GB" sz="1800" dirty="0"/>
              <a:t>,</a:t>
            </a:r>
            <a:br>
              <a:rPr lang="en-GB" sz="1800" dirty="0"/>
            </a:br>
            <a:r>
              <a:rPr lang="en-GB" sz="1800" dirty="0"/>
              <a:t>“Solid Waste Management Architecture Using Wireless Sensor Network Technology,” in </a:t>
            </a:r>
            <a:r>
              <a:rPr lang="en-GB" sz="1800" i="1" dirty="0"/>
              <a:t>Proc. International Conference on New Technologies, Mobility and Security</a:t>
            </a:r>
            <a:r>
              <a:rPr lang="en-GB" sz="1800" dirty="0"/>
              <a:t>, 2012.</a:t>
            </a:r>
          </a:p>
          <a:p>
            <a:r>
              <a:rPr lang="en-GB" sz="1800" dirty="0"/>
              <a:t>[4] N. Aloui, M. </a:t>
            </a:r>
            <a:r>
              <a:rPr lang="en-GB" sz="1800" dirty="0" err="1"/>
              <a:t>Boujelben</a:t>
            </a:r>
            <a:r>
              <a:rPr lang="en-GB" sz="1800" dirty="0"/>
              <a:t> and S. </a:t>
            </a:r>
            <a:r>
              <a:rPr lang="en-GB" sz="1800" dirty="0" err="1"/>
              <a:t>Tabbane</a:t>
            </a:r>
            <a:r>
              <a:rPr lang="en-GB" sz="1800" dirty="0"/>
              <a:t>,</a:t>
            </a:r>
            <a:br>
              <a:rPr lang="en-GB" sz="1800" dirty="0"/>
            </a:br>
            <a:r>
              <a:rPr lang="en-GB" sz="1800" dirty="0"/>
              <a:t>“Towards an IoT Approach for Smart Waste Management Using Smart Containers,” </a:t>
            </a:r>
            <a:r>
              <a:rPr lang="en-GB" sz="1800" i="1" dirty="0"/>
              <a:t>Engineering, Technology &amp; Applied Science Research</a:t>
            </a:r>
            <a:r>
              <a:rPr lang="en-GB" sz="1800" dirty="0"/>
              <a:t>, vol. 13, no. 3, 2023.</a:t>
            </a:r>
          </a:p>
          <a:p>
            <a:r>
              <a:rPr lang="en-GB" sz="1800" dirty="0"/>
              <a:t>[5] A. </a:t>
            </a:r>
            <a:r>
              <a:rPr lang="en-GB" sz="1800" dirty="0" err="1"/>
              <a:t>Alourani</a:t>
            </a:r>
            <a:r>
              <a:rPr lang="en-GB" sz="1800" dirty="0"/>
              <a:t>, M. U. Ashraf and M. </a:t>
            </a:r>
            <a:r>
              <a:rPr lang="en-GB" sz="1800" dirty="0" err="1"/>
              <a:t>Aloraini</a:t>
            </a:r>
            <a:r>
              <a:rPr lang="en-GB" sz="1800" dirty="0"/>
              <a:t>,</a:t>
            </a:r>
            <a:br>
              <a:rPr lang="en-GB" sz="1800" dirty="0"/>
            </a:br>
            <a:r>
              <a:rPr lang="en-GB" sz="1800" dirty="0"/>
              <a:t>“Smart Waste Management and Classification System Using Advanced IoT and AI Technologies,” </a:t>
            </a:r>
            <a:r>
              <a:rPr lang="en-GB" sz="1800" i="1" dirty="0" err="1"/>
              <a:t>PeerJ</a:t>
            </a:r>
            <a:r>
              <a:rPr lang="en-GB" sz="1800" i="1" dirty="0"/>
              <a:t> Computer Science</a:t>
            </a:r>
            <a:r>
              <a:rPr lang="en-GB" sz="1800" dirty="0"/>
              <a:t>, vol. 11, 2025.</a:t>
            </a:r>
          </a:p>
          <a:p>
            <a:r>
              <a:rPr lang="en-GB" sz="1800" dirty="0"/>
              <a:t>[6] S. Kaza, L. Yao, P. </a:t>
            </a:r>
            <a:r>
              <a:rPr lang="en-GB" sz="1800" dirty="0" err="1"/>
              <a:t>Bhada</a:t>
            </a:r>
            <a:r>
              <a:rPr lang="en-GB" sz="1800" dirty="0"/>
              <a:t>-Tata and F. Van </a:t>
            </a:r>
            <a:r>
              <a:rPr lang="en-GB" sz="1800" dirty="0" err="1"/>
              <a:t>Woerden</a:t>
            </a:r>
            <a:r>
              <a:rPr lang="en-GB" sz="1800" dirty="0"/>
              <a:t>,</a:t>
            </a:r>
            <a:br>
              <a:rPr lang="en-GB" sz="1800" dirty="0"/>
            </a:br>
            <a:r>
              <a:rPr lang="en-GB" sz="1800" i="1" dirty="0"/>
              <a:t>What a Waste 2.0: A Global Snapshot of Solid Waste Management to 2050</a:t>
            </a:r>
            <a:r>
              <a:rPr lang="en-GB" sz="1800" dirty="0"/>
              <a:t>, World Bank, 2018.</a:t>
            </a:r>
          </a:p>
          <a:p>
            <a:endParaRPr lang="en-GB" dirty="0"/>
          </a:p>
        </p:txBody>
      </p:sp>
    </p:spTree>
    <p:extLst>
      <p:ext uri="{BB962C8B-B14F-4D97-AF65-F5344CB8AC3E}">
        <p14:creationId xmlns:p14="http://schemas.microsoft.com/office/powerpoint/2010/main" val="39571280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DD1F35-46B3-123B-ABA5-75B1027611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314E01-9099-7ECB-303D-E46DB1B83CB6}"/>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0D721772-F3B0-42AA-9AC3-3F8F1578B46F}"/>
              </a:ext>
            </a:extLst>
          </p:cNvPr>
          <p:cNvSpPr>
            <a:spLocks noGrp="1"/>
          </p:cNvSpPr>
          <p:nvPr>
            <p:ph idx="1"/>
          </p:nvPr>
        </p:nvSpPr>
        <p:spPr/>
        <p:txBody>
          <a:bodyPr>
            <a:normAutofit/>
          </a:bodyPr>
          <a:lstStyle/>
          <a:p>
            <a:r>
              <a:rPr lang="en-US" sz="1800" dirty="0"/>
              <a:t>[7] A. </a:t>
            </a:r>
            <a:r>
              <a:rPr lang="en-US" sz="1800" dirty="0" err="1"/>
              <a:t>Alourani</a:t>
            </a:r>
            <a:r>
              <a:rPr lang="en-US" sz="1800" dirty="0"/>
              <a:t>, M. U. Ashraf and M. </a:t>
            </a:r>
            <a:r>
              <a:rPr lang="en-US" sz="1800" dirty="0" err="1"/>
              <a:t>Aloraini</a:t>
            </a:r>
            <a:r>
              <a:rPr lang="en-US" sz="1800" dirty="0"/>
              <a:t>, “Smart Waste Management and Classification System Using Advanced IoT and AI Technologies,” </a:t>
            </a:r>
            <a:r>
              <a:rPr lang="en-US" sz="1800" i="1" dirty="0" err="1"/>
              <a:t>PeerJ</a:t>
            </a:r>
            <a:r>
              <a:rPr lang="en-US" sz="1800" i="1" dirty="0"/>
              <a:t> Computer Science</a:t>
            </a:r>
            <a:r>
              <a:rPr lang="en-US" sz="1800" dirty="0"/>
              <a:t>, 2025. </a:t>
            </a:r>
          </a:p>
          <a:p>
            <a:r>
              <a:rPr lang="en-GB" sz="1800" dirty="0"/>
              <a:t>[8] A. A. Khan et al., “A Sustainable Smart IoT-Based Solid Waste Management System,” </a:t>
            </a:r>
            <a:r>
              <a:rPr lang="en-GB" sz="1800" i="1" dirty="0"/>
              <a:t>Future Generation Computer Systems</a:t>
            </a:r>
            <a:r>
              <a:rPr lang="en-GB" sz="1800" dirty="0"/>
              <a:t>, vol. 157, 2024.</a:t>
            </a:r>
            <a:endParaRPr lang="en-US" sz="1800" dirty="0"/>
          </a:p>
          <a:p>
            <a:r>
              <a:rPr lang="en-US" sz="1800" dirty="0"/>
              <a:t>[9] A. Abhishek, I. Verma, I. Arya and L. Sen, “A Review of Smart Waste Management Systems Using IoT and Embedded Technologies,” </a:t>
            </a:r>
            <a:r>
              <a:rPr lang="en-US" sz="1800" i="1" dirty="0"/>
              <a:t>International Journal of Engineering Research &amp; Technology</a:t>
            </a:r>
            <a:r>
              <a:rPr lang="en-US" sz="1800" dirty="0"/>
              <a:t>, 2025.</a:t>
            </a:r>
          </a:p>
          <a:p>
            <a:endParaRPr lang="en-GB" dirty="0"/>
          </a:p>
        </p:txBody>
      </p:sp>
    </p:spTree>
    <p:extLst>
      <p:ext uri="{BB962C8B-B14F-4D97-AF65-F5344CB8AC3E}">
        <p14:creationId xmlns:p14="http://schemas.microsoft.com/office/powerpoint/2010/main" val="23943559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5C8D2C1-DA83-420D-9635-D52CE066B5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434F74C9-6A0B-409E-AD1C-45B58BE91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F5486A9D-1265-4B57-91E6-68E666B978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9549EB89-5BFB-4E1E-AEEA-87C343D805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92417E7-D239-A216-09B9-36C7967537E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610" r="13008" b="1"/>
          <a:stretch>
            <a:fillRect/>
          </a:stretch>
        </p:blipFill>
        <p:spPr>
          <a:xfrm>
            <a:off x="633999" y="640080"/>
            <a:ext cx="6275667" cy="5577840"/>
          </a:xfrm>
          <a:prstGeom prst="rect">
            <a:avLst/>
          </a:prstGeom>
        </p:spPr>
      </p:pic>
      <p:sp>
        <p:nvSpPr>
          <p:cNvPr id="18" name="Rectangle 17">
            <a:extLst>
              <a:ext uri="{FF2B5EF4-FFF2-40B4-BE49-F238E27FC236}">
                <a16:creationId xmlns:a16="http://schemas.microsoft.com/office/drawing/2014/main" id="{3D1FA295-BDF6-44B9-90C5-FE3E2CE35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613486"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02C73EB-FFC8-5774-576F-B026D54E2D45}"/>
              </a:ext>
            </a:extLst>
          </p:cNvPr>
          <p:cNvSpPr>
            <a:spLocks noGrp="1"/>
          </p:cNvSpPr>
          <p:nvPr>
            <p:ph type="title"/>
          </p:nvPr>
        </p:nvSpPr>
        <p:spPr>
          <a:xfrm>
            <a:off x="8096885" y="640080"/>
            <a:ext cx="3659246" cy="2926080"/>
          </a:xfrm>
        </p:spPr>
        <p:txBody>
          <a:bodyPr vert="horz" lIns="91440" tIns="45720" rIns="91440" bIns="45720" rtlCol="0" anchor="b">
            <a:normAutofit/>
          </a:bodyPr>
          <a:lstStyle/>
          <a:p>
            <a:r>
              <a:rPr lang="en-US" b="1">
                <a:solidFill>
                  <a:srgbClr val="FFFFFF"/>
                </a:solidFill>
              </a:rPr>
              <a:t>Thank you</a:t>
            </a:r>
          </a:p>
        </p:txBody>
      </p:sp>
      <p:sp>
        <p:nvSpPr>
          <p:cNvPr id="20" name="Rectangle 19">
            <a:extLst>
              <a:ext uri="{FF2B5EF4-FFF2-40B4-BE49-F238E27FC236}">
                <a16:creationId xmlns:a16="http://schemas.microsoft.com/office/drawing/2014/main" id="{81A36F1F-EEAE-48D1-A1FB-BD6FC8506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06"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B203ABAA-328C-BB76-2E97-9C8177B1614B}"/>
              </a:ext>
            </a:extLst>
          </p:cNvPr>
          <p:cNvSpPr txBox="1"/>
          <p:nvPr/>
        </p:nvSpPr>
        <p:spPr>
          <a:xfrm>
            <a:off x="4450338" y="6017865"/>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jpralves.net/post/2019/07/04/smart-trash-bin-automati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4236141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052D83-7F74-C240-E272-7B194A18232A}"/>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25C8D2C1-DA83-420D-9635-D52CE066B5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434F74C9-6A0B-409E-AD1C-45B58BE91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F5486A9D-1265-4B57-91E6-68E666B978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90AA6468-80AC-4DDF-9CFB-C7A9507E2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5F73D38-51B1-3DF1-137A-D9DF24B00EC1}"/>
              </a:ext>
            </a:extLst>
          </p:cNvPr>
          <p:cNvSpPr>
            <a:spLocks noGrp="1"/>
          </p:cNvSpPr>
          <p:nvPr>
            <p:ph type="title"/>
          </p:nvPr>
        </p:nvSpPr>
        <p:spPr>
          <a:xfrm>
            <a:off x="457200" y="640080"/>
            <a:ext cx="3659246" cy="2926080"/>
          </a:xfrm>
        </p:spPr>
        <p:txBody>
          <a:bodyPr vert="horz" lIns="91440" tIns="45720" rIns="91440" bIns="45720" rtlCol="0" anchor="b">
            <a:normAutofit/>
          </a:bodyPr>
          <a:lstStyle/>
          <a:p>
            <a:r>
              <a:rPr lang="en-US" b="1">
                <a:solidFill>
                  <a:srgbClr val="FFFFFF"/>
                </a:solidFill>
              </a:rPr>
              <a:t>Any Question?</a:t>
            </a:r>
          </a:p>
        </p:txBody>
      </p:sp>
      <p:pic>
        <p:nvPicPr>
          <p:cNvPr id="5" name="Picture 4">
            <a:extLst>
              <a:ext uri="{FF2B5EF4-FFF2-40B4-BE49-F238E27FC236}">
                <a16:creationId xmlns:a16="http://schemas.microsoft.com/office/drawing/2014/main" id="{A8BE4476-1633-8F8C-451B-48A014F04AF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505" r="13902"/>
          <a:stretch>
            <a:fillRect/>
          </a:stretch>
        </p:blipFill>
        <p:spPr>
          <a:xfrm>
            <a:off x="4639733" y="10"/>
            <a:ext cx="7552266" cy="6857990"/>
          </a:xfrm>
          <a:prstGeom prst="rect">
            <a:avLst/>
          </a:prstGeom>
        </p:spPr>
      </p:pic>
      <p:sp>
        <p:nvSpPr>
          <p:cNvPr id="18" name="Rectangle 17">
            <a:extLst>
              <a:ext uri="{FF2B5EF4-FFF2-40B4-BE49-F238E27FC236}">
                <a16:creationId xmlns:a16="http://schemas.microsoft.com/office/drawing/2014/main" id="{4AB900CC-5074-4746-A1A4-AF640455B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475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12E61B24-2DD9-57EE-8F49-28500D77D57B}"/>
              </a:ext>
            </a:extLst>
          </p:cNvPr>
          <p:cNvSpPr txBox="1"/>
          <p:nvPr/>
        </p:nvSpPr>
        <p:spPr>
          <a:xfrm>
            <a:off x="9732671" y="6657945"/>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jpralves.net/post/2019/07/04/smart-trash-bin-automati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741073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TM02900769[[fn=Retrospect]]</Template>
  <TotalTime>145</TotalTime>
  <Words>2963</Words>
  <Application>Microsoft Office PowerPoint</Application>
  <PresentationFormat>Widescreen</PresentationFormat>
  <Paragraphs>383</Paragraphs>
  <Slides>41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Arial</vt:lpstr>
      <vt:lpstr>Calibri</vt:lpstr>
      <vt:lpstr>Calibri Light</vt:lpstr>
      <vt:lpstr>Inter</vt:lpstr>
      <vt:lpstr>Wingdings</vt:lpstr>
      <vt:lpstr>Wingdings 3</vt:lpstr>
      <vt:lpstr>Retrospect</vt:lpstr>
      <vt:lpstr>AI-Powered Smart Waste Management System for Sustainable Cities</vt:lpstr>
      <vt:lpstr>Team Formation and their Roles </vt:lpstr>
      <vt:lpstr>Team Collaboration Tools</vt:lpstr>
      <vt:lpstr>Project Proposal Summary</vt:lpstr>
      <vt:lpstr>Rabia Naeem -  Proposal, Problem Analysis and Research</vt:lpstr>
      <vt:lpstr>Urban Waste Management Problems</vt:lpstr>
      <vt:lpstr>Why This Problem Matters</vt:lpstr>
      <vt:lpstr>Research Insights</vt:lpstr>
      <vt:lpstr>Current Waste Management Approaches</vt:lpstr>
      <vt:lpstr>Gaps in Existing Solutions</vt:lpstr>
      <vt:lpstr>Hazrat Usman -  Technology &amp; Design Solution</vt:lpstr>
      <vt:lpstr>Our Innovative Smart Waste Management Solution</vt:lpstr>
      <vt:lpstr>Technologies Integrated in the System</vt:lpstr>
      <vt:lpstr>System Workflow Process </vt:lpstr>
      <vt:lpstr>System Work Flowchart </vt:lpstr>
      <vt:lpstr>Data Flow Architecture </vt:lpstr>
      <vt:lpstr>Data Flow Diagram  </vt:lpstr>
      <vt:lpstr>Cheikh Gaye  -  System Architecture &amp; Technical Design</vt:lpstr>
      <vt:lpstr>System Architecture Overview  </vt:lpstr>
      <vt:lpstr>System Architecture Diagram  </vt:lpstr>
      <vt:lpstr>Hardware Design Components   </vt:lpstr>
      <vt:lpstr>Hardware Design Components   </vt:lpstr>
      <vt:lpstr>PowerPoint Presentation</vt:lpstr>
      <vt:lpstr>Software &amp; Data Design Structure  </vt:lpstr>
      <vt:lpstr>Dashboard Interface Design  </vt:lpstr>
      <vt:lpstr>This dashboard allows city managers to monitor bin status in real time, receive alerts when bins are full, and view optimized collection routes. It also provides analytics to support better decision-making and operational efficiency.  </vt:lpstr>
      <vt:lpstr>Edivaldo Cardoso-   Prototype Development &amp; Planning</vt:lpstr>
      <vt:lpstr>PowerPoint Presentation</vt:lpstr>
      <vt:lpstr>PowerPoint Presentation</vt:lpstr>
      <vt:lpstr>PowerPoint Presentation</vt:lpstr>
      <vt:lpstr>PowerPoint Presentation</vt:lpstr>
      <vt:lpstr>Evans Quartey-Tackie-    -   Evaluation, Ethics &amp; Deployment </vt:lpstr>
      <vt:lpstr>Benefits and Impact of the  Proposed System   </vt:lpstr>
      <vt:lpstr>Risk Assessment and Cost Analysis    </vt:lpstr>
      <vt:lpstr>Ethics GDPR and Responsible AI</vt:lpstr>
      <vt:lpstr>Deployment live Production Release</vt:lpstr>
      <vt:lpstr>Future Improvements and Conclusion     </vt:lpstr>
      <vt:lpstr>References</vt:lpstr>
      <vt:lpstr>References</vt:lpstr>
      <vt:lpstr>Thank you</vt:lpstr>
      <vt:lpstr>Any Question?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Hazrat Usman</dc:creator>
  <cp:lastModifiedBy>Hazrat Usman</cp:lastModifiedBy>
  <cp:revision>26</cp:revision>
  <dcterms:created xsi:type="dcterms:W3CDTF">2026-02-07T23:08:40Z</dcterms:created>
  <dcterms:modified xsi:type="dcterms:W3CDTF">2026-03-16T10:48:53Z</dcterms:modified>
</cp:coreProperties>
</file>