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8" r:id="rId1"/>
  </p:sldMasterIdLst>
  <p:notesMasterIdLst>
    <p:notesMasterId r:id="rId14"/>
  </p:notesMasterIdLst>
  <p:sldIdLst>
    <p:sldId id="256" r:id="rId2"/>
    <p:sldId id="267" r:id="rId3"/>
    <p:sldId id="261" r:id="rId4"/>
    <p:sldId id="262" r:id="rId5"/>
    <p:sldId id="268" r:id="rId6"/>
    <p:sldId id="273" r:id="rId7"/>
    <p:sldId id="266" r:id="rId8"/>
    <p:sldId id="275" r:id="rId9"/>
    <p:sldId id="276" r:id="rId10"/>
    <p:sldId id="257" r:id="rId11"/>
    <p:sldId id="279" r:id="rId12"/>
    <p:sldId id="26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B6E17F-0721-A3E2-3FCC-3228FDBD090F}" v="289" dt="2024-07-07T17:51:25.103"/>
    <p1510:client id="{54469B56-A7FD-ABE3-04BA-F6DE951F435C}" v="630" dt="2024-07-07T13:49:05.786"/>
    <p1510:client id="{DE83B59E-CA04-1DCA-E371-BE6B94187AD6}" v="76" dt="2024-07-08T20:32:30.4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3FC6F08-CCDC-4ED7-8BF1-CB3202D528C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A1EE050-C847-470D-8417-4FB2ABC3876B}">
      <dgm:prSet/>
      <dgm:spPr/>
      <dgm:t>
        <a:bodyPr/>
        <a:lstStyle/>
        <a:p>
          <a:pPr>
            <a:lnSpc>
              <a:spcPct val="100000"/>
            </a:lnSpc>
          </a:pPr>
          <a:r>
            <a:rPr lang="en-US"/>
            <a:t>The origins of mental health services in the United Kingdom.</a:t>
          </a:r>
        </a:p>
      </dgm:t>
    </dgm:pt>
    <dgm:pt modelId="{B28A6DEA-C8D9-4305-ACC5-451D59A8657C}" type="parTrans" cxnId="{AA9116EE-96CB-4CAA-BF1E-57A4594004ED}">
      <dgm:prSet/>
      <dgm:spPr/>
      <dgm:t>
        <a:bodyPr/>
        <a:lstStyle/>
        <a:p>
          <a:endParaRPr lang="en-US"/>
        </a:p>
      </dgm:t>
    </dgm:pt>
    <dgm:pt modelId="{7FDECA36-4CF3-4D4C-9DE9-F1F2CB1E9E78}" type="sibTrans" cxnId="{AA9116EE-96CB-4CAA-BF1E-57A4594004ED}">
      <dgm:prSet/>
      <dgm:spPr/>
      <dgm:t>
        <a:bodyPr/>
        <a:lstStyle/>
        <a:p>
          <a:endParaRPr lang="en-US"/>
        </a:p>
      </dgm:t>
    </dgm:pt>
    <dgm:pt modelId="{895D620A-97B3-4231-BCA3-448A8BACE7F8}">
      <dgm:prSet/>
      <dgm:spPr/>
      <dgm:t>
        <a:bodyPr/>
        <a:lstStyle/>
        <a:p>
          <a:pPr>
            <a:lnSpc>
              <a:spcPct val="100000"/>
            </a:lnSpc>
          </a:pPr>
          <a:r>
            <a:rPr lang="en-US"/>
            <a:t>Mental health services Before and after NHS.</a:t>
          </a:r>
        </a:p>
      </dgm:t>
    </dgm:pt>
    <dgm:pt modelId="{A7DF58AA-B262-405C-A029-F350AD4A55A9}" type="parTrans" cxnId="{7A593EFD-92CE-4375-97D1-76B7203234D8}">
      <dgm:prSet/>
      <dgm:spPr/>
      <dgm:t>
        <a:bodyPr/>
        <a:lstStyle/>
        <a:p>
          <a:endParaRPr lang="en-US"/>
        </a:p>
      </dgm:t>
    </dgm:pt>
    <dgm:pt modelId="{78E2CB7B-619E-4091-9203-4609970DCB21}" type="sibTrans" cxnId="{7A593EFD-92CE-4375-97D1-76B7203234D8}">
      <dgm:prSet/>
      <dgm:spPr/>
      <dgm:t>
        <a:bodyPr/>
        <a:lstStyle/>
        <a:p>
          <a:endParaRPr lang="en-US"/>
        </a:p>
      </dgm:t>
    </dgm:pt>
    <dgm:pt modelId="{A99A6A53-28E2-40A7-9151-BF3CD07A4848}">
      <dgm:prSet/>
      <dgm:spPr/>
      <dgm:t>
        <a:bodyPr/>
        <a:lstStyle/>
        <a:p>
          <a:pPr>
            <a:lnSpc>
              <a:spcPct val="100000"/>
            </a:lnSpc>
          </a:pPr>
          <a:r>
            <a:rPr lang="en-US"/>
            <a:t>How mental health services improved during this 70 years.</a:t>
          </a:r>
        </a:p>
      </dgm:t>
    </dgm:pt>
    <dgm:pt modelId="{4B3DEEBA-11E6-43E0-8BBA-EDFB4A4195A9}" type="parTrans" cxnId="{264FE91B-E598-4086-8430-26D14F32B67F}">
      <dgm:prSet/>
      <dgm:spPr/>
      <dgm:t>
        <a:bodyPr/>
        <a:lstStyle/>
        <a:p>
          <a:endParaRPr lang="en-US"/>
        </a:p>
      </dgm:t>
    </dgm:pt>
    <dgm:pt modelId="{C4F471DB-2755-46E7-9AD4-FF51720A04C4}" type="sibTrans" cxnId="{264FE91B-E598-4086-8430-26D14F32B67F}">
      <dgm:prSet/>
      <dgm:spPr/>
      <dgm:t>
        <a:bodyPr/>
        <a:lstStyle/>
        <a:p>
          <a:endParaRPr lang="en-US"/>
        </a:p>
      </dgm:t>
    </dgm:pt>
    <dgm:pt modelId="{D5272EB1-6BF4-4648-89FA-DDECA099927F}" type="pres">
      <dgm:prSet presAssocID="{63FC6F08-CCDC-4ED7-8BF1-CB3202D528C8}" presName="root" presStyleCnt="0">
        <dgm:presLayoutVars>
          <dgm:dir/>
          <dgm:resizeHandles val="exact"/>
        </dgm:presLayoutVars>
      </dgm:prSet>
      <dgm:spPr/>
    </dgm:pt>
    <dgm:pt modelId="{CD3F981A-2BA2-40FD-9DEF-9540C345E6E9}" type="pres">
      <dgm:prSet presAssocID="{AA1EE050-C847-470D-8417-4FB2ABC3876B}" presName="compNode" presStyleCnt="0"/>
      <dgm:spPr/>
    </dgm:pt>
    <dgm:pt modelId="{E0687D92-6135-41FA-97BC-B02CC75FF6BC}" type="pres">
      <dgm:prSet presAssocID="{AA1EE050-C847-470D-8417-4FB2ABC3876B}" presName="bgRect" presStyleLbl="bgShp" presStyleIdx="0" presStyleCnt="3"/>
      <dgm:spPr/>
    </dgm:pt>
    <dgm:pt modelId="{F1A2A30F-0185-4D8F-8080-C5A0F41D963A}" type="pres">
      <dgm:prSet presAssocID="{AA1EE050-C847-470D-8417-4FB2ABC3876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6F6F1176-264D-47A4-9E56-FD02E6B77EE7}" type="pres">
      <dgm:prSet presAssocID="{AA1EE050-C847-470D-8417-4FB2ABC3876B}" presName="spaceRect" presStyleCnt="0"/>
      <dgm:spPr/>
    </dgm:pt>
    <dgm:pt modelId="{B66B6189-8FC5-4F0D-B0D5-C71400411EF8}" type="pres">
      <dgm:prSet presAssocID="{AA1EE050-C847-470D-8417-4FB2ABC3876B}" presName="parTx" presStyleLbl="revTx" presStyleIdx="0" presStyleCnt="3">
        <dgm:presLayoutVars>
          <dgm:chMax val="0"/>
          <dgm:chPref val="0"/>
        </dgm:presLayoutVars>
      </dgm:prSet>
      <dgm:spPr/>
    </dgm:pt>
    <dgm:pt modelId="{9038E9FC-4167-4BDF-A30C-D8A21FF1CB11}" type="pres">
      <dgm:prSet presAssocID="{7FDECA36-4CF3-4D4C-9DE9-F1F2CB1E9E78}" presName="sibTrans" presStyleCnt="0"/>
      <dgm:spPr/>
    </dgm:pt>
    <dgm:pt modelId="{A767001A-6572-49E7-8CEA-F22EC2F8A32E}" type="pres">
      <dgm:prSet presAssocID="{895D620A-97B3-4231-BCA3-448A8BACE7F8}" presName="compNode" presStyleCnt="0"/>
      <dgm:spPr/>
    </dgm:pt>
    <dgm:pt modelId="{1D7B0DB4-BEA6-41FD-A0E6-B9F46AFA0B60}" type="pres">
      <dgm:prSet presAssocID="{895D620A-97B3-4231-BCA3-448A8BACE7F8}" presName="bgRect" presStyleLbl="bgShp" presStyleIdx="1" presStyleCnt="3"/>
      <dgm:spPr/>
    </dgm:pt>
    <dgm:pt modelId="{EA5B8C20-3AA0-472B-AC8D-0570B18D1727}" type="pres">
      <dgm:prSet presAssocID="{895D620A-97B3-4231-BCA3-448A8BACE7F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a:ext>
      </dgm:extLst>
    </dgm:pt>
    <dgm:pt modelId="{1230E2B4-D28F-4C0B-8343-637E411EB1D6}" type="pres">
      <dgm:prSet presAssocID="{895D620A-97B3-4231-BCA3-448A8BACE7F8}" presName="spaceRect" presStyleCnt="0"/>
      <dgm:spPr/>
    </dgm:pt>
    <dgm:pt modelId="{60DBA986-5E2B-4D96-B63E-7473990757A6}" type="pres">
      <dgm:prSet presAssocID="{895D620A-97B3-4231-BCA3-448A8BACE7F8}" presName="parTx" presStyleLbl="revTx" presStyleIdx="1" presStyleCnt="3">
        <dgm:presLayoutVars>
          <dgm:chMax val="0"/>
          <dgm:chPref val="0"/>
        </dgm:presLayoutVars>
      </dgm:prSet>
      <dgm:spPr/>
    </dgm:pt>
    <dgm:pt modelId="{22A82B98-FC58-4AF2-BB7A-140CF087A857}" type="pres">
      <dgm:prSet presAssocID="{78E2CB7B-619E-4091-9203-4609970DCB21}" presName="sibTrans" presStyleCnt="0"/>
      <dgm:spPr/>
    </dgm:pt>
    <dgm:pt modelId="{22F96F41-42BB-4916-9144-E2A98FDBA9D4}" type="pres">
      <dgm:prSet presAssocID="{A99A6A53-28E2-40A7-9151-BF3CD07A4848}" presName="compNode" presStyleCnt="0"/>
      <dgm:spPr/>
    </dgm:pt>
    <dgm:pt modelId="{F3645DFA-8320-45CE-9564-F3C20A808FDA}" type="pres">
      <dgm:prSet presAssocID="{A99A6A53-28E2-40A7-9151-BF3CD07A4848}" presName="bgRect" presStyleLbl="bgShp" presStyleIdx="2" presStyleCnt="3"/>
      <dgm:spPr/>
    </dgm:pt>
    <dgm:pt modelId="{7535553B-0794-45F9-AD9E-B0BE38379212}" type="pres">
      <dgm:prSet presAssocID="{A99A6A53-28E2-40A7-9151-BF3CD07A484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D2FF27A4-0217-474C-A3FE-F2BFC5270C29}" type="pres">
      <dgm:prSet presAssocID="{A99A6A53-28E2-40A7-9151-BF3CD07A4848}" presName="spaceRect" presStyleCnt="0"/>
      <dgm:spPr/>
    </dgm:pt>
    <dgm:pt modelId="{C5134776-6AA6-48FA-BD23-F804A8FA291F}" type="pres">
      <dgm:prSet presAssocID="{A99A6A53-28E2-40A7-9151-BF3CD07A4848}" presName="parTx" presStyleLbl="revTx" presStyleIdx="2" presStyleCnt="3">
        <dgm:presLayoutVars>
          <dgm:chMax val="0"/>
          <dgm:chPref val="0"/>
        </dgm:presLayoutVars>
      </dgm:prSet>
      <dgm:spPr/>
    </dgm:pt>
  </dgm:ptLst>
  <dgm:cxnLst>
    <dgm:cxn modelId="{4C142109-CF30-4B50-9A9D-2544EB84FA63}" type="presOf" srcId="{A99A6A53-28E2-40A7-9151-BF3CD07A4848}" destId="{C5134776-6AA6-48FA-BD23-F804A8FA291F}" srcOrd="0" destOrd="0" presId="urn:microsoft.com/office/officeart/2018/2/layout/IconVerticalSolidList"/>
    <dgm:cxn modelId="{264FE91B-E598-4086-8430-26D14F32B67F}" srcId="{63FC6F08-CCDC-4ED7-8BF1-CB3202D528C8}" destId="{A99A6A53-28E2-40A7-9151-BF3CD07A4848}" srcOrd="2" destOrd="0" parTransId="{4B3DEEBA-11E6-43E0-8BBA-EDFB4A4195A9}" sibTransId="{C4F471DB-2755-46E7-9AD4-FF51720A04C4}"/>
    <dgm:cxn modelId="{AA58C798-A0D1-471D-A8C6-57F3EB99C5CF}" type="presOf" srcId="{895D620A-97B3-4231-BCA3-448A8BACE7F8}" destId="{60DBA986-5E2B-4D96-B63E-7473990757A6}" srcOrd="0" destOrd="0" presId="urn:microsoft.com/office/officeart/2018/2/layout/IconVerticalSolidList"/>
    <dgm:cxn modelId="{14AE83B6-9045-4699-BA45-07CEF2778548}" type="presOf" srcId="{AA1EE050-C847-470D-8417-4FB2ABC3876B}" destId="{B66B6189-8FC5-4F0D-B0D5-C71400411EF8}" srcOrd="0" destOrd="0" presId="urn:microsoft.com/office/officeart/2018/2/layout/IconVerticalSolidList"/>
    <dgm:cxn modelId="{014354BD-F8EE-4EEC-83AE-BF4C2FE1A431}" type="presOf" srcId="{63FC6F08-CCDC-4ED7-8BF1-CB3202D528C8}" destId="{D5272EB1-6BF4-4648-89FA-DDECA099927F}" srcOrd="0" destOrd="0" presId="urn:microsoft.com/office/officeart/2018/2/layout/IconVerticalSolidList"/>
    <dgm:cxn modelId="{AA9116EE-96CB-4CAA-BF1E-57A4594004ED}" srcId="{63FC6F08-CCDC-4ED7-8BF1-CB3202D528C8}" destId="{AA1EE050-C847-470D-8417-4FB2ABC3876B}" srcOrd="0" destOrd="0" parTransId="{B28A6DEA-C8D9-4305-ACC5-451D59A8657C}" sibTransId="{7FDECA36-4CF3-4D4C-9DE9-F1F2CB1E9E78}"/>
    <dgm:cxn modelId="{7A593EFD-92CE-4375-97D1-76B7203234D8}" srcId="{63FC6F08-CCDC-4ED7-8BF1-CB3202D528C8}" destId="{895D620A-97B3-4231-BCA3-448A8BACE7F8}" srcOrd="1" destOrd="0" parTransId="{A7DF58AA-B262-405C-A029-F350AD4A55A9}" sibTransId="{78E2CB7B-619E-4091-9203-4609970DCB21}"/>
    <dgm:cxn modelId="{F0D561A3-D7CB-4B45-9E44-3DBBEE43D61E}" type="presParOf" srcId="{D5272EB1-6BF4-4648-89FA-DDECA099927F}" destId="{CD3F981A-2BA2-40FD-9DEF-9540C345E6E9}" srcOrd="0" destOrd="0" presId="urn:microsoft.com/office/officeart/2018/2/layout/IconVerticalSolidList"/>
    <dgm:cxn modelId="{C29D53DD-1C7C-44C0-8C6B-D0A49C3D0A59}" type="presParOf" srcId="{CD3F981A-2BA2-40FD-9DEF-9540C345E6E9}" destId="{E0687D92-6135-41FA-97BC-B02CC75FF6BC}" srcOrd="0" destOrd="0" presId="urn:microsoft.com/office/officeart/2018/2/layout/IconVerticalSolidList"/>
    <dgm:cxn modelId="{36AFED51-7AFD-4204-91A5-C3B80BD782FB}" type="presParOf" srcId="{CD3F981A-2BA2-40FD-9DEF-9540C345E6E9}" destId="{F1A2A30F-0185-4D8F-8080-C5A0F41D963A}" srcOrd="1" destOrd="0" presId="urn:microsoft.com/office/officeart/2018/2/layout/IconVerticalSolidList"/>
    <dgm:cxn modelId="{EFFFEC6F-7513-430E-98EC-8665B8218BE2}" type="presParOf" srcId="{CD3F981A-2BA2-40FD-9DEF-9540C345E6E9}" destId="{6F6F1176-264D-47A4-9E56-FD02E6B77EE7}" srcOrd="2" destOrd="0" presId="urn:microsoft.com/office/officeart/2018/2/layout/IconVerticalSolidList"/>
    <dgm:cxn modelId="{B781336E-43F6-4095-AB0E-1294BB9192D6}" type="presParOf" srcId="{CD3F981A-2BA2-40FD-9DEF-9540C345E6E9}" destId="{B66B6189-8FC5-4F0D-B0D5-C71400411EF8}" srcOrd="3" destOrd="0" presId="urn:microsoft.com/office/officeart/2018/2/layout/IconVerticalSolidList"/>
    <dgm:cxn modelId="{7B730A13-04C3-4CA1-AE01-71D97DE87F6E}" type="presParOf" srcId="{D5272EB1-6BF4-4648-89FA-DDECA099927F}" destId="{9038E9FC-4167-4BDF-A30C-D8A21FF1CB11}" srcOrd="1" destOrd="0" presId="urn:microsoft.com/office/officeart/2018/2/layout/IconVerticalSolidList"/>
    <dgm:cxn modelId="{25143BAC-98A2-42CF-A423-A1DA81F7A126}" type="presParOf" srcId="{D5272EB1-6BF4-4648-89FA-DDECA099927F}" destId="{A767001A-6572-49E7-8CEA-F22EC2F8A32E}" srcOrd="2" destOrd="0" presId="urn:microsoft.com/office/officeart/2018/2/layout/IconVerticalSolidList"/>
    <dgm:cxn modelId="{D0CEFCF1-0709-4056-8FE2-FB2F5CE3A8B8}" type="presParOf" srcId="{A767001A-6572-49E7-8CEA-F22EC2F8A32E}" destId="{1D7B0DB4-BEA6-41FD-A0E6-B9F46AFA0B60}" srcOrd="0" destOrd="0" presId="urn:microsoft.com/office/officeart/2018/2/layout/IconVerticalSolidList"/>
    <dgm:cxn modelId="{DAAF6458-719A-481F-A22B-EE47FCCC6922}" type="presParOf" srcId="{A767001A-6572-49E7-8CEA-F22EC2F8A32E}" destId="{EA5B8C20-3AA0-472B-AC8D-0570B18D1727}" srcOrd="1" destOrd="0" presId="urn:microsoft.com/office/officeart/2018/2/layout/IconVerticalSolidList"/>
    <dgm:cxn modelId="{F6ADDA6D-A0AA-437F-98CB-E1AC039FC3E6}" type="presParOf" srcId="{A767001A-6572-49E7-8CEA-F22EC2F8A32E}" destId="{1230E2B4-D28F-4C0B-8343-637E411EB1D6}" srcOrd="2" destOrd="0" presId="urn:microsoft.com/office/officeart/2018/2/layout/IconVerticalSolidList"/>
    <dgm:cxn modelId="{CED350DE-3037-43BF-BB31-54C4B58CF0A3}" type="presParOf" srcId="{A767001A-6572-49E7-8CEA-F22EC2F8A32E}" destId="{60DBA986-5E2B-4D96-B63E-7473990757A6}" srcOrd="3" destOrd="0" presId="urn:microsoft.com/office/officeart/2018/2/layout/IconVerticalSolidList"/>
    <dgm:cxn modelId="{74012C64-BD0E-45D5-9E41-495DC1009B93}" type="presParOf" srcId="{D5272EB1-6BF4-4648-89FA-DDECA099927F}" destId="{22A82B98-FC58-4AF2-BB7A-140CF087A857}" srcOrd="3" destOrd="0" presId="urn:microsoft.com/office/officeart/2018/2/layout/IconVerticalSolidList"/>
    <dgm:cxn modelId="{0CE05055-FC28-46E0-A392-B713FCB5183A}" type="presParOf" srcId="{D5272EB1-6BF4-4648-89FA-DDECA099927F}" destId="{22F96F41-42BB-4916-9144-E2A98FDBA9D4}" srcOrd="4" destOrd="0" presId="urn:microsoft.com/office/officeart/2018/2/layout/IconVerticalSolidList"/>
    <dgm:cxn modelId="{549D04B4-D8FE-414D-B07D-D92CE51DF3BF}" type="presParOf" srcId="{22F96F41-42BB-4916-9144-E2A98FDBA9D4}" destId="{F3645DFA-8320-45CE-9564-F3C20A808FDA}" srcOrd="0" destOrd="0" presId="urn:microsoft.com/office/officeart/2018/2/layout/IconVerticalSolidList"/>
    <dgm:cxn modelId="{F065A9A9-30E0-46DA-BC83-9232425AD147}" type="presParOf" srcId="{22F96F41-42BB-4916-9144-E2A98FDBA9D4}" destId="{7535553B-0794-45F9-AD9E-B0BE38379212}" srcOrd="1" destOrd="0" presId="urn:microsoft.com/office/officeart/2018/2/layout/IconVerticalSolidList"/>
    <dgm:cxn modelId="{CD1DBF4F-219D-41A9-9576-B55E7E6F8EAA}" type="presParOf" srcId="{22F96F41-42BB-4916-9144-E2A98FDBA9D4}" destId="{D2FF27A4-0217-474C-A3FE-F2BFC5270C29}" srcOrd="2" destOrd="0" presId="urn:microsoft.com/office/officeart/2018/2/layout/IconVerticalSolidList"/>
    <dgm:cxn modelId="{54B25858-220C-4752-BDC4-2471DCD7C7D9}" type="presParOf" srcId="{22F96F41-42BB-4916-9144-E2A98FDBA9D4}" destId="{C5134776-6AA6-48FA-BD23-F804A8FA291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25C0E02-2E05-4E57-B6BE-2CCA40E6A90A}" type="doc">
      <dgm:prSet loTypeId="urn:microsoft.com/office/officeart/2016/7/layout/BasicTimeline" loCatId="timeline" qsTypeId="urn:microsoft.com/office/officeart/2005/8/quickstyle/simple1" qsCatId="simple" csTypeId="urn:microsoft.com/office/officeart/2005/8/colors/accent1_2" csCatId="accent1" phldr="1"/>
      <dgm:spPr/>
      <dgm:t>
        <a:bodyPr/>
        <a:lstStyle/>
        <a:p>
          <a:endParaRPr lang="en-US"/>
        </a:p>
      </dgm:t>
    </dgm:pt>
    <dgm:pt modelId="{56140AC5-346C-4672-89F2-1ED969B3C29C}">
      <dgm:prSet phldrT="[Text]" phldr="0"/>
      <dgm:spPr/>
      <dgm:t>
        <a:bodyPr/>
        <a:lstStyle/>
        <a:p>
          <a:pPr>
            <a:defRPr b="1"/>
          </a:pPr>
          <a:r>
            <a:rPr lang="en-US" b="1" dirty="0">
              <a:solidFill>
                <a:srgbClr val="444444"/>
              </a:solidFill>
              <a:latin typeface="Arial"/>
              <a:cs typeface="Arial"/>
            </a:rPr>
            <a:t>1961</a:t>
          </a:r>
          <a:endParaRPr lang="en-US" b="1" dirty="0"/>
        </a:p>
      </dgm:t>
    </dgm:pt>
    <dgm:pt modelId="{07DCD58F-E1AC-4C3B-B853-25723AC9CC89}" type="parTrans" cxnId="{71749C2E-6F9D-43B7-8CDB-A755DE2AB160}">
      <dgm:prSet/>
      <dgm:spPr/>
      <dgm:t>
        <a:bodyPr/>
        <a:lstStyle/>
        <a:p>
          <a:endParaRPr lang="en-US"/>
        </a:p>
      </dgm:t>
    </dgm:pt>
    <dgm:pt modelId="{2CD2613D-812A-46BF-ACBF-B4AA243B72A1}" type="sibTrans" cxnId="{71749C2E-6F9D-43B7-8CDB-A755DE2AB160}">
      <dgm:prSet/>
      <dgm:spPr/>
      <dgm:t>
        <a:bodyPr/>
        <a:lstStyle/>
        <a:p>
          <a:endParaRPr lang="en-US"/>
        </a:p>
      </dgm:t>
    </dgm:pt>
    <dgm:pt modelId="{6951A861-7DB5-4AC4-9B09-2581F8CE6F2C}">
      <dgm:prSet phldrT="[Text]" phldr="0"/>
      <dgm:spPr/>
      <dgm:t>
        <a:bodyPr/>
        <a:lstStyle/>
        <a:p>
          <a:pPr>
            <a:defRPr b="1"/>
          </a:pPr>
          <a:r>
            <a:rPr lang="en-US" b="1" dirty="0">
              <a:solidFill>
                <a:srgbClr val="444444"/>
              </a:solidFill>
              <a:latin typeface="Arial"/>
              <a:cs typeface="Arial"/>
            </a:rPr>
            <a:t>1970</a:t>
          </a:r>
          <a:endParaRPr lang="en-US" b="1" dirty="0"/>
        </a:p>
      </dgm:t>
    </dgm:pt>
    <dgm:pt modelId="{EE2A56E6-6329-4D8A-8100-5EBC7E373853}" type="parTrans" cxnId="{5E6623ED-BE7E-4223-B3E8-E5284C7E7E37}">
      <dgm:prSet/>
      <dgm:spPr/>
      <dgm:t>
        <a:bodyPr/>
        <a:lstStyle/>
        <a:p>
          <a:endParaRPr lang="en-US"/>
        </a:p>
      </dgm:t>
    </dgm:pt>
    <dgm:pt modelId="{A3D6A3C4-C24C-4B42-85BA-EC3129C755FD}" type="sibTrans" cxnId="{5E6623ED-BE7E-4223-B3E8-E5284C7E7E37}">
      <dgm:prSet/>
      <dgm:spPr/>
      <dgm:t>
        <a:bodyPr/>
        <a:lstStyle/>
        <a:p>
          <a:endParaRPr lang="en-US"/>
        </a:p>
      </dgm:t>
    </dgm:pt>
    <dgm:pt modelId="{AC556DC6-63F1-4A7D-933E-61196BF199D8}">
      <dgm:prSet phldrT="[Text]" phldr="0"/>
      <dgm:spPr/>
      <dgm:t>
        <a:bodyPr/>
        <a:lstStyle/>
        <a:p>
          <a:pPr>
            <a:defRPr b="1"/>
          </a:pPr>
          <a:r>
            <a:rPr lang="en-US" b="1" dirty="0">
              <a:solidFill>
                <a:srgbClr val="444444"/>
              </a:solidFill>
              <a:latin typeface="Arial"/>
              <a:cs typeface="Arial"/>
            </a:rPr>
            <a:t>1983</a:t>
          </a:r>
          <a:r>
            <a:rPr lang="en-US" b="1" dirty="0">
              <a:latin typeface="Arial"/>
              <a:cs typeface="Arial"/>
            </a:rPr>
            <a:t> Mental health act</a:t>
          </a:r>
          <a:endParaRPr lang="en-US" b="1" dirty="0"/>
        </a:p>
      </dgm:t>
    </dgm:pt>
    <dgm:pt modelId="{E97A02F0-616F-437A-94AA-7CFD8EFDE468}" type="parTrans" cxnId="{508EFA4B-2085-4DB8-B423-1D0C6B323DE7}">
      <dgm:prSet/>
      <dgm:spPr/>
      <dgm:t>
        <a:bodyPr/>
        <a:lstStyle/>
        <a:p>
          <a:endParaRPr lang="en-US"/>
        </a:p>
      </dgm:t>
    </dgm:pt>
    <dgm:pt modelId="{BB09A72F-95BF-4C00-9C82-00203F40348E}" type="sibTrans" cxnId="{508EFA4B-2085-4DB8-B423-1D0C6B323DE7}">
      <dgm:prSet/>
      <dgm:spPr/>
      <dgm:t>
        <a:bodyPr/>
        <a:lstStyle/>
        <a:p>
          <a:endParaRPr lang="en-US"/>
        </a:p>
      </dgm:t>
    </dgm:pt>
    <dgm:pt modelId="{F88ABA9A-AB0F-429E-BC44-3E4B0F28AD68}">
      <dgm:prSet phldr="0"/>
      <dgm:spPr/>
      <dgm:t>
        <a:bodyPr/>
        <a:lstStyle/>
        <a:p>
          <a:r>
            <a:rPr lang="en-US" b="1" dirty="0">
              <a:solidFill>
                <a:srgbClr val="444444"/>
              </a:solidFill>
              <a:latin typeface="Arial"/>
              <a:cs typeface="Arial"/>
            </a:rPr>
            <a:t>The government decided to close all Victorian asylums.</a:t>
          </a:r>
          <a:endParaRPr lang="en-US" b="1" dirty="0">
            <a:solidFill>
              <a:srgbClr val="000000"/>
            </a:solidFill>
            <a:latin typeface="Arial"/>
            <a:cs typeface="Arial"/>
          </a:endParaRPr>
        </a:p>
      </dgm:t>
    </dgm:pt>
    <dgm:pt modelId="{10947D8A-6E08-406F-8070-F2198AD1428E}" type="parTrans" cxnId="{86CE7FFC-2290-414C-AC3A-F55554A43C14}">
      <dgm:prSet/>
      <dgm:spPr/>
    </dgm:pt>
    <dgm:pt modelId="{04CA9EA0-EDFE-4BFC-845F-8B87255E6B60}" type="sibTrans" cxnId="{86CE7FFC-2290-414C-AC3A-F55554A43C14}">
      <dgm:prSet/>
      <dgm:spPr/>
    </dgm:pt>
    <dgm:pt modelId="{9FB120B1-4B33-47E7-9F4D-BB713F2A9A41}">
      <dgm:prSet phldr="0"/>
      <dgm:spPr/>
      <dgm:t>
        <a:bodyPr/>
        <a:lstStyle/>
        <a:p>
          <a:r>
            <a:rPr lang="en-US" b="1" dirty="0">
              <a:solidFill>
                <a:srgbClr val="444444"/>
              </a:solidFill>
              <a:latin typeface="Arial"/>
              <a:cs typeface="Arial"/>
            </a:rPr>
            <a:t>Patients on their premises should be treated in hospital yards.</a:t>
          </a:r>
          <a:endParaRPr lang="en-US" b="1" dirty="0">
            <a:solidFill>
              <a:srgbClr val="000000"/>
            </a:solidFill>
            <a:latin typeface="Arial"/>
            <a:cs typeface="Arial"/>
          </a:endParaRPr>
        </a:p>
      </dgm:t>
    </dgm:pt>
    <dgm:pt modelId="{3F5873DD-6D9B-42DA-858D-DEC4829C6906}" type="parTrans" cxnId="{E48259CA-D944-4AFA-A42F-58E30A268689}">
      <dgm:prSet/>
      <dgm:spPr/>
    </dgm:pt>
    <dgm:pt modelId="{E8387AEA-C2D0-4081-AF6D-EFBAB11BA34E}" type="sibTrans" cxnId="{E48259CA-D944-4AFA-A42F-58E30A268689}">
      <dgm:prSet/>
      <dgm:spPr/>
    </dgm:pt>
    <dgm:pt modelId="{5994B393-C070-46EA-AFD9-70044A76F81C}">
      <dgm:prSet phldr="0"/>
      <dgm:spPr/>
      <dgm:t>
        <a:bodyPr/>
        <a:lstStyle/>
        <a:p>
          <a:r>
            <a:rPr lang="en-US" b="1" dirty="0">
              <a:solidFill>
                <a:srgbClr val="444444"/>
              </a:solidFill>
              <a:latin typeface="Arial"/>
              <a:cs typeface="Arial"/>
            </a:rPr>
            <a:t>The assimilation of those services into  NHS care was long and difficult.</a:t>
          </a:r>
          <a:endParaRPr lang="en-US" b="1" dirty="0">
            <a:solidFill>
              <a:srgbClr val="000000"/>
            </a:solidFill>
            <a:latin typeface="Arial"/>
            <a:cs typeface="Arial"/>
          </a:endParaRPr>
        </a:p>
      </dgm:t>
    </dgm:pt>
    <dgm:pt modelId="{B2800B79-3FBD-4709-8294-D526D7AB53E9}" type="parTrans" cxnId="{0C36A536-B95F-4AC0-A8AA-61D84415BD34}">
      <dgm:prSet/>
      <dgm:spPr/>
    </dgm:pt>
    <dgm:pt modelId="{21CF2AD7-F52A-46DB-A4E3-734B813E9FDA}" type="sibTrans" cxnId="{0C36A536-B95F-4AC0-A8AA-61D84415BD34}">
      <dgm:prSet/>
      <dgm:spPr/>
    </dgm:pt>
    <dgm:pt modelId="{5BF66336-729A-4468-BAB0-5740CC380791}">
      <dgm:prSet phldr="0"/>
      <dgm:spPr/>
      <dgm:t>
        <a:bodyPr/>
        <a:lstStyle/>
        <a:p>
          <a:r>
            <a:rPr lang="en-US" b="1" dirty="0">
              <a:solidFill>
                <a:srgbClr val="444444"/>
              </a:solidFill>
              <a:latin typeface="Arial"/>
              <a:cs typeface="Arial"/>
            </a:rPr>
            <a:t>Most asylums were closed.</a:t>
          </a:r>
          <a:endParaRPr lang="en-US" b="1" dirty="0">
            <a:solidFill>
              <a:srgbClr val="000000"/>
            </a:solidFill>
            <a:latin typeface="Arial"/>
            <a:cs typeface="Arial"/>
          </a:endParaRPr>
        </a:p>
      </dgm:t>
    </dgm:pt>
    <dgm:pt modelId="{77B382D4-77EF-43D7-BB8E-56C4AFDCC960}" type="parTrans" cxnId="{54F7269D-A8E4-4E26-9567-ED969DC4B7D3}">
      <dgm:prSet/>
      <dgm:spPr/>
    </dgm:pt>
    <dgm:pt modelId="{3D0F9B3D-AFFE-4948-A43E-038A2C778DA0}" type="sibTrans" cxnId="{54F7269D-A8E4-4E26-9567-ED969DC4B7D3}">
      <dgm:prSet/>
      <dgm:spPr/>
    </dgm:pt>
    <dgm:pt modelId="{A04CEC70-5C5C-4D15-B4FA-A8B0D52E7D94}">
      <dgm:prSet phldr="0"/>
      <dgm:spPr/>
      <dgm:t>
        <a:bodyPr/>
        <a:lstStyle/>
        <a:p>
          <a:r>
            <a:rPr lang="en-US" b="1" dirty="0">
              <a:solidFill>
                <a:srgbClr val="444444"/>
              </a:solidFill>
              <a:latin typeface="Arial"/>
              <a:cs typeface="Arial"/>
            </a:rPr>
            <a:t>The assimilation of those services into  NHS care was long and difficult.</a:t>
          </a:r>
          <a:endParaRPr lang="en-US" b="1" dirty="0">
            <a:solidFill>
              <a:srgbClr val="000000"/>
            </a:solidFill>
            <a:latin typeface="Arial"/>
            <a:cs typeface="Arial"/>
          </a:endParaRPr>
        </a:p>
      </dgm:t>
    </dgm:pt>
    <dgm:pt modelId="{8CB42A46-7FB1-47A5-97EC-07026C814A0B}" type="parTrans" cxnId="{A2B4F324-8BA6-4821-A154-E2D03F8B44E7}">
      <dgm:prSet/>
      <dgm:spPr/>
    </dgm:pt>
    <dgm:pt modelId="{8433C6A4-3D18-4265-B71D-2A2EDE85BE9B}" type="sibTrans" cxnId="{A2B4F324-8BA6-4821-A154-E2D03F8B44E7}">
      <dgm:prSet/>
      <dgm:spPr/>
    </dgm:pt>
    <dgm:pt modelId="{420CC371-3F83-4D68-BC97-335A1DAC373F}">
      <dgm:prSet phldr="0"/>
      <dgm:spPr/>
      <dgm:t>
        <a:bodyPr/>
        <a:lstStyle/>
        <a:p>
          <a:r>
            <a:rPr lang="en-US" b="1" dirty="0">
              <a:solidFill>
                <a:srgbClr val="444444"/>
              </a:solidFill>
              <a:latin typeface="Arial"/>
              <a:cs typeface="Arial"/>
            </a:rPr>
            <a:t>Assessment and treatment in hospital facilities</a:t>
          </a:r>
          <a:endParaRPr lang="en-US" b="1" dirty="0">
            <a:solidFill>
              <a:srgbClr val="000000"/>
            </a:solidFill>
            <a:latin typeface="Arial"/>
            <a:cs typeface="Arial"/>
          </a:endParaRPr>
        </a:p>
      </dgm:t>
    </dgm:pt>
    <dgm:pt modelId="{5F5CD504-A9B1-4DB2-9AE4-F05BAD8FB978}" type="parTrans" cxnId="{A1DD92D6-3AA8-48BB-82D5-5E8A74D7D72E}">
      <dgm:prSet/>
      <dgm:spPr/>
    </dgm:pt>
    <dgm:pt modelId="{8E7F7505-E656-429F-83C5-95FB120ED4A1}" type="sibTrans" cxnId="{A1DD92D6-3AA8-48BB-82D5-5E8A74D7D72E}">
      <dgm:prSet/>
      <dgm:spPr/>
    </dgm:pt>
    <dgm:pt modelId="{0C7534EA-18A4-44E7-B903-AA02C8C69728}">
      <dgm:prSet phldr="0"/>
      <dgm:spPr/>
      <dgm:t>
        <a:bodyPr/>
        <a:lstStyle/>
        <a:p>
          <a:r>
            <a:rPr lang="en-US" b="1" dirty="0">
              <a:solidFill>
                <a:srgbClr val="444444"/>
              </a:solidFill>
              <a:latin typeface="Arial"/>
              <a:cs typeface="Arial"/>
            </a:rPr>
            <a:t>Treatment in </a:t>
          </a:r>
          <a:r>
            <a:rPr lang="en-US" b="1" dirty="0">
              <a:solidFill>
                <a:srgbClr val="000000"/>
              </a:solidFill>
              <a:latin typeface="Arial"/>
              <a:cs typeface="Arial"/>
            </a:rPr>
            <a:t>community</a:t>
          </a:r>
        </a:p>
      </dgm:t>
    </dgm:pt>
    <dgm:pt modelId="{E67E69D7-7D4F-483C-A3E1-53C497B22E43}" type="parTrans" cxnId="{CEC24C9C-A3E1-42F7-BA6E-3CAA44172C04}">
      <dgm:prSet/>
      <dgm:spPr/>
    </dgm:pt>
    <dgm:pt modelId="{2733AD5C-35E0-46DB-B954-42E24328E21A}" type="sibTrans" cxnId="{CEC24C9C-A3E1-42F7-BA6E-3CAA44172C04}">
      <dgm:prSet/>
      <dgm:spPr/>
    </dgm:pt>
    <dgm:pt modelId="{72E65592-0B55-41D8-BF17-B754C12AA490}">
      <dgm:prSet phldr="0"/>
      <dgm:spPr/>
      <dgm:t>
        <a:bodyPr/>
        <a:lstStyle/>
        <a:p>
          <a:r>
            <a:rPr lang="en-US" b="1" dirty="0">
              <a:solidFill>
                <a:srgbClr val="444444"/>
              </a:solidFill>
              <a:latin typeface="Arial"/>
              <a:cs typeface="Arial"/>
            </a:rPr>
            <a:t>Admission to hospital could be either civil or criminal.</a:t>
          </a:r>
          <a:endParaRPr lang="en-US" b="1" dirty="0">
            <a:solidFill>
              <a:srgbClr val="000000"/>
            </a:solidFill>
            <a:latin typeface="Arial"/>
            <a:cs typeface="Arial"/>
          </a:endParaRPr>
        </a:p>
      </dgm:t>
    </dgm:pt>
    <dgm:pt modelId="{25B383E4-6DEE-43E5-A79B-1C86B978B37B}" type="parTrans" cxnId="{43C3B571-07E3-493F-9DE0-103374A58A53}">
      <dgm:prSet/>
      <dgm:spPr/>
    </dgm:pt>
    <dgm:pt modelId="{5E90994E-A587-47AD-A5DE-10A038C7E253}" type="sibTrans" cxnId="{43C3B571-07E3-493F-9DE0-103374A58A53}">
      <dgm:prSet/>
      <dgm:spPr/>
    </dgm:pt>
    <dgm:pt modelId="{0B5E3BF3-3CF1-43E7-8810-8A79B647148C}" type="pres">
      <dgm:prSet presAssocID="{A25C0E02-2E05-4E57-B6BE-2CCA40E6A90A}" presName="root" presStyleCnt="0">
        <dgm:presLayoutVars>
          <dgm:chMax/>
          <dgm:chPref/>
          <dgm:animLvl val="lvl"/>
        </dgm:presLayoutVars>
      </dgm:prSet>
      <dgm:spPr/>
    </dgm:pt>
    <dgm:pt modelId="{66EF617D-7F3B-4092-8C30-311219B6D422}" type="pres">
      <dgm:prSet presAssocID="{A25C0E02-2E05-4E57-B6BE-2CCA40E6A90A}" presName="divider" presStyleLbl="fgAccFollowNode1" presStyleIdx="0" presStyleCnt="1"/>
      <dgm:spPr>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tailEnd type="triangle" w="lg" len="lg"/>
        </a:ln>
        <a:effectLst/>
      </dgm:spPr>
    </dgm:pt>
    <dgm:pt modelId="{8961390B-1671-4D04-B81A-0FA04C92035A}" type="pres">
      <dgm:prSet presAssocID="{A25C0E02-2E05-4E57-B6BE-2CCA40E6A90A}" presName="nodes" presStyleCnt="0">
        <dgm:presLayoutVars>
          <dgm:chMax/>
          <dgm:chPref/>
          <dgm:animLvl val="lvl"/>
        </dgm:presLayoutVars>
      </dgm:prSet>
      <dgm:spPr/>
    </dgm:pt>
    <dgm:pt modelId="{3B3918B5-3344-4E6C-9691-C4459A4172D1}" type="pres">
      <dgm:prSet presAssocID="{56140AC5-346C-4672-89F2-1ED969B3C29C}" presName="composite" presStyleCnt="0"/>
      <dgm:spPr/>
    </dgm:pt>
    <dgm:pt modelId="{83433928-6019-4C38-BD4C-AD4274F9A904}" type="pres">
      <dgm:prSet presAssocID="{56140AC5-346C-4672-89F2-1ED969B3C29C}" presName="L1TextContainer" presStyleLbl="revTx" presStyleIdx="0" presStyleCnt="3">
        <dgm:presLayoutVars>
          <dgm:chMax val="1"/>
          <dgm:chPref val="1"/>
          <dgm:bulletEnabled val="1"/>
        </dgm:presLayoutVars>
      </dgm:prSet>
      <dgm:spPr/>
    </dgm:pt>
    <dgm:pt modelId="{A9DF608B-1AA4-4540-8B40-43A90AD373D7}" type="pres">
      <dgm:prSet presAssocID="{56140AC5-346C-4672-89F2-1ED969B3C29C}" presName="L2TextContainerWrapper" presStyleCnt="0">
        <dgm:presLayoutVars>
          <dgm:chMax val="0"/>
          <dgm:chPref val="0"/>
          <dgm:bulletEnabled val="1"/>
        </dgm:presLayoutVars>
      </dgm:prSet>
      <dgm:spPr/>
    </dgm:pt>
    <dgm:pt modelId="{D2843B5C-A9B2-45F8-B906-75618DA7AC6B}" type="pres">
      <dgm:prSet presAssocID="{56140AC5-346C-4672-89F2-1ED969B3C29C}" presName="L2TextContainer" presStyleLbl="bgAcc1" presStyleIdx="0" presStyleCnt="3"/>
      <dgm:spPr/>
    </dgm:pt>
    <dgm:pt modelId="{609B147C-F489-402D-A3FD-99680B4A6F3E}" type="pres">
      <dgm:prSet presAssocID="{56140AC5-346C-4672-89F2-1ED969B3C29C}" presName="FlexibleEmptyPlaceHolder" presStyleCnt="0"/>
      <dgm:spPr/>
    </dgm:pt>
    <dgm:pt modelId="{8AC8C50B-B937-4D01-A062-31FFCED5F56B}" type="pres">
      <dgm:prSet presAssocID="{56140AC5-346C-4672-89F2-1ED969B3C29C}" presName="ConnectLine" presStyleLbl="sibTrans1D1" presStyleIdx="0" presStyleCnt="3"/>
      <dgm:spPr>
        <a:noFill/>
        <a:ln w="6350" cap="flat" cmpd="sng" algn="ctr">
          <a:solidFill>
            <a:schemeClr val="accent1">
              <a:hueOff val="0"/>
              <a:satOff val="0"/>
              <a:lumOff val="0"/>
              <a:alphaOff val="0"/>
            </a:schemeClr>
          </a:solidFill>
          <a:prstDash val="dash"/>
          <a:miter lim="800000"/>
        </a:ln>
        <a:effectLst/>
      </dgm:spPr>
    </dgm:pt>
    <dgm:pt modelId="{A8138416-3FC6-4D95-90A9-1D00A3A947DD}" type="pres">
      <dgm:prSet presAssocID="{56140AC5-346C-4672-89F2-1ED969B3C29C}" presName="ConnectorPoint" presStyleLbl="alignNode1" presStyleIdx="0" presStyleCnt="3"/>
      <dgm:spPr/>
    </dgm:pt>
    <dgm:pt modelId="{679159CA-DC95-42DB-869B-7BA0C1F791E8}" type="pres">
      <dgm:prSet presAssocID="{56140AC5-346C-4672-89F2-1ED969B3C29C}" presName="EmptyPlaceHolder" presStyleCnt="0"/>
      <dgm:spPr/>
    </dgm:pt>
    <dgm:pt modelId="{B665360D-CD1F-425E-A7B3-4FBC010A69ED}" type="pres">
      <dgm:prSet presAssocID="{2CD2613D-812A-46BF-ACBF-B4AA243B72A1}" presName="spaceBetweenRectangles" presStyleCnt="0"/>
      <dgm:spPr/>
    </dgm:pt>
    <dgm:pt modelId="{AE1869BF-90B1-4D2E-BAA5-17AED5C9FC44}" type="pres">
      <dgm:prSet presAssocID="{6951A861-7DB5-4AC4-9B09-2581F8CE6F2C}" presName="composite" presStyleCnt="0"/>
      <dgm:spPr/>
    </dgm:pt>
    <dgm:pt modelId="{3C8EB7BB-ACA8-426D-A32F-AC6AFC5FE2DE}" type="pres">
      <dgm:prSet presAssocID="{6951A861-7DB5-4AC4-9B09-2581F8CE6F2C}" presName="L1TextContainer" presStyleLbl="revTx" presStyleIdx="1" presStyleCnt="3">
        <dgm:presLayoutVars>
          <dgm:chMax val="1"/>
          <dgm:chPref val="1"/>
          <dgm:bulletEnabled val="1"/>
        </dgm:presLayoutVars>
      </dgm:prSet>
      <dgm:spPr/>
    </dgm:pt>
    <dgm:pt modelId="{762E1B8A-DB13-4BCF-8795-A015BF2E63F7}" type="pres">
      <dgm:prSet presAssocID="{6951A861-7DB5-4AC4-9B09-2581F8CE6F2C}" presName="L2TextContainerWrapper" presStyleCnt="0">
        <dgm:presLayoutVars>
          <dgm:chMax val="0"/>
          <dgm:chPref val="0"/>
          <dgm:bulletEnabled val="1"/>
        </dgm:presLayoutVars>
      </dgm:prSet>
      <dgm:spPr/>
    </dgm:pt>
    <dgm:pt modelId="{D31F0B05-F235-4FBC-B1AA-76F5F74CA464}" type="pres">
      <dgm:prSet presAssocID="{6951A861-7DB5-4AC4-9B09-2581F8CE6F2C}" presName="L2TextContainer" presStyleLbl="bgAcc1" presStyleIdx="1" presStyleCnt="3"/>
      <dgm:spPr/>
    </dgm:pt>
    <dgm:pt modelId="{3CE423E4-C502-421F-BBC3-E6938ED1A602}" type="pres">
      <dgm:prSet presAssocID="{6951A861-7DB5-4AC4-9B09-2581F8CE6F2C}" presName="FlexibleEmptyPlaceHolder" presStyleCnt="0"/>
      <dgm:spPr/>
    </dgm:pt>
    <dgm:pt modelId="{3EA811FD-FB9C-4408-8FF4-B3DF88A00200}" type="pres">
      <dgm:prSet presAssocID="{6951A861-7DB5-4AC4-9B09-2581F8CE6F2C}" presName="ConnectLine" presStyleLbl="sibTrans1D1" presStyleIdx="1" presStyleCnt="3"/>
      <dgm:spPr>
        <a:noFill/>
        <a:ln w="6350" cap="flat" cmpd="sng" algn="ctr">
          <a:solidFill>
            <a:schemeClr val="accent1">
              <a:hueOff val="0"/>
              <a:satOff val="0"/>
              <a:lumOff val="0"/>
              <a:alphaOff val="0"/>
            </a:schemeClr>
          </a:solidFill>
          <a:prstDash val="dash"/>
          <a:miter lim="800000"/>
        </a:ln>
        <a:effectLst/>
      </dgm:spPr>
    </dgm:pt>
    <dgm:pt modelId="{A8C26345-DA88-42A4-9CE0-6D1FB0DFD37C}" type="pres">
      <dgm:prSet presAssocID="{6951A861-7DB5-4AC4-9B09-2581F8CE6F2C}" presName="ConnectorPoint" presStyleLbl="alignNode1" presStyleIdx="1" presStyleCnt="3"/>
      <dgm:spPr/>
    </dgm:pt>
    <dgm:pt modelId="{56567CAA-19D2-40F6-A913-903DAFB7640E}" type="pres">
      <dgm:prSet presAssocID="{6951A861-7DB5-4AC4-9B09-2581F8CE6F2C}" presName="EmptyPlaceHolder" presStyleCnt="0"/>
      <dgm:spPr/>
    </dgm:pt>
    <dgm:pt modelId="{D3AF69FF-A2BC-44F1-A605-E53B0AB1B6D2}" type="pres">
      <dgm:prSet presAssocID="{A3D6A3C4-C24C-4B42-85BA-EC3129C755FD}" presName="spaceBetweenRectangles" presStyleCnt="0"/>
      <dgm:spPr/>
    </dgm:pt>
    <dgm:pt modelId="{1A790DAC-5988-4092-A7C1-A2922AB8CCF0}" type="pres">
      <dgm:prSet presAssocID="{AC556DC6-63F1-4A7D-933E-61196BF199D8}" presName="composite" presStyleCnt="0"/>
      <dgm:spPr/>
    </dgm:pt>
    <dgm:pt modelId="{C9CEA289-678F-4483-BFAC-670F3AFEC3F3}" type="pres">
      <dgm:prSet presAssocID="{AC556DC6-63F1-4A7D-933E-61196BF199D8}" presName="L1TextContainer" presStyleLbl="revTx" presStyleIdx="2" presStyleCnt="3">
        <dgm:presLayoutVars>
          <dgm:chMax val="1"/>
          <dgm:chPref val="1"/>
          <dgm:bulletEnabled val="1"/>
        </dgm:presLayoutVars>
      </dgm:prSet>
      <dgm:spPr/>
    </dgm:pt>
    <dgm:pt modelId="{BFFFE80B-B58C-4F5A-8CF0-6508FCE7A1AA}" type="pres">
      <dgm:prSet presAssocID="{AC556DC6-63F1-4A7D-933E-61196BF199D8}" presName="L2TextContainerWrapper" presStyleCnt="0">
        <dgm:presLayoutVars>
          <dgm:chMax val="0"/>
          <dgm:chPref val="0"/>
          <dgm:bulletEnabled val="1"/>
        </dgm:presLayoutVars>
      </dgm:prSet>
      <dgm:spPr/>
    </dgm:pt>
    <dgm:pt modelId="{14E32971-B6E1-4E2C-BE08-01173466AE1D}" type="pres">
      <dgm:prSet presAssocID="{AC556DC6-63F1-4A7D-933E-61196BF199D8}" presName="L2TextContainer" presStyleLbl="bgAcc1" presStyleIdx="2" presStyleCnt="3"/>
      <dgm:spPr/>
    </dgm:pt>
    <dgm:pt modelId="{9983222A-9FF8-4114-AC61-ADEAFF510E1D}" type="pres">
      <dgm:prSet presAssocID="{AC556DC6-63F1-4A7D-933E-61196BF199D8}" presName="FlexibleEmptyPlaceHolder" presStyleCnt="0"/>
      <dgm:spPr/>
    </dgm:pt>
    <dgm:pt modelId="{B0AF58AB-D8A0-4673-93F2-5BEAE1F98DB8}" type="pres">
      <dgm:prSet presAssocID="{AC556DC6-63F1-4A7D-933E-61196BF199D8}" presName="ConnectLine" presStyleLbl="sibTrans1D1" presStyleIdx="2" presStyleCnt="3"/>
      <dgm:spPr>
        <a:noFill/>
        <a:ln w="6350" cap="flat" cmpd="sng" algn="ctr">
          <a:solidFill>
            <a:schemeClr val="accent1">
              <a:hueOff val="0"/>
              <a:satOff val="0"/>
              <a:lumOff val="0"/>
              <a:alphaOff val="0"/>
            </a:schemeClr>
          </a:solidFill>
          <a:prstDash val="dash"/>
          <a:miter lim="800000"/>
        </a:ln>
        <a:effectLst/>
      </dgm:spPr>
    </dgm:pt>
    <dgm:pt modelId="{7711D882-4563-4B06-A8B8-01FD1F06B1F7}" type="pres">
      <dgm:prSet presAssocID="{AC556DC6-63F1-4A7D-933E-61196BF199D8}" presName="ConnectorPoint" presStyleLbl="alignNode1" presStyleIdx="2" presStyleCnt="3"/>
      <dgm:spPr/>
    </dgm:pt>
    <dgm:pt modelId="{A6CA0743-2E4A-4B05-8CE8-C1CDD1F3DDCC}" type="pres">
      <dgm:prSet presAssocID="{AC556DC6-63F1-4A7D-933E-61196BF199D8}" presName="EmptyPlaceHolder" presStyleCnt="0"/>
      <dgm:spPr/>
    </dgm:pt>
  </dgm:ptLst>
  <dgm:cxnLst>
    <dgm:cxn modelId="{7923420C-E02A-4631-BC12-DF1473599FCA}" type="presOf" srcId="{5BF66336-729A-4468-BAB0-5740CC380791}" destId="{D31F0B05-F235-4FBC-B1AA-76F5F74CA464}" srcOrd="0" destOrd="0" presId="urn:microsoft.com/office/officeart/2016/7/layout/BasicTimeline"/>
    <dgm:cxn modelId="{A2B4F324-8BA6-4821-A154-E2D03F8B44E7}" srcId="{6951A861-7DB5-4AC4-9B09-2581F8CE6F2C}" destId="{A04CEC70-5C5C-4D15-B4FA-A8B0D52E7D94}" srcOrd="1" destOrd="0" parTransId="{8CB42A46-7FB1-47A5-97EC-07026C814A0B}" sibTransId="{8433C6A4-3D18-4265-B71D-2A2EDE85BE9B}"/>
    <dgm:cxn modelId="{38C6B528-0185-488F-A22D-3093C9BF5DAF}" type="presOf" srcId="{56140AC5-346C-4672-89F2-1ED969B3C29C}" destId="{83433928-6019-4C38-BD4C-AD4274F9A904}" srcOrd="0" destOrd="0" presId="urn:microsoft.com/office/officeart/2016/7/layout/BasicTimeline"/>
    <dgm:cxn modelId="{71749C2E-6F9D-43B7-8CDB-A755DE2AB160}" srcId="{A25C0E02-2E05-4E57-B6BE-2CCA40E6A90A}" destId="{56140AC5-346C-4672-89F2-1ED969B3C29C}" srcOrd="0" destOrd="0" parTransId="{07DCD58F-E1AC-4C3B-B853-25723AC9CC89}" sibTransId="{2CD2613D-812A-46BF-ACBF-B4AA243B72A1}"/>
    <dgm:cxn modelId="{0C36A536-B95F-4AC0-A8AA-61D84415BD34}" srcId="{56140AC5-346C-4672-89F2-1ED969B3C29C}" destId="{5994B393-C070-46EA-AFD9-70044A76F81C}" srcOrd="2" destOrd="0" parTransId="{B2800B79-3FBD-4709-8294-D526D7AB53E9}" sibTransId="{21CF2AD7-F52A-46DB-A4E3-734B813E9FDA}"/>
    <dgm:cxn modelId="{1EB36339-A1B5-4CA6-B39C-69BF10C66EFB}" type="presOf" srcId="{9FB120B1-4B33-47E7-9F4D-BB713F2A9A41}" destId="{D2843B5C-A9B2-45F8-B906-75618DA7AC6B}" srcOrd="0" destOrd="1" presId="urn:microsoft.com/office/officeart/2016/7/layout/BasicTimeline"/>
    <dgm:cxn modelId="{51E66C44-02A6-421F-9522-F39AB40737BF}" type="presOf" srcId="{5994B393-C070-46EA-AFD9-70044A76F81C}" destId="{D2843B5C-A9B2-45F8-B906-75618DA7AC6B}" srcOrd="0" destOrd="2" presId="urn:microsoft.com/office/officeart/2016/7/layout/BasicTimeline"/>
    <dgm:cxn modelId="{BE481347-479A-42B8-8865-389CE14F058B}" type="presOf" srcId="{72E65592-0B55-41D8-BF17-B754C12AA490}" destId="{14E32971-B6E1-4E2C-BE08-01173466AE1D}" srcOrd="0" destOrd="2" presId="urn:microsoft.com/office/officeart/2016/7/layout/BasicTimeline"/>
    <dgm:cxn modelId="{4084C16B-D2CA-49C2-8C8C-D0D642A30334}" type="presOf" srcId="{0C7534EA-18A4-44E7-B903-AA02C8C69728}" destId="{14E32971-B6E1-4E2C-BE08-01173466AE1D}" srcOrd="0" destOrd="1" presId="urn:microsoft.com/office/officeart/2016/7/layout/BasicTimeline"/>
    <dgm:cxn modelId="{508EFA4B-2085-4DB8-B423-1D0C6B323DE7}" srcId="{A25C0E02-2E05-4E57-B6BE-2CCA40E6A90A}" destId="{AC556DC6-63F1-4A7D-933E-61196BF199D8}" srcOrd="2" destOrd="0" parTransId="{E97A02F0-616F-437A-94AA-7CFD8EFDE468}" sibTransId="{BB09A72F-95BF-4C00-9C82-00203F40348E}"/>
    <dgm:cxn modelId="{43C3B571-07E3-493F-9DE0-103374A58A53}" srcId="{AC556DC6-63F1-4A7D-933E-61196BF199D8}" destId="{72E65592-0B55-41D8-BF17-B754C12AA490}" srcOrd="2" destOrd="0" parTransId="{25B383E4-6DEE-43E5-A79B-1C86B978B37B}" sibTransId="{5E90994E-A587-47AD-A5DE-10A038C7E253}"/>
    <dgm:cxn modelId="{9F171974-0145-4703-9FD2-E76F785C3907}" type="presOf" srcId="{F88ABA9A-AB0F-429E-BC44-3E4B0F28AD68}" destId="{D2843B5C-A9B2-45F8-B906-75618DA7AC6B}" srcOrd="0" destOrd="0" presId="urn:microsoft.com/office/officeart/2016/7/layout/BasicTimeline"/>
    <dgm:cxn modelId="{33C4F97D-A82D-40EC-9F3B-94F046FBEC68}" type="presOf" srcId="{AC556DC6-63F1-4A7D-933E-61196BF199D8}" destId="{C9CEA289-678F-4483-BFAC-670F3AFEC3F3}" srcOrd="0" destOrd="0" presId="urn:microsoft.com/office/officeart/2016/7/layout/BasicTimeline"/>
    <dgm:cxn modelId="{663B4883-27FF-4791-A9E6-1EBF71F6DD12}" type="presOf" srcId="{420CC371-3F83-4D68-BC97-335A1DAC373F}" destId="{14E32971-B6E1-4E2C-BE08-01173466AE1D}" srcOrd="0" destOrd="0" presId="urn:microsoft.com/office/officeart/2016/7/layout/BasicTimeline"/>
    <dgm:cxn modelId="{3277259B-2354-44F7-9D32-9F4E10F4E043}" type="presOf" srcId="{A04CEC70-5C5C-4D15-B4FA-A8B0D52E7D94}" destId="{D31F0B05-F235-4FBC-B1AA-76F5F74CA464}" srcOrd="0" destOrd="1" presId="urn:microsoft.com/office/officeart/2016/7/layout/BasicTimeline"/>
    <dgm:cxn modelId="{CEC24C9C-A3E1-42F7-BA6E-3CAA44172C04}" srcId="{AC556DC6-63F1-4A7D-933E-61196BF199D8}" destId="{0C7534EA-18A4-44E7-B903-AA02C8C69728}" srcOrd="1" destOrd="0" parTransId="{E67E69D7-7D4F-483C-A3E1-53C497B22E43}" sibTransId="{2733AD5C-35E0-46DB-B954-42E24328E21A}"/>
    <dgm:cxn modelId="{54F7269D-A8E4-4E26-9567-ED969DC4B7D3}" srcId="{6951A861-7DB5-4AC4-9B09-2581F8CE6F2C}" destId="{5BF66336-729A-4468-BAB0-5740CC380791}" srcOrd="0" destOrd="0" parTransId="{77B382D4-77EF-43D7-BB8E-56C4AFDCC960}" sibTransId="{3D0F9B3D-AFFE-4948-A43E-038A2C778DA0}"/>
    <dgm:cxn modelId="{E48259CA-D944-4AFA-A42F-58E30A268689}" srcId="{56140AC5-346C-4672-89F2-1ED969B3C29C}" destId="{9FB120B1-4B33-47E7-9F4D-BB713F2A9A41}" srcOrd="1" destOrd="0" parTransId="{3F5873DD-6D9B-42DA-858D-DEC4829C6906}" sibTransId="{E8387AEA-C2D0-4081-AF6D-EFBAB11BA34E}"/>
    <dgm:cxn modelId="{A1DD92D6-3AA8-48BB-82D5-5E8A74D7D72E}" srcId="{AC556DC6-63F1-4A7D-933E-61196BF199D8}" destId="{420CC371-3F83-4D68-BC97-335A1DAC373F}" srcOrd="0" destOrd="0" parTransId="{5F5CD504-A9B1-4DB2-9AE4-F05BAD8FB978}" sibTransId="{8E7F7505-E656-429F-83C5-95FB120ED4A1}"/>
    <dgm:cxn modelId="{BC575BD7-BFDB-4401-B9BC-ABFB22D1A7A4}" type="presOf" srcId="{A25C0E02-2E05-4E57-B6BE-2CCA40E6A90A}" destId="{0B5E3BF3-3CF1-43E7-8810-8A79B647148C}" srcOrd="0" destOrd="0" presId="urn:microsoft.com/office/officeart/2016/7/layout/BasicTimeline"/>
    <dgm:cxn modelId="{5E6623ED-BE7E-4223-B3E8-E5284C7E7E37}" srcId="{A25C0E02-2E05-4E57-B6BE-2CCA40E6A90A}" destId="{6951A861-7DB5-4AC4-9B09-2581F8CE6F2C}" srcOrd="1" destOrd="0" parTransId="{EE2A56E6-6329-4D8A-8100-5EBC7E373853}" sibTransId="{A3D6A3C4-C24C-4B42-85BA-EC3129C755FD}"/>
    <dgm:cxn modelId="{F0772AF7-8D0F-4549-8D4E-94D37CFEC5D1}" type="presOf" srcId="{6951A861-7DB5-4AC4-9B09-2581F8CE6F2C}" destId="{3C8EB7BB-ACA8-426D-A32F-AC6AFC5FE2DE}" srcOrd="0" destOrd="0" presId="urn:microsoft.com/office/officeart/2016/7/layout/BasicTimeline"/>
    <dgm:cxn modelId="{86CE7FFC-2290-414C-AC3A-F55554A43C14}" srcId="{56140AC5-346C-4672-89F2-1ED969B3C29C}" destId="{F88ABA9A-AB0F-429E-BC44-3E4B0F28AD68}" srcOrd="0" destOrd="0" parTransId="{10947D8A-6E08-406F-8070-F2198AD1428E}" sibTransId="{04CA9EA0-EDFE-4BFC-845F-8B87255E6B60}"/>
    <dgm:cxn modelId="{66CC081F-88B4-4443-8314-A8117C7C9C2D}" type="presParOf" srcId="{0B5E3BF3-3CF1-43E7-8810-8A79B647148C}" destId="{66EF617D-7F3B-4092-8C30-311219B6D422}" srcOrd="0" destOrd="0" presId="urn:microsoft.com/office/officeart/2016/7/layout/BasicTimeline"/>
    <dgm:cxn modelId="{809ABA2B-9217-4834-901D-0629E3CC6F8E}" type="presParOf" srcId="{0B5E3BF3-3CF1-43E7-8810-8A79B647148C}" destId="{8961390B-1671-4D04-B81A-0FA04C92035A}" srcOrd="1" destOrd="0" presId="urn:microsoft.com/office/officeart/2016/7/layout/BasicTimeline"/>
    <dgm:cxn modelId="{7DC318FA-CB90-4B72-B11A-2814FACF2197}" type="presParOf" srcId="{8961390B-1671-4D04-B81A-0FA04C92035A}" destId="{3B3918B5-3344-4E6C-9691-C4459A4172D1}" srcOrd="0" destOrd="0" presId="urn:microsoft.com/office/officeart/2016/7/layout/BasicTimeline"/>
    <dgm:cxn modelId="{119EFA05-DA8C-466B-A71F-9A6A69416EAD}" type="presParOf" srcId="{3B3918B5-3344-4E6C-9691-C4459A4172D1}" destId="{83433928-6019-4C38-BD4C-AD4274F9A904}" srcOrd="0" destOrd="0" presId="urn:microsoft.com/office/officeart/2016/7/layout/BasicTimeline"/>
    <dgm:cxn modelId="{30B92BB3-3375-4C4C-8734-E7059016260F}" type="presParOf" srcId="{3B3918B5-3344-4E6C-9691-C4459A4172D1}" destId="{A9DF608B-1AA4-4540-8B40-43A90AD373D7}" srcOrd="1" destOrd="0" presId="urn:microsoft.com/office/officeart/2016/7/layout/BasicTimeline"/>
    <dgm:cxn modelId="{1A6D1C3D-7130-4B34-92A0-C2C1EE34D64F}" type="presParOf" srcId="{A9DF608B-1AA4-4540-8B40-43A90AD373D7}" destId="{D2843B5C-A9B2-45F8-B906-75618DA7AC6B}" srcOrd="0" destOrd="0" presId="urn:microsoft.com/office/officeart/2016/7/layout/BasicTimeline"/>
    <dgm:cxn modelId="{15C91313-C556-420F-BF3D-7EEBEBDD5CE6}" type="presParOf" srcId="{A9DF608B-1AA4-4540-8B40-43A90AD373D7}" destId="{609B147C-F489-402D-A3FD-99680B4A6F3E}" srcOrd="1" destOrd="0" presId="urn:microsoft.com/office/officeart/2016/7/layout/BasicTimeline"/>
    <dgm:cxn modelId="{A6B4730C-A20D-4169-9397-AD5703DDCCE4}" type="presParOf" srcId="{3B3918B5-3344-4E6C-9691-C4459A4172D1}" destId="{8AC8C50B-B937-4D01-A062-31FFCED5F56B}" srcOrd="2" destOrd="0" presId="urn:microsoft.com/office/officeart/2016/7/layout/BasicTimeline"/>
    <dgm:cxn modelId="{70FA1375-F6C2-4D47-80D3-F28523A29F3F}" type="presParOf" srcId="{3B3918B5-3344-4E6C-9691-C4459A4172D1}" destId="{A8138416-3FC6-4D95-90A9-1D00A3A947DD}" srcOrd="3" destOrd="0" presId="urn:microsoft.com/office/officeart/2016/7/layout/BasicTimeline"/>
    <dgm:cxn modelId="{86BC603D-C794-4095-958E-E095A9810DA8}" type="presParOf" srcId="{3B3918B5-3344-4E6C-9691-C4459A4172D1}" destId="{679159CA-DC95-42DB-869B-7BA0C1F791E8}" srcOrd="4" destOrd="0" presId="urn:microsoft.com/office/officeart/2016/7/layout/BasicTimeline"/>
    <dgm:cxn modelId="{79773BF3-EF0B-46B1-995B-58B6486A16DF}" type="presParOf" srcId="{8961390B-1671-4D04-B81A-0FA04C92035A}" destId="{B665360D-CD1F-425E-A7B3-4FBC010A69ED}" srcOrd="1" destOrd="0" presId="urn:microsoft.com/office/officeart/2016/7/layout/BasicTimeline"/>
    <dgm:cxn modelId="{046430F2-61BB-498C-84D5-B54333106E9F}" type="presParOf" srcId="{8961390B-1671-4D04-B81A-0FA04C92035A}" destId="{AE1869BF-90B1-4D2E-BAA5-17AED5C9FC44}" srcOrd="2" destOrd="0" presId="urn:microsoft.com/office/officeart/2016/7/layout/BasicTimeline"/>
    <dgm:cxn modelId="{765EC507-7FFA-4C48-B74C-7579E034464F}" type="presParOf" srcId="{AE1869BF-90B1-4D2E-BAA5-17AED5C9FC44}" destId="{3C8EB7BB-ACA8-426D-A32F-AC6AFC5FE2DE}" srcOrd="0" destOrd="0" presId="urn:microsoft.com/office/officeart/2016/7/layout/BasicTimeline"/>
    <dgm:cxn modelId="{F7FF9BBE-AC7F-4800-8AA5-07390C5D73E3}" type="presParOf" srcId="{AE1869BF-90B1-4D2E-BAA5-17AED5C9FC44}" destId="{762E1B8A-DB13-4BCF-8795-A015BF2E63F7}" srcOrd="1" destOrd="0" presId="urn:microsoft.com/office/officeart/2016/7/layout/BasicTimeline"/>
    <dgm:cxn modelId="{BD3F5CC5-A30A-4626-9235-BBE08B9E2843}" type="presParOf" srcId="{762E1B8A-DB13-4BCF-8795-A015BF2E63F7}" destId="{D31F0B05-F235-4FBC-B1AA-76F5F74CA464}" srcOrd="0" destOrd="0" presId="urn:microsoft.com/office/officeart/2016/7/layout/BasicTimeline"/>
    <dgm:cxn modelId="{D262F922-36ED-48FD-AA62-9EA28FDD9C3B}" type="presParOf" srcId="{762E1B8A-DB13-4BCF-8795-A015BF2E63F7}" destId="{3CE423E4-C502-421F-BBC3-E6938ED1A602}" srcOrd="1" destOrd="0" presId="urn:microsoft.com/office/officeart/2016/7/layout/BasicTimeline"/>
    <dgm:cxn modelId="{B28F470B-95D5-42AE-9FF7-C62F8B9F8114}" type="presParOf" srcId="{AE1869BF-90B1-4D2E-BAA5-17AED5C9FC44}" destId="{3EA811FD-FB9C-4408-8FF4-B3DF88A00200}" srcOrd="2" destOrd="0" presId="urn:microsoft.com/office/officeart/2016/7/layout/BasicTimeline"/>
    <dgm:cxn modelId="{4BC80DDD-C38E-4BE0-9AD2-38E073AB754D}" type="presParOf" srcId="{AE1869BF-90B1-4D2E-BAA5-17AED5C9FC44}" destId="{A8C26345-DA88-42A4-9CE0-6D1FB0DFD37C}" srcOrd="3" destOrd="0" presId="urn:microsoft.com/office/officeart/2016/7/layout/BasicTimeline"/>
    <dgm:cxn modelId="{30C347C6-ECB0-43DF-AE58-172288A13317}" type="presParOf" srcId="{AE1869BF-90B1-4D2E-BAA5-17AED5C9FC44}" destId="{56567CAA-19D2-40F6-A913-903DAFB7640E}" srcOrd="4" destOrd="0" presId="urn:microsoft.com/office/officeart/2016/7/layout/BasicTimeline"/>
    <dgm:cxn modelId="{0B119255-05DD-473E-8958-707EFF553F1A}" type="presParOf" srcId="{8961390B-1671-4D04-B81A-0FA04C92035A}" destId="{D3AF69FF-A2BC-44F1-A605-E53B0AB1B6D2}" srcOrd="3" destOrd="0" presId="urn:microsoft.com/office/officeart/2016/7/layout/BasicTimeline"/>
    <dgm:cxn modelId="{ABDA5F0F-39EB-48ED-B140-0472CAD1C71F}" type="presParOf" srcId="{8961390B-1671-4D04-B81A-0FA04C92035A}" destId="{1A790DAC-5988-4092-A7C1-A2922AB8CCF0}" srcOrd="4" destOrd="0" presId="urn:microsoft.com/office/officeart/2016/7/layout/BasicTimeline"/>
    <dgm:cxn modelId="{CAF4668C-5AE8-4E6D-A63D-9F8E2F884749}" type="presParOf" srcId="{1A790DAC-5988-4092-A7C1-A2922AB8CCF0}" destId="{C9CEA289-678F-4483-BFAC-670F3AFEC3F3}" srcOrd="0" destOrd="0" presId="urn:microsoft.com/office/officeart/2016/7/layout/BasicTimeline"/>
    <dgm:cxn modelId="{4E244757-97EF-4888-A3C2-366128F5D396}" type="presParOf" srcId="{1A790DAC-5988-4092-A7C1-A2922AB8CCF0}" destId="{BFFFE80B-B58C-4F5A-8CF0-6508FCE7A1AA}" srcOrd="1" destOrd="0" presId="urn:microsoft.com/office/officeart/2016/7/layout/BasicTimeline"/>
    <dgm:cxn modelId="{36FD7EA4-3B93-4517-AB71-8CC7EC83816A}" type="presParOf" srcId="{BFFFE80B-B58C-4F5A-8CF0-6508FCE7A1AA}" destId="{14E32971-B6E1-4E2C-BE08-01173466AE1D}" srcOrd="0" destOrd="0" presId="urn:microsoft.com/office/officeart/2016/7/layout/BasicTimeline"/>
    <dgm:cxn modelId="{271B1E10-24BC-41F1-83EB-C603430A8D38}" type="presParOf" srcId="{BFFFE80B-B58C-4F5A-8CF0-6508FCE7A1AA}" destId="{9983222A-9FF8-4114-AC61-ADEAFF510E1D}" srcOrd="1" destOrd="0" presId="urn:microsoft.com/office/officeart/2016/7/layout/BasicTimeline"/>
    <dgm:cxn modelId="{02E134E1-EDCD-4A7C-9A5C-14A9388A26EC}" type="presParOf" srcId="{1A790DAC-5988-4092-A7C1-A2922AB8CCF0}" destId="{B0AF58AB-D8A0-4673-93F2-5BEAE1F98DB8}" srcOrd="2" destOrd="0" presId="urn:microsoft.com/office/officeart/2016/7/layout/BasicTimeline"/>
    <dgm:cxn modelId="{7C9C65A7-562F-41E5-B4B3-A90F79D1D539}" type="presParOf" srcId="{1A790DAC-5988-4092-A7C1-A2922AB8CCF0}" destId="{7711D882-4563-4B06-A8B8-01FD1F06B1F7}" srcOrd="3" destOrd="0" presId="urn:microsoft.com/office/officeart/2016/7/layout/BasicTimeline"/>
    <dgm:cxn modelId="{E0FFE9D5-4775-4722-91C2-DCB5F5B29B31}" type="presParOf" srcId="{1A790DAC-5988-4092-A7C1-A2922AB8CCF0}" destId="{A6CA0743-2E4A-4B05-8CE8-C1CDD1F3DDCC}" srcOrd="4" destOrd="0" presId="urn:microsoft.com/office/officeart/2016/7/layout/Basic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84EC438-E4E7-4CAF-B853-AC779B2B6D2A}" type="doc">
      <dgm:prSet loTypeId="urn:microsoft.com/office/officeart/2016/7/layout/BasicTimeline" loCatId="timeline" qsTypeId="urn:microsoft.com/office/officeart/2005/8/quickstyle/simple1" qsCatId="simple" csTypeId="urn:microsoft.com/office/officeart/2005/8/colors/accent1_2" csCatId="accent1" phldr="1"/>
      <dgm:spPr/>
      <dgm:t>
        <a:bodyPr/>
        <a:lstStyle/>
        <a:p>
          <a:endParaRPr lang="en-US"/>
        </a:p>
      </dgm:t>
    </dgm:pt>
    <dgm:pt modelId="{E221D3C8-9475-424C-8DFD-7D0BD8E906F2}">
      <dgm:prSet phldrT="[Text]" phldr="0"/>
      <dgm:spPr/>
      <dgm:t>
        <a:bodyPr/>
        <a:lstStyle/>
        <a:p>
          <a:endParaRPr lang="en-US" b="1" dirty="0"/>
        </a:p>
      </dgm:t>
    </dgm:pt>
    <dgm:pt modelId="{E956B305-A20C-4822-B568-0566F6CD76EA}" type="parTrans" cxnId="{9E976E1E-F63C-4E92-A705-D10312354365}">
      <dgm:prSet/>
      <dgm:spPr/>
      <dgm:t>
        <a:bodyPr/>
        <a:lstStyle/>
        <a:p>
          <a:endParaRPr lang="en-US"/>
        </a:p>
      </dgm:t>
    </dgm:pt>
    <dgm:pt modelId="{FF6EE06E-4AC1-48FF-90D4-FA5A9C82BD2F}" type="sibTrans" cxnId="{9E976E1E-F63C-4E92-A705-D10312354365}">
      <dgm:prSet/>
      <dgm:spPr/>
      <dgm:t>
        <a:bodyPr/>
        <a:lstStyle/>
        <a:p>
          <a:endParaRPr lang="en-US"/>
        </a:p>
      </dgm:t>
    </dgm:pt>
    <dgm:pt modelId="{5B738DB6-F9A5-4B86-B7BF-CD52565E0EDC}">
      <dgm:prSet phldrT="[Text]" phldr="0"/>
      <dgm:spPr/>
      <dgm:t>
        <a:bodyPr/>
        <a:lstStyle/>
        <a:p>
          <a:pPr>
            <a:defRPr b="1"/>
          </a:pPr>
          <a:r>
            <a:rPr lang="en-US" b="1" dirty="0">
              <a:latin typeface="Arial"/>
              <a:cs typeface="Arial"/>
            </a:rPr>
            <a:t>1991-1996</a:t>
          </a:r>
        </a:p>
      </dgm:t>
    </dgm:pt>
    <dgm:pt modelId="{8E6540BE-D9F4-4FE3-8686-8D2D825A4029}" type="parTrans" cxnId="{3CFC6BDD-016E-4132-B45E-4A74A744DBBF}">
      <dgm:prSet/>
      <dgm:spPr/>
      <dgm:t>
        <a:bodyPr/>
        <a:lstStyle/>
        <a:p>
          <a:endParaRPr lang="en-US"/>
        </a:p>
      </dgm:t>
    </dgm:pt>
    <dgm:pt modelId="{A556DE08-E884-471D-AEF8-57F32B684C77}" type="sibTrans" cxnId="{3CFC6BDD-016E-4132-B45E-4A74A744DBBF}">
      <dgm:prSet/>
      <dgm:spPr/>
      <dgm:t>
        <a:bodyPr/>
        <a:lstStyle/>
        <a:p>
          <a:endParaRPr lang="en-US"/>
        </a:p>
      </dgm:t>
    </dgm:pt>
    <dgm:pt modelId="{9E9F48BF-9F77-400F-94FF-5F70746E7BA4}">
      <dgm:prSet phldrT="[Text]" phldr="0"/>
      <dgm:spPr/>
      <dgm:t>
        <a:bodyPr/>
        <a:lstStyle/>
        <a:p>
          <a:r>
            <a:rPr lang="en-US" b="1" dirty="0">
              <a:solidFill>
                <a:srgbClr val="444444"/>
              </a:solidFill>
              <a:latin typeface="Arial"/>
              <a:cs typeface="Arial"/>
            </a:rPr>
            <a:t> Introduction on NHS trust</a:t>
          </a:r>
          <a:endParaRPr lang="en-US" b="1" dirty="0"/>
        </a:p>
      </dgm:t>
    </dgm:pt>
    <dgm:pt modelId="{F38CE838-70EE-41C5-A1F6-7E7C29854D79}" type="parTrans" cxnId="{859796A7-C3A5-4B28-B547-A1420149E375}">
      <dgm:prSet/>
      <dgm:spPr/>
      <dgm:t>
        <a:bodyPr/>
        <a:lstStyle/>
        <a:p>
          <a:endParaRPr lang="en-US"/>
        </a:p>
      </dgm:t>
    </dgm:pt>
    <dgm:pt modelId="{B45774EE-9C10-48AD-9869-9181F11D4915}" type="sibTrans" cxnId="{859796A7-C3A5-4B28-B547-A1420149E375}">
      <dgm:prSet/>
      <dgm:spPr/>
      <dgm:t>
        <a:bodyPr/>
        <a:lstStyle/>
        <a:p>
          <a:endParaRPr lang="en-US"/>
        </a:p>
      </dgm:t>
    </dgm:pt>
    <dgm:pt modelId="{075C372E-22E2-4ED9-97E7-E16CC696677C}">
      <dgm:prSet phldrT="[Text]" phldr="0"/>
      <dgm:spPr/>
      <dgm:t>
        <a:bodyPr/>
        <a:lstStyle/>
        <a:p>
          <a:pPr>
            <a:defRPr b="1"/>
          </a:pPr>
          <a:r>
            <a:rPr lang="en-US" b="1" dirty="0">
              <a:latin typeface="Neue Haas Grotesk Text Pro"/>
            </a:rPr>
            <a:t>1999</a:t>
          </a:r>
          <a:endParaRPr lang="en-US" b="1" dirty="0"/>
        </a:p>
      </dgm:t>
    </dgm:pt>
    <dgm:pt modelId="{2C3FBC53-08C3-414E-82C0-2252EB1AD306}" type="parTrans" cxnId="{090F5D16-53F7-45E5-A278-F05E24AAFC97}">
      <dgm:prSet/>
      <dgm:spPr/>
      <dgm:t>
        <a:bodyPr/>
        <a:lstStyle/>
        <a:p>
          <a:endParaRPr lang="en-US"/>
        </a:p>
      </dgm:t>
    </dgm:pt>
    <dgm:pt modelId="{26C380F2-0660-493E-A555-5750A36DF00A}" type="sibTrans" cxnId="{090F5D16-53F7-45E5-A278-F05E24AAFC97}">
      <dgm:prSet/>
      <dgm:spPr/>
      <dgm:t>
        <a:bodyPr/>
        <a:lstStyle/>
        <a:p>
          <a:endParaRPr lang="en-US"/>
        </a:p>
      </dgm:t>
    </dgm:pt>
    <dgm:pt modelId="{13E9F1B1-56D5-4B88-A433-82D4950649BA}">
      <dgm:prSet phldr="0"/>
      <dgm:spPr/>
      <dgm:t>
        <a:bodyPr/>
        <a:lstStyle/>
        <a:p>
          <a:pPr>
            <a:defRPr b="1"/>
          </a:pPr>
          <a:r>
            <a:rPr lang="en-US" b="1" dirty="0">
              <a:solidFill>
                <a:srgbClr val="444444"/>
              </a:solidFill>
              <a:latin typeface="Arial"/>
              <a:cs typeface="Arial"/>
            </a:rPr>
            <a:t>1990- National health and community care act</a:t>
          </a:r>
          <a:r>
            <a:rPr lang="en-US" b="1" dirty="0">
              <a:solidFill>
                <a:srgbClr val="000000"/>
              </a:solidFill>
              <a:latin typeface="Arial"/>
              <a:cs typeface="Arial"/>
            </a:rPr>
            <a:t> .  </a:t>
          </a:r>
        </a:p>
      </dgm:t>
    </dgm:pt>
    <dgm:pt modelId="{99989DD1-30D1-41EE-A8AA-58FDF48C022C}" type="parTrans" cxnId="{BDAD4075-1C48-4DD9-866A-C0783454B5DA}">
      <dgm:prSet/>
      <dgm:spPr/>
    </dgm:pt>
    <dgm:pt modelId="{C78AAA50-51BE-448C-82F0-43DC4DB77F51}" type="sibTrans" cxnId="{BDAD4075-1C48-4DD9-866A-C0783454B5DA}">
      <dgm:prSet/>
      <dgm:spPr/>
    </dgm:pt>
    <dgm:pt modelId="{B0806D5F-F074-4EDF-9836-3AFCAC779624}">
      <dgm:prSet phldr="0"/>
      <dgm:spPr/>
      <dgm:t>
        <a:bodyPr/>
        <a:lstStyle/>
        <a:p>
          <a:r>
            <a:rPr lang="en-US" b="1" dirty="0">
              <a:solidFill>
                <a:srgbClr val="444444"/>
              </a:solidFill>
              <a:latin typeface="Arial"/>
              <a:cs typeface="Arial"/>
            </a:rPr>
            <a:t>Where local authorities will be responsible for the base of community care.</a:t>
          </a:r>
          <a:endParaRPr lang="en-US" b="1" dirty="0">
            <a:solidFill>
              <a:srgbClr val="000000"/>
            </a:solidFill>
            <a:latin typeface="Arial"/>
            <a:cs typeface="Arial"/>
          </a:endParaRPr>
        </a:p>
      </dgm:t>
    </dgm:pt>
    <dgm:pt modelId="{E7B0691B-5332-490D-B19E-0D507698E03B}" type="parTrans" cxnId="{80FFE3C6-0C28-4A7A-A2F9-4BF370771457}">
      <dgm:prSet/>
      <dgm:spPr/>
    </dgm:pt>
    <dgm:pt modelId="{56438090-C0C0-4183-BD62-092D8DA8E4C4}" type="sibTrans" cxnId="{80FFE3C6-0C28-4A7A-A2F9-4BF370771457}">
      <dgm:prSet/>
      <dgm:spPr/>
    </dgm:pt>
    <dgm:pt modelId="{1A2A8907-9758-4704-8C94-EEC4C03CFCCD}">
      <dgm:prSet phldr="0"/>
      <dgm:spPr/>
      <dgm:t>
        <a:bodyPr/>
        <a:lstStyle/>
        <a:p>
          <a:r>
            <a:rPr lang="en-US" b="1" dirty="0">
              <a:solidFill>
                <a:srgbClr val="444444"/>
              </a:solidFill>
              <a:latin typeface="Arial"/>
              <a:cs typeface="Arial"/>
            </a:rPr>
            <a:t> National Service framework (NSF) for adult's mental health.</a:t>
          </a:r>
          <a:endParaRPr lang="en-US" b="1" dirty="0">
            <a:solidFill>
              <a:srgbClr val="000000"/>
            </a:solidFill>
            <a:latin typeface="Arial"/>
            <a:cs typeface="Arial"/>
          </a:endParaRPr>
        </a:p>
      </dgm:t>
    </dgm:pt>
    <dgm:pt modelId="{9B1F5821-8E35-4272-BE54-E10BCE9EC089}" type="parTrans" cxnId="{96E85623-35CA-4E73-86E5-FE5727025263}">
      <dgm:prSet/>
      <dgm:spPr/>
    </dgm:pt>
    <dgm:pt modelId="{D9BC5156-C715-4FCB-B31B-FB516492490B}" type="sibTrans" cxnId="{96E85623-35CA-4E73-86E5-FE5727025263}">
      <dgm:prSet/>
      <dgm:spPr/>
    </dgm:pt>
    <dgm:pt modelId="{4A756C2D-FDA7-49E4-9925-3B92F0613A19}" type="pres">
      <dgm:prSet presAssocID="{184EC438-E4E7-4CAF-B853-AC779B2B6D2A}" presName="root" presStyleCnt="0">
        <dgm:presLayoutVars>
          <dgm:chMax/>
          <dgm:chPref/>
          <dgm:animLvl val="lvl"/>
        </dgm:presLayoutVars>
      </dgm:prSet>
      <dgm:spPr/>
    </dgm:pt>
    <dgm:pt modelId="{FBDE918E-A130-4DB7-8880-7C5C3242D3E2}" type="pres">
      <dgm:prSet presAssocID="{184EC438-E4E7-4CAF-B853-AC779B2B6D2A}" presName="divider" presStyleLbl="fgAccFollowNode1" presStyleIdx="0" presStyleCnt="1"/>
      <dgm:spPr>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tailEnd type="triangle" w="lg" len="lg"/>
        </a:ln>
        <a:effectLst/>
      </dgm:spPr>
    </dgm:pt>
    <dgm:pt modelId="{CDD50E1B-20CB-436E-96F2-2294DB619AFD}" type="pres">
      <dgm:prSet presAssocID="{184EC438-E4E7-4CAF-B853-AC779B2B6D2A}" presName="nodes" presStyleCnt="0">
        <dgm:presLayoutVars>
          <dgm:chMax/>
          <dgm:chPref/>
          <dgm:animLvl val="lvl"/>
        </dgm:presLayoutVars>
      </dgm:prSet>
      <dgm:spPr/>
    </dgm:pt>
    <dgm:pt modelId="{133E7B2F-F71C-46B0-BFBC-B213FB4AC32B}" type="pres">
      <dgm:prSet presAssocID="{13E9F1B1-56D5-4B88-A433-82D4950649BA}" presName="composite" presStyleCnt="0"/>
      <dgm:spPr/>
    </dgm:pt>
    <dgm:pt modelId="{3C50209A-ED2A-49D8-93CB-915D6B774F8E}" type="pres">
      <dgm:prSet presAssocID="{13E9F1B1-56D5-4B88-A433-82D4950649BA}" presName="L1TextContainer" presStyleLbl="revTx" presStyleIdx="0" presStyleCnt="3">
        <dgm:presLayoutVars>
          <dgm:chMax val="1"/>
          <dgm:chPref val="1"/>
          <dgm:bulletEnabled val="1"/>
        </dgm:presLayoutVars>
      </dgm:prSet>
      <dgm:spPr/>
    </dgm:pt>
    <dgm:pt modelId="{3383FDCF-4B4E-4085-AE9D-4615801D01D4}" type="pres">
      <dgm:prSet presAssocID="{13E9F1B1-56D5-4B88-A433-82D4950649BA}" presName="L2TextContainerWrapper" presStyleCnt="0">
        <dgm:presLayoutVars>
          <dgm:chMax val="0"/>
          <dgm:chPref val="0"/>
          <dgm:bulletEnabled val="1"/>
        </dgm:presLayoutVars>
      </dgm:prSet>
      <dgm:spPr/>
    </dgm:pt>
    <dgm:pt modelId="{D2B92975-D1D9-4899-ADA0-0880CD7C6BB0}" type="pres">
      <dgm:prSet presAssocID="{13E9F1B1-56D5-4B88-A433-82D4950649BA}" presName="L2TextContainer" presStyleLbl="bgAcc1" presStyleIdx="0" presStyleCnt="3"/>
      <dgm:spPr/>
    </dgm:pt>
    <dgm:pt modelId="{0FC7A75C-F1A2-4F8C-AC78-B23DFD0EEAF8}" type="pres">
      <dgm:prSet presAssocID="{13E9F1B1-56D5-4B88-A433-82D4950649BA}" presName="FlexibleEmptyPlaceHolder" presStyleCnt="0"/>
      <dgm:spPr/>
    </dgm:pt>
    <dgm:pt modelId="{22097418-34AE-4600-AF4B-1DC54CDD82E2}" type="pres">
      <dgm:prSet presAssocID="{13E9F1B1-56D5-4B88-A433-82D4950649BA}" presName="ConnectLine" presStyleLbl="sibTrans1D1" presStyleIdx="0" presStyleCnt="3"/>
      <dgm:spPr>
        <a:noFill/>
        <a:ln w="6350" cap="flat" cmpd="sng" algn="ctr">
          <a:solidFill>
            <a:schemeClr val="accent1">
              <a:hueOff val="0"/>
              <a:satOff val="0"/>
              <a:lumOff val="0"/>
              <a:alphaOff val="0"/>
            </a:schemeClr>
          </a:solidFill>
          <a:prstDash val="dash"/>
          <a:miter lim="800000"/>
        </a:ln>
        <a:effectLst/>
      </dgm:spPr>
    </dgm:pt>
    <dgm:pt modelId="{A1254882-2474-4939-BA98-A2ACD3B6DC77}" type="pres">
      <dgm:prSet presAssocID="{13E9F1B1-56D5-4B88-A433-82D4950649BA}" presName="ConnectorPoint" presStyleLbl="alignNode1" presStyleIdx="0" presStyleCnt="3"/>
      <dgm:spPr/>
    </dgm:pt>
    <dgm:pt modelId="{ED42F099-1EE5-4603-9D42-759DAA9DC0AB}" type="pres">
      <dgm:prSet presAssocID="{13E9F1B1-56D5-4B88-A433-82D4950649BA}" presName="EmptyPlaceHolder" presStyleCnt="0"/>
      <dgm:spPr/>
    </dgm:pt>
    <dgm:pt modelId="{E5F84C2B-D503-4BC7-889D-9E0513FDD42C}" type="pres">
      <dgm:prSet presAssocID="{C78AAA50-51BE-448C-82F0-43DC4DB77F51}" presName="spaceBetweenRectangles" presStyleCnt="0"/>
      <dgm:spPr/>
    </dgm:pt>
    <dgm:pt modelId="{92D63EE2-40A4-453E-B271-2ECF1F8FCEA1}" type="pres">
      <dgm:prSet presAssocID="{5B738DB6-F9A5-4B86-B7BF-CD52565E0EDC}" presName="composite" presStyleCnt="0"/>
      <dgm:spPr/>
    </dgm:pt>
    <dgm:pt modelId="{186705D5-6F6B-47D2-A935-2930B6F508F8}" type="pres">
      <dgm:prSet presAssocID="{5B738DB6-F9A5-4B86-B7BF-CD52565E0EDC}" presName="L1TextContainer" presStyleLbl="revTx" presStyleIdx="1" presStyleCnt="3">
        <dgm:presLayoutVars>
          <dgm:chMax val="1"/>
          <dgm:chPref val="1"/>
          <dgm:bulletEnabled val="1"/>
        </dgm:presLayoutVars>
      </dgm:prSet>
      <dgm:spPr/>
    </dgm:pt>
    <dgm:pt modelId="{03379310-2A19-4B48-8901-30E8F0788A19}" type="pres">
      <dgm:prSet presAssocID="{5B738DB6-F9A5-4B86-B7BF-CD52565E0EDC}" presName="L2TextContainerWrapper" presStyleCnt="0">
        <dgm:presLayoutVars>
          <dgm:chMax val="0"/>
          <dgm:chPref val="0"/>
          <dgm:bulletEnabled val="1"/>
        </dgm:presLayoutVars>
      </dgm:prSet>
      <dgm:spPr/>
    </dgm:pt>
    <dgm:pt modelId="{6EBADDCE-B38F-4259-8B31-3B4A727232C3}" type="pres">
      <dgm:prSet presAssocID="{5B738DB6-F9A5-4B86-B7BF-CD52565E0EDC}" presName="L2TextContainer" presStyleLbl="bgAcc1" presStyleIdx="1" presStyleCnt="3"/>
      <dgm:spPr/>
    </dgm:pt>
    <dgm:pt modelId="{E3DEED27-4FF0-4E7C-8C22-6CEBABC492BF}" type="pres">
      <dgm:prSet presAssocID="{5B738DB6-F9A5-4B86-B7BF-CD52565E0EDC}" presName="FlexibleEmptyPlaceHolder" presStyleCnt="0"/>
      <dgm:spPr/>
    </dgm:pt>
    <dgm:pt modelId="{D0DB3A02-D0ED-4191-A799-6310592CB225}" type="pres">
      <dgm:prSet presAssocID="{5B738DB6-F9A5-4B86-B7BF-CD52565E0EDC}" presName="ConnectLine" presStyleLbl="sibTrans1D1" presStyleIdx="1" presStyleCnt="3"/>
      <dgm:spPr>
        <a:noFill/>
        <a:ln w="6350" cap="flat" cmpd="sng" algn="ctr">
          <a:solidFill>
            <a:schemeClr val="accent1">
              <a:hueOff val="0"/>
              <a:satOff val="0"/>
              <a:lumOff val="0"/>
              <a:alphaOff val="0"/>
            </a:schemeClr>
          </a:solidFill>
          <a:prstDash val="dash"/>
          <a:miter lim="800000"/>
        </a:ln>
        <a:effectLst/>
      </dgm:spPr>
    </dgm:pt>
    <dgm:pt modelId="{5C3D4DDD-A2C8-4DBE-A72B-4076CB85B261}" type="pres">
      <dgm:prSet presAssocID="{5B738DB6-F9A5-4B86-B7BF-CD52565E0EDC}" presName="ConnectorPoint" presStyleLbl="alignNode1" presStyleIdx="1" presStyleCnt="3"/>
      <dgm:spPr/>
    </dgm:pt>
    <dgm:pt modelId="{64B25004-B04C-4927-8857-97C7ADECF301}" type="pres">
      <dgm:prSet presAssocID="{5B738DB6-F9A5-4B86-B7BF-CD52565E0EDC}" presName="EmptyPlaceHolder" presStyleCnt="0"/>
      <dgm:spPr/>
    </dgm:pt>
    <dgm:pt modelId="{7C8191E7-6836-4AF2-90DD-311DF71004DE}" type="pres">
      <dgm:prSet presAssocID="{A556DE08-E884-471D-AEF8-57F32B684C77}" presName="spaceBetweenRectangles" presStyleCnt="0"/>
      <dgm:spPr/>
    </dgm:pt>
    <dgm:pt modelId="{9899DC87-B9B5-46B1-988E-A23AC0F8429F}" type="pres">
      <dgm:prSet presAssocID="{075C372E-22E2-4ED9-97E7-E16CC696677C}" presName="composite" presStyleCnt="0"/>
      <dgm:spPr/>
    </dgm:pt>
    <dgm:pt modelId="{FD9E61F0-1C29-414F-96F0-AADE8F239FB8}" type="pres">
      <dgm:prSet presAssocID="{075C372E-22E2-4ED9-97E7-E16CC696677C}" presName="L1TextContainer" presStyleLbl="revTx" presStyleIdx="2" presStyleCnt="3">
        <dgm:presLayoutVars>
          <dgm:chMax val="1"/>
          <dgm:chPref val="1"/>
          <dgm:bulletEnabled val="1"/>
        </dgm:presLayoutVars>
      </dgm:prSet>
      <dgm:spPr/>
    </dgm:pt>
    <dgm:pt modelId="{C660CA3C-1AB7-4D23-9F43-0935C3A4380F}" type="pres">
      <dgm:prSet presAssocID="{075C372E-22E2-4ED9-97E7-E16CC696677C}" presName="L2TextContainerWrapper" presStyleCnt="0">
        <dgm:presLayoutVars>
          <dgm:chMax val="0"/>
          <dgm:chPref val="0"/>
          <dgm:bulletEnabled val="1"/>
        </dgm:presLayoutVars>
      </dgm:prSet>
      <dgm:spPr/>
    </dgm:pt>
    <dgm:pt modelId="{4EF22FAB-300A-4DF4-9686-1AD166E5A98B}" type="pres">
      <dgm:prSet presAssocID="{075C372E-22E2-4ED9-97E7-E16CC696677C}" presName="L2TextContainer" presStyleLbl="bgAcc1" presStyleIdx="2" presStyleCnt="3"/>
      <dgm:spPr/>
    </dgm:pt>
    <dgm:pt modelId="{D961404C-9C82-463A-99FF-90CE8B5FEDB6}" type="pres">
      <dgm:prSet presAssocID="{075C372E-22E2-4ED9-97E7-E16CC696677C}" presName="FlexibleEmptyPlaceHolder" presStyleCnt="0"/>
      <dgm:spPr/>
    </dgm:pt>
    <dgm:pt modelId="{1B5C1C1E-7365-43AA-BB90-EB55E1152B40}" type="pres">
      <dgm:prSet presAssocID="{075C372E-22E2-4ED9-97E7-E16CC696677C}" presName="ConnectLine" presStyleLbl="sibTrans1D1" presStyleIdx="2" presStyleCnt="3"/>
      <dgm:spPr>
        <a:noFill/>
        <a:ln w="6350" cap="flat" cmpd="sng" algn="ctr">
          <a:solidFill>
            <a:schemeClr val="accent1">
              <a:hueOff val="0"/>
              <a:satOff val="0"/>
              <a:lumOff val="0"/>
              <a:alphaOff val="0"/>
            </a:schemeClr>
          </a:solidFill>
          <a:prstDash val="dash"/>
          <a:miter lim="800000"/>
        </a:ln>
        <a:effectLst/>
      </dgm:spPr>
    </dgm:pt>
    <dgm:pt modelId="{B9F29CC3-5BF7-4323-84D3-EDBBE40E7E12}" type="pres">
      <dgm:prSet presAssocID="{075C372E-22E2-4ED9-97E7-E16CC696677C}" presName="ConnectorPoint" presStyleLbl="alignNode1" presStyleIdx="2" presStyleCnt="3"/>
      <dgm:spPr/>
    </dgm:pt>
    <dgm:pt modelId="{C7D3F478-90EF-4533-B9D8-14E30856B2C0}" type="pres">
      <dgm:prSet presAssocID="{075C372E-22E2-4ED9-97E7-E16CC696677C}" presName="EmptyPlaceHolder" presStyleCnt="0"/>
      <dgm:spPr/>
    </dgm:pt>
  </dgm:ptLst>
  <dgm:cxnLst>
    <dgm:cxn modelId="{9E3B060A-D5C7-4BF4-AF1D-4334120B4CD3}" type="presOf" srcId="{9E9F48BF-9F77-400F-94FF-5F70746E7BA4}" destId="{6EBADDCE-B38F-4259-8B31-3B4A727232C3}" srcOrd="0" destOrd="0" presId="urn:microsoft.com/office/officeart/2016/7/layout/BasicTimeline"/>
    <dgm:cxn modelId="{89FD2A11-890C-4FAB-8A1D-B61B8E6A7C5F}" type="presOf" srcId="{5B738DB6-F9A5-4B86-B7BF-CD52565E0EDC}" destId="{186705D5-6F6B-47D2-A935-2930B6F508F8}" srcOrd="0" destOrd="0" presId="urn:microsoft.com/office/officeart/2016/7/layout/BasicTimeline"/>
    <dgm:cxn modelId="{090F5D16-53F7-45E5-A278-F05E24AAFC97}" srcId="{184EC438-E4E7-4CAF-B853-AC779B2B6D2A}" destId="{075C372E-22E2-4ED9-97E7-E16CC696677C}" srcOrd="2" destOrd="0" parTransId="{2C3FBC53-08C3-414E-82C0-2252EB1AD306}" sibTransId="{26C380F2-0660-493E-A555-5750A36DF00A}"/>
    <dgm:cxn modelId="{9E976E1E-F63C-4E92-A705-D10312354365}" srcId="{13E9F1B1-56D5-4B88-A433-82D4950649BA}" destId="{E221D3C8-9475-424C-8DFD-7D0BD8E906F2}" srcOrd="1" destOrd="0" parTransId="{E956B305-A20C-4822-B568-0566F6CD76EA}" sibTransId="{FF6EE06E-4AC1-48FF-90D4-FA5A9C82BD2F}"/>
    <dgm:cxn modelId="{96E85623-35CA-4E73-86E5-FE5727025263}" srcId="{075C372E-22E2-4ED9-97E7-E16CC696677C}" destId="{1A2A8907-9758-4704-8C94-EEC4C03CFCCD}" srcOrd="0" destOrd="0" parTransId="{9B1F5821-8E35-4272-BE54-E10BCE9EC089}" sibTransId="{D9BC5156-C715-4FCB-B31B-FB516492490B}"/>
    <dgm:cxn modelId="{88A4645C-1038-4E83-9B15-A825A2362B96}" type="presOf" srcId="{13E9F1B1-56D5-4B88-A433-82D4950649BA}" destId="{3C50209A-ED2A-49D8-93CB-915D6B774F8E}" srcOrd="0" destOrd="0" presId="urn:microsoft.com/office/officeart/2016/7/layout/BasicTimeline"/>
    <dgm:cxn modelId="{BDAD4075-1C48-4DD9-866A-C0783454B5DA}" srcId="{184EC438-E4E7-4CAF-B853-AC779B2B6D2A}" destId="{13E9F1B1-56D5-4B88-A433-82D4950649BA}" srcOrd="0" destOrd="0" parTransId="{99989DD1-30D1-41EE-A8AA-58FDF48C022C}" sibTransId="{C78AAA50-51BE-448C-82F0-43DC4DB77F51}"/>
    <dgm:cxn modelId="{94557F93-CDF3-4316-8E99-9F467802919A}" type="presOf" srcId="{B0806D5F-F074-4EDF-9836-3AFCAC779624}" destId="{D2B92975-D1D9-4899-ADA0-0880CD7C6BB0}" srcOrd="0" destOrd="0" presId="urn:microsoft.com/office/officeart/2016/7/layout/BasicTimeline"/>
    <dgm:cxn modelId="{859796A7-C3A5-4B28-B547-A1420149E375}" srcId="{5B738DB6-F9A5-4B86-B7BF-CD52565E0EDC}" destId="{9E9F48BF-9F77-400F-94FF-5F70746E7BA4}" srcOrd="0" destOrd="0" parTransId="{F38CE838-70EE-41C5-A1F6-7E7C29854D79}" sibTransId="{B45774EE-9C10-48AD-9869-9181F11D4915}"/>
    <dgm:cxn modelId="{BE174AAF-DED1-4380-B990-91755EDC5000}" type="presOf" srcId="{1A2A8907-9758-4704-8C94-EEC4C03CFCCD}" destId="{4EF22FAB-300A-4DF4-9686-1AD166E5A98B}" srcOrd="0" destOrd="0" presId="urn:microsoft.com/office/officeart/2016/7/layout/BasicTimeline"/>
    <dgm:cxn modelId="{80FFE3C6-0C28-4A7A-A2F9-4BF370771457}" srcId="{13E9F1B1-56D5-4B88-A433-82D4950649BA}" destId="{B0806D5F-F074-4EDF-9836-3AFCAC779624}" srcOrd="0" destOrd="0" parTransId="{E7B0691B-5332-490D-B19E-0D507698E03B}" sibTransId="{56438090-C0C0-4183-BD62-092D8DA8E4C4}"/>
    <dgm:cxn modelId="{9A046DD0-21A6-4EB1-A32E-37094E795580}" type="presOf" srcId="{075C372E-22E2-4ED9-97E7-E16CC696677C}" destId="{FD9E61F0-1C29-414F-96F0-AADE8F239FB8}" srcOrd="0" destOrd="0" presId="urn:microsoft.com/office/officeart/2016/7/layout/BasicTimeline"/>
    <dgm:cxn modelId="{624C3DD9-A937-4C16-B14D-F0A5997403FD}" type="presOf" srcId="{E221D3C8-9475-424C-8DFD-7D0BD8E906F2}" destId="{D2B92975-D1D9-4899-ADA0-0880CD7C6BB0}" srcOrd="0" destOrd="1" presId="urn:microsoft.com/office/officeart/2016/7/layout/BasicTimeline"/>
    <dgm:cxn modelId="{3CFC6BDD-016E-4132-B45E-4A74A744DBBF}" srcId="{184EC438-E4E7-4CAF-B853-AC779B2B6D2A}" destId="{5B738DB6-F9A5-4B86-B7BF-CD52565E0EDC}" srcOrd="1" destOrd="0" parTransId="{8E6540BE-D9F4-4FE3-8686-8D2D825A4029}" sibTransId="{A556DE08-E884-471D-AEF8-57F32B684C77}"/>
    <dgm:cxn modelId="{B86351E3-5A49-4625-AB3D-28A929A73D47}" type="presOf" srcId="{184EC438-E4E7-4CAF-B853-AC779B2B6D2A}" destId="{4A756C2D-FDA7-49E4-9925-3B92F0613A19}" srcOrd="0" destOrd="0" presId="urn:microsoft.com/office/officeart/2016/7/layout/BasicTimeline"/>
    <dgm:cxn modelId="{0B2E326B-DB04-455C-A38F-58128D224306}" type="presParOf" srcId="{4A756C2D-FDA7-49E4-9925-3B92F0613A19}" destId="{FBDE918E-A130-4DB7-8880-7C5C3242D3E2}" srcOrd="0" destOrd="0" presId="urn:microsoft.com/office/officeart/2016/7/layout/BasicTimeline"/>
    <dgm:cxn modelId="{EDF0D85B-CB6B-4332-AB25-F3D7DCF1176F}" type="presParOf" srcId="{4A756C2D-FDA7-49E4-9925-3B92F0613A19}" destId="{CDD50E1B-20CB-436E-96F2-2294DB619AFD}" srcOrd="1" destOrd="0" presId="urn:microsoft.com/office/officeart/2016/7/layout/BasicTimeline"/>
    <dgm:cxn modelId="{23D040F6-E915-4279-920D-90053C19F228}" type="presParOf" srcId="{CDD50E1B-20CB-436E-96F2-2294DB619AFD}" destId="{133E7B2F-F71C-46B0-BFBC-B213FB4AC32B}" srcOrd="0" destOrd="0" presId="urn:microsoft.com/office/officeart/2016/7/layout/BasicTimeline"/>
    <dgm:cxn modelId="{BA57B003-CA55-4C4D-A95C-81BD504BF9A2}" type="presParOf" srcId="{133E7B2F-F71C-46B0-BFBC-B213FB4AC32B}" destId="{3C50209A-ED2A-49D8-93CB-915D6B774F8E}" srcOrd="0" destOrd="0" presId="urn:microsoft.com/office/officeart/2016/7/layout/BasicTimeline"/>
    <dgm:cxn modelId="{FDA5E828-B2B7-4A3E-8E9D-AD1281B5AE2F}" type="presParOf" srcId="{133E7B2F-F71C-46B0-BFBC-B213FB4AC32B}" destId="{3383FDCF-4B4E-4085-AE9D-4615801D01D4}" srcOrd="1" destOrd="0" presId="urn:microsoft.com/office/officeart/2016/7/layout/BasicTimeline"/>
    <dgm:cxn modelId="{66E46C1B-DF9C-425F-8BD7-115744CB53C9}" type="presParOf" srcId="{3383FDCF-4B4E-4085-AE9D-4615801D01D4}" destId="{D2B92975-D1D9-4899-ADA0-0880CD7C6BB0}" srcOrd="0" destOrd="0" presId="urn:microsoft.com/office/officeart/2016/7/layout/BasicTimeline"/>
    <dgm:cxn modelId="{950330CF-4268-4655-A9B7-AEDE92598DB4}" type="presParOf" srcId="{3383FDCF-4B4E-4085-AE9D-4615801D01D4}" destId="{0FC7A75C-F1A2-4F8C-AC78-B23DFD0EEAF8}" srcOrd="1" destOrd="0" presId="urn:microsoft.com/office/officeart/2016/7/layout/BasicTimeline"/>
    <dgm:cxn modelId="{F5EA0593-CD45-4011-A2BD-E6088171853A}" type="presParOf" srcId="{133E7B2F-F71C-46B0-BFBC-B213FB4AC32B}" destId="{22097418-34AE-4600-AF4B-1DC54CDD82E2}" srcOrd="2" destOrd="0" presId="urn:microsoft.com/office/officeart/2016/7/layout/BasicTimeline"/>
    <dgm:cxn modelId="{87962074-CC10-40C6-824F-739C62F32F45}" type="presParOf" srcId="{133E7B2F-F71C-46B0-BFBC-B213FB4AC32B}" destId="{A1254882-2474-4939-BA98-A2ACD3B6DC77}" srcOrd="3" destOrd="0" presId="urn:microsoft.com/office/officeart/2016/7/layout/BasicTimeline"/>
    <dgm:cxn modelId="{8281133D-AC48-402E-A0E6-95E9DC941845}" type="presParOf" srcId="{133E7B2F-F71C-46B0-BFBC-B213FB4AC32B}" destId="{ED42F099-1EE5-4603-9D42-759DAA9DC0AB}" srcOrd="4" destOrd="0" presId="urn:microsoft.com/office/officeart/2016/7/layout/BasicTimeline"/>
    <dgm:cxn modelId="{1FE2E18B-EEDF-447E-8951-98F211E9861F}" type="presParOf" srcId="{CDD50E1B-20CB-436E-96F2-2294DB619AFD}" destId="{E5F84C2B-D503-4BC7-889D-9E0513FDD42C}" srcOrd="1" destOrd="0" presId="urn:microsoft.com/office/officeart/2016/7/layout/BasicTimeline"/>
    <dgm:cxn modelId="{5D52889C-E56D-459D-AFB5-EBC049F5E68C}" type="presParOf" srcId="{CDD50E1B-20CB-436E-96F2-2294DB619AFD}" destId="{92D63EE2-40A4-453E-B271-2ECF1F8FCEA1}" srcOrd="2" destOrd="0" presId="urn:microsoft.com/office/officeart/2016/7/layout/BasicTimeline"/>
    <dgm:cxn modelId="{9AA21820-261C-4609-B6EB-A35ECFA258FA}" type="presParOf" srcId="{92D63EE2-40A4-453E-B271-2ECF1F8FCEA1}" destId="{186705D5-6F6B-47D2-A935-2930B6F508F8}" srcOrd="0" destOrd="0" presId="urn:microsoft.com/office/officeart/2016/7/layout/BasicTimeline"/>
    <dgm:cxn modelId="{D1D78D26-41D8-42E4-AE1B-17A48746E9FD}" type="presParOf" srcId="{92D63EE2-40A4-453E-B271-2ECF1F8FCEA1}" destId="{03379310-2A19-4B48-8901-30E8F0788A19}" srcOrd="1" destOrd="0" presId="urn:microsoft.com/office/officeart/2016/7/layout/BasicTimeline"/>
    <dgm:cxn modelId="{922BAC79-8E6A-44AA-9773-9CC15BC2FDFB}" type="presParOf" srcId="{03379310-2A19-4B48-8901-30E8F0788A19}" destId="{6EBADDCE-B38F-4259-8B31-3B4A727232C3}" srcOrd="0" destOrd="0" presId="urn:microsoft.com/office/officeart/2016/7/layout/BasicTimeline"/>
    <dgm:cxn modelId="{5F526C7F-8F3F-448F-A67D-94562B731788}" type="presParOf" srcId="{03379310-2A19-4B48-8901-30E8F0788A19}" destId="{E3DEED27-4FF0-4E7C-8C22-6CEBABC492BF}" srcOrd="1" destOrd="0" presId="urn:microsoft.com/office/officeart/2016/7/layout/BasicTimeline"/>
    <dgm:cxn modelId="{49661857-B4C7-4B51-9E8E-A0EFDB26CAFA}" type="presParOf" srcId="{92D63EE2-40A4-453E-B271-2ECF1F8FCEA1}" destId="{D0DB3A02-D0ED-4191-A799-6310592CB225}" srcOrd="2" destOrd="0" presId="urn:microsoft.com/office/officeart/2016/7/layout/BasicTimeline"/>
    <dgm:cxn modelId="{CF5620DC-3B3E-4229-BE0C-4B0ECFC2A771}" type="presParOf" srcId="{92D63EE2-40A4-453E-B271-2ECF1F8FCEA1}" destId="{5C3D4DDD-A2C8-4DBE-A72B-4076CB85B261}" srcOrd="3" destOrd="0" presId="urn:microsoft.com/office/officeart/2016/7/layout/BasicTimeline"/>
    <dgm:cxn modelId="{957A0691-DAD8-4529-967A-3AE590CADD90}" type="presParOf" srcId="{92D63EE2-40A4-453E-B271-2ECF1F8FCEA1}" destId="{64B25004-B04C-4927-8857-97C7ADECF301}" srcOrd="4" destOrd="0" presId="urn:microsoft.com/office/officeart/2016/7/layout/BasicTimeline"/>
    <dgm:cxn modelId="{1B92DD52-7A35-48C6-B54B-3B32EE868EC7}" type="presParOf" srcId="{CDD50E1B-20CB-436E-96F2-2294DB619AFD}" destId="{7C8191E7-6836-4AF2-90DD-311DF71004DE}" srcOrd="3" destOrd="0" presId="urn:microsoft.com/office/officeart/2016/7/layout/BasicTimeline"/>
    <dgm:cxn modelId="{1BE26D18-7AD4-4776-A93E-DA94A7F580C8}" type="presParOf" srcId="{CDD50E1B-20CB-436E-96F2-2294DB619AFD}" destId="{9899DC87-B9B5-46B1-988E-A23AC0F8429F}" srcOrd="4" destOrd="0" presId="urn:microsoft.com/office/officeart/2016/7/layout/BasicTimeline"/>
    <dgm:cxn modelId="{D992E76A-EE2F-4399-8E29-20AFFAAE2CAB}" type="presParOf" srcId="{9899DC87-B9B5-46B1-988E-A23AC0F8429F}" destId="{FD9E61F0-1C29-414F-96F0-AADE8F239FB8}" srcOrd="0" destOrd="0" presId="urn:microsoft.com/office/officeart/2016/7/layout/BasicTimeline"/>
    <dgm:cxn modelId="{92173250-0554-457D-AF33-7A62C81AFF02}" type="presParOf" srcId="{9899DC87-B9B5-46B1-988E-A23AC0F8429F}" destId="{C660CA3C-1AB7-4D23-9F43-0935C3A4380F}" srcOrd="1" destOrd="0" presId="urn:microsoft.com/office/officeart/2016/7/layout/BasicTimeline"/>
    <dgm:cxn modelId="{7D72A04C-2677-435A-80F2-5CC1E5E57131}" type="presParOf" srcId="{C660CA3C-1AB7-4D23-9F43-0935C3A4380F}" destId="{4EF22FAB-300A-4DF4-9686-1AD166E5A98B}" srcOrd="0" destOrd="0" presId="urn:microsoft.com/office/officeart/2016/7/layout/BasicTimeline"/>
    <dgm:cxn modelId="{B3572D30-AD2C-417A-A1FD-A87642C597D6}" type="presParOf" srcId="{C660CA3C-1AB7-4D23-9F43-0935C3A4380F}" destId="{D961404C-9C82-463A-99FF-90CE8B5FEDB6}" srcOrd="1" destOrd="0" presId="urn:microsoft.com/office/officeart/2016/7/layout/BasicTimeline"/>
    <dgm:cxn modelId="{9F190A84-BBFA-4516-A71B-882CBA9DD4DA}" type="presParOf" srcId="{9899DC87-B9B5-46B1-988E-A23AC0F8429F}" destId="{1B5C1C1E-7365-43AA-BB90-EB55E1152B40}" srcOrd="2" destOrd="0" presId="urn:microsoft.com/office/officeart/2016/7/layout/BasicTimeline"/>
    <dgm:cxn modelId="{FA9D01E2-1B87-4FAB-B7F3-F91C46057B47}" type="presParOf" srcId="{9899DC87-B9B5-46B1-988E-A23AC0F8429F}" destId="{B9F29CC3-5BF7-4323-84D3-EDBBE40E7E12}" srcOrd="3" destOrd="0" presId="urn:microsoft.com/office/officeart/2016/7/layout/BasicTimeline"/>
    <dgm:cxn modelId="{0781B799-555F-40F3-951D-FDC64EB27444}" type="presParOf" srcId="{9899DC87-B9B5-46B1-988E-A23AC0F8429F}" destId="{C7D3F478-90EF-4533-B9D8-14E30856B2C0}" srcOrd="4" destOrd="0" presId="urn:microsoft.com/office/officeart/2016/7/layout/BasicTimeline"/>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A83B37A-900E-4A9A-AA1D-B66C01D0124B}" type="doc">
      <dgm:prSet loTypeId="urn:microsoft.com/office/officeart/2017/3/layout/DropPinTimeline" loCatId="process" qsTypeId="urn:microsoft.com/office/officeart/2005/8/quickstyle/simple4" qsCatId="simple" csTypeId="urn:microsoft.com/office/officeart/2005/8/colors/colorful2" csCatId="colorful" phldr="1"/>
      <dgm:spPr/>
      <dgm:t>
        <a:bodyPr/>
        <a:lstStyle/>
        <a:p>
          <a:endParaRPr lang="en-US"/>
        </a:p>
      </dgm:t>
    </dgm:pt>
    <dgm:pt modelId="{6209329A-F673-4EA7-BF5C-871645159AEB}">
      <dgm:prSet/>
      <dgm:spPr/>
      <dgm:t>
        <a:bodyPr/>
        <a:lstStyle/>
        <a:p>
          <a:pPr>
            <a:defRPr b="1"/>
          </a:pPr>
          <a:r>
            <a:rPr lang="en-US" dirty="0"/>
            <a:t>2004</a:t>
          </a:r>
        </a:p>
      </dgm:t>
    </dgm:pt>
    <dgm:pt modelId="{5AFE2466-DD41-4519-B94F-F78275E6CB59}" type="parTrans" cxnId="{B0BD2714-67A1-4E63-BA15-27D6AED0B3CF}">
      <dgm:prSet/>
      <dgm:spPr/>
      <dgm:t>
        <a:bodyPr/>
        <a:lstStyle/>
        <a:p>
          <a:endParaRPr lang="en-US"/>
        </a:p>
      </dgm:t>
    </dgm:pt>
    <dgm:pt modelId="{3AF7769A-9E15-4B17-B47F-50C687EA388E}" type="sibTrans" cxnId="{B0BD2714-67A1-4E63-BA15-27D6AED0B3CF}">
      <dgm:prSet/>
      <dgm:spPr/>
      <dgm:t>
        <a:bodyPr/>
        <a:lstStyle/>
        <a:p>
          <a:endParaRPr lang="en-US"/>
        </a:p>
      </dgm:t>
    </dgm:pt>
    <dgm:pt modelId="{C80CB365-CE2E-41E3-92F0-0A4B7534C0D2}">
      <dgm:prSet/>
      <dgm:spPr/>
      <dgm:t>
        <a:bodyPr/>
        <a:lstStyle/>
        <a:p>
          <a:r>
            <a:rPr lang="en-US" dirty="0"/>
            <a:t>National service framework for maternity, young people and children. Aggregating advice on juvenile psychiatric services</a:t>
          </a:r>
        </a:p>
      </dgm:t>
    </dgm:pt>
    <dgm:pt modelId="{5AE9BF33-0D06-4AD6-9C78-F1CBB556CA09}" type="parTrans" cxnId="{27036F0B-EF7C-4984-9EE6-D2BDE265B09D}">
      <dgm:prSet/>
      <dgm:spPr/>
      <dgm:t>
        <a:bodyPr/>
        <a:lstStyle/>
        <a:p>
          <a:endParaRPr lang="en-US"/>
        </a:p>
      </dgm:t>
    </dgm:pt>
    <dgm:pt modelId="{09B1273C-93F6-45F5-944A-7FA456C106CD}" type="sibTrans" cxnId="{27036F0B-EF7C-4984-9EE6-D2BDE265B09D}">
      <dgm:prSet/>
      <dgm:spPr/>
      <dgm:t>
        <a:bodyPr/>
        <a:lstStyle/>
        <a:p>
          <a:endParaRPr lang="en-US"/>
        </a:p>
      </dgm:t>
    </dgm:pt>
    <dgm:pt modelId="{452C8C67-3A5B-405E-8B51-25642B4B996F}">
      <dgm:prSet/>
      <dgm:spPr/>
      <dgm:t>
        <a:bodyPr/>
        <a:lstStyle/>
        <a:p>
          <a:pPr>
            <a:defRPr b="1"/>
          </a:pPr>
          <a:r>
            <a:rPr lang="en-US" dirty="0"/>
            <a:t>2006</a:t>
          </a:r>
        </a:p>
      </dgm:t>
    </dgm:pt>
    <dgm:pt modelId="{FD07C378-119D-49B9-9711-2852E800DC70}" type="parTrans" cxnId="{F9FE01B9-C4D5-47DD-8B09-372399C53894}">
      <dgm:prSet/>
      <dgm:spPr/>
      <dgm:t>
        <a:bodyPr/>
        <a:lstStyle/>
        <a:p>
          <a:endParaRPr lang="en-US"/>
        </a:p>
      </dgm:t>
    </dgm:pt>
    <dgm:pt modelId="{F060B0ED-B907-47A4-9CD2-5BBD1CC5639D}" type="sibTrans" cxnId="{F9FE01B9-C4D5-47DD-8B09-372399C53894}">
      <dgm:prSet/>
      <dgm:spPr/>
      <dgm:t>
        <a:bodyPr/>
        <a:lstStyle/>
        <a:p>
          <a:endParaRPr lang="en-US"/>
        </a:p>
      </dgm:t>
    </dgm:pt>
    <dgm:pt modelId="{28F7C329-E3EE-4B2D-955D-3872321CFD7A}">
      <dgm:prSet/>
      <dgm:spPr/>
      <dgm:t>
        <a:bodyPr/>
        <a:lstStyle/>
        <a:p>
          <a:r>
            <a:rPr lang="en-US" dirty="0"/>
            <a:t>Aggregating mental health services for older adults</a:t>
          </a:r>
        </a:p>
      </dgm:t>
    </dgm:pt>
    <dgm:pt modelId="{E7BE5AEF-7AE4-4B77-B4ED-1EA6557AD5F2}" type="parTrans" cxnId="{C29E520D-4C33-4241-A40D-CD3F8B8AE078}">
      <dgm:prSet/>
      <dgm:spPr/>
      <dgm:t>
        <a:bodyPr/>
        <a:lstStyle/>
        <a:p>
          <a:endParaRPr lang="en-US"/>
        </a:p>
      </dgm:t>
    </dgm:pt>
    <dgm:pt modelId="{5265DC4F-2360-43F2-9CD7-C92D81A9CB1D}" type="sibTrans" cxnId="{C29E520D-4C33-4241-A40D-CD3F8B8AE078}">
      <dgm:prSet/>
      <dgm:spPr/>
      <dgm:t>
        <a:bodyPr/>
        <a:lstStyle/>
        <a:p>
          <a:endParaRPr lang="en-US"/>
        </a:p>
      </dgm:t>
    </dgm:pt>
    <dgm:pt modelId="{FC8F9153-A83A-4F28-A9D0-3EFC4054F1D7}">
      <dgm:prSet/>
      <dgm:spPr/>
      <dgm:t>
        <a:bodyPr/>
        <a:lstStyle/>
        <a:p>
          <a:r>
            <a:rPr lang="en-US" dirty="0"/>
            <a:t>Improving Access to Psychological Therapies(IAPT) </a:t>
          </a:r>
        </a:p>
      </dgm:t>
    </dgm:pt>
    <dgm:pt modelId="{CB7D1FC7-1691-418E-B2B7-77F2BC820E51}" type="parTrans" cxnId="{E6387690-C518-4BFA-9CE9-6B6543F9D496}">
      <dgm:prSet/>
      <dgm:spPr/>
      <dgm:t>
        <a:bodyPr/>
        <a:lstStyle/>
        <a:p>
          <a:endParaRPr lang="en-US"/>
        </a:p>
      </dgm:t>
    </dgm:pt>
    <dgm:pt modelId="{33AC3748-3937-4D95-A42D-69DCF954D8F9}" type="sibTrans" cxnId="{E6387690-C518-4BFA-9CE9-6B6543F9D496}">
      <dgm:prSet/>
      <dgm:spPr/>
      <dgm:t>
        <a:bodyPr/>
        <a:lstStyle/>
        <a:p>
          <a:endParaRPr lang="en-US"/>
        </a:p>
      </dgm:t>
    </dgm:pt>
    <dgm:pt modelId="{BE075312-654B-47FC-BA1C-68D5718B8C63}">
      <dgm:prSet/>
      <dgm:spPr/>
      <dgm:t>
        <a:bodyPr/>
        <a:lstStyle/>
        <a:p>
          <a:pPr>
            <a:defRPr b="1"/>
          </a:pPr>
          <a:r>
            <a:rPr lang="en-US" dirty="0"/>
            <a:t>2007</a:t>
          </a:r>
        </a:p>
      </dgm:t>
    </dgm:pt>
    <dgm:pt modelId="{632E492E-B95A-4039-A280-DEBB0D0F80FC}" type="parTrans" cxnId="{CA3F5C2E-8007-46C4-BF19-1CF28E0F8508}">
      <dgm:prSet/>
      <dgm:spPr/>
      <dgm:t>
        <a:bodyPr/>
        <a:lstStyle/>
        <a:p>
          <a:endParaRPr lang="en-US"/>
        </a:p>
      </dgm:t>
    </dgm:pt>
    <dgm:pt modelId="{D495196D-A987-403C-87CC-7C0C1C2B8EB2}" type="sibTrans" cxnId="{CA3F5C2E-8007-46C4-BF19-1CF28E0F8508}">
      <dgm:prSet/>
      <dgm:spPr/>
      <dgm:t>
        <a:bodyPr/>
        <a:lstStyle/>
        <a:p>
          <a:endParaRPr lang="en-US"/>
        </a:p>
      </dgm:t>
    </dgm:pt>
    <dgm:pt modelId="{9D987496-C3F6-4620-B2C4-A9996C0D1D6F}">
      <dgm:prSet/>
      <dgm:spPr/>
      <dgm:t>
        <a:bodyPr/>
        <a:lstStyle/>
        <a:p>
          <a:r>
            <a:rPr lang="en-US" dirty="0"/>
            <a:t>New Mental Capacity act</a:t>
          </a:r>
        </a:p>
      </dgm:t>
    </dgm:pt>
    <dgm:pt modelId="{8F44F5E5-2ECD-4451-9243-9F4980BAD82B}" type="parTrans" cxnId="{F1C205E5-58E3-4BB5-B736-2F835E839A4B}">
      <dgm:prSet/>
      <dgm:spPr/>
      <dgm:t>
        <a:bodyPr/>
        <a:lstStyle/>
        <a:p>
          <a:endParaRPr lang="en-US"/>
        </a:p>
      </dgm:t>
    </dgm:pt>
    <dgm:pt modelId="{E0B168AF-427F-4442-9AEB-306EE8B1B9CD}" type="sibTrans" cxnId="{F1C205E5-58E3-4BB5-B736-2F835E839A4B}">
      <dgm:prSet/>
      <dgm:spPr/>
      <dgm:t>
        <a:bodyPr/>
        <a:lstStyle/>
        <a:p>
          <a:endParaRPr lang="en-US"/>
        </a:p>
      </dgm:t>
    </dgm:pt>
    <dgm:pt modelId="{7404FF18-AE2C-44F0-83C8-31F940AA21C1}">
      <dgm:prSet/>
      <dgm:spPr/>
      <dgm:t>
        <a:bodyPr/>
        <a:lstStyle/>
        <a:p>
          <a:pPr>
            <a:defRPr b="1"/>
          </a:pPr>
          <a:r>
            <a:rPr lang="en-US" dirty="0"/>
            <a:t>2008</a:t>
          </a:r>
        </a:p>
      </dgm:t>
    </dgm:pt>
    <dgm:pt modelId="{A4660EB2-497B-4D2E-9C89-5DEC00D51929}" type="parTrans" cxnId="{CC36DFD6-2197-433B-B18D-BE8FB1A997A5}">
      <dgm:prSet/>
      <dgm:spPr/>
      <dgm:t>
        <a:bodyPr/>
        <a:lstStyle/>
        <a:p>
          <a:endParaRPr lang="en-US"/>
        </a:p>
      </dgm:t>
    </dgm:pt>
    <dgm:pt modelId="{1E5971F8-A141-4301-BCF2-91421A82CAC7}" type="sibTrans" cxnId="{CC36DFD6-2197-433B-B18D-BE8FB1A997A5}">
      <dgm:prSet/>
      <dgm:spPr/>
      <dgm:t>
        <a:bodyPr/>
        <a:lstStyle/>
        <a:p>
          <a:endParaRPr lang="en-US"/>
        </a:p>
      </dgm:t>
    </dgm:pt>
    <dgm:pt modelId="{3D38A772-2852-4B30-B3F8-9286BC31B09A}">
      <dgm:prSet/>
      <dgm:spPr/>
      <dgm:t>
        <a:bodyPr/>
        <a:lstStyle/>
        <a:p>
          <a:r>
            <a:rPr lang="en-US" dirty="0"/>
            <a:t>NHS started a program for anxiety and depression;  the NHS talking therapies, which offers one-to-one therapies as well digital therapies and online programs.</a:t>
          </a:r>
        </a:p>
      </dgm:t>
    </dgm:pt>
    <dgm:pt modelId="{10AA826D-AF4E-425B-8139-8E65AF9C96EF}" type="parTrans" cxnId="{19CFF2B1-6699-4870-BA21-7920AE81A3A9}">
      <dgm:prSet/>
      <dgm:spPr/>
      <dgm:t>
        <a:bodyPr/>
        <a:lstStyle/>
        <a:p>
          <a:endParaRPr lang="en-US"/>
        </a:p>
      </dgm:t>
    </dgm:pt>
    <dgm:pt modelId="{BE36E6E3-B84C-46C7-A960-816BADE2E7E3}" type="sibTrans" cxnId="{19CFF2B1-6699-4870-BA21-7920AE81A3A9}">
      <dgm:prSet/>
      <dgm:spPr/>
      <dgm:t>
        <a:bodyPr/>
        <a:lstStyle/>
        <a:p>
          <a:endParaRPr lang="en-US"/>
        </a:p>
      </dgm:t>
    </dgm:pt>
    <dgm:pt modelId="{4DDF54D5-277F-4028-9B91-162A480510AC}">
      <dgm:prSet/>
      <dgm:spPr/>
      <dgm:t>
        <a:bodyPr/>
        <a:lstStyle/>
        <a:p>
          <a:pPr>
            <a:defRPr b="1"/>
          </a:pPr>
          <a:r>
            <a:rPr lang="en-US" dirty="0"/>
            <a:t>2014</a:t>
          </a:r>
        </a:p>
      </dgm:t>
    </dgm:pt>
    <dgm:pt modelId="{F0D21F80-417D-452D-BF3A-FDC84BF30D01}" type="parTrans" cxnId="{F0DCB0EF-ACC6-451C-9A92-3B2E6CBF0381}">
      <dgm:prSet/>
      <dgm:spPr/>
      <dgm:t>
        <a:bodyPr/>
        <a:lstStyle/>
        <a:p>
          <a:endParaRPr lang="en-US"/>
        </a:p>
      </dgm:t>
    </dgm:pt>
    <dgm:pt modelId="{0DFE9796-1B17-435D-AC31-6E9E5053DF5C}" type="sibTrans" cxnId="{F0DCB0EF-ACC6-451C-9A92-3B2E6CBF0381}">
      <dgm:prSet/>
      <dgm:spPr/>
      <dgm:t>
        <a:bodyPr/>
        <a:lstStyle/>
        <a:p>
          <a:endParaRPr lang="en-US"/>
        </a:p>
      </dgm:t>
    </dgm:pt>
    <dgm:pt modelId="{997941C6-8958-4439-9224-DAFC86119CBE}">
      <dgm:prSet/>
      <dgm:spPr/>
      <dgm:t>
        <a:bodyPr/>
        <a:lstStyle/>
        <a:p>
          <a:r>
            <a:rPr lang="en-US" dirty="0"/>
            <a:t>Mental Capacity act and Care act.            NHS launched The five years forward view, to improve the service and care of patients mentally ill, </a:t>
          </a:r>
          <a:r>
            <a:rPr lang="en-US" dirty="0">
              <a:latin typeface="Century Gothic" panose="020B0502020202020204"/>
            </a:rPr>
            <a:t>with</a:t>
          </a:r>
          <a:r>
            <a:rPr lang="en-US" dirty="0"/>
            <a:t> primary </a:t>
          </a:r>
          <a:r>
            <a:rPr lang="en-US" dirty="0">
              <a:latin typeface="Century Gothic" panose="020B0502020202020204"/>
            </a:rPr>
            <a:t>centered</a:t>
          </a:r>
          <a:r>
            <a:rPr lang="en-US" dirty="0"/>
            <a:t> care.</a:t>
          </a:r>
        </a:p>
      </dgm:t>
    </dgm:pt>
    <dgm:pt modelId="{220CEAC1-D9EE-4C45-9A42-1D726EA6FDBD}" type="parTrans" cxnId="{C8CA07FC-86B2-4A19-9E96-4DB4CDAC3E69}">
      <dgm:prSet/>
      <dgm:spPr/>
      <dgm:t>
        <a:bodyPr/>
        <a:lstStyle/>
        <a:p>
          <a:endParaRPr lang="en-US"/>
        </a:p>
      </dgm:t>
    </dgm:pt>
    <dgm:pt modelId="{101439AC-2601-4C9D-828B-D821D0FB983D}" type="sibTrans" cxnId="{C8CA07FC-86B2-4A19-9E96-4DB4CDAC3E69}">
      <dgm:prSet/>
      <dgm:spPr/>
      <dgm:t>
        <a:bodyPr/>
        <a:lstStyle/>
        <a:p>
          <a:endParaRPr lang="en-US"/>
        </a:p>
      </dgm:t>
    </dgm:pt>
    <dgm:pt modelId="{743E809E-1F61-4CDD-B509-7AF339DB9788}" type="pres">
      <dgm:prSet presAssocID="{9A83B37A-900E-4A9A-AA1D-B66C01D0124B}" presName="root" presStyleCnt="0">
        <dgm:presLayoutVars>
          <dgm:chMax/>
          <dgm:chPref/>
          <dgm:animLvl val="lvl"/>
        </dgm:presLayoutVars>
      </dgm:prSet>
      <dgm:spPr/>
    </dgm:pt>
    <dgm:pt modelId="{A8D601B6-E24E-4246-A57A-08AE2A34D0E3}" type="pres">
      <dgm:prSet presAssocID="{9A83B37A-900E-4A9A-AA1D-B66C01D0124B}" presName="divider" presStyleLbl="fgAcc1" presStyleIdx="0" presStyleCnt="6"/>
      <dgm:spPr>
        <a:solidFill>
          <a:schemeClr val="lt1">
            <a:alpha val="90000"/>
            <a:hueOff val="0"/>
            <a:satOff val="0"/>
            <a:lumOff val="0"/>
            <a:alphaOff val="0"/>
          </a:schemeClr>
        </a:solidFill>
        <a:ln w="19050" cap="rnd" cmpd="sng" algn="ctr">
          <a:solidFill>
            <a:schemeClr val="accent2">
              <a:hueOff val="0"/>
              <a:satOff val="0"/>
              <a:lumOff val="0"/>
              <a:alphaOff val="0"/>
            </a:schemeClr>
          </a:solidFill>
          <a:prstDash val="solid"/>
          <a:tailEnd type="triangle" w="lg" len="lg"/>
        </a:ln>
        <a:effectLst/>
      </dgm:spPr>
    </dgm:pt>
    <dgm:pt modelId="{FEB3FF77-E1B2-490C-A56E-CB117CAB9764}" type="pres">
      <dgm:prSet presAssocID="{9A83B37A-900E-4A9A-AA1D-B66C01D0124B}" presName="nodes" presStyleCnt="0">
        <dgm:presLayoutVars>
          <dgm:chMax/>
          <dgm:chPref/>
          <dgm:animLvl val="lvl"/>
        </dgm:presLayoutVars>
      </dgm:prSet>
      <dgm:spPr/>
    </dgm:pt>
    <dgm:pt modelId="{69E4BF82-DFDE-4BBD-BFA4-9DDF6428A3B7}" type="pres">
      <dgm:prSet presAssocID="{6209329A-F673-4EA7-BF5C-871645159AEB}" presName="composite" presStyleCnt="0"/>
      <dgm:spPr/>
    </dgm:pt>
    <dgm:pt modelId="{20A00AA1-BA7A-439A-9B82-2A60A468922E}" type="pres">
      <dgm:prSet presAssocID="{6209329A-F673-4EA7-BF5C-871645159AEB}" presName="ConnectorPoint" presStyleLbl="lnNode1" presStyleIdx="0" presStyleCnt="5"/>
      <dgm:spPr>
        <a:gradFill rotWithShape="0">
          <a:gsLst>
            <a:gs pos="0">
              <a:schemeClr val="accent2">
                <a:tint val="98000"/>
                <a:lumMod val="114000"/>
              </a:schemeClr>
            </a:gs>
            <a:gs pos="100000">
              <a:schemeClr val="accent2">
                <a:shade val="90000"/>
                <a:lumMod val="84000"/>
              </a:schemeClr>
            </a:gs>
          </a:gsLst>
          <a:lin ang="5400000" scaled="0"/>
        </a:gradFill>
        <a:ln w="6350" cap="rnd" cmpd="sng" algn="ctr">
          <a:solidFill>
            <a:schemeClr val="lt1">
              <a:hueOff val="0"/>
              <a:satOff val="0"/>
              <a:lumOff val="0"/>
              <a:alphaOff val="0"/>
            </a:schemeClr>
          </a:solidFill>
          <a:prstDash val="solid"/>
        </a:ln>
        <a:effectLst>
          <a:outerShdw blurRad="38100" dist="25400" dir="5400000" rotWithShape="0">
            <a:srgbClr val="000000">
              <a:alpha val="45000"/>
            </a:srgbClr>
          </a:outerShdw>
        </a:effectLst>
      </dgm:spPr>
    </dgm:pt>
    <dgm:pt modelId="{3CB140C9-020B-49E9-8965-F8714B907CBC}" type="pres">
      <dgm:prSet presAssocID="{6209329A-F673-4EA7-BF5C-871645159AEB}" presName="DropPinPlaceHolder" presStyleCnt="0"/>
      <dgm:spPr/>
    </dgm:pt>
    <dgm:pt modelId="{5C79CB40-C146-4A70-8496-687FF6EE0D40}" type="pres">
      <dgm:prSet presAssocID="{6209329A-F673-4EA7-BF5C-871645159AEB}" presName="DropPin" presStyleLbl="alignNode1" presStyleIdx="0" presStyleCnt="5"/>
      <dgm:spPr/>
    </dgm:pt>
    <dgm:pt modelId="{E081A9A4-1A05-475E-AB40-E13FC58C7575}" type="pres">
      <dgm:prSet presAssocID="{6209329A-F673-4EA7-BF5C-871645159AEB}" presName="Ellipse" presStyleLbl="fgAcc1" presStyleIdx="1" presStyleCnt="6"/>
      <dgm:spPr>
        <a:solidFill>
          <a:schemeClr val="lt1">
            <a:alpha val="90000"/>
            <a:hueOff val="0"/>
            <a:satOff val="0"/>
            <a:lumOff val="0"/>
            <a:alphaOff val="0"/>
          </a:schemeClr>
        </a:solidFill>
        <a:ln w="9525" cap="rnd" cmpd="sng" algn="ctr">
          <a:noFill/>
          <a:prstDash val="solid"/>
        </a:ln>
        <a:effectLst/>
      </dgm:spPr>
    </dgm:pt>
    <dgm:pt modelId="{2FD3EDA2-5CAC-4506-922F-56BCAFEC01C3}" type="pres">
      <dgm:prSet presAssocID="{6209329A-F673-4EA7-BF5C-871645159AEB}" presName="L2TextContainer" presStyleLbl="revTx" presStyleIdx="0" presStyleCnt="10">
        <dgm:presLayoutVars>
          <dgm:bulletEnabled val="1"/>
        </dgm:presLayoutVars>
      </dgm:prSet>
      <dgm:spPr/>
    </dgm:pt>
    <dgm:pt modelId="{5E64833E-F755-4FA8-ADCC-738E27D33873}" type="pres">
      <dgm:prSet presAssocID="{6209329A-F673-4EA7-BF5C-871645159AEB}" presName="L1TextContainer" presStyleLbl="revTx" presStyleIdx="1" presStyleCnt="10">
        <dgm:presLayoutVars>
          <dgm:chMax val="1"/>
          <dgm:chPref val="1"/>
          <dgm:bulletEnabled val="1"/>
        </dgm:presLayoutVars>
      </dgm:prSet>
      <dgm:spPr/>
    </dgm:pt>
    <dgm:pt modelId="{ED4006FE-DF42-4F03-BE25-2D3FC9DA8623}" type="pres">
      <dgm:prSet presAssocID="{6209329A-F673-4EA7-BF5C-871645159AEB}" presName="ConnectLine" presStyleLbl="sibTrans1D1" presStyleIdx="0" presStyleCnt="5"/>
      <dgm:spPr>
        <a:noFill/>
        <a:ln w="12700" cap="rnd" cmpd="sng" algn="ctr">
          <a:solidFill>
            <a:schemeClr val="accent2">
              <a:hueOff val="0"/>
              <a:satOff val="0"/>
              <a:lumOff val="0"/>
              <a:alphaOff val="0"/>
            </a:schemeClr>
          </a:solidFill>
          <a:prstDash val="dash"/>
        </a:ln>
        <a:effectLst/>
      </dgm:spPr>
    </dgm:pt>
    <dgm:pt modelId="{3673C391-3835-49E9-B564-555B768E8F60}" type="pres">
      <dgm:prSet presAssocID="{6209329A-F673-4EA7-BF5C-871645159AEB}" presName="EmptyPlaceHolder" presStyleCnt="0"/>
      <dgm:spPr/>
    </dgm:pt>
    <dgm:pt modelId="{D50C56AB-863C-40CD-989F-A74B4A996315}" type="pres">
      <dgm:prSet presAssocID="{3AF7769A-9E15-4B17-B47F-50C687EA388E}" presName="spaceBetweenRectangles" presStyleCnt="0"/>
      <dgm:spPr/>
    </dgm:pt>
    <dgm:pt modelId="{BA9FF4D2-B7A8-421F-B9A0-BB74D035217E}" type="pres">
      <dgm:prSet presAssocID="{452C8C67-3A5B-405E-8B51-25642B4B996F}" presName="composite" presStyleCnt="0"/>
      <dgm:spPr/>
    </dgm:pt>
    <dgm:pt modelId="{5D5794A1-200F-470B-B0F5-A88F3D3B478D}" type="pres">
      <dgm:prSet presAssocID="{452C8C67-3A5B-405E-8B51-25642B4B996F}" presName="ConnectorPoint" presStyleLbl="lnNode1" presStyleIdx="1" presStyleCnt="5"/>
      <dgm:spPr>
        <a:gradFill rotWithShape="0">
          <a:gsLst>
            <a:gs pos="0">
              <a:schemeClr val="accent2">
                <a:tint val="98000"/>
                <a:lumMod val="114000"/>
              </a:schemeClr>
            </a:gs>
            <a:gs pos="100000">
              <a:schemeClr val="accent2">
                <a:shade val="90000"/>
                <a:lumMod val="84000"/>
              </a:schemeClr>
            </a:gs>
          </a:gsLst>
          <a:lin ang="5400000" scaled="0"/>
        </a:gradFill>
        <a:ln w="6350" cap="rnd" cmpd="sng" algn="ctr">
          <a:solidFill>
            <a:schemeClr val="lt1">
              <a:hueOff val="0"/>
              <a:satOff val="0"/>
              <a:lumOff val="0"/>
              <a:alphaOff val="0"/>
            </a:schemeClr>
          </a:solidFill>
          <a:prstDash val="solid"/>
        </a:ln>
        <a:effectLst>
          <a:outerShdw blurRad="38100" dist="25400" dir="5400000" rotWithShape="0">
            <a:srgbClr val="000000">
              <a:alpha val="45000"/>
            </a:srgbClr>
          </a:outerShdw>
        </a:effectLst>
      </dgm:spPr>
    </dgm:pt>
    <dgm:pt modelId="{C93EDEEE-F3E9-4EF1-88CA-4FAFE77028B1}" type="pres">
      <dgm:prSet presAssocID="{452C8C67-3A5B-405E-8B51-25642B4B996F}" presName="DropPinPlaceHolder" presStyleCnt="0"/>
      <dgm:spPr/>
    </dgm:pt>
    <dgm:pt modelId="{90707B34-DC32-43BB-B66E-62A2C51A045C}" type="pres">
      <dgm:prSet presAssocID="{452C8C67-3A5B-405E-8B51-25642B4B996F}" presName="DropPin" presStyleLbl="alignNode1" presStyleIdx="1" presStyleCnt="5"/>
      <dgm:spPr/>
    </dgm:pt>
    <dgm:pt modelId="{DB39C9A7-C9D6-4B95-9FDB-BC1A094AA633}" type="pres">
      <dgm:prSet presAssocID="{452C8C67-3A5B-405E-8B51-25642B4B996F}" presName="Ellipse" presStyleLbl="fgAcc1" presStyleIdx="2" presStyleCnt="6"/>
      <dgm:spPr>
        <a:solidFill>
          <a:schemeClr val="lt1">
            <a:alpha val="90000"/>
            <a:hueOff val="0"/>
            <a:satOff val="0"/>
            <a:lumOff val="0"/>
            <a:alphaOff val="0"/>
          </a:schemeClr>
        </a:solidFill>
        <a:ln w="9525" cap="rnd" cmpd="sng" algn="ctr">
          <a:noFill/>
          <a:prstDash val="solid"/>
        </a:ln>
        <a:effectLst/>
      </dgm:spPr>
    </dgm:pt>
    <dgm:pt modelId="{CFE39A4B-6254-4FEB-B282-F2CFB04BFD2C}" type="pres">
      <dgm:prSet presAssocID="{452C8C67-3A5B-405E-8B51-25642B4B996F}" presName="L2TextContainer" presStyleLbl="revTx" presStyleIdx="2" presStyleCnt="10">
        <dgm:presLayoutVars>
          <dgm:bulletEnabled val="1"/>
        </dgm:presLayoutVars>
      </dgm:prSet>
      <dgm:spPr/>
    </dgm:pt>
    <dgm:pt modelId="{16504538-1015-4A3F-83E3-ED59A43C4FA1}" type="pres">
      <dgm:prSet presAssocID="{452C8C67-3A5B-405E-8B51-25642B4B996F}" presName="L1TextContainer" presStyleLbl="revTx" presStyleIdx="3" presStyleCnt="10">
        <dgm:presLayoutVars>
          <dgm:chMax val="1"/>
          <dgm:chPref val="1"/>
          <dgm:bulletEnabled val="1"/>
        </dgm:presLayoutVars>
      </dgm:prSet>
      <dgm:spPr/>
    </dgm:pt>
    <dgm:pt modelId="{E1BAC563-54DA-4D8C-B6EF-2FF6A48A5FC8}" type="pres">
      <dgm:prSet presAssocID="{452C8C67-3A5B-405E-8B51-25642B4B996F}" presName="ConnectLine" presStyleLbl="sibTrans1D1" presStyleIdx="1" presStyleCnt="5"/>
      <dgm:spPr>
        <a:noFill/>
        <a:ln w="12700" cap="rnd" cmpd="sng" algn="ctr">
          <a:solidFill>
            <a:schemeClr val="accent2">
              <a:hueOff val="-4941430"/>
              <a:satOff val="225"/>
              <a:lumOff val="0"/>
              <a:alphaOff val="0"/>
            </a:schemeClr>
          </a:solidFill>
          <a:prstDash val="dash"/>
        </a:ln>
        <a:effectLst/>
      </dgm:spPr>
    </dgm:pt>
    <dgm:pt modelId="{EF013A57-C8FE-4FCB-9084-57EC0CED7448}" type="pres">
      <dgm:prSet presAssocID="{452C8C67-3A5B-405E-8B51-25642B4B996F}" presName="EmptyPlaceHolder" presStyleCnt="0"/>
      <dgm:spPr/>
    </dgm:pt>
    <dgm:pt modelId="{8F229618-5708-46AB-AFBA-AA7AD6F51674}" type="pres">
      <dgm:prSet presAssocID="{F060B0ED-B907-47A4-9CD2-5BBD1CC5639D}" presName="spaceBetweenRectangles" presStyleCnt="0"/>
      <dgm:spPr/>
    </dgm:pt>
    <dgm:pt modelId="{B251D743-F29E-43C2-ACC8-4B7371970270}" type="pres">
      <dgm:prSet presAssocID="{BE075312-654B-47FC-BA1C-68D5718B8C63}" presName="composite" presStyleCnt="0"/>
      <dgm:spPr/>
    </dgm:pt>
    <dgm:pt modelId="{504BA737-EF0C-44CE-8A86-5D148B64519C}" type="pres">
      <dgm:prSet presAssocID="{BE075312-654B-47FC-BA1C-68D5718B8C63}" presName="ConnectorPoint" presStyleLbl="lnNode1" presStyleIdx="2" presStyleCnt="5"/>
      <dgm:spPr>
        <a:gradFill rotWithShape="0">
          <a:gsLst>
            <a:gs pos="0">
              <a:schemeClr val="accent2">
                <a:tint val="98000"/>
                <a:lumMod val="114000"/>
              </a:schemeClr>
            </a:gs>
            <a:gs pos="100000">
              <a:schemeClr val="accent2">
                <a:shade val="90000"/>
                <a:lumMod val="84000"/>
              </a:schemeClr>
            </a:gs>
          </a:gsLst>
          <a:lin ang="5400000" scaled="0"/>
        </a:gradFill>
        <a:ln w="6350" cap="rnd" cmpd="sng" algn="ctr">
          <a:solidFill>
            <a:schemeClr val="lt1">
              <a:hueOff val="0"/>
              <a:satOff val="0"/>
              <a:lumOff val="0"/>
              <a:alphaOff val="0"/>
            </a:schemeClr>
          </a:solidFill>
          <a:prstDash val="solid"/>
        </a:ln>
        <a:effectLst>
          <a:outerShdw blurRad="38100" dist="25400" dir="5400000" rotWithShape="0">
            <a:srgbClr val="000000">
              <a:alpha val="45000"/>
            </a:srgbClr>
          </a:outerShdw>
        </a:effectLst>
      </dgm:spPr>
    </dgm:pt>
    <dgm:pt modelId="{8EF4BE48-58CF-4FA6-8DD5-19D6E91033A1}" type="pres">
      <dgm:prSet presAssocID="{BE075312-654B-47FC-BA1C-68D5718B8C63}" presName="DropPinPlaceHolder" presStyleCnt="0"/>
      <dgm:spPr/>
    </dgm:pt>
    <dgm:pt modelId="{C31CAE96-2524-4478-A3CC-4DDF7311F7CA}" type="pres">
      <dgm:prSet presAssocID="{BE075312-654B-47FC-BA1C-68D5718B8C63}" presName="DropPin" presStyleLbl="alignNode1" presStyleIdx="2" presStyleCnt="5"/>
      <dgm:spPr/>
    </dgm:pt>
    <dgm:pt modelId="{1C084204-1162-4954-8C04-452933819278}" type="pres">
      <dgm:prSet presAssocID="{BE075312-654B-47FC-BA1C-68D5718B8C63}" presName="Ellipse" presStyleLbl="fgAcc1" presStyleIdx="3" presStyleCnt="6"/>
      <dgm:spPr>
        <a:solidFill>
          <a:schemeClr val="lt1">
            <a:alpha val="90000"/>
            <a:hueOff val="0"/>
            <a:satOff val="0"/>
            <a:lumOff val="0"/>
            <a:alphaOff val="0"/>
          </a:schemeClr>
        </a:solidFill>
        <a:ln w="9525" cap="rnd" cmpd="sng" algn="ctr">
          <a:noFill/>
          <a:prstDash val="solid"/>
        </a:ln>
        <a:effectLst/>
      </dgm:spPr>
    </dgm:pt>
    <dgm:pt modelId="{F707FA97-A862-40EB-ACAE-17D69789C718}" type="pres">
      <dgm:prSet presAssocID="{BE075312-654B-47FC-BA1C-68D5718B8C63}" presName="L2TextContainer" presStyleLbl="revTx" presStyleIdx="4" presStyleCnt="10">
        <dgm:presLayoutVars>
          <dgm:bulletEnabled val="1"/>
        </dgm:presLayoutVars>
      </dgm:prSet>
      <dgm:spPr/>
    </dgm:pt>
    <dgm:pt modelId="{BE266818-978B-47D1-84E2-E37F565C7558}" type="pres">
      <dgm:prSet presAssocID="{BE075312-654B-47FC-BA1C-68D5718B8C63}" presName="L1TextContainer" presStyleLbl="revTx" presStyleIdx="5" presStyleCnt="10">
        <dgm:presLayoutVars>
          <dgm:chMax val="1"/>
          <dgm:chPref val="1"/>
          <dgm:bulletEnabled val="1"/>
        </dgm:presLayoutVars>
      </dgm:prSet>
      <dgm:spPr/>
    </dgm:pt>
    <dgm:pt modelId="{D9C7C1CB-7C39-44E9-9921-D6D3696D7858}" type="pres">
      <dgm:prSet presAssocID="{BE075312-654B-47FC-BA1C-68D5718B8C63}" presName="ConnectLine" presStyleLbl="sibTrans1D1" presStyleIdx="2" presStyleCnt="5"/>
      <dgm:spPr>
        <a:noFill/>
        <a:ln w="12700" cap="rnd" cmpd="sng" algn="ctr">
          <a:solidFill>
            <a:schemeClr val="accent2">
              <a:hueOff val="-9882860"/>
              <a:satOff val="451"/>
              <a:lumOff val="0"/>
              <a:alphaOff val="0"/>
            </a:schemeClr>
          </a:solidFill>
          <a:prstDash val="dash"/>
        </a:ln>
        <a:effectLst/>
      </dgm:spPr>
    </dgm:pt>
    <dgm:pt modelId="{9B20D58C-8A89-44A0-8C2E-587D7BC12EB8}" type="pres">
      <dgm:prSet presAssocID="{BE075312-654B-47FC-BA1C-68D5718B8C63}" presName="EmptyPlaceHolder" presStyleCnt="0"/>
      <dgm:spPr/>
    </dgm:pt>
    <dgm:pt modelId="{325B7FA5-59A8-4FB5-9056-FC9ED80CF216}" type="pres">
      <dgm:prSet presAssocID="{D495196D-A987-403C-87CC-7C0C1C2B8EB2}" presName="spaceBetweenRectangles" presStyleCnt="0"/>
      <dgm:spPr/>
    </dgm:pt>
    <dgm:pt modelId="{ADC34172-9A63-4230-A126-C465AFA68B1F}" type="pres">
      <dgm:prSet presAssocID="{7404FF18-AE2C-44F0-83C8-31F940AA21C1}" presName="composite" presStyleCnt="0"/>
      <dgm:spPr/>
    </dgm:pt>
    <dgm:pt modelId="{0DD033EB-21CA-4580-A131-2341B8ADD61C}" type="pres">
      <dgm:prSet presAssocID="{7404FF18-AE2C-44F0-83C8-31F940AA21C1}" presName="ConnectorPoint" presStyleLbl="lnNode1" presStyleIdx="3" presStyleCnt="5"/>
      <dgm:spPr>
        <a:gradFill rotWithShape="0">
          <a:gsLst>
            <a:gs pos="0">
              <a:schemeClr val="accent2">
                <a:tint val="98000"/>
                <a:lumMod val="114000"/>
              </a:schemeClr>
            </a:gs>
            <a:gs pos="100000">
              <a:schemeClr val="accent2">
                <a:shade val="90000"/>
                <a:lumMod val="84000"/>
              </a:schemeClr>
            </a:gs>
          </a:gsLst>
          <a:lin ang="5400000" scaled="0"/>
        </a:gradFill>
        <a:ln w="6350" cap="rnd" cmpd="sng" algn="ctr">
          <a:solidFill>
            <a:schemeClr val="lt1">
              <a:hueOff val="0"/>
              <a:satOff val="0"/>
              <a:lumOff val="0"/>
              <a:alphaOff val="0"/>
            </a:schemeClr>
          </a:solidFill>
          <a:prstDash val="solid"/>
        </a:ln>
        <a:effectLst>
          <a:outerShdw blurRad="38100" dist="25400" dir="5400000" rotWithShape="0">
            <a:srgbClr val="000000">
              <a:alpha val="45000"/>
            </a:srgbClr>
          </a:outerShdw>
        </a:effectLst>
      </dgm:spPr>
    </dgm:pt>
    <dgm:pt modelId="{ABBC3916-35CE-4BBB-9CA4-BEF9D0214C5C}" type="pres">
      <dgm:prSet presAssocID="{7404FF18-AE2C-44F0-83C8-31F940AA21C1}" presName="DropPinPlaceHolder" presStyleCnt="0"/>
      <dgm:spPr/>
    </dgm:pt>
    <dgm:pt modelId="{1700E78F-4825-4A89-BEEE-1F9C4569FBB9}" type="pres">
      <dgm:prSet presAssocID="{7404FF18-AE2C-44F0-83C8-31F940AA21C1}" presName="DropPin" presStyleLbl="alignNode1" presStyleIdx="3" presStyleCnt="5"/>
      <dgm:spPr/>
    </dgm:pt>
    <dgm:pt modelId="{1D4C4124-EE17-4054-A8B1-2078976653EB}" type="pres">
      <dgm:prSet presAssocID="{7404FF18-AE2C-44F0-83C8-31F940AA21C1}" presName="Ellipse" presStyleLbl="fgAcc1" presStyleIdx="4" presStyleCnt="6"/>
      <dgm:spPr>
        <a:solidFill>
          <a:schemeClr val="lt1">
            <a:alpha val="90000"/>
            <a:hueOff val="0"/>
            <a:satOff val="0"/>
            <a:lumOff val="0"/>
            <a:alphaOff val="0"/>
          </a:schemeClr>
        </a:solidFill>
        <a:ln w="9525" cap="rnd" cmpd="sng" algn="ctr">
          <a:noFill/>
          <a:prstDash val="solid"/>
        </a:ln>
        <a:effectLst/>
      </dgm:spPr>
    </dgm:pt>
    <dgm:pt modelId="{79373B3B-530A-45DC-A0D3-D3D7F3D87F77}" type="pres">
      <dgm:prSet presAssocID="{7404FF18-AE2C-44F0-83C8-31F940AA21C1}" presName="L2TextContainer" presStyleLbl="revTx" presStyleIdx="6" presStyleCnt="10">
        <dgm:presLayoutVars>
          <dgm:bulletEnabled val="1"/>
        </dgm:presLayoutVars>
      </dgm:prSet>
      <dgm:spPr/>
    </dgm:pt>
    <dgm:pt modelId="{9D3405E9-7011-4725-9D88-E1D73B8EA0A1}" type="pres">
      <dgm:prSet presAssocID="{7404FF18-AE2C-44F0-83C8-31F940AA21C1}" presName="L1TextContainer" presStyleLbl="revTx" presStyleIdx="7" presStyleCnt="10">
        <dgm:presLayoutVars>
          <dgm:chMax val="1"/>
          <dgm:chPref val="1"/>
          <dgm:bulletEnabled val="1"/>
        </dgm:presLayoutVars>
      </dgm:prSet>
      <dgm:spPr/>
    </dgm:pt>
    <dgm:pt modelId="{122C202E-BE7A-4BB2-9C2B-9F1DC3A882C0}" type="pres">
      <dgm:prSet presAssocID="{7404FF18-AE2C-44F0-83C8-31F940AA21C1}" presName="ConnectLine" presStyleLbl="sibTrans1D1" presStyleIdx="3" presStyleCnt="5"/>
      <dgm:spPr>
        <a:noFill/>
        <a:ln w="12700" cap="rnd" cmpd="sng" algn="ctr">
          <a:solidFill>
            <a:schemeClr val="accent2">
              <a:hueOff val="-14824290"/>
              <a:satOff val="676"/>
              <a:lumOff val="0"/>
              <a:alphaOff val="0"/>
            </a:schemeClr>
          </a:solidFill>
          <a:prstDash val="dash"/>
        </a:ln>
        <a:effectLst/>
      </dgm:spPr>
    </dgm:pt>
    <dgm:pt modelId="{DEBA927C-E356-472E-9660-C06D16284C89}" type="pres">
      <dgm:prSet presAssocID="{7404FF18-AE2C-44F0-83C8-31F940AA21C1}" presName="EmptyPlaceHolder" presStyleCnt="0"/>
      <dgm:spPr/>
    </dgm:pt>
    <dgm:pt modelId="{7CEB6517-A7EB-48C7-8945-5CB86CBC7662}" type="pres">
      <dgm:prSet presAssocID="{1E5971F8-A141-4301-BCF2-91421A82CAC7}" presName="spaceBetweenRectangles" presStyleCnt="0"/>
      <dgm:spPr/>
    </dgm:pt>
    <dgm:pt modelId="{E639AC70-4056-48FD-8B4B-4988FAC32513}" type="pres">
      <dgm:prSet presAssocID="{4DDF54D5-277F-4028-9B91-162A480510AC}" presName="composite" presStyleCnt="0"/>
      <dgm:spPr/>
    </dgm:pt>
    <dgm:pt modelId="{A1756472-DD41-4313-A7C3-2DF19896CD0F}" type="pres">
      <dgm:prSet presAssocID="{4DDF54D5-277F-4028-9B91-162A480510AC}" presName="ConnectorPoint" presStyleLbl="lnNode1" presStyleIdx="4" presStyleCnt="5"/>
      <dgm:spPr>
        <a:gradFill rotWithShape="0">
          <a:gsLst>
            <a:gs pos="0">
              <a:schemeClr val="accent2">
                <a:tint val="98000"/>
                <a:lumMod val="114000"/>
              </a:schemeClr>
            </a:gs>
            <a:gs pos="100000">
              <a:schemeClr val="accent2">
                <a:shade val="90000"/>
                <a:lumMod val="84000"/>
              </a:schemeClr>
            </a:gs>
          </a:gsLst>
          <a:lin ang="5400000" scaled="0"/>
        </a:gradFill>
        <a:ln w="6350" cap="rnd" cmpd="sng" algn="ctr">
          <a:solidFill>
            <a:schemeClr val="lt1">
              <a:hueOff val="0"/>
              <a:satOff val="0"/>
              <a:lumOff val="0"/>
              <a:alphaOff val="0"/>
            </a:schemeClr>
          </a:solidFill>
          <a:prstDash val="solid"/>
        </a:ln>
        <a:effectLst>
          <a:outerShdw blurRad="38100" dist="25400" dir="5400000" rotWithShape="0">
            <a:srgbClr val="000000">
              <a:alpha val="45000"/>
            </a:srgbClr>
          </a:outerShdw>
        </a:effectLst>
      </dgm:spPr>
    </dgm:pt>
    <dgm:pt modelId="{64D58A15-A644-4B6E-8039-E791D8ECC309}" type="pres">
      <dgm:prSet presAssocID="{4DDF54D5-277F-4028-9B91-162A480510AC}" presName="DropPinPlaceHolder" presStyleCnt="0"/>
      <dgm:spPr/>
    </dgm:pt>
    <dgm:pt modelId="{42DE79D3-F34C-4531-B73A-D44DAEAA1EB0}" type="pres">
      <dgm:prSet presAssocID="{4DDF54D5-277F-4028-9B91-162A480510AC}" presName="DropPin" presStyleLbl="alignNode1" presStyleIdx="4" presStyleCnt="5"/>
      <dgm:spPr/>
    </dgm:pt>
    <dgm:pt modelId="{12C9096D-F33D-4B41-94B8-5B35208C522E}" type="pres">
      <dgm:prSet presAssocID="{4DDF54D5-277F-4028-9B91-162A480510AC}" presName="Ellipse" presStyleLbl="fgAcc1" presStyleIdx="5" presStyleCnt="6"/>
      <dgm:spPr>
        <a:solidFill>
          <a:schemeClr val="lt1">
            <a:alpha val="90000"/>
            <a:hueOff val="0"/>
            <a:satOff val="0"/>
            <a:lumOff val="0"/>
            <a:alphaOff val="0"/>
          </a:schemeClr>
        </a:solidFill>
        <a:ln w="9525" cap="rnd" cmpd="sng" algn="ctr">
          <a:noFill/>
          <a:prstDash val="solid"/>
        </a:ln>
        <a:effectLst/>
      </dgm:spPr>
    </dgm:pt>
    <dgm:pt modelId="{31016C58-C460-4F86-B773-DFCADD1ECCC9}" type="pres">
      <dgm:prSet presAssocID="{4DDF54D5-277F-4028-9B91-162A480510AC}" presName="L2TextContainer" presStyleLbl="revTx" presStyleIdx="8" presStyleCnt="10">
        <dgm:presLayoutVars>
          <dgm:bulletEnabled val="1"/>
        </dgm:presLayoutVars>
      </dgm:prSet>
      <dgm:spPr/>
    </dgm:pt>
    <dgm:pt modelId="{7A707AE3-F5C1-42E8-8014-8840721D8023}" type="pres">
      <dgm:prSet presAssocID="{4DDF54D5-277F-4028-9B91-162A480510AC}" presName="L1TextContainer" presStyleLbl="revTx" presStyleIdx="9" presStyleCnt="10">
        <dgm:presLayoutVars>
          <dgm:chMax val="1"/>
          <dgm:chPref val="1"/>
          <dgm:bulletEnabled val="1"/>
        </dgm:presLayoutVars>
      </dgm:prSet>
      <dgm:spPr/>
    </dgm:pt>
    <dgm:pt modelId="{F2252D7D-62C1-4023-A02F-5752D1BD10E9}" type="pres">
      <dgm:prSet presAssocID="{4DDF54D5-277F-4028-9B91-162A480510AC}" presName="ConnectLine" presStyleLbl="sibTrans1D1" presStyleIdx="4" presStyleCnt="5"/>
      <dgm:spPr>
        <a:noFill/>
        <a:ln w="12700" cap="rnd" cmpd="sng" algn="ctr">
          <a:solidFill>
            <a:schemeClr val="accent2">
              <a:hueOff val="-19765721"/>
              <a:satOff val="901"/>
              <a:lumOff val="0"/>
              <a:alphaOff val="0"/>
            </a:schemeClr>
          </a:solidFill>
          <a:prstDash val="dash"/>
        </a:ln>
        <a:effectLst/>
      </dgm:spPr>
    </dgm:pt>
    <dgm:pt modelId="{8CA2730E-CDE0-4FEF-B8C3-B6D8C3E5F73B}" type="pres">
      <dgm:prSet presAssocID="{4DDF54D5-277F-4028-9B91-162A480510AC}" presName="EmptyPlaceHolder" presStyleCnt="0"/>
      <dgm:spPr/>
    </dgm:pt>
  </dgm:ptLst>
  <dgm:cxnLst>
    <dgm:cxn modelId="{C140B400-E347-467C-962D-50E9FCC2B4B5}" type="presOf" srcId="{28F7C329-E3EE-4B2D-955D-3872321CFD7A}" destId="{CFE39A4B-6254-4FEB-B282-F2CFB04BFD2C}" srcOrd="0" destOrd="0" presId="urn:microsoft.com/office/officeart/2017/3/layout/DropPinTimeline"/>
    <dgm:cxn modelId="{27036F0B-EF7C-4984-9EE6-D2BDE265B09D}" srcId="{6209329A-F673-4EA7-BF5C-871645159AEB}" destId="{C80CB365-CE2E-41E3-92F0-0A4B7534C0D2}" srcOrd="0" destOrd="0" parTransId="{5AE9BF33-0D06-4AD6-9C78-F1CBB556CA09}" sibTransId="{09B1273C-93F6-45F5-944A-7FA456C106CD}"/>
    <dgm:cxn modelId="{C29E520D-4C33-4241-A40D-CD3F8B8AE078}" srcId="{452C8C67-3A5B-405E-8B51-25642B4B996F}" destId="{28F7C329-E3EE-4B2D-955D-3872321CFD7A}" srcOrd="0" destOrd="0" parTransId="{E7BE5AEF-7AE4-4B77-B4ED-1EA6557AD5F2}" sibTransId="{5265DC4F-2360-43F2-9CD7-C92D81A9CB1D}"/>
    <dgm:cxn modelId="{B0BD2714-67A1-4E63-BA15-27D6AED0B3CF}" srcId="{9A83B37A-900E-4A9A-AA1D-B66C01D0124B}" destId="{6209329A-F673-4EA7-BF5C-871645159AEB}" srcOrd="0" destOrd="0" parTransId="{5AFE2466-DD41-4519-B94F-F78275E6CB59}" sibTransId="{3AF7769A-9E15-4B17-B47F-50C687EA388E}"/>
    <dgm:cxn modelId="{CA3F5C2E-8007-46C4-BF19-1CF28E0F8508}" srcId="{9A83B37A-900E-4A9A-AA1D-B66C01D0124B}" destId="{BE075312-654B-47FC-BA1C-68D5718B8C63}" srcOrd="2" destOrd="0" parTransId="{632E492E-B95A-4039-A280-DEBB0D0F80FC}" sibTransId="{D495196D-A987-403C-87CC-7C0C1C2B8EB2}"/>
    <dgm:cxn modelId="{0280B466-86DC-4AD9-AFD2-44140A7FF7C7}" type="presOf" srcId="{997941C6-8958-4439-9224-DAFC86119CBE}" destId="{31016C58-C460-4F86-B773-DFCADD1ECCC9}" srcOrd="0" destOrd="0" presId="urn:microsoft.com/office/officeart/2017/3/layout/DropPinTimeline"/>
    <dgm:cxn modelId="{92228887-CAB0-4271-B571-AC1777F85873}" type="presOf" srcId="{C80CB365-CE2E-41E3-92F0-0A4B7534C0D2}" destId="{2FD3EDA2-5CAC-4506-922F-56BCAFEC01C3}" srcOrd="0" destOrd="0" presId="urn:microsoft.com/office/officeart/2017/3/layout/DropPinTimeline"/>
    <dgm:cxn modelId="{E6387690-C518-4BFA-9CE9-6B6543F9D496}" srcId="{28F7C329-E3EE-4B2D-955D-3872321CFD7A}" destId="{FC8F9153-A83A-4F28-A9D0-3EFC4054F1D7}" srcOrd="0" destOrd="0" parTransId="{CB7D1FC7-1691-418E-B2B7-77F2BC820E51}" sibTransId="{33AC3748-3937-4D95-A42D-69DCF954D8F9}"/>
    <dgm:cxn modelId="{BE8E5C97-7B60-471B-94AA-20DF3E80B482}" type="presOf" srcId="{FC8F9153-A83A-4F28-A9D0-3EFC4054F1D7}" destId="{CFE39A4B-6254-4FEB-B282-F2CFB04BFD2C}" srcOrd="0" destOrd="1" presId="urn:microsoft.com/office/officeart/2017/3/layout/DropPinTimeline"/>
    <dgm:cxn modelId="{A4A94E99-417E-4DA0-BA76-0F427F757F83}" type="presOf" srcId="{9A83B37A-900E-4A9A-AA1D-B66C01D0124B}" destId="{743E809E-1F61-4CDD-B509-7AF339DB9788}" srcOrd="0" destOrd="0" presId="urn:microsoft.com/office/officeart/2017/3/layout/DropPinTimeline"/>
    <dgm:cxn modelId="{5BB43CA0-C51D-4B75-87BB-906364D856D4}" type="presOf" srcId="{4DDF54D5-277F-4028-9B91-162A480510AC}" destId="{7A707AE3-F5C1-42E8-8014-8840721D8023}" srcOrd="0" destOrd="0" presId="urn:microsoft.com/office/officeart/2017/3/layout/DropPinTimeline"/>
    <dgm:cxn modelId="{19CFF2B1-6699-4870-BA21-7920AE81A3A9}" srcId="{7404FF18-AE2C-44F0-83C8-31F940AA21C1}" destId="{3D38A772-2852-4B30-B3F8-9286BC31B09A}" srcOrd="0" destOrd="0" parTransId="{10AA826D-AF4E-425B-8139-8E65AF9C96EF}" sibTransId="{BE36E6E3-B84C-46C7-A960-816BADE2E7E3}"/>
    <dgm:cxn modelId="{718085B8-27A0-48CD-8F19-20E2BF156EDF}" type="presOf" srcId="{7404FF18-AE2C-44F0-83C8-31F940AA21C1}" destId="{9D3405E9-7011-4725-9D88-E1D73B8EA0A1}" srcOrd="0" destOrd="0" presId="urn:microsoft.com/office/officeart/2017/3/layout/DropPinTimeline"/>
    <dgm:cxn modelId="{F9FE01B9-C4D5-47DD-8B09-372399C53894}" srcId="{9A83B37A-900E-4A9A-AA1D-B66C01D0124B}" destId="{452C8C67-3A5B-405E-8B51-25642B4B996F}" srcOrd="1" destOrd="0" parTransId="{FD07C378-119D-49B9-9711-2852E800DC70}" sibTransId="{F060B0ED-B907-47A4-9CD2-5BBD1CC5639D}"/>
    <dgm:cxn modelId="{563AD2C5-688E-4B6A-AA09-A1957792C09D}" type="presOf" srcId="{6209329A-F673-4EA7-BF5C-871645159AEB}" destId="{5E64833E-F755-4FA8-ADCC-738E27D33873}" srcOrd="0" destOrd="0" presId="urn:microsoft.com/office/officeart/2017/3/layout/DropPinTimeline"/>
    <dgm:cxn modelId="{F56C1ED3-FA62-408C-8921-20B3681B833E}" type="presOf" srcId="{3D38A772-2852-4B30-B3F8-9286BC31B09A}" destId="{79373B3B-530A-45DC-A0D3-D3D7F3D87F77}" srcOrd="0" destOrd="0" presId="urn:microsoft.com/office/officeart/2017/3/layout/DropPinTimeline"/>
    <dgm:cxn modelId="{CC36DFD6-2197-433B-B18D-BE8FB1A997A5}" srcId="{9A83B37A-900E-4A9A-AA1D-B66C01D0124B}" destId="{7404FF18-AE2C-44F0-83C8-31F940AA21C1}" srcOrd="3" destOrd="0" parTransId="{A4660EB2-497B-4D2E-9C89-5DEC00D51929}" sibTransId="{1E5971F8-A141-4301-BCF2-91421A82CAC7}"/>
    <dgm:cxn modelId="{CC583DE1-8536-459B-9798-05C794C88BE0}" type="presOf" srcId="{BE075312-654B-47FC-BA1C-68D5718B8C63}" destId="{BE266818-978B-47D1-84E2-E37F565C7558}" srcOrd="0" destOrd="0" presId="urn:microsoft.com/office/officeart/2017/3/layout/DropPinTimeline"/>
    <dgm:cxn modelId="{F1C205E5-58E3-4BB5-B736-2F835E839A4B}" srcId="{BE075312-654B-47FC-BA1C-68D5718B8C63}" destId="{9D987496-C3F6-4620-B2C4-A9996C0D1D6F}" srcOrd="0" destOrd="0" parTransId="{8F44F5E5-2ECD-4451-9243-9F4980BAD82B}" sibTransId="{E0B168AF-427F-4442-9AEB-306EE8B1B9CD}"/>
    <dgm:cxn modelId="{D04A2BE8-B688-4FAD-85A9-FC4987188FB1}" type="presOf" srcId="{9D987496-C3F6-4620-B2C4-A9996C0D1D6F}" destId="{F707FA97-A862-40EB-ACAE-17D69789C718}" srcOrd="0" destOrd="0" presId="urn:microsoft.com/office/officeart/2017/3/layout/DropPinTimeline"/>
    <dgm:cxn modelId="{16E97AED-8BF5-4BF8-82C7-E9B29D9C5024}" type="presOf" srcId="{452C8C67-3A5B-405E-8B51-25642B4B996F}" destId="{16504538-1015-4A3F-83E3-ED59A43C4FA1}" srcOrd="0" destOrd="0" presId="urn:microsoft.com/office/officeart/2017/3/layout/DropPinTimeline"/>
    <dgm:cxn modelId="{F0DCB0EF-ACC6-451C-9A92-3B2E6CBF0381}" srcId="{9A83B37A-900E-4A9A-AA1D-B66C01D0124B}" destId="{4DDF54D5-277F-4028-9B91-162A480510AC}" srcOrd="4" destOrd="0" parTransId="{F0D21F80-417D-452D-BF3A-FDC84BF30D01}" sibTransId="{0DFE9796-1B17-435D-AC31-6E9E5053DF5C}"/>
    <dgm:cxn modelId="{C8CA07FC-86B2-4A19-9E96-4DB4CDAC3E69}" srcId="{4DDF54D5-277F-4028-9B91-162A480510AC}" destId="{997941C6-8958-4439-9224-DAFC86119CBE}" srcOrd="0" destOrd="0" parTransId="{220CEAC1-D9EE-4C45-9A42-1D726EA6FDBD}" sibTransId="{101439AC-2601-4C9D-828B-D821D0FB983D}"/>
    <dgm:cxn modelId="{AEB581F0-83FF-4B21-BDD5-E4C5F7C00F6F}" type="presParOf" srcId="{743E809E-1F61-4CDD-B509-7AF339DB9788}" destId="{A8D601B6-E24E-4246-A57A-08AE2A34D0E3}" srcOrd="0" destOrd="0" presId="urn:microsoft.com/office/officeart/2017/3/layout/DropPinTimeline"/>
    <dgm:cxn modelId="{BB59D0B4-96FD-4F1E-AC88-C0540D14B6CF}" type="presParOf" srcId="{743E809E-1F61-4CDD-B509-7AF339DB9788}" destId="{FEB3FF77-E1B2-490C-A56E-CB117CAB9764}" srcOrd="1" destOrd="0" presId="urn:microsoft.com/office/officeart/2017/3/layout/DropPinTimeline"/>
    <dgm:cxn modelId="{5CACF31D-E1D5-4B77-B5B7-934FBC0EC300}" type="presParOf" srcId="{FEB3FF77-E1B2-490C-A56E-CB117CAB9764}" destId="{69E4BF82-DFDE-4BBD-BFA4-9DDF6428A3B7}" srcOrd="0" destOrd="0" presId="urn:microsoft.com/office/officeart/2017/3/layout/DropPinTimeline"/>
    <dgm:cxn modelId="{603A2E1E-C693-4A1D-A8EE-5FDC06463306}" type="presParOf" srcId="{69E4BF82-DFDE-4BBD-BFA4-9DDF6428A3B7}" destId="{20A00AA1-BA7A-439A-9B82-2A60A468922E}" srcOrd="0" destOrd="0" presId="urn:microsoft.com/office/officeart/2017/3/layout/DropPinTimeline"/>
    <dgm:cxn modelId="{0562F878-9A49-43EB-A9BC-3CCA1903338D}" type="presParOf" srcId="{69E4BF82-DFDE-4BBD-BFA4-9DDF6428A3B7}" destId="{3CB140C9-020B-49E9-8965-F8714B907CBC}" srcOrd="1" destOrd="0" presId="urn:microsoft.com/office/officeart/2017/3/layout/DropPinTimeline"/>
    <dgm:cxn modelId="{C9ACD574-77D1-48EC-95DB-FD3A656E232A}" type="presParOf" srcId="{3CB140C9-020B-49E9-8965-F8714B907CBC}" destId="{5C79CB40-C146-4A70-8496-687FF6EE0D40}" srcOrd="0" destOrd="0" presId="urn:microsoft.com/office/officeart/2017/3/layout/DropPinTimeline"/>
    <dgm:cxn modelId="{61311A83-79F4-405A-86BC-DAE7C67FCAFD}" type="presParOf" srcId="{3CB140C9-020B-49E9-8965-F8714B907CBC}" destId="{E081A9A4-1A05-475E-AB40-E13FC58C7575}" srcOrd="1" destOrd="0" presId="urn:microsoft.com/office/officeart/2017/3/layout/DropPinTimeline"/>
    <dgm:cxn modelId="{D7C226EB-941E-437E-B5E5-9102D1D8A779}" type="presParOf" srcId="{69E4BF82-DFDE-4BBD-BFA4-9DDF6428A3B7}" destId="{2FD3EDA2-5CAC-4506-922F-56BCAFEC01C3}" srcOrd="2" destOrd="0" presId="urn:microsoft.com/office/officeart/2017/3/layout/DropPinTimeline"/>
    <dgm:cxn modelId="{717C5531-4594-45AB-A76C-A4323A0F10A6}" type="presParOf" srcId="{69E4BF82-DFDE-4BBD-BFA4-9DDF6428A3B7}" destId="{5E64833E-F755-4FA8-ADCC-738E27D33873}" srcOrd="3" destOrd="0" presId="urn:microsoft.com/office/officeart/2017/3/layout/DropPinTimeline"/>
    <dgm:cxn modelId="{8ACFD878-9088-45F6-82AF-B63684700D4F}" type="presParOf" srcId="{69E4BF82-DFDE-4BBD-BFA4-9DDF6428A3B7}" destId="{ED4006FE-DF42-4F03-BE25-2D3FC9DA8623}" srcOrd="4" destOrd="0" presId="urn:microsoft.com/office/officeart/2017/3/layout/DropPinTimeline"/>
    <dgm:cxn modelId="{01326EDB-3E7D-4C81-8430-736E635857B1}" type="presParOf" srcId="{69E4BF82-DFDE-4BBD-BFA4-9DDF6428A3B7}" destId="{3673C391-3835-49E9-B564-555B768E8F60}" srcOrd="5" destOrd="0" presId="urn:microsoft.com/office/officeart/2017/3/layout/DropPinTimeline"/>
    <dgm:cxn modelId="{83272C08-4729-42FC-A866-87B0E593C42A}" type="presParOf" srcId="{FEB3FF77-E1B2-490C-A56E-CB117CAB9764}" destId="{D50C56AB-863C-40CD-989F-A74B4A996315}" srcOrd="1" destOrd="0" presId="urn:microsoft.com/office/officeart/2017/3/layout/DropPinTimeline"/>
    <dgm:cxn modelId="{E975D43C-A1E9-482D-B5D9-65C96E282D96}" type="presParOf" srcId="{FEB3FF77-E1B2-490C-A56E-CB117CAB9764}" destId="{BA9FF4D2-B7A8-421F-B9A0-BB74D035217E}" srcOrd="2" destOrd="0" presId="urn:microsoft.com/office/officeart/2017/3/layout/DropPinTimeline"/>
    <dgm:cxn modelId="{44E40275-BBD2-4867-B3E3-F4BA4FCA5479}" type="presParOf" srcId="{BA9FF4D2-B7A8-421F-B9A0-BB74D035217E}" destId="{5D5794A1-200F-470B-B0F5-A88F3D3B478D}" srcOrd="0" destOrd="0" presId="urn:microsoft.com/office/officeart/2017/3/layout/DropPinTimeline"/>
    <dgm:cxn modelId="{5668D7C5-2FEE-4C3A-9AF3-C0996713967C}" type="presParOf" srcId="{BA9FF4D2-B7A8-421F-B9A0-BB74D035217E}" destId="{C93EDEEE-F3E9-4EF1-88CA-4FAFE77028B1}" srcOrd="1" destOrd="0" presId="urn:microsoft.com/office/officeart/2017/3/layout/DropPinTimeline"/>
    <dgm:cxn modelId="{B0860707-663E-434A-AAAA-ADC8B7905428}" type="presParOf" srcId="{C93EDEEE-F3E9-4EF1-88CA-4FAFE77028B1}" destId="{90707B34-DC32-43BB-B66E-62A2C51A045C}" srcOrd="0" destOrd="0" presId="urn:microsoft.com/office/officeart/2017/3/layout/DropPinTimeline"/>
    <dgm:cxn modelId="{3C6130F7-4516-435C-8BC6-30502F4AC579}" type="presParOf" srcId="{C93EDEEE-F3E9-4EF1-88CA-4FAFE77028B1}" destId="{DB39C9A7-C9D6-4B95-9FDB-BC1A094AA633}" srcOrd="1" destOrd="0" presId="urn:microsoft.com/office/officeart/2017/3/layout/DropPinTimeline"/>
    <dgm:cxn modelId="{97C8A5AE-461C-4D57-A816-76A2E805DC08}" type="presParOf" srcId="{BA9FF4D2-B7A8-421F-B9A0-BB74D035217E}" destId="{CFE39A4B-6254-4FEB-B282-F2CFB04BFD2C}" srcOrd="2" destOrd="0" presId="urn:microsoft.com/office/officeart/2017/3/layout/DropPinTimeline"/>
    <dgm:cxn modelId="{DB0B79CC-FF6D-4631-B32C-171D1CDDDCFE}" type="presParOf" srcId="{BA9FF4D2-B7A8-421F-B9A0-BB74D035217E}" destId="{16504538-1015-4A3F-83E3-ED59A43C4FA1}" srcOrd="3" destOrd="0" presId="urn:microsoft.com/office/officeart/2017/3/layout/DropPinTimeline"/>
    <dgm:cxn modelId="{E35B5B0F-2FDC-42E6-A414-6C6F369E4CF5}" type="presParOf" srcId="{BA9FF4D2-B7A8-421F-B9A0-BB74D035217E}" destId="{E1BAC563-54DA-4D8C-B6EF-2FF6A48A5FC8}" srcOrd="4" destOrd="0" presId="urn:microsoft.com/office/officeart/2017/3/layout/DropPinTimeline"/>
    <dgm:cxn modelId="{629C0525-F43E-41DC-995D-0C6DB9EFFA19}" type="presParOf" srcId="{BA9FF4D2-B7A8-421F-B9A0-BB74D035217E}" destId="{EF013A57-C8FE-4FCB-9084-57EC0CED7448}" srcOrd="5" destOrd="0" presId="urn:microsoft.com/office/officeart/2017/3/layout/DropPinTimeline"/>
    <dgm:cxn modelId="{2397C661-3FB4-493F-A21E-E2EE03A76A1D}" type="presParOf" srcId="{FEB3FF77-E1B2-490C-A56E-CB117CAB9764}" destId="{8F229618-5708-46AB-AFBA-AA7AD6F51674}" srcOrd="3" destOrd="0" presId="urn:microsoft.com/office/officeart/2017/3/layout/DropPinTimeline"/>
    <dgm:cxn modelId="{CB100320-CE5F-499A-8C54-9393B51D0E06}" type="presParOf" srcId="{FEB3FF77-E1B2-490C-A56E-CB117CAB9764}" destId="{B251D743-F29E-43C2-ACC8-4B7371970270}" srcOrd="4" destOrd="0" presId="urn:microsoft.com/office/officeart/2017/3/layout/DropPinTimeline"/>
    <dgm:cxn modelId="{13853AC1-C67A-4AB4-BB7F-434B9E8096E2}" type="presParOf" srcId="{B251D743-F29E-43C2-ACC8-4B7371970270}" destId="{504BA737-EF0C-44CE-8A86-5D148B64519C}" srcOrd="0" destOrd="0" presId="urn:microsoft.com/office/officeart/2017/3/layout/DropPinTimeline"/>
    <dgm:cxn modelId="{811C7DE6-D79A-4846-9282-06C94B5C1DD5}" type="presParOf" srcId="{B251D743-F29E-43C2-ACC8-4B7371970270}" destId="{8EF4BE48-58CF-4FA6-8DD5-19D6E91033A1}" srcOrd="1" destOrd="0" presId="urn:microsoft.com/office/officeart/2017/3/layout/DropPinTimeline"/>
    <dgm:cxn modelId="{FEBB9953-E809-49DD-95CE-0254679D0647}" type="presParOf" srcId="{8EF4BE48-58CF-4FA6-8DD5-19D6E91033A1}" destId="{C31CAE96-2524-4478-A3CC-4DDF7311F7CA}" srcOrd="0" destOrd="0" presId="urn:microsoft.com/office/officeart/2017/3/layout/DropPinTimeline"/>
    <dgm:cxn modelId="{371C9A31-89DA-4B54-91E1-A291CF7597C6}" type="presParOf" srcId="{8EF4BE48-58CF-4FA6-8DD5-19D6E91033A1}" destId="{1C084204-1162-4954-8C04-452933819278}" srcOrd="1" destOrd="0" presId="urn:microsoft.com/office/officeart/2017/3/layout/DropPinTimeline"/>
    <dgm:cxn modelId="{2CC4E800-9323-4402-A55E-BBA46FFC8C01}" type="presParOf" srcId="{B251D743-F29E-43C2-ACC8-4B7371970270}" destId="{F707FA97-A862-40EB-ACAE-17D69789C718}" srcOrd="2" destOrd="0" presId="urn:microsoft.com/office/officeart/2017/3/layout/DropPinTimeline"/>
    <dgm:cxn modelId="{5A0C4BB3-036F-4853-A861-EABCD2DB6A0E}" type="presParOf" srcId="{B251D743-F29E-43C2-ACC8-4B7371970270}" destId="{BE266818-978B-47D1-84E2-E37F565C7558}" srcOrd="3" destOrd="0" presId="urn:microsoft.com/office/officeart/2017/3/layout/DropPinTimeline"/>
    <dgm:cxn modelId="{BB544D08-065D-4E4F-88BE-1CE427FBCA74}" type="presParOf" srcId="{B251D743-F29E-43C2-ACC8-4B7371970270}" destId="{D9C7C1CB-7C39-44E9-9921-D6D3696D7858}" srcOrd="4" destOrd="0" presId="urn:microsoft.com/office/officeart/2017/3/layout/DropPinTimeline"/>
    <dgm:cxn modelId="{C6E187D3-D400-4470-8881-11D06FA786B1}" type="presParOf" srcId="{B251D743-F29E-43C2-ACC8-4B7371970270}" destId="{9B20D58C-8A89-44A0-8C2E-587D7BC12EB8}" srcOrd="5" destOrd="0" presId="urn:microsoft.com/office/officeart/2017/3/layout/DropPinTimeline"/>
    <dgm:cxn modelId="{94DCBD94-E3A8-476B-B15A-75CC2895F225}" type="presParOf" srcId="{FEB3FF77-E1B2-490C-A56E-CB117CAB9764}" destId="{325B7FA5-59A8-4FB5-9056-FC9ED80CF216}" srcOrd="5" destOrd="0" presId="urn:microsoft.com/office/officeart/2017/3/layout/DropPinTimeline"/>
    <dgm:cxn modelId="{FE3EB3C5-CA11-4D4A-9FA8-FC7CF189C6F8}" type="presParOf" srcId="{FEB3FF77-E1B2-490C-A56E-CB117CAB9764}" destId="{ADC34172-9A63-4230-A126-C465AFA68B1F}" srcOrd="6" destOrd="0" presId="urn:microsoft.com/office/officeart/2017/3/layout/DropPinTimeline"/>
    <dgm:cxn modelId="{14DDF467-9956-494D-B217-26205C41D4E3}" type="presParOf" srcId="{ADC34172-9A63-4230-A126-C465AFA68B1F}" destId="{0DD033EB-21CA-4580-A131-2341B8ADD61C}" srcOrd="0" destOrd="0" presId="urn:microsoft.com/office/officeart/2017/3/layout/DropPinTimeline"/>
    <dgm:cxn modelId="{723ADA00-BD04-4BC4-94DB-8EC136D3E258}" type="presParOf" srcId="{ADC34172-9A63-4230-A126-C465AFA68B1F}" destId="{ABBC3916-35CE-4BBB-9CA4-BEF9D0214C5C}" srcOrd="1" destOrd="0" presId="urn:microsoft.com/office/officeart/2017/3/layout/DropPinTimeline"/>
    <dgm:cxn modelId="{6FA89D1E-24E6-4BB7-8FC0-FEACE003CFC5}" type="presParOf" srcId="{ABBC3916-35CE-4BBB-9CA4-BEF9D0214C5C}" destId="{1700E78F-4825-4A89-BEEE-1F9C4569FBB9}" srcOrd="0" destOrd="0" presId="urn:microsoft.com/office/officeart/2017/3/layout/DropPinTimeline"/>
    <dgm:cxn modelId="{0C212CA3-C47F-488B-9B61-98ED586E755B}" type="presParOf" srcId="{ABBC3916-35CE-4BBB-9CA4-BEF9D0214C5C}" destId="{1D4C4124-EE17-4054-A8B1-2078976653EB}" srcOrd="1" destOrd="0" presId="urn:microsoft.com/office/officeart/2017/3/layout/DropPinTimeline"/>
    <dgm:cxn modelId="{EB251460-B9BA-4BF2-9B36-F5F960C3CE60}" type="presParOf" srcId="{ADC34172-9A63-4230-A126-C465AFA68B1F}" destId="{79373B3B-530A-45DC-A0D3-D3D7F3D87F77}" srcOrd="2" destOrd="0" presId="urn:microsoft.com/office/officeart/2017/3/layout/DropPinTimeline"/>
    <dgm:cxn modelId="{024463BB-055D-42DC-8CD4-CCF28FC8F7F4}" type="presParOf" srcId="{ADC34172-9A63-4230-A126-C465AFA68B1F}" destId="{9D3405E9-7011-4725-9D88-E1D73B8EA0A1}" srcOrd="3" destOrd="0" presId="urn:microsoft.com/office/officeart/2017/3/layout/DropPinTimeline"/>
    <dgm:cxn modelId="{8435CAA2-CB32-4DB4-B04E-0DB10F5DF387}" type="presParOf" srcId="{ADC34172-9A63-4230-A126-C465AFA68B1F}" destId="{122C202E-BE7A-4BB2-9C2B-9F1DC3A882C0}" srcOrd="4" destOrd="0" presId="urn:microsoft.com/office/officeart/2017/3/layout/DropPinTimeline"/>
    <dgm:cxn modelId="{7DAA2B9B-3B4E-4CB9-9B1C-6ACBA878742F}" type="presParOf" srcId="{ADC34172-9A63-4230-A126-C465AFA68B1F}" destId="{DEBA927C-E356-472E-9660-C06D16284C89}" srcOrd="5" destOrd="0" presId="urn:microsoft.com/office/officeart/2017/3/layout/DropPinTimeline"/>
    <dgm:cxn modelId="{A68C8207-4D62-494D-BFDF-253667A8A9A1}" type="presParOf" srcId="{FEB3FF77-E1B2-490C-A56E-CB117CAB9764}" destId="{7CEB6517-A7EB-48C7-8945-5CB86CBC7662}" srcOrd="7" destOrd="0" presId="urn:microsoft.com/office/officeart/2017/3/layout/DropPinTimeline"/>
    <dgm:cxn modelId="{93F13663-97EA-435D-AC4B-C3EB5D97DD6C}" type="presParOf" srcId="{FEB3FF77-E1B2-490C-A56E-CB117CAB9764}" destId="{E639AC70-4056-48FD-8B4B-4988FAC32513}" srcOrd="8" destOrd="0" presId="urn:microsoft.com/office/officeart/2017/3/layout/DropPinTimeline"/>
    <dgm:cxn modelId="{9955EEBE-201B-48DD-B464-CAF4F0CA4C3E}" type="presParOf" srcId="{E639AC70-4056-48FD-8B4B-4988FAC32513}" destId="{A1756472-DD41-4313-A7C3-2DF19896CD0F}" srcOrd="0" destOrd="0" presId="urn:microsoft.com/office/officeart/2017/3/layout/DropPinTimeline"/>
    <dgm:cxn modelId="{F7956D0A-91EB-4965-984E-64C1FCBF338F}" type="presParOf" srcId="{E639AC70-4056-48FD-8B4B-4988FAC32513}" destId="{64D58A15-A644-4B6E-8039-E791D8ECC309}" srcOrd="1" destOrd="0" presId="urn:microsoft.com/office/officeart/2017/3/layout/DropPinTimeline"/>
    <dgm:cxn modelId="{635AC911-5B80-4F76-BD90-F153712864BA}" type="presParOf" srcId="{64D58A15-A644-4B6E-8039-E791D8ECC309}" destId="{42DE79D3-F34C-4531-B73A-D44DAEAA1EB0}" srcOrd="0" destOrd="0" presId="urn:microsoft.com/office/officeart/2017/3/layout/DropPinTimeline"/>
    <dgm:cxn modelId="{88D69B34-3985-4380-97CB-C37E20C38797}" type="presParOf" srcId="{64D58A15-A644-4B6E-8039-E791D8ECC309}" destId="{12C9096D-F33D-4B41-94B8-5B35208C522E}" srcOrd="1" destOrd="0" presId="urn:microsoft.com/office/officeart/2017/3/layout/DropPinTimeline"/>
    <dgm:cxn modelId="{B8016C91-C1D6-4212-AE6C-C8DA577257D5}" type="presParOf" srcId="{E639AC70-4056-48FD-8B4B-4988FAC32513}" destId="{31016C58-C460-4F86-B773-DFCADD1ECCC9}" srcOrd="2" destOrd="0" presId="urn:microsoft.com/office/officeart/2017/3/layout/DropPinTimeline"/>
    <dgm:cxn modelId="{E6B88098-12AC-48AD-85FA-E19DF62EA021}" type="presParOf" srcId="{E639AC70-4056-48FD-8B4B-4988FAC32513}" destId="{7A707AE3-F5C1-42E8-8014-8840721D8023}" srcOrd="3" destOrd="0" presId="urn:microsoft.com/office/officeart/2017/3/layout/DropPinTimeline"/>
    <dgm:cxn modelId="{4902DD5F-233E-4CFD-A3FC-F38873F9ADE1}" type="presParOf" srcId="{E639AC70-4056-48FD-8B4B-4988FAC32513}" destId="{F2252D7D-62C1-4023-A02F-5752D1BD10E9}" srcOrd="4" destOrd="0" presId="urn:microsoft.com/office/officeart/2017/3/layout/DropPinTimeline"/>
    <dgm:cxn modelId="{CF210A4A-A943-4F86-9C86-8EE46BD460F7}" type="presParOf" srcId="{E639AC70-4056-48FD-8B4B-4988FAC32513}" destId="{8CA2730E-CDE0-4FEF-B8C3-B6D8C3E5F73B}" srcOrd="5" destOrd="0" presId="urn:microsoft.com/office/officeart/2017/3/layout/DropPin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B49811C-57B3-4C1F-9BDD-5F1DCB21591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62F83654-EA38-4156-B98D-B86ABEB13513}">
      <dgm:prSet phldr="0"/>
      <dgm:spPr/>
      <dgm:t>
        <a:bodyPr/>
        <a:lstStyle/>
        <a:p>
          <a:pPr algn="l" rtl="0"/>
          <a:r>
            <a:rPr lang="en-US" dirty="0">
              <a:latin typeface="Arial"/>
              <a:cs typeface="Arial"/>
            </a:rPr>
            <a:t>Since the NHS' foundation in 1948, mental and physical health have had distinct paths, and only lately have the two services started to have equality between. </a:t>
          </a:r>
        </a:p>
      </dgm:t>
    </dgm:pt>
    <dgm:pt modelId="{B0D424D0-A834-4E8B-BC71-473E4CBDDACB}" type="parTrans" cxnId="{10C62261-025B-438C-B7BC-7184267380C7}">
      <dgm:prSet/>
      <dgm:spPr/>
    </dgm:pt>
    <dgm:pt modelId="{EFA639BC-FFD8-4E93-A96F-4AE49D8C7D1F}" type="sibTrans" cxnId="{10C62261-025B-438C-B7BC-7184267380C7}">
      <dgm:prSet/>
      <dgm:spPr/>
    </dgm:pt>
    <dgm:pt modelId="{84DD26C1-8A1A-4D39-BCA3-2AB008166001}">
      <dgm:prSet phldr="0"/>
      <dgm:spPr/>
      <dgm:t>
        <a:bodyPr/>
        <a:lstStyle/>
        <a:p>
          <a:pPr algn="l"/>
          <a:r>
            <a:rPr lang="en-US" dirty="0">
              <a:latin typeface="Arial"/>
              <a:cs typeface="Arial"/>
            </a:rPr>
            <a:t>Changes in legislation, campaigns to grow public understanding were able to break the old stigma about mental health disorders or mental disabilities, and the recognition of public mental health organizations and trusts. </a:t>
          </a:r>
        </a:p>
      </dgm:t>
    </dgm:pt>
    <dgm:pt modelId="{1FE5E772-97CC-4EFB-8E3D-E3FF207E0163}" type="parTrans" cxnId="{CA8E02ED-847B-4817-B6D9-F0D7FF2E7D29}">
      <dgm:prSet/>
      <dgm:spPr/>
    </dgm:pt>
    <dgm:pt modelId="{430CA167-9BDB-4C18-82D8-8BE4599B0A62}" type="sibTrans" cxnId="{CA8E02ED-847B-4817-B6D9-F0D7FF2E7D29}">
      <dgm:prSet/>
      <dgm:spPr/>
    </dgm:pt>
    <dgm:pt modelId="{A39811F7-07F3-47F2-B657-99166271F791}">
      <dgm:prSet phldr="0"/>
      <dgm:spPr/>
      <dgm:t>
        <a:bodyPr/>
        <a:lstStyle/>
        <a:p>
          <a:pPr algn="l"/>
          <a:r>
            <a:rPr lang="en-US" dirty="0">
              <a:latin typeface="Arial"/>
              <a:cs typeface="Arial"/>
            </a:rPr>
            <a:t>According to Dr Nick Venters, 10 June 2018 There have been many changes during these 70 years of NHS, the closure of asylum`s, the care in the community, the introduction of talking therapies. </a:t>
          </a:r>
        </a:p>
      </dgm:t>
    </dgm:pt>
    <dgm:pt modelId="{BF6B062D-DCAC-45C4-8C60-9984DBED2322}" type="parTrans" cxnId="{70A25E9F-FEF0-42D4-A9B3-06AF140B19FB}">
      <dgm:prSet/>
      <dgm:spPr/>
    </dgm:pt>
    <dgm:pt modelId="{F9B6EC24-A098-480B-BF62-C27AAB9655F0}" type="sibTrans" cxnId="{70A25E9F-FEF0-42D4-A9B3-06AF140B19FB}">
      <dgm:prSet/>
      <dgm:spPr/>
    </dgm:pt>
    <dgm:pt modelId="{72B881EC-0E35-4380-A228-1D694186CC7E}">
      <dgm:prSet phldr="0"/>
      <dgm:spPr/>
      <dgm:t>
        <a:bodyPr/>
        <a:lstStyle/>
        <a:p>
          <a:pPr algn="l"/>
          <a:r>
            <a:rPr lang="en-US" dirty="0">
              <a:latin typeface="Arial"/>
              <a:cs typeface="Arial"/>
            </a:rPr>
            <a:t>But the major change was into the community that started accepting mental health disorders, being more supportive integrating into the society people suffering from mental illness. </a:t>
          </a:r>
        </a:p>
      </dgm:t>
    </dgm:pt>
    <dgm:pt modelId="{E504C800-255E-403E-AFF3-B69CC498AF6C}" type="parTrans" cxnId="{C1E40CBC-BEB4-4385-8450-F46D6358CB7C}">
      <dgm:prSet/>
      <dgm:spPr/>
    </dgm:pt>
    <dgm:pt modelId="{786434F8-1C18-4BFE-A74F-162F4CDCC406}" type="sibTrans" cxnId="{C1E40CBC-BEB4-4385-8450-F46D6358CB7C}">
      <dgm:prSet/>
      <dgm:spPr/>
    </dgm:pt>
    <dgm:pt modelId="{CE95C480-4082-4E84-B486-3A9B50C5564E}">
      <dgm:prSet phldr="0"/>
      <dgm:spPr/>
      <dgm:t>
        <a:bodyPr/>
        <a:lstStyle/>
        <a:p>
          <a:pPr algn="l"/>
          <a:r>
            <a:rPr lang="en-US" dirty="0">
              <a:latin typeface="Arial"/>
              <a:cs typeface="Arial"/>
            </a:rPr>
            <a:t>In the last 10 years the digitalization of the services improved by sharing health records between different clinical sectors, but more research and investment is needed in Mental health services to better understanding the improvement of these services.</a:t>
          </a:r>
        </a:p>
      </dgm:t>
    </dgm:pt>
    <dgm:pt modelId="{A729D2DD-2597-4D98-8DED-416CCAB56E7F}" type="parTrans" cxnId="{A331F62C-E77D-448A-9DF5-FB68054761EC}">
      <dgm:prSet/>
      <dgm:spPr/>
    </dgm:pt>
    <dgm:pt modelId="{E7793985-BB05-455A-AB5D-C09D80887138}" type="sibTrans" cxnId="{A331F62C-E77D-448A-9DF5-FB68054761EC}">
      <dgm:prSet/>
      <dgm:spPr/>
    </dgm:pt>
    <dgm:pt modelId="{727CA86A-B3E8-4EF0-809D-6DBE32032B05}" type="pres">
      <dgm:prSet presAssocID="{0B49811C-57B3-4C1F-9BDD-5F1DCB215914}" presName="linear" presStyleCnt="0">
        <dgm:presLayoutVars>
          <dgm:animLvl val="lvl"/>
          <dgm:resizeHandles val="exact"/>
        </dgm:presLayoutVars>
      </dgm:prSet>
      <dgm:spPr/>
    </dgm:pt>
    <dgm:pt modelId="{22248575-3E8E-45F8-AE23-42AE1BC64558}" type="pres">
      <dgm:prSet presAssocID="{62F83654-EA38-4156-B98D-B86ABEB13513}" presName="parentText" presStyleLbl="node1" presStyleIdx="0" presStyleCnt="5">
        <dgm:presLayoutVars>
          <dgm:chMax val="0"/>
          <dgm:bulletEnabled val="1"/>
        </dgm:presLayoutVars>
      </dgm:prSet>
      <dgm:spPr/>
    </dgm:pt>
    <dgm:pt modelId="{A3B95AA4-37B3-4AA4-9527-33342B2AEAF3}" type="pres">
      <dgm:prSet presAssocID="{EFA639BC-FFD8-4E93-A96F-4AE49D8C7D1F}" presName="spacer" presStyleCnt="0"/>
      <dgm:spPr/>
    </dgm:pt>
    <dgm:pt modelId="{10E373FD-3AE8-44C4-B710-216954432495}" type="pres">
      <dgm:prSet presAssocID="{84DD26C1-8A1A-4D39-BCA3-2AB008166001}" presName="parentText" presStyleLbl="node1" presStyleIdx="1" presStyleCnt="5">
        <dgm:presLayoutVars>
          <dgm:chMax val="0"/>
          <dgm:bulletEnabled val="1"/>
        </dgm:presLayoutVars>
      </dgm:prSet>
      <dgm:spPr/>
    </dgm:pt>
    <dgm:pt modelId="{E6B76F43-10EE-4DA0-A56C-BD9A9231B291}" type="pres">
      <dgm:prSet presAssocID="{430CA167-9BDB-4C18-82D8-8BE4599B0A62}" presName="spacer" presStyleCnt="0"/>
      <dgm:spPr/>
    </dgm:pt>
    <dgm:pt modelId="{B6DB136F-8541-4DF7-A758-F6C0B315E39A}" type="pres">
      <dgm:prSet presAssocID="{A39811F7-07F3-47F2-B657-99166271F791}" presName="parentText" presStyleLbl="node1" presStyleIdx="2" presStyleCnt="5">
        <dgm:presLayoutVars>
          <dgm:chMax val="0"/>
          <dgm:bulletEnabled val="1"/>
        </dgm:presLayoutVars>
      </dgm:prSet>
      <dgm:spPr/>
    </dgm:pt>
    <dgm:pt modelId="{5355EEE2-B88C-4E9F-BE2A-2725C3806AC0}" type="pres">
      <dgm:prSet presAssocID="{F9B6EC24-A098-480B-BF62-C27AAB9655F0}" presName="spacer" presStyleCnt="0"/>
      <dgm:spPr/>
    </dgm:pt>
    <dgm:pt modelId="{01E2F121-D600-4C02-B3E8-342327AF4153}" type="pres">
      <dgm:prSet presAssocID="{72B881EC-0E35-4380-A228-1D694186CC7E}" presName="parentText" presStyleLbl="node1" presStyleIdx="3" presStyleCnt="5">
        <dgm:presLayoutVars>
          <dgm:chMax val="0"/>
          <dgm:bulletEnabled val="1"/>
        </dgm:presLayoutVars>
      </dgm:prSet>
      <dgm:spPr/>
    </dgm:pt>
    <dgm:pt modelId="{E2D62B44-51A7-43D2-BC25-B38FA653BA4A}" type="pres">
      <dgm:prSet presAssocID="{786434F8-1C18-4BFE-A74F-162F4CDCC406}" presName="spacer" presStyleCnt="0"/>
      <dgm:spPr/>
    </dgm:pt>
    <dgm:pt modelId="{CA7F3187-5D10-4E16-9528-3E7413F03F8C}" type="pres">
      <dgm:prSet presAssocID="{CE95C480-4082-4E84-B486-3A9B50C5564E}" presName="parentText" presStyleLbl="node1" presStyleIdx="4" presStyleCnt="5">
        <dgm:presLayoutVars>
          <dgm:chMax val="0"/>
          <dgm:bulletEnabled val="1"/>
        </dgm:presLayoutVars>
      </dgm:prSet>
      <dgm:spPr/>
    </dgm:pt>
  </dgm:ptLst>
  <dgm:cxnLst>
    <dgm:cxn modelId="{5F708A04-5B80-49BC-801D-052E2FBB21C9}" type="presOf" srcId="{84DD26C1-8A1A-4D39-BCA3-2AB008166001}" destId="{10E373FD-3AE8-44C4-B710-216954432495}" srcOrd="0" destOrd="0" presId="urn:microsoft.com/office/officeart/2005/8/layout/vList2"/>
    <dgm:cxn modelId="{4D351B08-AE55-4618-B20C-820BFE90E783}" type="presOf" srcId="{CE95C480-4082-4E84-B486-3A9B50C5564E}" destId="{CA7F3187-5D10-4E16-9528-3E7413F03F8C}" srcOrd="0" destOrd="0" presId="urn:microsoft.com/office/officeart/2005/8/layout/vList2"/>
    <dgm:cxn modelId="{37FBD619-B1B3-4A54-AC7A-DF3D293F1072}" type="presOf" srcId="{0B49811C-57B3-4C1F-9BDD-5F1DCB215914}" destId="{727CA86A-B3E8-4EF0-809D-6DBE32032B05}" srcOrd="0" destOrd="0" presId="urn:microsoft.com/office/officeart/2005/8/layout/vList2"/>
    <dgm:cxn modelId="{E69C8624-13BA-4B50-AB51-32D7F5DABCAE}" type="presOf" srcId="{72B881EC-0E35-4380-A228-1D694186CC7E}" destId="{01E2F121-D600-4C02-B3E8-342327AF4153}" srcOrd="0" destOrd="0" presId="urn:microsoft.com/office/officeart/2005/8/layout/vList2"/>
    <dgm:cxn modelId="{A331F62C-E77D-448A-9DF5-FB68054761EC}" srcId="{0B49811C-57B3-4C1F-9BDD-5F1DCB215914}" destId="{CE95C480-4082-4E84-B486-3A9B50C5564E}" srcOrd="4" destOrd="0" parTransId="{A729D2DD-2597-4D98-8DED-416CCAB56E7F}" sibTransId="{E7793985-BB05-455A-AB5D-C09D80887138}"/>
    <dgm:cxn modelId="{BAEE3A36-2BC3-4EE4-A479-54CF7D6733AB}" type="presOf" srcId="{A39811F7-07F3-47F2-B657-99166271F791}" destId="{B6DB136F-8541-4DF7-A758-F6C0B315E39A}" srcOrd="0" destOrd="0" presId="urn:microsoft.com/office/officeart/2005/8/layout/vList2"/>
    <dgm:cxn modelId="{10C62261-025B-438C-B7BC-7184267380C7}" srcId="{0B49811C-57B3-4C1F-9BDD-5F1DCB215914}" destId="{62F83654-EA38-4156-B98D-B86ABEB13513}" srcOrd="0" destOrd="0" parTransId="{B0D424D0-A834-4E8B-BC71-473E4CBDDACB}" sibTransId="{EFA639BC-FFD8-4E93-A96F-4AE49D8C7D1F}"/>
    <dgm:cxn modelId="{70A25E9F-FEF0-42D4-A9B3-06AF140B19FB}" srcId="{0B49811C-57B3-4C1F-9BDD-5F1DCB215914}" destId="{A39811F7-07F3-47F2-B657-99166271F791}" srcOrd="2" destOrd="0" parTransId="{BF6B062D-DCAC-45C4-8C60-9984DBED2322}" sibTransId="{F9B6EC24-A098-480B-BF62-C27AAB9655F0}"/>
    <dgm:cxn modelId="{C1E40CBC-BEB4-4385-8450-F46D6358CB7C}" srcId="{0B49811C-57B3-4C1F-9BDD-5F1DCB215914}" destId="{72B881EC-0E35-4380-A228-1D694186CC7E}" srcOrd="3" destOrd="0" parTransId="{E504C800-255E-403E-AFF3-B69CC498AF6C}" sibTransId="{786434F8-1C18-4BFE-A74F-162F4CDCC406}"/>
    <dgm:cxn modelId="{CA8E02ED-847B-4817-B6D9-F0D7FF2E7D29}" srcId="{0B49811C-57B3-4C1F-9BDD-5F1DCB215914}" destId="{84DD26C1-8A1A-4D39-BCA3-2AB008166001}" srcOrd="1" destOrd="0" parTransId="{1FE5E772-97CC-4EFB-8E3D-E3FF207E0163}" sibTransId="{430CA167-9BDB-4C18-82D8-8BE4599B0A62}"/>
    <dgm:cxn modelId="{C2E2D9FF-B170-4088-9B01-E7724332FA55}" type="presOf" srcId="{62F83654-EA38-4156-B98D-B86ABEB13513}" destId="{22248575-3E8E-45F8-AE23-42AE1BC64558}" srcOrd="0" destOrd="0" presId="urn:microsoft.com/office/officeart/2005/8/layout/vList2"/>
    <dgm:cxn modelId="{1729A8B4-0E2F-4074-97F1-4837D4FB28FD}" type="presParOf" srcId="{727CA86A-B3E8-4EF0-809D-6DBE32032B05}" destId="{22248575-3E8E-45F8-AE23-42AE1BC64558}" srcOrd="0" destOrd="0" presId="urn:microsoft.com/office/officeart/2005/8/layout/vList2"/>
    <dgm:cxn modelId="{70C1B182-AC13-4E0F-9921-F1B77E1D9F93}" type="presParOf" srcId="{727CA86A-B3E8-4EF0-809D-6DBE32032B05}" destId="{A3B95AA4-37B3-4AA4-9527-33342B2AEAF3}" srcOrd="1" destOrd="0" presId="urn:microsoft.com/office/officeart/2005/8/layout/vList2"/>
    <dgm:cxn modelId="{1C0A84E2-4FE7-4FFB-B42D-75FC4D74CFF0}" type="presParOf" srcId="{727CA86A-B3E8-4EF0-809D-6DBE32032B05}" destId="{10E373FD-3AE8-44C4-B710-216954432495}" srcOrd="2" destOrd="0" presId="urn:microsoft.com/office/officeart/2005/8/layout/vList2"/>
    <dgm:cxn modelId="{A030600C-995F-42B3-A882-1C23D40D4ADE}" type="presParOf" srcId="{727CA86A-B3E8-4EF0-809D-6DBE32032B05}" destId="{E6B76F43-10EE-4DA0-A56C-BD9A9231B291}" srcOrd="3" destOrd="0" presId="urn:microsoft.com/office/officeart/2005/8/layout/vList2"/>
    <dgm:cxn modelId="{04ECC7B6-DA31-471A-A55E-05FF1B2AEFB0}" type="presParOf" srcId="{727CA86A-B3E8-4EF0-809D-6DBE32032B05}" destId="{B6DB136F-8541-4DF7-A758-F6C0B315E39A}" srcOrd="4" destOrd="0" presId="urn:microsoft.com/office/officeart/2005/8/layout/vList2"/>
    <dgm:cxn modelId="{1D848668-765A-461E-BB6C-844D7FC1B15B}" type="presParOf" srcId="{727CA86A-B3E8-4EF0-809D-6DBE32032B05}" destId="{5355EEE2-B88C-4E9F-BE2A-2725C3806AC0}" srcOrd="5" destOrd="0" presId="urn:microsoft.com/office/officeart/2005/8/layout/vList2"/>
    <dgm:cxn modelId="{D8556565-BF53-4802-BC96-A6E6C05C4086}" type="presParOf" srcId="{727CA86A-B3E8-4EF0-809D-6DBE32032B05}" destId="{01E2F121-D600-4C02-B3E8-342327AF4153}" srcOrd="6" destOrd="0" presId="urn:microsoft.com/office/officeart/2005/8/layout/vList2"/>
    <dgm:cxn modelId="{73EF2D8C-5F3A-49CC-89C1-AD0A67BA5E00}" type="presParOf" srcId="{727CA86A-B3E8-4EF0-809D-6DBE32032B05}" destId="{E2D62B44-51A7-43D2-BC25-B38FA653BA4A}" srcOrd="7" destOrd="0" presId="urn:microsoft.com/office/officeart/2005/8/layout/vList2"/>
    <dgm:cxn modelId="{FED13E45-3357-4116-868B-D6E57C50DA29}" type="presParOf" srcId="{727CA86A-B3E8-4EF0-809D-6DBE32032B05}" destId="{CA7F3187-5D10-4E16-9528-3E7413F03F8C}"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687D92-6135-41FA-97BC-B02CC75FF6BC}">
      <dsp:nvSpPr>
        <dsp:cNvPr id="0" name=""/>
        <dsp:cNvSpPr/>
      </dsp:nvSpPr>
      <dsp:spPr>
        <a:xfrm>
          <a:off x="0" y="657"/>
          <a:ext cx="5310445" cy="153813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A2A30F-0185-4D8F-8080-C5A0F41D963A}">
      <dsp:nvSpPr>
        <dsp:cNvPr id="0" name=""/>
        <dsp:cNvSpPr/>
      </dsp:nvSpPr>
      <dsp:spPr>
        <a:xfrm>
          <a:off x="465286" y="346738"/>
          <a:ext cx="845976" cy="84597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66B6189-8FC5-4F0D-B0D5-C71400411EF8}">
      <dsp:nvSpPr>
        <dsp:cNvPr id="0" name=""/>
        <dsp:cNvSpPr/>
      </dsp:nvSpPr>
      <dsp:spPr>
        <a:xfrm>
          <a:off x="1776550" y="657"/>
          <a:ext cx="3533894" cy="1538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786" tIns="162786" rIns="162786" bIns="162786" numCol="1" spcCol="1270" anchor="ctr" anchorCtr="0">
          <a:noAutofit/>
        </a:bodyPr>
        <a:lstStyle/>
        <a:p>
          <a:pPr marL="0" lvl="0" indent="0" algn="l" defTabSz="666750">
            <a:lnSpc>
              <a:spcPct val="100000"/>
            </a:lnSpc>
            <a:spcBef>
              <a:spcPct val="0"/>
            </a:spcBef>
            <a:spcAft>
              <a:spcPct val="35000"/>
            </a:spcAft>
            <a:buNone/>
          </a:pPr>
          <a:r>
            <a:rPr lang="en-US" sz="1500" kern="1200"/>
            <a:t>The origins of mental health services in the United Kingdom.</a:t>
          </a:r>
        </a:p>
      </dsp:txBody>
      <dsp:txXfrm>
        <a:off x="1776550" y="657"/>
        <a:ext cx="3533894" cy="1538138"/>
      </dsp:txXfrm>
    </dsp:sp>
    <dsp:sp modelId="{1D7B0DB4-BEA6-41FD-A0E6-B9F46AFA0B60}">
      <dsp:nvSpPr>
        <dsp:cNvPr id="0" name=""/>
        <dsp:cNvSpPr/>
      </dsp:nvSpPr>
      <dsp:spPr>
        <a:xfrm>
          <a:off x="0" y="1923330"/>
          <a:ext cx="5310445" cy="153813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5B8C20-3AA0-472B-AC8D-0570B18D1727}">
      <dsp:nvSpPr>
        <dsp:cNvPr id="0" name=""/>
        <dsp:cNvSpPr/>
      </dsp:nvSpPr>
      <dsp:spPr>
        <a:xfrm>
          <a:off x="465286" y="2269411"/>
          <a:ext cx="845976" cy="84597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0DBA986-5E2B-4D96-B63E-7473990757A6}">
      <dsp:nvSpPr>
        <dsp:cNvPr id="0" name=""/>
        <dsp:cNvSpPr/>
      </dsp:nvSpPr>
      <dsp:spPr>
        <a:xfrm>
          <a:off x="1776550" y="1923330"/>
          <a:ext cx="3533894" cy="1538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786" tIns="162786" rIns="162786" bIns="162786" numCol="1" spcCol="1270" anchor="ctr" anchorCtr="0">
          <a:noAutofit/>
        </a:bodyPr>
        <a:lstStyle/>
        <a:p>
          <a:pPr marL="0" lvl="0" indent="0" algn="l" defTabSz="666750">
            <a:lnSpc>
              <a:spcPct val="100000"/>
            </a:lnSpc>
            <a:spcBef>
              <a:spcPct val="0"/>
            </a:spcBef>
            <a:spcAft>
              <a:spcPct val="35000"/>
            </a:spcAft>
            <a:buNone/>
          </a:pPr>
          <a:r>
            <a:rPr lang="en-US" sz="1500" kern="1200"/>
            <a:t>Mental health services Before and after NHS.</a:t>
          </a:r>
        </a:p>
      </dsp:txBody>
      <dsp:txXfrm>
        <a:off x="1776550" y="1923330"/>
        <a:ext cx="3533894" cy="1538138"/>
      </dsp:txXfrm>
    </dsp:sp>
    <dsp:sp modelId="{F3645DFA-8320-45CE-9564-F3C20A808FDA}">
      <dsp:nvSpPr>
        <dsp:cNvPr id="0" name=""/>
        <dsp:cNvSpPr/>
      </dsp:nvSpPr>
      <dsp:spPr>
        <a:xfrm>
          <a:off x="0" y="3846004"/>
          <a:ext cx="5310445" cy="153813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35553B-0794-45F9-AD9E-B0BE38379212}">
      <dsp:nvSpPr>
        <dsp:cNvPr id="0" name=""/>
        <dsp:cNvSpPr/>
      </dsp:nvSpPr>
      <dsp:spPr>
        <a:xfrm>
          <a:off x="465286" y="4192085"/>
          <a:ext cx="845976" cy="84597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5134776-6AA6-48FA-BD23-F804A8FA291F}">
      <dsp:nvSpPr>
        <dsp:cNvPr id="0" name=""/>
        <dsp:cNvSpPr/>
      </dsp:nvSpPr>
      <dsp:spPr>
        <a:xfrm>
          <a:off x="1776550" y="3846004"/>
          <a:ext cx="3533894" cy="1538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786" tIns="162786" rIns="162786" bIns="162786" numCol="1" spcCol="1270" anchor="ctr" anchorCtr="0">
          <a:noAutofit/>
        </a:bodyPr>
        <a:lstStyle/>
        <a:p>
          <a:pPr marL="0" lvl="0" indent="0" algn="l" defTabSz="666750">
            <a:lnSpc>
              <a:spcPct val="100000"/>
            </a:lnSpc>
            <a:spcBef>
              <a:spcPct val="0"/>
            </a:spcBef>
            <a:spcAft>
              <a:spcPct val="35000"/>
            </a:spcAft>
            <a:buNone/>
          </a:pPr>
          <a:r>
            <a:rPr lang="en-US" sz="1500" kern="1200"/>
            <a:t>How mental health services improved during this 70 years.</a:t>
          </a:r>
        </a:p>
      </dsp:txBody>
      <dsp:txXfrm>
        <a:off x="1776550" y="3846004"/>
        <a:ext cx="3533894" cy="15381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EF617D-7F3B-4092-8C30-311219B6D422}">
      <dsp:nvSpPr>
        <dsp:cNvPr id="0" name=""/>
        <dsp:cNvSpPr/>
      </dsp:nvSpPr>
      <dsp:spPr>
        <a:xfrm>
          <a:off x="0" y="3423920"/>
          <a:ext cx="6085840" cy="0"/>
        </a:xfrm>
        <a:prstGeom prst="line">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tailEnd type="triangle" w="lg" len="lg"/>
        </a:ln>
        <a:effectLst/>
      </dsp:spPr>
      <dsp:style>
        <a:lnRef idx="2">
          <a:scrgbClr r="0" g="0" b="0"/>
        </a:lnRef>
        <a:fillRef idx="1">
          <a:scrgbClr r="0" g="0" b="0"/>
        </a:fillRef>
        <a:effectRef idx="0">
          <a:scrgbClr r="0" g="0" b="0"/>
        </a:effectRef>
        <a:fontRef idx="minor"/>
      </dsp:style>
    </dsp:sp>
    <dsp:sp modelId="{83433928-6019-4C38-BD4C-AD4274F9A904}">
      <dsp:nvSpPr>
        <dsp:cNvPr id="0" name=""/>
        <dsp:cNvSpPr/>
      </dsp:nvSpPr>
      <dsp:spPr>
        <a:xfrm>
          <a:off x="169500" y="3677290"/>
          <a:ext cx="2479028" cy="7738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622300">
            <a:lnSpc>
              <a:spcPct val="90000"/>
            </a:lnSpc>
            <a:spcBef>
              <a:spcPct val="0"/>
            </a:spcBef>
            <a:spcAft>
              <a:spcPct val="35000"/>
            </a:spcAft>
            <a:buNone/>
            <a:defRPr b="1"/>
          </a:pPr>
          <a:r>
            <a:rPr lang="en-US" sz="1400" b="1" kern="1200" dirty="0">
              <a:solidFill>
                <a:srgbClr val="444444"/>
              </a:solidFill>
              <a:latin typeface="Arial"/>
              <a:cs typeface="Arial"/>
            </a:rPr>
            <a:t>1961</a:t>
          </a:r>
          <a:endParaRPr lang="en-US" sz="1400" b="1" kern="1200" dirty="0"/>
        </a:p>
      </dsp:txBody>
      <dsp:txXfrm>
        <a:off x="169500" y="3677290"/>
        <a:ext cx="2479028" cy="773805"/>
      </dsp:txXfrm>
    </dsp:sp>
    <dsp:sp modelId="{D2843B5C-A9B2-45F8-B906-75618DA7AC6B}">
      <dsp:nvSpPr>
        <dsp:cNvPr id="0" name=""/>
        <dsp:cNvSpPr/>
      </dsp:nvSpPr>
      <dsp:spPr>
        <a:xfrm>
          <a:off x="475" y="371495"/>
          <a:ext cx="2817078" cy="1751335"/>
        </a:xfrm>
        <a:prstGeom prst="round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a:lnSpc>
              <a:spcPct val="90000"/>
            </a:lnSpc>
            <a:spcBef>
              <a:spcPct val="0"/>
            </a:spcBef>
            <a:spcAft>
              <a:spcPct val="35000"/>
            </a:spcAft>
            <a:buNone/>
          </a:pPr>
          <a:r>
            <a:rPr lang="en-US" sz="1200" b="1" kern="1200" dirty="0">
              <a:solidFill>
                <a:srgbClr val="444444"/>
              </a:solidFill>
              <a:latin typeface="Arial"/>
              <a:cs typeface="Arial"/>
            </a:rPr>
            <a:t>The government decided to close all Victorian asylums.</a:t>
          </a:r>
          <a:endParaRPr lang="en-US" sz="1200" b="1" kern="1200" dirty="0">
            <a:solidFill>
              <a:srgbClr val="000000"/>
            </a:solidFill>
            <a:latin typeface="Arial"/>
            <a:cs typeface="Arial"/>
          </a:endParaRPr>
        </a:p>
        <a:p>
          <a:pPr marL="0" lvl="0" indent="0" algn="l" defTabSz="533400">
            <a:lnSpc>
              <a:spcPct val="90000"/>
            </a:lnSpc>
            <a:spcBef>
              <a:spcPct val="0"/>
            </a:spcBef>
            <a:spcAft>
              <a:spcPct val="35000"/>
            </a:spcAft>
            <a:buNone/>
          </a:pPr>
          <a:r>
            <a:rPr lang="en-US" sz="1200" b="1" kern="1200" dirty="0">
              <a:solidFill>
                <a:srgbClr val="444444"/>
              </a:solidFill>
              <a:latin typeface="Arial"/>
              <a:cs typeface="Arial"/>
            </a:rPr>
            <a:t>Patients on their premises should be treated in hospital yards.</a:t>
          </a:r>
          <a:endParaRPr lang="en-US" sz="1200" b="1" kern="1200" dirty="0">
            <a:solidFill>
              <a:srgbClr val="000000"/>
            </a:solidFill>
            <a:latin typeface="Arial"/>
            <a:cs typeface="Arial"/>
          </a:endParaRPr>
        </a:p>
        <a:p>
          <a:pPr marL="0" lvl="0" indent="0" algn="l" defTabSz="533400">
            <a:lnSpc>
              <a:spcPct val="90000"/>
            </a:lnSpc>
            <a:spcBef>
              <a:spcPct val="0"/>
            </a:spcBef>
            <a:spcAft>
              <a:spcPct val="35000"/>
            </a:spcAft>
            <a:buNone/>
          </a:pPr>
          <a:r>
            <a:rPr lang="en-US" sz="1200" b="1" kern="1200" dirty="0">
              <a:solidFill>
                <a:srgbClr val="444444"/>
              </a:solidFill>
              <a:latin typeface="Arial"/>
              <a:cs typeface="Arial"/>
            </a:rPr>
            <a:t>The assimilation of those services into  NHS care was long and difficult.</a:t>
          </a:r>
          <a:endParaRPr lang="en-US" sz="1200" b="1" kern="1200" dirty="0">
            <a:solidFill>
              <a:srgbClr val="000000"/>
            </a:solidFill>
            <a:latin typeface="Arial"/>
            <a:cs typeface="Arial"/>
          </a:endParaRPr>
        </a:p>
      </dsp:txBody>
      <dsp:txXfrm>
        <a:off x="85968" y="456988"/>
        <a:ext cx="2646092" cy="1580349"/>
      </dsp:txXfrm>
    </dsp:sp>
    <dsp:sp modelId="{8AC8C50B-B937-4D01-A062-31FFCED5F56B}">
      <dsp:nvSpPr>
        <dsp:cNvPr id="0" name=""/>
        <dsp:cNvSpPr/>
      </dsp:nvSpPr>
      <dsp:spPr>
        <a:xfrm>
          <a:off x="1409014" y="2122830"/>
          <a:ext cx="0" cy="1301089"/>
        </a:xfrm>
        <a:prstGeom prst="line">
          <a:avLst/>
        </a:prstGeom>
        <a:noFill/>
        <a:ln w="635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3C8EB7BB-ACA8-426D-A32F-AC6AFC5FE2DE}">
      <dsp:nvSpPr>
        <dsp:cNvPr id="0" name=""/>
        <dsp:cNvSpPr/>
      </dsp:nvSpPr>
      <dsp:spPr>
        <a:xfrm>
          <a:off x="1803405" y="2396743"/>
          <a:ext cx="2479028" cy="7738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622300">
            <a:lnSpc>
              <a:spcPct val="90000"/>
            </a:lnSpc>
            <a:spcBef>
              <a:spcPct val="0"/>
            </a:spcBef>
            <a:spcAft>
              <a:spcPct val="35000"/>
            </a:spcAft>
            <a:buNone/>
            <a:defRPr b="1"/>
          </a:pPr>
          <a:r>
            <a:rPr lang="en-US" sz="1400" b="1" kern="1200" dirty="0">
              <a:solidFill>
                <a:srgbClr val="444444"/>
              </a:solidFill>
              <a:latin typeface="Arial"/>
              <a:cs typeface="Arial"/>
            </a:rPr>
            <a:t>1970</a:t>
          </a:r>
          <a:endParaRPr lang="en-US" sz="1400" b="1" kern="1200" dirty="0"/>
        </a:p>
      </dsp:txBody>
      <dsp:txXfrm>
        <a:off x="1803405" y="2396743"/>
        <a:ext cx="2479028" cy="773805"/>
      </dsp:txXfrm>
    </dsp:sp>
    <dsp:sp modelId="{A8138416-3FC6-4D95-90A9-1D00A3A947DD}">
      <dsp:nvSpPr>
        <dsp:cNvPr id="0" name=""/>
        <dsp:cNvSpPr/>
      </dsp:nvSpPr>
      <dsp:spPr>
        <a:xfrm>
          <a:off x="1357655" y="3372561"/>
          <a:ext cx="102717" cy="102717"/>
        </a:xfrm>
        <a:prstGeom prst="ellips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31F0B05-F235-4FBC-B1AA-76F5F74CA464}">
      <dsp:nvSpPr>
        <dsp:cNvPr id="0" name=""/>
        <dsp:cNvSpPr/>
      </dsp:nvSpPr>
      <dsp:spPr>
        <a:xfrm>
          <a:off x="1634380" y="4725009"/>
          <a:ext cx="2817078" cy="1167556"/>
        </a:xfrm>
        <a:prstGeom prst="round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a:lnSpc>
              <a:spcPct val="90000"/>
            </a:lnSpc>
            <a:spcBef>
              <a:spcPct val="0"/>
            </a:spcBef>
            <a:spcAft>
              <a:spcPct val="35000"/>
            </a:spcAft>
            <a:buNone/>
          </a:pPr>
          <a:r>
            <a:rPr lang="en-US" sz="1200" b="1" kern="1200" dirty="0">
              <a:solidFill>
                <a:srgbClr val="444444"/>
              </a:solidFill>
              <a:latin typeface="Arial"/>
              <a:cs typeface="Arial"/>
            </a:rPr>
            <a:t>Most asylums were closed.</a:t>
          </a:r>
          <a:endParaRPr lang="en-US" sz="1200" b="1" kern="1200" dirty="0">
            <a:solidFill>
              <a:srgbClr val="000000"/>
            </a:solidFill>
            <a:latin typeface="Arial"/>
            <a:cs typeface="Arial"/>
          </a:endParaRPr>
        </a:p>
        <a:p>
          <a:pPr marL="0" lvl="0" indent="0" algn="l" defTabSz="533400">
            <a:lnSpc>
              <a:spcPct val="90000"/>
            </a:lnSpc>
            <a:spcBef>
              <a:spcPct val="0"/>
            </a:spcBef>
            <a:spcAft>
              <a:spcPct val="35000"/>
            </a:spcAft>
            <a:buNone/>
          </a:pPr>
          <a:r>
            <a:rPr lang="en-US" sz="1200" b="1" kern="1200" dirty="0">
              <a:solidFill>
                <a:srgbClr val="444444"/>
              </a:solidFill>
              <a:latin typeface="Arial"/>
              <a:cs typeface="Arial"/>
            </a:rPr>
            <a:t>The assimilation of those services into  NHS care was long and difficult.</a:t>
          </a:r>
          <a:endParaRPr lang="en-US" sz="1200" b="1" kern="1200" dirty="0">
            <a:solidFill>
              <a:srgbClr val="000000"/>
            </a:solidFill>
            <a:latin typeface="Arial"/>
            <a:cs typeface="Arial"/>
          </a:endParaRPr>
        </a:p>
      </dsp:txBody>
      <dsp:txXfrm>
        <a:off x="1691375" y="4782004"/>
        <a:ext cx="2703088" cy="1053566"/>
      </dsp:txXfrm>
    </dsp:sp>
    <dsp:sp modelId="{3EA811FD-FB9C-4408-8FF4-B3DF88A00200}">
      <dsp:nvSpPr>
        <dsp:cNvPr id="0" name=""/>
        <dsp:cNvSpPr/>
      </dsp:nvSpPr>
      <dsp:spPr>
        <a:xfrm>
          <a:off x="3042920" y="3423919"/>
          <a:ext cx="0" cy="1301089"/>
        </a:xfrm>
        <a:prstGeom prst="line">
          <a:avLst/>
        </a:prstGeom>
        <a:noFill/>
        <a:ln w="635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C9CEA289-678F-4483-BFAC-670F3AFEC3F3}">
      <dsp:nvSpPr>
        <dsp:cNvPr id="0" name=""/>
        <dsp:cNvSpPr/>
      </dsp:nvSpPr>
      <dsp:spPr>
        <a:xfrm>
          <a:off x="3437310" y="3677290"/>
          <a:ext cx="2479028" cy="7738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622300">
            <a:lnSpc>
              <a:spcPct val="90000"/>
            </a:lnSpc>
            <a:spcBef>
              <a:spcPct val="0"/>
            </a:spcBef>
            <a:spcAft>
              <a:spcPct val="35000"/>
            </a:spcAft>
            <a:buNone/>
            <a:defRPr b="1"/>
          </a:pPr>
          <a:r>
            <a:rPr lang="en-US" sz="1400" b="1" kern="1200" dirty="0">
              <a:solidFill>
                <a:srgbClr val="444444"/>
              </a:solidFill>
              <a:latin typeface="Arial"/>
              <a:cs typeface="Arial"/>
            </a:rPr>
            <a:t>1983</a:t>
          </a:r>
          <a:r>
            <a:rPr lang="en-US" sz="1400" b="1" kern="1200" dirty="0">
              <a:latin typeface="Arial"/>
              <a:cs typeface="Arial"/>
            </a:rPr>
            <a:t> Mental health act</a:t>
          </a:r>
          <a:endParaRPr lang="en-US" sz="1400" b="1" kern="1200" dirty="0"/>
        </a:p>
      </dsp:txBody>
      <dsp:txXfrm>
        <a:off x="3437310" y="3677290"/>
        <a:ext cx="2479028" cy="773805"/>
      </dsp:txXfrm>
    </dsp:sp>
    <dsp:sp modelId="{A8C26345-DA88-42A4-9CE0-6D1FB0DFD37C}">
      <dsp:nvSpPr>
        <dsp:cNvPr id="0" name=""/>
        <dsp:cNvSpPr/>
      </dsp:nvSpPr>
      <dsp:spPr>
        <a:xfrm>
          <a:off x="2991561" y="3372561"/>
          <a:ext cx="102717" cy="102717"/>
        </a:xfrm>
        <a:prstGeom prst="ellips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4E32971-B6E1-4E2C-BE08-01173466AE1D}">
      <dsp:nvSpPr>
        <dsp:cNvPr id="0" name=""/>
        <dsp:cNvSpPr/>
      </dsp:nvSpPr>
      <dsp:spPr>
        <a:xfrm>
          <a:off x="3268286" y="882301"/>
          <a:ext cx="2817078" cy="1240529"/>
        </a:xfrm>
        <a:prstGeom prst="round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a:lnSpc>
              <a:spcPct val="90000"/>
            </a:lnSpc>
            <a:spcBef>
              <a:spcPct val="0"/>
            </a:spcBef>
            <a:spcAft>
              <a:spcPct val="35000"/>
            </a:spcAft>
            <a:buNone/>
          </a:pPr>
          <a:r>
            <a:rPr lang="en-US" sz="1200" b="1" kern="1200" dirty="0">
              <a:solidFill>
                <a:srgbClr val="444444"/>
              </a:solidFill>
              <a:latin typeface="Arial"/>
              <a:cs typeface="Arial"/>
            </a:rPr>
            <a:t>Assessment and treatment in hospital facilities</a:t>
          </a:r>
          <a:endParaRPr lang="en-US" sz="1200" b="1" kern="1200" dirty="0">
            <a:solidFill>
              <a:srgbClr val="000000"/>
            </a:solidFill>
            <a:latin typeface="Arial"/>
            <a:cs typeface="Arial"/>
          </a:endParaRPr>
        </a:p>
        <a:p>
          <a:pPr marL="0" lvl="0" indent="0" algn="l" defTabSz="533400">
            <a:lnSpc>
              <a:spcPct val="90000"/>
            </a:lnSpc>
            <a:spcBef>
              <a:spcPct val="0"/>
            </a:spcBef>
            <a:spcAft>
              <a:spcPct val="35000"/>
            </a:spcAft>
            <a:buNone/>
          </a:pPr>
          <a:r>
            <a:rPr lang="en-US" sz="1200" b="1" kern="1200" dirty="0">
              <a:solidFill>
                <a:srgbClr val="444444"/>
              </a:solidFill>
              <a:latin typeface="Arial"/>
              <a:cs typeface="Arial"/>
            </a:rPr>
            <a:t>Treatment in </a:t>
          </a:r>
          <a:r>
            <a:rPr lang="en-US" sz="1200" b="1" kern="1200" dirty="0">
              <a:solidFill>
                <a:srgbClr val="000000"/>
              </a:solidFill>
              <a:latin typeface="Arial"/>
              <a:cs typeface="Arial"/>
            </a:rPr>
            <a:t>community</a:t>
          </a:r>
        </a:p>
        <a:p>
          <a:pPr marL="0" lvl="0" indent="0" algn="l" defTabSz="533400">
            <a:lnSpc>
              <a:spcPct val="90000"/>
            </a:lnSpc>
            <a:spcBef>
              <a:spcPct val="0"/>
            </a:spcBef>
            <a:spcAft>
              <a:spcPct val="35000"/>
            </a:spcAft>
            <a:buNone/>
          </a:pPr>
          <a:r>
            <a:rPr lang="en-US" sz="1200" b="1" kern="1200" dirty="0">
              <a:solidFill>
                <a:srgbClr val="444444"/>
              </a:solidFill>
              <a:latin typeface="Arial"/>
              <a:cs typeface="Arial"/>
            </a:rPr>
            <a:t>Admission to hospital could be either civil or criminal.</a:t>
          </a:r>
          <a:endParaRPr lang="en-US" sz="1200" b="1" kern="1200" dirty="0">
            <a:solidFill>
              <a:srgbClr val="000000"/>
            </a:solidFill>
            <a:latin typeface="Arial"/>
            <a:cs typeface="Arial"/>
          </a:endParaRPr>
        </a:p>
      </dsp:txBody>
      <dsp:txXfrm>
        <a:off x="3328844" y="942859"/>
        <a:ext cx="2695962" cy="1119413"/>
      </dsp:txXfrm>
    </dsp:sp>
    <dsp:sp modelId="{B0AF58AB-D8A0-4673-93F2-5BEAE1F98DB8}">
      <dsp:nvSpPr>
        <dsp:cNvPr id="0" name=""/>
        <dsp:cNvSpPr/>
      </dsp:nvSpPr>
      <dsp:spPr>
        <a:xfrm>
          <a:off x="4676825" y="2122830"/>
          <a:ext cx="0" cy="1301089"/>
        </a:xfrm>
        <a:prstGeom prst="line">
          <a:avLst/>
        </a:prstGeom>
        <a:noFill/>
        <a:ln w="635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7711D882-4563-4B06-A8B8-01FD1F06B1F7}">
      <dsp:nvSpPr>
        <dsp:cNvPr id="0" name=""/>
        <dsp:cNvSpPr/>
      </dsp:nvSpPr>
      <dsp:spPr>
        <a:xfrm>
          <a:off x="4625466" y="3372561"/>
          <a:ext cx="102717" cy="102717"/>
        </a:xfrm>
        <a:prstGeom prst="ellips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DE918E-A130-4DB7-8880-7C5C3242D3E2}">
      <dsp:nvSpPr>
        <dsp:cNvPr id="0" name=""/>
        <dsp:cNvSpPr/>
      </dsp:nvSpPr>
      <dsp:spPr>
        <a:xfrm>
          <a:off x="0" y="3616960"/>
          <a:ext cx="5781040" cy="0"/>
        </a:xfrm>
        <a:prstGeom prst="line">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tailEnd type="triangle" w="lg" len="lg"/>
        </a:ln>
        <a:effectLst/>
      </dsp:spPr>
      <dsp:style>
        <a:lnRef idx="2">
          <a:scrgbClr r="0" g="0" b="0"/>
        </a:lnRef>
        <a:fillRef idx="1">
          <a:scrgbClr r="0" g="0" b="0"/>
        </a:fillRef>
        <a:effectRef idx="0">
          <a:scrgbClr r="0" g="0" b="0"/>
        </a:effectRef>
        <a:fontRef idx="minor"/>
      </dsp:style>
    </dsp:sp>
    <dsp:sp modelId="{3C50209A-ED2A-49D8-93CB-915D6B774F8E}">
      <dsp:nvSpPr>
        <dsp:cNvPr id="0" name=""/>
        <dsp:cNvSpPr/>
      </dsp:nvSpPr>
      <dsp:spPr>
        <a:xfrm>
          <a:off x="161010" y="3884615"/>
          <a:ext cx="2354870" cy="8174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622300">
            <a:lnSpc>
              <a:spcPct val="90000"/>
            </a:lnSpc>
            <a:spcBef>
              <a:spcPct val="0"/>
            </a:spcBef>
            <a:spcAft>
              <a:spcPct val="35000"/>
            </a:spcAft>
            <a:buNone/>
            <a:defRPr b="1"/>
          </a:pPr>
          <a:r>
            <a:rPr lang="en-US" sz="1400" b="1" kern="1200" dirty="0">
              <a:solidFill>
                <a:srgbClr val="444444"/>
              </a:solidFill>
              <a:latin typeface="Arial"/>
              <a:cs typeface="Arial"/>
            </a:rPr>
            <a:t>1990- National health and community care act</a:t>
          </a:r>
          <a:r>
            <a:rPr lang="en-US" sz="1400" b="1" kern="1200" dirty="0">
              <a:solidFill>
                <a:srgbClr val="000000"/>
              </a:solidFill>
              <a:latin typeface="Arial"/>
              <a:cs typeface="Arial"/>
            </a:rPr>
            <a:t> .  </a:t>
          </a:r>
        </a:p>
      </dsp:txBody>
      <dsp:txXfrm>
        <a:off x="161010" y="3884615"/>
        <a:ext cx="2354870" cy="817432"/>
      </dsp:txXfrm>
    </dsp:sp>
    <dsp:sp modelId="{D2B92975-D1D9-4899-ADA0-0880CD7C6BB0}">
      <dsp:nvSpPr>
        <dsp:cNvPr id="0" name=""/>
        <dsp:cNvSpPr/>
      </dsp:nvSpPr>
      <dsp:spPr>
        <a:xfrm>
          <a:off x="451" y="1009131"/>
          <a:ext cx="2675989" cy="1233383"/>
        </a:xfrm>
        <a:prstGeom prst="round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a:lnSpc>
              <a:spcPct val="90000"/>
            </a:lnSpc>
            <a:spcBef>
              <a:spcPct val="0"/>
            </a:spcBef>
            <a:spcAft>
              <a:spcPct val="35000"/>
            </a:spcAft>
            <a:buNone/>
          </a:pPr>
          <a:r>
            <a:rPr lang="en-US" sz="1200" b="1" kern="1200" dirty="0">
              <a:solidFill>
                <a:srgbClr val="444444"/>
              </a:solidFill>
              <a:latin typeface="Arial"/>
              <a:cs typeface="Arial"/>
            </a:rPr>
            <a:t>Where local authorities will be responsible for the base of community care.</a:t>
          </a:r>
          <a:endParaRPr lang="en-US" sz="1200" b="1" kern="1200" dirty="0">
            <a:solidFill>
              <a:srgbClr val="000000"/>
            </a:solidFill>
            <a:latin typeface="Arial"/>
            <a:cs typeface="Arial"/>
          </a:endParaRPr>
        </a:p>
        <a:p>
          <a:pPr marL="0" lvl="0" indent="0" algn="l" defTabSz="533400">
            <a:lnSpc>
              <a:spcPct val="90000"/>
            </a:lnSpc>
            <a:spcBef>
              <a:spcPct val="0"/>
            </a:spcBef>
            <a:spcAft>
              <a:spcPct val="35000"/>
            </a:spcAft>
            <a:buNone/>
          </a:pPr>
          <a:endParaRPr lang="en-US" sz="1200" b="1" kern="1200" dirty="0"/>
        </a:p>
      </dsp:txBody>
      <dsp:txXfrm>
        <a:off x="60660" y="1069340"/>
        <a:ext cx="2555571" cy="1112965"/>
      </dsp:txXfrm>
    </dsp:sp>
    <dsp:sp modelId="{22097418-34AE-4600-AF4B-1DC54CDD82E2}">
      <dsp:nvSpPr>
        <dsp:cNvPr id="0" name=""/>
        <dsp:cNvSpPr/>
      </dsp:nvSpPr>
      <dsp:spPr>
        <a:xfrm>
          <a:off x="1338446" y="2242515"/>
          <a:ext cx="0" cy="1374444"/>
        </a:xfrm>
        <a:prstGeom prst="line">
          <a:avLst/>
        </a:prstGeom>
        <a:noFill/>
        <a:ln w="635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186705D5-6F6B-47D2-A935-2930B6F508F8}">
      <dsp:nvSpPr>
        <dsp:cNvPr id="0" name=""/>
        <dsp:cNvSpPr/>
      </dsp:nvSpPr>
      <dsp:spPr>
        <a:xfrm>
          <a:off x="1713084" y="2531872"/>
          <a:ext cx="2354870" cy="8174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622300">
            <a:lnSpc>
              <a:spcPct val="90000"/>
            </a:lnSpc>
            <a:spcBef>
              <a:spcPct val="0"/>
            </a:spcBef>
            <a:spcAft>
              <a:spcPct val="35000"/>
            </a:spcAft>
            <a:buNone/>
            <a:defRPr b="1"/>
          </a:pPr>
          <a:r>
            <a:rPr lang="en-US" sz="1400" b="1" kern="1200" dirty="0">
              <a:latin typeface="Arial"/>
              <a:cs typeface="Arial"/>
            </a:rPr>
            <a:t>1991-1996</a:t>
          </a:r>
        </a:p>
      </dsp:txBody>
      <dsp:txXfrm>
        <a:off x="1713084" y="2531872"/>
        <a:ext cx="2354870" cy="817432"/>
      </dsp:txXfrm>
    </dsp:sp>
    <dsp:sp modelId="{A1254882-2474-4939-BA98-A2ACD3B6DC77}">
      <dsp:nvSpPr>
        <dsp:cNvPr id="0" name=""/>
        <dsp:cNvSpPr/>
      </dsp:nvSpPr>
      <dsp:spPr>
        <a:xfrm>
          <a:off x="1284191" y="3562705"/>
          <a:ext cx="108508" cy="108508"/>
        </a:xfrm>
        <a:prstGeom prst="ellips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EBADDCE-B38F-4259-8B31-3B4A727232C3}">
      <dsp:nvSpPr>
        <dsp:cNvPr id="0" name=""/>
        <dsp:cNvSpPr/>
      </dsp:nvSpPr>
      <dsp:spPr>
        <a:xfrm>
          <a:off x="1552525" y="4991404"/>
          <a:ext cx="2675989" cy="1233383"/>
        </a:xfrm>
        <a:prstGeom prst="round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a:lnSpc>
              <a:spcPct val="90000"/>
            </a:lnSpc>
            <a:spcBef>
              <a:spcPct val="0"/>
            </a:spcBef>
            <a:spcAft>
              <a:spcPct val="35000"/>
            </a:spcAft>
            <a:buNone/>
          </a:pPr>
          <a:r>
            <a:rPr lang="en-US" sz="1200" b="1" kern="1200" dirty="0">
              <a:solidFill>
                <a:srgbClr val="444444"/>
              </a:solidFill>
              <a:latin typeface="Arial"/>
              <a:cs typeface="Arial"/>
            </a:rPr>
            <a:t> Introduction on NHS trust</a:t>
          </a:r>
          <a:endParaRPr lang="en-US" sz="1200" b="1" kern="1200" dirty="0"/>
        </a:p>
      </dsp:txBody>
      <dsp:txXfrm>
        <a:off x="1612734" y="5051613"/>
        <a:ext cx="2555571" cy="1112965"/>
      </dsp:txXfrm>
    </dsp:sp>
    <dsp:sp modelId="{D0DB3A02-D0ED-4191-A799-6310592CB225}">
      <dsp:nvSpPr>
        <dsp:cNvPr id="0" name=""/>
        <dsp:cNvSpPr/>
      </dsp:nvSpPr>
      <dsp:spPr>
        <a:xfrm>
          <a:off x="2890520" y="3616959"/>
          <a:ext cx="0" cy="1374444"/>
        </a:xfrm>
        <a:prstGeom prst="line">
          <a:avLst/>
        </a:prstGeom>
        <a:noFill/>
        <a:ln w="635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FD9E61F0-1C29-414F-96F0-AADE8F239FB8}">
      <dsp:nvSpPr>
        <dsp:cNvPr id="0" name=""/>
        <dsp:cNvSpPr/>
      </dsp:nvSpPr>
      <dsp:spPr>
        <a:xfrm>
          <a:off x="3265158" y="3884615"/>
          <a:ext cx="2354870" cy="8174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622300">
            <a:lnSpc>
              <a:spcPct val="90000"/>
            </a:lnSpc>
            <a:spcBef>
              <a:spcPct val="0"/>
            </a:spcBef>
            <a:spcAft>
              <a:spcPct val="35000"/>
            </a:spcAft>
            <a:buNone/>
            <a:defRPr b="1"/>
          </a:pPr>
          <a:r>
            <a:rPr lang="en-US" sz="1400" b="1" kern="1200" dirty="0">
              <a:latin typeface="Neue Haas Grotesk Text Pro"/>
            </a:rPr>
            <a:t>1999</a:t>
          </a:r>
          <a:endParaRPr lang="en-US" sz="1400" b="1" kern="1200" dirty="0"/>
        </a:p>
      </dsp:txBody>
      <dsp:txXfrm>
        <a:off x="3265158" y="3884615"/>
        <a:ext cx="2354870" cy="817432"/>
      </dsp:txXfrm>
    </dsp:sp>
    <dsp:sp modelId="{5C3D4DDD-A2C8-4DBE-A72B-4076CB85B261}">
      <dsp:nvSpPr>
        <dsp:cNvPr id="0" name=""/>
        <dsp:cNvSpPr/>
      </dsp:nvSpPr>
      <dsp:spPr>
        <a:xfrm>
          <a:off x="2836265" y="3562705"/>
          <a:ext cx="108508" cy="108508"/>
        </a:xfrm>
        <a:prstGeom prst="ellips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EF22FAB-300A-4DF4-9686-1AD166E5A98B}">
      <dsp:nvSpPr>
        <dsp:cNvPr id="0" name=""/>
        <dsp:cNvSpPr/>
      </dsp:nvSpPr>
      <dsp:spPr>
        <a:xfrm>
          <a:off x="3104599" y="1009131"/>
          <a:ext cx="2675989" cy="1233383"/>
        </a:xfrm>
        <a:prstGeom prst="round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a:lnSpc>
              <a:spcPct val="90000"/>
            </a:lnSpc>
            <a:spcBef>
              <a:spcPct val="0"/>
            </a:spcBef>
            <a:spcAft>
              <a:spcPct val="35000"/>
            </a:spcAft>
            <a:buNone/>
          </a:pPr>
          <a:r>
            <a:rPr lang="en-US" sz="1200" b="1" kern="1200" dirty="0">
              <a:solidFill>
                <a:srgbClr val="444444"/>
              </a:solidFill>
              <a:latin typeface="Arial"/>
              <a:cs typeface="Arial"/>
            </a:rPr>
            <a:t> National Service framework (NSF) for adult's mental health.</a:t>
          </a:r>
          <a:endParaRPr lang="en-US" sz="1200" b="1" kern="1200" dirty="0">
            <a:solidFill>
              <a:srgbClr val="000000"/>
            </a:solidFill>
            <a:latin typeface="Arial"/>
            <a:cs typeface="Arial"/>
          </a:endParaRPr>
        </a:p>
      </dsp:txBody>
      <dsp:txXfrm>
        <a:off x="3164808" y="1069340"/>
        <a:ext cx="2555571" cy="1112965"/>
      </dsp:txXfrm>
    </dsp:sp>
    <dsp:sp modelId="{1B5C1C1E-7365-43AA-BB90-EB55E1152B40}">
      <dsp:nvSpPr>
        <dsp:cNvPr id="0" name=""/>
        <dsp:cNvSpPr/>
      </dsp:nvSpPr>
      <dsp:spPr>
        <a:xfrm>
          <a:off x="4442593" y="2242515"/>
          <a:ext cx="0" cy="1374444"/>
        </a:xfrm>
        <a:prstGeom prst="line">
          <a:avLst/>
        </a:prstGeom>
        <a:noFill/>
        <a:ln w="635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B9F29CC3-5BF7-4323-84D3-EDBBE40E7E12}">
      <dsp:nvSpPr>
        <dsp:cNvPr id="0" name=""/>
        <dsp:cNvSpPr/>
      </dsp:nvSpPr>
      <dsp:spPr>
        <a:xfrm>
          <a:off x="4388339" y="3562705"/>
          <a:ext cx="108508" cy="108508"/>
        </a:xfrm>
        <a:prstGeom prst="ellips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D601B6-E24E-4246-A57A-08AE2A34D0E3}">
      <dsp:nvSpPr>
        <dsp:cNvPr id="0" name=""/>
        <dsp:cNvSpPr/>
      </dsp:nvSpPr>
      <dsp:spPr>
        <a:xfrm>
          <a:off x="0" y="1711341"/>
          <a:ext cx="9625383" cy="0"/>
        </a:xfrm>
        <a:prstGeom prst="line">
          <a:avLst/>
        </a:prstGeom>
        <a:solidFill>
          <a:schemeClr val="lt1">
            <a:alpha val="90000"/>
            <a:hueOff val="0"/>
            <a:satOff val="0"/>
            <a:lumOff val="0"/>
            <a:alphaOff val="0"/>
          </a:schemeClr>
        </a:solidFill>
        <a:ln w="19050" cap="rnd" cmpd="sng" algn="ctr">
          <a:solidFill>
            <a:schemeClr val="accent2">
              <a:hueOff val="0"/>
              <a:satOff val="0"/>
              <a:lumOff val="0"/>
              <a:alphaOff val="0"/>
            </a:schemeClr>
          </a:solidFill>
          <a:prstDash val="solid"/>
          <a:tailEnd type="triangle" w="lg" len="lg"/>
        </a:ln>
        <a:effectLst/>
      </dsp:spPr>
      <dsp:style>
        <a:lnRef idx="1">
          <a:scrgbClr r="0" g="0" b="0"/>
        </a:lnRef>
        <a:fillRef idx="1">
          <a:scrgbClr r="0" g="0" b="0"/>
        </a:fillRef>
        <a:effectRef idx="0">
          <a:scrgbClr r="0" g="0" b="0"/>
        </a:effectRef>
        <a:fontRef idx="minor"/>
      </dsp:style>
    </dsp:sp>
    <dsp:sp modelId="{5C79CB40-C146-4A70-8496-687FF6EE0D40}">
      <dsp:nvSpPr>
        <dsp:cNvPr id="0" name=""/>
        <dsp:cNvSpPr/>
      </dsp:nvSpPr>
      <dsp:spPr>
        <a:xfrm rot="8100000">
          <a:off x="55367" y="394397"/>
          <a:ext cx="251701" cy="251701"/>
        </a:xfrm>
        <a:prstGeom prst="teardrop">
          <a:avLst>
            <a:gd name="adj" fmla="val 115000"/>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w="9525" cap="rnd" cmpd="sng" algn="ctr">
          <a:solidFill>
            <a:schemeClr val="accent2">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E081A9A4-1A05-475E-AB40-E13FC58C7575}">
      <dsp:nvSpPr>
        <dsp:cNvPr id="0" name=""/>
        <dsp:cNvSpPr/>
      </dsp:nvSpPr>
      <dsp:spPr>
        <a:xfrm>
          <a:off x="83329" y="422359"/>
          <a:ext cx="195777" cy="195777"/>
        </a:xfrm>
        <a:prstGeom prst="ellipse">
          <a:avLst/>
        </a:prstGeom>
        <a:solidFill>
          <a:schemeClr val="lt1">
            <a:alpha val="90000"/>
            <a:hueOff val="0"/>
            <a:satOff val="0"/>
            <a:lumOff val="0"/>
            <a:alphaOff val="0"/>
          </a:schemeClr>
        </a:solidFill>
        <a:ln w="9525" cap="rnd" cmpd="sng" algn="ctr">
          <a:noFill/>
          <a:prstDash val="solid"/>
        </a:ln>
        <a:effectLst/>
      </dsp:spPr>
      <dsp:style>
        <a:lnRef idx="1">
          <a:scrgbClr r="0" g="0" b="0"/>
        </a:lnRef>
        <a:fillRef idx="1">
          <a:scrgbClr r="0" g="0" b="0"/>
        </a:fillRef>
        <a:effectRef idx="0">
          <a:scrgbClr r="0" g="0" b="0"/>
        </a:effectRef>
        <a:fontRef idx="minor"/>
      </dsp:style>
    </dsp:sp>
    <dsp:sp modelId="{2FD3EDA2-5CAC-4506-922F-56BCAFEC01C3}">
      <dsp:nvSpPr>
        <dsp:cNvPr id="0" name=""/>
        <dsp:cNvSpPr/>
      </dsp:nvSpPr>
      <dsp:spPr>
        <a:xfrm>
          <a:off x="359197" y="698227"/>
          <a:ext cx="2667148" cy="1013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69850" rIns="69850" bIns="104775" numCol="1" spcCol="1270" anchor="t" anchorCtr="0">
          <a:noAutofit/>
        </a:bodyPr>
        <a:lstStyle/>
        <a:p>
          <a:pPr marL="0" lvl="0" indent="0" algn="l" defTabSz="488950">
            <a:lnSpc>
              <a:spcPct val="90000"/>
            </a:lnSpc>
            <a:spcBef>
              <a:spcPct val="0"/>
            </a:spcBef>
            <a:spcAft>
              <a:spcPct val="35000"/>
            </a:spcAft>
            <a:buNone/>
          </a:pPr>
          <a:r>
            <a:rPr lang="en-US" sz="1100" kern="1200" dirty="0"/>
            <a:t>National service framework for maternity, young people and children. Aggregating advice on juvenile psychiatric services</a:t>
          </a:r>
        </a:p>
      </dsp:txBody>
      <dsp:txXfrm>
        <a:off x="359197" y="698227"/>
        <a:ext cx="2667148" cy="1013114"/>
      </dsp:txXfrm>
    </dsp:sp>
    <dsp:sp modelId="{5E64833E-F755-4FA8-ADCC-738E27D33873}">
      <dsp:nvSpPr>
        <dsp:cNvPr id="0" name=""/>
        <dsp:cNvSpPr/>
      </dsp:nvSpPr>
      <dsp:spPr>
        <a:xfrm>
          <a:off x="359197" y="342268"/>
          <a:ext cx="2667148" cy="3559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95250" bIns="0" numCol="1" spcCol="1270" anchor="ctr" anchorCtr="0">
          <a:noAutofit/>
        </a:bodyPr>
        <a:lstStyle/>
        <a:p>
          <a:pPr marL="0" lvl="0" indent="0" algn="l" defTabSz="666750">
            <a:lnSpc>
              <a:spcPct val="90000"/>
            </a:lnSpc>
            <a:spcBef>
              <a:spcPct val="0"/>
            </a:spcBef>
            <a:spcAft>
              <a:spcPct val="35000"/>
            </a:spcAft>
            <a:buNone/>
            <a:defRPr b="1"/>
          </a:pPr>
          <a:r>
            <a:rPr lang="en-US" sz="1500" kern="1200" dirty="0"/>
            <a:t>2004</a:t>
          </a:r>
        </a:p>
      </dsp:txBody>
      <dsp:txXfrm>
        <a:off x="359197" y="342268"/>
        <a:ext cx="2667148" cy="355959"/>
      </dsp:txXfrm>
    </dsp:sp>
    <dsp:sp modelId="{ED4006FE-DF42-4F03-BE25-2D3FC9DA8623}">
      <dsp:nvSpPr>
        <dsp:cNvPr id="0" name=""/>
        <dsp:cNvSpPr/>
      </dsp:nvSpPr>
      <dsp:spPr>
        <a:xfrm>
          <a:off x="181218" y="698227"/>
          <a:ext cx="0" cy="1013114"/>
        </a:xfrm>
        <a:prstGeom prst="line">
          <a:avLst/>
        </a:prstGeom>
        <a:noFill/>
        <a:ln w="12700" cap="rnd" cmpd="sng" algn="ctr">
          <a:solidFill>
            <a:schemeClr val="accent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20A00AA1-BA7A-439A-9B82-2A60A468922E}">
      <dsp:nvSpPr>
        <dsp:cNvPr id="0" name=""/>
        <dsp:cNvSpPr/>
      </dsp:nvSpPr>
      <dsp:spPr>
        <a:xfrm>
          <a:off x="149182" y="1679305"/>
          <a:ext cx="64072" cy="64072"/>
        </a:xfrm>
        <a:prstGeom prst="ellipse">
          <a:avLst/>
        </a:prstGeom>
        <a:gradFill rotWithShape="0">
          <a:gsLst>
            <a:gs pos="0">
              <a:schemeClr val="accent2">
                <a:tint val="98000"/>
                <a:lumMod val="114000"/>
              </a:schemeClr>
            </a:gs>
            <a:gs pos="100000">
              <a:schemeClr val="accent2">
                <a:shade val="90000"/>
                <a:lumMod val="84000"/>
              </a:schemeClr>
            </a:gs>
          </a:gsLst>
          <a:lin ang="5400000" scaled="0"/>
        </a:gradFill>
        <a:ln w="6350" cap="rnd" cmpd="sng" algn="ctr">
          <a:solidFill>
            <a:schemeClr val="lt1">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90707B34-DC32-43BB-B66E-62A2C51A045C}">
      <dsp:nvSpPr>
        <dsp:cNvPr id="0" name=""/>
        <dsp:cNvSpPr/>
      </dsp:nvSpPr>
      <dsp:spPr>
        <a:xfrm rot="18900000">
          <a:off x="1656736" y="2776584"/>
          <a:ext cx="251701" cy="251701"/>
        </a:xfrm>
        <a:prstGeom prst="teardrop">
          <a:avLst>
            <a:gd name="adj" fmla="val 115000"/>
          </a:avLst>
        </a:prstGeom>
        <a:gradFill rotWithShape="0">
          <a:gsLst>
            <a:gs pos="0">
              <a:schemeClr val="accent2">
                <a:hueOff val="-4941430"/>
                <a:satOff val="225"/>
                <a:lumOff val="0"/>
                <a:alphaOff val="0"/>
                <a:tint val="98000"/>
                <a:lumMod val="114000"/>
              </a:schemeClr>
            </a:gs>
            <a:gs pos="100000">
              <a:schemeClr val="accent2">
                <a:hueOff val="-4941430"/>
                <a:satOff val="225"/>
                <a:lumOff val="0"/>
                <a:alphaOff val="0"/>
                <a:shade val="90000"/>
                <a:lumMod val="84000"/>
              </a:schemeClr>
            </a:gs>
          </a:gsLst>
          <a:lin ang="5400000" scaled="0"/>
        </a:gradFill>
        <a:ln w="9525" cap="rnd" cmpd="sng" algn="ctr">
          <a:solidFill>
            <a:schemeClr val="accent2">
              <a:hueOff val="-4941430"/>
              <a:satOff val="225"/>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DB39C9A7-C9D6-4B95-9FDB-BC1A094AA633}">
      <dsp:nvSpPr>
        <dsp:cNvPr id="0" name=""/>
        <dsp:cNvSpPr/>
      </dsp:nvSpPr>
      <dsp:spPr>
        <a:xfrm>
          <a:off x="1684697" y="2804546"/>
          <a:ext cx="195777" cy="195777"/>
        </a:xfrm>
        <a:prstGeom prst="ellipse">
          <a:avLst/>
        </a:prstGeom>
        <a:solidFill>
          <a:schemeClr val="lt1">
            <a:alpha val="90000"/>
            <a:hueOff val="0"/>
            <a:satOff val="0"/>
            <a:lumOff val="0"/>
            <a:alphaOff val="0"/>
          </a:schemeClr>
        </a:solidFill>
        <a:ln w="9525" cap="rnd" cmpd="sng" algn="ctr">
          <a:noFill/>
          <a:prstDash val="solid"/>
        </a:ln>
        <a:effectLst/>
      </dsp:spPr>
      <dsp:style>
        <a:lnRef idx="1">
          <a:scrgbClr r="0" g="0" b="0"/>
        </a:lnRef>
        <a:fillRef idx="1">
          <a:scrgbClr r="0" g="0" b="0"/>
        </a:fillRef>
        <a:effectRef idx="0">
          <a:scrgbClr r="0" g="0" b="0"/>
        </a:effectRef>
        <a:fontRef idx="minor"/>
      </dsp:style>
    </dsp:sp>
    <dsp:sp modelId="{CFE39A4B-6254-4FEB-B282-F2CFB04BFD2C}">
      <dsp:nvSpPr>
        <dsp:cNvPr id="0" name=""/>
        <dsp:cNvSpPr/>
      </dsp:nvSpPr>
      <dsp:spPr>
        <a:xfrm>
          <a:off x="1960566" y="1711341"/>
          <a:ext cx="2667148" cy="1013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04775" rIns="0" bIns="69850" numCol="1" spcCol="1270" anchor="b" anchorCtr="0">
          <a:noAutofit/>
        </a:bodyPr>
        <a:lstStyle/>
        <a:p>
          <a:pPr marL="0" lvl="0" indent="0" algn="l" defTabSz="488950">
            <a:lnSpc>
              <a:spcPct val="90000"/>
            </a:lnSpc>
            <a:spcBef>
              <a:spcPct val="0"/>
            </a:spcBef>
            <a:spcAft>
              <a:spcPct val="35000"/>
            </a:spcAft>
            <a:buNone/>
          </a:pPr>
          <a:r>
            <a:rPr lang="en-US" sz="1100" kern="1200" dirty="0"/>
            <a:t>Aggregating mental health services for older adults</a:t>
          </a:r>
        </a:p>
        <a:p>
          <a:pPr marL="57150" lvl="1" indent="-57150" algn="l" defTabSz="400050">
            <a:lnSpc>
              <a:spcPct val="90000"/>
            </a:lnSpc>
            <a:spcBef>
              <a:spcPct val="0"/>
            </a:spcBef>
            <a:spcAft>
              <a:spcPct val="15000"/>
            </a:spcAft>
            <a:buChar char="•"/>
          </a:pPr>
          <a:r>
            <a:rPr lang="en-US" sz="900" kern="1200" dirty="0"/>
            <a:t>Improving Access to Psychological Therapies(IAPT) </a:t>
          </a:r>
        </a:p>
      </dsp:txBody>
      <dsp:txXfrm>
        <a:off x="1960566" y="1711341"/>
        <a:ext cx="2667148" cy="1013114"/>
      </dsp:txXfrm>
    </dsp:sp>
    <dsp:sp modelId="{16504538-1015-4A3F-83E3-ED59A43C4FA1}">
      <dsp:nvSpPr>
        <dsp:cNvPr id="0" name=""/>
        <dsp:cNvSpPr/>
      </dsp:nvSpPr>
      <dsp:spPr>
        <a:xfrm>
          <a:off x="1960566" y="2724455"/>
          <a:ext cx="2667148" cy="3559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95250" bIns="0" numCol="1" spcCol="1270" anchor="ctr" anchorCtr="0">
          <a:noAutofit/>
        </a:bodyPr>
        <a:lstStyle/>
        <a:p>
          <a:pPr marL="0" lvl="0" indent="0" algn="l" defTabSz="666750">
            <a:lnSpc>
              <a:spcPct val="90000"/>
            </a:lnSpc>
            <a:spcBef>
              <a:spcPct val="0"/>
            </a:spcBef>
            <a:spcAft>
              <a:spcPct val="35000"/>
            </a:spcAft>
            <a:buNone/>
            <a:defRPr b="1"/>
          </a:pPr>
          <a:r>
            <a:rPr lang="en-US" sz="1500" kern="1200" dirty="0"/>
            <a:t>2006</a:t>
          </a:r>
        </a:p>
      </dsp:txBody>
      <dsp:txXfrm>
        <a:off x="1960566" y="2724455"/>
        <a:ext cx="2667148" cy="355959"/>
      </dsp:txXfrm>
    </dsp:sp>
    <dsp:sp modelId="{E1BAC563-54DA-4D8C-B6EF-2FF6A48A5FC8}">
      <dsp:nvSpPr>
        <dsp:cNvPr id="0" name=""/>
        <dsp:cNvSpPr/>
      </dsp:nvSpPr>
      <dsp:spPr>
        <a:xfrm>
          <a:off x="1782586" y="1711341"/>
          <a:ext cx="0" cy="1013114"/>
        </a:xfrm>
        <a:prstGeom prst="line">
          <a:avLst/>
        </a:prstGeom>
        <a:noFill/>
        <a:ln w="12700" cap="rnd" cmpd="sng" algn="ctr">
          <a:solidFill>
            <a:schemeClr val="accent2">
              <a:hueOff val="-4941430"/>
              <a:satOff val="225"/>
              <a:lumOff val="0"/>
              <a:alphaOff val="0"/>
            </a:schemeClr>
          </a:solidFill>
          <a:prstDash val="dash"/>
        </a:ln>
        <a:effectLst/>
      </dsp:spPr>
      <dsp:style>
        <a:lnRef idx="1">
          <a:scrgbClr r="0" g="0" b="0"/>
        </a:lnRef>
        <a:fillRef idx="0">
          <a:scrgbClr r="0" g="0" b="0"/>
        </a:fillRef>
        <a:effectRef idx="0">
          <a:scrgbClr r="0" g="0" b="0"/>
        </a:effectRef>
        <a:fontRef idx="minor"/>
      </dsp:style>
    </dsp:sp>
    <dsp:sp modelId="{5D5794A1-200F-470B-B0F5-A88F3D3B478D}">
      <dsp:nvSpPr>
        <dsp:cNvPr id="0" name=""/>
        <dsp:cNvSpPr/>
      </dsp:nvSpPr>
      <dsp:spPr>
        <a:xfrm>
          <a:off x="1750550" y="1679305"/>
          <a:ext cx="64072" cy="64072"/>
        </a:xfrm>
        <a:prstGeom prst="ellipse">
          <a:avLst/>
        </a:prstGeom>
        <a:gradFill rotWithShape="0">
          <a:gsLst>
            <a:gs pos="0">
              <a:schemeClr val="accent2">
                <a:tint val="98000"/>
                <a:lumMod val="114000"/>
              </a:schemeClr>
            </a:gs>
            <a:gs pos="100000">
              <a:schemeClr val="accent2">
                <a:shade val="90000"/>
                <a:lumMod val="84000"/>
              </a:schemeClr>
            </a:gs>
          </a:gsLst>
          <a:lin ang="5400000" scaled="0"/>
        </a:gradFill>
        <a:ln w="6350" cap="rnd" cmpd="sng" algn="ctr">
          <a:solidFill>
            <a:schemeClr val="lt1">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C31CAE96-2524-4478-A3CC-4DDF7311F7CA}">
      <dsp:nvSpPr>
        <dsp:cNvPr id="0" name=""/>
        <dsp:cNvSpPr/>
      </dsp:nvSpPr>
      <dsp:spPr>
        <a:xfrm rot="8100000">
          <a:off x="3258104" y="394397"/>
          <a:ext cx="251701" cy="251701"/>
        </a:xfrm>
        <a:prstGeom prst="teardrop">
          <a:avLst>
            <a:gd name="adj" fmla="val 115000"/>
          </a:avLst>
        </a:prstGeom>
        <a:gradFill rotWithShape="0">
          <a:gsLst>
            <a:gs pos="0">
              <a:schemeClr val="accent2">
                <a:hueOff val="-9882860"/>
                <a:satOff val="451"/>
                <a:lumOff val="0"/>
                <a:alphaOff val="0"/>
                <a:tint val="98000"/>
                <a:lumMod val="114000"/>
              </a:schemeClr>
            </a:gs>
            <a:gs pos="100000">
              <a:schemeClr val="accent2">
                <a:hueOff val="-9882860"/>
                <a:satOff val="451"/>
                <a:lumOff val="0"/>
                <a:alphaOff val="0"/>
                <a:shade val="90000"/>
                <a:lumMod val="84000"/>
              </a:schemeClr>
            </a:gs>
          </a:gsLst>
          <a:lin ang="5400000" scaled="0"/>
        </a:gradFill>
        <a:ln w="9525" cap="rnd" cmpd="sng" algn="ctr">
          <a:solidFill>
            <a:schemeClr val="accent2">
              <a:hueOff val="-9882860"/>
              <a:satOff val="451"/>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1C084204-1162-4954-8C04-452933819278}">
      <dsp:nvSpPr>
        <dsp:cNvPr id="0" name=""/>
        <dsp:cNvSpPr/>
      </dsp:nvSpPr>
      <dsp:spPr>
        <a:xfrm>
          <a:off x="3286066" y="422359"/>
          <a:ext cx="195777" cy="195777"/>
        </a:xfrm>
        <a:prstGeom prst="ellipse">
          <a:avLst/>
        </a:prstGeom>
        <a:solidFill>
          <a:schemeClr val="lt1">
            <a:alpha val="90000"/>
            <a:hueOff val="0"/>
            <a:satOff val="0"/>
            <a:lumOff val="0"/>
            <a:alphaOff val="0"/>
          </a:schemeClr>
        </a:solidFill>
        <a:ln w="9525" cap="rnd" cmpd="sng" algn="ctr">
          <a:noFill/>
          <a:prstDash val="solid"/>
        </a:ln>
        <a:effectLst/>
      </dsp:spPr>
      <dsp:style>
        <a:lnRef idx="1">
          <a:scrgbClr r="0" g="0" b="0"/>
        </a:lnRef>
        <a:fillRef idx="1">
          <a:scrgbClr r="0" g="0" b="0"/>
        </a:fillRef>
        <a:effectRef idx="0">
          <a:scrgbClr r="0" g="0" b="0"/>
        </a:effectRef>
        <a:fontRef idx="minor"/>
      </dsp:style>
    </dsp:sp>
    <dsp:sp modelId="{F707FA97-A862-40EB-ACAE-17D69789C718}">
      <dsp:nvSpPr>
        <dsp:cNvPr id="0" name=""/>
        <dsp:cNvSpPr/>
      </dsp:nvSpPr>
      <dsp:spPr>
        <a:xfrm>
          <a:off x="3561934" y="698227"/>
          <a:ext cx="2667148" cy="1013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69850" rIns="69850" bIns="104775" numCol="1" spcCol="1270" anchor="t" anchorCtr="0">
          <a:noAutofit/>
        </a:bodyPr>
        <a:lstStyle/>
        <a:p>
          <a:pPr marL="0" lvl="0" indent="0" algn="l" defTabSz="488950">
            <a:lnSpc>
              <a:spcPct val="90000"/>
            </a:lnSpc>
            <a:spcBef>
              <a:spcPct val="0"/>
            </a:spcBef>
            <a:spcAft>
              <a:spcPct val="35000"/>
            </a:spcAft>
            <a:buNone/>
          </a:pPr>
          <a:r>
            <a:rPr lang="en-US" sz="1100" kern="1200" dirty="0"/>
            <a:t>New Mental Capacity act</a:t>
          </a:r>
        </a:p>
      </dsp:txBody>
      <dsp:txXfrm>
        <a:off x="3561934" y="698227"/>
        <a:ext cx="2667148" cy="1013114"/>
      </dsp:txXfrm>
    </dsp:sp>
    <dsp:sp modelId="{BE266818-978B-47D1-84E2-E37F565C7558}">
      <dsp:nvSpPr>
        <dsp:cNvPr id="0" name=""/>
        <dsp:cNvSpPr/>
      </dsp:nvSpPr>
      <dsp:spPr>
        <a:xfrm>
          <a:off x="3561934" y="342268"/>
          <a:ext cx="2667148" cy="3559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95250" bIns="0" numCol="1" spcCol="1270" anchor="ctr" anchorCtr="0">
          <a:noAutofit/>
        </a:bodyPr>
        <a:lstStyle/>
        <a:p>
          <a:pPr marL="0" lvl="0" indent="0" algn="l" defTabSz="666750">
            <a:lnSpc>
              <a:spcPct val="90000"/>
            </a:lnSpc>
            <a:spcBef>
              <a:spcPct val="0"/>
            </a:spcBef>
            <a:spcAft>
              <a:spcPct val="35000"/>
            </a:spcAft>
            <a:buNone/>
            <a:defRPr b="1"/>
          </a:pPr>
          <a:r>
            <a:rPr lang="en-US" sz="1500" kern="1200" dirty="0"/>
            <a:t>2007</a:t>
          </a:r>
        </a:p>
      </dsp:txBody>
      <dsp:txXfrm>
        <a:off x="3561934" y="342268"/>
        <a:ext cx="2667148" cy="355959"/>
      </dsp:txXfrm>
    </dsp:sp>
    <dsp:sp modelId="{D9C7C1CB-7C39-44E9-9921-D6D3696D7858}">
      <dsp:nvSpPr>
        <dsp:cNvPr id="0" name=""/>
        <dsp:cNvSpPr/>
      </dsp:nvSpPr>
      <dsp:spPr>
        <a:xfrm>
          <a:off x="3383955" y="698227"/>
          <a:ext cx="0" cy="1013114"/>
        </a:xfrm>
        <a:prstGeom prst="line">
          <a:avLst/>
        </a:prstGeom>
        <a:noFill/>
        <a:ln w="12700" cap="rnd" cmpd="sng" algn="ctr">
          <a:solidFill>
            <a:schemeClr val="accent2">
              <a:hueOff val="-9882860"/>
              <a:satOff val="451"/>
              <a:lumOff val="0"/>
              <a:alphaOff val="0"/>
            </a:schemeClr>
          </a:solidFill>
          <a:prstDash val="dash"/>
        </a:ln>
        <a:effectLst/>
      </dsp:spPr>
      <dsp:style>
        <a:lnRef idx="1">
          <a:scrgbClr r="0" g="0" b="0"/>
        </a:lnRef>
        <a:fillRef idx="0">
          <a:scrgbClr r="0" g="0" b="0"/>
        </a:fillRef>
        <a:effectRef idx="0">
          <a:scrgbClr r="0" g="0" b="0"/>
        </a:effectRef>
        <a:fontRef idx="minor"/>
      </dsp:style>
    </dsp:sp>
    <dsp:sp modelId="{504BA737-EF0C-44CE-8A86-5D148B64519C}">
      <dsp:nvSpPr>
        <dsp:cNvPr id="0" name=""/>
        <dsp:cNvSpPr/>
      </dsp:nvSpPr>
      <dsp:spPr>
        <a:xfrm>
          <a:off x="3351918" y="1679305"/>
          <a:ext cx="64072" cy="64072"/>
        </a:xfrm>
        <a:prstGeom prst="ellipse">
          <a:avLst/>
        </a:prstGeom>
        <a:gradFill rotWithShape="0">
          <a:gsLst>
            <a:gs pos="0">
              <a:schemeClr val="accent2">
                <a:tint val="98000"/>
                <a:lumMod val="114000"/>
              </a:schemeClr>
            </a:gs>
            <a:gs pos="100000">
              <a:schemeClr val="accent2">
                <a:shade val="90000"/>
                <a:lumMod val="84000"/>
              </a:schemeClr>
            </a:gs>
          </a:gsLst>
          <a:lin ang="5400000" scaled="0"/>
        </a:gradFill>
        <a:ln w="6350" cap="rnd" cmpd="sng" algn="ctr">
          <a:solidFill>
            <a:schemeClr val="lt1">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1700E78F-4825-4A89-BEEE-1F9C4569FBB9}">
      <dsp:nvSpPr>
        <dsp:cNvPr id="0" name=""/>
        <dsp:cNvSpPr/>
      </dsp:nvSpPr>
      <dsp:spPr>
        <a:xfrm rot="18900000">
          <a:off x="4859472" y="2776584"/>
          <a:ext cx="251701" cy="251701"/>
        </a:xfrm>
        <a:prstGeom prst="teardrop">
          <a:avLst>
            <a:gd name="adj" fmla="val 115000"/>
          </a:avLst>
        </a:prstGeom>
        <a:gradFill rotWithShape="0">
          <a:gsLst>
            <a:gs pos="0">
              <a:schemeClr val="accent2">
                <a:hueOff val="-14824290"/>
                <a:satOff val="676"/>
                <a:lumOff val="0"/>
                <a:alphaOff val="0"/>
                <a:tint val="98000"/>
                <a:lumMod val="114000"/>
              </a:schemeClr>
            </a:gs>
            <a:gs pos="100000">
              <a:schemeClr val="accent2">
                <a:hueOff val="-14824290"/>
                <a:satOff val="676"/>
                <a:lumOff val="0"/>
                <a:alphaOff val="0"/>
                <a:shade val="90000"/>
                <a:lumMod val="84000"/>
              </a:schemeClr>
            </a:gs>
          </a:gsLst>
          <a:lin ang="5400000" scaled="0"/>
        </a:gradFill>
        <a:ln w="9525" cap="rnd" cmpd="sng" algn="ctr">
          <a:solidFill>
            <a:schemeClr val="accent2">
              <a:hueOff val="-14824290"/>
              <a:satOff val="676"/>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1D4C4124-EE17-4054-A8B1-2078976653EB}">
      <dsp:nvSpPr>
        <dsp:cNvPr id="0" name=""/>
        <dsp:cNvSpPr/>
      </dsp:nvSpPr>
      <dsp:spPr>
        <a:xfrm>
          <a:off x="4887434" y="2804546"/>
          <a:ext cx="195777" cy="195777"/>
        </a:xfrm>
        <a:prstGeom prst="ellipse">
          <a:avLst/>
        </a:prstGeom>
        <a:solidFill>
          <a:schemeClr val="lt1">
            <a:alpha val="90000"/>
            <a:hueOff val="0"/>
            <a:satOff val="0"/>
            <a:lumOff val="0"/>
            <a:alphaOff val="0"/>
          </a:schemeClr>
        </a:solidFill>
        <a:ln w="9525" cap="rnd" cmpd="sng" algn="ctr">
          <a:noFill/>
          <a:prstDash val="solid"/>
        </a:ln>
        <a:effectLst/>
      </dsp:spPr>
      <dsp:style>
        <a:lnRef idx="1">
          <a:scrgbClr r="0" g="0" b="0"/>
        </a:lnRef>
        <a:fillRef idx="1">
          <a:scrgbClr r="0" g="0" b="0"/>
        </a:fillRef>
        <a:effectRef idx="0">
          <a:scrgbClr r="0" g="0" b="0"/>
        </a:effectRef>
        <a:fontRef idx="minor"/>
      </dsp:style>
    </dsp:sp>
    <dsp:sp modelId="{79373B3B-530A-45DC-A0D3-D3D7F3D87F77}">
      <dsp:nvSpPr>
        <dsp:cNvPr id="0" name=""/>
        <dsp:cNvSpPr/>
      </dsp:nvSpPr>
      <dsp:spPr>
        <a:xfrm>
          <a:off x="5163302" y="1711341"/>
          <a:ext cx="2667148" cy="1013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04775" rIns="0" bIns="69850" numCol="1" spcCol="1270" anchor="b" anchorCtr="0">
          <a:noAutofit/>
        </a:bodyPr>
        <a:lstStyle/>
        <a:p>
          <a:pPr marL="0" lvl="0" indent="0" algn="l" defTabSz="488950">
            <a:lnSpc>
              <a:spcPct val="90000"/>
            </a:lnSpc>
            <a:spcBef>
              <a:spcPct val="0"/>
            </a:spcBef>
            <a:spcAft>
              <a:spcPct val="35000"/>
            </a:spcAft>
            <a:buNone/>
          </a:pPr>
          <a:r>
            <a:rPr lang="en-US" sz="1100" kern="1200" dirty="0"/>
            <a:t>NHS started a program for anxiety and depression;  the NHS talking therapies, which offers one-to-one therapies as well digital therapies and online programs.</a:t>
          </a:r>
        </a:p>
      </dsp:txBody>
      <dsp:txXfrm>
        <a:off x="5163302" y="1711341"/>
        <a:ext cx="2667148" cy="1013114"/>
      </dsp:txXfrm>
    </dsp:sp>
    <dsp:sp modelId="{9D3405E9-7011-4725-9D88-E1D73B8EA0A1}">
      <dsp:nvSpPr>
        <dsp:cNvPr id="0" name=""/>
        <dsp:cNvSpPr/>
      </dsp:nvSpPr>
      <dsp:spPr>
        <a:xfrm>
          <a:off x="5163302" y="2724455"/>
          <a:ext cx="2667148" cy="3559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95250" bIns="0" numCol="1" spcCol="1270" anchor="ctr" anchorCtr="0">
          <a:noAutofit/>
        </a:bodyPr>
        <a:lstStyle/>
        <a:p>
          <a:pPr marL="0" lvl="0" indent="0" algn="l" defTabSz="666750">
            <a:lnSpc>
              <a:spcPct val="90000"/>
            </a:lnSpc>
            <a:spcBef>
              <a:spcPct val="0"/>
            </a:spcBef>
            <a:spcAft>
              <a:spcPct val="35000"/>
            </a:spcAft>
            <a:buNone/>
            <a:defRPr b="1"/>
          </a:pPr>
          <a:r>
            <a:rPr lang="en-US" sz="1500" kern="1200" dirty="0"/>
            <a:t>2008</a:t>
          </a:r>
        </a:p>
      </dsp:txBody>
      <dsp:txXfrm>
        <a:off x="5163302" y="2724455"/>
        <a:ext cx="2667148" cy="355959"/>
      </dsp:txXfrm>
    </dsp:sp>
    <dsp:sp modelId="{122C202E-BE7A-4BB2-9C2B-9F1DC3A882C0}">
      <dsp:nvSpPr>
        <dsp:cNvPr id="0" name=""/>
        <dsp:cNvSpPr/>
      </dsp:nvSpPr>
      <dsp:spPr>
        <a:xfrm>
          <a:off x="4985323" y="1711341"/>
          <a:ext cx="0" cy="1013114"/>
        </a:xfrm>
        <a:prstGeom prst="line">
          <a:avLst/>
        </a:prstGeom>
        <a:noFill/>
        <a:ln w="12700" cap="rnd" cmpd="sng" algn="ctr">
          <a:solidFill>
            <a:schemeClr val="accent2">
              <a:hueOff val="-14824290"/>
              <a:satOff val="676"/>
              <a:lumOff val="0"/>
              <a:alphaOff val="0"/>
            </a:schemeClr>
          </a:solidFill>
          <a:prstDash val="dash"/>
        </a:ln>
        <a:effectLst/>
      </dsp:spPr>
      <dsp:style>
        <a:lnRef idx="1">
          <a:scrgbClr r="0" g="0" b="0"/>
        </a:lnRef>
        <a:fillRef idx="0">
          <a:scrgbClr r="0" g="0" b="0"/>
        </a:fillRef>
        <a:effectRef idx="0">
          <a:scrgbClr r="0" g="0" b="0"/>
        </a:effectRef>
        <a:fontRef idx="minor"/>
      </dsp:style>
    </dsp:sp>
    <dsp:sp modelId="{0DD033EB-21CA-4580-A131-2341B8ADD61C}">
      <dsp:nvSpPr>
        <dsp:cNvPr id="0" name=""/>
        <dsp:cNvSpPr/>
      </dsp:nvSpPr>
      <dsp:spPr>
        <a:xfrm>
          <a:off x="4953287" y="1679305"/>
          <a:ext cx="64072" cy="64072"/>
        </a:xfrm>
        <a:prstGeom prst="ellipse">
          <a:avLst/>
        </a:prstGeom>
        <a:gradFill rotWithShape="0">
          <a:gsLst>
            <a:gs pos="0">
              <a:schemeClr val="accent2">
                <a:tint val="98000"/>
                <a:lumMod val="114000"/>
              </a:schemeClr>
            </a:gs>
            <a:gs pos="100000">
              <a:schemeClr val="accent2">
                <a:shade val="90000"/>
                <a:lumMod val="84000"/>
              </a:schemeClr>
            </a:gs>
          </a:gsLst>
          <a:lin ang="5400000" scaled="0"/>
        </a:gradFill>
        <a:ln w="6350" cap="rnd" cmpd="sng" algn="ctr">
          <a:solidFill>
            <a:schemeClr val="lt1">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42DE79D3-F34C-4531-B73A-D44DAEAA1EB0}">
      <dsp:nvSpPr>
        <dsp:cNvPr id="0" name=""/>
        <dsp:cNvSpPr/>
      </dsp:nvSpPr>
      <dsp:spPr>
        <a:xfrm rot="8100000">
          <a:off x="6460841" y="394397"/>
          <a:ext cx="251701" cy="251701"/>
        </a:xfrm>
        <a:prstGeom prst="teardrop">
          <a:avLst>
            <a:gd name="adj" fmla="val 115000"/>
          </a:avLst>
        </a:prstGeom>
        <a:gradFill rotWithShape="0">
          <a:gsLst>
            <a:gs pos="0">
              <a:schemeClr val="accent2">
                <a:hueOff val="-19765721"/>
                <a:satOff val="901"/>
                <a:lumOff val="0"/>
                <a:alphaOff val="0"/>
                <a:tint val="98000"/>
                <a:lumMod val="114000"/>
              </a:schemeClr>
            </a:gs>
            <a:gs pos="100000">
              <a:schemeClr val="accent2">
                <a:hueOff val="-19765721"/>
                <a:satOff val="901"/>
                <a:lumOff val="0"/>
                <a:alphaOff val="0"/>
                <a:shade val="90000"/>
                <a:lumMod val="84000"/>
              </a:schemeClr>
            </a:gs>
          </a:gsLst>
          <a:lin ang="5400000" scaled="0"/>
        </a:gradFill>
        <a:ln w="9525" cap="rnd" cmpd="sng" algn="ctr">
          <a:solidFill>
            <a:schemeClr val="accent2">
              <a:hueOff val="-19765721"/>
              <a:satOff val="901"/>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12C9096D-F33D-4B41-94B8-5B35208C522E}">
      <dsp:nvSpPr>
        <dsp:cNvPr id="0" name=""/>
        <dsp:cNvSpPr/>
      </dsp:nvSpPr>
      <dsp:spPr>
        <a:xfrm>
          <a:off x="6488802" y="422359"/>
          <a:ext cx="195777" cy="195777"/>
        </a:xfrm>
        <a:prstGeom prst="ellipse">
          <a:avLst/>
        </a:prstGeom>
        <a:solidFill>
          <a:schemeClr val="lt1">
            <a:alpha val="90000"/>
            <a:hueOff val="0"/>
            <a:satOff val="0"/>
            <a:lumOff val="0"/>
            <a:alphaOff val="0"/>
          </a:schemeClr>
        </a:solidFill>
        <a:ln w="9525" cap="rnd" cmpd="sng" algn="ctr">
          <a:noFill/>
          <a:prstDash val="solid"/>
        </a:ln>
        <a:effectLst/>
      </dsp:spPr>
      <dsp:style>
        <a:lnRef idx="1">
          <a:scrgbClr r="0" g="0" b="0"/>
        </a:lnRef>
        <a:fillRef idx="1">
          <a:scrgbClr r="0" g="0" b="0"/>
        </a:fillRef>
        <a:effectRef idx="0">
          <a:scrgbClr r="0" g="0" b="0"/>
        </a:effectRef>
        <a:fontRef idx="minor"/>
      </dsp:style>
    </dsp:sp>
    <dsp:sp modelId="{31016C58-C460-4F86-B773-DFCADD1ECCC9}">
      <dsp:nvSpPr>
        <dsp:cNvPr id="0" name=""/>
        <dsp:cNvSpPr/>
      </dsp:nvSpPr>
      <dsp:spPr>
        <a:xfrm>
          <a:off x="6764671" y="698227"/>
          <a:ext cx="2667148" cy="1013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69850" rIns="69850" bIns="104775" numCol="1" spcCol="1270" anchor="t" anchorCtr="0">
          <a:noAutofit/>
        </a:bodyPr>
        <a:lstStyle/>
        <a:p>
          <a:pPr marL="0" lvl="0" indent="0" algn="l" defTabSz="488950">
            <a:lnSpc>
              <a:spcPct val="90000"/>
            </a:lnSpc>
            <a:spcBef>
              <a:spcPct val="0"/>
            </a:spcBef>
            <a:spcAft>
              <a:spcPct val="35000"/>
            </a:spcAft>
            <a:buNone/>
          </a:pPr>
          <a:r>
            <a:rPr lang="en-US" sz="1100" kern="1200" dirty="0"/>
            <a:t>Mental Capacity act and Care act.            NHS launched The five years forward view, to improve the service and care of patients mentally ill, </a:t>
          </a:r>
          <a:r>
            <a:rPr lang="en-US" sz="1100" kern="1200" dirty="0">
              <a:latin typeface="Century Gothic" panose="020B0502020202020204"/>
            </a:rPr>
            <a:t>with</a:t>
          </a:r>
          <a:r>
            <a:rPr lang="en-US" sz="1100" kern="1200" dirty="0"/>
            <a:t> primary </a:t>
          </a:r>
          <a:r>
            <a:rPr lang="en-US" sz="1100" kern="1200" dirty="0">
              <a:latin typeface="Century Gothic" panose="020B0502020202020204"/>
            </a:rPr>
            <a:t>centered</a:t>
          </a:r>
          <a:r>
            <a:rPr lang="en-US" sz="1100" kern="1200" dirty="0"/>
            <a:t> care.</a:t>
          </a:r>
        </a:p>
      </dsp:txBody>
      <dsp:txXfrm>
        <a:off x="6764671" y="698227"/>
        <a:ext cx="2667148" cy="1013114"/>
      </dsp:txXfrm>
    </dsp:sp>
    <dsp:sp modelId="{7A707AE3-F5C1-42E8-8014-8840721D8023}">
      <dsp:nvSpPr>
        <dsp:cNvPr id="0" name=""/>
        <dsp:cNvSpPr/>
      </dsp:nvSpPr>
      <dsp:spPr>
        <a:xfrm>
          <a:off x="6764671" y="342268"/>
          <a:ext cx="2667148" cy="3559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95250" bIns="0" numCol="1" spcCol="1270" anchor="ctr" anchorCtr="0">
          <a:noAutofit/>
        </a:bodyPr>
        <a:lstStyle/>
        <a:p>
          <a:pPr marL="0" lvl="0" indent="0" algn="l" defTabSz="666750">
            <a:lnSpc>
              <a:spcPct val="90000"/>
            </a:lnSpc>
            <a:spcBef>
              <a:spcPct val="0"/>
            </a:spcBef>
            <a:spcAft>
              <a:spcPct val="35000"/>
            </a:spcAft>
            <a:buNone/>
            <a:defRPr b="1"/>
          </a:pPr>
          <a:r>
            <a:rPr lang="en-US" sz="1500" kern="1200" dirty="0"/>
            <a:t>2014</a:t>
          </a:r>
        </a:p>
      </dsp:txBody>
      <dsp:txXfrm>
        <a:off x="6764671" y="342268"/>
        <a:ext cx="2667148" cy="355959"/>
      </dsp:txXfrm>
    </dsp:sp>
    <dsp:sp modelId="{F2252D7D-62C1-4023-A02F-5752D1BD10E9}">
      <dsp:nvSpPr>
        <dsp:cNvPr id="0" name=""/>
        <dsp:cNvSpPr/>
      </dsp:nvSpPr>
      <dsp:spPr>
        <a:xfrm>
          <a:off x="6586691" y="698227"/>
          <a:ext cx="0" cy="1013114"/>
        </a:xfrm>
        <a:prstGeom prst="line">
          <a:avLst/>
        </a:prstGeom>
        <a:noFill/>
        <a:ln w="12700" cap="rnd" cmpd="sng" algn="ctr">
          <a:solidFill>
            <a:schemeClr val="accent2">
              <a:hueOff val="-19765721"/>
              <a:satOff val="901"/>
              <a:lumOff val="0"/>
              <a:alphaOff val="0"/>
            </a:schemeClr>
          </a:solidFill>
          <a:prstDash val="dash"/>
        </a:ln>
        <a:effectLst/>
      </dsp:spPr>
      <dsp:style>
        <a:lnRef idx="1">
          <a:scrgbClr r="0" g="0" b="0"/>
        </a:lnRef>
        <a:fillRef idx="0">
          <a:scrgbClr r="0" g="0" b="0"/>
        </a:fillRef>
        <a:effectRef idx="0">
          <a:scrgbClr r="0" g="0" b="0"/>
        </a:effectRef>
        <a:fontRef idx="minor"/>
      </dsp:style>
    </dsp:sp>
    <dsp:sp modelId="{A1756472-DD41-4313-A7C3-2DF19896CD0F}">
      <dsp:nvSpPr>
        <dsp:cNvPr id="0" name=""/>
        <dsp:cNvSpPr/>
      </dsp:nvSpPr>
      <dsp:spPr>
        <a:xfrm>
          <a:off x="6554655" y="1679305"/>
          <a:ext cx="64072" cy="64072"/>
        </a:xfrm>
        <a:prstGeom prst="ellipse">
          <a:avLst/>
        </a:prstGeom>
        <a:gradFill rotWithShape="0">
          <a:gsLst>
            <a:gs pos="0">
              <a:schemeClr val="accent2">
                <a:tint val="98000"/>
                <a:lumMod val="114000"/>
              </a:schemeClr>
            </a:gs>
            <a:gs pos="100000">
              <a:schemeClr val="accent2">
                <a:shade val="90000"/>
                <a:lumMod val="84000"/>
              </a:schemeClr>
            </a:gs>
          </a:gsLst>
          <a:lin ang="5400000" scaled="0"/>
        </a:gradFill>
        <a:ln w="6350" cap="rnd" cmpd="sng" algn="ctr">
          <a:solidFill>
            <a:schemeClr val="lt1">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248575-3E8E-45F8-AE23-42AE1BC64558}">
      <dsp:nvSpPr>
        <dsp:cNvPr id="0" name=""/>
        <dsp:cNvSpPr/>
      </dsp:nvSpPr>
      <dsp:spPr>
        <a:xfrm>
          <a:off x="0" y="80825"/>
          <a:ext cx="7203195" cy="10553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kern="1200" dirty="0">
              <a:latin typeface="Arial"/>
              <a:cs typeface="Arial"/>
            </a:rPr>
            <a:t>Since the NHS' foundation in 1948, mental and physical health have had distinct paths, and only lately have the two services started to have equality between. </a:t>
          </a:r>
        </a:p>
      </dsp:txBody>
      <dsp:txXfrm>
        <a:off x="51517" y="132342"/>
        <a:ext cx="7100161" cy="952306"/>
      </dsp:txXfrm>
    </dsp:sp>
    <dsp:sp modelId="{10E373FD-3AE8-44C4-B710-216954432495}">
      <dsp:nvSpPr>
        <dsp:cNvPr id="0" name=""/>
        <dsp:cNvSpPr/>
      </dsp:nvSpPr>
      <dsp:spPr>
        <a:xfrm>
          <a:off x="0" y="1182245"/>
          <a:ext cx="7203195" cy="10553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rial"/>
              <a:cs typeface="Arial"/>
            </a:rPr>
            <a:t>Changes in legislation, campaigns to grow public understanding were able to break the old stigma about mental health disorders or mental disabilities, and the recognition of public mental health organizations and trusts. </a:t>
          </a:r>
        </a:p>
      </dsp:txBody>
      <dsp:txXfrm>
        <a:off x="51517" y="1233762"/>
        <a:ext cx="7100161" cy="952306"/>
      </dsp:txXfrm>
    </dsp:sp>
    <dsp:sp modelId="{B6DB136F-8541-4DF7-A758-F6C0B315E39A}">
      <dsp:nvSpPr>
        <dsp:cNvPr id="0" name=""/>
        <dsp:cNvSpPr/>
      </dsp:nvSpPr>
      <dsp:spPr>
        <a:xfrm>
          <a:off x="0" y="2283666"/>
          <a:ext cx="7203195" cy="10553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rial"/>
              <a:cs typeface="Arial"/>
            </a:rPr>
            <a:t>According to Dr Nick Venters, 10 June 2018 There have been many changes during these 70 years of NHS, the closure of asylum`s, the care in the community, the introduction of talking therapies. </a:t>
          </a:r>
        </a:p>
      </dsp:txBody>
      <dsp:txXfrm>
        <a:off x="51517" y="2335183"/>
        <a:ext cx="7100161" cy="952306"/>
      </dsp:txXfrm>
    </dsp:sp>
    <dsp:sp modelId="{01E2F121-D600-4C02-B3E8-342327AF4153}">
      <dsp:nvSpPr>
        <dsp:cNvPr id="0" name=""/>
        <dsp:cNvSpPr/>
      </dsp:nvSpPr>
      <dsp:spPr>
        <a:xfrm>
          <a:off x="0" y="3385086"/>
          <a:ext cx="7203195" cy="10553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rial"/>
              <a:cs typeface="Arial"/>
            </a:rPr>
            <a:t>But the major change was into the community that started accepting mental health disorders, being more supportive integrating into the society people suffering from mental illness. </a:t>
          </a:r>
        </a:p>
      </dsp:txBody>
      <dsp:txXfrm>
        <a:off x="51517" y="3436603"/>
        <a:ext cx="7100161" cy="952306"/>
      </dsp:txXfrm>
    </dsp:sp>
    <dsp:sp modelId="{CA7F3187-5D10-4E16-9528-3E7413F03F8C}">
      <dsp:nvSpPr>
        <dsp:cNvPr id="0" name=""/>
        <dsp:cNvSpPr/>
      </dsp:nvSpPr>
      <dsp:spPr>
        <a:xfrm>
          <a:off x="0" y="4486506"/>
          <a:ext cx="7203195" cy="10553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rial"/>
              <a:cs typeface="Arial"/>
            </a:rPr>
            <a:t>In the last 10 years the digitalization of the services improved by sharing health records between different clinical sectors, but more research and investment is needed in Mental health services to better understanding the improvement of these services.</a:t>
          </a:r>
        </a:p>
      </dsp:txBody>
      <dsp:txXfrm>
        <a:off x="51517" y="4538023"/>
        <a:ext cx="7100161" cy="95230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BasicTimeline">
  <dgm:title val="Basic Timeline"/>
  <dgm:desc val="Use to show a list of events in chronological order. The rounded rectangular shape contains the description while the date is shown below on the time line. It's the perfect SmartArt for displaying large amount of text with a medium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FollowNode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presOf/>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16"/>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42"/>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t" for="ch" forName="L1TextContainer" refType="h" fact="0.537"/>
                <dgm:constr type="h" for="ch" forName="L1TextContainer" refType="h" fact="0.113"/>
                <dgm:constr type="w" for="ch" forName="L2TextContainerWrapper" refType="w"/>
                <dgm:constr type="h" for="ch" forName="L2TextContainerWrapper" refType="h" fact="0.31"/>
                <dgm:constr type="b" for="ch" forName="L2TextContainerWrapper" refType="h" fact="0.31"/>
                <dgm:constr type="w" for="ch" forName="ConnectLine"/>
                <dgm:constr type="l" for="ch" forName="ConnectLine" refType="w" fact="0.5"/>
                <dgm:constr type="h" for="ch" forName="ConnectLine" refType="h" fact="0.19"/>
                <dgm:constr type="t" for="ch" forName="ConnectLine" refType="h" fact="0.31"/>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8"/>
                <dgm:constr type="l" for="ch" forName="L1TextContainer" refType="w" fact="0.06"/>
                <dgm:constr type="t" for="ch" forName="L1TextContainer" refType="h" fact="0.35"/>
                <dgm:constr type="h" for="ch" forName="L1TextContainer" refType="h" fact="0.113"/>
                <dgm:constr type="w" for="ch" forName="L2TextContainerWrapper" refType="w"/>
                <dgm:constr type="h" for="ch" forName="L2TextContainerWrapper" refType="h" fact="0.31"/>
                <dgm:constr type="t" for="ch" forName="L2TextContainerWrapper" refType="h" fact="0.69"/>
                <dgm:constr type="w" for="ch" forName="ConnectLine"/>
                <dgm:constr type="l" for="ch" forName="ConnectLine" refType="w" fact="0.5"/>
                <dgm:constr type="h" for="ch" forName="ConnectLine" refType="h" fact="0.19"/>
                <dgm:constr type="t" for="ch" forName="ConnectLine" refType="h" fact="0.5"/>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55"/>
                  <dgm:constr type="b" for="ch" forName="L2TextContainer" refType="h"/>
                  <dgm:constr type="h" for="ch" forName="FlexibleEmptyPlaceHolder" refType="h" fact="0.45"/>
                </dgm:constrLst>
              </dgm:if>
              <dgm:else name="CaseForPlacingL2TextContaineBelowDivider">
                <dgm:constrLst>
                  <dgm:constr type="h" for="ch" forName="L2TextContainer" refType="h" fact="0.55"/>
                  <dgm:constr type="h" for="ch" forName="FlexibleEmptyPlaceHolder" refType="h" fact="0.45"/>
                  <dgm:constr type="b" for="ch" forName="FlexibleEmptyPlaceHolder" refType="h"/>
                </dgm:constrLst>
              </dgm:else>
            </dgm:choose>
            <dgm:layoutNode name="L2TextContainer" styleLbl="bgAcc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oundRect" r:blip="">
                <dgm:adjLst/>
              </dgm:shape>
              <dgm:presOf axis="des" ptType="node"/>
              <dgm:constrLst>
                <dgm:constr type="primFontSz" val="17"/>
                <dgm:constr type="lMarg" refType="primFontSz" fact="0.7"/>
                <dgm:constr type="rMarg" refType="primFontSz" fact="0.7"/>
                <dgm:constr type="tMarg" refType="primFontSz" fact="0.7"/>
                <dgm:constr type="bMarg" refType="primFontSz" fact="0.7"/>
              </dgm:constrLst>
              <dgm:ruleLst>
                <dgm:rule type="primFontSz" val="12" fact="NaN" max="NaN"/>
                <dgm:rule type="secFontSz" val="10" fact="NaN" max="NaN"/>
                <dgm:rule type="h" val="INF"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2TextContainer">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orPoint" styleLbl="alignNode1" moveWith="L2TextContainer">
            <dgm:alg type="sp"/>
            <dgm:shape xmlns:r="http://schemas.openxmlformats.org/officeDocument/2006/relationships" type="ellipse" r:blip="" zOrderOff="1">
              <dgm:adj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BasicTimeline">
  <dgm:title val="Basic Timeline"/>
  <dgm:desc val="Use to show a list of events in chronological order. The rounded rectangular shape contains the description while the date is shown below on the time line. It's the perfect SmartArt for displaying large amount of text with a medium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FollowNode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presOf/>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16"/>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42"/>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t" for="ch" forName="L1TextContainer" refType="h" fact="0.537"/>
                <dgm:constr type="h" for="ch" forName="L1TextContainer" refType="h" fact="0.113"/>
                <dgm:constr type="w" for="ch" forName="L2TextContainerWrapper" refType="w"/>
                <dgm:constr type="h" for="ch" forName="L2TextContainerWrapper" refType="h" fact="0.31"/>
                <dgm:constr type="b" for="ch" forName="L2TextContainerWrapper" refType="h" fact="0.31"/>
                <dgm:constr type="w" for="ch" forName="ConnectLine"/>
                <dgm:constr type="l" for="ch" forName="ConnectLine" refType="w" fact="0.5"/>
                <dgm:constr type="h" for="ch" forName="ConnectLine" refType="h" fact="0.19"/>
                <dgm:constr type="t" for="ch" forName="ConnectLine" refType="h" fact="0.31"/>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8"/>
                <dgm:constr type="l" for="ch" forName="L1TextContainer" refType="w" fact="0.06"/>
                <dgm:constr type="t" for="ch" forName="L1TextContainer" refType="h" fact="0.35"/>
                <dgm:constr type="h" for="ch" forName="L1TextContainer" refType="h" fact="0.113"/>
                <dgm:constr type="w" for="ch" forName="L2TextContainerWrapper" refType="w"/>
                <dgm:constr type="h" for="ch" forName="L2TextContainerWrapper" refType="h" fact="0.31"/>
                <dgm:constr type="t" for="ch" forName="L2TextContainerWrapper" refType="h" fact="0.69"/>
                <dgm:constr type="w" for="ch" forName="ConnectLine"/>
                <dgm:constr type="l" for="ch" forName="ConnectLine" refType="w" fact="0.5"/>
                <dgm:constr type="h" for="ch" forName="ConnectLine" refType="h" fact="0.19"/>
                <dgm:constr type="t" for="ch" forName="ConnectLine" refType="h" fact="0.5"/>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55"/>
                  <dgm:constr type="b" for="ch" forName="L2TextContainer" refType="h"/>
                  <dgm:constr type="h" for="ch" forName="FlexibleEmptyPlaceHolder" refType="h" fact="0.45"/>
                </dgm:constrLst>
              </dgm:if>
              <dgm:else name="CaseForPlacingL2TextContaineBelowDivider">
                <dgm:constrLst>
                  <dgm:constr type="h" for="ch" forName="L2TextContainer" refType="h" fact="0.55"/>
                  <dgm:constr type="h" for="ch" forName="FlexibleEmptyPlaceHolder" refType="h" fact="0.45"/>
                  <dgm:constr type="b" for="ch" forName="FlexibleEmptyPlaceHolder" refType="h"/>
                </dgm:constrLst>
              </dgm:else>
            </dgm:choose>
            <dgm:layoutNode name="L2TextContainer" styleLbl="bgAcc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oundRect" r:blip="">
                <dgm:adjLst/>
              </dgm:shape>
              <dgm:presOf axis="des" ptType="node"/>
              <dgm:constrLst>
                <dgm:constr type="primFontSz" val="17"/>
                <dgm:constr type="lMarg" refType="primFontSz" fact="0.7"/>
                <dgm:constr type="rMarg" refType="primFontSz" fact="0.7"/>
                <dgm:constr type="tMarg" refType="primFontSz" fact="0.7"/>
                <dgm:constr type="bMarg" refType="primFontSz" fact="0.7"/>
              </dgm:constrLst>
              <dgm:ruleLst>
                <dgm:rule type="primFontSz" val="12" fact="NaN" max="NaN"/>
                <dgm:rule type="secFontSz" val="10" fact="NaN" max="NaN"/>
                <dgm:rule type="h" val="INF"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2TextContainer">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orPoint" styleLbl="alignNode1" moveWith="L2TextContainer">
            <dgm:alg type="sp"/>
            <dgm:shape xmlns:r="http://schemas.openxmlformats.org/officeDocument/2006/relationships" type="ellipse" r:blip="" zOrderOff="1">
              <dgm:adj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4.xml><?xml version="1.0" encoding="utf-8"?>
<dgm:layoutDef xmlns:dgm="http://schemas.openxmlformats.org/drawingml/2006/diagram" xmlns:a="http://schemas.openxmlformats.org/drawingml/2006/main" uniqueId="urn:microsoft.com/office/officeart/2017/3/layout/DropPinTimeline">
  <dgm:title val="Drop Pin Timeline"/>
  <dgm:desc val="Use to show a list of events in chronological order. An invisible box next to the pin contains the date and the description is immediately below. It can display a medium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fact="0.8"/>
      <dgm:constr type="ctrY" for="ch" forName="nodes" refType="h" fact="0.5"/>
    </dgm:constrLst>
    <dgm:layoutNode name="divider" styleLbl="fgAcc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w="19050">
                    <a:solidFill>
                      <a:srgbClr val="000000"/>
                    </a:solidFill>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solidFill>
                      <a:srgbClr val="000000"/>
                    </a:solidFill>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 type="primFontSz" for="des" forName="L1TextContainer1" val="20"/>
        <dgm:constr type="primFontSz" for="des" forName="L2TextContainer1" refType="primFontSz" refFor="des" refForName="L1TextContainer1" op="equ" fact="0.75"/>
        <dgm:constr type="w" for="ch" forName="composite1" refType="w"/>
        <dgm:constr type="h" for="ch" forName="composite1" refType="h"/>
        <dgm:constr type="w" for="ch" forName="spaceBetweenRectangles1" refType="w" refFor="ch" refForName="composite1" fact="0.28"/>
        <dgm:constr type="primFontSz" for="des" forName="L1TextContainer1" op="equ"/>
        <dgm:constr type="primFontSz" for="des" forName="L2TextContainer1" op="equ"/>
      </dgm:constrLst>
      <dgm:choose name="LayoutBasedOnCountOfNodes">
        <dgm:if name="LessThanOrEqualToTwoNodes" axis="ch" ptType="node" func="cnt" op="lte" val="2">
          <dgm:forEach name="nodesForEach1" axis="ch" ptType="node">
            <dgm:layoutNode name="composite1">
              <dgm:alg type="composite"/>
              <dgm:shape xmlns:r="http://schemas.openxmlformats.org/officeDocument/2006/relationships" r:blip="">
                <dgm:adjLst/>
              </dgm:shape>
              <dgm:choose name="CaseForLayoutDirection1">
                <dgm:if name="CaseForLayoutDirectionLTR1" func="var" arg="dir" op="equ" val="norm">
                  <dgm:choose name="CaseForPlacingNodesAboveAndBelowDividerLTR1">
                    <dgm:if name="CaseForPlacingNodeAboveDividerLTR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LTR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if>
                <dgm:else name="CaseForLayoutDirectionRTL1">
                  <dgm:choose name="CaseForPlacingNodesAboveAndBelowDividerRTL1">
                    <dgm:if name="CaseForPlacingNodeAboveDividerRTL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RT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else>
              </dgm:choose>
              <dgm:layoutNode name="ConnectorPoint1" styleLbl="lnNode1" moveWith="ConnectLine1">
                <dgm:alg type="sp"/>
                <dgm:shape xmlns:r="http://schemas.openxmlformats.org/officeDocument/2006/relationships" type="ellipse" r:blip="" zOrderOff="10">
                  <dgm:adjLst/>
                </dgm:shape>
                <dgm:presOf/>
                <dgm:constrLst>
                  <dgm:constr type="w" refType="h" op="equ"/>
                </dgm:constrLst>
              </dgm:layoutNode>
              <dgm:layoutNode name="DropPinPlaceHolder1">
                <dgm:alg type="composite"/>
                <dgm:shape xmlns:r="http://schemas.openxmlformats.org/officeDocument/2006/relationships" r:blip="">
                  <dgm:adjLst/>
                </dgm:shape>
                <dgm:constrLst>
                  <dgm:constr type="w" for="ch" forName="DropPin1" refType="w"/>
                  <dgm:constr type="h" for="ch" forName="DropPin1" refType="h"/>
                  <dgm:constr type="ctrX" for="ch" forName="DropPin1" refType="w" fact="0.5"/>
                  <dgm:constr type="ctrY" for="ch" forName="DropPin1" refType="h" fact="0.5"/>
                  <dgm:constr type="w" for="ch" forName="Ellipse1" refType="w" refFor="ch" refForName="DropPin1" fact="0.55"/>
                  <dgm:constr type="h" for="ch" forName="Ellipse1" refType="w" refFor="ch" refForName="DropPin1" fact="0.55"/>
                  <dgm:constr type="ctrX" for="ch" forName="Ellipse1" refType="ctrX" refFor="ch" refForName="DropPin1"/>
                  <dgm:constr type="ctrY" for="ch" forName="Ellipse1" refType="ctrY" refFor="ch" refForName="DropPin1"/>
                </dgm:constrLst>
                <dgm:layoutNode name="DropPin1" styleLbl="alignNode1">
                  <dgm:alg type="sp"/>
                  <dgm:choose name="CaseForPlacingTearDropAboveAndBelowDivider1">
                    <dgm:if name="CaseForPlacingTearDropAboveDivider1" axis="self" ptType="node" func="posOdd" op="equ" val="1">
                      <dgm:shape xmlns:r="http://schemas.openxmlformats.org/officeDocument/2006/relationships" rot="135" type="teardrop" r:blip="">
                        <dgm:adjLst>
                          <dgm:adj idx="1" val="1.15"/>
                        </dgm:adjLst>
                      </dgm:shape>
                    </dgm:if>
                    <dgm:else name="CaseForPlacingTearDropBelowDivider1">
                      <dgm:shape xmlns:r="http://schemas.openxmlformats.org/officeDocument/2006/relationships" rot="-45" type="teardrop" r:blip="">
                        <dgm:adjLst>
                          <dgm:adj idx="1" val="1.15"/>
                        </dgm:adjLst>
                      </dgm:shape>
                    </dgm:else>
                  </dgm:choose>
                  <dgm:presOf/>
                  <dgm:constrLst/>
                </dgm:layoutNode>
                <dgm:layoutNode name="Ellipse1" styleLbl="fgAcc1" moveWith="DropPin1">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1" styleLbl="revTx" moveWith="L1TextContainer">
                <dgm:varLst>
                  <dgm:bulletEnabled val="1"/>
                </dgm:varLst>
                <dgm:choose name="casesForTxtDirLogic1">
                  <dgm:if name="Name771"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dgm:constr type="tMarg" refType="primFontSz" fact="0.5"/>
                      <dgm:constr type="bMarg" refType="primFontSz" fact="0.75"/>
                    </dgm:constrLst>
                  </dgm:if>
                  <dgm:else name="Name881">
                    <dgm:alg type="tx">
                      <dgm:param type="txAnchorVert" val="b"/>
                      <dgm:param type="parTxLTRAlign" val="l"/>
                      <dgm:param type="parTxRTLAlign" val="l"/>
                      <dgm:param type="txAnchorVertCh" val="b"/>
                      <dgm:param type="shpTxRTLAlignCh" val="l"/>
                      <dgm:param type="shpTxLTRAlignCh" val="l"/>
                    </dgm:alg>
                    <dgm:constrLst>
                      <dgm:constr type="lMarg"/>
                      <dgm:constr type="rMarg" refType="primFontSz" fact="0.5"/>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1"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if>
        <dgm:else name="MoreThanTwoNodes">
          <dgm:forEach name="nodesForEach" axis="ch" ptType="node">
            <dgm:layoutNode name="composite">
              <dgm:alg type="composite"/>
              <dgm:shape xmlns:r="http://schemas.openxmlformats.org/officeDocument/2006/relationships" r:blip="">
                <dgm:adjLst/>
              </dgm:shape>
              <dgm:choose name="CaseForLayoutDirection">
                <dgm:if name="CaseForLayoutDirectionLTR" func="var" arg="dir" op="equ" val="norm">
                  <dgm:choose name="CaseForPlacingNodesAboveAndBelowDividerLTR">
                    <dgm:if name="CaseForPlacingNodeAboveDividerLTR"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LTR">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if>
                <dgm:else name="CaseForLayoutDirectionRTL">
                  <dgm:choose name="CaseForPlacingNodesAboveAndBelowDividerRTL">
                    <dgm:if name="CaseForPlacingNodeAboveDividerRTL"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RTL">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else>
              </dgm:choose>
              <dgm:layoutNode name="ConnectorPoint" styleLbl="lnNode1" moveWith="ConnectLine">
                <dgm:alg type="sp"/>
                <dgm:shape xmlns:r="http://schemas.openxmlformats.org/officeDocument/2006/relationships" type="ellipse" r:blip="" zOrderOff="10">
                  <dgm:adjLst/>
                  <dgm:extLst>
                    <a:ext uri="{B698B0E9-8C71-41B9-8309-B3DCBF30829C}">
                      <dgm1612:spPr xmlns:dgm1612="http://schemas.microsoft.com/office/drawing/2016/12/diagram">
                        <a:ln w="6350"/>
                      </dgm1612:spPr>
                    </a:ext>
                  </dgm:extLst>
                </dgm:shape>
                <dgm:presOf/>
                <dgm:constrLst>
                  <dgm:constr type="w" refType="h" op="equ"/>
                </dgm:constrLst>
              </dgm:layoutNode>
              <dgm:layoutNode name="DropPinPlaceHolder">
                <dgm:alg type="composite"/>
                <dgm:shape xmlns:r="http://schemas.openxmlformats.org/officeDocument/2006/relationships" r:blip="">
                  <dgm:adjLst/>
                </dgm:shape>
                <dgm:constrLst>
                  <dgm:constr type="w" for="ch" forName="DropPin" refType="w"/>
                  <dgm:constr type="h" for="ch" forName="DropPin" refType="h"/>
                  <dgm:constr type="ctrX" for="ch" forName="DropPin" refType="w" fact="0.5"/>
                  <dgm:constr type="ctrY" for="ch" forName="DropPin" refType="h" fact="0.5"/>
                  <dgm:constr type="w" for="ch" forName="Ellipse" refType="w" refFor="ch" refForName="DropPin" fact="0.55"/>
                  <dgm:constr type="h" for="ch" forName="Ellipse" refType="w" refFor="ch" refForName="DropPin" fact="0.55"/>
                  <dgm:constr type="ctrX" for="ch" forName="Ellipse" refType="ctrX" refFor="ch" refForName="DropPin"/>
                  <dgm:constr type="ctrY" for="ch" forName="Ellipse" refType="ctrY" refFor="ch" refForName="DropPin"/>
                </dgm:constrLst>
                <dgm:layoutNode name="DropPin" styleLbl="alignNode1">
                  <dgm:alg type="sp"/>
                  <dgm:choose name="CaseForPlacingTearDropAboveAndBelowDivider">
                    <dgm:if name="CaseForPlacingTearDropAboveDivider" axis="self" ptType="node" func="posOdd" op="equ" val="1">
                      <dgm:shape xmlns:r="http://schemas.openxmlformats.org/officeDocument/2006/relationships" rot="135" type="teardrop" r:blip="">
                        <dgm:adjLst>
                          <dgm:adj idx="1" val="1.15"/>
                        </dgm:adjLst>
                      </dgm:shape>
                    </dgm:if>
                    <dgm:else name="CaseForPlacingTearDropBelowDivider">
                      <dgm:shape xmlns:r="http://schemas.openxmlformats.org/officeDocument/2006/relationships" rot="-45" type="teardrop" r:blip="">
                        <dgm:adjLst>
                          <dgm:adj idx="1" val="1.15"/>
                        </dgm:adjLst>
                      </dgm:shape>
                    </dgm:else>
                  </dgm:choose>
                  <dgm:presOf/>
                  <dgm:constrLst/>
                </dgm:layoutNode>
                <dgm:layoutNode name="Ellipse" styleLbl="fgAcc1" moveWith="DropPin">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 styleLbl="revTx" moveWith="L1TextContainer">
                <dgm:varLst>
                  <dgm:bulletEnabled val="1"/>
                </dgm:varLst>
                <dgm:choose name="casesForTxtDirLogic">
                  <dgm:if name="Name77"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refType="primFontSz" fact="0.5"/>
                      <dgm:constr type="tMarg" refType="primFontSz" fact="0.5"/>
                      <dgm:constr type="bMarg" refType="primFontSz" fact="0.75"/>
                    </dgm:constrLst>
                  </dgm:if>
                  <dgm:else name="Name88">
                    <dgm:alg type="tx">
                      <dgm:param type="txAnchorVert" val="b"/>
                      <dgm:param type="parTxLTRAlign" val="l"/>
                      <dgm:param type="parTxRTLAlign" val="l"/>
                      <dgm:param type="txAnchorVertCh" val="b"/>
                      <dgm:param type="shpTxRTLAlignCh" val="l"/>
                      <dgm:param type="shpTxLTRAlignCh" val="l"/>
                    </dgm:alg>
                    <dgm:constrLst>
                      <dgm:constr type="lMarg"/>
                      <dgm:constr type="rMarg"/>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else>
      </dgm:choose>
    </dgm:layoutNode>
  </dgm:layoutNode>
  <dgm:extLst>
    <a:ext uri="{68A01E43-0DF5-4B5B-8FA6-DAF915123BFB}">
      <dgm1612:lstStyle xmlns:dgm1612="http://schemas.microsoft.com/office/drawing/2016/12/diagram">
        <a:lvl1pPr>
          <a:defRPr b="1"/>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39EA98E-1A48-49D7-A633-92CCCF2977C3}" type="datetimeFigureOut">
              <a:t>7/10/2024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4B0E563-530C-481F-9D7D-0DDA870076D9}" type="slidenum">
              <a:t>‹#›</a:t>
            </a:fld>
            <a:endParaRPr lang="en-US"/>
          </a:p>
        </p:txBody>
      </p:sp>
    </p:spTree>
    <p:extLst>
      <p:ext uri="{BB962C8B-B14F-4D97-AF65-F5344CB8AC3E}">
        <p14:creationId xmlns:p14="http://schemas.microsoft.com/office/powerpoint/2010/main" val="25326873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spcBef>
                <a:spcPts val="1000"/>
              </a:spcBef>
              <a:buFont typeface="Arial"/>
              <a:buChar char="•"/>
            </a:pPr>
            <a:r>
              <a:rPr lang="en-US" dirty="0"/>
              <a:t>Bipolar Disorder- Is defined for changes in their moods, alternating from depressive periods to maniac episodes,</a:t>
            </a:r>
          </a:p>
          <a:p>
            <a:pPr marL="285750" indent="-285750">
              <a:spcBef>
                <a:spcPts val="1000"/>
              </a:spcBef>
              <a:buFont typeface="Arial"/>
              <a:buChar char="•"/>
            </a:pPr>
            <a:r>
              <a:rPr lang="en-US" dirty="0"/>
              <a:t>Depression-Lost of interest in the daily basis life, felling sad, empty or irritable for several days. </a:t>
            </a:r>
            <a:endParaRPr lang="en-US" dirty="0">
              <a:ea typeface="Calibri"/>
              <a:cs typeface="Calibri"/>
            </a:endParaRPr>
          </a:p>
          <a:p>
            <a:pPr marL="285750" indent="-285750">
              <a:spcBef>
                <a:spcPts val="1000"/>
              </a:spcBef>
              <a:buFont typeface="Arial"/>
              <a:buChar char="•"/>
            </a:pPr>
            <a:r>
              <a:rPr lang="en-US" dirty="0"/>
              <a:t>Anxiety disorders are defined as excessive worry or fear in social situations or panic attacks.</a:t>
            </a:r>
            <a:endParaRPr lang="en-US" dirty="0">
              <a:ea typeface="Calibri"/>
              <a:cs typeface="Calibri"/>
            </a:endParaRPr>
          </a:p>
          <a:p>
            <a:pPr marL="285750" indent="-285750">
              <a:spcBef>
                <a:spcPts val="1000"/>
              </a:spcBef>
              <a:buFont typeface="Arial"/>
              <a:buChar char="•"/>
            </a:pPr>
            <a:r>
              <a:rPr lang="en-US" dirty="0"/>
              <a:t>Schizophrenia- Is defined by serious debilitated perception of reality, with serious changes in their behavior. </a:t>
            </a:r>
            <a:endParaRPr lang="en-US" dirty="0">
              <a:ea typeface="Calibri"/>
              <a:cs typeface="Calibri"/>
            </a:endParaRPr>
          </a:p>
          <a:p>
            <a:pPr marL="285750" indent="-285750">
              <a:spcBef>
                <a:spcPts val="1000"/>
              </a:spcBef>
              <a:buFont typeface="Arial"/>
              <a:buChar char="•"/>
            </a:pPr>
            <a:r>
              <a:rPr lang="en-US" dirty="0"/>
              <a:t>Post-traumatic stress disorder (PTSD): developing traumas when facing abominable experiences in life.</a:t>
            </a:r>
            <a:endParaRPr lang="en-US" dirty="0">
              <a:ea typeface="Calibri"/>
              <a:cs typeface="Calibri"/>
            </a:endParaRPr>
          </a:p>
          <a:p>
            <a:pPr marL="285750" indent="-285750">
              <a:spcBef>
                <a:spcPts val="1000"/>
              </a:spcBef>
              <a:buFont typeface="Arial"/>
              <a:buChar char="•"/>
            </a:pPr>
            <a:r>
              <a:rPr lang="en-US" dirty="0"/>
              <a:t>Disruptive behavior and dissocial disorders- Oppositional defiant disorder and conduct disorder where patient have behavior problems obeying laws, rules  and basic rights of society.</a:t>
            </a:r>
            <a:endParaRPr lang="en-US" dirty="0">
              <a:ea typeface="Calibri"/>
              <a:cs typeface="Calibri"/>
            </a:endParaRPr>
          </a:p>
          <a:p>
            <a:pPr marL="285750" indent="-285750">
              <a:spcBef>
                <a:spcPts val="1000"/>
              </a:spcBef>
              <a:buFont typeface="Arial"/>
              <a:buChar char="•"/>
            </a:pPr>
            <a:r>
              <a:rPr lang="en-US" dirty="0"/>
              <a:t>Eating disorders-Most prevalent in children and teenagers, anorexia or bulimia consists in poor relation with food, abnormal ways of eating, low self-steam, concerns about body shape and weight loss.  </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4B0E563-530C-481F-9D7D-0DDA870076D9}" type="slidenum">
              <a:t>8</a:t>
            </a:fld>
            <a:endParaRPr lang="en-US"/>
          </a:p>
        </p:txBody>
      </p:sp>
    </p:spTree>
    <p:extLst>
      <p:ext uri="{BB962C8B-B14F-4D97-AF65-F5344CB8AC3E}">
        <p14:creationId xmlns:p14="http://schemas.microsoft.com/office/powerpoint/2010/main" val="388557139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dirty="0"/>
              <a:t>Click to edit Master title style</a:t>
            </a:r>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7/10/2024</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dirty="0"/>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654567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1154954" y="2603500"/>
            <a:ext cx="8825659" cy="34163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19C9CA7B-DFD4-44B5-8C60-D14B8CD1FB59}" type="datetimeFigureOut">
              <a:rPr lang="en-US" dirty="0"/>
              <a:t>7/10/2024</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626839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7/10/2024</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114133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3BDB8791-F1B0-41E7-B7FD-A781E65C4266}" type="datetimeFigureOut">
              <a:rPr lang="en-US" dirty="0"/>
              <a:t>7/10/2024</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779733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FDD63B2-E120-4ED8-B27B-C685F510A5FE}" type="datetimeFigureOut">
              <a:rPr lang="en-US" dirty="0"/>
              <a:t>7/10/2024</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016564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dirty="0"/>
              <a:t>Click to edit Master title style</a:t>
            </a:r>
          </a:p>
        </p:txBody>
      </p:sp>
      <p:sp>
        <p:nvSpPr>
          <p:cNvPr id="3" name="Date Placeholder 2"/>
          <p:cNvSpPr>
            <a:spLocks noGrp="1"/>
          </p:cNvSpPr>
          <p:nvPr>
            <p:ph type="dt" sz="half" idx="10"/>
          </p:nvPr>
        </p:nvSpPr>
        <p:spPr/>
        <p:txBody>
          <a:bodyPr/>
          <a:lstStyle/>
          <a:p>
            <a:fld id="{7AA18ACC-A947-437B-A130-35BD54FDF1E9}" type="datetimeFigureOut">
              <a:rPr lang="en-US" dirty="0"/>
              <a:t>7/10/2024</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744174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7/10/2024</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299542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7/10/2024</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39146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7/10/2024</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667769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7/10/2024</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067248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dirty="0"/>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7/10/2024</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164732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dirty="0"/>
              <a:t>Click to edit Master title style</a:t>
            </a:r>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7/10/2024</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199780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7/10/2024</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058258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7/10/2024</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771574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7/10/2024</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696149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dirty="0"/>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7/10/2024</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717403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7/10/2024</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284699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7/10/2024</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dirty="0"/>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908374704"/>
      </p:ext>
    </p:extLst>
  </p:cSld>
  <p:clrMap bg1="lt1" tx1="dk1" bg2="lt2" tx2="dk2" accent1="accent1" accent2="accent2" accent3="accent3" accent4="accent4" accent5="accent5" accent6="accent6" hlink="hlink" folHlink="folHlink"/>
  <p:sldLayoutIdLst>
    <p:sldLayoutId id="2147483909" r:id="rId1"/>
    <p:sldLayoutId id="2147483910" r:id="rId2"/>
    <p:sldLayoutId id="2147483911" r:id="rId3"/>
    <p:sldLayoutId id="2147483912" r:id="rId4"/>
    <p:sldLayoutId id="2147483913" r:id="rId5"/>
    <p:sldLayoutId id="2147483914" r:id="rId6"/>
    <p:sldLayoutId id="2147483915" r:id="rId7"/>
    <p:sldLayoutId id="2147483916" r:id="rId8"/>
    <p:sldLayoutId id="2147483917" r:id="rId9"/>
    <p:sldLayoutId id="2147483918" r:id="rId10"/>
    <p:sldLayoutId id="2147483919" r:id="rId11"/>
    <p:sldLayoutId id="2147483920" r:id="rId12"/>
    <p:sldLayoutId id="2147483921" r:id="rId13"/>
    <p:sldLayoutId id="2147483922" r:id="rId14"/>
    <p:sldLayoutId id="2147483923" r:id="rId15"/>
    <p:sldLayoutId id="2147483924" r:id="rId16"/>
    <p:sldLayoutId id="2147483925"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www.youthvoices.live/overcoming-the-stigma-surrounding-mental-illness/" TargetMode="External"/><Relationship Id="rId3" Type="http://schemas.openxmlformats.org/officeDocument/2006/relationships/diagramLayout" Target="../diagrams/layout1.xml"/><Relationship Id="rId7" Type="http://schemas.openxmlformats.org/officeDocument/2006/relationships/image" Target="../media/image9.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hyperlink" Target="http://flickr.com/photos/urban-spaceman/4782745842" TargetMode="External"/><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s://www.historyonthenet.com/authentichistory/1939-1945/1-war/1-39-41/19410622_Churchill_on_the_German_Invasion_of_Russia.html" TargetMode="External"/><Relationship Id="rId2" Type="http://schemas.openxmlformats.org/officeDocument/2006/relationships/image" Target="../media/image11.jpeg"/><Relationship Id="rId1" Type="http://schemas.openxmlformats.org/officeDocument/2006/relationships/slideLayout" Target="../slideLayouts/slideLayout9.xml"/><Relationship Id="rId5" Type="http://schemas.openxmlformats.org/officeDocument/2006/relationships/hyperlink" Target="http://www.freedom-center.org/welcome.html" TargetMode="External"/><Relationship Id="rId4" Type="http://schemas.openxmlformats.org/officeDocument/2006/relationships/image" Target="../media/image12.jpeg"/></Relationships>
</file>

<file path=ppt/slides/_rels/slide5.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diagramLayout" Target="../diagrams/layout2.xml"/><Relationship Id="rId7" Type="http://schemas.openxmlformats.org/officeDocument/2006/relationships/diagramData" Target="../diagrams/data3.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11" Type="http://schemas.microsoft.com/office/2007/relationships/diagramDrawing" Target="../diagrams/drawing3.xml"/><Relationship Id="rId5" Type="http://schemas.openxmlformats.org/officeDocument/2006/relationships/diagramColors" Target="../diagrams/colors2.xml"/><Relationship Id="rId10" Type="http://schemas.openxmlformats.org/officeDocument/2006/relationships/diagramColors" Target="../diagrams/colors3.xml"/><Relationship Id="rId4" Type="http://schemas.openxmlformats.org/officeDocument/2006/relationships/diagramQuickStyle" Target="../diagrams/quickStyle2.xml"/><Relationship Id="rId9"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diagramLayout" Target="../diagrams/layout5.xml"/><Relationship Id="rId7" Type="http://schemas.openxmlformats.org/officeDocument/2006/relationships/image" Target="../media/image14.jpe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11" Type="http://schemas.openxmlformats.org/officeDocument/2006/relationships/hyperlink" Target="https://www.flickr.com/photos/scottishgovernment/33697192336/" TargetMode="External"/><Relationship Id="rId5" Type="http://schemas.openxmlformats.org/officeDocument/2006/relationships/diagramColors" Target="../diagrams/colors5.xml"/><Relationship Id="rId10" Type="http://schemas.openxmlformats.org/officeDocument/2006/relationships/image" Target="../media/image16.jpeg"/><Relationship Id="rId4" Type="http://schemas.openxmlformats.org/officeDocument/2006/relationships/diagramQuickStyle" Target="../diagrams/quickStyle5.xml"/><Relationship Id="rId9" Type="http://schemas.openxmlformats.org/officeDocument/2006/relationships/hyperlink" Target="https://loonylabs.org/2016/01/26/mentally-ill-differences-in-tolerance-depending-on-language-used/"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www.mind.org.uk/information-support/legal-rights/mental-health-act-1983/about-the-mha-1983/" TargetMode="External"/><Relationship Id="rId7" Type="http://schemas.openxmlformats.org/officeDocument/2006/relationships/hyperlink" Target="https://digital.nhs.uk/blog/transformation-blog/2018/the-past-present-and-future-of-innovation-in-mental-health" TargetMode="External"/><Relationship Id="rId2" Type="http://schemas.openxmlformats.org/officeDocument/2006/relationships/hyperlink" Target="https://indepth.nice.org.uk/mental-health-and-the-nhs/index.html#group-Whats-changed-and-whats-to-come-B1LgC7Gm7I[ND" TargetMode="External"/><Relationship Id="rId1" Type="http://schemas.openxmlformats.org/officeDocument/2006/relationships/slideLayout" Target="../slideLayouts/slideLayout7.xml"/><Relationship Id="rId6" Type="http://schemas.openxmlformats.org/officeDocument/2006/relationships/hyperlink" Target="https://www.mind.org.uk/information-support/drugs-and-treatments/" TargetMode="External"/><Relationship Id="rId5" Type="http://schemas.openxmlformats.org/officeDocument/2006/relationships/hyperlink" Target="https://www.mind.org.uk/information-support/types-of-mental-health-problems/mental-health-problems-introduction/support-services/#HospitalTreatment" TargetMode="External"/><Relationship Id="rId4" Type="http://schemas.openxmlformats.org/officeDocument/2006/relationships/hyperlink" Target="https://www.who.int/news-room/fact-sheets/detail/mental-disorde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01E8FCAD-26DF-30C1-64CA-6A3EAB48FD2B}"/>
              </a:ext>
            </a:extLst>
          </p:cNvPr>
          <p:cNvPicPr>
            <a:picLocks noChangeAspect="1"/>
          </p:cNvPicPr>
          <p:nvPr/>
        </p:nvPicPr>
        <p:blipFill rotWithShape="1">
          <a:blip r:embed="rId2"/>
          <a:srcRect l="4932" r="6176" b="-4"/>
          <a:stretch/>
        </p:blipFill>
        <p:spPr>
          <a:xfrm>
            <a:off x="19" y="10"/>
            <a:ext cx="12191979" cy="6857989"/>
          </a:xfrm>
          <a:prstGeom prst="rect">
            <a:avLst/>
          </a:prstGeom>
        </p:spPr>
      </p:pic>
      <p:sp>
        <p:nvSpPr>
          <p:cNvPr id="2" name="Title 1"/>
          <p:cNvSpPr>
            <a:spLocks noGrp="1"/>
          </p:cNvSpPr>
          <p:nvPr>
            <p:ph type="ctrTitle"/>
          </p:nvPr>
        </p:nvSpPr>
        <p:spPr>
          <a:xfrm>
            <a:off x="681577" y="541265"/>
            <a:ext cx="10262296" cy="2020639"/>
          </a:xfrm>
        </p:spPr>
        <p:txBody>
          <a:bodyPr>
            <a:normAutofit/>
          </a:bodyPr>
          <a:lstStyle/>
          <a:p>
            <a:pPr>
              <a:lnSpc>
                <a:spcPct val="90000"/>
              </a:lnSpc>
            </a:pPr>
            <a:r>
              <a:rPr lang="en-US" sz="3700" dirty="0"/>
              <a:t>Introduction to Health and Social Care (LCHS4003_LON)</a:t>
            </a:r>
          </a:p>
        </p:txBody>
      </p:sp>
      <p:sp>
        <p:nvSpPr>
          <p:cNvPr id="3" name="Subtitle 2"/>
          <p:cNvSpPr>
            <a:spLocks noGrp="1"/>
          </p:cNvSpPr>
          <p:nvPr>
            <p:ph type="subTitle" idx="1"/>
          </p:nvPr>
        </p:nvSpPr>
        <p:spPr>
          <a:xfrm>
            <a:off x="482679" y="2712159"/>
            <a:ext cx="5481920" cy="1701287"/>
          </a:xfrm>
        </p:spPr>
        <p:txBody>
          <a:bodyPr vert="horz" lIns="91440" tIns="45720" rIns="91440" bIns="45720" rtlCol="0" anchor="t">
            <a:normAutofit/>
          </a:bodyPr>
          <a:lstStyle/>
          <a:p>
            <a:pPr>
              <a:lnSpc>
                <a:spcPct val="110000"/>
              </a:lnSpc>
            </a:pPr>
            <a:r>
              <a:rPr lang="en-US" dirty="0"/>
              <a:t>Lecture: Petronela Ganza</a:t>
            </a:r>
            <a:endParaRPr lang="en-US"/>
          </a:p>
          <a:p>
            <a:pPr>
              <a:lnSpc>
                <a:spcPct val="110000"/>
              </a:lnSpc>
            </a:pPr>
            <a:r>
              <a:rPr lang="en-US" dirty="0"/>
              <a:t>Student name: Ana Ferraz</a:t>
            </a:r>
          </a:p>
          <a:p>
            <a:pPr>
              <a:lnSpc>
                <a:spcPct val="110000"/>
              </a:lnSpc>
            </a:pPr>
            <a:r>
              <a:rPr lang="en-US" dirty="0"/>
              <a:t>Student Id: 2321715</a:t>
            </a:r>
          </a:p>
        </p:txBody>
      </p:sp>
      <p:sp>
        <p:nvSpPr>
          <p:cNvPr id="4" name="TextBox 3">
            <a:extLst>
              <a:ext uri="{FF2B5EF4-FFF2-40B4-BE49-F238E27FC236}">
                <a16:creationId xmlns:a16="http://schemas.microsoft.com/office/drawing/2014/main" id="{49BF5AFE-9808-EDAA-144D-EC8EBAB8FF18}"/>
              </a:ext>
            </a:extLst>
          </p:cNvPr>
          <p:cNvSpPr txBox="1"/>
          <p:nvPr/>
        </p:nvSpPr>
        <p:spPr>
          <a:xfrm>
            <a:off x="1085193" y="4619297"/>
            <a:ext cx="1049457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solidFill>
                  <a:srgbClr val="EBEBEB"/>
                </a:solidFill>
              </a:rPr>
              <a:t>The origins of mental health services in the United Kingdom</a:t>
            </a:r>
            <a:r>
              <a:rPr lang="en-US" sz="2800" dirty="0"/>
              <a:t>​</a:t>
            </a:r>
          </a:p>
        </p:txBody>
      </p:sp>
    </p:spTree>
    <p:extLst>
      <p:ext uri="{BB962C8B-B14F-4D97-AF65-F5344CB8AC3E}">
        <p14:creationId xmlns:p14="http://schemas.microsoft.com/office/powerpoint/2010/main" val="109857222"/>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F464F-0388-90CD-42B7-985F5DA7F512}"/>
              </a:ext>
            </a:extLst>
          </p:cNvPr>
          <p:cNvSpPr>
            <a:spLocks noGrp="1"/>
          </p:cNvSpPr>
          <p:nvPr>
            <p:ph type="title"/>
          </p:nvPr>
        </p:nvSpPr>
        <p:spPr>
          <a:xfrm>
            <a:off x="1263852" y="1143000"/>
            <a:ext cx="3924676" cy="3345995"/>
          </a:xfrm>
        </p:spPr>
        <p:txBody>
          <a:bodyPr anchor="t">
            <a:normAutofit/>
          </a:bodyPr>
          <a:lstStyle/>
          <a:p>
            <a:r>
              <a:rPr lang="en-US" sz="2500"/>
              <a:t>                              Overview</a:t>
            </a:r>
          </a:p>
        </p:txBody>
      </p:sp>
      <p:graphicFrame>
        <p:nvGraphicFramePr>
          <p:cNvPr id="5" name="Content Placeholder 2">
            <a:extLst>
              <a:ext uri="{FF2B5EF4-FFF2-40B4-BE49-F238E27FC236}">
                <a16:creationId xmlns:a16="http://schemas.microsoft.com/office/drawing/2014/main" id="{3A22A7FE-5B0C-54DB-4AD9-A471F9B9F676}"/>
              </a:ext>
            </a:extLst>
          </p:cNvPr>
          <p:cNvGraphicFramePr>
            <a:graphicFrameLocks noGrp="1"/>
          </p:cNvGraphicFramePr>
          <p:nvPr>
            <p:ph idx="1"/>
            <p:extLst>
              <p:ext uri="{D42A27DB-BD31-4B8C-83A1-F6EECF244321}">
                <p14:modId xmlns:p14="http://schemas.microsoft.com/office/powerpoint/2010/main" val="2263072241"/>
              </p:ext>
            </p:extLst>
          </p:nvPr>
        </p:nvGraphicFramePr>
        <p:xfrm>
          <a:off x="6096000" y="726440"/>
          <a:ext cx="5310445" cy="5384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8" name="Picture 27" descr="A close-up of a head&#10;&#10;Description automatically generated">
            <a:extLst>
              <a:ext uri="{FF2B5EF4-FFF2-40B4-BE49-F238E27FC236}">
                <a16:creationId xmlns:a16="http://schemas.microsoft.com/office/drawing/2014/main" id="{C872F434-A846-06F2-FC6B-5FAA579813BF}"/>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173364" y="180340"/>
            <a:ext cx="6135351" cy="6172200"/>
          </a:xfrm>
          <a:prstGeom prst="rect">
            <a:avLst/>
          </a:prstGeom>
        </p:spPr>
      </p:pic>
      <p:sp>
        <p:nvSpPr>
          <p:cNvPr id="29" name="TextBox 28">
            <a:extLst>
              <a:ext uri="{FF2B5EF4-FFF2-40B4-BE49-F238E27FC236}">
                <a16:creationId xmlns:a16="http://schemas.microsoft.com/office/drawing/2014/main" id="{4FDC82EA-4DCF-39BB-3E33-5FFDB0513289}"/>
              </a:ext>
            </a:extLst>
          </p:cNvPr>
          <p:cNvSpPr txBox="1"/>
          <p:nvPr/>
        </p:nvSpPr>
        <p:spPr>
          <a:xfrm>
            <a:off x="173990" y="6352540"/>
            <a:ext cx="6022340" cy="144780"/>
          </a:xfrm>
          <a:prstGeom prst="rect">
            <a:avLst/>
          </a:prstGeom>
        </p:spPr>
        <p:txBody>
          <a:bodyPr>
            <a:normAutofit fontScale="25000" lnSpcReduction="20000"/>
          </a:bodyPr>
          <a:lstStyle/>
          <a:p>
            <a:r>
              <a:rPr lang="en-US"/>
              <a:t>ThePhoto by PhotoAuthor is licensed under CCYYSA.</a:t>
            </a:r>
          </a:p>
        </p:txBody>
      </p:sp>
    </p:spTree>
    <p:extLst>
      <p:ext uri="{BB962C8B-B14F-4D97-AF65-F5344CB8AC3E}">
        <p14:creationId xmlns:p14="http://schemas.microsoft.com/office/powerpoint/2010/main" val="3752525349"/>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large brick building with a clock tower&#10;&#10;Description automatically generated">
            <a:extLst>
              <a:ext uri="{FF2B5EF4-FFF2-40B4-BE49-F238E27FC236}">
                <a16:creationId xmlns:a16="http://schemas.microsoft.com/office/drawing/2014/main" id="{E643C0C3-EC4E-F51F-01FF-65EA8E12E8ED}"/>
              </a:ext>
            </a:extLst>
          </p:cNvPr>
          <p:cNvPicPr>
            <a:picLocks noChangeAspect="1"/>
          </p:cNvPicPr>
          <p:nvPr/>
        </p:nvPicPr>
        <p:blipFill rotWithShape="1">
          <a:blip r:embed="rId2">
            <a:alphaModFix amt="60000"/>
            <a:extLst>
              <a:ext uri="{837473B0-CC2E-450A-ABE3-18F120FF3D39}">
                <a1611:picAttrSrcUrl xmlns:a1611="http://schemas.microsoft.com/office/drawing/2016/11/main" r:id="rId3"/>
              </a:ext>
            </a:extLst>
          </a:blip>
          <a:srcRect t="16357"/>
          <a:stretch/>
        </p:blipFill>
        <p:spPr>
          <a:xfrm>
            <a:off x="20" y="10"/>
            <a:ext cx="12191980" cy="6857989"/>
          </a:xfrm>
          <a:prstGeom prst="rect">
            <a:avLst/>
          </a:prstGeom>
        </p:spPr>
      </p:pic>
      <p:sp>
        <p:nvSpPr>
          <p:cNvPr id="2" name="TextBox 1">
            <a:extLst>
              <a:ext uri="{FF2B5EF4-FFF2-40B4-BE49-F238E27FC236}">
                <a16:creationId xmlns:a16="http://schemas.microsoft.com/office/drawing/2014/main" id="{E5880439-84B8-EE66-67F1-7E76425E333A}"/>
              </a:ext>
            </a:extLst>
          </p:cNvPr>
          <p:cNvSpPr txBox="1"/>
          <p:nvPr/>
        </p:nvSpPr>
        <p:spPr>
          <a:xfrm>
            <a:off x="-1565" y="545324"/>
            <a:ext cx="10008885" cy="511814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114300" indent="-342900">
              <a:lnSpc>
                <a:spcPct val="110000"/>
              </a:lnSpc>
              <a:spcAft>
                <a:spcPts val="600"/>
              </a:spcAft>
              <a:buFont typeface="Arial,Sans-Serif"/>
              <a:buChar char="•"/>
            </a:pPr>
            <a:r>
              <a:rPr lang="en-US" sz="2000" b="1" dirty="0">
                <a:solidFill>
                  <a:srgbClr val="FFFFFF"/>
                </a:solidFill>
                <a:latin typeface="Arial"/>
                <a:cs typeface="Arial"/>
              </a:rPr>
              <a:t>According to NICE( National Institute for health and care </a:t>
            </a:r>
            <a:r>
              <a:rPr lang="en-US" sz="2000" b="1" dirty="0" err="1">
                <a:solidFill>
                  <a:srgbClr val="FFFFFF"/>
                </a:solidFill>
                <a:latin typeface="Arial"/>
                <a:cs typeface="Arial"/>
              </a:rPr>
              <a:t>Exellence</a:t>
            </a:r>
            <a:r>
              <a:rPr lang="en-US" sz="2000" b="1" dirty="0">
                <a:solidFill>
                  <a:srgbClr val="FFFFFF"/>
                </a:solidFill>
                <a:latin typeface="Arial"/>
                <a:cs typeface="Arial"/>
              </a:rPr>
              <a:t>) Before NHS foundation people with mental health disorders we're sent to oppressive Victorian asylums.</a:t>
            </a:r>
            <a:endParaRPr lang="en-US" sz="2000" dirty="0">
              <a:solidFill>
                <a:srgbClr val="FFFFFF"/>
              </a:solidFill>
              <a:latin typeface="Arial"/>
              <a:cs typeface="Arial"/>
            </a:endParaRPr>
          </a:p>
          <a:p>
            <a:pPr marL="114300" indent="-342900">
              <a:lnSpc>
                <a:spcPct val="110000"/>
              </a:lnSpc>
              <a:spcAft>
                <a:spcPts val="600"/>
              </a:spcAft>
              <a:buFont typeface="Arial,Sans-Serif"/>
              <a:buChar char="•"/>
            </a:pPr>
            <a:r>
              <a:rPr lang="en-US" sz="2000" b="1" dirty="0" err="1">
                <a:solidFill>
                  <a:srgbClr val="FFFFFF"/>
                </a:solidFill>
                <a:latin typeface="Arial"/>
                <a:cs typeface="Arial"/>
              </a:rPr>
              <a:t>Cordinated</a:t>
            </a:r>
            <a:r>
              <a:rPr lang="en-US" sz="2000" b="1" dirty="0">
                <a:solidFill>
                  <a:srgbClr val="FFFFFF"/>
                </a:solidFill>
                <a:latin typeface="Arial"/>
                <a:cs typeface="Arial"/>
              </a:rPr>
              <a:t> by the Board of control, patients could be treated without certification.</a:t>
            </a:r>
            <a:endParaRPr lang="en-US" sz="2000" dirty="0">
              <a:latin typeface="Arial"/>
              <a:cs typeface="Arial"/>
            </a:endParaRPr>
          </a:p>
          <a:p>
            <a:pPr indent="-228600">
              <a:lnSpc>
                <a:spcPct val="110000"/>
              </a:lnSpc>
              <a:spcAft>
                <a:spcPts val="600"/>
              </a:spcAft>
            </a:pPr>
            <a:endParaRPr lang="en-US" sz="2000" dirty="0">
              <a:latin typeface="Arial"/>
              <a:cs typeface="Arial"/>
            </a:endParaRPr>
          </a:p>
          <a:p>
            <a:pPr marL="114300" indent="-342900">
              <a:lnSpc>
                <a:spcPct val="110000"/>
              </a:lnSpc>
              <a:spcAft>
                <a:spcPts val="600"/>
              </a:spcAft>
              <a:buFont typeface="Arial,Sans-Serif"/>
              <a:buChar char="•"/>
            </a:pPr>
            <a:r>
              <a:rPr lang="en-US" sz="2000" b="1" dirty="0">
                <a:solidFill>
                  <a:srgbClr val="FFFFFF"/>
                </a:solidFill>
                <a:latin typeface="Arial"/>
                <a:cs typeface="Arial"/>
              </a:rPr>
              <a:t>Filled by nurses beneath doctor's supervision. </a:t>
            </a:r>
            <a:endParaRPr lang="en-US" sz="2000" dirty="0">
              <a:latin typeface="Arial"/>
              <a:cs typeface="Arial"/>
            </a:endParaRPr>
          </a:p>
          <a:p>
            <a:pPr marL="114300" indent="-342900">
              <a:lnSpc>
                <a:spcPct val="110000"/>
              </a:lnSpc>
              <a:spcAft>
                <a:spcPts val="600"/>
              </a:spcAft>
              <a:buFont typeface="Arial,Sans-Serif"/>
              <a:buChar char="•"/>
            </a:pPr>
            <a:r>
              <a:rPr lang="en-US" sz="2000" b="1" dirty="0">
                <a:solidFill>
                  <a:srgbClr val="FFFFFF"/>
                </a:solidFill>
                <a:latin typeface="Arial"/>
                <a:cs typeface="Arial"/>
              </a:rPr>
              <a:t>Patients could be compulsory detained under the  1890 Lunatic Act and in 1939 by the Mental Treatment Act. </a:t>
            </a:r>
            <a:endParaRPr lang="en-US" sz="2000" dirty="0">
              <a:latin typeface="Arial"/>
              <a:cs typeface="Arial"/>
            </a:endParaRPr>
          </a:p>
          <a:p>
            <a:pPr indent="-228600">
              <a:lnSpc>
                <a:spcPct val="110000"/>
              </a:lnSpc>
              <a:spcAft>
                <a:spcPts val="600"/>
              </a:spcAft>
            </a:pPr>
            <a:endParaRPr lang="en-US" sz="2000" dirty="0">
              <a:latin typeface="Arial"/>
              <a:cs typeface="Arial"/>
            </a:endParaRPr>
          </a:p>
          <a:p>
            <a:pPr marL="114300" indent="-342900">
              <a:lnSpc>
                <a:spcPct val="110000"/>
              </a:lnSpc>
              <a:spcAft>
                <a:spcPts val="600"/>
              </a:spcAft>
              <a:buFont typeface="Arial,Sans-Serif"/>
              <a:buChar char="•"/>
            </a:pPr>
            <a:r>
              <a:rPr lang="en-US" sz="2000" b="1" dirty="0">
                <a:solidFill>
                  <a:srgbClr val="FFFFFF"/>
                </a:solidFill>
                <a:latin typeface="Arial"/>
                <a:cs typeface="Arial"/>
              </a:rPr>
              <a:t>They were  kept  apart from society and families for long periods of time and subject to evaluation upon their dismissal of the asylum.</a:t>
            </a:r>
            <a:endParaRPr lang="en-US" sz="2000" dirty="0">
              <a:latin typeface="Arial"/>
              <a:cs typeface="Arial"/>
            </a:endParaRPr>
          </a:p>
          <a:p>
            <a:pPr marL="114300" indent="-342900">
              <a:lnSpc>
                <a:spcPct val="110000"/>
              </a:lnSpc>
              <a:spcAft>
                <a:spcPts val="600"/>
              </a:spcAft>
              <a:buFont typeface="Arial,Sans-Serif"/>
              <a:buChar char="•"/>
            </a:pPr>
            <a:r>
              <a:rPr lang="en-US" sz="2000" b="1" dirty="0">
                <a:solidFill>
                  <a:srgbClr val="FFFFFF"/>
                </a:solidFill>
                <a:latin typeface="Arial"/>
                <a:cs typeface="Arial"/>
              </a:rPr>
              <a:t>They we're </a:t>
            </a:r>
            <a:r>
              <a:rPr lang="en-US" sz="2000" b="1" dirty="0" err="1">
                <a:solidFill>
                  <a:srgbClr val="FFFFFF"/>
                </a:solidFill>
                <a:latin typeface="Arial"/>
                <a:cs typeface="Arial"/>
              </a:rPr>
              <a:t>refered</a:t>
            </a:r>
            <a:r>
              <a:rPr lang="en-US" sz="2000" b="1" dirty="0">
                <a:solidFill>
                  <a:srgbClr val="FFFFFF"/>
                </a:solidFill>
                <a:latin typeface="Arial"/>
                <a:cs typeface="Arial"/>
              </a:rPr>
              <a:t> as lunatics, retards or mental </a:t>
            </a:r>
            <a:r>
              <a:rPr lang="en-US" sz="2000" b="1" dirty="0" err="1">
                <a:solidFill>
                  <a:srgbClr val="FFFFFF"/>
                </a:solidFill>
                <a:latin typeface="Arial"/>
                <a:cs typeface="Arial"/>
              </a:rPr>
              <a:t>deficients</a:t>
            </a:r>
            <a:r>
              <a:rPr lang="en-US" sz="2000" b="1" dirty="0">
                <a:solidFill>
                  <a:srgbClr val="FFFFFF"/>
                </a:solidFill>
                <a:latin typeface="Arial"/>
                <a:cs typeface="Arial"/>
              </a:rPr>
              <a:t>.</a:t>
            </a:r>
            <a:endParaRPr lang="en-US" sz="2000" dirty="0">
              <a:latin typeface="Arial"/>
              <a:cs typeface="Arial"/>
            </a:endParaRPr>
          </a:p>
          <a:p>
            <a:pPr>
              <a:lnSpc>
                <a:spcPct val="110000"/>
              </a:lnSpc>
              <a:spcAft>
                <a:spcPts val="600"/>
              </a:spcAft>
            </a:pPr>
            <a:endParaRPr lang="en-US" sz="2000" b="1" dirty="0">
              <a:solidFill>
                <a:srgbClr val="FFFFFF"/>
              </a:solidFill>
              <a:latin typeface="Arial"/>
              <a:cs typeface="Arial"/>
            </a:endParaRPr>
          </a:p>
        </p:txBody>
      </p:sp>
      <p:sp>
        <p:nvSpPr>
          <p:cNvPr id="6" name="TextBox 5">
            <a:extLst>
              <a:ext uri="{FF2B5EF4-FFF2-40B4-BE49-F238E27FC236}">
                <a16:creationId xmlns:a16="http://schemas.microsoft.com/office/drawing/2014/main" id="{53804BF6-13F0-D3C3-97ED-E2C3D20F4087}"/>
              </a:ext>
            </a:extLst>
          </p:cNvPr>
          <p:cNvSpPr txBox="1"/>
          <p:nvPr/>
        </p:nvSpPr>
        <p:spPr>
          <a:xfrm>
            <a:off x="20" y="6629401"/>
            <a:ext cx="12191980" cy="238758"/>
          </a:xfrm>
          <a:prstGeom prst="rect">
            <a:avLst/>
          </a:prstGeom>
          <a:solidFill>
            <a:srgbClr val="000000">
              <a:alpha val="50000"/>
            </a:srgbClr>
          </a:solidFill>
          <a:ln>
            <a:noFill/>
          </a:ln>
        </p:spPr>
        <p:txBody>
          <a:bodyPr wrap="square">
            <a:noAutofit/>
          </a:bodyPr>
          <a:lstStyle/>
          <a:p>
            <a:pPr algn="ctr">
              <a:spcAft>
                <a:spcPts val="600"/>
              </a:spcAft>
            </a:pPr>
            <a:r>
              <a:rPr lang="en-US" sz="1300">
                <a:solidFill>
                  <a:srgbClr val="FFFFFF"/>
                </a:solidFill>
              </a:rPr>
              <a:t>ThePhoto by PhotoAuthor is licensed under CCYYSA.</a:t>
            </a:r>
          </a:p>
        </p:txBody>
      </p:sp>
    </p:spTree>
    <p:extLst>
      <p:ext uri="{BB962C8B-B14F-4D97-AF65-F5344CB8AC3E}">
        <p14:creationId xmlns:p14="http://schemas.microsoft.com/office/powerpoint/2010/main" val="2697427758"/>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388DD50E-1D2D-48C6-A470-79FB7F337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19" name="Rectangle 18">
            <a:extLst>
              <a:ext uri="{FF2B5EF4-FFF2-40B4-BE49-F238E27FC236}">
                <a16:creationId xmlns:a16="http://schemas.microsoft.com/office/drawing/2014/main" id="{85F279D6-ED25-4D3F-9479-8ABB21867D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38D0B1B4-C487-47EF-B7D0-421066454C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275" y="643466"/>
            <a:ext cx="1970939" cy="5571067"/>
          </a:xfrm>
          <a:custGeom>
            <a:avLst/>
            <a:gdLst>
              <a:gd name="connsiteX0" fmla="*/ 0 w 1970939"/>
              <a:gd name="connsiteY0" fmla="*/ 0 h 5571067"/>
              <a:gd name="connsiteX1" fmla="*/ 1774861 w 1970939"/>
              <a:gd name="connsiteY1" fmla="*/ 0 h 5571067"/>
              <a:gd name="connsiteX2" fmla="*/ 1780256 w 1970939"/>
              <a:gd name="connsiteY2" fmla="*/ 32931 h 5571067"/>
              <a:gd name="connsiteX3" fmla="*/ 1802197 w 1970939"/>
              <a:gd name="connsiteY3" fmla="*/ 170349 h 5571067"/>
              <a:gd name="connsiteX4" fmla="*/ 1820981 w 1970939"/>
              <a:gd name="connsiteY4" fmla="*/ 308372 h 5571067"/>
              <a:gd name="connsiteX5" fmla="*/ 1839923 w 1970939"/>
              <a:gd name="connsiteY5" fmla="*/ 445791 h 5571067"/>
              <a:gd name="connsiteX6" fmla="*/ 1857602 w 1970939"/>
              <a:gd name="connsiteY6" fmla="*/ 583814 h 5571067"/>
              <a:gd name="connsiteX7" fmla="*/ 1872756 w 1970939"/>
              <a:gd name="connsiteY7" fmla="*/ 720022 h 5571067"/>
              <a:gd name="connsiteX8" fmla="*/ 1887120 w 1970939"/>
              <a:gd name="connsiteY8" fmla="*/ 858046 h 5571067"/>
              <a:gd name="connsiteX9" fmla="*/ 1900223 w 1970939"/>
              <a:gd name="connsiteY9" fmla="*/ 995464 h 5571067"/>
              <a:gd name="connsiteX10" fmla="*/ 1911588 w 1970939"/>
              <a:gd name="connsiteY10" fmla="*/ 1130461 h 5571067"/>
              <a:gd name="connsiteX11" fmla="*/ 1922953 w 1970939"/>
              <a:gd name="connsiteY11" fmla="*/ 1267274 h 5571067"/>
              <a:gd name="connsiteX12" fmla="*/ 1932424 w 1970939"/>
              <a:gd name="connsiteY12" fmla="*/ 1402271 h 5571067"/>
              <a:gd name="connsiteX13" fmla="*/ 1939842 w 1970939"/>
              <a:gd name="connsiteY13" fmla="*/ 1537267 h 5571067"/>
              <a:gd name="connsiteX14" fmla="*/ 1947577 w 1970939"/>
              <a:gd name="connsiteY14" fmla="*/ 1671659 h 5571067"/>
              <a:gd name="connsiteX15" fmla="*/ 1954049 w 1970939"/>
              <a:gd name="connsiteY15" fmla="*/ 1804840 h 5571067"/>
              <a:gd name="connsiteX16" fmla="*/ 1958627 w 1970939"/>
              <a:gd name="connsiteY16" fmla="*/ 1936810 h 5571067"/>
              <a:gd name="connsiteX17" fmla="*/ 1962573 w 1970939"/>
              <a:gd name="connsiteY17" fmla="*/ 2068780 h 5571067"/>
              <a:gd name="connsiteX18" fmla="*/ 1966361 w 1970939"/>
              <a:gd name="connsiteY18" fmla="*/ 2199539 h 5571067"/>
              <a:gd name="connsiteX19" fmla="*/ 1968098 w 1970939"/>
              <a:gd name="connsiteY19" fmla="*/ 2328482 h 5571067"/>
              <a:gd name="connsiteX20" fmla="*/ 1969992 w 1970939"/>
              <a:gd name="connsiteY20" fmla="*/ 2457425 h 5571067"/>
              <a:gd name="connsiteX21" fmla="*/ 1970939 w 1970939"/>
              <a:gd name="connsiteY21" fmla="*/ 2584552 h 5571067"/>
              <a:gd name="connsiteX22" fmla="*/ 1969992 w 1970939"/>
              <a:gd name="connsiteY22" fmla="*/ 2710469 h 5571067"/>
              <a:gd name="connsiteX23" fmla="*/ 1969992 w 1970939"/>
              <a:gd name="connsiteY23" fmla="*/ 2835174 h 5571067"/>
              <a:gd name="connsiteX24" fmla="*/ 1968098 w 1970939"/>
              <a:gd name="connsiteY24" fmla="*/ 2958669 h 5571067"/>
              <a:gd name="connsiteX25" fmla="*/ 1965256 w 1970939"/>
              <a:gd name="connsiteY25" fmla="*/ 3079742 h 5571067"/>
              <a:gd name="connsiteX26" fmla="*/ 1962573 w 1970939"/>
              <a:gd name="connsiteY26" fmla="*/ 3199605 h 5571067"/>
              <a:gd name="connsiteX27" fmla="*/ 1959574 w 1970939"/>
              <a:gd name="connsiteY27" fmla="*/ 3317046 h 5571067"/>
              <a:gd name="connsiteX28" fmla="*/ 1954996 w 1970939"/>
              <a:gd name="connsiteY28" fmla="*/ 3433882 h 5571067"/>
              <a:gd name="connsiteX29" fmla="*/ 1950103 w 1970939"/>
              <a:gd name="connsiteY29" fmla="*/ 3548902 h 5571067"/>
              <a:gd name="connsiteX30" fmla="*/ 1945683 w 1970939"/>
              <a:gd name="connsiteY30" fmla="*/ 3661500 h 5571067"/>
              <a:gd name="connsiteX31" fmla="*/ 1933213 w 1970939"/>
              <a:gd name="connsiteY31" fmla="*/ 3881248 h 5571067"/>
              <a:gd name="connsiteX32" fmla="*/ 1919953 w 1970939"/>
              <a:gd name="connsiteY32" fmla="*/ 4091916 h 5571067"/>
              <a:gd name="connsiteX33" fmla="*/ 1906063 w 1970939"/>
              <a:gd name="connsiteY33" fmla="*/ 4294109 h 5571067"/>
              <a:gd name="connsiteX34" fmla="*/ 1890751 w 1970939"/>
              <a:gd name="connsiteY34" fmla="*/ 4485405 h 5571067"/>
              <a:gd name="connsiteX35" fmla="*/ 1874809 w 1970939"/>
              <a:gd name="connsiteY35" fmla="*/ 4668226 h 5571067"/>
              <a:gd name="connsiteX36" fmla="*/ 1857602 w 1970939"/>
              <a:gd name="connsiteY36" fmla="*/ 4837728 h 5571067"/>
              <a:gd name="connsiteX37" fmla="*/ 1840713 w 1970939"/>
              <a:gd name="connsiteY37" fmla="*/ 4996940 h 5571067"/>
              <a:gd name="connsiteX38" fmla="*/ 1823823 w 1970939"/>
              <a:gd name="connsiteY38" fmla="*/ 5143439 h 5571067"/>
              <a:gd name="connsiteX39" fmla="*/ 1807880 w 1970939"/>
              <a:gd name="connsiteY39" fmla="*/ 5277830 h 5571067"/>
              <a:gd name="connsiteX40" fmla="*/ 1792726 w 1970939"/>
              <a:gd name="connsiteY40" fmla="*/ 5397087 h 5571067"/>
              <a:gd name="connsiteX41" fmla="*/ 1778362 w 1970939"/>
              <a:gd name="connsiteY41" fmla="*/ 5504843 h 5571067"/>
              <a:gd name="connsiteX42" fmla="*/ 1769613 w 1970939"/>
              <a:gd name="connsiteY42" fmla="*/ 5571067 h 5571067"/>
              <a:gd name="connsiteX43" fmla="*/ 0 w 1970939"/>
              <a:gd name="connsiteY43" fmla="*/ 5571067 h 5571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970939" h="5571067">
                <a:moveTo>
                  <a:pt x="0" y="0"/>
                </a:moveTo>
                <a:lnTo>
                  <a:pt x="1774861" y="0"/>
                </a:lnTo>
                <a:lnTo>
                  <a:pt x="1780256" y="32931"/>
                </a:lnTo>
                <a:lnTo>
                  <a:pt x="1802197" y="170349"/>
                </a:lnTo>
                <a:lnTo>
                  <a:pt x="1820981" y="308372"/>
                </a:lnTo>
                <a:lnTo>
                  <a:pt x="1839923" y="445791"/>
                </a:lnTo>
                <a:lnTo>
                  <a:pt x="1857602" y="583814"/>
                </a:lnTo>
                <a:lnTo>
                  <a:pt x="1872756" y="720022"/>
                </a:lnTo>
                <a:lnTo>
                  <a:pt x="1887120" y="858046"/>
                </a:lnTo>
                <a:lnTo>
                  <a:pt x="1900223" y="995464"/>
                </a:lnTo>
                <a:lnTo>
                  <a:pt x="1911588" y="1130461"/>
                </a:lnTo>
                <a:lnTo>
                  <a:pt x="1922953" y="1267274"/>
                </a:lnTo>
                <a:lnTo>
                  <a:pt x="1932424" y="1402271"/>
                </a:lnTo>
                <a:lnTo>
                  <a:pt x="1939842" y="1537267"/>
                </a:lnTo>
                <a:lnTo>
                  <a:pt x="1947577" y="1671659"/>
                </a:lnTo>
                <a:lnTo>
                  <a:pt x="1954049" y="1804840"/>
                </a:lnTo>
                <a:lnTo>
                  <a:pt x="1958627" y="1936810"/>
                </a:lnTo>
                <a:lnTo>
                  <a:pt x="1962573" y="2068780"/>
                </a:lnTo>
                <a:lnTo>
                  <a:pt x="1966361" y="2199539"/>
                </a:lnTo>
                <a:lnTo>
                  <a:pt x="1968098" y="2328482"/>
                </a:lnTo>
                <a:lnTo>
                  <a:pt x="1969992" y="2457425"/>
                </a:lnTo>
                <a:lnTo>
                  <a:pt x="1970939" y="2584552"/>
                </a:lnTo>
                <a:lnTo>
                  <a:pt x="1969992" y="2710469"/>
                </a:lnTo>
                <a:lnTo>
                  <a:pt x="1969992" y="2835174"/>
                </a:lnTo>
                <a:lnTo>
                  <a:pt x="1968098" y="2958669"/>
                </a:lnTo>
                <a:lnTo>
                  <a:pt x="1965256" y="3079742"/>
                </a:lnTo>
                <a:lnTo>
                  <a:pt x="1962573" y="3199605"/>
                </a:lnTo>
                <a:lnTo>
                  <a:pt x="1959574" y="3317046"/>
                </a:lnTo>
                <a:lnTo>
                  <a:pt x="1954996" y="3433882"/>
                </a:lnTo>
                <a:lnTo>
                  <a:pt x="1950103" y="3548902"/>
                </a:lnTo>
                <a:lnTo>
                  <a:pt x="1945683" y="3661500"/>
                </a:lnTo>
                <a:lnTo>
                  <a:pt x="1933213" y="3881248"/>
                </a:lnTo>
                <a:lnTo>
                  <a:pt x="1919953" y="4091916"/>
                </a:lnTo>
                <a:lnTo>
                  <a:pt x="1906063" y="4294109"/>
                </a:lnTo>
                <a:lnTo>
                  <a:pt x="1890751" y="4485405"/>
                </a:lnTo>
                <a:lnTo>
                  <a:pt x="1874809" y="4668226"/>
                </a:lnTo>
                <a:lnTo>
                  <a:pt x="1857602" y="4837728"/>
                </a:lnTo>
                <a:lnTo>
                  <a:pt x="1840713" y="4996940"/>
                </a:lnTo>
                <a:lnTo>
                  <a:pt x="1823823" y="5143439"/>
                </a:lnTo>
                <a:lnTo>
                  <a:pt x="1807880" y="5277830"/>
                </a:lnTo>
                <a:lnTo>
                  <a:pt x="1792726" y="5397087"/>
                </a:lnTo>
                <a:lnTo>
                  <a:pt x="1778362" y="5504843"/>
                </a:lnTo>
                <a:lnTo>
                  <a:pt x="1769613" y="5571067"/>
                </a:lnTo>
                <a:lnTo>
                  <a:pt x="0" y="5571067"/>
                </a:lnTo>
                <a:close/>
              </a:path>
            </a:pathLst>
          </a:custGeom>
          <a:ln>
            <a:noFill/>
          </a:ln>
        </p:spPr>
        <p:style>
          <a:lnRef idx="2">
            <a:schemeClr val="accent1">
              <a:shade val="50000"/>
            </a:schemeClr>
          </a:lnRef>
          <a:fillRef idx="1002">
            <a:schemeClr val="dk2"/>
          </a:fillRef>
          <a:effectRef idx="0">
            <a:schemeClr val="accent1"/>
          </a:effectRef>
          <a:fontRef idx="minor">
            <a:schemeClr val="lt1"/>
          </a:fontRef>
        </p:style>
        <p:txBody>
          <a:bodyPr wrap="square">
            <a:noAutofit/>
          </a:bodyPr>
          <a:lstStyle/>
          <a:p>
            <a:endParaRPr lang="en-US" dirty="0"/>
          </a:p>
        </p:txBody>
      </p:sp>
      <p:sp>
        <p:nvSpPr>
          <p:cNvPr id="23" name="Freeform: Shape 22">
            <a:extLst>
              <a:ext uri="{FF2B5EF4-FFF2-40B4-BE49-F238E27FC236}">
                <a16:creationId xmlns:a16="http://schemas.microsoft.com/office/drawing/2014/main" id="{0214736A-03B2-4B91-B0AF-B21213F3B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969335" y="1702087"/>
            <a:ext cx="3209207" cy="612850"/>
          </a:xfrm>
          <a:custGeom>
            <a:avLst/>
            <a:gdLst>
              <a:gd name="connsiteX0" fmla="*/ 3195151 w 3209207"/>
              <a:gd name="connsiteY0" fmla="*/ 612847 h 612850"/>
              <a:gd name="connsiteX1" fmla="*/ 3029871 w 3209207"/>
              <a:gd name="connsiteY1" fmla="*/ 611146 h 612850"/>
              <a:gd name="connsiteX2" fmla="*/ 2949639 w 3209207"/>
              <a:gd name="connsiteY2" fmla="*/ 608906 h 612850"/>
              <a:gd name="connsiteX3" fmla="*/ 2978018 w 3209207"/>
              <a:gd name="connsiteY3" fmla="*/ 258115 h 612850"/>
              <a:gd name="connsiteX4" fmla="*/ 2944764 w 3209207"/>
              <a:gd name="connsiteY4" fmla="*/ 260801 h 612850"/>
              <a:gd name="connsiteX5" fmla="*/ 2806036 w 3209207"/>
              <a:gd name="connsiteY5" fmla="*/ 271446 h 612850"/>
              <a:gd name="connsiteX6" fmla="*/ 2666958 w 3209207"/>
              <a:gd name="connsiteY6" fmla="*/ 278917 h 612850"/>
              <a:gd name="connsiteX7" fmla="*/ 2528469 w 3209207"/>
              <a:gd name="connsiteY7" fmla="*/ 286593 h 612850"/>
              <a:gd name="connsiteX8" fmla="*/ 2389479 w 3209207"/>
              <a:gd name="connsiteY8" fmla="*/ 292970 h 612850"/>
              <a:gd name="connsiteX9" fmla="*/ 2252501 w 3209207"/>
              <a:gd name="connsiteY9" fmla="*/ 296993 h 612850"/>
              <a:gd name="connsiteX10" fmla="*/ 2113775 w 3209207"/>
              <a:gd name="connsiteY10" fmla="*/ 300086 h 612850"/>
              <a:gd name="connsiteX11" fmla="*/ 1975755 w 3209207"/>
              <a:gd name="connsiteY11" fmla="*/ 301980 h 612850"/>
              <a:gd name="connsiteX12" fmla="*/ 1840287 w 3209207"/>
              <a:gd name="connsiteY12" fmla="*/ 302348 h 612850"/>
              <a:gd name="connsiteX13" fmla="*/ 1703009 w 3209207"/>
              <a:gd name="connsiteY13" fmla="*/ 302570 h 612850"/>
              <a:gd name="connsiteX14" fmla="*/ 1567693 w 3209207"/>
              <a:gd name="connsiteY14" fmla="*/ 301063 h 612850"/>
              <a:gd name="connsiteX15" fmla="*/ 1432543 w 3209207"/>
              <a:gd name="connsiteY15" fmla="*/ 297523 h 612850"/>
              <a:gd name="connsiteX16" fmla="*/ 1297969 w 3209207"/>
              <a:gd name="connsiteY16" fmla="*/ 294345 h 612850"/>
              <a:gd name="connsiteX17" fmla="*/ 1164703 w 3209207"/>
              <a:gd name="connsiteY17" fmla="*/ 290015 h 612850"/>
              <a:gd name="connsiteX18" fmla="*/ 1032796 w 3209207"/>
              <a:gd name="connsiteY18" fmla="*/ 283907 h 612850"/>
              <a:gd name="connsiteX19" fmla="*/ 900940 w 3209207"/>
              <a:gd name="connsiteY19" fmla="*/ 277172 h 612850"/>
              <a:gd name="connsiteX20" fmla="*/ 770303 w 3209207"/>
              <a:gd name="connsiteY20" fmla="*/ 270380 h 612850"/>
              <a:gd name="connsiteX21" fmla="*/ 641641 w 3209207"/>
              <a:gd name="connsiteY21" fmla="*/ 261702 h 612850"/>
              <a:gd name="connsiteX22" fmla="*/ 512966 w 3209207"/>
              <a:gd name="connsiteY22" fmla="*/ 253180 h 612850"/>
              <a:gd name="connsiteX23" fmla="*/ 386177 w 3209207"/>
              <a:gd name="connsiteY23" fmla="*/ 243867 h 612850"/>
              <a:gd name="connsiteX24" fmla="*/ 260746 w 3209207"/>
              <a:gd name="connsiteY24" fmla="*/ 232775 h 612850"/>
              <a:gd name="connsiteX25" fmla="*/ 136447 w 3209207"/>
              <a:gd name="connsiteY25" fmla="*/ 222719 h 612850"/>
              <a:gd name="connsiteX26" fmla="*/ 13506 w 3209207"/>
              <a:gd name="connsiteY26" fmla="*/ 210885 h 612850"/>
              <a:gd name="connsiteX27" fmla="*/ 0 w 3209207"/>
              <a:gd name="connsiteY27" fmla="*/ 209475 h 612850"/>
              <a:gd name="connsiteX28" fmla="*/ 40844 w 3209207"/>
              <a:gd name="connsiteY28" fmla="*/ 212313 h 612850"/>
              <a:gd name="connsiteX29" fmla="*/ 132211 w 3209207"/>
              <a:gd name="connsiteY29" fmla="*/ 216946 h 612850"/>
              <a:gd name="connsiteX30" fmla="*/ 225585 w 3209207"/>
              <a:gd name="connsiteY30" fmla="*/ 221811 h 612850"/>
              <a:gd name="connsiteX31" fmla="*/ 320298 w 3209207"/>
              <a:gd name="connsiteY31" fmla="*/ 226444 h 612850"/>
              <a:gd name="connsiteX32" fmla="*/ 415680 w 3209207"/>
              <a:gd name="connsiteY32" fmla="*/ 229340 h 612850"/>
              <a:gd name="connsiteX33" fmla="*/ 512735 w 3209207"/>
              <a:gd name="connsiteY33" fmla="*/ 232120 h 612850"/>
              <a:gd name="connsiteX34" fmla="*/ 611464 w 3209207"/>
              <a:gd name="connsiteY34" fmla="*/ 235015 h 612850"/>
              <a:gd name="connsiteX35" fmla="*/ 711532 w 3209207"/>
              <a:gd name="connsiteY35" fmla="*/ 236985 h 612850"/>
              <a:gd name="connsiteX36" fmla="*/ 812604 w 3209207"/>
              <a:gd name="connsiteY36" fmla="*/ 236985 h 612850"/>
              <a:gd name="connsiteX37" fmla="*/ 915014 w 3209207"/>
              <a:gd name="connsiteY37" fmla="*/ 237795 h 612850"/>
              <a:gd name="connsiteX38" fmla="*/ 1018428 w 3209207"/>
              <a:gd name="connsiteY38" fmla="*/ 236985 h 612850"/>
              <a:gd name="connsiteX39" fmla="*/ 1122847 w 3209207"/>
              <a:gd name="connsiteY39" fmla="*/ 235015 h 612850"/>
              <a:gd name="connsiteX40" fmla="*/ 1227600 w 3209207"/>
              <a:gd name="connsiteY40" fmla="*/ 233162 h 612850"/>
              <a:gd name="connsiteX41" fmla="*/ 1333692 w 3209207"/>
              <a:gd name="connsiteY41" fmla="*/ 229340 h 612850"/>
              <a:gd name="connsiteX42" fmla="*/ 1441122 w 3209207"/>
              <a:gd name="connsiteY42" fmla="*/ 225634 h 612850"/>
              <a:gd name="connsiteX43" fmla="*/ 1547883 w 3209207"/>
              <a:gd name="connsiteY43" fmla="*/ 220769 h 612850"/>
              <a:gd name="connsiteX44" fmla="*/ 1655983 w 3209207"/>
              <a:gd name="connsiteY44" fmla="*/ 214282 h 612850"/>
              <a:gd name="connsiteX45" fmla="*/ 1765421 w 3209207"/>
              <a:gd name="connsiteY45" fmla="*/ 206638 h 612850"/>
              <a:gd name="connsiteX46" fmla="*/ 1874860 w 3209207"/>
              <a:gd name="connsiteY46" fmla="*/ 199108 h 612850"/>
              <a:gd name="connsiteX47" fmla="*/ 1984299 w 3209207"/>
              <a:gd name="connsiteY47" fmla="*/ 189495 h 612850"/>
              <a:gd name="connsiteX48" fmla="*/ 2095745 w 3209207"/>
              <a:gd name="connsiteY48" fmla="*/ 178144 h 612850"/>
              <a:gd name="connsiteX49" fmla="*/ 2205184 w 3209207"/>
              <a:gd name="connsiteY49" fmla="*/ 166793 h 612850"/>
              <a:gd name="connsiteX50" fmla="*/ 2316631 w 3209207"/>
              <a:gd name="connsiteY50" fmla="*/ 153472 h 612850"/>
              <a:gd name="connsiteX51" fmla="*/ 2429081 w 3209207"/>
              <a:gd name="connsiteY51" fmla="*/ 139226 h 612850"/>
              <a:gd name="connsiteX52" fmla="*/ 2539523 w 3209207"/>
              <a:gd name="connsiteY52" fmla="*/ 124052 h 612850"/>
              <a:gd name="connsiteX53" fmla="*/ 2651305 w 3209207"/>
              <a:gd name="connsiteY53" fmla="*/ 106215 h 612850"/>
              <a:gd name="connsiteX54" fmla="*/ 2763086 w 3209207"/>
              <a:gd name="connsiteY54" fmla="*/ 87219 h 612850"/>
              <a:gd name="connsiteX55" fmla="*/ 2874867 w 3209207"/>
              <a:gd name="connsiteY55" fmla="*/ 68339 h 612850"/>
              <a:gd name="connsiteX56" fmla="*/ 2986314 w 3209207"/>
              <a:gd name="connsiteY56" fmla="*/ 46331 h 612850"/>
              <a:gd name="connsiteX57" fmla="*/ 3097760 w 3209207"/>
              <a:gd name="connsiteY57" fmla="*/ 23629 h 612850"/>
              <a:gd name="connsiteX58" fmla="*/ 3209207 w 3209207"/>
              <a:gd name="connsiteY58" fmla="*/ 0 h 612850"/>
              <a:gd name="connsiteX59" fmla="*/ 3195151 w 3209207"/>
              <a:gd name="connsiteY59" fmla="*/ 612847 h 612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3209207" h="612850">
                <a:moveTo>
                  <a:pt x="3195151" y="612847"/>
                </a:moveTo>
                <a:cubicBezTo>
                  <a:pt x="3144238" y="612898"/>
                  <a:pt x="3088941" y="612318"/>
                  <a:pt x="3029871" y="611146"/>
                </a:cubicBezTo>
                <a:lnTo>
                  <a:pt x="2949639" y="608906"/>
                </a:lnTo>
                <a:lnTo>
                  <a:pt x="2978018" y="258115"/>
                </a:lnTo>
                <a:lnTo>
                  <a:pt x="2944764" y="260801"/>
                </a:lnTo>
                <a:lnTo>
                  <a:pt x="2806036" y="271446"/>
                </a:lnTo>
                <a:lnTo>
                  <a:pt x="2666958" y="278917"/>
                </a:lnTo>
                <a:lnTo>
                  <a:pt x="2528469" y="286593"/>
                </a:lnTo>
                <a:lnTo>
                  <a:pt x="2389479" y="292970"/>
                </a:lnTo>
                <a:lnTo>
                  <a:pt x="2252501" y="296993"/>
                </a:lnTo>
                <a:lnTo>
                  <a:pt x="2113775" y="300086"/>
                </a:lnTo>
                <a:lnTo>
                  <a:pt x="1975755" y="301980"/>
                </a:lnTo>
                <a:lnTo>
                  <a:pt x="1840287" y="302348"/>
                </a:lnTo>
                <a:lnTo>
                  <a:pt x="1703009" y="302570"/>
                </a:lnTo>
                <a:lnTo>
                  <a:pt x="1567693" y="301063"/>
                </a:lnTo>
                <a:lnTo>
                  <a:pt x="1432543" y="297523"/>
                </a:lnTo>
                <a:lnTo>
                  <a:pt x="1297969" y="294345"/>
                </a:lnTo>
                <a:lnTo>
                  <a:pt x="1164703" y="290015"/>
                </a:lnTo>
                <a:lnTo>
                  <a:pt x="1032796" y="283907"/>
                </a:lnTo>
                <a:lnTo>
                  <a:pt x="900940" y="277172"/>
                </a:lnTo>
                <a:lnTo>
                  <a:pt x="770303" y="270380"/>
                </a:lnTo>
                <a:lnTo>
                  <a:pt x="641641" y="261702"/>
                </a:lnTo>
                <a:lnTo>
                  <a:pt x="512966" y="253180"/>
                </a:lnTo>
                <a:lnTo>
                  <a:pt x="386177" y="243867"/>
                </a:lnTo>
                <a:lnTo>
                  <a:pt x="260746" y="232775"/>
                </a:lnTo>
                <a:lnTo>
                  <a:pt x="136447" y="222719"/>
                </a:lnTo>
                <a:lnTo>
                  <a:pt x="13506" y="210885"/>
                </a:lnTo>
                <a:lnTo>
                  <a:pt x="0" y="209475"/>
                </a:lnTo>
                <a:lnTo>
                  <a:pt x="40844" y="212313"/>
                </a:lnTo>
                <a:lnTo>
                  <a:pt x="132211" y="216946"/>
                </a:lnTo>
                <a:lnTo>
                  <a:pt x="225585" y="221811"/>
                </a:lnTo>
                <a:lnTo>
                  <a:pt x="320298" y="226444"/>
                </a:lnTo>
                <a:lnTo>
                  <a:pt x="415680" y="229340"/>
                </a:lnTo>
                <a:lnTo>
                  <a:pt x="512735" y="232120"/>
                </a:lnTo>
                <a:lnTo>
                  <a:pt x="611464" y="235015"/>
                </a:lnTo>
                <a:lnTo>
                  <a:pt x="711532" y="236985"/>
                </a:lnTo>
                <a:lnTo>
                  <a:pt x="812604" y="236985"/>
                </a:lnTo>
                <a:lnTo>
                  <a:pt x="915014" y="237795"/>
                </a:lnTo>
                <a:lnTo>
                  <a:pt x="1018428" y="236985"/>
                </a:lnTo>
                <a:lnTo>
                  <a:pt x="1122847" y="235015"/>
                </a:lnTo>
                <a:lnTo>
                  <a:pt x="1227600" y="233162"/>
                </a:lnTo>
                <a:lnTo>
                  <a:pt x="1333692" y="229340"/>
                </a:lnTo>
                <a:lnTo>
                  <a:pt x="1441122" y="225634"/>
                </a:lnTo>
                <a:lnTo>
                  <a:pt x="1547883" y="220769"/>
                </a:lnTo>
                <a:lnTo>
                  <a:pt x="1655983" y="214282"/>
                </a:lnTo>
                <a:lnTo>
                  <a:pt x="1765421" y="206638"/>
                </a:lnTo>
                <a:lnTo>
                  <a:pt x="1874860" y="199108"/>
                </a:lnTo>
                <a:lnTo>
                  <a:pt x="1984299" y="189495"/>
                </a:lnTo>
                <a:lnTo>
                  <a:pt x="2095745" y="178144"/>
                </a:lnTo>
                <a:lnTo>
                  <a:pt x="2205184" y="166793"/>
                </a:lnTo>
                <a:lnTo>
                  <a:pt x="2316631" y="153472"/>
                </a:lnTo>
                <a:lnTo>
                  <a:pt x="2429081" y="139226"/>
                </a:lnTo>
                <a:lnTo>
                  <a:pt x="2539523" y="124052"/>
                </a:lnTo>
                <a:lnTo>
                  <a:pt x="2651305" y="106215"/>
                </a:lnTo>
                <a:lnTo>
                  <a:pt x="2763086" y="87219"/>
                </a:lnTo>
                <a:lnTo>
                  <a:pt x="2874867" y="68339"/>
                </a:lnTo>
                <a:lnTo>
                  <a:pt x="2986314" y="46331"/>
                </a:lnTo>
                <a:lnTo>
                  <a:pt x="3097760" y="23629"/>
                </a:lnTo>
                <a:lnTo>
                  <a:pt x="3209207" y="0"/>
                </a:lnTo>
                <a:cubicBezTo>
                  <a:pt x="3198832" y="386055"/>
                  <a:pt x="3205525" y="226792"/>
                  <a:pt x="3195151" y="612847"/>
                </a:cubicBezTo>
                <a:close/>
              </a:path>
            </a:pathLst>
          </a:custGeom>
          <a:solidFill>
            <a:schemeClr val="bg1">
              <a:alpha val="20000"/>
            </a:schemeClr>
          </a:solidFill>
          <a:ln>
            <a:noFill/>
          </a:ln>
        </p:spPr>
        <p:txBody>
          <a:bodyPr wrap="square">
            <a:noAutofit/>
          </a:bodyPr>
          <a:lstStyle/>
          <a:p>
            <a:endParaRPr lang="en-US" dirty="0"/>
          </a:p>
        </p:txBody>
      </p:sp>
      <p:sp>
        <p:nvSpPr>
          <p:cNvPr id="11" name="Picture Placeholder 10">
            <a:extLst>
              <a:ext uri="{FF2B5EF4-FFF2-40B4-BE49-F238E27FC236}">
                <a16:creationId xmlns:a16="http://schemas.microsoft.com/office/drawing/2014/main" id="{0840D21C-D097-D5B8-57BE-D2C3A05DCCB4}"/>
              </a:ext>
            </a:extLst>
          </p:cNvPr>
          <p:cNvSpPr>
            <a:spLocks/>
          </p:cNvSpPr>
          <p:nvPr/>
        </p:nvSpPr>
        <p:spPr>
          <a:xfrm>
            <a:off x="6547870" y="1143000"/>
            <a:ext cx="3227193" cy="4572000"/>
          </a:xfrm>
          <a:prstGeom prst="roundRect">
            <a:avLst>
              <a:gd name="adj" fmla="val 1858"/>
            </a:avLst>
          </a:prstGeom>
        </p:spPr>
      </p:sp>
      <p:sp>
        <p:nvSpPr>
          <p:cNvPr id="12" name="Text Placeholder 11">
            <a:extLst>
              <a:ext uri="{FF2B5EF4-FFF2-40B4-BE49-F238E27FC236}">
                <a16:creationId xmlns:a16="http://schemas.microsoft.com/office/drawing/2014/main" id="{0BDA2799-A8CD-118B-92CD-2E16506BF67D}"/>
              </a:ext>
            </a:extLst>
          </p:cNvPr>
          <p:cNvSpPr>
            <a:spLocks/>
          </p:cNvSpPr>
          <p:nvPr/>
        </p:nvSpPr>
        <p:spPr>
          <a:xfrm>
            <a:off x="1154954" y="3657600"/>
            <a:ext cx="3859212" cy="1371600"/>
          </a:xfrm>
          <a:prstGeom prst="rect">
            <a:avLst/>
          </a:prstGeom>
        </p:spPr>
        <p:txBody>
          <a:bodyPr/>
          <a:lstStyle/>
          <a:p>
            <a:endParaRPr lang="en-US"/>
          </a:p>
        </p:txBody>
      </p:sp>
      <p:sp>
        <p:nvSpPr>
          <p:cNvPr id="3" name="TextBox 2">
            <a:extLst>
              <a:ext uri="{FF2B5EF4-FFF2-40B4-BE49-F238E27FC236}">
                <a16:creationId xmlns:a16="http://schemas.microsoft.com/office/drawing/2014/main" id="{B2C8C3ED-5822-B76E-D034-13BE80644236}"/>
              </a:ext>
            </a:extLst>
          </p:cNvPr>
          <p:cNvSpPr txBox="1"/>
          <p:nvPr/>
        </p:nvSpPr>
        <p:spPr>
          <a:xfrm>
            <a:off x="5541802" y="225436"/>
            <a:ext cx="5756640" cy="79858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557784"/>
            <a:r>
              <a:rPr lang="en-US" sz="1600" dirty="0">
                <a:solidFill>
                  <a:srgbClr val="444444"/>
                </a:solidFill>
                <a:latin typeface="Arial"/>
                <a:ea typeface="+mn-lt"/>
                <a:cs typeface="+mn-lt"/>
              </a:rPr>
              <a:t>They were kept apart from society and families for prolonged periods of time and subject to evaluation upon their dismissal of asylum. </a:t>
            </a:r>
          </a:p>
          <a:p>
            <a:pPr defTabSz="557784"/>
            <a:r>
              <a:rPr lang="en-US" sz="1600" dirty="0">
                <a:solidFill>
                  <a:srgbClr val="444444"/>
                </a:solidFill>
                <a:latin typeface="Arial"/>
                <a:ea typeface="+mn-lt"/>
                <a:cs typeface="+mn-lt"/>
              </a:rPr>
              <a:t>They we are referred as lunatics, retards or mental deficient.</a:t>
            </a:r>
          </a:p>
          <a:p>
            <a:pPr defTabSz="557784"/>
            <a:endParaRPr lang="en-US" sz="1600" dirty="0">
              <a:solidFill>
                <a:srgbClr val="444444"/>
              </a:solidFill>
              <a:latin typeface="Arial"/>
              <a:ea typeface="+mn-lt"/>
              <a:cs typeface="+mn-lt"/>
            </a:endParaRPr>
          </a:p>
          <a:p>
            <a:pPr defTabSz="557784"/>
            <a:r>
              <a:rPr lang="en-US" sz="1600" dirty="0">
                <a:solidFill>
                  <a:srgbClr val="444444"/>
                </a:solidFill>
                <a:latin typeface="Arial"/>
                <a:ea typeface="+mn-lt"/>
                <a:cs typeface="+mn-lt"/>
              </a:rPr>
              <a:t>In 1954 Wiston Churchill decided to create the Percy commissions to investigate and review all those patients detained in asylums. </a:t>
            </a:r>
            <a:endParaRPr lang="en-US"/>
          </a:p>
          <a:p>
            <a:pPr defTabSz="557784"/>
            <a:r>
              <a:rPr lang="en-US" sz="1600" dirty="0">
                <a:solidFill>
                  <a:srgbClr val="444444"/>
                </a:solidFill>
                <a:latin typeface="Arial"/>
                <a:ea typeface="+mn-lt"/>
                <a:cs typeface="+mn-lt"/>
              </a:rPr>
              <a:t>     </a:t>
            </a:r>
          </a:p>
          <a:p>
            <a:pPr defTabSz="557784"/>
            <a:r>
              <a:rPr lang="en-US" sz="1600" dirty="0">
                <a:solidFill>
                  <a:srgbClr val="444444"/>
                </a:solidFill>
                <a:latin typeface="Arial"/>
                <a:ea typeface="+mn-lt"/>
                <a:cs typeface="+mn-lt"/>
              </a:rPr>
              <a:t> The government encouraged that people mentally ill should be treated in the community where is possible rather than institutions. </a:t>
            </a:r>
          </a:p>
          <a:p>
            <a:pPr defTabSz="557784"/>
            <a:endParaRPr lang="en-US" sz="1600" dirty="0">
              <a:solidFill>
                <a:srgbClr val="444444"/>
              </a:solidFill>
              <a:latin typeface="Arial"/>
              <a:ea typeface="+mn-lt"/>
              <a:cs typeface="+mn-lt"/>
            </a:endParaRPr>
          </a:p>
          <a:p>
            <a:pPr defTabSz="557784"/>
            <a:r>
              <a:rPr lang="en-US" sz="1600" dirty="0">
                <a:solidFill>
                  <a:srgbClr val="444444"/>
                </a:solidFill>
                <a:latin typeface="Arial"/>
                <a:ea typeface="+mn-lt"/>
                <a:cs typeface="+mn-lt"/>
              </a:rPr>
              <a:t>In 1957 the Percy report repeals the 1890 act and abolish the board of control. </a:t>
            </a:r>
          </a:p>
          <a:p>
            <a:pPr defTabSz="557784"/>
            <a:endParaRPr lang="en-US" sz="1600" dirty="0">
              <a:solidFill>
                <a:srgbClr val="444444"/>
              </a:solidFill>
              <a:latin typeface="Arial"/>
              <a:ea typeface="+mn-lt"/>
              <a:cs typeface="+mn-lt"/>
            </a:endParaRPr>
          </a:p>
          <a:p>
            <a:pPr defTabSz="557784"/>
            <a:r>
              <a:rPr lang="en-US" sz="1600" dirty="0">
                <a:solidFill>
                  <a:srgbClr val="444444"/>
                </a:solidFill>
                <a:latin typeface="Arial"/>
                <a:ea typeface="+mn-lt"/>
                <a:cs typeface="+mn-lt"/>
              </a:rPr>
              <a:t>In 1959 the Government approved The Mental act, we are the entry in care should be decided by doctors, as a substitution of the courts. </a:t>
            </a:r>
          </a:p>
          <a:p>
            <a:pPr defTabSz="557784"/>
            <a:endParaRPr lang="en-US" sz="1600" dirty="0">
              <a:solidFill>
                <a:srgbClr val="444444"/>
              </a:solidFill>
              <a:latin typeface="Arial"/>
              <a:ea typeface="+mn-lt"/>
              <a:cs typeface="+mn-lt"/>
            </a:endParaRPr>
          </a:p>
          <a:p>
            <a:pPr defTabSz="557784"/>
            <a:r>
              <a:rPr lang="en-US" sz="1600" dirty="0">
                <a:solidFill>
                  <a:srgbClr val="444444"/>
                </a:solidFill>
                <a:latin typeface="Arial"/>
                <a:ea typeface="+mn-lt"/>
                <a:cs typeface="+mn-lt"/>
              </a:rPr>
              <a:t>Mental health services should be integrated in NHS </a:t>
            </a:r>
          </a:p>
          <a:p>
            <a:pPr defTabSz="557784"/>
            <a:r>
              <a:rPr lang="en-US" sz="1600" dirty="0">
                <a:solidFill>
                  <a:srgbClr val="444444"/>
                </a:solidFill>
                <a:latin typeface="Arial"/>
                <a:ea typeface="+mn-lt"/>
                <a:cs typeface="+mn-lt"/>
              </a:rPr>
              <a:t> introduction of new drugs and treatments to help supporting intense disorders, like Schizophrenia, mania, or serious depression.</a:t>
            </a:r>
          </a:p>
          <a:p>
            <a:pPr defTabSz="557784">
              <a:spcAft>
                <a:spcPts val="600"/>
              </a:spcAft>
            </a:pPr>
            <a:endParaRPr lang="en-US" sz="1600" kern="1200" dirty="0">
              <a:solidFill>
                <a:srgbClr val="444444"/>
              </a:solidFill>
              <a:latin typeface="Arial"/>
              <a:ea typeface="Calibri"/>
              <a:cs typeface="Calibri"/>
            </a:endParaRPr>
          </a:p>
          <a:p>
            <a:pPr marL="278765" lvl="1" indent="-173990" defTabSz="557784">
              <a:spcAft>
                <a:spcPts val="600"/>
              </a:spcAft>
              <a:buFont typeface="Arial"/>
              <a:buChar char="•"/>
            </a:pPr>
            <a:endParaRPr lang="en-US" sz="1600" b="1" kern="1200" dirty="0">
              <a:latin typeface="Arial"/>
              <a:cs typeface="Calibri"/>
            </a:endParaRPr>
          </a:p>
          <a:p>
            <a:pPr marL="278765" lvl="1" indent="-173990" defTabSz="557784">
              <a:spcAft>
                <a:spcPts val="600"/>
              </a:spcAft>
              <a:buFont typeface="Arial"/>
              <a:buChar char="•"/>
            </a:pPr>
            <a:endParaRPr lang="en-US" sz="1600" b="1" kern="1200" dirty="0">
              <a:latin typeface="Arial"/>
              <a:cs typeface="Calibri"/>
            </a:endParaRPr>
          </a:p>
          <a:p>
            <a:pPr marL="278765" lvl="1" indent="-173990" defTabSz="557784">
              <a:spcAft>
                <a:spcPts val="600"/>
              </a:spcAft>
              <a:buFont typeface="Arial"/>
              <a:buChar char="•"/>
            </a:pPr>
            <a:endParaRPr lang="en-US" sz="1098" b="1" kern="1200">
              <a:latin typeface="Arial"/>
              <a:cs typeface="Calibri"/>
            </a:endParaRPr>
          </a:p>
          <a:p>
            <a:pPr marL="278765" lvl="1" indent="-173990" defTabSz="557784">
              <a:spcAft>
                <a:spcPts val="600"/>
              </a:spcAft>
              <a:buFont typeface="Arial"/>
              <a:buChar char="•"/>
            </a:pPr>
            <a:endParaRPr lang="en-US" sz="1098" kern="1200">
              <a:solidFill>
                <a:srgbClr val="444444"/>
              </a:solidFill>
              <a:latin typeface="Arial"/>
              <a:cs typeface="Calibri"/>
            </a:endParaRPr>
          </a:p>
          <a:p>
            <a:pPr marL="278765" lvl="1" indent="-173990" defTabSz="557784">
              <a:spcAft>
                <a:spcPts val="600"/>
              </a:spcAft>
              <a:buFont typeface="Arial"/>
              <a:buChar char="•"/>
            </a:pPr>
            <a:endParaRPr lang="en-US" sz="1098" kern="1200">
              <a:solidFill>
                <a:srgbClr val="444444"/>
              </a:solidFill>
              <a:latin typeface="Arial"/>
              <a:cs typeface="Calibri"/>
            </a:endParaRPr>
          </a:p>
          <a:p>
            <a:pPr lvl="1" defTabSz="557784">
              <a:spcAft>
                <a:spcPts val="600"/>
              </a:spcAft>
            </a:pPr>
            <a:endParaRPr lang="en-US" kern="1200">
              <a:solidFill>
                <a:srgbClr val="444444"/>
              </a:solidFill>
              <a:latin typeface="Arial"/>
              <a:ea typeface="Calibri"/>
              <a:cs typeface="Calibri"/>
            </a:endParaRPr>
          </a:p>
        </p:txBody>
      </p:sp>
      <p:pic>
        <p:nvPicPr>
          <p:cNvPr id="5" name="Picture 4" descr="A person sitting at a desk&#10;&#10;Description automatically generated">
            <a:extLst>
              <a:ext uri="{FF2B5EF4-FFF2-40B4-BE49-F238E27FC236}">
                <a16:creationId xmlns:a16="http://schemas.microsoft.com/office/drawing/2014/main" id="{79FBF9DF-BC95-F6A6-7EE0-B50AB0AE2AEB}"/>
              </a:ext>
            </a:extLst>
          </p:cNvPr>
          <p:cNvPicPr>
            <a:picLocks noChangeAspect="1"/>
          </p:cNvPicPr>
          <p:nvPr/>
        </p:nvPicPr>
        <p:blipFill>
          <a:blip r:embed="rId2">
            <a:alphaModFix amt="41000"/>
            <a:extLst>
              <a:ext uri="{837473B0-CC2E-450A-ABE3-18F120FF3D39}">
                <a1611:picAttrSrcUrl xmlns:a1611="http://schemas.microsoft.com/office/drawing/2016/11/main" r:id="rId3"/>
              </a:ext>
            </a:extLst>
          </a:blip>
          <a:stretch>
            <a:fillRect/>
          </a:stretch>
        </p:blipFill>
        <p:spPr>
          <a:xfrm>
            <a:off x="3083497" y="641977"/>
            <a:ext cx="1591215" cy="1671118"/>
          </a:xfrm>
          <a:prstGeom prst="rect">
            <a:avLst/>
          </a:prstGeom>
        </p:spPr>
      </p:pic>
      <p:sp>
        <p:nvSpPr>
          <p:cNvPr id="7" name="TextBox 6">
            <a:extLst>
              <a:ext uri="{FF2B5EF4-FFF2-40B4-BE49-F238E27FC236}">
                <a16:creationId xmlns:a16="http://schemas.microsoft.com/office/drawing/2014/main" id="{9FF9FB21-8E55-BC4A-A115-85FC0B3BA65B}"/>
              </a:ext>
            </a:extLst>
          </p:cNvPr>
          <p:cNvSpPr txBox="1"/>
          <p:nvPr/>
        </p:nvSpPr>
        <p:spPr>
          <a:xfrm>
            <a:off x="3116960" y="2323010"/>
            <a:ext cx="1524992" cy="287588"/>
          </a:xfrm>
          <a:prstGeom prst="rect">
            <a:avLst/>
          </a:prstGeom>
        </p:spPr>
        <p:txBody>
          <a:bodyPr>
            <a:normAutofit/>
          </a:bodyPr>
          <a:lstStyle/>
          <a:p>
            <a:pPr defTabSz="557784">
              <a:lnSpc>
                <a:spcPct val="90000"/>
              </a:lnSpc>
              <a:spcAft>
                <a:spcPts val="600"/>
              </a:spcAft>
            </a:pPr>
            <a:r>
              <a:rPr lang="en-US" sz="1100" kern="1200" err="1">
                <a:solidFill>
                  <a:schemeClr val="tx1"/>
                </a:solidFill>
                <a:latin typeface="+mn-lt"/>
                <a:ea typeface="+mn-ea"/>
                <a:cs typeface="+mn-cs"/>
              </a:rPr>
              <a:t>ThePhoto</a:t>
            </a:r>
            <a:r>
              <a:rPr lang="en-US" sz="1100" kern="1200">
                <a:solidFill>
                  <a:schemeClr val="tx1"/>
                </a:solidFill>
                <a:latin typeface="+mn-lt"/>
                <a:ea typeface="+mn-ea"/>
                <a:cs typeface="+mn-cs"/>
              </a:rPr>
              <a:t> by </a:t>
            </a:r>
            <a:r>
              <a:rPr lang="en-US" sz="1100" kern="1200" err="1">
                <a:solidFill>
                  <a:schemeClr val="tx1"/>
                </a:solidFill>
                <a:latin typeface="+mn-lt"/>
                <a:ea typeface="+mn-ea"/>
                <a:cs typeface="+mn-cs"/>
              </a:rPr>
              <a:t>PhotoAuthor</a:t>
            </a:r>
            <a:r>
              <a:rPr lang="en-US" sz="1100" kern="1200">
                <a:solidFill>
                  <a:schemeClr val="tx1"/>
                </a:solidFill>
                <a:latin typeface="+mn-lt"/>
                <a:ea typeface="+mn-ea"/>
                <a:cs typeface="+mn-cs"/>
              </a:rPr>
              <a:t> is licensed under CCYYSA.</a:t>
            </a:r>
            <a:endParaRPr lang="en-US" sz="1100"/>
          </a:p>
        </p:txBody>
      </p:sp>
      <p:pic>
        <p:nvPicPr>
          <p:cNvPr id="2" name="Picture 1" descr="A person lying on the ground&#10;&#10;Description automatically generated">
            <a:extLst>
              <a:ext uri="{FF2B5EF4-FFF2-40B4-BE49-F238E27FC236}">
                <a16:creationId xmlns:a16="http://schemas.microsoft.com/office/drawing/2014/main" id="{3312A1AC-D4A1-C1CB-C6CE-ADAA1963A64C}"/>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3039238" y="4566780"/>
            <a:ext cx="1896637" cy="1531211"/>
          </a:xfrm>
          <a:prstGeom prst="rect">
            <a:avLst/>
          </a:prstGeom>
        </p:spPr>
      </p:pic>
      <p:sp>
        <p:nvSpPr>
          <p:cNvPr id="4" name="TextBox 3">
            <a:extLst>
              <a:ext uri="{FF2B5EF4-FFF2-40B4-BE49-F238E27FC236}">
                <a16:creationId xmlns:a16="http://schemas.microsoft.com/office/drawing/2014/main" id="{894BCFA7-F335-3DC9-A10D-B80C5B78949B}"/>
              </a:ext>
            </a:extLst>
          </p:cNvPr>
          <p:cNvSpPr txBox="1"/>
          <p:nvPr/>
        </p:nvSpPr>
        <p:spPr>
          <a:xfrm>
            <a:off x="3041954" y="6097884"/>
            <a:ext cx="1716199" cy="306242"/>
          </a:xfrm>
          <a:prstGeom prst="rect">
            <a:avLst/>
          </a:prstGeom>
        </p:spPr>
        <p:txBody>
          <a:bodyPr>
            <a:normAutofit/>
          </a:bodyPr>
          <a:lstStyle/>
          <a:p>
            <a:pPr defTabSz="557784">
              <a:lnSpc>
                <a:spcPct val="90000"/>
              </a:lnSpc>
              <a:spcAft>
                <a:spcPts val="600"/>
              </a:spcAft>
            </a:pPr>
            <a:r>
              <a:rPr lang="en-US" sz="1100" kern="1200">
                <a:solidFill>
                  <a:schemeClr val="tx1"/>
                </a:solidFill>
                <a:latin typeface="+mn-lt"/>
                <a:ea typeface="+mn-ea"/>
                <a:cs typeface="+mn-cs"/>
              </a:rPr>
              <a:t>ThePhoto by PhotoAuthor is licensed under CCYYSA.</a:t>
            </a:r>
            <a:endParaRPr lang="en-US" sz="1100"/>
          </a:p>
        </p:txBody>
      </p:sp>
    </p:spTree>
    <p:extLst>
      <p:ext uri="{BB962C8B-B14F-4D97-AF65-F5344CB8AC3E}">
        <p14:creationId xmlns:p14="http://schemas.microsoft.com/office/powerpoint/2010/main" val="196803222"/>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F48B7870-174D-6315-C0E2-F09E6C83EC0C}"/>
              </a:ext>
            </a:extLst>
          </p:cNvPr>
          <p:cNvGraphicFramePr/>
          <p:nvPr>
            <p:extLst>
              <p:ext uri="{D42A27DB-BD31-4B8C-83A1-F6EECF244321}">
                <p14:modId xmlns:p14="http://schemas.microsoft.com/office/powerpoint/2010/main" val="3333238842"/>
              </p:ext>
            </p:extLst>
          </p:nvPr>
        </p:nvGraphicFramePr>
        <p:xfrm>
          <a:off x="10160" y="5080"/>
          <a:ext cx="6085840" cy="6847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66" name="Diagram 165">
            <a:extLst>
              <a:ext uri="{FF2B5EF4-FFF2-40B4-BE49-F238E27FC236}">
                <a16:creationId xmlns:a16="http://schemas.microsoft.com/office/drawing/2014/main" id="{171CBA01-B128-DCBC-36F6-A2673D1E8D1D}"/>
              </a:ext>
            </a:extLst>
          </p:cNvPr>
          <p:cNvGraphicFramePr/>
          <p:nvPr>
            <p:extLst>
              <p:ext uri="{D42A27DB-BD31-4B8C-83A1-F6EECF244321}">
                <p14:modId xmlns:p14="http://schemas.microsoft.com/office/powerpoint/2010/main" val="4239944759"/>
              </p:ext>
            </p:extLst>
          </p:nvPr>
        </p:nvGraphicFramePr>
        <p:xfrm>
          <a:off x="6289040" y="-177800"/>
          <a:ext cx="5781040" cy="723392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727894197"/>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E0488BA-180E-40D8-8350-4B17917955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esk with stethoscope and computer keyboard">
            <a:extLst>
              <a:ext uri="{FF2B5EF4-FFF2-40B4-BE49-F238E27FC236}">
                <a16:creationId xmlns:a16="http://schemas.microsoft.com/office/drawing/2014/main" id="{37E4F15D-0147-1CC2-4BF0-22BD276A7621}"/>
              </a:ext>
            </a:extLst>
          </p:cNvPr>
          <p:cNvPicPr>
            <a:picLocks noChangeAspect="1"/>
          </p:cNvPicPr>
          <p:nvPr/>
        </p:nvPicPr>
        <p:blipFill rotWithShape="1">
          <a:blip r:embed="rId2">
            <a:alphaModFix amt="40000"/>
          </a:blip>
          <a:srcRect r="-2" b="15726"/>
          <a:stretch/>
        </p:blipFill>
        <p:spPr>
          <a:xfrm>
            <a:off x="20" y="10"/>
            <a:ext cx="12191980" cy="6857990"/>
          </a:xfrm>
          <a:prstGeom prst="rect">
            <a:avLst/>
          </a:prstGeom>
        </p:spPr>
      </p:pic>
      <p:sp>
        <p:nvSpPr>
          <p:cNvPr id="2" name="Title 1">
            <a:extLst>
              <a:ext uri="{FF2B5EF4-FFF2-40B4-BE49-F238E27FC236}">
                <a16:creationId xmlns:a16="http://schemas.microsoft.com/office/drawing/2014/main" id="{836257D8-8A1C-BBC6-F59B-FB151EF97BEB}"/>
              </a:ext>
            </a:extLst>
          </p:cNvPr>
          <p:cNvSpPr>
            <a:spLocks noGrp="1"/>
          </p:cNvSpPr>
          <p:nvPr>
            <p:ph type="title"/>
          </p:nvPr>
        </p:nvSpPr>
        <p:spPr>
          <a:xfrm>
            <a:off x="1154954" y="973668"/>
            <a:ext cx="8761413" cy="706964"/>
          </a:xfrm>
        </p:spPr>
        <p:txBody>
          <a:bodyPr>
            <a:normAutofit/>
          </a:bodyPr>
          <a:lstStyle/>
          <a:p>
            <a:pPr>
              <a:lnSpc>
                <a:spcPct val="90000"/>
              </a:lnSpc>
            </a:pPr>
            <a:r>
              <a:rPr lang="en-US" sz="2500" baseline="0">
                <a:solidFill>
                  <a:schemeClr val="tx1"/>
                </a:solidFill>
                <a:latin typeface="Arial"/>
                <a:ea typeface="Arial"/>
                <a:cs typeface="Arial"/>
              </a:rPr>
              <a:t>In 2000 the NHS traced a plan to develop specials structures</a:t>
            </a:r>
            <a:endParaRPr lang="en-US" sz="2500">
              <a:solidFill>
                <a:schemeClr val="tx1"/>
              </a:solidFill>
              <a:latin typeface="Arial"/>
              <a:cs typeface="Arial"/>
            </a:endParaRPr>
          </a:p>
        </p:txBody>
      </p:sp>
      <p:sp>
        <p:nvSpPr>
          <p:cNvPr id="3" name="Content Placeholder 2">
            <a:extLst>
              <a:ext uri="{FF2B5EF4-FFF2-40B4-BE49-F238E27FC236}">
                <a16:creationId xmlns:a16="http://schemas.microsoft.com/office/drawing/2014/main" id="{7769AA18-2BC9-C8CE-88EC-44A7526FC630}"/>
              </a:ext>
            </a:extLst>
          </p:cNvPr>
          <p:cNvSpPr>
            <a:spLocks noGrp="1"/>
          </p:cNvSpPr>
          <p:nvPr>
            <p:ph idx="1"/>
          </p:nvPr>
        </p:nvSpPr>
        <p:spPr>
          <a:xfrm>
            <a:off x="1154954" y="1993900"/>
            <a:ext cx="8774859" cy="4025900"/>
          </a:xfrm>
        </p:spPr>
        <p:txBody>
          <a:bodyPr vert="horz" lIns="91440" tIns="45720" rIns="91440" bIns="45720" rtlCol="0" anchor="t">
            <a:normAutofit/>
          </a:bodyPr>
          <a:lstStyle/>
          <a:p>
            <a:pPr marL="742950" lvl="1" indent="-285750">
              <a:spcBef>
                <a:spcPts val="0"/>
              </a:spcBef>
              <a:buFont typeface="Arial,Sans-Serif" panose="020B0604020202020204" pitchFamily="34" charset="0"/>
            </a:pPr>
            <a:r>
              <a:rPr lang="en-US" dirty="0">
                <a:solidFill>
                  <a:schemeClr val="tx1"/>
                </a:solidFill>
                <a:latin typeface="Arial"/>
                <a:cs typeface="Arial"/>
              </a:rPr>
              <a:t>Creating teams for crisis resolutions, teams for home treatment, including outreach teams.</a:t>
            </a:r>
          </a:p>
          <a:p>
            <a:pPr marL="742950" lvl="1" indent="-285750">
              <a:spcBef>
                <a:spcPts val="0"/>
              </a:spcBef>
              <a:buFont typeface="Arial,Sans-Serif" panose="020B0604020202020204" pitchFamily="34" charset="0"/>
            </a:pPr>
            <a:endParaRPr lang="en-US">
              <a:solidFill>
                <a:schemeClr val="tx1"/>
              </a:solidFill>
              <a:latin typeface="Arial"/>
              <a:cs typeface="Arial"/>
            </a:endParaRPr>
          </a:p>
          <a:p>
            <a:pPr marL="742950" lvl="1" indent="-285750">
              <a:spcBef>
                <a:spcPts val="0"/>
              </a:spcBef>
              <a:buFont typeface="Arial,Sans-Serif" panose="020B0604020202020204" pitchFamily="34" charset="0"/>
            </a:pPr>
            <a:r>
              <a:rPr lang="en-US" dirty="0">
                <a:solidFill>
                  <a:schemeClr val="tx1"/>
                </a:solidFill>
                <a:latin typeface="Arial"/>
                <a:cs typeface="Arial"/>
              </a:rPr>
              <a:t>Closure of long stays in hospital, developing psychiatric rehabilitation programs; compelling multi-disciplinary teams working in the community.</a:t>
            </a:r>
          </a:p>
          <a:p>
            <a:pPr marL="742950" lvl="1" indent="-285750">
              <a:spcBef>
                <a:spcPts val="0"/>
              </a:spcBef>
              <a:buFont typeface="Arial,Sans-Serif" panose="020B0604020202020204" pitchFamily="34" charset="0"/>
            </a:pPr>
            <a:endParaRPr lang="en-US">
              <a:solidFill>
                <a:schemeClr val="tx1"/>
              </a:solidFill>
              <a:latin typeface="Arial"/>
              <a:cs typeface="Arial"/>
            </a:endParaRPr>
          </a:p>
          <a:p>
            <a:pPr lvl="1">
              <a:spcBef>
                <a:spcPts val="0"/>
              </a:spcBef>
              <a:buFont typeface="Arial,Sans-Serif" panose="020B0604020202020204" pitchFamily="34" charset="0"/>
            </a:pPr>
            <a:r>
              <a:rPr lang="en-US" dirty="0" err="1">
                <a:solidFill>
                  <a:schemeClr val="tx1"/>
                </a:solidFill>
                <a:latin typeface="Arial"/>
                <a:cs typeface="Arial"/>
              </a:rPr>
              <a:t>Gp's</a:t>
            </a:r>
            <a:r>
              <a:rPr lang="en-US" dirty="0">
                <a:solidFill>
                  <a:schemeClr val="tx1"/>
                </a:solidFill>
                <a:latin typeface="Arial"/>
                <a:cs typeface="Arial"/>
              </a:rPr>
              <a:t> would progressively refer to multi-disciplinary teams, community mental health teams, </a:t>
            </a:r>
            <a:r>
              <a:rPr lang="en-US" dirty="0" err="1">
                <a:solidFill>
                  <a:schemeClr val="tx1"/>
                </a:solidFill>
                <a:latin typeface="Arial"/>
                <a:cs typeface="Arial"/>
              </a:rPr>
              <a:t>Gp's</a:t>
            </a:r>
            <a:r>
              <a:rPr lang="en-US" dirty="0">
                <a:solidFill>
                  <a:schemeClr val="tx1"/>
                </a:solidFill>
                <a:latin typeface="Arial"/>
                <a:cs typeface="Arial"/>
              </a:rPr>
              <a:t> and other professionals assuming the clinical process.</a:t>
            </a:r>
          </a:p>
          <a:p>
            <a:pPr marL="742950" lvl="1" indent="-285750">
              <a:spcBef>
                <a:spcPts val="0"/>
              </a:spcBef>
              <a:buFont typeface="Arial,Sans-Serif" panose="020B0604020202020204" pitchFamily="34" charset="0"/>
            </a:pPr>
            <a:endParaRPr lang="en-US">
              <a:solidFill>
                <a:schemeClr val="tx1"/>
              </a:solidFill>
              <a:latin typeface="Arial"/>
              <a:cs typeface="Arial"/>
            </a:endParaRPr>
          </a:p>
          <a:p>
            <a:pPr marL="742950" lvl="1" indent="-285750">
              <a:spcBef>
                <a:spcPts val="0"/>
              </a:spcBef>
              <a:buFont typeface="Arial,Sans-Serif" panose="020B0604020202020204" pitchFamily="34" charset="0"/>
            </a:pPr>
            <a:r>
              <a:rPr lang="en-US" dirty="0">
                <a:solidFill>
                  <a:schemeClr val="tx1"/>
                </a:solidFill>
                <a:latin typeface="Arial"/>
                <a:cs typeface="Arial"/>
              </a:rPr>
              <a:t>Under the scheme (care act 1990), key workers either from NHS or local authorities, social services would be responsible for handing over individual patient care.</a:t>
            </a:r>
          </a:p>
          <a:p>
            <a:pPr marL="742950" lvl="1" indent="-285750">
              <a:spcBef>
                <a:spcPts val="0"/>
              </a:spcBef>
              <a:buFont typeface="Arial,Sans-Serif" panose="020B0604020202020204" pitchFamily="34" charset="0"/>
            </a:pPr>
            <a:endParaRPr lang="en-US">
              <a:solidFill>
                <a:schemeClr val="tx1"/>
              </a:solidFill>
              <a:latin typeface="Arial"/>
              <a:cs typeface="Arial"/>
            </a:endParaRPr>
          </a:p>
          <a:p>
            <a:endParaRPr lang="en-US" dirty="0">
              <a:solidFill>
                <a:schemeClr val="tx1"/>
              </a:solidFill>
            </a:endParaRPr>
          </a:p>
        </p:txBody>
      </p:sp>
    </p:spTree>
    <p:extLst>
      <p:ext uri="{BB962C8B-B14F-4D97-AF65-F5344CB8AC3E}">
        <p14:creationId xmlns:p14="http://schemas.microsoft.com/office/powerpoint/2010/main" val="3573884112"/>
      </p:ext>
    </p:extLst>
  </p:cSld>
  <p:clrMapOvr>
    <a:overrideClrMapping bg1="dk1" tx1="lt1" bg2="dk2" tx2="lt2" accent1="accent1" accent2="accent2" accent3="accent3" accent4="accent4" accent5="accent5" accent6="accent6" hlink="hlink" folHlink="folHlink"/>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E5D4A15D-C852-47D7-A7E3-7F8FEE9FCA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C06AA6A2-9E5B-46E6-82B0-8FC1CA7231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11E7C01A-5F5B-4E17-B91B-26FA9ADB54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71DA43BF-6FE1-458D-A112-1687677B00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FAA5FF03-83FF-43B9-B66B-5FD05A9589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BC4D7AA7-0424-4C72-AE55-4B413DD471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BC2D80F1-5DC4-4396-B0E1-C774E82EC7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a:extLst>
                <a:ext uri="{FF2B5EF4-FFF2-40B4-BE49-F238E27FC236}">
                  <a16:creationId xmlns:a16="http://schemas.microsoft.com/office/drawing/2014/main" id="{48171057-920A-4188-A18E-97D710A35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a:extLst>
                <a:ext uri="{FF2B5EF4-FFF2-40B4-BE49-F238E27FC236}">
                  <a16:creationId xmlns:a16="http://schemas.microsoft.com/office/drawing/2014/main" id="{1C871B74-1D69-47F0-A28D-8F3454779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8" name="Freeform 5">
              <a:extLst>
                <a:ext uri="{FF2B5EF4-FFF2-40B4-BE49-F238E27FC236}">
                  <a16:creationId xmlns:a16="http://schemas.microsoft.com/office/drawing/2014/main" id="{63001BDC-368C-49CC-9F3F-EAF38A0A49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0" name="Rectangle 19">
            <a:extLst>
              <a:ext uri="{FF2B5EF4-FFF2-40B4-BE49-F238E27FC236}">
                <a16:creationId xmlns:a16="http://schemas.microsoft.com/office/drawing/2014/main" id="{6288FC2F-B192-42B2-90BE-517E1039BE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pSp>
        <p:nvGrpSpPr>
          <p:cNvPr id="22" name="Group 21">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3" name="Rectangle 22">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6" name="Rectangle 25">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Diagram 2">
            <a:extLst>
              <a:ext uri="{FF2B5EF4-FFF2-40B4-BE49-F238E27FC236}">
                <a16:creationId xmlns:a16="http://schemas.microsoft.com/office/drawing/2014/main" id="{AAFB3663-AAB5-4854-0725-63FA93A5D7BF}"/>
              </a:ext>
            </a:extLst>
          </p:cNvPr>
          <p:cNvGraphicFramePr/>
          <p:nvPr>
            <p:extLst>
              <p:ext uri="{D42A27DB-BD31-4B8C-83A1-F6EECF244321}">
                <p14:modId xmlns:p14="http://schemas.microsoft.com/office/powerpoint/2010/main" val="1596988390"/>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1798119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81C25-E61B-EB61-216A-A11A4D43B18F}"/>
              </a:ext>
            </a:extLst>
          </p:cNvPr>
          <p:cNvSpPr>
            <a:spLocks noGrp="1"/>
          </p:cNvSpPr>
          <p:nvPr>
            <p:ph type="title"/>
          </p:nvPr>
        </p:nvSpPr>
        <p:spPr>
          <a:xfrm>
            <a:off x="707914" y="455508"/>
            <a:ext cx="10326053" cy="747604"/>
          </a:xfrm>
        </p:spPr>
        <p:txBody>
          <a:bodyPr/>
          <a:lstStyle/>
          <a:p>
            <a:r>
              <a:rPr lang="en-US" sz="2400" dirty="0"/>
              <a:t>Identification of some mental disorder's therapies and treatments</a:t>
            </a:r>
          </a:p>
        </p:txBody>
      </p:sp>
      <p:sp>
        <p:nvSpPr>
          <p:cNvPr id="3" name="Text Placeholder 2">
            <a:extLst>
              <a:ext uri="{FF2B5EF4-FFF2-40B4-BE49-F238E27FC236}">
                <a16:creationId xmlns:a16="http://schemas.microsoft.com/office/drawing/2014/main" id="{D3DAC9ED-0A34-2B3F-CE16-30238E15E714}"/>
              </a:ext>
            </a:extLst>
          </p:cNvPr>
          <p:cNvSpPr>
            <a:spLocks noGrp="1"/>
          </p:cNvSpPr>
          <p:nvPr>
            <p:ph type="body" idx="1"/>
          </p:nvPr>
        </p:nvSpPr>
        <p:spPr>
          <a:xfrm>
            <a:off x="164816" y="2057630"/>
            <a:ext cx="5005266" cy="576262"/>
          </a:xfrm>
        </p:spPr>
        <p:txBody>
          <a:bodyPr/>
          <a:lstStyle/>
          <a:p>
            <a:r>
              <a:rPr lang="en-US" sz="2000" dirty="0"/>
              <a:t>List of some mental disorders</a:t>
            </a:r>
          </a:p>
        </p:txBody>
      </p:sp>
      <p:sp>
        <p:nvSpPr>
          <p:cNvPr id="4" name="Content Placeholder 3">
            <a:extLst>
              <a:ext uri="{FF2B5EF4-FFF2-40B4-BE49-F238E27FC236}">
                <a16:creationId xmlns:a16="http://schemas.microsoft.com/office/drawing/2014/main" id="{179C82C3-161B-9C2B-9DE6-D43E5ECF2F72}"/>
              </a:ext>
            </a:extLst>
          </p:cNvPr>
          <p:cNvSpPr>
            <a:spLocks noGrp="1"/>
          </p:cNvSpPr>
          <p:nvPr>
            <p:ph sz="half" idx="2"/>
          </p:nvPr>
        </p:nvSpPr>
        <p:spPr>
          <a:xfrm>
            <a:off x="163892" y="2630198"/>
            <a:ext cx="6660423" cy="4648519"/>
          </a:xfrm>
        </p:spPr>
        <p:txBody>
          <a:bodyPr vert="horz" lIns="91440" tIns="45720" rIns="91440" bIns="45720" rtlCol="0" anchor="t">
            <a:noAutofit/>
          </a:bodyPr>
          <a:lstStyle/>
          <a:p>
            <a:r>
              <a:rPr lang="en-US" sz="1400" dirty="0">
                <a:latin typeface="Arial"/>
                <a:cs typeface="Arial"/>
              </a:rPr>
              <a:t>Bipolar Disorder- Is defined for changes in their moods, alternating from depressive periods to maniac episodes. </a:t>
            </a:r>
          </a:p>
          <a:p>
            <a:r>
              <a:rPr lang="en-US" sz="1400" dirty="0">
                <a:latin typeface="Arial"/>
                <a:cs typeface="Arial"/>
              </a:rPr>
              <a:t>Depression-Lost of interest in daily life, feeling sad, empty, or irritable for several days.  </a:t>
            </a:r>
          </a:p>
          <a:p>
            <a:r>
              <a:rPr lang="en-US" sz="1400" dirty="0">
                <a:latin typeface="Arial"/>
                <a:cs typeface="Arial"/>
              </a:rPr>
              <a:t>Anxiety disorders are defined as excessive worry or fear in social situations or panic attacks. </a:t>
            </a:r>
          </a:p>
          <a:p>
            <a:r>
              <a:rPr lang="en-US" sz="1400" dirty="0">
                <a:latin typeface="Arial"/>
                <a:cs typeface="Arial"/>
              </a:rPr>
              <a:t>Schizophrenia- Is defined by a seriously debilitated perception of reality, with profound changes in their behavior.  </a:t>
            </a:r>
          </a:p>
          <a:p>
            <a:r>
              <a:rPr lang="en-US" sz="1400" dirty="0">
                <a:latin typeface="Arial"/>
                <a:cs typeface="Arial"/>
              </a:rPr>
              <a:t>Post-traumatic stress disorder (PTSD): developing traumas when facing abominable experiences in life. </a:t>
            </a:r>
          </a:p>
          <a:p>
            <a:r>
              <a:rPr lang="en-US" sz="1400" dirty="0">
                <a:latin typeface="Arial"/>
                <a:cs typeface="Arial"/>
              </a:rPr>
              <a:t>Disruptive behavior and dissocial disorders- </a:t>
            </a:r>
          </a:p>
          <a:p>
            <a:r>
              <a:rPr lang="en-US" sz="1400" dirty="0">
                <a:latin typeface="Arial"/>
                <a:cs typeface="Arial"/>
              </a:rPr>
              <a:t>Eating disorders-.  </a:t>
            </a:r>
          </a:p>
          <a:p>
            <a:endParaRPr lang="en-US" sz="1400" dirty="0">
              <a:latin typeface="Aptos"/>
            </a:endParaRPr>
          </a:p>
          <a:p>
            <a:endParaRPr lang="en-US" sz="1400" dirty="0"/>
          </a:p>
        </p:txBody>
      </p:sp>
      <p:sp>
        <p:nvSpPr>
          <p:cNvPr id="5" name="Text Placeholder 4">
            <a:extLst>
              <a:ext uri="{FF2B5EF4-FFF2-40B4-BE49-F238E27FC236}">
                <a16:creationId xmlns:a16="http://schemas.microsoft.com/office/drawing/2014/main" id="{D2D41B77-28A4-F164-5543-8C9C82B1D9F4}"/>
              </a:ext>
            </a:extLst>
          </p:cNvPr>
          <p:cNvSpPr>
            <a:spLocks noGrp="1"/>
          </p:cNvSpPr>
          <p:nvPr>
            <p:ph type="body" sz="quarter" idx="3"/>
          </p:nvPr>
        </p:nvSpPr>
        <p:spPr>
          <a:xfrm>
            <a:off x="6831243" y="2062249"/>
            <a:ext cx="4825159" cy="576262"/>
          </a:xfrm>
        </p:spPr>
        <p:txBody>
          <a:bodyPr/>
          <a:lstStyle/>
          <a:p>
            <a:r>
              <a:rPr lang="en-US" sz="2000" dirty="0"/>
              <a:t>List of some treatments</a:t>
            </a:r>
          </a:p>
        </p:txBody>
      </p:sp>
      <p:sp>
        <p:nvSpPr>
          <p:cNvPr id="6" name="Content Placeholder 5">
            <a:extLst>
              <a:ext uri="{FF2B5EF4-FFF2-40B4-BE49-F238E27FC236}">
                <a16:creationId xmlns:a16="http://schemas.microsoft.com/office/drawing/2014/main" id="{F0D5C145-3B41-58DA-434C-4A45928A141D}"/>
              </a:ext>
            </a:extLst>
          </p:cNvPr>
          <p:cNvSpPr>
            <a:spLocks noGrp="1"/>
          </p:cNvSpPr>
          <p:nvPr>
            <p:ph sz="quarter" idx="4"/>
          </p:nvPr>
        </p:nvSpPr>
        <p:spPr>
          <a:xfrm>
            <a:off x="6928224" y="2630198"/>
            <a:ext cx="5263887" cy="4648519"/>
          </a:xfrm>
        </p:spPr>
        <p:txBody>
          <a:bodyPr vert="horz" lIns="91440" tIns="45720" rIns="91440" bIns="45720" rtlCol="0" anchor="t">
            <a:normAutofit/>
          </a:bodyPr>
          <a:lstStyle/>
          <a:p>
            <a:r>
              <a:rPr lang="en-US" sz="1600" dirty="0">
                <a:latin typeface="Arial"/>
                <a:cs typeface="Arial"/>
              </a:rPr>
              <a:t>Psychotherapy or Talking therapies</a:t>
            </a:r>
          </a:p>
          <a:p>
            <a:r>
              <a:rPr lang="en-US" sz="1600" dirty="0">
                <a:latin typeface="Arial"/>
                <a:cs typeface="Arial"/>
              </a:rPr>
              <a:t>Brain-stimulation (CBT)</a:t>
            </a:r>
          </a:p>
          <a:p>
            <a:r>
              <a:rPr lang="en-US" sz="1600" dirty="0">
                <a:latin typeface="Arial"/>
                <a:cs typeface="Arial"/>
              </a:rPr>
              <a:t>Medication</a:t>
            </a:r>
          </a:p>
          <a:p>
            <a:r>
              <a:rPr lang="en-US" sz="1600" dirty="0">
                <a:latin typeface="Arial"/>
                <a:cs typeface="Arial"/>
              </a:rPr>
              <a:t>Psychiatry</a:t>
            </a:r>
          </a:p>
          <a:p>
            <a:r>
              <a:rPr lang="en-US" sz="1600" dirty="0">
                <a:latin typeface="Arial"/>
                <a:cs typeface="Arial"/>
              </a:rPr>
              <a:t>Arts and creative therapies</a:t>
            </a:r>
          </a:p>
          <a:p>
            <a:r>
              <a:rPr lang="en-US" sz="1600" dirty="0">
                <a:latin typeface="Arial"/>
                <a:cs typeface="Arial"/>
              </a:rPr>
              <a:t>Complementary and alternative therapies</a:t>
            </a:r>
          </a:p>
          <a:p>
            <a:r>
              <a:rPr lang="en-US" sz="1600" dirty="0">
                <a:latin typeface="Arial"/>
                <a:cs typeface="Arial"/>
              </a:rPr>
              <a:t>Ecotherapy</a:t>
            </a:r>
          </a:p>
          <a:p>
            <a:r>
              <a:rPr lang="en-US" sz="1600" dirty="0">
                <a:latin typeface="Arial"/>
                <a:cs typeface="Arial"/>
              </a:rPr>
              <a:t>Electroconvulsive therapy (ECT)</a:t>
            </a:r>
          </a:p>
          <a:p>
            <a:r>
              <a:rPr lang="en-US" sz="1600" err="1">
                <a:latin typeface="Arial"/>
                <a:cs typeface="Arial"/>
              </a:rPr>
              <a:t>Vagus</a:t>
            </a:r>
            <a:r>
              <a:rPr lang="en-US" sz="1600" dirty="0">
                <a:latin typeface="Arial"/>
                <a:cs typeface="Arial"/>
              </a:rPr>
              <a:t> nerve stimulation (VNS)</a:t>
            </a:r>
          </a:p>
          <a:p>
            <a:r>
              <a:rPr lang="en-US" sz="1600" dirty="0">
                <a:latin typeface="Arial"/>
                <a:cs typeface="Arial"/>
              </a:rPr>
              <a:t>Neurosurgery for mental disorder (NMD)</a:t>
            </a:r>
          </a:p>
          <a:p>
            <a:endParaRPr lang="en-US" sz="1600" dirty="0">
              <a:latin typeface="Arial"/>
              <a:cs typeface="Arial"/>
            </a:endParaRPr>
          </a:p>
          <a:p>
            <a:endParaRPr lang="en-US" dirty="0"/>
          </a:p>
        </p:txBody>
      </p:sp>
    </p:spTree>
    <p:extLst>
      <p:ext uri="{BB962C8B-B14F-4D97-AF65-F5344CB8AC3E}">
        <p14:creationId xmlns:p14="http://schemas.microsoft.com/office/powerpoint/2010/main" val="1804684170"/>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A3E36-BA0D-AB77-93B9-DBE3A5862795}"/>
              </a:ext>
            </a:extLst>
          </p:cNvPr>
          <p:cNvSpPr>
            <a:spLocks noGrp="1"/>
          </p:cNvSpPr>
          <p:nvPr>
            <p:ph type="title"/>
          </p:nvPr>
        </p:nvSpPr>
        <p:spPr/>
        <p:txBody>
          <a:bodyPr/>
          <a:lstStyle/>
          <a:p>
            <a:r>
              <a:rPr lang="en-US" dirty="0"/>
              <a:t>What support is available in the NHS ?</a:t>
            </a:r>
          </a:p>
        </p:txBody>
      </p:sp>
      <p:sp>
        <p:nvSpPr>
          <p:cNvPr id="3" name="Content Placeholder 2">
            <a:extLst>
              <a:ext uri="{FF2B5EF4-FFF2-40B4-BE49-F238E27FC236}">
                <a16:creationId xmlns:a16="http://schemas.microsoft.com/office/drawing/2014/main" id="{71E67712-9481-0D42-50BB-F9D5CDFDDEA7}"/>
              </a:ext>
            </a:extLst>
          </p:cNvPr>
          <p:cNvSpPr>
            <a:spLocks noGrp="1"/>
          </p:cNvSpPr>
          <p:nvPr>
            <p:ph idx="1"/>
          </p:nvPr>
        </p:nvSpPr>
        <p:spPr>
          <a:xfrm>
            <a:off x="186127" y="2494643"/>
            <a:ext cx="11819229" cy="4559299"/>
          </a:xfrm>
        </p:spPr>
        <p:txBody>
          <a:bodyPr vert="horz" lIns="91440" tIns="45720" rIns="91440" bIns="45720" rtlCol="0" anchor="t">
            <a:noAutofit/>
          </a:bodyPr>
          <a:lstStyle/>
          <a:p>
            <a:r>
              <a:rPr lang="en-US" sz="1400" dirty="0">
                <a:latin typeface="Arial"/>
                <a:cs typeface="Arial"/>
              </a:rPr>
              <a:t>Community mental health teams (CMHTs) are a team of a social worker, a counsellor, a community support worker, community psychiatric nurse (CPN), occupational therapist and a psychologist. </a:t>
            </a:r>
          </a:p>
          <a:p>
            <a:r>
              <a:rPr lang="en-US" sz="1400" dirty="0">
                <a:latin typeface="Arial"/>
                <a:cs typeface="Arial"/>
              </a:rPr>
              <a:t>Social care is giving support and care for helping clients with the basic needs or daily routine, such as bathing or feeding, assistance with benefits and housing. </a:t>
            </a:r>
          </a:p>
          <a:p>
            <a:r>
              <a:rPr lang="en-US" sz="1400" dirty="0">
                <a:latin typeface="Arial"/>
                <a:cs typeface="Arial"/>
              </a:rPr>
              <a:t>Residential care includes helping with housing when a client is not able to live on their own. </a:t>
            </a:r>
          </a:p>
          <a:p>
            <a:r>
              <a:rPr lang="en-US" sz="1400" dirty="0">
                <a:latin typeface="Arial"/>
                <a:cs typeface="Arial"/>
              </a:rPr>
              <a:t>Hostels-For short stays to help gain independence. Under supervision. </a:t>
            </a:r>
          </a:p>
          <a:p>
            <a:r>
              <a:rPr lang="en-US" sz="1400" dirty="0">
                <a:latin typeface="Arial"/>
                <a:cs typeface="Arial"/>
              </a:rPr>
              <a:t>Residential care homes for patients with severe mental health disorders. </a:t>
            </a:r>
          </a:p>
          <a:p>
            <a:r>
              <a:rPr lang="en-US" sz="1400" dirty="0">
                <a:latin typeface="Arial"/>
                <a:cs typeface="Arial"/>
              </a:rPr>
              <a:t>Therapeutic communities-Rehabilitation programs with individual or in group therapies. </a:t>
            </a:r>
          </a:p>
          <a:p>
            <a:r>
              <a:rPr lang="en-US" sz="1400" dirty="0">
                <a:latin typeface="Arial"/>
                <a:cs typeface="Arial"/>
              </a:rPr>
              <a:t>Supported housing schemes- to help people living independently with the help of a mental health support worker. </a:t>
            </a:r>
          </a:p>
          <a:p>
            <a:r>
              <a:rPr lang="en-US" sz="1400" dirty="0">
                <a:latin typeface="Arial"/>
                <a:cs typeface="Arial"/>
              </a:rPr>
              <a:t>Crisis intervention- This team helps and supports when in a crisis settlement. home, with home treatment and crisis  </a:t>
            </a:r>
          </a:p>
          <a:p>
            <a:r>
              <a:rPr lang="en-US" sz="1400" dirty="0">
                <a:latin typeface="Arial"/>
                <a:cs typeface="Arial"/>
              </a:rPr>
              <a:t>Hospital treatment-inpatient services treat people with severe mental health disorder, The admission could be voluntary our compulsory under the mental act (2014)</a:t>
            </a:r>
          </a:p>
          <a:p>
            <a:endParaRPr lang="en-US" sz="1400" b="1" dirty="0">
              <a:latin typeface="Arial"/>
              <a:cs typeface="Arial"/>
            </a:endParaRPr>
          </a:p>
        </p:txBody>
      </p:sp>
    </p:spTree>
    <p:extLst>
      <p:ext uri="{BB962C8B-B14F-4D97-AF65-F5344CB8AC3E}">
        <p14:creationId xmlns:p14="http://schemas.microsoft.com/office/powerpoint/2010/main" val="177516246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F5F5A-CD0B-F978-D852-5155249FB27A}"/>
              </a:ext>
            </a:extLst>
          </p:cNvPr>
          <p:cNvSpPr>
            <a:spLocks noGrp="1"/>
          </p:cNvSpPr>
          <p:nvPr>
            <p:ph type="title"/>
          </p:nvPr>
        </p:nvSpPr>
        <p:spPr>
          <a:xfrm>
            <a:off x="5151119" y="64297"/>
            <a:ext cx="6012179" cy="1638316"/>
          </a:xfrm>
        </p:spPr>
        <p:txBody>
          <a:bodyPr anchor="ctr">
            <a:normAutofit/>
          </a:bodyPr>
          <a:lstStyle/>
          <a:p>
            <a:r>
              <a:rPr lang="en-US" sz="2800" dirty="0">
                <a:latin typeface="Arial"/>
                <a:cs typeface="Arial"/>
              </a:rPr>
              <a:t>Conclusion</a:t>
            </a:r>
          </a:p>
        </p:txBody>
      </p:sp>
      <p:graphicFrame>
        <p:nvGraphicFramePr>
          <p:cNvPr id="40" name="Content Placeholder 2">
            <a:extLst>
              <a:ext uri="{FF2B5EF4-FFF2-40B4-BE49-F238E27FC236}">
                <a16:creationId xmlns:a16="http://schemas.microsoft.com/office/drawing/2014/main" id="{49A36513-FF15-150E-342B-A166E4575115}"/>
              </a:ext>
            </a:extLst>
          </p:cNvPr>
          <p:cNvGraphicFramePr>
            <a:graphicFrameLocks noGrp="1"/>
          </p:cNvGraphicFramePr>
          <p:nvPr>
            <p:ph idx="1"/>
            <p:extLst>
              <p:ext uri="{D42A27DB-BD31-4B8C-83A1-F6EECF244321}">
                <p14:modId xmlns:p14="http://schemas.microsoft.com/office/powerpoint/2010/main" val="228167823"/>
              </p:ext>
            </p:extLst>
          </p:nvPr>
        </p:nvGraphicFramePr>
        <p:xfrm>
          <a:off x="4730814" y="1171485"/>
          <a:ext cx="7203195" cy="56226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descr="People holding hands">
            <a:extLst>
              <a:ext uri="{FF2B5EF4-FFF2-40B4-BE49-F238E27FC236}">
                <a16:creationId xmlns:a16="http://schemas.microsoft.com/office/drawing/2014/main" id="{5AE41B6C-CC49-5095-FD3C-DFD2B066986D}"/>
              </a:ext>
            </a:extLst>
          </p:cNvPr>
          <p:cNvPicPr>
            <a:picLocks noChangeAspect="1"/>
          </p:cNvPicPr>
          <p:nvPr/>
        </p:nvPicPr>
        <p:blipFill rotWithShape="1">
          <a:blip r:embed="rId7"/>
          <a:srcRect t="15065" r="-11" b="3416"/>
          <a:stretch/>
        </p:blipFill>
        <p:spPr>
          <a:xfrm>
            <a:off x="83884" y="-17766"/>
            <a:ext cx="6308303" cy="57234"/>
          </a:xfrm>
          <a:custGeom>
            <a:avLst/>
            <a:gdLst/>
            <a:ahLst/>
            <a:cxnLst/>
            <a:rect l="l" t="t" r="r" b="b"/>
            <a:pathLst>
              <a:path w="6394567" h="3479045">
                <a:moveTo>
                  <a:pt x="0" y="0"/>
                </a:moveTo>
                <a:lnTo>
                  <a:pt x="6394567" y="0"/>
                </a:lnTo>
                <a:lnTo>
                  <a:pt x="2477593" y="3073542"/>
                </a:lnTo>
                <a:lnTo>
                  <a:pt x="2435111" y="3105189"/>
                </a:lnTo>
                <a:cubicBezTo>
                  <a:pt x="2103481" y="3339382"/>
                  <a:pt x="1723470" y="3461518"/>
                  <a:pt x="1342352" y="3477290"/>
                </a:cubicBezTo>
                <a:cubicBezTo>
                  <a:pt x="1302651" y="3478932"/>
                  <a:pt x="1262940" y="3479421"/>
                  <a:pt x="1223270" y="3478762"/>
                </a:cubicBezTo>
                <a:cubicBezTo>
                  <a:pt x="786893" y="3471515"/>
                  <a:pt x="355525" y="3325396"/>
                  <a:pt x="277" y="3048974"/>
                </a:cubicBezTo>
                <a:lnTo>
                  <a:pt x="0" y="3048730"/>
                </a:lnTo>
                <a:close/>
              </a:path>
            </a:pathLst>
          </a:custGeom>
        </p:spPr>
      </p:pic>
      <p:pic>
        <p:nvPicPr>
          <p:cNvPr id="4" name="Picture 3">
            <a:extLst>
              <a:ext uri="{FF2B5EF4-FFF2-40B4-BE49-F238E27FC236}">
                <a16:creationId xmlns:a16="http://schemas.microsoft.com/office/drawing/2014/main" id="{9B24A08A-F88C-BF23-0ECB-2565996630C6}"/>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12077" y="-3017"/>
            <a:ext cx="4752195" cy="3091223"/>
          </a:xfrm>
          <a:prstGeom prst="rect">
            <a:avLst/>
          </a:prstGeom>
        </p:spPr>
      </p:pic>
      <p:sp>
        <p:nvSpPr>
          <p:cNvPr id="7" name="TextBox 6">
            <a:extLst>
              <a:ext uri="{FF2B5EF4-FFF2-40B4-BE49-F238E27FC236}">
                <a16:creationId xmlns:a16="http://schemas.microsoft.com/office/drawing/2014/main" id="{A6085A2C-479F-9570-DA13-1D269B7B1C5B}"/>
              </a:ext>
            </a:extLst>
          </p:cNvPr>
          <p:cNvSpPr txBox="1"/>
          <p:nvPr/>
        </p:nvSpPr>
        <p:spPr>
          <a:xfrm>
            <a:off x="-2824" y="3113812"/>
            <a:ext cx="3606800" cy="317500"/>
          </a:xfrm>
          <a:prstGeom prst="rect">
            <a:avLst/>
          </a:prstGeom>
        </p:spPr>
        <p:txBody>
          <a:bodyPr>
            <a:normAutofit fontScale="55000" lnSpcReduction="20000"/>
          </a:bodyPr>
          <a:lstStyle/>
          <a:p>
            <a:r>
              <a:rPr lang="en-US"/>
              <a:t>ThePhoto by PhotoAuthor is licensed under CCYYSA.</a:t>
            </a:r>
          </a:p>
        </p:txBody>
      </p:sp>
      <p:pic>
        <p:nvPicPr>
          <p:cNvPr id="6" name="Picture 5" descr="A group of women sitting around a table&#10;&#10;Description automatically generated">
            <a:extLst>
              <a:ext uri="{FF2B5EF4-FFF2-40B4-BE49-F238E27FC236}">
                <a16:creationId xmlns:a16="http://schemas.microsoft.com/office/drawing/2014/main" id="{1D8221BB-B2B3-B2D6-C42D-352D4D8F996D}"/>
              </a:ext>
            </a:extLst>
          </p:cNvPr>
          <p:cNvPicPr>
            <a:picLocks noChangeAspect="1"/>
          </p:cNvPicPr>
          <p:nvPr/>
        </p:nvPicPr>
        <p:blipFill>
          <a:blip r:embed="rId10">
            <a:extLst>
              <a:ext uri="{837473B0-CC2E-450A-ABE3-18F120FF3D39}">
                <a1611:picAttrSrcUrl xmlns:a1611="http://schemas.microsoft.com/office/drawing/2016/11/main" r:id="rId11"/>
              </a:ext>
            </a:extLst>
          </a:blip>
          <a:stretch>
            <a:fillRect/>
          </a:stretch>
        </p:blipFill>
        <p:spPr>
          <a:xfrm>
            <a:off x="-31024" y="3426551"/>
            <a:ext cx="4762500" cy="3089910"/>
          </a:xfrm>
          <a:prstGeom prst="rect">
            <a:avLst/>
          </a:prstGeom>
        </p:spPr>
      </p:pic>
      <p:sp>
        <p:nvSpPr>
          <p:cNvPr id="8" name="TextBox 7">
            <a:extLst>
              <a:ext uri="{FF2B5EF4-FFF2-40B4-BE49-F238E27FC236}">
                <a16:creationId xmlns:a16="http://schemas.microsoft.com/office/drawing/2014/main" id="{7DFDF508-2358-34C7-3369-FDF057F958B1}"/>
              </a:ext>
            </a:extLst>
          </p:cNvPr>
          <p:cNvSpPr txBox="1"/>
          <p:nvPr/>
        </p:nvSpPr>
        <p:spPr>
          <a:xfrm>
            <a:off x="-3810" y="6543675"/>
            <a:ext cx="4762500" cy="165100"/>
          </a:xfrm>
          <a:prstGeom prst="rect">
            <a:avLst/>
          </a:prstGeom>
        </p:spPr>
        <p:txBody>
          <a:bodyPr>
            <a:normAutofit fontScale="32500" lnSpcReduction="20000"/>
          </a:bodyPr>
          <a:lstStyle/>
          <a:p>
            <a:r>
              <a:rPr lang="en-US"/>
              <a:t>ThePhoto by PhotoAuthor is licensed under CCYYSA.</a:t>
            </a:r>
          </a:p>
        </p:txBody>
      </p:sp>
    </p:spTree>
    <p:extLst>
      <p:ext uri="{BB962C8B-B14F-4D97-AF65-F5344CB8AC3E}">
        <p14:creationId xmlns:p14="http://schemas.microsoft.com/office/powerpoint/2010/main" val="4038983906"/>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ny Questions Free Stock Photo - Public Domain Pictures">
            <a:extLst>
              <a:ext uri="{FF2B5EF4-FFF2-40B4-BE49-F238E27FC236}">
                <a16:creationId xmlns:a16="http://schemas.microsoft.com/office/drawing/2014/main" id="{519B8B9B-6DA3-A933-3AAB-DCA69A66075A}"/>
              </a:ext>
            </a:extLst>
          </p:cNvPr>
          <p:cNvPicPr>
            <a:picLocks noChangeAspect="1"/>
          </p:cNvPicPr>
          <p:nvPr/>
        </p:nvPicPr>
        <p:blipFill>
          <a:blip r:embed="rId2"/>
          <a:stretch>
            <a:fillRect/>
          </a:stretch>
        </p:blipFill>
        <p:spPr>
          <a:xfrm>
            <a:off x="2865120" y="1315212"/>
            <a:ext cx="6451600" cy="4562856"/>
          </a:xfrm>
          <a:prstGeom prst="rect">
            <a:avLst/>
          </a:prstGeom>
        </p:spPr>
      </p:pic>
    </p:spTree>
    <p:extLst>
      <p:ext uri="{BB962C8B-B14F-4D97-AF65-F5344CB8AC3E}">
        <p14:creationId xmlns:p14="http://schemas.microsoft.com/office/powerpoint/2010/main" val="2254325739"/>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2152A43-1237-B255-BA8C-EA2BF13198D8}"/>
              </a:ext>
            </a:extLst>
          </p:cNvPr>
          <p:cNvSpPr txBox="1"/>
          <p:nvPr/>
        </p:nvSpPr>
        <p:spPr>
          <a:xfrm>
            <a:off x="-2177" y="1012371"/>
            <a:ext cx="11856720"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cs typeface="Arial"/>
                <a:hlinkClick r:id="rId2"/>
              </a:rPr>
              <a:t>https://indepth.nice.org.uk/mental-health-and-the-nhs/index.html#group-Whats-changed-and-whats-to-come-B1LgC7Gm7I[ND</a:t>
            </a:r>
            <a:r>
              <a:rPr lang="en-US" dirty="0">
                <a:latin typeface="Arial"/>
                <a:cs typeface="Arial"/>
              </a:rPr>
              <a:t>]</a:t>
            </a:r>
          </a:p>
          <a:p>
            <a:endParaRPr lang="en-US" dirty="0">
              <a:latin typeface="Arial"/>
              <a:cs typeface="Arial"/>
            </a:endParaRPr>
          </a:p>
          <a:p>
            <a:r>
              <a:rPr lang="en-US" dirty="0">
                <a:latin typeface="Arial"/>
                <a:cs typeface="Arial"/>
              </a:rPr>
              <a:t>The Mental Health Act 1983( June 2022)</a:t>
            </a:r>
          </a:p>
          <a:p>
            <a:r>
              <a:rPr lang="en-US" dirty="0">
                <a:latin typeface="Arial"/>
                <a:ea typeface="+mn-lt"/>
                <a:cs typeface="+mn-lt"/>
                <a:hlinkClick r:id="rId3"/>
              </a:rPr>
              <a:t>https://www.mind.org.uk/information-support/legal-rights/mental-health-act-1983/about-the-mha-1983/</a:t>
            </a:r>
            <a:endParaRPr lang="en-US">
              <a:latin typeface="Arial"/>
              <a:cs typeface="Arial"/>
            </a:endParaRPr>
          </a:p>
          <a:p>
            <a:endParaRPr lang="en-US" dirty="0">
              <a:latin typeface="Arial"/>
              <a:cs typeface="Arial"/>
            </a:endParaRPr>
          </a:p>
          <a:p>
            <a:r>
              <a:rPr lang="en-US" dirty="0">
                <a:latin typeface="Arial"/>
                <a:ea typeface="Cambria"/>
                <a:cs typeface="+mn-lt"/>
              </a:rPr>
              <a:t>The History of Mental Health Services in Modern England: Practitioner Memories and the Direction of Future Research(</a:t>
            </a:r>
            <a:r>
              <a:rPr lang="en-US" dirty="0">
                <a:solidFill>
                  <a:srgbClr val="212121"/>
                </a:solidFill>
                <a:latin typeface="Arial"/>
                <a:ea typeface="+mn-lt"/>
                <a:cs typeface="+mn-lt"/>
              </a:rPr>
              <a:t>2015 Oct; 59(4): 599–624.)</a:t>
            </a:r>
            <a:endParaRPr lang="en-US" dirty="0">
              <a:solidFill>
                <a:srgbClr val="212121"/>
              </a:solidFill>
              <a:latin typeface="Arial"/>
            </a:endParaRPr>
          </a:p>
          <a:p>
            <a:r>
              <a:rPr lang="en-US" dirty="0">
                <a:solidFill>
                  <a:srgbClr val="212121"/>
                </a:solidFill>
                <a:latin typeface="Arial"/>
                <a:ea typeface="+mn-lt"/>
                <a:cs typeface="+mn-lt"/>
              </a:rPr>
              <a:t>https://www.ncbi.nlm.nih.gov/pmc/articles/PMC4595954/#fnr1</a:t>
            </a:r>
            <a:endParaRPr lang="en-US">
              <a:solidFill>
                <a:srgbClr val="000000"/>
              </a:solidFill>
              <a:latin typeface="Arial"/>
              <a:cs typeface="Arial"/>
            </a:endParaRPr>
          </a:p>
          <a:p>
            <a:endParaRPr lang="en-US" dirty="0">
              <a:latin typeface="Arial"/>
              <a:ea typeface="+mn-lt"/>
              <a:cs typeface="+mn-lt"/>
            </a:endParaRPr>
          </a:p>
          <a:p>
            <a:r>
              <a:rPr lang="en-US" dirty="0">
                <a:latin typeface="Arial"/>
                <a:cs typeface="Arial"/>
              </a:rPr>
              <a:t>Mental disorders (8 June 2022)</a:t>
            </a:r>
          </a:p>
          <a:p>
            <a:r>
              <a:rPr lang="en-US" dirty="0">
                <a:latin typeface="Arial"/>
                <a:ea typeface="+mn-lt"/>
                <a:cs typeface="+mn-lt"/>
                <a:hlinkClick r:id="rId4"/>
              </a:rPr>
              <a:t>https://www.who.int/news-room/fact-sheets/detail/mental-disorders</a:t>
            </a:r>
            <a:endParaRPr lang="en-US">
              <a:latin typeface="Arial"/>
              <a:ea typeface="+mn-lt"/>
              <a:cs typeface="Arial"/>
            </a:endParaRPr>
          </a:p>
          <a:p>
            <a:endParaRPr lang="en-US" dirty="0">
              <a:latin typeface="Arial"/>
              <a:cs typeface="Arial"/>
            </a:endParaRPr>
          </a:p>
          <a:p>
            <a:r>
              <a:rPr lang="en-US" dirty="0"/>
              <a:t>Mental health problems – an introduction (October 2017)</a:t>
            </a:r>
          </a:p>
          <a:p>
            <a:r>
              <a:rPr lang="en-US" dirty="0">
                <a:ea typeface="+mn-lt"/>
                <a:cs typeface="+mn-lt"/>
                <a:hlinkClick r:id="rId5"/>
              </a:rPr>
              <a:t>https://www.mind.org.uk/information-support/types-of-mental-health-problems/mental-health-problems-introduction/support-services/#HospitalTreatment</a:t>
            </a:r>
            <a:endParaRPr lang="en-US" dirty="0"/>
          </a:p>
          <a:p>
            <a:r>
              <a:rPr lang="en-US" dirty="0"/>
              <a:t>Therapies and medication</a:t>
            </a:r>
          </a:p>
          <a:p>
            <a:r>
              <a:rPr lang="en-US" dirty="0">
                <a:ea typeface="+mn-lt"/>
                <a:cs typeface="+mn-lt"/>
                <a:hlinkClick r:id="rId6"/>
              </a:rPr>
              <a:t>https://www.mind.org.uk/information-support/drugs-and-treatments/</a:t>
            </a:r>
            <a:endParaRPr lang="en-US" dirty="0"/>
          </a:p>
          <a:p>
            <a:endParaRPr lang="en-US" dirty="0">
              <a:latin typeface="Century Gothic" panose="020B0502020202020204"/>
              <a:cs typeface="Arial"/>
            </a:endParaRPr>
          </a:p>
          <a:p>
            <a:r>
              <a:rPr lang="en-US" dirty="0">
                <a:ea typeface="+mn-lt"/>
                <a:cs typeface="+mn-lt"/>
                <a:hlinkClick r:id="rId7"/>
              </a:rPr>
              <a:t>https://digital.nhs.uk/blog/transformation-blog/2018/the-past-present-and-future-of-innovation-in-mental-health</a:t>
            </a:r>
            <a:r>
              <a:rPr lang="en-US" dirty="0">
                <a:ea typeface="+mn-lt"/>
                <a:cs typeface="+mn-lt"/>
              </a:rPr>
              <a:t> '</a:t>
            </a:r>
            <a:endParaRPr lang="en-US" dirty="0"/>
          </a:p>
          <a:p>
            <a:pPr algn="just"/>
            <a:r>
              <a:rPr lang="en-US" dirty="0">
                <a:latin typeface="Arial"/>
                <a:cs typeface="Arial"/>
              </a:rPr>
              <a:t>10 </a:t>
            </a:r>
            <a:r>
              <a:rPr lang="en-US" dirty="0" err="1">
                <a:latin typeface="Arial"/>
                <a:cs typeface="Arial"/>
              </a:rPr>
              <a:t>une</a:t>
            </a:r>
            <a:r>
              <a:rPr lang="en-US" dirty="0">
                <a:latin typeface="Arial"/>
                <a:cs typeface="Arial"/>
              </a:rPr>
              <a:t> 2018-</a:t>
            </a:r>
            <a:r>
              <a:rPr lang="en-US" sz="1400" dirty="0">
                <a:solidFill>
                  <a:srgbClr val="3F525F"/>
                </a:solidFill>
                <a:latin typeface="Century Gothic"/>
                <a:cs typeface="Arial"/>
              </a:rPr>
              <a:t>Last</a:t>
            </a:r>
            <a:r>
              <a:rPr lang="en-US" sz="1400" dirty="0">
                <a:solidFill>
                  <a:srgbClr val="3F525F"/>
                </a:solidFill>
                <a:ea typeface="+mn-lt"/>
                <a:cs typeface="+mn-lt"/>
              </a:rPr>
              <a:t> edited: 23 December 2021 11:37 am</a:t>
            </a:r>
            <a:endParaRPr lang="en-US" dirty="0">
              <a:latin typeface="Arial"/>
              <a:cs typeface="Arial"/>
            </a:endParaRPr>
          </a:p>
        </p:txBody>
      </p:sp>
    </p:spTree>
    <p:extLst>
      <p:ext uri="{BB962C8B-B14F-4D97-AF65-F5344CB8AC3E}">
        <p14:creationId xmlns:p14="http://schemas.microsoft.com/office/powerpoint/2010/main" val="33411301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1</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Ion Boardroom</vt:lpstr>
      <vt:lpstr>Introduction to Health and Social Care (LCHS4003_LON)</vt:lpstr>
      <vt:lpstr>                              Overview</vt:lpstr>
      <vt:lpstr>PowerPoint Presentation</vt:lpstr>
      <vt:lpstr>PowerPoint Presentation</vt:lpstr>
      <vt:lpstr>PowerPoint Presentation</vt:lpstr>
      <vt:lpstr>In 2000 the NHS traced a plan to develop specials structures</vt:lpstr>
      <vt:lpstr>PowerPoint Presentation</vt:lpstr>
      <vt:lpstr>Identification of some mental disorder's therapies and treatments</vt:lpstr>
      <vt:lpstr>What support is available in the NHS ?</vt:lpstr>
      <vt:lpstr>Conclusion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1837</cp:revision>
  <dcterms:created xsi:type="dcterms:W3CDTF">2024-06-15T15:32:35Z</dcterms:created>
  <dcterms:modified xsi:type="dcterms:W3CDTF">2024-07-10T10:30:24Z</dcterms:modified>
</cp:coreProperties>
</file>