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64"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248410-2E98-4692-966E-AA85BFAA390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8636B191-4C82-432F-ACA2-65AD90CCBA59}">
      <dgm:prSet custT="1"/>
      <dgm:spPr/>
      <dgm:t>
        <a:bodyPr/>
        <a:lstStyle/>
        <a:p>
          <a:r>
            <a:rPr lang="en-GB" sz="3200" b="1" dirty="0">
              <a:latin typeface="Times New Roman" panose="02020603050405020304" pitchFamily="18" charset="0"/>
              <a:cs typeface="Times New Roman" panose="02020603050405020304" pitchFamily="18" charset="0"/>
            </a:rPr>
            <a:t>Aim</a:t>
          </a:r>
          <a:endParaRPr lang="en-US" sz="3200" dirty="0">
            <a:latin typeface="Times New Roman" panose="02020603050405020304" pitchFamily="18" charset="0"/>
            <a:cs typeface="Times New Roman" panose="02020603050405020304" pitchFamily="18" charset="0"/>
          </a:endParaRPr>
        </a:p>
      </dgm:t>
    </dgm:pt>
    <dgm:pt modelId="{BB88B7BE-271B-4EC5-A319-7D432F2A469C}" type="parTrans" cxnId="{0FD14C1C-2E2C-49A2-83EA-592EAB521FBF}">
      <dgm:prSet/>
      <dgm:spPr/>
      <dgm:t>
        <a:bodyPr/>
        <a:lstStyle/>
        <a:p>
          <a:endParaRPr lang="en-US">
            <a:latin typeface="Times New Roman" panose="02020603050405020304" pitchFamily="18" charset="0"/>
            <a:cs typeface="Times New Roman" panose="02020603050405020304" pitchFamily="18" charset="0"/>
          </a:endParaRPr>
        </a:p>
      </dgm:t>
    </dgm:pt>
    <dgm:pt modelId="{2D42EA1E-DDA1-43A0-8A83-C6990E1905D6}" type="sibTrans" cxnId="{0FD14C1C-2E2C-49A2-83EA-592EAB521FBF}">
      <dgm:prSet/>
      <dgm:spPr/>
      <dgm:t>
        <a:bodyPr/>
        <a:lstStyle/>
        <a:p>
          <a:endParaRPr lang="en-US">
            <a:latin typeface="Times New Roman" panose="02020603050405020304" pitchFamily="18" charset="0"/>
            <a:cs typeface="Times New Roman" panose="02020603050405020304" pitchFamily="18" charset="0"/>
          </a:endParaRPr>
        </a:p>
      </dgm:t>
    </dgm:pt>
    <dgm:pt modelId="{705189A2-1918-4AA0-9515-8F01C96B840E}">
      <dgm:prSet/>
      <dgm:spPr/>
      <dgm:t>
        <a:bodyPr/>
        <a:lstStyle/>
        <a:p>
          <a:pPr algn="just">
            <a:lnSpc>
              <a:spcPct val="150000"/>
            </a:lnSpc>
          </a:pPr>
          <a:r>
            <a:rPr lang="en-GB" dirty="0">
              <a:latin typeface="Times New Roman" panose="02020603050405020304" pitchFamily="18" charset="0"/>
              <a:cs typeface="Times New Roman" panose="02020603050405020304" pitchFamily="18" charset="0"/>
            </a:rPr>
            <a:t>The aim of this project is to explore how person-centred care empowers older people to live independently within the UK health and social care system.</a:t>
          </a:r>
          <a:endParaRPr lang="en-US" dirty="0">
            <a:latin typeface="Times New Roman" panose="02020603050405020304" pitchFamily="18" charset="0"/>
            <a:cs typeface="Times New Roman" panose="02020603050405020304" pitchFamily="18" charset="0"/>
          </a:endParaRPr>
        </a:p>
      </dgm:t>
    </dgm:pt>
    <dgm:pt modelId="{204B68F2-6408-48BA-9AE8-F5CE8200F5BB}" type="parTrans" cxnId="{EF73B2BD-45B6-426A-8EEB-B5049E4BEA09}">
      <dgm:prSet/>
      <dgm:spPr/>
      <dgm:t>
        <a:bodyPr/>
        <a:lstStyle/>
        <a:p>
          <a:endParaRPr lang="en-US">
            <a:latin typeface="Times New Roman" panose="02020603050405020304" pitchFamily="18" charset="0"/>
            <a:cs typeface="Times New Roman" panose="02020603050405020304" pitchFamily="18" charset="0"/>
          </a:endParaRPr>
        </a:p>
      </dgm:t>
    </dgm:pt>
    <dgm:pt modelId="{E3705E63-9582-4DB1-ADBD-75E486CCF902}" type="sibTrans" cxnId="{EF73B2BD-45B6-426A-8EEB-B5049E4BEA09}">
      <dgm:prSet/>
      <dgm:spPr/>
      <dgm:t>
        <a:bodyPr/>
        <a:lstStyle/>
        <a:p>
          <a:endParaRPr lang="en-US">
            <a:latin typeface="Times New Roman" panose="02020603050405020304" pitchFamily="18" charset="0"/>
            <a:cs typeface="Times New Roman" panose="02020603050405020304" pitchFamily="18" charset="0"/>
          </a:endParaRPr>
        </a:p>
      </dgm:t>
    </dgm:pt>
    <dgm:pt modelId="{B1C412BC-032D-4BE8-81FD-91BB01A3F855}">
      <dgm:prSet/>
      <dgm:spPr/>
      <dgm:t>
        <a:bodyPr/>
        <a:lstStyle/>
        <a:p>
          <a:r>
            <a:rPr lang="en-GB" b="1">
              <a:latin typeface="Times New Roman" panose="02020603050405020304" pitchFamily="18" charset="0"/>
              <a:cs typeface="Times New Roman" panose="02020603050405020304" pitchFamily="18" charset="0"/>
            </a:rPr>
            <a:t>Objectives</a:t>
          </a:r>
          <a:endParaRPr lang="en-US">
            <a:latin typeface="Times New Roman" panose="02020603050405020304" pitchFamily="18" charset="0"/>
            <a:cs typeface="Times New Roman" panose="02020603050405020304" pitchFamily="18" charset="0"/>
          </a:endParaRPr>
        </a:p>
      </dgm:t>
    </dgm:pt>
    <dgm:pt modelId="{F21C96F4-1874-4125-9F44-51EA03B3D20B}" type="parTrans" cxnId="{7F912BAA-D539-4395-A3C6-5BAE192883A4}">
      <dgm:prSet/>
      <dgm:spPr/>
      <dgm:t>
        <a:bodyPr/>
        <a:lstStyle/>
        <a:p>
          <a:endParaRPr lang="en-US">
            <a:latin typeface="Times New Roman" panose="02020603050405020304" pitchFamily="18" charset="0"/>
            <a:cs typeface="Times New Roman" panose="02020603050405020304" pitchFamily="18" charset="0"/>
          </a:endParaRPr>
        </a:p>
      </dgm:t>
    </dgm:pt>
    <dgm:pt modelId="{B57046A7-015D-4A1C-951C-8ED116BEB3BC}" type="sibTrans" cxnId="{7F912BAA-D539-4395-A3C6-5BAE192883A4}">
      <dgm:prSet/>
      <dgm:spPr/>
      <dgm:t>
        <a:bodyPr/>
        <a:lstStyle/>
        <a:p>
          <a:endParaRPr lang="en-US">
            <a:latin typeface="Times New Roman" panose="02020603050405020304" pitchFamily="18" charset="0"/>
            <a:cs typeface="Times New Roman" panose="02020603050405020304" pitchFamily="18" charset="0"/>
          </a:endParaRPr>
        </a:p>
      </dgm:t>
    </dgm:pt>
    <dgm:pt modelId="{9B8AFD02-AE07-4656-BDCF-244D9DB9C0D2}">
      <dgm:prSet/>
      <dgm:spPr/>
      <dgm:t>
        <a:bodyPr/>
        <a:lstStyle/>
        <a:p>
          <a:r>
            <a:rPr lang="en-GB" dirty="0">
              <a:latin typeface="Times New Roman" panose="02020603050405020304" pitchFamily="18" charset="0"/>
              <a:cs typeface="Times New Roman" panose="02020603050405020304" pitchFamily="18" charset="0"/>
            </a:rPr>
            <a:t>To examine the key principles of person-centred care for older adults. </a:t>
          </a:r>
          <a:endParaRPr lang="en-US" dirty="0">
            <a:latin typeface="Times New Roman" panose="02020603050405020304" pitchFamily="18" charset="0"/>
            <a:cs typeface="Times New Roman" panose="02020603050405020304" pitchFamily="18" charset="0"/>
          </a:endParaRPr>
        </a:p>
      </dgm:t>
    </dgm:pt>
    <dgm:pt modelId="{BBFB376A-7E63-48F6-BA60-FC8C214465DC}" type="parTrans" cxnId="{A111469D-107A-4AC5-B559-D6F9ACF07057}">
      <dgm:prSet/>
      <dgm:spPr/>
      <dgm:t>
        <a:bodyPr/>
        <a:lstStyle/>
        <a:p>
          <a:endParaRPr lang="en-US">
            <a:latin typeface="Times New Roman" panose="02020603050405020304" pitchFamily="18" charset="0"/>
            <a:cs typeface="Times New Roman" panose="02020603050405020304" pitchFamily="18" charset="0"/>
          </a:endParaRPr>
        </a:p>
      </dgm:t>
    </dgm:pt>
    <dgm:pt modelId="{CF7B02DA-077B-468C-8C91-A10D38886DD7}" type="sibTrans" cxnId="{A111469D-107A-4AC5-B559-D6F9ACF07057}">
      <dgm:prSet/>
      <dgm:spPr/>
      <dgm:t>
        <a:bodyPr/>
        <a:lstStyle/>
        <a:p>
          <a:endParaRPr lang="en-US">
            <a:latin typeface="Times New Roman" panose="02020603050405020304" pitchFamily="18" charset="0"/>
            <a:cs typeface="Times New Roman" panose="02020603050405020304" pitchFamily="18" charset="0"/>
          </a:endParaRPr>
        </a:p>
      </dgm:t>
    </dgm:pt>
    <dgm:pt modelId="{6E63613C-BF17-4160-910E-D3FB2FE6DEF3}">
      <dgm:prSet/>
      <dgm:spPr/>
      <dgm:t>
        <a:bodyPr/>
        <a:lstStyle/>
        <a:p>
          <a:r>
            <a:rPr lang="en-GB">
              <a:latin typeface="Times New Roman" panose="02020603050405020304" pitchFamily="18" charset="0"/>
              <a:cs typeface="Times New Roman" panose="02020603050405020304" pitchFamily="18" charset="0"/>
            </a:rPr>
            <a:t>To explore how person-centred care supports independence and wellbeing. </a:t>
          </a:r>
          <a:endParaRPr lang="en-US">
            <a:latin typeface="Times New Roman" panose="02020603050405020304" pitchFamily="18" charset="0"/>
            <a:cs typeface="Times New Roman" panose="02020603050405020304" pitchFamily="18" charset="0"/>
          </a:endParaRPr>
        </a:p>
      </dgm:t>
    </dgm:pt>
    <dgm:pt modelId="{5B7C4763-B367-4D1A-803F-D83994F19E77}" type="parTrans" cxnId="{45B8F82C-DACE-4266-A54D-8EF0982EB944}">
      <dgm:prSet/>
      <dgm:spPr/>
      <dgm:t>
        <a:bodyPr/>
        <a:lstStyle/>
        <a:p>
          <a:endParaRPr lang="en-US">
            <a:latin typeface="Times New Roman" panose="02020603050405020304" pitchFamily="18" charset="0"/>
            <a:cs typeface="Times New Roman" panose="02020603050405020304" pitchFamily="18" charset="0"/>
          </a:endParaRPr>
        </a:p>
      </dgm:t>
    </dgm:pt>
    <dgm:pt modelId="{35D70C0C-0EE4-46CD-9C04-01C5F58E2E1E}" type="sibTrans" cxnId="{45B8F82C-DACE-4266-A54D-8EF0982EB944}">
      <dgm:prSet/>
      <dgm:spPr/>
      <dgm:t>
        <a:bodyPr/>
        <a:lstStyle/>
        <a:p>
          <a:endParaRPr lang="en-US">
            <a:latin typeface="Times New Roman" panose="02020603050405020304" pitchFamily="18" charset="0"/>
            <a:cs typeface="Times New Roman" panose="02020603050405020304" pitchFamily="18" charset="0"/>
          </a:endParaRPr>
        </a:p>
      </dgm:t>
    </dgm:pt>
    <dgm:pt modelId="{91BD9E16-1392-4633-B5EB-3110621CE7C2}">
      <dgm:prSet/>
      <dgm:spPr/>
      <dgm:t>
        <a:bodyPr/>
        <a:lstStyle/>
        <a:p>
          <a:r>
            <a:rPr lang="en-GB">
              <a:latin typeface="Times New Roman" panose="02020603050405020304" pitchFamily="18" charset="0"/>
              <a:cs typeface="Times New Roman" panose="02020603050405020304" pitchFamily="18" charset="0"/>
            </a:rPr>
            <a:t>To identify barriers to implementing person-centred care in the UK. </a:t>
          </a:r>
          <a:endParaRPr lang="en-US">
            <a:latin typeface="Times New Roman" panose="02020603050405020304" pitchFamily="18" charset="0"/>
            <a:cs typeface="Times New Roman" panose="02020603050405020304" pitchFamily="18" charset="0"/>
          </a:endParaRPr>
        </a:p>
      </dgm:t>
    </dgm:pt>
    <dgm:pt modelId="{5945F6AF-8AB9-45A9-9EE9-C55E46DD981C}" type="parTrans" cxnId="{81D3734E-FAE4-4966-AADD-F036214C4AAC}">
      <dgm:prSet/>
      <dgm:spPr/>
      <dgm:t>
        <a:bodyPr/>
        <a:lstStyle/>
        <a:p>
          <a:endParaRPr lang="en-US">
            <a:latin typeface="Times New Roman" panose="02020603050405020304" pitchFamily="18" charset="0"/>
            <a:cs typeface="Times New Roman" panose="02020603050405020304" pitchFamily="18" charset="0"/>
          </a:endParaRPr>
        </a:p>
      </dgm:t>
    </dgm:pt>
    <dgm:pt modelId="{0BF9691E-B17A-4A36-9B93-18F09DEEEE3C}" type="sibTrans" cxnId="{81D3734E-FAE4-4966-AADD-F036214C4AAC}">
      <dgm:prSet/>
      <dgm:spPr/>
      <dgm:t>
        <a:bodyPr/>
        <a:lstStyle/>
        <a:p>
          <a:endParaRPr lang="en-US">
            <a:latin typeface="Times New Roman" panose="02020603050405020304" pitchFamily="18" charset="0"/>
            <a:cs typeface="Times New Roman" panose="02020603050405020304" pitchFamily="18" charset="0"/>
          </a:endParaRPr>
        </a:p>
      </dgm:t>
    </dgm:pt>
    <dgm:pt modelId="{C4B93EFA-D313-41E2-9242-108BB9F6B275}">
      <dgm:prSet/>
      <dgm:spPr/>
      <dgm:t>
        <a:bodyPr/>
        <a:lstStyle/>
        <a:p>
          <a:r>
            <a:rPr lang="en-GB">
              <a:latin typeface="Times New Roman" panose="02020603050405020304" pitchFamily="18" charset="0"/>
              <a:cs typeface="Times New Roman" panose="02020603050405020304" pitchFamily="18" charset="0"/>
            </a:rPr>
            <a:t>To provide recommendations for improving person-centred care practices. </a:t>
          </a:r>
          <a:endParaRPr lang="en-US">
            <a:latin typeface="Times New Roman" panose="02020603050405020304" pitchFamily="18" charset="0"/>
            <a:cs typeface="Times New Roman" panose="02020603050405020304" pitchFamily="18" charset="0"/>
          </a:endParaRPr>
        </a:p>
      </dgm:t>
    </dgm:pt>
    <dgm:pt modelId="{393ADE77-17DA-45F2-BC4F-0851E2DA6E9B}" type="parTrans" cxnId="{35DA1B46-CB3F-4DDE-A2D2-6B82BAEC2F96}">
      <dgm:prSet/>
      <dgm:spPr/>
      <dgm:t>
        <a:bodyPr/>
        <a:lstStyle/>
        <a:p>
          <a:endParaRPr lang="en-US">
            <a:latin typeface="Times New Roman" panose="02020603050405020304" pitchFamily="18" charset="0"/>
            <a:cs typeface="Times New Roman" panose="02020603050405020304" pitchFamily="18" charset="0"/>
          </a:endParaRPr>
        </a:p>
      </dgm:t>
    </dgm:pt>
    <dgm:pt modelId="{E290C72B-19ED-446B-884E-5322FE386CB2}" type="sibTrans" cxnId="{35DA1B46-CB3F-4DDE-A2D2-6B82BAEC2F96}">
      <dgm:prSet/>
      <dgm:spPr/>
      <dgm:t>
        <a:bodyPr/>
        <a:lstStyle/>
        <a:p>
          <a:endParaRPr lang="en-US">
            <a:latin typeface="Times New Roman" panose="02020603050405020304" pitchFamily="18" charset="0"/>
            <a:cs typeface="Times New Roman" panose="02020603050405020304" pitchFamily="18" charset="0"/>
          </a:endParaRPr>
        </a:p>
      </dgm:t>
    </dgm:pt>
    <dgm:pt modelId="{EC6959EA-A8C7-4DB3-B256-56161F3E39CD}" type="pres">
      <dgm:prSet presAssocID="{F7248410-2E98-4692-966E-AA85BFAA3905}" presName="Name0" presStyleCnt="0">
        <dgm:presLayoutVars>
          <dgm:dir/>
          <dgm:animLvl val="lvl"/>
          <dgm:resizeHandles val="exact"/>
        </dgm:presLayoutVars>
      </dgm:prSet>
      <dgm:spPr/>
    </dgm:pt>
    <dgm:pt modelId="{9D52F8C1-7451-4F93-9AAE-8F07CEF80757}" type="pres">
      <dgm:prSet presAssocID="{B1C412BC-032D-4BE8-81FD-91BB01A3F855}" presName="boxAndChildren" presStyleCnt="0"/>
      <dgm:spPr/>
    </dgm:pt>
    <dgm:pt modelId="{44BD0D12-1F89-480C-83E8-C9274ED0376E}" type="pres">
      <dgm:prSet presAssocID="{B1C412BC-032D-4BE8-81FD-91BB01A3F855}" presName="parentTextBox" presStyleLbl="node1" presStyleIdx="0" presStyleCnt="3"/>
      <dgm:spPr/>
    </dgm:pt>
    <dgm:pt modelId="{78FF15B9-3C57-4F69-B426-2D20037F3C6A}" type="pres">
      <dgm:prSet presAssocID="{B1C412BC-032D-4BE8-81FD-91BB01A3F855}" presName="entireBox" presStyleLbl="node1" presStyleIdx="0" presStyleCnt="3"/>
      <dgm:spPr/>
    </dgm:pt>
    <dgm:pt modelId="{E63AAF9B-B5A4-44F6-8B4A-6B1E6FF5553C}" type="pres">
      <dgm:prSet presAssocID="{B1C412BC-032D-4BE8-81FD-91BB01A3F855}" presName="descendantBox" presStyleCnt="0"/>
      <dgm:spPr/>
    </dgm:pt>
    <dgm:pt modelId="{B49E7643-74A9-42DD-B095-EB1A51D0502A}" type="pres">
      <dgm:prSet presAssocID="{9B8AFD02-AE07-4656-BDCF-244D9DB9C0D2}" presName="childTextBox" presStyleLbl="fgAccFollowNode1" presStyleIdx="0" presStyleCnt="4">
        <dgm:presLayoutVars>
          <dgm:bulletEnabled val="1"/>
        </dgm:presLayoutVars>
      </dgm:prSet>
      <dgm:spPr/>
    </dgm:pt>
    <dgm:pt modelId="{C91DCF80-DF34-489E-86F2-90310725BD66}" type="pres">
      <dgm:prSet presAssocID="{6E63613C-BF17-4160-910E-D3FB2FE6DEF3}" presName="childTextBox" presStyleLbl="fgAccFollowNode1" presStyleIdx="1" presStyleCnt="4">
        <dgm:presLayoutVars>
          <dgm:bulletEnabled val="1"/>
        </dgm:presLayoutVars>
      </dgm:prSet>
      <dgm:spPr/>
    </dgm:pt>
    <dgm:pt modelId="{BF17D8C6-1B92-49EC-B961-A8568AA86A5E}" type="pres">
      <dgm:prSet presAssocID="{91BD9E16-1392-4633-B5EB-3110621CE7C2}" presName="childTextBox" presStyleLbl="fgAccFollowNode1" presStyleIdx="2" presStyleCnt="4">
        <dgm:presLayoutVars>
          <dgm:bulletEnabled val="1"/>
        </dgm:presLayoutVars>
      </dgm:prSet>
      <dgm:spPr/>
    </dgm:pt>
    <dgm:pt modelId="{5A36566C-A2DF-432B-A765-D5ED936225D7}" type="pres">
      <dgm:prSet presAssocID="{C4B93EFA-D313-41E2-9242-108BB9F6B275}" presName="childTextBox" presStyleLbl="fgAccFollowNode1" presStyleIdx="3" presStyleCnt="4">
        <dgm:presLayoutVars>
          <dgm:bulletEnabled val="1"/>
        </dgm:presLayoutVars>
      </dgm:prSet>
      <dgm:spPr/>
    </dgm:pt>
    <dgm:pt modelId="{E3CFA842-6CD7-449D-BCBE-DBF4711202FB}" type="pres">
      <dgm:prSet presAssocID="{E3705E63-9582-4DB1-ADBD-75E486CCF902}" presName="sp" presStyleCnt="0"/>
      <dgm:spPr/>
    </dgm:pt>
    <dgm:pt modelId="{F3E100A8-52E3-4D45-93AF-7246950FF2CA}" type="pres">
      <dgm:prSet presAssocID="{705189A2-1918-4AA0-9515-8F01C96B840E}" presName="arrowAndChildren" presStyleCnt="0"/>
      <dgm:spPr/>
    </dgm:pt>
    <dgm:pt modelId="{4EF6AD93-F342-4D26-B4AC-86B45657B47E}" type="pres">
      <dgm:prSet presAssocID="{705189A2-1918-4AA0-9515-8F01C96B840E}" presName="parentTextArrow" presStyleLbl="node1" presStyleIdx="1" presStyleCnt="3"/>
      <dgm:spPr/>
    </dgm:pt>
    <dgm:pt modelId="{0C6CDEE9-B42F-47B1-84A4-6380541DCC83}" type="pres">
      <dgm:prSet presAssocID="{2D42EA1E-DDA1-43A0-8A83-C6990E1905D6}" presName="sp" presStyleCnt="0"/>
      <dgm:spPr/>
    </dgm:pt>
    <dgm:pt modelId="{6EBB0491-F30F-4783-8AFC-468D96AB6C1A}" type="pres">
      <dgm:prSet presAssocID="{8636B191-4C82-432F-ACA2-65AD90CCBA59}" presName="arrowAndChildren" presStyleCnt="0"/>
      <dgm:spPr/>
    </dgm:pt>
    <dgm:pt modelId="{9566AEBE-0FAD-43AD-9087-CDF47EC343D1}" type="pres">
      <dgm:prSet presAssocID="{8636B191-4C82-432F-ACA2-65AD90CCBA59}" presName="parentTextArrow" presStyleLbl="node1" presStyleIdx="2" presStyleCnt="3"/>
      <dgm:spPr/>
    </dgm:pt>
  </dgm:ptLst>
  <dgm:cxnLst>
    <dgm:cxn modelId="{137F8508-60E8-46A0-9CAB-86A23E6D4347}" type="presOf" srcId="{6E63613C-BF17-4160-910E-D3FB2FE6DEF3}" destId="{C91DCF80-DF34-489E-86F2-90310725BD66}" srcOrd="0" destOrd="0" presId="urn:microsoft.com/office/officeart/2005/8/layout/process4"/>
    <dgm:cxn modelId="{01205313-0919-43FF-BF44-5DF6169D6E95}" type="presOf" srcId="{F7248410-2E98-4692-966E-AA85BFAA3905}" destId="{EC6959EA-A8C7-4DB3-B256-56161F3E39CD}" srcOrd="0" destOrd="0" presId="urn:microsoft.com/office/officeart/2005/8/layout/process4"/>
    <dgm:cxn modelId="{0FD14C1C-2E2C-49A2-83EA-592EAB521FBF}" srcId="{F7248410-2E98-4692-966E-AA85BFAA3905}" destId="{8636B191-4C82-432F-ACA2-65AD90CCBA59}" srcOrd="0" destOrd="0" parTransId="{BB88B7BE-271B-4EC5-A319-7D432F2A469C}" sibTransId="{2D42EA1E-DDA1-43A0-8A83-C6990E1905D6}"/>
    <dgm:cxn modelId="{45B8F82C-DACE-4266-A54D-8EF0982EB944}" srcId="{B1C412BC-032D-4BE8-81FD-91BB01A3F855}" destId="{6E63613C-BF17-4160-910E-D3FB2FE6DEF3}" srcOrd="1" destOrd="0" parTransId="{5B7C4763-B367-4D1A-803F-D83994F19E77}" sibTransId="{35D70C0C-0EE4-46CD-9C04-01C5F58E2E1E}"/>
    <dgm:cxn modelId="{35DA1B46-CB3F-4DDE-A2D2-6B82BAEC2F96}" srcId="{B1C412BC-032D-4BE8-81FD-91BB01A3F855}" destId="{C4B93EFA-D313-41E2-9242-108BB9F6B275}" srcOrd="3" destOrd="0" parTransId="{393ADE77-17DA-45F2-BC4F-0851E2DA6E9B}" sibTransId="{E290C72B-19ED-446B-884E-5322FE386CB2}"/>
    <dgm:cxn modelId="{81D3734E-FAE4-4966-AADD-F036214C4AAC}" srcId="{B1C412BC-032D-4BE8-81FD-91BB01A3F855}" destId="{91BD9E16-1392-4633-B5EB-3110621CE7C2}" srcOrd="2" destOrd="0" parTransId="{5945F6AF-8AB9-45A9-9EE9-C55E46DD981C}" sibTransId="{0BF9691E-B17A-4A36-9B93-18F09DEEEE3C}"/>
    <dgm:cxn modelId="{C01CC175-353C-459D-B5FB-EBE3BC2746A9}" type="presOf" srcId="{B1C412BC-032D-4BE8-81FD-91BB01A3F855}" destId="{78FF15B9-3C57-4F69-B426-2D20037F3C6A}" srcOrd="1" destOrd="0" presId="urn:microsoft.com/office/officeart/2005/8/layout/process4"/>
    <dgm:cxn modelId="{4F513477-7DA1-4799-9271-1BE240FEED87}" type="presOf" srcId="{8636B191-4C82-432F-ACA2-65AD90CCBA59}" destId="{9566AEBE-0FAD-43AD-9087-CDF47EC343D1}" srcOrd="0" destOrd="0" presId="urn:microsoft.com/office/officeart/2005/8/layout/process4"/>
    <dgm:cxn modelId="{0E70878A-7D49-4217-8801-4310763F3EA6}" type="presOf" srcId="{91BD9E16-1392-4633-B5EB-3110621CE7C2}" destId="{BF17D8C6-1B92-49EC-B961-A8568AA86A5E}" srcOrd="0" destOrd="0" presId="urn:microsoft.com/office/officeart/2005/8/layout/process4"/>
    <dgm:cxn modelId="{16A17991-61E4-441C-8EDD-4DE54860687C}" type="presOf" srcId="{C4B93EFA-D313-41E2-9242-108BB9F6B275}" destId="{5A36566C-A2DF-432B-A765-D5ED936225D7}" srcOrd="0" destOrd="0" presId="urn:microsoft.com/office/officeart/2005/8/layout/process4"/>
    <dgm:cxn modelId="{A111469D-107A-4AC5-B559-D6F9ACF07057}" srcId="{B1C412BC-032D-4BE8-81FD-91BB01A3F855}" destId="{9B8AFD02-AE07-4656-BDCF-244D9DB9C0D2}" srcOrd="0" destOrd="0" parTransId="{BBFB376A-7E63-48F6-BA60-FC8C214465DC}" sibTransId="{CF7B02DA-077B-468C-8C91-A10D38886DD7}"/>
    <dgm:cxn modelId="{7F912BAA-D539-4395-A3C6-5BAE192883A4}" srcId="{F7248410-2E98-4692-966E-AA85BFAA3905}" destId="{B1C412BC-032D-4BE8-81FD-91BB01A3F855}" srcOrd="2" destOrd="0" parTransId="{F21C96F4-1874-4125-9F44-51EA03B3D20B}" sibTransId="{B57046A7-015D-4A1C-951C-8ED116BEB3BC}"/>
    <dgm:cxn modelId="{EE7848BC-9247-4021-A113-AB6BDA2B57CA}" type="presOf" srcId="{9B8AFD02-AE07-4656-BDCF-244D9DB9C0D2}" destId="{B49E7643-74A9-42DD-B095-EB1A51D0502A}" srcOrd="0" destOrd="0" presId="urn:microsoft.com/office/officeart/2005/8/layout/process4"/>
    <dgm:cxn modelId="{EF73B2BD-45B6-426A-8EEB-B5049E4BEA09}" srcId="{F7248410-2E98-4692-966E-AA85BFAA3905}" destId="{705189A2-1918-4AA0-9515-8F01C96B840E}" srcOrd="1" destOrd="0" parTransId="{204B68F2-6408-48BA-9AE8-F5CE8200F5BB}" sibTransId="{E3705E63-9582-4DB1-ADBD-75E486CCF902}"/>
    <dgm:cxn modelId="{7B6C12C8-4857-4B7B-A2C7-CD7AE2D858E7}" type="presOf" srcId="{705189A2-1918-4AA0-9515-8F01C96B840E}" destId="{4EF6AD93-F342-4D26-B4AC-86B45657B47E}" srcOrd="0" destOrd="0" presId="urn:microsoft.com/office/officeart/2005/8/layout/process4"/>
    <dgm:cxn modelId="{F19277F9-6606-445F-811B-E98853875BEA}" type="presOf" srcId="{B1C412BC-032D-4BE8-81FD-91BB01A3F855}" destId="{44BD0D12-1F89-480C-83E8-C9274ED0376E}" srcOrd="0" destOrd="0" presId="urn:microsoft.com/office/officeart/2005/8/layout/process4"/>
    <dgm:cxn modelId="{5064FC53-87F2-4CB8-8438-B45F7857BFBB}" type="presParOf" srcId="{EC6959EA-A8C7-4DB3-B256-56161F3E39CD}" destId="{9D52F8C1-7451-4F93-9AAE-8F07CEF80757}" srcOrd="0" destOrd="0" presId="urn:microsoft.com/office/officeart/2005/8/layout/process4"/>
    <dgm:cxn modelId="{D072D493-6BDE-4DD2-9E7C-1574DA4CC381}" type="presParOf" srcId="{9D52F8C1-7451-4F93-9AAE-8F07CEF80757}" destId="{44BD0D12-1F89-480C-83E8-C9274ED0376E}" srcOrd="0" destOrd="0" presId="urn:microsoft.com/office/officeart/2005/8/layout/process4"/>
    <dgm:cxn modelId="{54CEED3B-02CD-47E5-B6E6-E8F562EF39C4}" type="presParOf" srcId="{9D52F8C1-7451-4F93-9AAE-8F07CEF80757}" destId="{78FF15B9-3C57-4F69-B426-2D20037F3C6A}" srcOrd="1" destOrd="0" presId="urn:microsoft.com/office/officeart/2005/8/layout/process4"/>
    <dgm:cxn modelId="{AB6A58A8-3AF0-4D53-A4C9-29C47C6B8CA0}" type="presParOf" srcId="{9D52F8C1-7451-4F93-9AAE-8F07CEF80757}" destId="{E63AAF9B-B5A4-44F6-8B4A-6B1E6FF5553C}" srcOrd="2" destOrd="0" presId="urn:microsoft.com/office/officeart/2005/8/layout/process4"/>
    <dgm:cxn modelId="{C4E8DBDB-83AC-4840-9C92-8084B16FC0CA}" type="presParOf" srcId="{E63AAF9B-B5A4-44F6-8B4A-6B1E6FF5553C}" destId="{B49E7643-74A9-42DD-B095-EB1A51D0502A}" srcOrd="0" destOrd="0" presId="urn:microsoft.com/office/officeart/2005/8/layout/process4"/>
    <dgm:cxn modelId="{2B982A88-3BC1-4F4C-8202-DC6E31080314}" type="presParOf" srcId="{E63AAF9B-B5A4-44F6-8B4A-6B1E6FF5553C}" destId="{C91DCF80-DF34-489E-86F2-90310725BD66}" srcOrd="1" destOrd="0" presId="urn:microsoft.com/office/officeart/2005/8/layout/process4"/>
    <dgm:cxn modelId="{2251D6C0-BDBB-4DCD-B3C6-3DE20850B585}" type="presParOf" srcId="{E63AAF9B-B5A4-44F6-8B4A-6B1E6FF5553C}" destId="{BF17D8C6-1B92-49EC-B961-A8568AA86A5E}" srcOrd="2" destOrd="0" presId="urn:microsoft.com/office/officeart/2005/8/layout/process4"/>
    <dgm:cxn modelId="{1A7115D2-1EEF-4179-8F8E-63D2F7EF14B7}" type="presParOf" srcId="{E63AAF9B-B5A4-44F6-8B4A-6B1E6FF5553C}" destId="{5A36566C-A2DF-432B-A765-D5ED936225D7}" srcOrd="3" destOrd="0" presId="urn:microsoft.com/office/officeart/2005/8/layout/process4"/>
    <dgm:cxn modelId="{BFC9AE58-246F-4564-B8C8-C142B2A39BA0}" type="presParOf" srcId="{EC6959EA-A8C7-4DB3-B256-56161F3E39CD}" destId="{E3CFA842-6CD7-449D-BCBE-DBF4711202FB}" srcOrd="1" destOrd="0" presId="urn:microsoft.com/office/officeart/2005/8/layout/process4"/>
    <dgm:cxn modelId="{5FE93B20-87DF-4A8C-9B5F-BDB28EC0FDA2}" type="presParOf" srcId="{EC6959EA-A8C7-4DB3-B256-56161F3E39CD}" destId="{F3E100A8-52E3-4D45-93AF-7246950FF2CA}" srcOrd="2" destOrd="0" presId="urn:microsoft.com/office/officeart/2005/8/layout/process4"/>
    <dgm:cxn modelId="{62C6A032-847D-4253-925D-319DA4703E36}" type="presParOf" srcId="{F3E100A8-52E3-4D45-93AF-7246950FF2CA}" destId="{4EF6AD93-F342-4D26-B4AC-86B45657B47E}" srcOrd="0" destOrd="0" presId="urn:microsoft.com/office/officeart/2005/8/layout/process4"/>
    <dgm:cxn modelId="{97C28340-FD8C-41A5-AA64-443656BC3066}" type="presParOf" srcId="{EC6959EA-A8C7-4DB3-B256-56161F3E39CD}" destId="{0C6CDEE9-B42F-47B1-84A4-6380541DCC83}" srcOrd="3" destOrd="0" presId="urn:microsoft.com/office/officeart/2005/8/layout/process4"/>
    <dgm:cxn modelId="{AC09CA5B-EBFE-428B-BC9F-7B6B34BE21EA}" type="presParOf" srcId="{EC6959EA-A8C7-4DB3-B256-56161F3E39CD}" destId="{6EBB0491-F30F-4783-8AFC-468D96AB6C1A}" srcOrd="4" destOrd="0" presId="urn:microsoft.com/office/officeart/2005/8/layout/process4"/>
    <dgm:cxn modelId="{C392607C-16D9-4172-8D69-615292C7F83B}" type="presParOf" srcId="{6EBB0491-F30F-4783-8AFC-468D96AB6C1A}" destId="{9566AEBE-0FAD-43AD-9087-CDF47EC343D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9FD372-2A9E-4B04-B494-E279C08B7421}"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81F024D-C951-4749-A44B-807DFE9A0853}">
      <dgm:prSet/>
      <dgm:spPr/>
      <dgm:t>
        <a:bodyPr/>
        <a:lstStyle/>
        <a:p>
          <a:r>
            <a:rPr lang="en-GB" b="1">
              <a:latin typeface="Times New Roman" panose="02020603050405020304" pitchFamily="18" charset="0"/>
              <a:cs typeface="Times New Roman" panose="02020603050405020304" pitchFamily="18" charset="0"/>
            </a:rPr>
            <a:t>Existing literature highlights several benefits of person-centred care for older people:</a:t>
          </a:r>
          <a:endParaRPr lang="en-US">
            <a:latin typeface="Times New Roman" panose="02020603050405020304" pitchFamily="18" charset="0"/>
            <a:cs typeface="Times New Roman" panose="02020603050405020304" pitchFamily="18" charset="0"/>
          </a:endParaRPr>
        </a:p>
      </dgm:t>
    </dgm:pt>
    <dgm:pt modelId="{CB369033-79C5-45CE-B60A-B44BE13785A4}" type="parTrans" cxnId="{1BDCE5F6-E6CB-409F-891B-A1DE6C93FBDE}">
      <dgm:prSet/>
      <dgm:spPr/>
      <dgm:t>
        <a:bodyPr/>
        <a:lstStyle/>
        <a:p>
          <a:endParaRPr lang="en-US">
            <a:latin typeface="Times New Roman" panose="02020603050405020304" pitchFamily="18" charset="0"/>
            <a:cs typeface="Times New Roman" panose="02020603050405020304" pitchFamily="18" charset="0"/>
          </a:endParaRPr>
        </a:p>
      </dgm:t>
    </dgm:pt>
    <dgm:pt modelId="{8BCF18A1-649B-4C20-9ED8-83CE2587AF7E}" type="sibTrans" cxnId="{1BDCE5F6-E6CB-409F-891B-A1DE6C93FBDE}">
      <dgm:prSet/>
      <dgm:spPr/>
      <dgm:t>
        <a:bodyPr/>
        <a:lstStyle/>
        <a:p>
          <a:endParaRPr lang="en-US">
            <a:latin typeface="Times New Roman" panose="02020603050405020304" pitchFamily="18" charset="0"/>
            <a:cs typeface="Times New Roman" panose="02020603050405020304" pitchFamily="18" charset="0"/>
          </a:endParaRPr>
        </a:p>
      </dgm:t>
    </dgm:pt>
    <dgm:pt modelId="{DAD6F942-B8C4-478B-B8B8-60718EF6F1CF}">
      <dgm:prSet/>
      <dgm:spPr/>
      <dgm:t>
        <a:bodyPr/>
        <a:lstStyle/>
        <a:p>
          <a:r>
            <a:rPr lang="en-GB">
              <a:latin typeface="Times New Roman" panose="02020603050405020304" pitchFamily="18" charset="0"/>
              <a:cs typeface="Times New Roman" panose="02020603050405020304" pitchFamily="18" charset="0"/>
            </a:rPr>
            <a:t>Improved autonomy and decision-making. </a:t>
          </a:r>
          <a:endParaRPr lang="en-US">
            <a:latin typeface="Times New Roman" panose="02020603050405020304" pitchFamily="18" charset="0"/>
            <a:cs typeface="Times New Roman" panose="02020603050405020304" pitchFamily="18" charset="0"/>
          </a:endParaRPr>
        </a:p>
      </dgm:t>
    </dgm:pt>
    <dgm:pt modelId="{1598C892-867C-456C-94CA-60249D0C608C}" type="parTrans" cxnId="{33ADEF2D-477C-491D-A3BB-38BF4BF71389}">
      <dgm:prSet/>
      <dgm:spPr/>
      <dgm:t>
        <a:bodyPr/>
        <a:lstStyle/>
        <a:p>
          <a:endParaRPr lang="en-US">
            <a:latin typeface="Times New Roman" panose="02020603050405020304" pitchFamily="18" charset="0"/>
            <a:cs typeface="Times New Roman" panose="02020603050405020304" pitchFamily="18" charset="0"/>
          </a:endParaRPr>
        </a:p>
      </dgm:t>
    </dgm:pt>
    <dgm:pt modelId="{C22E0E73-8FBF-46B7-BE19-45A02405D9E2}" type="sibTrans" cxnId="{33ADEF2D-477C-491D-A3BB-38BF4BF71389}">
      <dgm:prSet/>
      <dgm:spPr/>
      <dgm:t>
        <a:bodyPr/>
        <a:lstStyle/>
        <a:p>
          <a:endParaRPr lang="en-US">
            <a:latin typeface="Times New Roman" panose="02020603050405020304" pitchFamily="18" charset="0"/>
            <a:cs typeface="Times New Roman" panose="02020603050405020304" pitchFamily="18" charset="0"/>
          </a:endParaRPr>
        </a:p>
      </dgm:t>
    </dgm:pt>
    <dgm:pt modelId="{7627D51D-0627-4341-B570-0EA1AF87D18B}">
      <dgm:prSet/>
      <dgm:spPr/>
      <dgm:t>
        <a:bodyPr/>
        <a:lstStyle/>
        <a:p>
          <a:r>
            <a:rPr lang="en-GB">
              <a:latin typeface="Times New Roman" panose="02020603050405020304" pitchFamily="18" charset="0"/>
              <a:cs typeface="Times New Roman" panose="02020603050405020304" pitchFamily="18" charset="0"/>
            </a:rPr>
            <a:t>Greater satisfaction with care services. </a:t>
          </a:r>
          <a:endParaRPr lang="en-US">
            <a:latin typeface="Times New Roman" panose="02020603050405020304" pitchFamily="18" charset="0"/>
            <a:cs typeface="Times New Roman" panose="02020603050405020304" pitchFamily="18" charset="0"/>
          </a:endParaRPr>
        </a:p>
      </dgm:t>
    </dgm:pt>
    <dgm:pt modelId="{807E369C-8710-426F-A0D3-FAE1486408A3}" type="parTrans" cxnId="{E706738F-6E85-4E05-A440-6F1302C5439B}">
      <dgm:prSet/>
      <dgm:spPr/>
      <dgm:t>
        <a:bodyPr/>
        <a:lstStyle/>
        <a:p>
          <a:endParaRPr lang="en-US">
            <a:latin typeface="Times New Roman" panose="02020603050405020304" pitchFamily="18" charset="0"/>
            <a:cs typeface="Times New Roman" panose="02020603050405020304" pitchFamily="18" charset="0"/>
          </a:endParaRPr>
        </a:p>
      </dgm:t>
    </dgm:pt>
    <dgm:pt modelId="{00586986-96D6-4CD4-9CB0-F3E1C6A99D3E}" type="sibTrans" cxnId="{E706738F-6E85-4E05-A440-6F1302C5439B}">
      <dgm:prSet/>
      <dgm:spPr/>
      <dgm:t>
        <a:bodyPr/>
        <a:lstStyle/>
        <a:p>
          <a:endParaRPr lang="en-US">
            <a:latin typeface="Times New Roman" panose="02020603050405020304" pitchFamily="18" charset="0"/>
            <a:cs typeface="Times New Roman" panose="02020603050405020304" pitchFamily="18" charset="0"/>
          </a:endParaRPr>
        </a:p>
      </dgm:t>
    </dgm:pt>
    <dgm:pt modelId="{A08D5AC9-6808-4F20-9183-9CEF7D7E0531}">
      <dgm:prSet/>
      <dgm:spPr/>
      <dgm:t>
        <a:bodyPr/>
        <a:lstStyle/>
        <a:p>
          <a:r>
            <a:rPr lang="en-GB">
              <a:latin typeface="Times New Roman" panose="02020603050405020304" pitchFamily="18" charset="0"/>
              <a:cs typeface="Times New Roman" panose="02020603050405020304" pitchFamily="18" charset="0"/>
            </a:rPr>
            <a:t>Enhanced physical and mental wellbeing. </a:t>
          </a:r>
          <a:endParaRPr lang="en-US">
            <a:latin typeface="Times New Roman" panose="02020603050405020304" pitchFamily="18" charset="0"/>
            <a:cs typeface="Times New Roman" panose="02020603050405020304" pitchFamily="18" charset="0"/>
          </a:endParaRPr>
        </a:p>
      </dgm:t>
    </dgm:pt>
    <dgm:pt modelId="{B5A00AB8-D2D3-404D-AFC6-21B0B59841CE}" type="parTrans" cxnId="{37658716-8E7C-4E7B-986A-AADB83D0D073}">
      <dgm:prSet/>
      <dgm:spPr/>
      <dgm:t>
        <a:bodyPr/>
        <a:lstStyle/>
        <a:p>
          <a:endParaRPr lang="en-US">
            <a:latin typeface="Times New Roman" panose="02020603050405020304" pitchFamily="18" charset="0"/>
            <a:cs typeface="Times New Roman" panose="02020603050405020304" pitchFamily="18" charset="0"/>
          </a:endParaRPr>
        </a:p>
      </dgm:t>
    </dgm:pt>
    <dgm:pt modelId="{23C867AA-8814-4D3C-B9F2-DE50E303BE17}" type="sibTrans" cxnId="{37658716-8E7C-4E7B-986A-AADB83D0D073}">
      <dgm:prSet/>
      <dgm:spPr/>
      <dgm:t>
        <a:bodyPr/>
        <a:lstStyle/>
        <a:p>
          <a:endParaRPr lang="en-US">
            <a:latin typeface="Times New Roman" panose="02020603050405020304" pitchFamily="18" charset="0"/>
            <a:cs typeface="Times New Roman" panose="02020603050405020304" pitchFamily="18" charset="0"/>
          </a:endParaRPr>
        </a:p>
      </dgm:t>
    </dgm:pt>
    <dgm:pt modelId="{FBC899C9-1F50-4A5A-8BA0-26C28EA67173}">
      <dgm:prSet/>
      <dgm:spPr/>
      <dgm:t>
        <a:bodyPr/>
        <a:lstStyle/>
        <a:p>
          <a:r>
            <a:rPr lang="en-GB">
              <a:latin typeface="Times New Roman" panose="02020603050405020304" pitchFamily="18" charset="0"/>
              <a:cs typeface="Times New Roman" panose="02020603050405020304" pitchFamily="18" charset="0"/>
            </a:rPr>
            <a:t>Increased participation in daily activities. </a:t>
          </a:r>
          <a:endParaRPr lang="en-US">
            <a:latin typeface="Times New Roman" panose="02020603050405020304" pitchFamily="18" charset="0"/>
            <a:cs typeface="Times New Roman" panose="02020603050405020304" pitchFamily="18" charset="0"/>
          </a:endParaRPr>
        </a:p>
      </dgm:t>
    </dgm:pt>
    <dgm:pt modelId="{173687FF-7A16-4EE9-B510-B72EC9FBCC0A}" type="parTrans" cxnId="{76916FD2-F5DB-41BB-B139-E4161FA9EB75}">
      <dgm:prSet/>
      <dgm:spPr/>
      <dgm:t>
        <a:bodyPr/>
        <a:lstStyle/>
        <a:p>
          <a:endParaRPr lang="en-US">
            <a:latin typeface="Times New Roman" panose="02020603050405020304" pitchFamily="18" charset="0"/>
            <a:cs typeface="Times New Roman" panose="02020603050405020304" pitchFamily="18" charset="0"/>
          </a:endParaRPr>
        </a:p>
      </dgm:t>
    </dgm:pt>
    <dgm:pt modelId="{36AADE49-7FF4-430F-9810-84A0ECA5578A}" type="sibTrans" cxnId="{76916FD2-F5DB-41BB-B139-E4161FA9EB75}">
      <dgm:prSet/>
      <dgm:spPr/>
      <dgm:t>
        <a:bodyPr/>
        <a:lstStyle/>
        <a:p>
          <a:endParaRPr lang="en-US">
            <a:latin typeface="Times New Roman" panose="02020603050405020304" pitchFamily="18" charset="0"/>
            <a:cs typeface="Times New Roman" panose="02020603050405020304" pitchFamily="18" charset="0"/>
          </a:endParaRPr>
        </a:p>
      </dgm:t>
    </dgm:pt>
    <dgm:pt modelId="{CE918FDB-CE0D-497F-8B5B-7C8844658CEE}">
      <dgm:prSet/>
      <dgm:spPr/>
      <dgm:t>
        <a:bodyPr/>
        <a:lstStyle/>
        <a:p>
          <a:r>
            <a:rPr lang="en-GB">
              <a:latin typeface="Times New Roman" panose="02020603050405020304" pitchFamily="18" charset="0"/>
              <a:cs typeface="Times New Roman" panose="02020603050405020304" pitchFamily="18" charset="0"/>
            </a:rPr>
            <a:t>Better relationships between service users and care providers (CQC, 2024). </a:t>
          </a:r>
          <a:endParaRPr lang="en-US">
            <a:latin typeface="Times New Roman" panose="02020603050405020304" pitchFamily="18" charset="0"/>
            <a:cs typeface="Times New Roman" panose="02020603050405020304" pitchFamily="18" charset="0"/>
          </a:endParaRPr>
        </a:p>
      </dgm:t>
    </dgm:pt>
    <dgm:pt modelId="{21FC9CED-7183-409C-875C-B70077307A1E}" type="parTrans" cxnId="{37BE5F7C-3E9A-443D-B027-3233EFC6A6B2}">
      <dgm:prSet/>
      <dgm:spPr/>
      <dgm:t>
        <a:bodyPr/>
        <a:lstStyle/>
        <a:p>
          <a:endParaRPr lang="en-US">
            <a:latin typeface="Times New Roman" panose="02020603050405020304" pitchFamily="18" charset="0"/>
            <a:cs typeface="Times New Roman" panose="02020603050405020304" pitchFamily="18" charset="0"/>
          </a:endParaRPr>
        </a:p>
      </dgm:t>
    </dgm:pt>
    <dgm:pt modelId="{7A39D5AD-FF8F-461A-B88C-5EEFEEAC8CBD}" type="sibTrans" cxnId="{37BE5F7C-3E9A-443D-B027-3233EFC6A6B2}">
      <dgm:prSet/>
      <dgm:spPr/>
      <dgm:t>
        <a:bodyPr/>
        <a:lstStyle/>
        <a:p>
          <a:endParaRPr lang="en-US">
            <a:latin typeface="Times New Roman" panose="02020603050405020304" pitchFamily="18" charset="0"/>
            <a:cs typeface="Times New Roman" panose="02020603050405020304" pitchFamily="18" charset="0"/>
          </a:endParaRPr>
        </a:p>
      </dgm:t>
    </dgm:pt>
    <dgm:pt modelId="{A4DD5ECA-2FA5-4FD0-BC94-FAB0DD0F0B2B}">
      <dgm:prSet/>
      <dgm:spPr/>
      <dgm:t>
        <a:bodyPr/>
        <a:lstStyle/>
        <a:p>
          <a:r>
            <a:rPr lang="en-GB" b="1">
              <a:latin typeface="Times New Roman" panose="02020603050405020304" pitchFamily="18" charset="0"/>
              <a:cs typeface="Times New Roman" panose="02020603050405020304" pitchFamily="18" charset="0"/>
            </a:rPr>
            <a:t>Studies also identify challenges including:</a:t>
          </a:r>
          <a:endParaRPr lang="en-US">
            <a:latin typeface="Times New Roman" panose="02020603050405020304" pitchFamily="18" charset="0"/>
            <a:cs typeface="Times New Roman" panose="02020603050405020304" pitchFamily="18" charset="0"/>
          </a:endParaRPr>
        </a:p>
      </dgm:t>
    </dgm:pt>
    <dgm:pt modelId="{1A7AFFCE-50AD-488A-9A6C-835882D915EE}" type="parTrans" cxnId="{F36CE644-D2F4-414F-8F31-D0BEA68D5F53}">
      <dgm:prSet/>
      <dgm:spPr/>
      <dgm:t>
        <a:bodyPr/>
        <a:lstStyle/>
        <a:p>
          <a:endParaRPr lang="en-US">
            <a:latin typeface="Times New Roman" panose="02020603050405020304" pitchFamily="18" charset="0"/>
            <a:cs typeface="Times New Roman" panose="02020603050405020304" pitchFamily="18" charset="0"/>
          </a:endParaRPr>
        </a:p>
      </dgm:t>
    </dgm:pt>
    <dgm:pt modelId="{EEEC5B89-5683-4312-B995-78C585AD408D}" type="sibTrans" cxnId="{F36CE644-D2F4-414F-8F31-D0BEA68D5F53}">
      <dgm:prSet/>
      <dgm:spPr/>
      <dgm:t>
        <a:bodyPr/>
        <a:lstStyle/>
        <a:p>
          <a:endParaRPr lang="en-US">
            <a:latin typeface="Times New Roman" panose="02020603050405020304" pitchFamily="18" charset="0"/>
            <a:cs typeface="Times New Roman" panose="02020603050405020304" pitchFamily="18" charset="0"/>
          </a:endParaRPr>
        </a:p>
      </dgm:t>
    </dgm:pt>
    <dgm:pt modelId="{FE95F1EC-7493-45ED-A599-D91B039BC8AD}">
      <dgm:prSet/>
      <dgm:spPr/>
      <dgm:t>
        <a:bodyPr/>
        <a:lstStyle/>
        <a:p>
          <a:r>
            <a:rPr lang="en-GB">
              <a:latin typeface="Times New Roman" panose="02020603050405020304" pitchFamily="18" charset="0"/>
              <a:cs typeface="Times New Roman" panose="02020603050405020304" pitchFamily="18" charset="0"/>
            </a:rPr>
            <a:t>Workforce shortages. </a:t>
          </a:r>
          <a:endParaRPr lang="en-US">
            <a:latin typeface="Times New Roman" panose="02020603050405020304" pitchFamily="18" charset="0"/>
            <a:cs typeface="Times New Roman" panose="02020603050405020304" pitchFamily="18" charset="0"/>
          </a:endParaRPr>
        </a:p>
      </dgm:t>
    </dgm:pt>
    <dgm:pt modelId="{1098F240-51B8-4B4F-9A05-5E0AD5500D23}" type="parTrans" cxnId="{6E19386B-7135-41B8-805F-C02A0AA66279}">
      <dgm:prSet/>
      <dgm:spPr/>
      <dgm:t>
        <a:bodyPr/>
        <a:lstStyle/>
        <a:p>
          <a:endParaRPr lang="en-US">
            <a:latin typeface="Times New Roman" panose="02020603050405020304" pitchFamily="18" charset="0"/>
            <a:cs typeface="Times New Roman" panose="02020603050405020304" pitchFamily="18" charset="0"/>
          </a:endParaRPr>
        </a:p>
      </dgm:t>
    </dgm:pt>
    <dgm:pt modelId="{52DBCA5C-D8D0-46A6-9C43-0314202DC1B7}" type="sibTrans" cxnId="{6E19386B-7135-41B8-805F-C02A0AA66279}">
      <dgm:prSet/>
      <dgm:spPr/>
      <dgm:t>
        <a:bodyPr/>
        <a:lstStyle/>
        <a:p>
          <a:endParaRPr lang="en-US">
            <a:latin typeface="Times New Roman" panose="02020603050405020304" pitchFamily="18" charset="0"/>
            <a:cs typeface="Times New Roman" panose="02020603050405020304" pitchFamily="18" charset="0"/>
          </a:endParaRPr>
        </a:p>
      </dgm:t>
    </dgm:pt>
    <dgm:pt modelId="{6963EF67-8460-4A20-9773-54CA1AC7C2C2}">
      <dgm:prSet/>
      <dgm:spPr/>
      <dgm:t>
        <a:bodyPr/>
        <a:lstStyle/>
        <a:p>
          <a:r>
            <a:rPr lang="en-GB">
              <a:latin typeface="Times New Roman" panose="02020603050405020304" pitchFamily="18" charset="0"/>
              <a:cs typeface="Times New Roman" panose="02020603050405020304" pitchFamily="18" charset="0"/>
            </a:rPr>
            <a:t>Limited funding. </a:t>
          </a:r>
          <a:endParaRPr lang="en-US">
            <a:latin typeface="Times New Roman" panose="02020603050405020304" pitchFamily="18" charset="0"/>
            <a:cs typeface="Times New Roman" panose="02020603050405020304" pitchFamily="18" charset="0"/>
          </a:endParaRPr>
        </a:p>
      </dgm:t>
    </dgm:pt>
    <dgm:pt modelId="{7D2AD247-83DF-442F-B0E8-1A4ABED9EBD9}" type="parTrans" cxnId="{F5019CD7-25B4-43AB-9EE3-8F9A926B6E82}">
      <dgm:prSet/>
      <dgm:spPr/>
      <dgm:t>
        <a:bodyPr/>
        <a:lstStyle/>
        <a:p>
          <a:endParaRPr lang="en-US">
            <a:latin typeface="Times New Roman" panose="02020603050405020304" pitchFamily="18" charset="0"/>
            <a:cs typeface="Times New Roman" panose="02020603050405020304" pitchFamily="18" charset="0"/>
          </a:endParaRPr>
        </a:p>
      </dgm:t>
    </dgm:pt>
    <dgm:pt modelId="{F7B72729-1CE7-4308-906F-89A3E5FFAB53}" type="sibTrans" cxnId="{F5019CD7-25B4-43AB-9EE3-8F9A926B6E82}">
      <dgm:prSet/>
      <dgm:spPr/>
      <dgm:t>
        <a:bodyPr/>
        <a:lstStyle/>
        <a:p>
          <a:endParaRPr lang="en-US">
            <a:latin typeface="Times New Roman" panose="02020603050405020304" pitchFamily="18" charset="0"/>
            <a:cs typeface="Times New Roman" panose="02020603050405020304" pitchFamily="18" charset="0"/>
          </a:endParaRPr>
        </a:p>
      </dgm:t>
    </dgm:pt>
    <dgm:pt modelId="{B2E72707-52CA-4548-95B0-A0A67FE37C8C}">
      <dgm:prSet/>
      <dgm:spPr/>
      <dgm:t>
        <a:bodyPr/>
        <a:lstStyle/>
        <a:p>
          <a:r>
            <a:rPr lang="en-GB">
              <a:latin typeface="Times New Roman" panose="02020603050405020304" pitchFamily="18" charset="0"/>
              <a:cs typeface="Times New Roman" panose="02020603050405020304" pitchFamily="18" charset="0"/>
            </a:rPr>
            <a:t>Time constraints for care staff. </a:t>
          </a:r>
          <a:endParaRPr lang="en-US">
            <a:latin typeface="Times New Roman" panose="02020603050405020304" pitchFamily="18" charset="0"/>
            <a:cs typeface="Times New Roman" panose="02020603050405020304" pitchFamily="18" charset="0"/>
          </a:endParaRPr>
        </a:p>
      </dgm:t>
    </dgm:pt>
    <dgm:pt modelId="{6B5C388A-5C82-43CD-B5C8-FECC893F3493}" type="parTrans" cxnId="{6DDA885D-18D2-4970-89D1-25F616547AB2}">
      <dgm:prSet/>
      <dgm:spPr/>
      <dgm:t>
        <a:bodyPr/>
        <a:lstStyle/>
        <a:p>
          <a:endParaRPr lang="en-US">
            <a:latin typeface="Times New Roman" panose="02020603050405020304" pitchFamily="18" charset="0"/>
            <a:cs typeface="Times New Roman" panose="02020603050405020304" pitchFamily="18" charset="0"/>
          </a:endParaRPr>
        </a:p>
      </dgm:t>
    </dgm:pt>
    <dgm:pt modelId="{D8810FF5-D100-4208-832B-8AC39637B0F4}" type="sibTrans" cxnId="{6DDA885D-18D2-4970-89D1-25F616547AB2}">
      <dgm:prSet/>
      <dgm:spPr/>
      <dgm:t>
        <a:bodyPr/>
        <a:lstStyle/>
        <a:p>
          <a:endParaRPr lang="en-US">
            <a:latin typeface="Times New Roman" panose="02020603050405020304" pitchFamily="18" charset="0"/>
            <a:cs typeface="Times New Roman" panose="02020603050405020304" pitchFamily="18" charset="0"/>
          </a:endParaRPr>
        </a:p>
      </dgm:t>
    </dgm:pt>
    <dgm:pt modelId="{80301644-C739-4E34-84B8-D813B918C441}">
      <dgm:prSet/>
      <dgm:spPr/>
      <dgm:t>
        <a:bodyPr/>
        <a:lstStyle/>
        <a:p>
          <a:r>
            <a:rPr lang="en-GB">
              <a:latin typeface="Times New Roman" panose="02020603050405020304" pitchFamily="18" charset="0"/>
              <a:cs typeface="Times New Roman" panose="02020603050405020304" pitchFamily="18" charset="0"/>
            </a:rPr>
            <a:t>Variations in service quality across regions (Skills for Care, 2024). </a:t>
          </a:r>
          <a:endParaRPr lang="en-US">
            <a:latin typeface="Times New Roman" panose="02020603050405020304" pitchFamily="18" charset="0"/>
            <a:cs typeface="Times New Roman" panose="02020603050405020304" pitchFamily="18" charset="0"/>
          </a:endParaRPr>
        </a:p>
      </dgm:t>
    </dgm:pt>
    <dgm:pt modelId="{820DE193-B6D4-40EF-BD54-5BEA075D5D63}" type="parTrans" cxnId="{5CE05B47-4318-48E1-A0F6-9246EF1C3F67}">
      <dgm:prSet/>
      <dgm:spPr/>
      <dgm:t>
        <a:bodyPr/>
        <a:lstStyle/>
        <a:p>
          <a:endParaRPr lang="en-US">
            <a:latin typeface="Times New Roman" panose="02020603050405020304" pitchFamily="18" charset="0"/>
            <a:cs typeface="Times New Roman" panose="02020603050405020304" pitchFamily="18" charset="0"/>
          </a:endParaRPr>
        </a:p>
      </dgm:t>
    </dgm:pt>
    <dgm:pt modelId="{BE5C9CC0-E5FF-48A2-8A04-0318B738B0C5}" type="sibTrans" cxnId="{5CE05B47-4318-48E1-A0F6-9246EF1C3F67}">
      <dgm:prSet/>
      <dgm:spPr/>
      <dgm:t>
        <a:bodyPr/>
        <a:lstStyle/>
        <a:p>
          <a:endParaRPr lang="en-US">
            <a:latin typeface="Times New Roman" panose="02020603050405020304" pitchFamily="18" charset="0"/>
            <a:cs typeface="Times New Roman" panose="02020603050405020304" pitchFamily="18" charset="0"/>
          </a:endParaRPr>
        </a:p>
      </dgm:t>
    </dgm:pt>
    <dgm:pt modelId="{7381574A-6ED9-4E5A-B62B-5DDEF9390911}">
      <dgm:prSet/>
      <dgm:spPr/>
      <dgm:t>
        <a:bodyPr/>
        <a:lstStyle/>
        <a:p>
          <a:r>
            <a:rPr lang="en-GB" dirty="0">
              <a:latin typeface="Times New Roman" panose="02020603050405020304" pitchFamily="18" charset="0"/>
              <a:cs typeface="Times New Roman" panose="02020603050405020304" pitchFamily="18" charset="0"/>
            </a:rPr>
            <a:t>These findings demonstrate the need for further investigation into how person-centred care can effectively support independence among older adults.</a:t>
          </a:r>
          <a:endParaRPr lang="en-US" dirty="0">
            <a:latin typeface="Times New Roman" panose="02020603050405020304" pitchFamily="18" charset="0"/>
            <a:cs typeface="Times New Roman" panose="02020603050405020304" pitchFamily="18" charset="0"/>
          </a:endParaRPr>
        </a:p>
      </dgm:t>
    </dgm:pt>
    <dgm:pt modelId="{254798DE-B798-46D1-B05A-A7877E7F0734}" type="sibTrans" cxnId="{0C4AB89F-7070-43E5-BF01-EEB420370139}">
      <dgm:prSet/>
      <dgm:spPr/>
      <dgm:t>
        <a:bodyPr/>
        <a:lstStyle/>
        <a:p>
          <a:endParaRPr lang="en-US">
            <a:latin typeface="Times New Roman" panose="02020603050405020304" pitchFamily="18" charset="0"/>
            <a:cs typeface="Times New Roman" panose="02020603050405020304" pitchFamily="18" charset="0"/>
          </a:endParaRPr>
        </a:p>
      </dgm:t>
    </dgm:pt>
    <dgm:pt modelId="{A1E22E25-B6FF-49C5-97BA-78AB4F37C2A6}" type="parTrans" cxnId="{0C4AB89F-7070-43E5-BF01-EEB420370139}">
      <dgm:prSet/>
      <dgm:spPr/>
      <dgm:t>
        <a:bodyPr/>
        <a:lstStyle/>
        <a:p>
          <a:endParaRPr lang="en-US">
            <a:latin typeface="Times New Roman" panose="02020603050405020304" pitchFamily="18" charset="0"/>
            <a:cs typeface="Times New Roman" panose="02020603050405020304" pitchFamily="18" charset="0"/>
          </a:endParaRPr>
        </a:p>
      </dgm:t>
    </dgm:pt>
    <dgm:pt modelId="{B0760717-4E4E-440B-9816-ADFC3520C563}" type="pres">
      <dgm:prSet presAssocID="{739FD372-2A9E-4B04-B494-E279C08B7421}" presName="Name0" presStyleCnt="0">
        <dgm:presLayoutVars>
          <dgm:dir/>
          <dgm:animLvl val="lvl"/>
          <dgm:resizeHandles val="exact"/>
        </dgm:presLayoutVars>
      </dgm:prSet>
      <dgm:spPr/>
    </dgm:pt>
    <dgm:pt modelId="{641ABA54-5166-4DE7-9C5A-F1B8C43798F1}" type="pres">
      <dgm:prSet presAssocID="{7381574A-6ED9-4E5A-B62B-5DDEF9390911}" presName="boxAndChildren" presStyleCnt="0"/>
      <dgm:spPr/>
    </dgm:pt>
    <dgm:pt modelId="{CDBACBD2-2844-4C10-9959-08043AE93346}" type="pres">
      <dgm:prSet presAssocID="{7381574A-6ED9-4E5A-B62B-5DDEF9390911}" presName="parentTextBox" presStyleLbl="node1" presStyleIdx="0" presStyleCnt="3"/>
      <dgm:spPr/>
    </dgm:pt>
    <dgm:pt modelId="{EDB862DF-EEC7-409E-A044-197B317C5CDD}" type="pres">
      <dgm:prSet presAssocID="{EEEC5B89-5683-4312-B995-78C585AD408D}" presName="sp" presStyleCnt="0"/>
      <dgm:spPr/>
    </dgm:pt>
    <dgm:pt modelId="{15EF0F5A-2F2F-43A1-B188-896C5F70D1E3}" type="pres">
      <dgm:prSet presAssocID="{A4DD5ECA-2FA5-4FD0-BC94-FAB0DD0F0B2B}" presName="arrowAndChildren" presStyleCnt="0"/>
      <dgm:spPr/>
    </dgm:pt>
    <dgm:pt modelId="{48B93E3A-EDE9-483E-BC6D-30A5BF6FF623}" type="pres">
      <dgm:prSet presAssocID="{A4DD5ECA-2FA5-4FD0-BC94-FAB0DD0F0B2B}" presName="parentTextArrow" presStyleLbl="node1" presStyleIdx="0" presStyleCnt="3"/>
      <dgm:spPr/>
    </dgm:pt>
    <dgm:pt modelId="{9239AD1A-3611-4E77-B9EC-027649ABA6A1}" type="pres">
      <dgm:prSet presAssocID="{A4DD5ECA-2FA5-4FD0-BC94-FAB0DD0F0B2B}" presName="arrow" presStyleLbl="node1" presStyleIdx="1" presStyleCnt="3"/>
      <dgm:spPr/>
    </dgm:pt>
    <dgm:pt modelId="{DEA3D0F4-A2DC-4B83-8335-C521C4AC40FF}" type="pres">
      <dgm:prSet presAssocID="{A4DD5ECA-2FA5-4FD0-BC94-FAB0DD0F0B2B}" presName="descendantArrow" presStyleCnt="0"/>
      <dgm:spPr/>
    </dgm:pt>
    <dgm:pt modelId="{866C546D-CA59-47A3-A145-A658B67BB90A}" type="pres">
      <dgm:prSet presAssocID="{FE95F1EC-7493-45ED-A599-D91B039BC8AD}" presName="childTextArrow" presStyleLbl="fgAccFollowNode1" presStyleIdx="0" presStyleCnt="9">
        <dgm:presLayoutVars>
          <dgm:bulletEnabled val="1"/>
        </dgm:presLayoutVars>
      </dgm:prSet>
      <dgm:spPr/>
    </dgm:pt>
    <dgm:pt modelId="{6BAB209A-6CE2-49A4-A340-B125AB60610F}" type="pres">
      <dgm:prSet presAssocID="{6963EF67-8460-4A20-9773-54CA1AC7C2C2}" presName="childTextArrow" presStyleLbl="fgAccFollowNode1" presStyleIdx="1" presStyleCnt="9">
        <dgm:presLayoutVars>
          <dgm:bulletEnabled val="1"/>
        </dgm:presLayoutVars>
      </dgm:prSet>
      <dgm:spPr/>
    </dgm:pt>
    <dgm:pt modelId="{57DD6B3A-52D5-4BF1-95FE-5148986737D0}" type="pres">
      <dgm:prSet presAssocID="{B2E72707-52CA-4548-95B0-A0A67FE37C8C}" presName="childTextArrow" presStyleLbl="fgAccFollowNode1" presStyleIdx="2" presStyleCnt="9">
        <dgm:presLayoutVars>
          <dgm:bulletEnabled val="1"/>
        </dgm:presLayoutVars>
      </dgm:prSet>
      <dgm:spPr/>
    </dgm:pt>
    <dgm:pt modelId="{DEF58B43-97EC-482B-A18F-EF6B2107D8CF}" type="pres">
      <dgm:prSet presAssocID="{80301644-C739-4E34-84B8-D813B918C441}" presName="childTextArrow" presStyleLbl="fgAccFollowNode1" presStyleIdx="3" presStyleCnt="9">
        <dgm:presLayoutVars>
          <dgm:bulletEnabled val="1"/>
        </dgm:presLayoutVars>
      </dgm:prSet>
      <dgm:spPr/>
    </dgm:pt>
    <dgm:pt modelId="{7049BC79-4CE3-4D3E-B1E1-6411CC56D8D3}" type="pres">
      <dgm:prSet presAssocID="{8BCF18A1-649B-4C20-9ED8-83CE2587AF7E}" presName="sp" presStyleCnt="0"/>
      <dgm:spPr/>
    </dgm:pt>
    <dgm:pt modelId="{21979F77-DA18-431B-BDBD-1659A51474F8}" type="pres">
      <dgm:prSet presAssocID="{B81F024D-C951-4749-A44B-807DFE9A0853}" presName="arrowAndChildren" presStyleCnt="0"/>
      <dgm:spPr/>
    </dgm:pt>
    <dgm:pt modelId="{240534F3-3BA4-47AB-803B-0F767A2A5644}" type="pres">
      <dgm:prSet presAssocID="{B81F024D-C951-4749-A44B-807DFE9A0853}" presName="parentTextArrow" presStyleLbl="node1" presStyleIdx="1" presStyleCnt="3"/>
      <dgm:spPr/>
    </dgm:pt>
    <dgm:pt modelId="{1CBC1739-4D25-4C3D-A927-F00079030F1C}" type="pres">
      <dgm:prSet presAssocID="{B81F024D-C951-4749-A44B-807DFE9A0853}" presName="arrow" presStyleLbl="node1" presStyleIdx="2" presStyleCnt="3"/>
      <dgm:spPr/>
    </dgm:pt>
    <dgm:pt modelId="{211A3824-FFC9-45C5-9FA3-178B96B43901}" type="pres">
      <dgm:prSet presAssocID="{B81F024D-C951-4749-A44B-807DFE9A0853}" presName="descendantArrow" presStyleCnt="0"/>
      <dgm:spPr/>
    </dgm:pt>
    <dgm:pt modelId="{C466B378-1AA8-4006-9AAD-B71A22D8EFC7}" type="pres">
      <dgm:prSet presAssocID="{DAD6F942-B8C4-478B-B8B8-60718EF6F1CF}" presName="childTextArrow" presStyleLbl="fgAccFollowNode1" presStyleIdx="4" presStyleCnt="9">
        <dgm:presLayoutVars>
          <dgm:bulletEnabled val="1"/>
        </dgm:presLayoutVars>
      </dgm:prSet>
      <dgm:spPr/>
    </dgm:pt>
    <dgm:pt modelId="{800AD4FC-F43E-4ADC-B938-80A5F2CF8E5C}" type="pres">
      <dgm:prSet presAssocID="{7627D51D-0627-4341-B570-0EA1AF87D18B}" presName="childTextArrow" presStyleLbl="fgAccFollowNode1" presStyleIdx="5" presStyleCnt="9">
        <dgm:presLayoutVars>
          <dgm:bulletEnabled val="1"/>
        </dgm:presLayoutVars>
      </dgm:prSet>
      <dgm:spPr/>
    </dgm:pt>
    <dgm:pt modelId="{2AD89E02-D053-4D56-BA6D-CED7EA1C2582}" type="pres">
      <dgm:prSet presAssocID="{A08D5AC9-6808-4F20-9183-9CEF7D7E0531}" presName="childTextArrow" presStyleLbl="fgAccFollowNode1" presStyleIdx="6" presStyleCnt="9">
        <dgm:presLayoutVars>
          <dgm:bulletEnabled val="1"/>
        </dgm:presLayoutVars>
      </dgm:prSet>
      <dgm:spPr/>
    </dgm:pt>
    <dgm:pt modelId="{E6C7D76F-4C13-4F9A-A206-58E98EBC061F}" type="pres">
      <dgm:prSet presAssocID="{FBC899C9-1F50-4A5A-8BA0-26C28EA67173}" presName="childTextArrow" presStyleLbl="fgAccFollowNode1" presStyleIdx="7" presStyleCnt="9">
        <dgm:presLayoutVars>
          <dgm:bulletEnabled val="1"/>
        </dgm:presLayoutVars>
      </dgm:prSet>
      <dgm:spPr/>
    </dgm:pt>
    <dgm:pt modelId="{C1625CD0-9B28-4D9A-9E5A-3A10983E6C5E}" type="pres">
      <dgm:prSet presAssocID="{CE918FDB-CE0D-497F-8B5B-7C8844658CEE}" presName="childTextArrow" presStyleLbl="fgAccFollowNode1" presStyleIdx="8" presStyleCnt="9">
        <dgm:presLayoutVars>
          <dgm:bulletEnabled val="1"/>
        </dgm:presLayoutVars>
      </dgm:prSet>
      <dgm:spPr/>
    </dgm:pt>
  </dgm:ptLst>
  <dgm:cxnLst>
    <dgm:cxn modelId="{37658716-8E7C-4E7B-986A-AADB83D0D073}" srcId="{B81F024D-C951-4749-A44B-807DFE9A0853}" destId="{A08D5AC9-6808-4F20-9183-9CEF7D7E0531}" srcOrd="2" destOrd="0" parTransId="{B5A00AB8-D2D3-404D-AFC6-21B0B59841CE}" sibTransId="{23C867AA-8814-4D3C-B9F2-DE50E303BE17}"/>
    <dgm:cxn modelId="{238CCE1D-1F86-43E0-BA32-33416C172B8B}" type="presOf" srcId="{FE95F1EC-7493-45ED-A599-D91B039BC8AD}" destId="{866C546D-CA59-47A3-A145-A658B67BB90A}" srcOrd="0" destOrd="0" presId="urn:microsoft.com/office/officeart/2005/8/layout/process4"/>
    <dgm:cxn modelId="{FD8D1E28-C83C-482E-B1E1-06AD655C961D}" type="presOf" srcId="{A4DD5ECA-2FA5-4FD0-BC94-FAB0DD0F0B2B}" destId="{48B93E3A-EDE9-483E-BC6D-30A5BF6FF623}" srcOrd="0" destOrd="0" presId="urn:microsoft.com/office/officeart/2005/8/layout/process4"/>
    <dgm:cxn modelId="{33ADEF2D-477C-491D-A3BB-38BF4BF71389}" srcId="{B81F024D-C951-4749-A44B-807DFE9A0853}" destId="{DAD6F942-B8C4-478B-B8B8-60718EF6F1CF}" srcOrd="0" destOrd="0" parTransId="{1598C892-867C-456C-94CA-60249D0C608C}" sibTransId="{C22E0E73-8FBF-46B7-BE19-45A02405D9E2}"/>
    <dgm:cxn modelId="{6DDA885D-18D2-4970-89D1-25F616547AB2}" srcId="{A4DD5ECA-2FA5-4FD0-BC94-FAB0DD0F0B2B}" destId="{B2E72707-52CA-4548-95B0-A0A67FE37C8C}" srcOrd="2" destOrd="0" parTransId="{6B5C388A-5C82-43CD-B5C8-FECC893F3493}" sibTransId="{D8810FF5-D100-4208-832B-8AC39637B0F4}"/>
    <dgm:cxn modelId="{916AE45D-9D98-4441-89B4-2EAF15B3B650}" type="presOf" srcId="{A08D5AC9-6808-4F20-9183-9CEF7D7E0531}" destId="{2AD89E02-D053-4D56-BA6D-CED7EA1C2582}" srcOrd="0" destOrd="0" presId="urn:microsoft.com/office/officeart/2005/8/layout/process4"/>
    <dgm:cxn modelId="{F36CE644-D2F4-414F-8F31-D0BEA68D5F53}" srcId="{739FD372-2A9E-4B04-B494-E279C08B7421}" destId="{A4DD5ECA-2FA5-4FD0-BC94-FAB0DD0F0B2B}" srcOrd="1" destOrd="0" parTransId="{1A7AFFCE-50AD-488A-9A6C-835882D915EE}" sibTransId="{EEEC5B89-5683-4312-B995-78C585AD408D}"/>
    <dgm:cxn modelId="{5CE05B47-4318-48E1-A0F6-9246EF1C3F67}" srcId="{A4DD5ECA-2FA5-4FD0-BC94-FAB0DD0F0B2B}" destId="{80301644-C739-4E34-84B8-D813B918C441}" srcOrd="3" destOrd="0" parTransId="{820DE193-B6D4-40EF-BD54-5BEA075D5D63}" sibTransId="{BE5C9CC0-E5FF-48A2-8A04-0318B738B0C5}"/>
    <dgm:cxn modelId="{6E19386B-7135-41B8-805F-C02A0AA66279}" srcId="{A4DD5ECA-2FA5-4FD0-BC94-FAB0DD0F0B2B}" destId="{FE95F1EC-7493-45ED-A599-D91B039BC8AD}" srcOrd="0" destOrd="0" parTransId="{1098F240-51B8-4B4F-9A05-5E0AD5500D23}" sibTransId="{52DBCA5C-D8D0-46A6-9C43-0314202DC1B7}"/>
    <dgm:cxn modelId="{90432350-99A2-4B74-AE70-6E87E9B9E078}" type="presOf" srcId="{B81F024D-C951-4749-A44B-807DFE9A0853}" destId="{240534F3-3BA4-47AB-803B-0F767A2A5644}" srcOrd="0" destOrd="0" presId="urn:microsoft.com/office/officeart/2005/8/layout/process4"/>
    <dgm:cxn modelId="{731F3E59-B13E-4BB4-A7CA-80B0F71E6AB1}" type="presOf" srcId="{80301644-C739-4E34-84B8-D813B918C441}" destId="{DEF58B43-97EC-482B-A18F-EF6B2107D8CF}" srcOrd="0" destOrd="0" presId="urn:microsoft.com/office/officeart/2005/8/layout/process4"/>
    <dgm:cxn modelId="{37BE5F7C-3E9A-443D-B027-3233EFC6A6B2}" srcId="{B81F024D-C951-4749-A44B-807DFE9A0853}" destId="{CE918FDB-CE0D-497F-8B5B-7C8844658CEE}" srcOrd="4" destOrd="0" parTransId="{21FC9CED-7183-409C-875C-B70077307A1E}" sibTransId="{7A39D5AD-FF8F-461A-B88C-5EEFEEAC8CBD}"/>
    <dgm:cxn modelId="{7CF5B57C-924B-4BA7-80AF-6AB5DB478D8E}" type="presOf" srcId="{CE918FDB-CE0D-497F-8B5B-7C8844658CEE}" destId="{C1625CD0-9B28-4D9A-9E5A-3A10983E6C5E}" srcOrd="0" destOrd="0" presId="urn:microsoft.com/office/officeart/2005/8/layout/process4"/>
    <dgm:cxn modelId="{C1CD7383-6701-4AEF-9BF6-CE3645B9330A}" type="presOf" srcId="{B2E72707-52CA-4548-95B0-A0A67FE37C8C}" destId="{57DD6B3A-52D5-4BF1-95FE-5148986737D0}" srcOrd="0" destOrd="0" presId="urn:microsoft.com/office/officeart/2005/8/layout/process4"/>
    <dgm:cxn modelId="{E706738F-6E85-4E05-A440-6F1302C5439B}" srcId="{B81F024D-C951-4749-A44B-807DFE9A0853}" destId="{7627D51D-0627-4341-B570-0EA1AF87D18B}" srcOrd="1" destOrd="0" parTransId="{807E369C-8710-426F-A0D3-FAE1486408A3}" sibTransId="{00586986-96D6-4CD4-9CB0-F3E1C6A99D3E}"/>
    <dgm:cxn modelId="{0C4AB89F-7070-43E5-BF01-EEB420370139}" srcId="{739FD372-2A9E-4B04-B494-E279C08B7421}" destId="{7381574A-6ED9-4E5A-B62B-5DDEF9390911}" srcOrd="2" destOrd="0" parTransId="{A1E22E25-B6FF-49C5-97BA-78AB4F37C2A6}" sibTransId="{254798DE-B798-46D1-B05A-A7877E7F0734}"/>
    <dgm:cxn modelId="{ED1394A2-8CF6-4756-9A3C-35E1128CA33D}" type="presOf" srcId="{7627D51D-0627-4341-B570-0EA1AF87D18B}" destId="{800AD4FC-F43E-4ADC-B938-80A5F2CF8E5C}" srcOrd="0" destOrd="0" presId="urn:microsoft.com/office/officeart/2005/8/layout/process4"/>
    <dgm:cxn modelId="{6691F1A8-2718-4B7B-89F6-E413F1973F45}" type="presOf" srcId="{DAD6F942-B8C4-478B-B8B8-60718EF6F1CF}" destId="{C466B378-1AA8-4006-9AAD-B71A22D8EFC7}" srcOrd="0" destOrd="0" presId="urn:microsoft.com/office/officeart/2005/8/layout/process4"/>
    <dgm:cxn modelId="{E90135C2-B548-4923-B07A-BA455F11E88A}" type="presOf" srcId="{7381574A-6ED9-4E5A-B62B-5DDEF9390911}" destId="{CDBACBD2-2844-4C10-9959-08043AE93346}" srcOrd="0" destOrd="0" presId="urn:microsoft.com/office/officeart/2005/8/layout/process4"/>
    <dgm:cxn modelId="{370D93CC-ECBC-4E28-9D7C-EECDFC269003}" type="presOf" srcId="{739FD372-2A9E-4B04-B494-E279C08B7421}" destId="{B0760717-4E4E-440B-9816-ADFC3520C563}" srcOrd="0" destOrd="0" presId="urn:microsoft.com/office/officeart/2005/8/layout/process4"/>
    <dgm:cxn modelId="{0DC493CE-8456-4E9B-9421-7FEAA5CBC9E4}" type="presOf" srcId="{6963EF67-8460-4A20-9773-54CA1AC7C2C2}" destId="{6BAB209A-6CE2-49A4-A340-B125AB60610F}" srcOrd="0" destOrd="0" presId="urn:microsoft.com/office/officeart/2005/8/layout/process4"/>
    <dgm:cxn modelId="{76916FD2-F5DB-41BB-B139-E4161FA9EB75}" srcId="{B81F024D-C951-4749-A44B-807DFE9A0853}" destId="{FBC899C9-1F50-4A5A-8BA0-26C28EA67173}" srcOrd="3" destOrd="0" parTransId="{173687FF-7A16-4EE9-B510-B72EC9FBCC0A}" sibTransId="{36AADE49-7FF4-430F-9810-84A0ECA5578A}"/>
    <dgm:cxn modelId="{F5019CD7-25B4-43AB-9EE3-8F9A926B6E82}" srcId="{A4DD5ECA-2FA5-4FD0-BC94-FAB0DD0F0B2B}" destId="{6963EF67-8460-4A20-9773-54CA1AC7C2C2}" srcOrd="1" destOrd="0" parTransId="{7D2AD247-83DF-442F-B0E8-1A4ABED9EBD9}" sibTransId="{F7B72729-1CE7-4308-906F-89A3E5FFAB53}"/>
    <dgm:cxn modelId="{DB577EDD-0D1D-4CE3-ABEF-409433D655E8}" type="presOf" srcId="{FBC899C9-1F50-4A5A-8BA0-26C28EA67173}" destId="{E6C7D76F-4C13-4F9A-A206-58E98EBC061F}" srcOrd="0" destOrd="0" presId="urn:microsoft.com/office/officeart/2005/8/layout/process4"/>
    <dgm:cxn modelId="{B9FF35E0-A57F-44CD-B797-F612079678F7}" type="presOf" srcId="{A4DD5ECA-2FA5-4FD0-BC94-FAB0DD0F0B2B}" destId="{9239AD1A-3611-4E77-B9EC-027649ABA6A1}" srcOrd="1" destOrd="0" presId="urn:microsoft.com/office/officeart/2005/8/layout/process4"/>
    <dgm:cxn modelId="{363B5AE0-F281-4FF7-974F-B47B66C84264}" type="presOf" srcId="{B81F024D-C951-4749-A44B-807DFE9A0853}" destId="{1CBC1739-4D25-4C3D-A927-F00079030F1C}" srcOrd="1" destOrd="0" presId="urn:microsoft.com/office/officeart/2005/8/layout/process4"/>
    <dgm:cxn modelId="{1BDCE5F6-E6CB-409F-891B-A1DE6C93FBDE}" srcId="{739FD372-2A9E-4B04-B494-E279C08B7421}" destId="{B81F024D-C951-4749-A44B-807DFE9A0853}" srcOrd="0" destOrd="0" parTransId="{CB369033-79C5-45CE-B60A-B44BE13785A4}" sibTransId="{8BCF18A1-649B-4C20-9ED8-83CE2587AF7E}"/>
    <dgm:cxn modelId="{E3627443-1EF7-48FF-A101-6DCD76C38D1A}" type="presParOf" srcId="{B0760717-4E4E-440B-9816-ADFC3520C563}" destId="{641ABA54-5166-4DE7-9C5A-F1B8C43798F1}" srcOrd="0" destOrd="0" presId="urn:microsoft.com/office/officeart/2005/8/layout/process4"/>
    <dgm:cxn modelId="{C7BF972A-E5F7-4105-A726-EEE552734F0F}" type="presParOf" srcId="{641ABA54-5166-4DE7-9C5A-F1B8C43798F1}" destId="{CDBACBD2-2844-4C10-9959-08043AE93346}" srcOrd="0" destOrd="0" presId="urn:microsoft.com/office/officeart/2005/8/layout/process4"/>
    <dgm:cxn modelId="{16966647-BC04-45B1-A862-AC7B22005B21}" type="presParOf" srcId="{B0760717-4E4E-440B-9816-ADFC3520C563}" destId="{EDB862DF-EEC7-409E-A044-197B317C5CDD}" srcOrd="1" destOrd="0" presId="urn:microsoft.com/office/officeart/2005/8/layout/process4"/>
    <dgm:cxn modelId="{02284315-FCFE-4D29-802F-46928D1F1231}" type="presParOf" srcId="{B0760717-4E4E-440B-9816-ADFC3520C563}" destId="{15EF0F5A-2F2F-43A1-B188-896C5F70D1E3}" srcOrd="2" destOrd="0" presId="urn:microsoft.com/office/officeart/2005/8/layout/process4"/>
    <dgm:cxn modelId="{B2813782-3875-4CCF-99E8-7C6351F90F42}" type="presParOf" srcId="{15EF0F5A-2F2F-43A1-B188-896C5F70D1E3}" destId="{48B93E3A-EDE9-483E-BC6D-30A5BF6FF623}" srcOrd="0" destOrd="0" presId="urn:microsoft.com/office/officeart/2005/8/layout/process4"/>
    <dgm:cxn modelId="{96A27393-DA81-4260-8309-1C6ED453FD38}" type="presParOf" srcId="{15EF0F5A-2F2F-43A1-B188-896C5F70D1E3}" destId="{9239AD1A-3611-4E77-B9EC-027649ABA6A1}" srcOrd="1" destOrd="0" presId="urn:microsoft.com/office/officeart/2005/8/layout/process4"/>
    <dgm:cxn modelId="{B1792664-823E-4F46-9D4E-88FD2908F08E}" type="presParOf" srcId="{15EF0F5A-2F2F-43A1-B188-896C5F70D1E3}" destId="{DEA3D0F4-A2DC-4B83-8335-C521C4AC40FF}" srcOrd="2" destOrd="0" presId="urn:microsoft.com/office/officeart/2005/8/layout/process4"/>
    <dgm:cxn modelId="{863D5FCC-5536-4A47-AC51-35CBCAAF2136}" type="presParOf" srcId="{DEA3D0F4-A2DC-4B83-8335-C521C4AC40FF}" destId="{866C546D-CA59-47A3-A145-A658B67BB90A}" srcOrd="0" destOrd="0" presId="urn:microsoft.com/office/officeart/2005/8/layout/process4"/>
    <dgm:cxn modelId="{3CAF00AB-ECC4-4D4F-B24E-F335CF091014}" type="presParOf" srcId="{DEA3D0F4-A2DC-4B83-8335-C521C4AC40FF}" destId="{6BAB209A-6CE2-49A4-A340-B125AB60610F}" srcOrd="1" destOrd="0" presId="urn:microsoft.com/office/officeart/2005/8/layout/process4"/>
    <dgm:cxn modelId="{DEFA097E-7565-4987-8D57-1FCC5024AD63}" type="presParOf" srcId="{DEA3D0F4-A2DC-4B83-8335-C521C4AC40FF}" destId="{57DD6B3A-52D5-4BF1-95FE-5148986737D0}" srcOrd="2" destOrd="0" presId="urn:microsoft.com/office/officeart/2005/8/layout/process4"/>
    <dgm:cxn modelId="{AD204490-BA48-4675-823C-4B0AFB988A62}" type="presParOf" srcId="{DEA3D0F4-A2DC-4B83-8335-C521C4AC40FF}" destId="{DEF58B43-97EC-482B-A18F-EF6B2107D8CF}" srcOrd="3" destOrd="0" presId="urn:microsoft.com/office/officeart/2005/8/layout/process4"/>
    <dgm:cxn modelId="{7F2C624F-EB99-4979-958A-581C1E8D4CC5}" type="presParOf" srcId="{B0760717-4E4E-440B-9816-ADFC3520C563}" destId="{7049BC79-4CE3-4D3E-B1E1-6411CC56D8D3}" srcOrd="3" destOrd="0" presId="urn:microsoft.com/office/officeart/2005/8/layout/process4"/>
    <dgm:cxn modelId="{F3527BB4-D460-4E30-A4CD-DC9BCA8CD80E}" type="presParOf" srcId="{B0760717-4E4E-440B-9816-ADFC3520C563}" destId="{21979F77-DA18-431B-BDBD-1659A51474F8}" srcOrd="4" destOrd="0" presId="urn:microsoft.com/office/officeart/2005/8/layout/process4"/>
    <dgm:cxn modelId="{9B42B2CD-FF4F-4B09-ADA5-19B1CB3DBA12}" type="presParOf" srcId="{21979F77-DA18-431B-BDBD-1659A51474F8}" destId="{240534F3-3BA4-47AB-803B-0F767A2A5644}" srcOrd="0" destOrd="0" presId="urn:microsoft.com/office/officeart/2005/8/layout/process4"/>
    <dgm:cxn modelId="{C0318789-01A3-4EA1-BA33-12909959C35C}" type="presParOf" srcId="{21979F77-DA18-431B-BDBD-1659A51474F8}" destId="{1CBC1739-4D25-4C3D-A927-F00079030F1C}" srcOrd="1" destOrd="0" presId="urn:microsoft.com/office/officeart/2005/8/layout/process4"/>
    <dgm:cxn modelId="{6C6B44B8-A094-42C1-9E09-F26FCB12C793}" type="presParOf" srcId="{21979F77-DA18-431B-BDBD-1659A51474F8}" destId="{211A3824-FFC9-45C5-9FA3-178B96B43901}" srcOrd="2" destOrd="0" presId="urn:microsoft.com/office/officeart/2005/8/layout/process4"/>
    <dgm:cxn modelId="{1DA0A39D-3108-4AAC-817B-48CB9F4116A9}" type="presParOf" srcId="{211A3824-FFC9-45C5-9FA3-178B96B43901}" destId="{C466B378-1AA8-4006-9AAD-B71A22D8EFC7}" srcOrd="0" destOrd="0" presId="urn:microsoft.com/office/officeart/2005/8/layout/process4"/>
    <dgm:cxn modelId="{6CE4D2A9-4EEB-44CF-A92E-DCF65B2590B8}" type="presParOf" srcId="{211A3824-FFC9-45C5-9FA3-178B96B43901}" destId="{800AD4FC-F43E-4ADC-B938-80A5F2CF8E5C}" srcOrd="1" destOrd="0" presId="urn:microsoft.com/office/officeart/2005/8/layout/process4"/>
    <dgm:cxn modelId="{2371CBE7-C6BC-4C6D-8588-D82959C1976C}" type="presParOf" srcId="{211A3824-FFC9-45C5-9FA3-178B96B43901}" destId="{2AD89E02-D053-4D56-BA6D-CED7EA1C2582}" srcOrd="2" destOrd="0" presId="urn:microsoft.com/office/officeart/2005/8/layout/process4"/>
    <dgm:cxn modelId="{7DD3B427-3D68-45AE-B4C1-709BA10AB16A}" type="presParOf" srcId="{211A3824-FFC9-45C5-9FA3-178B96B43901}" destId="{E6C7D76F-4C13-4F9A-A206-58E98EBC061F}" srcOrd="3" destOrd="0" presId="urn:microsoft.com/office/officeart/2005/8/layout/process4"/>
    <dgm:cxn modelId="{DCBF4F89-1724-4969-8D5C-F80369447805}" type="presParOf" srcId="{211A3824-FFC9-45C5-9FA3-178B96B43901}" destId="{C1625CD0-9B28-4D9A-9E5A-3A10983E6C5E}"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0E48B0-103C-47CC-BA49-CDBC9B48B4E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7ACA0821-98E0-43D8-830B-027B39690AEC}">
      <dgm:prSet/>
      <dgm:spPr/>
      <dgm:t>
        <a:bodyPr/>
        <a:lstStyle/>
        <a:p>
          <a:r>
            <a:rPr lang="en-GB">
              <a:latin typeface="Times New Roman" panose="02020603050405020304" pitchFamily="18" charset="0"/>
              <a:cs typeface="Times New Roman" panose="02020603050405020304" pitchFamily="18" charset="0"/>
            </a:rPr>
            <a:t>Data will be collected from:</a:t>
          </a:r>
          <a:endParaRPr lang="en-US">
            <a:latin typeface="Times New Roman" panose="02020603050405020304" pitchFamily="18" charset="0"/>
            <a:cs typeface="Times New Roman" panose="02020603050405020304" pitchFamily="18" charset="0"/>
          </a:endParaRPr>
        </a:p>
      </dgm:t>
    </dgm:pt>
    <dgm:pt modelId="{6793DDA8-EC85-4072-B8A5-BBB471D55409}" type="parTrans" cxnId="{C5003478-D94F-4F85-AEAD-220805765FFC}">
      <dgm:prSet/>
      <dgm:spPr/>
      <dgm:t>
        <a:bodyPr/>
        <a:lstStyle/>
        <a:p>
          <a:endParaRPr lang="en-US">
            <a:latin typeface="Times New Roman" panose="02020603050405020304" pitchFamily="18" charset="0"/>
            <a:cs typeface="Times New Roman" panose="02020603050405020304" pitchFamily="18" charset="0"/>
          </a:endParaRPr>
        </a:p>
      </dgm:t>
    </dgm:pt>
    <dgm:pt modelId="{C18ADF76-76B7-460E-BD2D-13C17EAE94EF}" type="sibTrans" cxnId="{C5003478-D94F-4F85-AEAD-220805765FFC}">
      <dgm:prSet/>
      <dgm:spPr/>
      <dgm:t>
        <a:bodyPr/>
        <a:lstStyle/>
        <a:p>
          <a:endParaRPr lang="en-US">
            <a:latin typeface="Times New Roman" panose="02020603050405020304" pitchFamily="18" charset="0"/>
            <a:cs typeface="Times New Roman" panose="02020603050405020304" pitchFamily="18" charset="0"/>
          </a:endParaRPr>
        </a:p>
      </dgm:t>
    </dgm:pt>
    <dgm:pt modelId="{0BF1AF14-37D5-48DA-9F48-03352D4E7825}">
      <dgm:prSet/>
      <dgm:spPr/>
      <dgm:t>
        <a:bodyPr/>
        <a:lstStyle/>
        <a:p>
          <a:r>
            <a:rPr lang="en-GB">
              <a:latin typeface="Times New Roman" panose="02020603050405020304" pitchFamily="18" charset="0"/>
              <a:cs typeface="Times New Roman" panose="02020603050405020304" pitchFamily="18" charset="0"/>
            </a:rPr>
            <a:t>Peer-reviewed academic journals. </a:t>
          </a:r>
          <a:endParaRPr lang="en-US">
            <a:latin typeface="Times New Roman" panose="02020603050405020304" pitchFamily="18" charset="0"/>
            <a:cs typeface="Times New Roman" panose="02020603050405020304" pitchFamily="18" charset="0"/>
          </a:endParaRPr>
        </a:p>
      </dgm:t>
    </dgm:pt>
    <dgm:pt modelId="{25A81F33-1689-4966-B8D3-5476C9F44A51}" type="parTrans" cxnId="{36A5A6BC-E5DD-4D6B-8C26-03002EEAEEC7}">
      <dgm:prSet/>
      <dgm:spPr/>
      <dgm:t>
        <a:bodyPr/>
        <a:lstStyle/>
        <a:p>
          <a:endParaRPr lang="en-US">
            <a:latin typeface="Times New Roman" panose="02020603050405020304" pitchFamily="18" charset="0"/>
            <a:cs typeface="Times New Roman" panose="02020603050405020304" pitchFamily="18" charset="0"/>
          </a:endParaRPr>
        </a:p>
      </dgm:t>
    </dgm:pt>
    <dgm:pt modelId="{4ECFDE9E-D681-4CF6-BC01-6E2B6ADF357D}" type="sibTrans" cxnId="{36A5A6BC-E5DD-4D6B-8C26-03002EEAEEC7}">
      <dgm:prSet/>
      <dgm:spPr/>
      <dgm:t>
        <a:bodyPr/>
        <a:lstStyle/>
        <a:p>
          <a:endParaRPr lang="en-US">
            <a:latin typeface="Times New Roman" panose="02020603050405020304" pitchFamily="18" charset="0"/>
            <a:cs typeface="Times New Roman" panose="02020603050405020304" pitchFamily="18" charset="0"/>
          </a:endParaRPr>
        </a:p>
      </dgm:t>
    </dgm:pt>
    <dgm:pt modelId="{0FF59EEB-97D4-4DA0-9E51-597D063F8411}">
      <dgm:prSet/>
      <dgm:spPr/>
      <dgm:t>
        <a:bodyPr/>
        <a:lstStyle/>
        <a:p>
          <a:r>
            <a:rPr lang="en-GB">
              <a:latin typeface="Times New Roman" panose="02020603050405020304" pitchFamily="18" charset="0"/>
              <a:cs typeface="Times New Roman" panose="02020603050405020304" pitchFamily="18" charset="0"/>
            </a:rPr>
            <a:t>Books and scholarly publications. </a:t>
          </a:r>
          <a:endParaRPr lang="en-US">
            <a:latin typeface="Times New Roman" panose="02020603050405020304" pitchFamily="18" charset="0"/>
            <a:cs typeface="Times New Roman" panose="02020603050405020304" pitchFamily="18" charset="0"/>
          </a:endParaRPr>
        </a:p>
      </dgm:t>
    </dgm:pt>
    <dgm:pt modelId="{ADFB14B8-0D3C-497F-BBF2-EDFE1DCCCE2F}" type="parTrans" cxnId="{AD491578-5266-42FA-A29D-84BF78D44344}">
      <dgm:prSet/>
      <dgm:spPr/>
      <dgm:t>
        <a:bodyPr/>
        <a:lstStyle/>
        <a:p>
          <a:endParaRPr lang="en-US">
            <a:latin typeface="Times New Roman" panose="02020603050405020304" pitchFamily="18" charset="0"/>
            <a:cs typeface="Times New Roman" panose="02020603050405020304" pitchFamily="18" charset="0"/>
          </a:endParaRPr>
        </a:p>
      </dgm:t>
    </dgm:pt>
    <dgm:pt modelId="{7BF31C97-7061-4734-894C-ACE09116B070}" type="sibTrans" cxnId="{AD491578-5266-42FA-A29D-84BF78D44344}">
      <dgm:prSet/>
      <dgm:spPr/>
      <dgm:t>
        <a:bodyPr/>
        <a:lstStyle/>
        <a:p>
          <a:endParaRPr lang="en-US">
            <a:latin typeface="Times New Roman" panose="02020603050405020304" pitchFamily="18" charset="0"/>
            <a:cs typeface="Times New Roman" panose="02020603050405020304" pitchFamily="18" charset="0"/>
          </a:endParaRPr>
        </a:p>
      </dgm:t>
    </dgm:pt>
    <dgm:pt modelId="{F7234275-06B2-4FFB-8367-2B0CAB20FA91}">
      <dgm:prSet/>
      <dgm:spPr/>
      <dgm:t>
        <a:bodyPr/>
        <a:lstStyle/>
        <a:p>
          <a:r>
            <a:rPr lang="en-GB">
              <a:latin typeface="Times New Roman" panose="02020603050405020304" pitchFamily="18" charset="0"/>
              <a:cs typeface="Times New Roman" panose="02020603050405020304" pitchFamily="18" charset="0"/>
            </a:rPr>
            <a:t>NHS England reports. </a:t>
          </a:r>
          <a:endParaRPr lang="en-US">
            <a:latin typeface="Times New Roman" panose="02020603050405020304" pitchFamily="18" charset="0"/>
            <a:cs typeface="Times New Roman" panose="02020603050405020304" pitchFamily="18" charset="0"/>
          </a:endParaRPr>
        </a:p>
      </dgm:t>
    </dgm:pt>
    <dgm:pt modelId="{EF40A19F-B597-4675-8BBA-4233436B9FDC}" type="parTrans" cxnId="{C03D712E-3AB2-4C1E-ADAF-4DC482EBE3D3}">
      <dgm:prSet/>
      <dgm:spPr/>
      <dgm:t>
        <a:bodyPr/>
        <a:lstStyle/>
        <a:p>
          <a:endParaRPr lang="en-US">
            <a:latin typeface="Times New Roman" panose="02020603050405020304" pitchFamily="18" charset="0"/>
            <a:cs typeface="Times New Roman" panose="02020603050405020304" pitchFamily="18" charset="0"/>
          </a:endParaRPr>
        </a:p>
      </dgm:t>
    </dgm:pt>
    <dgm:pt modelId="{0F552F4E-F858-497C-852B-BB09C29595BD}" type="sibTrans" cxnId="{C03D712E-3AB2-4C1E-ADAF-4DC482EBE3D3}">
      <dgm:prSet/>
      <dgm:spPr/>
      <dgm:t>
        <a:bodyPr/>
        <a:lstStyle/>
        <a:p>
          <a:endParaRPr lang="en-US">
            <a:latin typeface="Times New Roman" panose="02020603050405020304" pitchFamily="18" charset="0"/>
            <a:cs typeface="Times New Roman" panose="02020603050405020304" pitchFamily="18" charset="0"/>
          </a:endParaRPr>
        </a:p>
      </dgm:t>
    </dgm:pt>
    <dgm:pt modelId="{079D933F-BF99-44DF-8A26-93D6EEDF305C}">
      <dgm:prSet/>
      <dgm:spPr/>
      <dgm:t>
        <a:bodyPr/>
        <a:lstStyle/>
        <a:p>
          <a:r>
            <a:rPr lang="en-GB">
              <a:latin typeface="Times New Roman" panose="02020603050405020304" pitchFamily="18" charset="0"/>
              <a:cs typeface="Times New Roman" panose="02020603050405020304" pitchFamily="18" charset="0"/>
            </a:rPr>
            <a:t>Care Quality Commission (CQC) publications. </a:t>
          </a:r>
          <a:endParaRPr lang="en-US">
            <a:latin typeface="Times New Roman" panose="02020603050405020304" pitchFamily="18" charset="0"/>
            <a:cs typeface="Times New Roman" panose="02020603050405020304" pitchFamily="18" charset="0"/>
          </a:endParaRPr>
        </a:p>
      </dgm:t>
    </dgm:pt>
    <dgm:pt modelId="{A481146A-250B-429C-A894-1D0F9C0619E2}" type="parTrans" cxnId="{F0EDC89C-FFE7-44ED-BFD9-AE88802D8278}">
      <dgm:prSet/>
      <dgm:spPr/>
      <dgm:t>
        <a:bodyPr/>
        <a:lstStyle/>
        <a:p>
          <a:endParaRPr lang="en-US">
            <a:latin typeface="Times New Roman" panose="02020603050405020304" pitchFamily="18" charset="0"/>
            <a:cs typeface="Times New Roman" panose="02020603050405020304" pitchFamily="18" charset="0"/>
          </a:endParaRPr>
        </a:p>
      </dgm:t>
    </dgm:pt>
    <dgm:pt modelId="{E05632BE-9050-4BF1-98A7-A91BBC84AD8E}" type="sibTrans" cxnId="{F0EDC89C-FFE7-44ED-BFD9-AE88802D8278}">
      <dgm:prSet/>
      <dgm:spPr/>
      <dgm:t>
        <a:bodyPr/>
        <a:lstStyle/>
        <a:p>
          <a:endParaRPr lang="en-US">
            <a:latin typeface="Times New Roman" panose="02020603050405020304" pitchFamily="18" charset="0"/>
            <a:cs typeface="Times New Roman" panose="02020603050405020304" pitchFamily="18" charset="0"/>
          </a:endParaRPr>
        </a:p>
      </dgm:t>
    </dgm:pt>
    <dgm:pt modelId="{F8E24D98-4480-4B94-B872-0F1D564E36C5}">
      <dgm:prSet/>
      <dgm:spPr/>
      <dgm:t>
        <a:bodyPr/>
        <a:lstStyle/>
        <a:p>
          <a:r>
            <a:rPr lang="en-GB">
              <a:latin typeface="Times New Roman" panose="02020603050405020304" pitchFamily="18" charset="0"/>
              <a:cs typeface="Times New Roman" panose="02020603050405020304" pitchFamily="18" charset="0"/>
            </a:rPr>
            <a:t>Government policy documents. </a:t>
          </a:r>
          <a:endParaRPr lang="en-US">
            <a:latin typeface="Times New Roman" panose="02020603050405020304" pitchFamily="18" charset="0"/>
            <a:cs typeface="Times New Roman" panose="02020603050405020304" pitchFamily="18" charset="0"/>
          </a:endParaRPr>
        </a:p>
      </dgm:t>
    </dgm:pt>
    <dgm:pt modelId="{DF25687D-8A50-4509-B2F9-98BD8C4F6975}" type="parTrans" cxnId="{32694DA7-86AE-4798-8FF1-6E9400DBB19C}">
      <dgm:prSet/>
      <dgm:spPr/>
      <dgm:t>
        <a:bodyPr/>
        <a:lstStyle/>
        <a:p>
          <a:endParaRPr lang="en-US">
            <a:latin typeface="Times New Roman" panose="02020603050405020304" pitchFamily="18" charset="0"/>
            <a:cs typeface="Times New Roman" panose="02020603050405020304" pitchFamily="18" charset="0"/>
          </a:endParaRPr>
        </a:p>
      </dgm:t>
    </dgm:pt>
    <dgm:pt modelId="{CD296AD6-B39A-4C4E-8BF6-ABFAB97E70CB}" type="sibTrans" cxnId="{32694DA7-86AE-4798-8FF1-6E9400DBB19C}">
      <dgm:prSet/>
      <dgm:spPr/>
      <dgm:t>
        <a:bodyPr/>
        <a:lstStyle/>
        <a:p>
          <a:endParaRPr lang="en-US">
            <a:latin typeface="Times New Roman" panose="02020603050405020304" pitchFamily="18" charset="0"/>
            <a:cs typeface="Times New Roman" panose="02020603050405020304" pitchFamily="18" charset="0"/>
          </a:endParaRPr>
        </a:p>
      </dgm:t>
    </dgm:pt>
    <dgm:pt modelId="{436DD121-6375-4882-9CD2-4F84469BDAEF}">
      <dgm:prSet/>
      <dgm:spPr/>
      <dgm:t>
        <a:bodyPr/>
        <a:lstStyle/>
        <a:p>
          <a:r>
            <a:rPr lang="en-GB">
              <a:latin typeface="Times New Roman" panose="02020603050405020304" pitchFamily="18" charset="0"/>
              <a:cs typeface="Times New Roman" panose="02020603050405020304" pitchFamily="18" charset="0"/>
            </a:rPr>
            <a:t>World Health Organization reports. </a:t>
          </a:r>
          <a:endParaRPr lang="en-US">
            <a:latin typeface="Times New Roman" panose="02020603050405020304" pitchFamily="18" charset="0"/>
            <a:cs typeface="Times New Roman" panose="02020603050405020304" pitchFamily="18" charset="0"/>
          </a:endParaRPr>
        </a:p>
      </dgm:t>
    </dgm:pt>
    <dgm:pt modelId="{1CE2E3B3-9210-497C-B3C7-F086AE010C00}" type="parTrans" cxnId="{CE7A4A18-A7CB-4269-BC1F-FF89F0866BFA}">
      <dgm:prSet/>
      <dgm:spPr/>
      <dgm:t>
        <a:bodyPr/>
        <a:lstStyle/>
        <a:p>
          <a:endParaRPr lang="en-US">
            <a:latin typeface="Times New Roman" panose="02020603050405020304" pitchFamily="18" charset="0"/>
            <a:cs typeface="Times New Roman" panose="02020603050405020304" pitchFamily="18" charset="0"/>
          </a:endParaRPr>
        </a:p>
      </dgm:t>
    </dgm:pt>
    <dgm:pt modelId="{15F0C4F4-6015-468F-A80D-52EA1FFC0975}" type="sibTrans" cxnId="{CE7A4A18-A7CB-4269-BC1F-FF89F0866BFA}">
      <dgm:prSet/>
      <dgm:spPr/>
      <dgm:t>
        <a:bodyPr/>
        <a:lstStyle/>
        <a:p>
          <a:endParaRPr lang="en-US">
            <a:latin typeface="Times New Roman" panose="02020603050405020304" pitchFamily="18" charset="0"/>
            <a:cs typeface="Times New Roman" panose="02020603050405020304" pitchFamily="18" charset="0"/>
          </a:endParaRPr>
        </a:p>
      </dgm:t>
    </dgm:pt>
    <dgm:pt modelId="{E039FDA5-E714-4344-9C60-3FDD35D349A7}">
      <dgm:prSet/>
      <dgm:spPr/>
      <dgm:t>
        <a:bodyPr/>
        <a:lstStyle/>
        <a:p>
          <a:r>
            <a:rPr lang="en-GB" b="1">
              <a:latin typeface="Times New Roman" panose="02020603050405020304" pitchFamily="18" charset="0"/>
              <a:cs typeface="Times New Roman" panose="02020603050405020304" pitchFamily="18" charset="0"/>
            </a:rPr>
            <a:t>Inclusion Criteria</a:t>
          </a:r>
          <a:endParaRPr lang="en-US">
            <a:latin typeface="Times New Roman" panose="02020603050405020304" pitchFamily="18" charset="0"/>
            <a:cs typeface="Times New Roman" panose="02020603050405020304" pitchFamily="18" charset="0"/>
          </a:endParaRPr>
        </a:p>
      </dgm:t>
    </dgm:pt>
    <dgm:pt modelId="{178B714B-67AA-436D-9181-480EC040A8CB}" type="parTrans" cxnId="{4E40E18D-27D2-4376-8661-4AFD9F55060B}">
      <dgm:prSet/>
      <dgm:spPr/>
      <dgm:t>
        <a:bodyPr/>
        <a:lstStyle/>
        <a:p>
          <a:endParaRPr lang="en-US">
            <a:latin typeface="Times New Roman" panose="02020603050405020304" pitchFamily="18" charset="0"/>
            <a:cs typeface="Times New Roman" panose="02020603050405020304" pitchFamily="18" charset="0"/>
          </a:endParaRPr>
        </a:p>
      </dgm:t>
    </dgm:pt>
    <dgm:pt modelId="{B1A13049-C58E-46D4-9518-0E68593F3AF9}" type="sibTrans" cxnId="{4E40E18D-27D2-4376-8661-4AFD9F55060B}">
      <dgm:prSet/>
      <dgm:spPr/>
      <dgm:t>
        <a:bodyPr/>
        <a:lstStyle/>
        <a:p>
          <a:endParaRPr lang="en-US">
            <a:latin typeface="Times New Roman" panose="02020603050405020304" pitchFamily="18" charset="0"/>
            <a:cs typeface="Times New Roman" panose="02020603050405020304" pitchFamily="18" charset="0"/>
          </a:endParaRPr>
        </a:p>
      </dgm:t>
    </dgm:pt>
    <dgm:pt modelId="{9DD028D0-D535-48D8-9EA8-5CA94BE8F022}">
      <dgm:prSet/>
      <dgm:spPr/>
      <dgm:t>
        <a:bodyPr/>
        <a:lstStyle/>
        <a:p>
          <a:r>
            <a:rPr lang="en-GB">
              <a:latin typeface="Times New Roman" panose="02020603050405020304" pitchFamily="18" charset="0"/>
              <a:cs typeface="Times New Roman" panose="02020603050405020304" pitchFamily="18" charset="0"/>
            </a:rPr>
            <a:t>Sources published between 2020 and 2026. </a:t>
          </a:r>
          <a:endParaRPr lang="en-US">
            <a:latin typeface="Times New Roman" panose="02020603050405020304" pitchFamily="18" charset="0"/>
            <a:cs typeface="Times New Roman" panose="02020603050405020304" pitchFamily="18" charset="0"/>
          </a:endParaRPr>
        </a:p>
      </dgm:t>
    </dgm:pt>
    <dgm:pt modelId="{09438568-DE16-42F3-8D2E-A057A4460018}" type="parTrans" cxnId="{65FD80B7-9A65-4D52-927A-07DDE7008D9B}">
      <dgm:prSet/>
      <dgm:spPr/>
      <dgm:t>
        <a:bodyPr/>
        <a:lstStyle/>
        <a:p>
          <a:endParaRPr lang="en-US">
            <a:latin typeface="Times New Roman" panose="02020603050405020304" pitchFamily="18" charset="0"/>
            <a:cs typeface="Times New Roman" panose="02020603050405020304" pitchFamily="18" charset="0"/>
          </a:endParaRPr>
        </a:p>
      </dgm:t>
    </dgm:pt>
    <dgm:pt modelId="{C4404087-B2DA-4E70-B761-B8E54A284749}" type="sibTrans" cxnId="{65FD80B7-9A65-4D52-927A-07DDE7008D9B}">
      <dgm:prSet/>
      <dgm:spPr/>
      <dgm:t>
        <a:bodyPr/>
        <a:lstStyle/>
        <a:p>
          <a:endParaRPr lang="en-US">
            <a:latin typeface="Times New Roman" panose="02020603050405020304" pitchFamily="18" charset="0"/>
            <a:cs typeface="Times New Roman" panose="02020603050405020304" pitchFamily="18" charset="0"/>
          </a:endParaRPr>
        </a:p>
      </dgm:t>
    </dgm:pt>
    <dgm:pt modelId="{A3AC45B7-6CCA-4B56-8126-EEE5343BF208}">
      <dgm:prSet/>
      <dgm:spPr/>
      <dgm:t>
        <a:bodyPr/>
        <a:lstStyle/>
        <a:p>
          <a:r>
            <a:rPr lang="en-GB">
              <a:latin typeface="Times New Roman" panose="02020603050405020304" pitchFamily="18" charset="0"/>
              <a:cs typeface="Times New Roman" panose="02020603050405020304" pitchFamily="18" charset="0"/>
            </a:rPr>
            <a:t>English-language publications. </a:t>
          </a:r>
          <a:endParaRPr lang="en-US">
            <a:latin typeface="Times New Roman" panose="02020603050405020304" pitchFamily="18" charset="0"/>
            <a:cs typeface="Times New Roman" panose="02020603050405020304" pitchFamily="18" charset="0"/>
          </a:endParaRPr>
        </a:p>
      </dgm:t>
    </dgm:pt>
    <dgm:pt modelId="{05518F41-6F56-4C90-B1B2-4FFEDC843C60}" type="parTrans" cxnId="{55069619-4DE5-433D-90D0-709F4786F790}">
      <dgm:prSet/>
      <dgm:spPr/>
      <dgm:t>
        <a:bodyPr/>
        <a:lstStyle/>
        <a:p>
          <a:endParaRPr lang="en-US">
            <a:latin typeface="Times New Roman" panose="02020603050405020304" pitchFamily="18" charset="0"/>
            <a:cs typeface="Times New Roman" panose="02020603050405020304" pitchFamily="18" charset="0"/>
          </a:endParaRPr>
        </a:p>
      </dgm:t>
    </dgm:pt>
    <dgm:pt modelId="{18B9CF03-C335-4756-A0AA-49116233D700}" type="sibTrans" cxnId="{55069619-4DE5-433D-90D0-709F4786F790}">
      <dgm:prSet/>
      <dgm:spPr/>
      <dgm:t>
        <a:bodyPr/>
        <a:lstStyle/>
        <a:p>
          <a:endParaRPr lang="en-US">
            <a:latin typeface="Times New Roman" panose="02020603050405020304" pitchFamily="18" charset="0"/>
            <a:cs typeface="Times New Roman" panose="02020603050405020304" pitchFamily="18" charset="0"/>
          </a:endParaRPr>
        </a:p>
      </dgm:t>
    </dgm:pt>
    <dgm:pt modelId="{22E72055-ABBA-4A46-8D02-E7064383919D}">
      <dgm:prSet/>
      <dgm:spPr/>
      <dgm:t>
        <a:bodyPr/>
        <a:lstStyle/>
        <a:p>
          <a:r>
            <a:rPr lang="en-GB">
              <a:latin typeface="Times New Roman" panose="02020603050405020304" pitchFamily="18" charset="0"/>
              <a:cs typeface="Times New Roman" panose="02020603050405020304" pitchFamily="18" charset="0"/>
            </a:rPr>
            <a:t>Literature related to older adults and person-centred care in the UK. </a:t>
          </a:r>
          <a:endParaRPr lang="en-US">
            <a:latin typeface="Times New Roman" panose="02020603050405020304" pitchFamily="18" charset="0"/>
            <a:cs typeface="Times New Roman" panose="02020603050405020304" pitchFamily="18" charset="0"/>
          </a:endParaRPr>
        </a:p>
      </dgm:t>
    </dgm:pt>
    <dgm:pt modelId="{2E33D603-E32C-4BFE-8CF4-516C25CD9422}" type="parTrans" cxnId="{AC648FF8-49C0-4E13-8782-1A38A9E9485A}">
      <dgm:prSet/>
      <dgm:spPr/>
      <dgm:t>
        <a:bodyPr/>
        <a:lstStyle/>
        <a:p>
          <a:endParaRPr lang="en-US">
            <a:latin typeface="Times New Roman" panose="02020603050405020304" pitchFamily="18" charset="0"/>
            <a:cs typeface="Times New Roman" panose="02020603050405020304" pitchFamily="18" charset="0"/>
          </a:endParaRPr>
        </a:p>
      </dgm:t>
    </dgm:pt>
    <dgm:pt modelId="{C93694B8-9B83-4297-9FC8-7FC1FF68D36E}" type="sibTrans" cxnId="{AC648FF8-49C0-4E13-8782-1A38A9E9485A}">
      <dgm:prSet/>
      <dgm:spPr/>
      <dgm:t>
        <a:bodyPr/>
        <a:lstStyle/>
        <a:p>
          <a:endParaRPr lang="en-US">
            <a:latin typeface="Times New Roman" panose="02020603050405020304" pitchFamily="18" charset="0"/>
            <a:cs typeface="Times New Roman" panose="02020603050405020304" pitchFamily="18" charset="0"/>
          </a:endParaRPr>
        </a:p>
      </dgm:t>
    </dgm:pt>
    <dgm:pt modelId="{B6CBDEBC-B498-4118-B8C5-01C1C5F83C86}">
      <dgm:prSet/>
      <dgm:spPr/>
      <dgm:t>
        <a:bodyPr/>
        <a:lstStyle/>
        <a:p>
          <a:r>
            <a:rPr lang="en-GB" b="1" dirty="0">
              <a:latin typeface="Times New Roman" panose="02020603050405020304" pitchFamily="18" charset="0"/>
              <a:cs typeface="Times New Roman" panose="02020603050405020304" pitchFamily="18" charset="0"/>
            </a:rPr>
            <a:t>Research Design: </a:t>
          </a:r>
          <a:r>
            <a:rPr lang="en-GB" dirty="0">
              <a:latin typeface="Times New Roman" panose="02020603050405020304" pitchFamily="18" charset="0"/>
              <a:cs typeface="Times New Roman" panose="02020603050405020304" pitchFamily="18" charset="0"/>
            </a:rPr>
            <a:t>This project will use a qualitative secondary research approach.</a:t>
          </a:r>
          <a:endParaRPr lang="en-US" dirty="0">
            <a:latin typeface="Times New Roman" panose="02020603050405020304" pitchFamily="18" charset="0"/>
            <a:cs typeface="Times New Roman" panose="02020603050405020304" pitchFamily="18" charset="0"/>
          </a:endParaRPr>
        </a:p>
      </dgm:t>
    </dgm:pt>
    <dgm:pt modelId="{A0CEBA41-1C93-4E33-A381-0B82B52EFDEE}" type="sibTrans" cxnId="{ECEEE6FC-C737-43DC-8350-4E596D7DE753}">
      <dgm:prSet/>
      <dgm:spPr/>
      <dgm:t>
        <a:bodyPr/>
        <a:lstStyle/>
        <a:p>
          <a:endParaRPr lang="en-US">
            <a:latin typeface="Times New Roman" panose="02020603050405020304" pitchFamily="18" charset="0"/>
            <a:cs typeface="Times New Roman" panose="02020603050405020304" pitchFamily="18" charset="0"/>
          </a:endParaRPr>
        </a:p>
      </dgm:t>
    </dgm:pt>
    <dgm:pt modelId="{3AF00746-7853-4D0E-85F7-23D41170B7E0}" type="parTrans" cxnId="{ECEEE6FC-C737-43DC-8350-4E596D7DE753}">
      <dgm:prSet/>
      <dgm:spPr/>
      <dgm:t>
        <a:bodyPr/>
        <a:lstStyle/>
        <a:p>
          <a:endParaRPr lang="en-US">
            <a:latin typeface="Times New Roman" panose="02020603050405020304" pitchFamily="18" charset="0"/>
            <a:cs typeface="Times New Roman" panose="02020603050405020304" pitchFamily="18" charset="0"/>
          </a:endParaRPr>
        </a:p>
      </dgm:t>
    </dgm:pt>
    <dgm:pt modelId="{1D897A20-5D25-4DDA-9151-D10EB3FAB05B}" type="pres">
      <dgm:prSet presAssocID="{D40E48B0-103C-47CC-BA49-CDBC9B48B4EF}" presName="linear" presStyleCnt="0">
        <dgm:presLayoutVars>
          <dgm:dir/>
          <dgm:animLvl val="lvl"/>
          <dgm:resizeHandles val="exact"/>
        </dgm:presLayoutVars>
      </dgm:prSet>
      <dgm:spPr/>
    </dgm:pt>
    <dgm:pt modelId="{997935EF-84B6-4D38-8437-0CB4133BA197}" type="pres">
      <dgm:prSet presAssocID="{B6CBDEBC-B498-4118-B8C5-01C1C5F83C86}" presName="parentLin" presStyleCnt="0"/>
      <dgm:spPr/>
    </dgm:pt>
    <dgm:pt modelId="{E7F90BB6-1B66-47F8-A417-8E8E81FAC944}" type="pres">
      <dgm:prSet presAssocID="{B6CBDEBC-B498-4118-B8C5-01C1C5F83C86}" presName="parentLeftMargin" presStyleLbl="node1" presStyleIdx="0" presStyleCnt="3"/>
      <dgm:spPr/>
    </dgm:pt>
    <dgm:pt modelId="{811872D1-6FEB-4AC4-BA5E-12284204F6D0}" type="pres">
      <dgm:prSet presAssocID="{B6CBDEBC-B498-4118-B8C5-01C1C5F83C86}" presName="parentText" presStyleLbl="node1" presStyleIdx="0" presStyleCnt="3">
        <dgm:presLayoutVars>
          <dgm:chMax val="0"/>
          <dgm:bulletEnabled val="1"/>
        </dgm:presLayoutVars>
      </dgm:prSet>
      <dgm:spPr/>
    </dgm:pt>
    <dgm:pt modelId="{5A771292-E4D0-4124-82D2-D7B329476B58}" type="pres">
      <dgm:prSet presAssocID="{B6CBDEBC-B498-4118-B8C5-01C1C5F83C86}" presName="negativeSpace" presStyleCnt="0"/>
      <dgm:spPr/>
    </dgm:pt>
    <dgm:pt modelId="{9AA15A71-B6D1-470A-A325-A2B87B62C783}" type="pres">
      <dgm:prSet presAssocID="{B6CBDEBC-B498-4118-B8C5-01C1C5F83C86}" presName="childText" presStyleLbl="conFgAcc1" presStyleIdx="0" presStyleCnt="3">
        <dgm:presLayoutVars>
          <dgm:bulletEnabled val="1"/>
        </dgm:presLayoutVars>
      </dgm:prSet>
      <dgm:spPr/>
    </dgm:pt>
    <dgm:pt modelId="{7EA7E884-8307-4EB8-BF63-6D0051A6B1E8}" type="pres">
      <dgm:prSet presAssocID="{A0CEBA41-1C93-4E33-A381-0B82B52EFDEE}" presName="spaceBetweenRectangles" presStyleCnt="0"/>
      <dgm:spPr/>
    </dgm:pt>
    <dgm:pt modelId="{4F7CA37D-682E-4C09-90CC-AA69756A9545}" type="pres">
      <dgm:prSet presAssocID="{7ACA0821-98E0-43D8-830B-027B39690AEC}" presName="parentLin" presStyleCnt="0"/>
      <dgm:spPr/>
    </dgm:pt>
    <dgm:pt modelId="{24E7BC82-272B-4905-870F-67D95B60611B}" type="pres">
      <dgm:prSet presAssocID="{7ACA0821-98E0-43D8-830B-027B39690AEC}" presName="parentLeftMargin" presStyleLbl="node1" presStyleIdx="0" presStyleCnt="3"/>
      <dgm:spPr/>
    </dgm:pt>
    <dgm:pt modelId="{2A754B57-A31F-4335-95B3-F5FDD0979C54}" type="pres">
      <dgm:prSet presAssocID="{7ACA0821-98E0-43D8-830B-027B39690AEC}" presName="parentText" presStyleLbl="node1" presStyleIdx="1" presStyleCnt="3">
        <dgm:presLayoutVars>
          <dgm:chMax val="0"/>
          <dgm:bulletEnabled val="1"/>
        </dgm:presLayoutVars>
      </dgm:prSet>
      <dgm:spPr/>
    </dgm:pt>
    <dgm:pt modelId="{51526CBA-4C83-4BC8-989E-EE23FFC70565}" type="pres">
      <dgm:prSet presAssocID="{7ACA0821-98E0-43D8-830B-027B39690AEC}" presName="negativeSpace" presStyleCnt="0"/>
      <dgm:spPr/>
    </dgm:pt>
    <dgm:pt modelId="{1CBBCA0D-9EB3-45F8-A232-945FD752337D}" type="pres">
      <dgm:prSet presAssocID="{7ACA0821-98E0-43D8-830B-027B39690AEC}" presName="childText" presStyleLbl="conFgAcc1" presStyleIdx="1" presStyleCnt="3">
        <dgm:presLayoutVars>
          <dgm:bulletEnabled val="1"/>
        </dgm:presLayoutVars>
      </dgm:prSet>
      <dgm:spPr/>
    </dgm:pt>
    <dgm:pt modelId="{284D2DF0-DEF4-455B-B321-532447DF9E12}" type="pres">
      <dgm:prSet presAssocID="{C18ADF76-76B7-460E-BD2D-13C17EAE94EF}" presName="spaceBetweenRectangles" presStyleCnt="0"/>
      <dgm:spPr/>
    </dgm:pt>
    <dgm:pt modelId="{EF66C41A-0496-43BA-86BA-EC38443F3C08}" type="pres">
      <dgm:prSet presAssocID="{E039FDA5-E714-4344-9C60-3FDD35D349A7}" presName="parentLin" presStyleCnt="0"/>
      <dgm:spPr/>
    </dgm:pt>
    <dgm:pt modelId="{835DD8E5-4CEC-494A-94D3-B6210A125026}" type="pres">
      <dgm:prSet presAssocID="{E039FDA5-E714-4344-9C60-3FDD35D349A7}" presName="parentLeftMargin" presStyleLbl="node1" presStyleIdx="1" presStyleCnt="3"/>
      <dgm:spPr/>
    </dgm:pt>
    <dgm:pt modelId="{5B97D9F4-861B-4754-A24F-8E96CE958E09}" type="pres">
      <dgm:prSet presAssocID="{E039FDA5-E714-4344-9C60-3FDD35D349A7}" presName="parentText" presStyleLbl="node1" presStyleIdx="2" presStyleCnt="3">
        <dgm:presLayoutVars>
          <dgm:chMax val="0"/>
          <dgm:bulletEnabled val="1"/>
        </dgm:presLayoutVars>
      </dgm:prSet>
      <dgm:spPr/>
    </dgm:pt>
    <dgm:pt modelId="{FCBC2365-E32D-4E58-B809-0D3A6A82D390}" type="pres">
      <dgm:prSet presAssocID="{E039FDA5-E714-4344-9C60-3FDD35D349A7}" presName="negativeSpace" presStyleCnt="0"/>
      <dgm:spPr/>
    </dgm:pt>
    <dgm:pt modelId="{40E828EA-BFC1-4EE4-9F90-73B0E30ACA5F}" type="pres">
      <dgm:prSet presAssocID="{E039FDA5-E714-4344-9C60-3FDD35D349A7}" presName="childText" presStyleLbl="conFgAcc1" presStyleIdx="2" presStyleCnt="3">
        <dgm:presLayoutVars>
          <dgm:bulletEnabled val="1"/>
        </dgm:presLayoutVars>
      </dgm:prSet>
      <dgm:spPr/>
    </dgm:pt>
  </dgm:ptLst>
  <dgm:cxnLst>
    <dgm:cxn modelId="{86C19109-33FB-4563-8E73-4DAC1DF59F1D}" type="presOf" srcId="{F8E24D98-4480-4B94-B872-0F1D564E36C5}" destId="{1CBBCA0D-9EB3-45F8-A232-945FD752337D}" srcOrd="0" destOrd="4" presId="urn:microsoft.com/office/officeart/2005/8/layout/list1"/>
    <dgm:cxn modelId="{6001CD11-1B41-417F-A468-C41CD49EB1CC}" type="presOf" srcId="{7ACA0821-98E0-43D8-830B-027B39690AEC}" destId="{2A754B57-A31F-4335-95B3-F5FDD0979C54}" srcOrd="1" destOrd="0" presId="urn:microsoft.com/office/officeart/2005/8/layout/list1"/>
    <dgm:cxn modelId="{CE7A4A18-A7CB-4269-BC1F-FF89F0866BFA}" srcId="{7ACA0821-98E0-43D8-830B-027B39690AEC}" destId="{436DD121-6375-4882-9CD2-4F84469BDAEF}" srcOrd="5" destOrd="0" parTransId="{1CE2E3B3-9210-497C-B3C7-F086AE010C00}" sibTransId="{15F0C4F4-6015-468F-A80D-52EA1FFC0975}"/>
    <dgm:cxn modelId="{55069619-4DE5-433D-90D0-709F4786F790}" srcId="{E039FDA5-E714-4344-9C60-3FDD35D349A7}" destId="{A3AC45B7-6CCA-4B56-8126-EEE5343BF208}" srcOrd="1" destOrd="0" parTransId="{05518F41-6F56-4C90-B1B2-4FFEDC843C60}" sibTransId="{18B9CF03-C335-4756-A0AA-49116233D700}"/>
    <dgm:cxn modelId="{AD8E4522-00B1-4781-833C-52B0C09907C2}" type="presOf" srcId="{9DD028D0-D535-48D8-9EA8-5CA94BE8F022}" destId="{40E828EA-BFC1-4EE4-9F90-73B0E30ACA5F}" srcOrd="0" destOrd="0" presId="urn:microsoft.com/office/officeart/2005/8/layout/list1"/>
    <dgm:cxn modelId="{97F42824-03E4-44A7-9B5F-6211E4C06EC8}" type="presOf" srcId="{7ACA0821-98E0-43D8-830B-027B39690AEC}" destId="{24E7BC82-272B-4905-870F-67D95B60611B}" srcOrd="0" destOrd="0" presId="urn:microsoft.com/office/officeart/2005/8/layout/list1"/>
    <dgm:cxn modelId="{CD572226-CF28-43FB-833B-79B6F2B370DA}" type="presOf" srcId="{A3AC45B7-6CCA-4B56-8126-EEE5343BF208}" destId="{40E828EA-BFC1-4EE4-9F90-73B0E30ACA5F}" srcOrd="0" destOrd="1" presId="urn:microsoft.com/office/officeart/2005/8/layout/list1"/>
    <dgm:cxn modelId="{C03D712E-3AB2-4C1E-ADAF-4DC482EBE3D3}" srcId="{7ACA0821-98E0-43D8-830B-027B39690AEC}" destId="{F7234275-06B2-4FFB-8367-2B0CAB20FA91}" srcOrd="2" destOrd="0" parTransId="{EF40A19F-B597-4675-8BBA-4233436B9FDC}" sibTransId="{0F552F4E-F858-497C-852B-BB09C29595BD}"/>
    <dgm:cxn modelId="{F2B95432-3C42-49EF-80E2-2E4E0BE37F0E}" type="presOf" srcId="{079D933F-BF99-44DF-8A26-93D6EEDF305C}" destId="{1CBBCA0D-9EB3-45F8-A232-945FD752337D}" srcOrd="0" destOrd="3" presId="urn:microsoft.com/office/officeart/2005/8/layout/list1"/>
    <dgm:cxn modelId="{6B20EB44-A18A-4EC4-AC24-F14A5E5877C6}" type="presOf" srcId="{B6CBDEBC-B498-4118-B8C5-01C1C5F83C86}" destId="{E7F90BB6-1B66-47F8-A417-8E8E81FAC944}" srcOrd="0" destOrd="0" presId="urn:microsoft.com/office/officeart/2005/8/layout/list1"/>
    <dgm:cxn modelId="{82526F67-C7BC-4A7D-80AE-12F3A742E25A}" type="presOf" srcId="{0BF1AF14-37D5-48DA-9F48-03352D4E7825}" destId="{1CBBCA0D-9EB3-45F8-A232-945FD752337D}" srcOrd="0" destOrd="0" presId="urn:microsoft.com/office/officeart/2005/8/layout/list1"/>
    <dgm:cxn modelId="{EF757847-CFF1-4117-AEF8-91DA3D2B98AE}" type="presOf" srcId="{D40E48B0-103C-47CC-BA49-CDBC9B48B4EF}" destId="{1D897A20-5D25-4DDA-9151-D10EB3FAB05B}" srcOrd="0" destOrd="0" presId="urn:microsoft.com/office/officeart/2005/8/layout/list1"/>
    <dgm:cxn modelId="{AD491578-5266-42FA-A29D-84BF78D44344}" srcId="{7ACA0821-98E0-43D8-830B-027B39690AEC}" destId="{0FF59EEB-97D4-4DA0-9E51-597D063F8411}" srcOrd="1" destOrd="0" parTransId="{ADFB14B8-0D3C-497F-BBF2-EDFE1DCCCE2F}" sibTransId="{7BF31C97-7061-4734-894C-ACE09116B070}"/>
    <dgm:cxn modelId="{C5003478-D94F-4F85-AEAD-220805765FFC}" srcId="{D40E48B0-103C-47CC-BA49-CDBC9B48B4EF}" destId="{7ACA0821-98E0-43D8-830B-027B39690AEC}" srcOrd="1" destOrd="0" parTransId="{6793DDA8-EC85-4072-B8A5-BBB471D55409}" sibTransId="{C18ADF76-76B7-460E-BD2D-13C17EAE94EF}"/>
    <dgm:cxn modelId="{3CD74E89-CE55-4C90-8B03-4EF8C9BAF381}" type="presOf" srcId="{B6CBDEBC-B498-4118-B8C5-01C1C5F83C86}" destId="{811872D1-6FEB-4AC4-BA5E-12284204F6D0}" srcOrd="1" destOrd="0" presId="urn:microsoft.com/office/officeart/2005/8/layout/list1"/>
    <dgm:cxn modelId="{4E40E18D-27D2-4376-8661-4AFD9F55060B}" srcId="{D40E48B0-103C-47CC-BA49-CDBC9B48B4EF}" destId="{E039FDA5-E714-4344-9C60-3FDD35D349A7}" srcOrd="2" destOrd="0" parTransId="{178B714B-67AA-436D-9181-480EC040A8CB}" sibTransId="{B1A13049-C58E-46D4-9518-0E68593F3AF9}"/>
    <dgm:cxn modelId="{48780B94-2681-4366-8922-F79BBB9E6B30}" type="presOf" srcId="{0FF59EEB-97D4-4DA0-9E51-597D063F8411}" destId="{1CBBCA0D-9EB3-45F8-A232-945FD752337D}" srcOrd="0" destOrd="1" presId="urn:microsoft.com/office/officeart/2005/8/layout/list1"/>
    <dgm:cxn modelId="{F0EDC89C-FFE7-44ED-BFD9-AE88802D8278}" srcId="{7ACA0821-98E0-43D8-830B-027B39690AEC}" destId="{079D933F-BF99-44DF-8A26-93D6EEDF305C}" srcOrd="3" destOrd="0" parTransId="{A481146A-250B-429C-A894-1D0F9C0619E2}" sibTransId="{E05632BE-9050-4BF1-98A7-A91BBC84AD8E}"/>
    <dgm:cxn modelId="{C405D29C-D37C-4770-925E-A12968FF966A}" type="presOf" srcId="{F7234275-06B2-4FFB-8367-2B0CAB20FA91}" destId="{1CBBCA0D-9EB3-45F8-A232-945FD752337D}" srcOrd="0" destOrd="2" presId="urn:microsoft.com/office/officeart/2005/8/layout/list1"/>
    <dgm:cxn modelId="{32694DA7-86AE-4798-8FF1-6E9400DBB19C}" srcId="{7ACA0821-98E0-43D8-830B-027B39690AEC}" destId="{F8E24D98-4480-4B94-B872-0F1D564E36C5}" srcOrd="4" destOrd="0" parTransId="{DF25687D-8A50-4509-B2F9-98BD8C4F6975}" sibTransId="{CD296AD6-B39A-4C4E-8BF6-ABFAB97E70CB}"/>
    <dgm:cxn modelId="{16DC40B3-68C6-4CAD-A51C-9A5506CD76A6}" type="presOf" srcId="{E039FDA5-E714-4344-9C60-3FDD35D349A7}" destId="{835DD8E5-4CEC-494A-94D3-B6210A125026}" srcOrd="0" destOrd="0" presId="urn:microsoft.com/office/officeart/2005/8/layout/list1"/>
    <dgm:cxn modelId="{65FD80B7-9A65-4D52-927A-07DDE7008D9B}" srcId="{E039FDA5-E714-4344-9C60-3FDD35D349A7}" destId="{9DD028D0-D535-48D8-9EA8-5CA94BE8F022}" srcOrd="0" destOrd="0" parTransId="{09438568-DE16-42F3-8D2E-A057A4460018}" sibTransId="{C4404087-B2DA-4E70-B761-B8E54A284749}"/>
    <dgm:cxn modelId="{36A5A6BC-E5DD-4D6B-8C26-03002EEAEEC7}" srcId="{7ACA0821-98E0-43D8-830B-027B39690AEC}" destId="{0BF1AF14-37D5-48DA-9F48-03352D4E7825}" srcOrd="0" destOrd="0" parTransId="{25A81F33-1689-4966-B8D3-5476C9F44A51}" sibTransId="{4ECFDE9E-D681-4CF6-BC01-6E2B6ADF357D}"/>
    <dgm:cxn modelId="{F7289CC1-21E0-4255-A9D7-520E2B3D0330}" type="presOf" srcId="{22E72055-ABBA-4A46-8D02-E7064383919D}" destId="{40E828EA-BFC1-4EE4-9F90-73B0E30ACA5F}" srcOrd="0" destOrd="2" presId="urn:microsoft.com/office/officeart/2005/8/layout/list1"/>
    <dgm:cxn modelId="{BEFC82E1-D124-4434-A590-F0909476A9AC}" type="presOf" srcId="{E039FDA5-E714-4344-9C60-3FDD35D349A7}" destId="{5B97D9F4-861B-4754-A24F-8E96CE958E09}" srcOrd="1" destOrd="0" presId="urn:microsoft.com/office/officeart/2005/8/layout/list1"/>
    <dgm:cxn modelId="{D4A319E3-603C-4014-8B3B-3FE40E7FE3E9}" type="presOf" srcId="{436DD121-6375-4882-9CD2-4F84469BDAEF}" destId="{1CBBCA0D-9EB3-45F8-A232-945FD752337D}" srcOrd="0" destOrd="5" presId="urn:microsoft.com/office/officeart/2005/8/layout/list1"/>
    <dgm:cxn modelId="{AC648FF8-49C0-4E13-8782-1A38A9E9485A}" srcId="{E039FDA5-E714-4344-9C60-3FDD35D349A7}" destId="{22E72055-ABBA-4A46-8D02-E7064383919D}" srcOrd="2" destOrd="0" parTransId="{2E33D603-E32C-4BFE-8CF4-516C25CD9422}" sibTransId="{C93694B8-9B83-4297-9FC8-7FC1FF68D36E}"/>
    <dgm:cxn modelId="{ECEEE6FC-C737-43DC-8350-4E596D7DE753}" srcId="{D40E48B0-103C-47CC-BA49-CDBC9B48B4EF}" destId="{B6CBDEBC-B498-4118-B8C5-01C1C5F83C86}" srcOrd="0" destOrd="0" parTransId="{3AF00746-7853-4D0E-85F7-23D41170B7E0}" sibTransId="{A0CEBA41-1C93-4E33-A381-0B82B52EFDEE}"/>
    <dgm:cxn modelId="{FE04E45A-6BCD-49C2-807D-99FAC26B99E5}" type="presParOf" srcId="{1D897A20-5D25-4DDA-9151-D10EB3FAB05B}" destId="{997935EF-84B6-4D38-8437-0CB4133BA197}" srcOrd="0" destOrd="0" presId="urn:microsoft.com/office/officeart/2005/8/layout/list1"/>
    <dgm:cxn modelId="{7B40CE09-66EC-4A64-B041-539D40EFF0C7}" type="presParOf" srcId="{997935EF-84B6-4D38-8437-0CB4133BA197}" destId="{E7F90BB6-1B66-47F8-A417-8E8E81FAC944}" srcOrd="0" destOrd="0" presId="urn:microsoft.com/office/officeart/2005/8/layout/list1"/>
    <dgm:cxn modelId="{4BDAB9B2-AD70-4A2D-B49F-9227B3C85640}" type="presParOf" srcId="{997935EF-84B6-4D38-8437-0CB4133BA197}" destId="{811872D1-6FEB-4AC4-BA5E-12284204F6D0}" srcOrd="1" destOrd="0" presId="urn:microsoft.com/office/officeart/2005/8/layout/list1"/>
    <dgm:cxn modelId="{C1D9F57B-0A18-44D7-B9E1-8D6B13EBDE00}" type="presParOf" srcId="{1D897A20-5D25-4DDA-9151-D10EB3FAB05B}" destId="{5A771292-E4D0-4124-82D2-D7B329476B58}" srcOrd="1" destOrd="0" presId="urn:microsoft.com/office/officeart/2005/8/layout/list1"/>
    <dgm:cxn modelId="{13C92BF0-E2E8-4E62-A71B-07CDFE0CC7F9}" type="presParOf" srcId="{1D897A20-5D25-4DDA-9151-D10EB3FAB05B}" destId="{9AA15A71-B6D1-470A-A325-A2B87B62C783}" srcOrd="2" destOrd="0" presId="urn:microsoft.com/office/officeart/2005/8/layout/list1"/>
    <dgm:cxn modelId="{2A4336EE-BC07-4554-A691-58849414539C}" type="presParOf" srcId="{1D897A20-5D25-4DDA-9151-D10EB3FAB05B}" destId="{7EA7E884-8307-4EB8-BF63-6D0051A6B1E8}" srcOrd="3" destOrd="0" presId="urn:microsoft.com/office/officeart/2005/8/layout/list1"/>
    <dgm:cxn modelId="{07A0FCBC-4678-4399-8BE5-53FC9C07AF5D}" type="presParOf" srcId="{1D897A20-5D25-4DDA-9151-D10EB3FAB05B}" destId="{4F7CA37D-682E-4C09-90CC-AA69756A9545}" srcOrd="4" destOrd="0" presId="urn:microsoft.com/office/officeart/2005/8/layout/list1"/>
    <dgm:cxn modelId="{5B9F48D0-7C7C-4CAF-815D-913ED55A0AB6}" type="presParOf" srcId="{4F7CA37D-682E-4C09-90CC-AA69756A9545}" destId="{24E7BC82-272B-4905-870F-67D95B60611B}" srcOrd="0" destOrd="0" presId="urn:microsoft.com/office/officeart/2005/8/layout/list1"/>
    <dgm:cxn modelId="{13DAF107-D4E3-4E25-9678-5286113D5C1A}" type="presParOf" srcId="{4F7CA37D-682E-4C09-90CC-AA69756A9545}" destId="{2A754B57-A31F-4335-95B3-F5FDD0979C54}" srcOrd="1" destOrd="0" presId="urn:microsoft.com/office/officeart/2005/8/layout/list1"/>
    <dgm:cxn modelId="{F26A1908-D442-4871-A333-C5BDED411FBB}" type="presParOf" srcId="{1D897A20-5D25-4DDA-9151-D10EB3FAB05B}" destId="{51526CBA-4C83-4BC8-989E-EE23FFC70565}" srcOrd="5" destOrd="0" presId="urn:microsoft.com/office/officeart/2005/8/layout/list1"/>
    <dgm:cxn modelId="{9BFE6337-E470-4856-A213-DC88770227E6}" type="presParOf" srcId="{1D897A20-5D25-4DDA-9151-D10EB3FAB05B}" destId="{1CBBCA0D-9EB3-45F8-A232-945FD752337D}" srcOrd="6" destOrd="0" presId="urn:microsoft.com/office/officeart/2005/8/layout/list1"/>
    <dgm:cxn modelId="{FA88423E-E329-4E67-9540-4EA091DFCC22}" type="presParOf" srcId="{1D897A20-5D25-4DDA-9151-D10EB3FAB05B}" destId="{284D2DF0-DEF4-455B-B321-532447DF9E12}" srcOrd="7" destOrd="0" presId="urn:microsoft.com/office/officeart/2005/8/layout/list1"/>
    <dgm:cxn modelId="{64868F22-8CEC-41BC-B081-881E71BE8E56}" type="presParOf" srcId="{1D897A20-5D25-4DDA-9151-D10EB3FAB05B}" destId="{EF66C41A-0496-43BA-86BA-EC38443F3C08}" srcOrd="8" destOrd="0" presId="urn:microsoft.com/office/officeart/2005/8/layout/list1"/>
    <dgm:cxn modelId="{C73E09AD-5487-497E-A6E1-412A5E9716B8}" type="presParOf" srcId="{EF66C41A-0496-43BA-86BA-EC38443F3C08}" destId="{835DD8E5-4CEC-494A-94D3-B6210A125026}" srcOrd="0" destOrd="0" presId="urn:microsoft.com/office/officeart/2005/8/layout/list1"/>
    <dgm:cxn modelId="{584F434E-2ABF-4FEB-91F1-E3EC8EB22D19}" type="presParOf" srcId="{EF66C41A-0496-43BA-86BA-EC38443F3C08}" destId="{5B97D9F4-861B-4754-A24F-8E96CE958E09}" srcOrd="1" destOrd="0" presId="urn:microsoft.com/office/officeart/2005/8/layout/list1"/>
    <dgm:cxn modelId="{E6360439-1B76-4A12-B8AE-DA01B9FE2DE2}" type="presParOf" srcId="{1D897A20-5D25-4DDA-9151-D10EB3FAB05B}" destId="{FCBC2365-E32D-4E58-B809-0D3A6A82D390}" srcOrd="9" destOrd="0" presId="urn:microsoft.com/office/officeart/2005/8/layout/list1"/>
    <dgm:cxn modelId="{2E4F2C6C-A736-43A8-9B70-D0C2D6242EEE}" type="presParOf" srcId="{1D897A20-5D25-4DDA-9151-D10EB3FAB05B}" destId="{40E828EA-BFC1-4EE4-9F90-73B0E30ACA5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5794AB-C77A-4114-83DD-B9A65713C931}" type="doc">
      <dgm:prSet loTypeId="urn:microsoft.com/office/officeart/2016/7/layout/RepeatingBendingProcessNew" loCatId="process" qsTypeId="urn:microsoft.com/office/officeart/2005/8/quickstyle/simple1" qsCatId="simple" csTypeId="urn:microsoft.com/office/officeart/2005/8/colors/colorful3" csCatId="colorful"/>
      <dgm:spPr/>
      <dgm:t>
        <a:bodyPr/>
        <a:lstStyle/>
        <a:p>
          <a:endParaRPr lang="en-US"/>
        </a:p>
      </dgm:t>
    </dgm:pt>
    <dgm:pt modelId="{940E4A16-1FC0-4E2C-B7DC-41446CF23E18}">
      <dgm:prSet/>
      <dgm:spPr/>
      <dgm:t>
        <a:bodyPr/>
        <a:lstStyle/>
        <a:p>
          <a:r>
            <a:rPr lang="en-GB" b="1">
              <a:latin typeface="Times New Roman" panose="02020603050405020304" pitchFamily="18" charset="0"/>
              <a:cs typeface="Times New Roman" panose="02020603050405020304" pitchFamily="18" charset="0"/>
            </a:rPr>
            <a:t>Data Analysis: </a:t>
          </a:r>
          <a:r>
            <a:rPr lang="en-GB">
              <a:latin typeface="Times New Roman" panose="02020603050405020304" pitchFamily="18" charset="0"/>
              <a:cs typeface="Times New Roman" panose="02020603050405020304" pitchFamily="18" charset="0"/>
            </a:rPr>
            <a:t>The collected literature will be analysed using thematic analysis.</a:t>
          </a:r>
          <a:endParaRPr lang="en-US">
            <a:latin typeface="Times New Roman" panose="02020603050405020304" pitchFamily="18" charset="0"/>
            <a:cs typeface="Times New Roman" panose="02020603050405020304" pitchFamily="18" charset="0"/>
          </a:endParaRPr>
        </a:p>
      </dgm:t>
    </dgm:pt>
    <dgm:pt modelId="{9E828B95-C428-4C8A-89D5-894E2145F341}" type="parTrans" cxnId="{FCA057B6-CF5B-4374-994B-C2C2A0ABAD76}">
      <dgm:prSet/>
      <dgm:spPr/>
      <dgm:t>
        <a:bodyPr/>
        <a:lstStyle/>
        <a:p>
          <a:endParaRPr lang="en-US">
            <a:latin typeface="Times New Roman" panose="02020603050405020304" pitchFamily="18" charset="0"/>
            <a:cs typeface="Times New Roman" panose="02020603050405020304" pitchFamily="18" charset="0"/>
          </a:endParaRPr>
        </a:p>
      </dgm:t>
    </dgm:pt>
    <dgm:pt modelId="{4D9A4AAD-88E1-4D39-851E-C20C57D62310}" type="sibTrans" cxnId="{FCA057B6-CF5B-4374-994B-C2C2A0ABAD76}">
      <dgm:prSet/>
      <dgm:spPr/>
      <dgm:t>
        <a:bodyPr/>
        <a:lstStyle/>
        <a:p>
          <a:endParaRPr lang="en-US">
            <a:latin typeface="Times New Roman" panose="02020603050405020304" pitchFamily="18" charset="0"/>
            <a:cs typeface="Times New Roman" panose="02020603050405020304" pitchFamily="18" charset="0"/>
          </a:endParaRPr>
        </a:p>
      </dgm:t>
    </dgm:pt>
    <dgm:pt modelId="{BDD459A1-4B9A-4B35-89AE-081B431C47DB}">
      <dgm:prSet/>
      <dgm:spPr/>
      <dgm:t>
        <a:bodyPr/>
        <a:lstStyle/>
        <a:p>
          <a:r>
            <a:rPr lang="en-GB" b="1">
              <a:latin typeface="Times New Roman" panose="02020603050405020304" pitchFamily="18" charset="0"/>
              <a:cs typeface="Times New Roman" panose="02020603050405020304" pitchFamily="18" charset="0"/>
            </a:rPr>
            <a:t>The analysis will identify recurring themes related to:</a:t>
          </a:r>
          <a:endParaRPr lang="en-US">
            <a:latin typeface="Times New Roman" panose="02020603050405020304" pitchFamily="18" charset="0"/>
            <a:cs typeface="Times New Roman" panose="02020603050405020304" pitchFamily="18" charset="0"/>
          </a:endParaRPr>
        </a:p>
      </dgm:t>
    </dgm:pt>
    <dgm:pt modelId="{DD77FFCF-3A92-433C-AC94-9CC152735350}" type="parTrans" cxnId="{D252ECB1-AA8A-4BF2-A49F-41ECF5808281}">
      <dgm:prSet/>
      <dgm:spPr/>
      <dgm:t>
        <a:bodyPr/>
        <a:lstStyle/>
        <a:p>
          <a:endParaRPr lang="en-US">
            <a:latin typeface="Times New Roman" panose="02020603050405020304" pitchFamily="18" charset="0"/>
            <a:cs typeface="Times New Roman" panose="02020603050405020304" pitchFamily="18" charset="0"/>
          </a:endParaRPr>
        </a:p>
      </dgm:t>
    </dgm:pt>
    <dgm:pt modelId="{C9B0E22D-FDC4-4B8D-9F4C-83BFB4DD2611}" type="sibTrans" cxnId="{D252ECB1-AA8A-4BF2-A49F-41ECF5808281}">
      <dgm:prSet/>
      <dgm:spPr/>
      <dgm:t>
        <a:bodyPr/>
        <a:lstStyle/>
        <a:p>
          <a:endParaRPr lang="en-US">
            <a:latin typeface="Times New Roman" panose="02020603050405020304" pitchFamily="18" charset="0"/>
            <a:cs typeface="Times New Roman" panose="02020603050405020304" pitchFamily="18" charset="0"/>
          </a:endParaRPr>
        </a:p>
      </dgm:t>
    </dgm:pt>
    <dgm:pt modelId="{CDE2AD66-B6F3-467F-B5D1-449497CC461D}">
      <dgm:prSet/>
      <dgm:spPr/>
      <dgm:t>
        <a:bodyPr/>
        <a:lstStyle/>
        <a:p>
          <a:r>
            <a:rPr lang="en-GB">
              <a:latin typeface="Times New Roman" panose="02020603050405020304" pitchFamily="18" charset="0"/>
              <a:cs typeface="Times New Roman" panose="02020603050405020304" pitchFamily="18" charset="0"/>
            </a:rPr>
            <a:t>Independence. </a:t>
          </a:r>
          <a:endParaRPr lang="en-US">
            <a:latin typeface="Times New Roman" panose="02020603050405020304" pitchFamily="18" charset="0"/>
            <a:cs typeface="Times New Roman" panose="02020603050405020304" pitchFamily="18" charset="0"/>
          </a:endParaRPr>
        </a:p>
      </dgm:t>
    </dgm:pt>
    <dgm:pt modelId="{3226C55B-05CE-4CE2-8F06-458D51365DE5}" type="parTrans" cxnId="{D62D5704-3E48-438E-8CAF-A4FA2C36BEC0}">
      <dgm:prSet/>
      <dgm:spPr/>
      <dgm:t>
        <a:bodyPr/>
        <a:lstStyle/>
        <a:p>
          <a:endParaRPr lang="en-US">
            <a:latin typeface="Times New Roman" panose="02020603050405020304" pitchFamily="18" charset="0"/>
            <a:cs typeface="Times New Roman" panose="02020603050405020304" pitchFamily="18" charset="0"/>
          </a:endParaRPr>
        </a:p>
      </dgm:t>
    </dgm:pt>
    <dgm:pt modelId="{F54258CB-FE5D-4A0D-86BE-0680053914C4}" type="sibTrans" cxnId="{D62D5704-3E48-438E-8CAF-A4FA2C36BEC0}">
      <dgm:prSet/>
      <dgm:spPr/>
      <dgm:t>
        <a:bodyPr/>
        <a:lstStyle/>
        <a:p>
          <a:endParaRPr lang="en-US">
            <a:latin typeface="Times New Roman" panose="02020603050405020304" pitchFamily="18" charset="0"/>
            <a:cs typeface="Times New Roman" panose="02020603050405020304" pitchFamily="18" charset="0"/>
          </a:endParaRPr>
        </a:p>
      </dgm:t>
    </dgm:pt>
    <dgm:pt modelId="{E0BF21A6-E4FD-4FE8-94B4-35430300939B}">
      <dgm:prSet/>
      <dgm:spPr/>
      <dgm:t>
        <a:bodyPr/>
        <a:lstStyle/>
        <a:p>
          <a:r>
            <a:rPr lang="en-GB">
              <a:latin typeface="Times New Roman" panose="02020603050405020304" pitchFamily="18" charset="0"/>
              <a:cs typeface="Times New Roman" panose="02020603050405020304" pitchFamily="18" charset="0"/>
            </a:rPr>
            <a:t>Quality of life. </a:t>
          </a:r>
          <a:endParaRPr lang="en-US">
            <a:latin typeface="Times New Roman" panose="02020603050405020304" pitchFamily="18" charset="0"/>
            <a:cs typeface="Times New Roman" panose="02020603050405020304" pitchFamily="18" charset="0"/>
          </a:endParaRPr>
        </a:p>
      </dgm:t>
    </dgm:pt>
    <dgm:pt modelId="{ADFC2361-378C-416F-9E4C-031C9E5165A0}" type="parTrans" cxnId="{8CBE67EA-ECFE-4CD9-9776-F8D2802FFDEC}">
      <dgm:prSet/>
      <dgm:spPr/>
      <dgm:t>
        <a:bodyPr/>
        <a:lstStyle/>
        <a:p>
          <a:endParaRPr lang="en-US">
            <a:latin typeface="Times New Roman" panose="02020603050405020304" pitchFamily="18" charset="0"/>
            <a:cs typeface="Times New Roman" panose="02020603050405020304" pitchFamily="18" charset="0"/>
          </a:endParaRPr>
        </a:p>
      </dgm:t>
    </dgm:pt>
    <dgm:pt modelId="{861140E0-6B51-4A8C-8764-E80F4C08D0BD}" type="sibTrans" cxnId="{8CBE67EA-ECFE-4CD9-9776-F8D2802FFDEC}">
      <dgm:prSet/>
      <dgm:spPr/>
      <dgm:t>
        <a:bodyPr/>
        <a:lstStyle/>
        <a:p>
          <a:endParaRPr lang="en-US">
            <a:latin typeface="Times New Roman" panose="02020603050405020304" pitchFamily="18" charset="0"/>
            <a:cs typeface="Times New Roman" panose="02020603050405020304" pitchFamily="18" charset="0"/>
          </a:endParaRPr>
        </a:p>
      </dgm:t>
    </dgm:pt>
    <dgm:pt modelId="{425E17F7-0063-4ABB-B43E-920A3A4E58C5}">
      <dgm:prSet/>
      <dgm:spPr/>
      <dgm:t>
        <a:bodyPr/>
        <a:lstStyle/>
        <a:p>
          <a:r>
            <a:rPr lang="en-GB">
              <a:latin typeface="Times New Roman" panose="02020603050405020304" pitchFamily="18" charset="0"/>
              <a:cs typeface="Times New Roman" panose="02020603050405020304" pitchFamily="18" charset="0"/>
            </a:rPr>
            <a:t>Care experiences. </a:t>
          </a:r>
          <a:endParaRPr lang="en-US">
            <a:latin typeface="Times New Roman" panose="02020603050405020304" pitchFamily="18" charset="0"/>
            <a:cs typeface="Times New Roman" panose="02020603050405020304" pitchFamily="18" charset="0"/>
          </a:endParaRPr>
        </a:p>
      </dgm:t>
    </dgm:pt>
    <dgm:pt modelId="{2E5F3CA0-9B2C-4CAC-BB52-E64BE9F057E3}" type="parTrans" cxnId="{F4CAA714-3E78-49AC-AA0E-B51ADFBF186A}">
      <dgm:prSet/>
      <dgm:spPr/>
      <dgm:t>
        <a:bodyPr/>
        <a:lstStyle/>
        <a:p>
          <a:endParaRPr lang="en-US">
            <a:latin typeface="Times New Roman" panose="02020603050405020304" pitchFamily="18" charset="0"/>
            <a:cs typeface="Times New Roman" panose="02020603050405020304" pitchFamily="18" charset="0"/>
          </a:endParaRPr>
        </a:p>
      </dgm:t>
    </dgm:pt>
    <dgm:pt modelId="{2C7CF514-8944-495C-BA33-C982E6127318}" type="sibTrans" cxnId="{F4CAA714-3E78-49AC-AA0E-B51ADFBF186A}">
      <dgm:prSet/>
      <dgm:spPr/>
      <dgm:t>
        <a:bodyPr/>
        <a:lstStyle/>
        <a:p>
          <a:endParaRPr lang="en-US">
            <a:latin typeface="Times New Roman" panose="02020603050405020304" pitchFamily="18" charset="0"/>
            <a:cs typeface="Times New Roman" panose="02020603050405020304" pitchFamily="18" charset="0"/>
          </a:endParaRPr>
        </a:p>
      </dgm:t>
    </dgm:pt>
    <dgm:pt modelId="{A0FA4A75-27AF-4AAD-B5C9-4266217D7BBB}">
      <dgm:prSet/>
      <dgm:spPr/>
      <dgm:t>
        <a:bodyPr/>
        <a:lstStyle/>
        <a:p>
          <a:r>
            <a:rPr lang="en-GB">
              <a:latin typeface="Times New Roman" panose="02020603050405020304" pitchFamily="18" charset="0"/>
              <a:cs typeface="Times New Roman" panose="02020603050405020304" pitchFamily="18" charset="0"/>
            </a:rPr>
            <a:t>Barriers and challenges. </a:t>
          </a:r>
          <a:endParaRPr lang="en-US">
            <a:latin typeface="Times New Roman" panose="02020603050405020304" pitchFamily="18" charset="0"/>
            <a:cs typeface="Times New Roman" panose="02020603050405020304" pitchFamily="18" charset="0"/>
          </a:endParaRPr>
        </a:p>
      </dgm:t>
    </dgm:pt>
    <dgm:pt modelId="{89D87A17-3022-4F56-B67D-77AE90C166A8}" type="parTrans" cxnId="{3B782F16-A2CE-4E34-A14F-A762CFE494D5}">
      <dgm:prSet/>
      <dgm:spPr/>
      <dgm:t>
        <a:bodyPr/>
        <a:lstStyle/>
        <a:p>
          <a:endParaRPr lang="en-US">
            <a:latin typeface="Times New Roman" panose="02020603050405020304" pitchFamily="18" charset="0"/>
            <a:cs typeface="Times New Roman" panose="02020603050405020304" pitchFamily="18" charset="0"/>
          </a:endParaRPr>
        </a:p>
      </dgm:t>
    </dgm:pt>
    <dgm:pt modelId="{774F7FF9-7F33-45D8-9BAC-EC05069234C2}" type="sibTrans" cxnId="{3B782F16-A2CE-4E34-A14F-A762CFE494D5}">
      <dgm:prSet/>
      <dgm:spPr/>
      <dgm:t>
        <a:bodyPr/>
        <a:lstStyle/>
        <a:p>
          <a:endParaRPr lang="en-US">
            <a:latin typeface="Times New Roman" panose="02020603050405020304" pitchFamily="18" charset="0"/>
            <a:cs typeface="Times New Roman" panose="02020603050405020304" pitchFamily="18" charset="0"/>
          </a:endParaRPr>
        </a:p>
      </dgm:t>
    </dgm:pt>
    <dgm:pt modelId="{DF0B3CFD-6AF3-4BC1-ACB6-4C60221A23B9}">
      <dgm:prSet/>
      <dgm:spPr/>
      <dgm:t>
        <a:bodyPr/>
        <a:lstStyle/>
        <a:p>
          <a:r>
            <a:rPr lang="en-GB">
              <a:latin typeface="Times New Roman" panose="02020603050405020304" pitchFamily="18" charset="0"/>
              <a:cs typeface="Times New Roman" panose="02020603050405020304" pitchFamily="18" charset="0"/>
            </a:rPr>
            <a:t>Service improvement opportunities. </a:t>
          </a:r>
          <a:endParaRPr lang="en-US">
            <a:latin typeface="Times New Roman" panose="02020603050405020304" pitchFamily="18" charset="0"/>
            <a:cs typeface="Times New Roman" panose="02020603050405020304" pitchFamily="18" charset="0"/>
          </a:endParaRPr>
        </a:p>
      </dgm:t>
    </dgm:pt>
    <dgm:pt modelId="{4BAA0B34-C155-463B-942D-DAFFE22C7383}" type="parTrans" cxnId="{5A396CE7-877F-4285-B71A-EBA52F047C5B}">
      <dgm:prSet/>
      <dgm:spPr/>
      <dgm:t>
        <a:bodyPr/>
        <a:lstStyle/>
        <a:p>
          <a:endParaRPr lang="en-US">
            <a:latin typeface="Times New Roman" panose="02020603050405020304" pitchFamily="18" charset="0"/>
            <a:cs typeface="Times New Roman" panose="02020603050405020304" pitchFamily="18" charset="0"/>
          </a:endParaRPr>
        </a:p>
      </dgm:t>
    </dgm:pt>
    <dgm:pt modelId="{760D62B4-1A09-4C9E-A246-3883B5182A63}" type="sibTrans" cxnId="{5A396CE7-877F-4285-B71A-EBA52F047C5B}">
      <dgm:prSet/>
      <dgm:spPr/>
      <dgm:t>
        <a:bodyPr/>
        <a:lstStyle/>
        <a:p>
          <a:endParaRPr lang="en-US">
            <a:latin typeface="Times New Roman" panose="02020603050405020304" pitchFamily="18" charset="0"/>
            <a:cs typeface="Times New Roman" panose="02020603050405020304" pitchFamily="18" charset="0"/>
          </a:endParaRPr>
        </a:p>
      </dgm:t>
    </dgm:pt>
    <dgm:pt modelId="{592A92BD-34DF-4CAC-8135-AA5759353AB5}">
      <dgm:prSet/>
      <dgm:spPr/>
      <dgm:t>
        <a:bodyPr/>
        <a:lstStyle/>
        <a:p>
          <a:r>
            <a:rPr lang="en-GB" b="1">
              <a:latin typeface="Times New Roman" panose="02020603050405020304" pitchFamily="18" charset="0"/>
              <a:cs typeface="Times New Roman" panose="02020603050405020304" pitchFamily="18" charset="0"/>
            </a:rPr>
            <a:t>Ethical Considerations: </a:t>
          </a:r>
          <a:r>
            <a:rPr lang="en-GB">
              <a:latin typeface="Times New Roman" panose="02020603050405020304" pitchFamily="18" charset="0"/>
              <a:cs typeface="Times New Roman" panose="02020603050405020304" pitchFamily="18" charset="0"/>
            </a:rPr>
            <a:t>As this project uses secondary data only, no direct involvement of human participants will occur.</a:t>
          </a:r>
          <a:endParaRPr lang="en-US">
            <a:latin typeface="Times New Roman" panose="02020603050405020304" pitchFamily="18" charset="0"/>
            <a:cs typeface="Times New Roman" panose="02020603050405020304" pitchFamily="18" charset="0"/>
          </a:endParaRPr>
        </a:p>
      </dgm:t>
    </dgm:pt>
    <dgm:pt modelId="{00168960-39D0-4BFF-B307-0794ABAD8261}" type="parTrans" cxnId="{A7607307-87F4-4549-86DF-7B039051B8DE}">
      <dgm:prSet/>
      <dgm:spPr/>
      <dgm:t>
        <a:bodyPr/>
        <a:lstStyle/>
        <a:p>
          <a:endParaRPr lang="en-US">
            <a:latin typeface="Times New Roman" panose="02020603050405020304" pitchFamily="18" charset="0"/>
            <a:cs typeface="Times New Roman" panose="02020603050405020304" pitchFamily="18" charset="0"/>
          </a:endParaRPr>
        </a:p>
      </dgm:t>
    </dgm:pt>
    <dgm:pt modelId="{AECB5453-F7CF-4EC0-9FE8-D699F35158DD}" type="sibTrans" cxnId="{A7607307-87F4-4549-86DF-7B039051B8DE}">
      <dgm:prSet/>
      <dgm:spPr/>
      <dgm:t>
        <a:bodyPr/>
        <a:lstStyle/>
        <a:p>
          <a:endParaRPr lang="en-US">
            <a:latin typeface="Times New Roman" panose="02020603050405020304" pitchFamily="18" charset="0"/>
            <a:cs typeface="Times New Roman" panose="02020603050405020304" pitchFamily="18" charset="0"/>
          </a:endParaRPr>
        </a:p>
      </dgm:t>
    </dgm:pt>
    <dgm:pt modelId="{EAAFE308-45D0-4846-81DD-C6C236583FC2}">
      <dgm:prSet/>
      <dgm:spPr/>
      <dgm:t>
        <a:bodyPr/>
        <a:lstStyle/>
        <a:p>
          <a:r>
            <a:rPr lang="en-GB" b="1">
              <a:latin typeface="Times New Roman" panose="02020603050405020304" pitchFamily="18" charset="0"/>
              <a:cs typeface="Times New Roman" panose="02020603050405020304" pitchFamily="18" charset="0"/>
            </a:rPr>
            <a:t>The study will:</a:t>
          </a:r>
          <a:endParaRPr lang="en-US">
            <a:latin typeface="Times New Roman" panose="02020603050405020304" pitchFamily="18" charset="0"/>
            <a:cs typeface="Times New Roman" panose="02020603050405020304" pitchFamily="18" charset="0"/>
          </a:endParaRPr>
        </a:p>
      </dgm:t>
    </dgm:pt>
    <dgm:pt modelId="{EDD542B1-C09E-45E1-BE4A-AC571B912420}" type="parTrans" cxnId="{6175199A-6668-4C94-AC44-FA87D0E1AE6C}">
      <dgm:prSet/>
      <dgm:spPr/>
      <dgm:t>
        <a:bodyPr/>
        <a:lstStyle/>
        <a:p>
          <a:endParaRPr lang="en-US">
            <a:latin typeface="Times New Roman" panose="02020603050405020304" pitchFamily="18" charset="0"/>
            <a:cs typeface="Times New Roman" panose="02020603050405020304" pitchFamily="18" charset="0"/>
          </a:endParaRPr>
        </a:p>
      </dgm:t>
    </dgm:pt>
    <dgm:pt modelId="{7C9E57D5-5A88-4F32-A47C-A44B3E54578F}" type="sibTrans" cxnId="{6175199A-6668-4C94-AC44-FA87D0E1AE6C}">
      <dgm:prSet/>
      <dgm:spPr/>
      <dgm:t>
        <a:bodyPr/>
        <a:lstStyle/>
        <a:p>
          <a:endParaRPr lang="en-US">
            <a:latin typeface="Times New Roman" panose="02020603050405020304" pitchFamily="18" charset="0"/>
            <a:cs typeface="Times New Roman" panose="02020603050405020304" pitchFamily="18" charset="0"/>
          </a:endParaRPr>
        </a:p>
      </dgm:t>
    </dgm:pt>
    <dgm:pt modelId="{970E58F4-2602-40DB-A6BE-62CEB66D2BD1}">
      <dgm:prSet/>
      <dgm:spPr/>
      <dgm:t>
        <a:bodyPr/>
        <a:lstStyle/>
        <a:p>
          <a:r>
            <a:rPr lang="en-GB">
              <a:latin typeface="Times New Roman" panose="02020603050405020304" pitchFamily="18" charset="0"/>
              <a:cs typeface="Times New Roman" panose="02020603050405020304" pitchFamily="18" charset="0"/>
            </a:rPr>
            <a:t>Follow university ethical guidelines. </a:t>
          </a:r>
          <a:endParaRPr lang="en-US">
            <a:latin typeface="Times New Roman" panose="02020603050405020304" pitchFamily="18" charset="0"/>
            <a:cs typeface="Times New Roman" panose="02020603050405020304" pitchFamily="18" charset="0"/>
          </a:endParaRPr>
        </a:p>
      </dgm:t>
    </dgm:pt>
    <dgm:pt modelId="{E5B860F1-A342-4D3C-BB1C-517040F75391}" type="parTrans" cxnId="{0D32A80D-E535-4ACD-ACAC-CFBEB2C95475}">
      <dgm:prSet/>
      <dgm:spPr/>
      <dgm:t>
        <a:bodyPr/>
        <a:lstStyle/>
        <a:p>
          <a:endParaRPr lang="en-US">
            <a:latin typeface="Times New Roman" panose="02020603050405020304" pitchFamily="18" charset="0"/>
            <a:cs typeface="Times New Roman" panose="02020603050405020304" pitchFamily="18" charset="0"/>
          </a:endParaRPr>
        </a:p>
      </dgm:t>
    </dgm:pt>
    <dgm:pt modelId="{D9FD5A32-6D7C-4914-A069-03856C7E1C9A}" type="sibTrans" cxnId="{0D32A80D-E535-4ACD-ACAC-CFBEB2C95475}">
      <dgm:prSet/>
      <dgm:spPr/>
      <dgm:t>
        <a:bodyPr/>
        <a:lstStyle/>
        <a:p>
          <a:endParaRPr lang="en-US">
            <a:latin typeface="Times New Roman" panose="02020603050405020304" pitchFamily="18" charset="0"/>
            <a:cs typeface="Times New Roman" panose="02020603050405020304" pitchFamily="18" charset="0"/>
          </a:endParaRPr>
        </a:p>
      </dgm:t>
    </dgm:pt>
    <dgm:pt modelId="{36CB13E3-E0DA-4DCB-801D-ABC8DECBD19B}">
      <dgm:prSet/>
      <dgm:spPr/>
      <dgm:t>
        <a:bodyPr/>
        <a:lstStyle/>
        <a:p>
          <a:r>
            <a:rPr lang="en-GB">
              <a:latin typeface="Times New Roman" panose="02020603050405020304" pitchFamily="18" charset="0"/>
              <a:cs typeface="Times New Roman" panose="02020603050405020304" pitchFamily="18" charset="0"/>
            </a:rPr>
            <a:t>Use reliable and credible sources. </a:t>
          </a:r>
          <a:endParaRPr lang="en-US">
            <a:latin typeface="Times New Roman" panose="02020603050405020304" pitchFamily="18" charset="0"/>
            <a:cs typeface="Times New Roman" panose="02020603050405020304" pitchFamily="18" charset="0"/>
          </a:endParaRPr>
        </a:p>
      </dgm:t>
    </dgm:pt>
    <dgm:pt modelId="{52FAB12E-9A59-474E-B3C0-85F25B80DF86}" type="parTrans" cxnId="{74D0A8D3-2AA7-4025-BA71-74CA23E8DFBC}">
      <dgm:prSet/>
      <dgm:spPr/>
      <dgm:t>
        <a:bodyPr/>
        <a:lstStyle/>
        <a:p>
          <a:endParaRPr lang="en-US">
            <a:latin typeface="Times New Roman" panose="02020603050405020304" pitchFamily="18" charset="0"/>
            <a:cs typeface="Times New Roman" panose="02020603050405020304" pitchFamily="18" charset="0"/>
          </a:endParaRPr>
        </a:p>
      </dgm:t>
    </dgm:pt>
    <dgm:pt modelId="{900AD9BA-7B5B-4F7B-B2AF-270C9B5DB2C3}" type="sibTrans" cxnId="{74D0A8D3-2AA7-4025-BA71-74CA23E8DFBC}">
      <dgm:prSet/>
      <dgm:spPr/>
      <dgm:t>
        <a:bodyPr/>
        <a:lstStyle/>
        <a:p>
          <a:endParaRPr lang="en-US">
            <a:latin typeface="Times New Roman" panose="02020603050405020304" pitchFamily="18" charset="0"/>
            <a:cs typeface="Times New Roman" panose="02020603050405020304" pitchFamily="18" charset="0"/>
          </a:endParaRPr>
        </a:p>
      </dgm:t>
    </dgm:pt>
    <dgm:pt modelId="{E84183E0-13F3-456D-B229-43606C868386}">
      <dgm:prSet/>
      <dgm:spPr/>
      <dgm:t>
        <a:bodyPr/>
        <a:lstStyle/>
        <a:p>
          <a:r>
            <a:rPr lang="en-GB">
              <a:latin typeface="Times New Roman" panose="02020603050405020304" pitchFamily="18" charset="0"/>
              <a:cs typeface="Times New Roman" panose="02020603050405020304" pitchFamily="18" charset="0"/>
            </a:rPr>
            <a:t>Maintain academic integrity. </a:t>
          </a:r>
          <a:endParaRPr lang="en-US">
            <a:latin typeface="Times New Roman" panose="02020603050405020304" pitchFamily="18" charset="0"/>
            <a:cs typeface="Times New Roman" panose="02020603050405020304" pitchFamily="18" charset="0"/>
          </a:endParaRPr>
        </a:p>
      </dgm:t>
    </dgm:pt>
    <dgm:pt modelId="{9794E7E0-1562-4EB6-ACC2-459D90348ABB}" type="parTrans" cxnId="{E530BCD0-8E3E-4985-86B9-0BD45709ED21}">
      <dgm:prSet/>
      <dgm:spPr/>
      <dgm:t>
        <a:bodyPr/>
        <a:lstStyle/>
        <a:p>
          <a:endParaRPr lang="en-US">
            <a:latin typeface="Times New Roman" panose="02020603050405020304" pitchFamily="18" charset="0"/>
            <a:cs typeface="Times New Roman" panose="02020603050405020304" pitchFamily="18" charset="0"/>
          </a:endParaRPr>
        </a:p>
      </dgm:t>
    </dgm:pt>
    <dgm:pt modelId="{BB4568A9-487D-41FA-AC5F-F4E99B9F9104}" type="sibTrans" cxnId="{E530BCD0-8E3E-4985-86B9-0BD45709ED21}">
      <dgm:prSet/>
      <dgm:spPr/>
      <dgm:t>
        <a:bodyPr/>
        <a:lstStyle/>
        <a:p>
          <a:endParaRPr lang="en-US">
            <a:latin typeface="Times New Roman" panose="02020603050405020304" pitchFamily="18" charset="0"/>
            <a:cs typeface="Times New Roman" panose="02020603050405020304" pitchFamily="18" charset="0"/>
          </a:endParaRPr>
        </a:p>
      </dgm:t>
    </dgm:pt>
    <dgm:pt modelId="{FCEDEC6C-EB9F-4F5E-816A-883D42BEDAFD}">
      <dgm:prSet/>
      <dgm:spPr/>
      <dgm:t>
        <a:bodyPr/>
        <a:lstStyle/>
        <a:p>
          <a:r>
            <a:rPr lang="en-GB">
              <a:latin typeface="Times New Roman" panose="02020603050405020304" pitchFamily="18" charset="0"/>
              <a:cs typeface="Times New Roman" panose="02020603050405020304" pitchFamily="18" charset="0"/>
            </a:rPr>
            <a:t>Apply accurate Harvard referencing. </a:t>
          </a:r>
          <a:endParaRPr lang="en-US">
            <a:latin typeface="Times New Roman" panose="02020603050405020304" pitchFamily="18" charset="0"/>
            <a:cs typeface="Times New Roman" panose="02020603050405020304" pitchFamily="18" charset="0"/>
          </a:endParaRPr>
        </a:p>
      </dgm:t>
    </dgm:pt>
    <dgm:pt modelId="{494E5644-82ED-4E7F-8BF2-081E4DD93D5A}" type="parTrans" cxnId="{D8009592-F115-461D-8028-CC52B43D3EE7}">
      <dgm:prSet/>
      <dgm:spPr/>
      <dgm:t>
        <a:bodyPr/>
        <a:lstStyle/>
        <a:p>
          <a:endParaRPr lang="en-US">
            <a:latin typeface="Times New Roman" panose="02020603050405020304" pitchFamily="18" charset="0"/>
            <a:cs typeface="Times New Roman" panose="02020603050405020304" pitchFamily="18" charset="0"/>
          </a:endParaRPr>
        </a:p>
      </dgm:t>
    </dgm:pt>
    <dgm:pt modelId="{353D7083-C22A-489A-B0CA-66E1289B444E}" type="sibTrans" cxnId="{D8009592-F115-461D-8028-CC52B43D3EE7}">
      <dgm:prSet/>
      <dgm:spPr/>
      <dgm:t>
        <a:bodyPr/>
        <a:lstStyle/>
        <a:p>
          <a:endParaRPr lang="en-US">
            <a:latin typeface="Times New Roman" panose="02020603050405020304" pitchFamily="18" charset="0"/>
            <a:cs typeface="Times New Roman" panose="02020603050405020304" pitchFamily="18" charset="0"/>
          </a:endParaRPr>
        </a:p>
      </dgm:t>
    </dgm:pt>
    <dgm:pt modelId="{4DC07734-3411-42CD-9138-980B38841966}" type="pres">
      <dgm:prSet presAssocID="{815794AB-C77A-4114-83DD-B9A65713C931}" presName="Name0" presStyleCnt="0">
        <dgm:presLayoutVars>
          <dgm:dir/>
          <dgm:resizeHandles val="exact"/>
        </dgm:presLayoutVars>
      </dgm:prSet>
      <dgm:spPr/>
    </dgm:pt>
    <dgm:pt modelId="{17585269-3023-4C32-BC8B-A6B47D79C57C}" type="pres">
      <dgm:prSet presAssocID="{940E4A16-1FC0-4E2C-B7DC-41446CF23E18}" presName="node" presStyleLbl="node1" presStyleIdx="0" presStyleCnt="4">
        <dgm:presLayoutVars>
          <dgm:bulletEnabled val="1"/>
        </dgm:presLayoutVars>
      </dgm:prSet>
      <dgm:spPr/>
    </dgm:pt>
    <dgm:pt modelId="{B2116B7B-EC93-48CC-A9C9-ADBD936268E3}" type="pres">
      <dgm:prSet presAssocID="{4D9A4AAD-88E1-4D39-851E-C20C57D62310}" presName="sibTrans" presStyleLbl="sibTrans1D1" presStyleIdx="0" presStyleCnt="3"/>
      <dgm:spPr/>
    </dgm:pt>
    <dgm:pt modelId="{BC0B5E6B-1F97-46B1-9D5A-BB2E63CD7670}" type="pres">
      <dgm:prSet presAssocID="{4D9A4AAD-88E1-4D39-851E-C20C57D62310}" presName="connectorText" presStyleLbl="sibTrans1D1" presStyleIdx="0" presStyleCnt="3"/>
      <dgm:spPr/>
    </dgm:pt>
    <dgm:pt modelId="{848735A6-D7E6-4C46-A5D9-A673680EA725}" type="pres">
      <dgm:prSet presAssocID="{BDD459A1-4B9A-4B35-89AE-081B431C47DB}" presName="node" presStyleLbl="node1" presStyleIdx="1" presStyleCnt="4">
        <dgm:presLayoutVars>
          <dgm:bulletEnabled val="1"/>
        </dgm:presLayoutVars>
      </dgm:prSet>
      <dgm:spPr/>
    </dgm:pt>
    <dgm:pt modelId="{2E3E1172-4C79-42C5-8131-B1BCC9A925DE}" type="pres">
      <dgm:prSet presAssocID="{C9B0E22D-FDC4-4B8D-9F4C-83BFB4DD2611}" presName="sibTrans" presStyleLbl="sibTrans1D1" presStyleIdx="1" presStyleCnt="3"/>
      <dgm:spPr/>
    </dgm:pt>
    <dgm:pt modelId="{2C2329D6-CDC7-4AAB-9D16-2E3F5E616B63}" type="pres">
      <dgm:prSet presAssocID="{C9B0E22D-FDC4-4B8D-9F4C-83BFB4DD2611}" presName="connectorText" presStyleLbl="sibTrans1D1" presStyleIdx="1" presStyleCnt="3"/>
      <dgm:spPr/>
    </dgm:pt>
    <dgm:pt modelId="{C588D8D8-374C-4462-B07D-46955A848BD4}" type="pres">
      <dgm:prSet presAssocID="{592A92BD-34DF-4CAC-8135-AA5759353AB5}" presName="node" presStyleLbl="node1" presStyleIdx="2" presStyleCnt="4">
        <dgm:presLayoutVars>
          <dgm:bulletEnabled val="1"/>
        </dgm:presLayoutVars>
      </dgm:prSet>
      <dgm:spPr/>
    </dgm:pt>
    <dgm:pt modelId="{23E5B927-626A-4847-9266-B17384A17AA0}" type="pres">
      <dgm:prSet presAssocID="{AECB5453-F7CF-4EC0-9FE8-D699F35158DD}" presName="sibTrans" presStyleLbl="sibTrans1D1" presStyleIdx="2" presStyleCnt="3"/>
      <dgm:spPr/>
    </dgm:pt>
    <dgm:pt modelId="{A1161254-EE07-44DC-81BE-938BB7F16CC8}" type="pres">
      <dgm:prSet presAssocID="{AECB5453-F7CF-4EC0-9FE8-D699F35158DD}" presName="connectorText" presStyleLbl="sibTrans1D1" presStyleIdx="2" presStyleCnt="3"/>
      <dgm:spPr/>
    </dgm:pt>
    <dgm:pt modelId="{ECFF86B6-C3F3-43EA-9AAD-01133964791B}" type="pres">
      <dgm:prSet presAssocID="{EAAFE308-45D0-4846-81DD-C6C236583FC2}" presName="node" presStyleLbl="node1" presStyleIdx="3" presStyleCnt="4">
        <dgm:presLayoutVars>
          <dgm:bulletEnabled val="1"/>
        </dgm:presLayoutVars>
      </dgm:prSet>
      <dgm:spPr/>
    </dgm:pt>
  </dgm:ptLst>
  <dgm:cxnLst>
    <dgm:cxn modelId="{D62D5704-3E48-438E-8CAF-A4FA2C36BEC0}" srcId="{BDD459A1-4B9A-4B35-89AE-081B431C47DB}" destId="{CDE2AD66-B6F3-467F-B5D1-449497CC461D}" srcOrd="0" destOrd="0" parTransId="{3226C55B-05CE-4CE2-8F06-458D51365DE5}" sibTransId="{F54258CB-FE5D-4A0D-86BE-0680053914C4}"/>
    <dgm:cxn modelId="{A7607307-87F4-4549-86DF-7B039051B8DE}" srcId="{815794AB-C77A-4114-83DD-B9A65713C931}" destId="{592A92BD-34DF-4CAC-8135-AA5759353AB5}" srcOrd="2" destOrd="0" parTransId="{00168960-39D0-4BFF-B307-0794ABAD8261}" sibTransId="{AECB5453-F7CF-4EC0-9FE8-D699F35158DD}"/>
    <dgm:cxn modelId="{0D32A80D-E535-4ACD-ACAC-CFBEB2C95475}" srcId="{EAAFE308-45D0-4846-81DD-C6C236583FC2}" destId="{970E58F4-2602-40DB-A6BE-62CEB66D2BD1}" srcOrd="0" destOrd="0" parTransId="{E5B860F1-A342-4D3C-BB1C-517040F75391}" sibTransId="{D9FD5A32-6D7C-4914-A069-03856C7E1C9A}"/>
    <dgm:cxn modelId="{F4CAA714-3E78-49AC-AA0E-B51ADFBF186A}" srcId="{BDD459A1-4B9A-4B35-89AE-081B431C47DB}" destId="{425E17F7-0063-4ABB-B43E-920A3A4E58C5}" srcOrd="2" destOrd="0" parTransId="{2E5F3CA0-9B2C-4CAC-BB52-E64BE9F057E3}" sibTransId="{2C7CF514-8944-495C-BA33-C982E6127318}"/>
    <dgm:cxn modelId="{1913C914-78C6-4D87-A4FE-18BD912F620D}" type="presOf" srcId="{4D9A4AAD-88E1-4D39-851E-C20C57D62310}" destId="{BC0B5E6B-1F97-46B1-9D5A-BB2E63CD7670}" srcOrd="1" destOrd="0" presId="urn:microsoft.com/office/officeart/2016/7/layout/RepeatingBendingProcessNew"/>
    <dgm:cxn modelId="{E5872A16-1C1A-4E97-8800-C2E2A3D9CDD5}" type="presOf" srcId="{A0FA4A75-27AF-4AAD-B5C9-4266217D7BBB}" destId="{848735A6-D7E6-4C46-A5D9-A673680EA725}" srcOrd="0" destOrd="4" presId="urn:microsoft.com/office/officeart/2016/7/layout/RepeatingBendingProcessNew"/>
    <dgm:cxn modelId="{3B782F16-A2CE-4E34-A14F-A762CFE494D5}" srcId="{BDD459A1-4B9A-4B35-89AE-081B431C47DB}" destId="{A0FA4A75-27AF-4AAD-B5C9-4266217D7BBB}" srcOrd="3" destOrd="0" parTransId="{89D87A17-3022-4F56-B67D-77AE90C166A8}" sibTransId="{774F7FF9-7F33-45D8-9BAC-EC05069234C2}"/>
    <dgm:cxn modelId="{7CB4032E-ED8C-48B2-A00A-6FE05E175624}" type="presOf" srcId="{4D9A4AAD-88E1-4D39-851E-C20C57D62310}" destId="{B2116B7B-EC93-48CC-A9C9-ADBD936268E3}" srcOrd="0" destOrd="0" presId="urn:microsoft.com/office/officeart/2016/7/layout/RepeatingBendingProcessNew"/>
    <dgm:cxn modelId="{45C6F669-C7B7-4EA7-9B9E-D957301CB567}" type="presOf" srcId="{592A92BD-34DF-4CAC-8135-AA5759353AB5}" destId="{C588D8D8-374C-4462-B07D-46955A848BD4}" srcOrd="0" destOrd="0" presId="urn:microsoft.com/office/officeart/2016/7/layout/RepeatingBendingProcessNew"/>
    <dgm:cxn modelId="{438E6F4B-507E-4C92-9734-06E2083447CC}" type="presOf" srcId="{815794AB-C77A-4114-83DD-B9A65713C931}" destId="{4DC07734-3411-42CD-9138-980B38841966}" srcOrd="0" destOrd="0" presId="urn:microsoft.com/office/officeart/2016/7/layout/RepeatingBendingProcessNew"/>
    <dgm:cxn modelId="{C215546B-1307-433A-8775-3ACF158710B4}" type="presOf" srcId="{C9B0E22D-FDC4-4B8D-9F4C-83BFB4DD2611}" destId="{2C2329D6-CDC7-4AAB-9D16-2E3F5E616B63}" srcOrd="1" destOrd="0" presId="urn:microsoft.com/office/officeart/2016/7/layout/RepeatingBendingProcessNew"/>
    <dgm:cxn modelId="{229B5B4C-423B-4FCF-83E9-268BBD5057B5}" type="presOf" srcId="{36CB13E3-E0DA-4DCB-801D-ABC8DECBD19B}" destId="{ECFF86B6-C3F3-43EA-9AAD-01133964791B}" srcOrd="0" destOrd="2" presId="urn:microsoft.com/office/officeart/2016/7/layout/RepeatingBendingProcessNew"/>
    <dgm:cxn modelId="{F72DBA6D-DBEC-484D-B55D-FB631D27B8FC}" type="presOf" srcId="{AECB5453-F7CF-4EC0-9FE8-D699F35158DD}" destId="{23E5B927-626A-4847-9266-B17384A17AA0}" srcOrd="0" destOrd="0" presId="urn:microsoft.com/office/officeart/2016/7/layout/RepeatingBendingProcessNew"/>
    <dgm:cxn modelId="{F3DE8256-86F6-4E97-82E6-7BF77690C52E}" type="presOf" srcId="{E0BF21A6-E4FD-4FE8-94B4-35430300939B}" destId="{848735A6-D7E6-4C46-A5D9-A673680EA725}" srcOrd="0" destOrd="2" presId="urn:microsoft.com/office/officeart/2016/7/layout/RepeatingBendingProcessNew"/>
    <dgm:cxn modelId="{1EC60489-D358-462F-8538-08396D1615F8}" type="presOf" srcId="{940E4A16-1FC0-4E2C-B7DC-41446CF23E18}" destId="{17585269-3023-4C32-BC8B-A6B47D79C57C}" srcOrd="0" destOrd="0" presId="urn:microsoft.com/office/officeart/2016/7/layout/RepeatingBendingProcessNew"/>
    <dgm:cxn modelId="{D8009592-F115-461D-8028-CC52B43D3EE7}" srcId="{EAAFE308-45D0-4846-81DD-C6C236583FC2}" destId="{FCEDEC6C-EB9F-4F5E-816A-883D42BEDAFD}" srcOrd="3" destOrd="0" parTransId="{494E5644-82ED-4E7F-8BF2-081E4DD93D5A}" sibTransId="{353D7083-C22A-489A-B0CA-66E1289B444E}"/>
    <dgm:cxn modelId="{A954A293-2865-4965-896F-E072071FBA35}" type="presOf" srcId="{AECB5453-F7CF-4EC0-9FE8-D699F35158DD}" destId="{A1161254-EE07-44DC-81BE-938BB7F16CC8}" srcOrd="1" destOrd="0" presId="urn:microsoft.com/office/officeart/2016/7/layout/RepeatingBendingProcessNew"/>
    <dgm:cxn modelId="{6175199A-6668-4C94-AC44-FA87D0E1AE6C}" srcId="{815794AB-C77A-4114-83DD-B9A65713C931}" destId="{EAAFE308-45D0-4846-81DD-C6C236583FC2}" srcOrd="3" destOrd="0" parTransId="{EDD542B1-C09E-45E1-BE4A-AC571B912420}" sibTransId="{7C9E57D5-5A88-4F32-A47C-A44B3E54578F}"/>
    <dgm:cxn modelId="{76B9BD9D-0C23-4497-8C20-B0EBF38BBB3F}" type="presOf" srcId="{EAAFE308-45D0-4846-81DD-C6C236583FC2}" destId="{ECFF86B6-C3F3-43EA-9AAD-01133964791B}" srcOrd="0" destOrd="0" presId="urn:microsoft.com/office/officeart/2016/7/layout/RepeatingBendingProcessNew"/>
    <dgm:cxn modelId="{738A2FA7-1F98-4EAF-BBAC-FF8BDB73CA57}" type="presOf" srcId="{CDE2AD66-B6F3-467F-B5D1-449497CC461D}" destId="{848735A6-D7E6-4C46-A5D9-A673680EA725}" srcOrd="0" destOrd="1" presId="urn:microsoft.com/office/officeart/2016/7/layout/RepeatingBendingProcessNew"/>
    <dgm:cxn modelId="{D5E60FA9-50DE-4D84-B3B6-1887D2E5BD02}" type="presOf" srcId="{E84183E0-13F3-456D-B229-43606C868386}" destId="{ECFF86B6-C3F3-43EA-9AAD-01133964791B}" srcOrd="0" destOrd="3" presId="urn:microsoft.com/office/officeart/2016/7/layout/RepeatingBendingProcessNew"/>
    <dgm:cxn modelId="{D252ECB1-AA8A-4BF2-A49F-41ECF5808281}" srcId="{815794AB-C77A-4114-83DD-B9A65713C931}" destId="{BDD459A1-4B9A-4B35-89AE-081B431C47DB}" srcOrd="1" destOrd="0" parTransId="{DD77FFCF-3A92-433C-AC94-9CC152735350}" sibTransId="{C9B0E22D-FDC4-4B8D-9F4C-83BFB4DD2611}"/>
    <dgm:cxn modelId="{FCA057B6-CF5B-4374-994B-C2C2A0ABAD76}" srcId="{815794AB-C77A-4114-83DD-B9A65713C931}" destId="{940E4A16-1FC0-4E2C-B7DC-41446CF23E18}" srcOrd="0" destOrd="0" parTransId="{9E828B95-C428-4C8A-89D5-894E2145F341}" sibTransId="{4D9A4AAD-88E1-4D39-851E-C20C57D62310}"/>
    <dgm:cxn modelId="{179620C2-98EE-4478-887D-D9D8675E8FF2}" type="presOf" srcId="{970E58F4-2602-40DB-A6BE-62CEB66D2BD1}" destId="{ECFF86B6-C3F3-43EA-9AAD-01133964791B}" srcOrd="0" destOrd="1" presId="urn:microsoft.com/office/officeart/2016/7/layout/RepeatingBendingProcessNew"/>
    <dgm:cxn modelId="{7EF696CE-9C1A-4E4D-A187-A16E50D9E633}" type="presOf" srcId="{BDD459A1-4B9A-4B35-89AE-081B431C47DB}" destId="{848735A6-D7E6-4C46-A5D9-A673680EA725}" srcOrd="0" destOrd="0" presId="urn:microsoft.com/office/officeart/2016/7/layout/RepeatingBendingProcessNew"/>
    <dgm:cxn modelId="{E530BCD0-8E3E-4985-86B9-0BD45709ED21}" srcId="{EAAFE308-45D0-4846-81DD-C6C236583FC2}" destId="{E84183E0-13F3-456D-B229-43606C868386}" srcOrd="2" destOrd="0" parTransId="{9794E7E0-1562-4EB6-ACC2-459D90348ABB}" sibTransId="{BB4568A9-487D-41FA-AC5F-F4E99B9F9104}"/>
    <dgm:cxn modelId="{74D0A8D3-2AA7-4025-BA71-74CA23E8DFBC}" srcId="{EAAFE308-45D0-4846-81DD-C6C236583FC2}" destId="{36CB13E3-E0DA-4DCB-801D-ABC8DECBD19B}" srcOrd="1" destOrd="0" parTransId="{52FAB12E-9A59-474E-B3C0-85F25B80DF86}" sibTransId="{900AD9BA-7B5B-4F7B-B2AF-270C9B5DB2C3}"/>
    <dgm:cxn modelId="{94DA1AD7-F3A6-422B-85EA-B8F68E9AAAF4}" type="presOf" srcId="{FCEDEC6C-EB9F-4F5E-816A-883D42BEDAFD}" destId="{ECFF86B6-C3F3-43EA-9AAD-01133964791B}" srcOrd="0" destOrd="4" presId="urn:microsoft.com/office/officeart/2016/7/layout/RepeatingBendingProcessNew"/>
    <dgm:cxn modelId="{5A396CE7-877F-4285-B71A-EBA52F047C5B}" srcId="{BDD459A1-4B9A-4B35-89AE-081B431C47DB}" destId="{DF0B3CFD-6AF3-4BC1-ACB6-4C60221A23B9}" srcOrd="4" destOrd="0" parTransId="{4BAA0B34-C155-463B-942D-DAFFE22C7383}" sibTransId="{760D62B4-1A09-4C9E-A246-3883B5182A63}"/>
    <dgm:cxn modelId="{8CBE67EA-ECFE-4CD9-9776-F8D2802FFDEC}" srcId="{BDD459A1-4B9A-4B35-89AE-081B431C47DB}" destId="{E0BF21A6-E4FD-4FE8-94B4-35430300939B}" srcOrd="1" destOrd="0" parTransId="{ADFC2361-378C-416F-9E4C-031C9E5165A0}" sibTransId="{861140E0-6B51-4A8C-8764-E80F4C08D0BD}"/>
    <dgm:cxn modelId="{024FD9F7-E7DF-4909-9DF4-E6676B7502F0}" type="presOf" srcId="{DF0B3CFD-6AF3-4BC1-ACB6-4C60221A23B9}" destId="{848735A6-D7E6-4C46-A5D9-A673680EA725}" srcOrd="0" destOrd="5" presId="urn:microsoft.com/office/officeart/2016/7/layout/RepeatingBendingProcessNew"/>
    <dgm:cxn modelId="{7151FEFC-9548-4DEB-968A-38E9BAD73A8E}" type="presOf" srcId="{425E17F7-0063-4ABB-B43E-920A3A4E58C5}" destId="{848735A6-D7E6-4C46-A5D9-A673680EA725}" srcOrd="0" destOrd="3" presId="urn:microsoft.com/office/officeart/2016/7/layout/RepeatingBendingProcessNew"/>
    <dgm:cxn modelId="{21FFABFD-EDEF-4724-A410-A6F1080003E8}" type="presOf" srcId="{C9B0E22D-FDC4-4B8D-9F4C-83BFB4DD2611}" destId="{2E3E1172-4C79-42C5-8131-B1BCC9A925DE}" srcOrd="0" destOrd="0" presId="urn:microsoft.com/office/officeart/2016/7/layout/RepeatingBendingProcessNew"/>
    <dgm:cxn modelId="{E0BDD77F-931A-48D8-BC38-8889F681CD5A}" type="presParOf" srcId="{4DC07734-3411-42CD-9138-980B38841966}" destId="{17585269-3023-4C32-BC8B-A6B47D79C57C}" srcOrd="0" destOrd="0" presId="urn:microsoft.com/office/officeart/2016/7/layout/RepeatingBendingProcessNew"/>
    <dgm:cxn modelId="{A8F29471-5951-44B0-BE88-5EDD12223A82}" type="presParOf" srcId="{4DC07734-3411-42CD-9138-980B38841966}" destId="{B2116B7B-EC93-48CC-A9C9-ADBD936268E3}" srcOrd="1" destOrd="0" presId="urn:microsoft.com/office/officeart/2016/7/layout/RepeatingBendingProcessNew"/>
    <dgm:cxn modelId="{115E890B-B316-4D41-AA77-7997D8905E4E}" type="presParOf" srcId="{B2116B7B-EC93-48CC-A9C9-ADBD936268E3}" destId="{BC0B5E6B-1F97-46B1-9D5A-BB2E63CD7670}" srcOrd="0" destOrd="0" presId="urn:microsoft.com/office/officeart/2016/7/layout/RepeatingBendingProcessNew"/>
    <dgm:cxn modelId="{AFBFB8EB-AD64-4790-9D37-5BAF78A0C797}" type="presParOf" srcId="{4DC07734-3411-42CD-9138-980B38841966}" destId="{848735A6-D7E6-4C46-A5D9-A673680EA725}" srcOrd="2" destOrd="0" presId="urn:microsoft.com/office/officeart/2016/7/layout/RepeatingBendingProcessNew"/>
    <dgm:cxn modelId="{A9DBB27B-2BCF-4D64-94A5-41A459AB2BE2}" type="presParOf" srcId="{4DC07734-3411-42CD-9138-980B38841966}" destId="{2E3E1172-4C79-42C5-8131-B1BCC9A925DE}" srcOrd="3" destOrd="0" presId="urn:microsoft.com/office/officeart/2016/7/layout/RepeatingBendingProcessNew"/>
    <dgm:cxn modelId="{5E8CF3BA-6A73-4E3C-BF40-A0222E38BB7E}" type="presParOf" srcId="{2E3E1172-4C79-42C5-8131-B1BCC9A925DE}" destId="{2C2329D6-CDC7-4AAB-9D16-2E3F5E616B63}" srcOrd="0" destOrd="0" presId="urn:microsoft.com/office/officeart/2016/7/layout/RepeatingBendingProcessNew"/>
    <dgm:cxn modelId="{A77EFB4C-6520-4F5A-9FA2-C98B9A904F01}" type="presParOf" srcId="{4DC07734-3411-42CD-9138-980B38841966}" destId="{C588D8D8-374C-4462-B07D-46955A848BD4}" srcOrd="4" destOrd="0" presId="urn:microsoft.com/office/officeart/2016/7/layout/RepeatingBendingProcessNew"/>
    <dgm:cxn modelId="{9CDB5C5D-8C42-4A63-AAB1-A10035BFD612}" type="presParOf" srcId="{4DC07734-3411-42CD-9138-980B38841966}" destId="{23E5B927-626A-4847-9266-B17384A17AA0}" srcOrd="5" destOrd="0" presId="urn:microsoft.com/office/officeart/2016/7/layout/RepeatingBendingProcessNew"/>
    <dgm:cxn modelId="{DD2D3275-9234-4B53-8E0B-4EC7B8C27B73}" type="presParOf" srcId="{23E5B927-626A-4847-9266-B17384A17AA0}" destId="{A1161254-EE07-44DC-81BE-938BB7F16CC8}" srcOrd="0" destOrd="0" presId="urn:microsoft.com/office/officeart/2016/7/layout/RepeatingBendingProcessNew"/>
    <dgm:cxn modelId="{2DE329E4-E13A-4CFD-9BA6-F9B4B4FEBAF6}" type="presParOf" srcId="{4DC07734-3411-42CD-9138-980B38841966}" destId="{ECFF86B6-C3F3-43EA-9AAD-01133964791B}"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55A807-9CD2-4214-9692-E447CF31EB4C}"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2786A543-9587-4B61-80F0-F229C03FDCA7}">
      <dgm:prSet custT="1"/>
      <dgm:spPr/>
      <dgm:t>
        <a:bodyPr/>
        <a:lstStyle/>
        <a:p>
          <a:pPr>
            <a:lnSpc>
              <a:spcPct val="100000"/>
            </a:lnSpc>
          </a:pPr>
          <a:r>
            <a:rPr lang="en-GB" sz="3200" b="1" dirty="0">
              <a:latin typeface="Times New Roman" panose="02020603050405020304" pitchFamily="18" charset="0"/>
              <a:cs typeface="Times New Roman" panose="02020603050405020304" pitchFamily="18" charset="0"/>
            </a:rPr>
            <a:t>This study is expected to:</a:t>
          </a:r>
          <a:endParaRPr lang="en-US" sz="3200" b="1" dirty="0">
            <a:latin typeface="Times New Roman" panose="02020603050405020304" pitchFamily="18" charset="0"/>
            <a:cs typeface="Times New Roman" panose="02020603050405020304" pitchFamily="18" charset="0"/>
          </a:endParaRPr>
        </a:p>
      </dgm:t>
    </dgm:pt>
    <dgm:pt modelId="{5816678C-97E5-418E-ABE8-568A6B526AAA}" type="parTrans" cxnId="{79DA3478-3401-42AE-8BDF-AF38C439D0AD}">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E18F2DC4-0E92-447D-B71A-1799A48672F1}" type="sibTrans" cxnId="{79DA3478-3401-42AE-8BDF-AF38C439D0AD}">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F9595CD7-C653-44A9-8125-C02B388C2691}">
      <dgm:prSet/>
      <dgm:spPr/>
      <dgm:t>
        <a:bodyPr/>
        <a:lstStyle/>
        <a:p>
          <a:pPr>
            <a:lnSpc>
              <a:spcPct val="100000"/>
            </a:lnSpc>
          </a:pPr>
          <a:r>
            <a:rPr lang="en-GB">
              <a:latin typeface="Times New Roman" panose="02020603050405020304" pitchFamily="18" charset="0"/>
              <a:cs typeface="Times New Roman" panose="02020603050405020304" pitchFamily="18" charset="0"/>
            </a:rPr>
            <a:t>Improve understanding of person-centred care practices. </a:t>
          </a:r>
          <a:endParaRPr lang="en-US">
            <a:latin typeface="Times New Roman" panose="02020603050405020304" pitchFamily="18" charset="0"/>
            <a:cs typeface="Times New Roman" panose="02020603050405020304" pitchFamily="18" charset="0"/>
          </a:endParaRPr>
        </a:p>
      </dgm:t>
    </dgm:pt>
    <dgm:pt modelId="{D682F06C-E781-4D1A-95D5-90A168854745}" type="parTrans" cxnId="{406AACDC-BC09-4753-B280-5406AA416191}">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1F21585A-FBB3-4172-8A40-4540822C79EE}" type="sibTrans" cxnId="{406AACDC-BC09-4753-B280-5406AA416191}">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B57EC5AB-999D-43FA-AD6C-EF3D2D4CE7CC}">
      <dgm:prSet/>
      <dgm:spPr/>
      <dgm:t>
        <a:bodyPr/>
        <a:lstStyle/>
        <a:p>
          <a:pPr>
            <a:lnSpc>
              <a:spcPct val="100000"/>
            </a:lnSpc>
          </a:pPr>
          <a:r>
            <a:rPr lang="en-GB">
              <a:latin typeface="Times New Roman" panose="02020603050405020304" pitchFamily="18" charset="0"/>
              <a:cs typeface="Times New Roman" panose="02020603050405020304" pitchFamily="18" charset="0"/>
            </a:rPr>
            <a:t>Identify factors that promote independence among older adults. </a:t>
          </a:r>
          <a:endParaRPr lang="en-US">
            <a:latin typeface="Times New Roman" panose="02020603050405020304" pitchFamily="18" charset="0"/>
            <a:cs typeface="Times New Roman" panose="02020603050405020304" pitchFamily="18" charset="0"/>
          </a:endParaRPr>
        </a:p>
      </dgm:t>
    </dgm:pt>
    <dgm:pt modelId="{1830E4EF-4C28-478E-87E3-8ADAFFEBD85A}" type="parTrans" cxnId="{7DD77970-BF3A-40EC-8E60-63FF8A4B7D10}">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8EC12FD0-E217-4CF8-B62A-2EE8526ABF7B}" type="sibTrans" cxnId="{7DD77970-BF3A-40EC-8E60-63FF8A4B7D10}">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8A6AB5E7-AB91-4393-9B2C-11099155D1FB}">
      <dgm:prSet/>
      <dgm:spPr/>
      <dgm:t>
        <a:bodyPr/>
        <a:lstStyle/>
        <a:p>
          <a:pPr>
            <a:lnSpc>
              <a:spcPct val="100000"/>
            </a:lnSpc>
          </a:pPr>
          <a:r>
            <a:rPr lang="en-GB">
              <a:latin typeface="Times New Roman" panose="02020603050405020304" pitchFamily="18" charset="0"/>
              <a:cs typeface="Times New Roman" panose="02020603050405020304" pitchFamily="18" charset="0"/>
            </a:rPr>
            <a:t>Highlight barriers affecting service delivery. </a:t>
          </a:r>
          <a:endParaRPr lang="en-US">
            <a:latin typeface="Times New Roman" panose="02020603050405020304" pitchFamily="18" charset="0"/>
            <a:cs typeface="Times New Roman" panose="02020603050405020304" pitchFamily="18" charset="0"/>
          </a:endParaRPr>
        </a:p>
      </dgm:t>
    </dgm:pt>
    <dgm:pt modelId="{8A6D02E3-61C5-4935-BB73-C04800B3DC78}" type="parTrans" cxnId="{CD482579-9EBD-44F5-BFA1-8F703FEB9E40}">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A068A521-E8C9-4F3A-953E-2A9CC0949615}" type="sibTrans" cxnId="{CD482579-9EBD-44F5-BFA1-8F703FEB9E40}">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7CAED125-8110-463D-A0C5-93FE73035D87}">
      <dgm:prSet/>
      <dgm:spPr/>
      <dgm:t>
        <a:bodyPr/>
        <a:lstStyle/>
        <a:p>
          <a:pPr>
            <a:lnSpc>
              <a:spcPct val="100000"/>
            </a:lnSpc>
          </a:pPr>
          <a:r>
            <a:rPr lang="en-GB">
              <a:latin typeface="Times New Roman" panose="02020603050405020304" pitchFamily="18" charset="0"/>
              <a:cs typeface="Times New Roman" panose="02020603050405020304" pitchFamily="18" charset="0"/>
            </a:rPr>
            <a:t>Provide recommendations for health and social care professionals and policymakers. </a:t>
          </a:r>
          <a:endParaRPr lang="en-US">
            <a:latin typeface="Times New Roman" panose="02020603050405020304" pitchFamily="18" charset="0"/>
            <a:cs typeface="Times New Roman" panose="02020603050405020304" pitchFamily="18" charset="0"/>
          </a:endParaRPr>
        </a:p>
      </dgm:t>
    </dgm:pt>
    <dgm:pt modelId="{DE0C4EB2-EA30-444B-919E-A2020F051C33}" type="parTrans" cxnId="{8DA038F2-11DF-44A9-A474-9B06D3CEEAE8}">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D0771338-51B9-4D7B-9F38-52A87C4D8CB5}" type="sibTrans" cxnId="{8DA038F2-11DF-44A9-A474-9B06D3CEEAE8}">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61E5A7D3-425C-49FF-AED2-0B1ABD84EF92}" type="pres">
      <dgm:prSet presAssocID="{E255A807-9CD2-4214-9692-E447CF31EB4C}" presName="Name0" presStyleCnt="0">
        <dgm:presLayoutVars>
          <dgm:dir/>
          <dgm:animLvl val="lvl"/>
          <dgm:resizeHandles val="exact"/>
        </dgm:presLayoutVars>
      </dgm:prSet>
      <dgm:spPr/>
    </dgm:pt>
    <dgm:pt modelId="{887E1885-7493-4454-9F62-6E74BBA3A9F4}" type="pres">
      <dgm:prSet presAssocID="{2786A543-9587-4B61-80F0-F229C03FDCA7}" presName="linNode" presStyleCnt="0"/>
      <dgm:spPr/>
    </dgm:pt>
    <dgm:pt modelId="{709A3745-23C0-4355-BF4E-2B9B60C95B3C}" type="pres">
      <dgm:prSet presAssocID="{2786A543-9587-4B61-80F0-F229C03FDCA7}" presName="parentText" presStyleLbl="node1" presStyleIdx="0" presStyleCnt="1">
        <dgm:presLayoutVars>
          <dgm:chMax val="1"/>
          <dgm:bulletEnabled val="1"/>
        </dgm:presLayoutVars>
      </dgm:prSet>
      <dgm:spPr/>
    </dgm:pt>
    <dgm:pt modelId="{26E9BB23-FB6F-40CC-807A-69F5DAD00E43}" type="pres">
      <dgm:prSet presAssocID="{2786A543-9587-4B61-80F0-F229C03FDCA7}" presName="descendantText" presStyleLbl="alignAccFollowNode1" presStyleIdx="0" presStyleCnt="1">
        <dgm:presLayoutVars>
          <dgm:bulletEnabled val="1"/>
        </dgm:presLayoutVars>
      </dgm:prSet>
      <dgm:spPr/>
    </dgm:pt>
  </dgm:ptLst>
  <dgm:cxnLst>
    <dgm:cxn modelId="{604DC30E-8CFF-4F26-8E89-AF9A61CF3FEE}" type="presOf" srcId="{8A6AB5E7-AB91-4393-9B2C-11099155D1FB}" destId="{26E9BB23-FB6F-40CC-807A-69F5DAD00E43}" srcOrd="0" destOrd="2" presId="urn:microsoft.com/office/officeart/2005/8/layout/vList5"/>
    <dgm:cxn modelId="{4075411D-80AD-48DC-85C3-D8F3BB7F1B2E}" type="presOf" srcId="{F9595CD7-C653-44A9-8125-C02B388C2691}" destId="{26E9BB23-FB6F-40CC-807A-69F5DAD00E43}" srcOrd="0" destOrd="0" presId="urn:microsoft.com/office/officeart/2005/8/layout/vList5"/>
    <dgm:cxn modelId="{AB4EE035-2F6C-4EC4-8816-61AC616C1134}" type="presOf" srcId="{B57EC5AB-999D-43FA-AD6C-EF3D2D4CE7CC}" destId="{26E9BB23-FB6F-40CC-807A-69F5DAD00E43}" srcOrd="0" destOrd="1" presId="urn:microsoft.com/office/officeart/2005/8/layout/vList5"/>
    <dgm:cxn modelId="{7DD77970-BF3A-40EC-8E60-63FF8A4B7D10}" srcId="{2786A543-9587-4B61-80F0-F229C03FDCA7}" destId="{B57EC5AB-999D-43FA-AD6C-EF3D2D4CE7CC}" srcOrd="1" destOrd="0" parTransId="{1830E4EF-4C28-478E-87E3-8ADAFFEBD85A}" sibTransId="{8EC12FD0-E217-4CF8-B62A-2EE8526ABF7B}"/>
    <dgm:cxn modelId="{79DA3478-3401-42AE-8BDF-AF38C439D0AD}" srcId="{E255A807-9CD2-4214-9692-E447CF31EB4C}" destId="{2786A543-9587-4B61-80F0-F229C03FDCA7}" srcOrd="0" destOrd="0" parTransId="{5816678C-97E5-418E-ABE8-568A6B526AAA}" sibTransId="{E18F2DC4-0E92-447D-B71A-1799A48672F1}"/>
    <dgm:cxn modelId="{CD482579-9EBD-44F5-BFA1-8F703FEB9E40}" srcId="{2786A543-9587-4B61-80F0-F229C03FDCA7}" destId="{8A6AB5E7-AB91-4393-9B2C-11099155D1FB}" srcOrd="2" destOrd="0" parTransId="{8A6D02E3-61C5-4935-BB73-C04800B3DC78}" sibTransId="{A068A521-E8C9-4F3A-953E-2A9CC0949615}"/>
    <dgm:cxn modelId="{D16DB27A-CF3D-4672-B398-867C43FD3AF9}" type="presOf" srcId="{E255A807-9CD2-4214-9692-E447CF31EB4C}" destId="{61E5A7D3-425C-49FF-AED2-0B1ABD84EF92}" srcOrd="0" destOrd="0" presId="urn:microsoft.com/office/officeart/2005/8/layout/vList5"/>
    <dgm:cxn modelId="{EFA50EAE-6B63-40C3-84C9-A47F00B8CFD1}" type="presOf" srcId="{2786A543-9587-4B61-80F0-F229C03FDCA7}" destId="{709A3745-23C0-4355-BF4E-2B9B60C95B3C}" srcOrd="0" destOrd="0" presId="urn:microsoft.com/office/officeart/2005/8/layout/vList5"/>
    <dgm:cxn modelId="{406AACDC-BC09-4753-B280-5406AA416191}" srcId="{2786A543-9587-4B61-80F0-F229C03FDCA7}" destId="{F9595CD7-C653-44A9-8125-C02B388C2691}" srcOrd="0" destOrd="0" parTransId="{D682F06C-E781-4D1A-95D5-90A168854745}" sibTransId="{1F21585A-FBB3-4172-8A40-4540822C79EE}"/>
    <dgm:cxn modelId="{8DA038F2-11DF-44A9-A474-9B06D3CEEAE8}" srcId="{2786A543-9587-4B61-80F0-F229C03FDCA7}" destId="{7CAED125-8110-463D-A0C5-93FE73035D87}" srcOrd="3" destOrd="0" parTransId="{DE0C4EB2-EA30-444B-919E-A2020F051C33}" sibTransId="{D0771338-51B9-4D7B-9F38-52A87C4D8CB5}"/>
    <dgm:cxn modelId="{3CF4EEFD-0FB1-4F19-95CE-084768F3C322}" type="presOf" srcId="{7CAED125-8110-463D-A0C5-93FE73035D87}" destId="{26E9BB23-FB6F-40CC-807A-69F5DAD00E43}" srcOrd="0" destOrd="3" presId="urn:microsoft.com/office/officeart/2005/8/layout/vList5"/>
    <dgm:cxn modelId="{9AE46E6C-684E-453B-BF7F-B6091CF1300D}" type="presParOf" srcId="{61E5A7D3-425C-49FF-AED2-0B1ABD84EF92}" destId="{887E1885-7493-4454-9F62-6E74BBA3A9F4}" srcOrd="0" destOrd="0" presId="urn:microsoft.com/office/officeart/2005/8/layout/vList5"/>
    <dgm:cxn modelId="{72172703-AD48-42B3-B28C-B52C67EE7687}" type="presParOf" srcId="{887E1885-7493-4454-9F62-6E74BBA3A9F4}" destId="{709A3745-23C0-4355-BF4E-2B9B60C95B3C}" srcOrd="0" destOrd="0" presId="urn:microsoft.com/office/officeart/2005/8/layout/vList5"/>
    <dgm:cxn modelId="{5BCE09DF-CF78-427F-B9E0-80736CF62497}" type="presParOf" srcId="{887E1885-7493-4454-9F62-6E74BBA3A9F4}" destId="{26E9BB23-FB6F-40CC-807A-69F5DAD00E4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F15B9-3C57-4F69-B426-2D20037F3C6A}">
      <dsp:nvSpPr>
        <dsp:cNvPr id="0" name=""/>
        <dsp:cNvSpPr/>
      </dsp:nvSpPr>
      <dsp:spPr>
        <a:xfrm>
          <a:off x="0" y="4277206"/>
          <a:ext cx="6263640" cy="140387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Objectives</a:t>
          </a:r>
          <a:endParaRPr lang="en-US" sz="1800" kern="1200">
            <a:latin typeface="Times New Roman" panose="02020603050405020304" pitchFamily="18" charset="0"/>
            <a:cs typeface="Times New Roman" panose="02020603050405020304" pitchFamily="18" charset="0"/>
          </a:endParaRPr>
        </a:p>
      </dsp:txBody>
      <dsp:txXfrm>
        <a:off x="0" y="4277206"/>
        <a:ext cx="6263640" cy="758092"/>
      </dsp:txXfrm>
    </dsp:sp>
    <dsp:sp modelId="{B49E7643-74A9-42DD-B095-EB1A51D0502A}">
      <dsp:nvSpPr>
        <dsp:cNvPr id="0" name=""/>
        <dsp:cNvSpPr/>
      </dsp:nvSpPr>
      <dsp:spPr>
        <a:xfrm>
          <a:off x="0" y="5007220"/>
          <a:ext cx="1565909" cy="64578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To examine the key principles of person-centred care for older adults. </a:t>
          </a:r>
          <a:endParaRPr lang="en-US" sz="1100" kern="1200" dirty="0">
            <a:latin typeface="Times New Roman" panose="02020603050405020304" pitchFamily="18" charset="0"/>
            <a:cs typeface="Times New Roman" panose="02020603050405020304" pitchFamily="18" charset="0"/>
          </a:endParaRPr>
        </a:p>
      </dsp:txBody>
      <dsp:txXfrm>
        <a:off x="0" y="5007220"/>
        <a:ext cx="1565909" cy="645782"/>
      </dsp:txXfrm>
    </dsp:sp>
    <dsp:sp modelId="{C91DCF80-DF34-489E-86F2-90310725BD66}">
      <dsp:nvSpPr>
        <dsp:cNvPr id="0" name=""/>
        <dsp:cNvSpPr/>
      </dsp:nvSpPr>
      <dsp:spPr>
        <a:xfrm>
          <a:off x="1565910" y="5007220"/>
          <a:ext cx="1565909" cy="64578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To explore how person-centred care supports independence and wellbeing. </a:t>
          </a:r>
          <a:endParaRPr lang="en-US" sz="1100" kern="1200">
            <a:latin typeface="Times New Roman" panose="02020603050405020304" pitchFamily="18" charset="0"/>
            <a:cs typeface="Times New Roman" panose="02020603050405020304" pitchFamily="18" charset="0"/>
          </a:endParaRPr>
        </a:p>
      </dsp:txBody>
      <dsp:txXfrm>
        <a:off x="1565910" y="5007220"/>
        <a:ext cx="1565909" cy="645782"/>
      </dsp:txXfrm>
    </dsp:sp>
    <dsp:sp modelId="{BF17D8C6-1B92-49EC-B961-A8568AA86A5E}">
      <dsp:nvSpPr>
        <dsp:cNvPr id="0" name=""/>
        <dsp:cNvSpPr/>
      </dsp:nvSpPr>
      <dsp:spPr>
        <a:xfrm>
          <a:off x="3131820" y="5007220"/>
          <a:ext cx="1565909" cy="64578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To identify barriers to implementing person-centred care in the UK. </a:t>
          </a:r>
          <a:endParaRPr lang="en-US" sz="1100" kern="1200">
            <a:latin typeface="Times New Roman" panose="02020603050405020304" pitchFamily="18" charset="0"/>
            <a:cs typeface="Times New Roman" panose="02020603050405020304" pitchFamily="18" charset="0"/>
          </a:endParaRPr>
        </a:p>
      </dsp:txBody>
      <dsp:txXfrm>
        <a:off x="3131820" y="5007220"/>
        <a:ext cx="1565909" cy="645782"/>
      </dsp:txXfrm>
    </dsp:sp>
    <dsp:sp modelId="{5A36566C-A2DF-432B-A765-D5ED936225D7}">
      <dsp:nvSpPr>
        <dsp:cNvPr id="0" name=""/>
        <dsp:cNvSpPr/>
      </dsp:nvSpPr>
      <dsp:spPr>
        <a:xfrm>
          <a:off x="4697730" y="5007220"/>
          <a:ext cx="1565909" cy="64578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To provide recommendations for improving person-centred care practices. </a:t>
          </a:r>
          <a:endParaRPr lang="en-US" sz="1100" kern="1200">
            <a:latin typeface="Times New Roman" panose="02020603050405020304" pitchFamily="18" charset="0"/>
            <a:cs typeface="Times New Roman" panose="02020603050405020304" pitchFamily="18" charset="0"/>
          </a:endParaRPr>
        </a:p>
      </dsp:txBody>
      <dsp:txXfrm>
        <a:off x="4697730" y="5007220"/>
        <a:ext cx="1565909" cy="645782"/>
      </dsp:txXfrm>
    </dsp:sp>
    <dsp:sp modelId="{4EF6AD93-F342-4D26-B4AC-86B45657B47E}">
      <dsp:nvSpPr>
        <dsp:cNvPr id="0" name=""/>
        <dsp:cNvSpPr/>
      </dsp:nvSpPr>
      <dsp:spPr>
        <a:xfrm rot="10800000">
          <a:off x="0" y="2139105"/>
          <a:ext cx="6263640" cy="2159159"/>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a:lnSpc>
              <a:spcPct val="15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aim of this project is to explore how person-centred care empowers older people to live independently within the UK health and social care system.</a:t>
          </a:r>
          <a:endParaRPr lang="en-US" sz="1800" kern="1200" dirty="0">
            <a:latin typeface="Times New Roman" panose="02020603050405020304" pitchFamily="18" charset="0"/>
            <a:cs typeface="Times New Roman" panose="02020603050405020304" pitchFamily="18" charset="0"/>
          </a:endParaRPr>
        </a:p>
      </dsp:txBody>
      <dsp:txXfrm rot="10800000">
        <a:off x="0" y="2139105"/>
        <a:ext cx="6263640" cy="1402957"/>
      </dsp:txXfrm>
    </dsp:sp>
    <dsp:sp modelId="{9566AEBE-0FAD-43AD-9087-CDF47EC343D1}">
      <dsp:nvSpPr>
        <dsp:cNvPr id="0" name=""/>
        <dsp:cNvSpPr/>
      </dsp:nvSpPr>
      <dsp:spPr>
        <a:xfrm rot="10800000">
          <a:off x="0" y="1004"/>
          <a:ext cx="6263640" cy="2159159"/>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Aim</a:t>
          </a:r>
          <a:endParaRPr lang="en-US" sz="3200" kern="1200" dirty="0">
            <a:latin typeface="Times New Roman" panose="02020603050405020304" pitchFamily="18" charset="0"/>
            <a:cs typeface="Times New Roman" panose="02020603050405020304" pitchFamily="18" charset="0"/>
          </a:endParaRPr>
        </a:p>
      </dsp:txBody>
      <dsp:txXfrm rot="10800000">
        <a:off x="0" y="1004"/>
        <a:ext cx="6263640" cy="1402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BACBD2-2844-4C10-9959-08043AE93346}">
      <dsp:nvSpPr>
        <dsp:cNvPr id="0" name=""/>
        <dsp:cNvSpPr/>
      </dsp:nvSpPr>
      <dsp:spPr>
        <a:xfrm>
          <a:off x="0" y="4731275"/>
          <a:ext cx="7559504" cy="15529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These findings demonstrate the need for further investigation into how person-centred care can effectively support independence among older adults.</a:t>
          </a:r>
          <a:endParaRPr lang="en-US" sz="2000" kern="1200" dirty="0">
            <a:latin typeface="Times New Roman" panose="02020603050405020304" pitchFamily="18" charset="0"/>
            <a:cs typeface="Times New Roman" panose="02020603050405020304" pitchFamily="18" charset="0"/>
          </a:endParaRPr>
        </a:p>
      </dsp:txBody>
      <dsp:txXfrm>
        <a:off x="0" y="4731275"/>
        <a:ext cx="7559504" cy="1552910"/>
      </dsp:txXfrm>
    </dsp:sp>
    <dsp:sp modelId="{9239AD1A-3611-4E77-B9EC-027649ABA6A1}">
      <dsp:nvSpPr>
        <dsp:cNvPr id="0" name=""/>
        <dsp:cNvSpPr/>
      </dsp:nvSpPr>
      <dsp:spPr>
        <a:xfrm rot="10800000">
          <a:off x="0" y="2366193"/>
          <a:ext cx="7559504" cy="2388376"/>
        </a:xfrm>
        <a:prstGeom prst="upArrowCallou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latin typeface="Times New Roman" panose="02020603050405020304" pitchFamily="18" charset="0"/>
              <a:cs typeface="Times New Roman" panose="02020603050405020304" pitchFamily="18" charset="0"/>
            </a:rPr>
            <a:t>Studies also identify challenges including:</a:t>
          </a:r>
          <a:endParaRPr lang="en-US" sz="2000" kern="1200">
            <a:latin typeface="Times New Roman" panose="02020603050405020304" pitchFamily="18" charset="0"/>
            <a:cs typeface="Times New Roman" panose="02020603050405020304" pitchFamily="18" charset="0"/>
          </a:endParaRPr>
        </a:p>
      </dsp:txBody>
      <dsp:txXfrm rot="-10800000">
        <a:off x="0" y="2366193"/>
        <a:ext cx="7559504" cy="838319"/>
      </dsp:txXfrm>
    </dsp:sp>
    <dsp:sp modelId="{866C546D-CA59-47A3-A145-A658B67BB90A}">
      <dsp:nvSpPr>
        <dsp:cNvPr id="0" name=""/>
        <dsp:cNvSpPr/>
      </dsp:nvSpPr>
      <dsp:spPr>
        <a:xfrm>
          <a:off x="0" y="3204513"/>
          <a:ext cx="1889876" cy="71412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Workforce shortages. </a:t>
          </a:r>
          <a:endParaRPr lang="en-US" sz="1200" kern="1200">
            <a:latin typeface="Times New Roman" panose="02020603050405020304" pitchFamily="18" charset="0"/>
            <a:cs typeface="Times New Roman" panose="02020603050405020304" pitchFamily="18" charset="0"/>
          </a:endParaRPr>
        </a:p>
      </dsp:txBody>
      <dsp:txXfrm>
        <a:off x="0" y="3204513"/>
        <a:ext cx="1889876" cy="714124"/>
      </dsp:txXfrm>
    </dsp:sp>
    <dsp:sp modelId="{6BAB209A-6CE2-49A4-A340-B125AB60610F}">
      <dsp:nvSpPr>
        <dsp:cNvPr id="0" name=""/>
        <dsp:cNvSpPr/>
      </dsp:nvSpPr>
      <dsp:spPr>
        <a:xfrm>
          <a:off x="1889876" y="3204513"/>
          <a:ext cx="1889876" cy="714124"/>
        </a:xfrm>
        <a:prstGeom prst="rect">
          <a:avLst/>
        </a:prstGeom>
        <a:solidFill>
          <a:schemeClr val="accent2">
            <a:tint val="40000"/>
            <a:alpha val="90000"/>
            <a:hueOff val="841840"/>
            <a:satOff val="-7779"/>
            <a:lumOff val="-877"/>
            <a:alphaOff val="0"/>
          </a:schemeClr>
        </a:solidFill>
        <a:ln w="19050" cap="flat" cmpd="sng" algn="ctr">
          <a:solidFill>
            <a:schemeClr val="accent2">
              <a:tint val="40000"/>
              <a:alpha val="90000"/>
              <a:hueOff val="841840"/>
              <a:satOff val="-7779"/>
              <a:lumOff val="-8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Limited funding. </a:t>
          </a:r>
          <a:endParaRPr lang="en-US" sz="1200" kern="1200">
            <a:latin typeface="Times New Roman" panose="02020603050405020304" pitchFamily="18" charset="0"/>
            <a:cs typeface="Times New Roman" panose="02020603050405020304" pitchFamily="18" charset="0"/>
          </a:endParaRPr>
        </a:p>
      </dsp:txBody>
      <dsp:txXfrm>
        <a:off x="1889876" y="3204513"/>
        <a:ext cx="1889876" cy="714124"/>
      </dsp:txXfrm>
    </dsp:sp>
    <dsp:sp modelId="{57DD6B3A-52D5-4BF1-95FE-5148986737D0}">
      <dsp:nvSpPr>
        <dsp:cNvPr id="0" name=""/>
        <dsp:cNvSpPr/>
      </dsp:nvSpPr>
      <dsp:spPr>
        <a:xfrm>
          <a:off x="3779752" y="3204513"/>
          <a:ext cx="1889876" cy="714124"/>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Time constraints for care staff. </a:t>
          </a:r>
          <a:endParaRPr lang="en-US" sz="1200" kern="1200">
            <a:latin typeface="Times New Roman" panose="02020603050405020304" pitchFamily="18" charset="0"/>
            <a:cs typeface="Times New Roman" panose="02020603050405020304" pitchFamily="18" charset="0"/>
          </a:endParaRPr>
        </a:p>
      </dsp:txBody>
      <dsp:txXfrm>
        <a:off x="3779752" y="3204513"/>
        <a:ext cx="1889876" cy="714124"/>
      </dsp:txXfrm>
    </dsp:sp>
    <dsp:sp modelId="{DEF58B43-97EC-482B-A18F-EF6B2107D8CF}">
      <dsp:nvSpPr>
        <dsp:cNvPr id="0" name=""/>
        <dsp:cNvSpPr/>
      </dsp:nvSpPr>
      <dsp:spPr>
        <a:xfrm>
          <a:off x="5669628" y="3204513"/>
          <a:ext cx="1889876" cy="714124"/>
        </a:xfrm>
        <a:prstGeom prst="rect">
          <a:avLst/>
        </a:prstGeom>
        <a:solidFill>
          <a:schemeClr val="accent2">
            <a:tint val="40000"/>
            <a:alpha val="90000"/>
            <a:hueOff val="2525519"/>
            <a:satOff val="-23337"/>
            <a:lumOff val="-2631"/>
            <a:alphaOff val="0"/>
          </a:schemeClr>
        </a:solidFill>
        <a:ln w="19050" cap="flat" cmpd="sng" algn="ctr">
          <a:solidFill>
            <a:schemeClr val="accent2">
              <a:tint val="40000"/>
              <a:alpha val="90000"/>
              <a:hueOff val="2525519"/>
              <a:satOff val="-23337"/>
              <a:lumOff val="-26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Variations in service quality across regions (Skills for Care, 2024). </a:t>
          </a:r>
          <a:endParaRPr lang="en-US" sz="1200" kern="1200">
            <a:latin typeface="Times New Roman" panose="02020603050405020304" pitchFamily="18" charset="0"/>
            <a:cs typeface="Times New Roman" panose="02020603050405020304" pitchFamily="18" charset="0"/>
          </a:endParaRPr>
        </a:p>
      </dsp:txBody>
      <dsp:txXfrm>
        <a:off x="5669628" y="3204513"/>
        <a:ext cx="1889876" cy="714124"/>
      </dsp:txXfrm>
    </dsp:sp>
    <dsp:sp modelId="{1CBC1739-4D25-4C3D-A927-F00079030F1C}">
      <dsp:nvSpPr>
        <dsp:cNvPr id="0" name=""/>
        <dsp:cNvSpPr/>
      </dsp:nvSpPr>
      <dsp:spPr>
        <a:xfrm rot="10800000">
          <a:off x="0" y="1110"/>
          <a:ext cx="7559504" cy="2388376"/>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latin typeface="Times New Roman" panose="02020603050405020304" pitchFamily="18" charset="0"/>
              <a:cs typeface="Times New Roman" panose="02020603050405020304" pitchFamily="18" charset="0"/>
            </a:rPr>
            <a:t>Existing literature highlights several benefits of person-centred care for older people:</a:t>
          </a:r>
          <a:endParaRPr lang="en-US" sz="2000" kern="1200">
            <a:latin typeface="Times New Roman" panose="02020603050405020304" pitchFamily="18" charset="0"/>
            <a:cs typeface="Times New Roman" panose="02020603050405020304" pitchFamily="18" charset="0"/>
          </a:endParaRPr>
        </a:p>
      </dsp:txBody>
      <dsp:txXfrm rot="-10800000">
        <a:off x="0" y="1110"/>
        <a:ext cx="7559504" cy="838319"/>
      </dsp:txXfrm>
    </dsp:sp>
    <dsp:sp modelId="{C466B378-1AA8-4006-9AAD-B71A22D8EFC7}">
      <dsp:nvSpPr>
        <dsp:cNvPr id="0" name=""/>
        <dsp:cNvSpPr/>
      </dsp:nvSpPr>
      <dsp:spPr>
        <a:xfrm>
          <a:off x="922" y="839430"/>
          <a:ext cx="1511531" cy="714124"/>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Improved autonomy and decision-making. </a:t>
          </a:r>
          <a:endParaRPr lang="en-US" sz="1200" kern="1200">
            <a:latin typeface="Times New Roman" panose="02020603050405020304" pitchFamily="18" charset="0"/>
            <a:cs typeface="Times New Roman" panose="02020603050405020304" pitchFamily="18" charset="0"/>
          </a:endParaRPr>
        </a:p>
      </dsp:txBody>
      <dsp:txXfrm>
        <a:off x="922" y="839430"/>
        <a:ext cx="1511531" cy="714124"/>
      </dsp:txXfrm>
    </dsp:sp>
    <dsp:sp modelId="{800AD4FC-F43E-4ADC-B938-80A5F2CF8E5C}">
      <dsp:nvSpPr>
        <dsp:cNvPr id="0" name=""/>
        <dsp:cNvSpPr/>
      </dsp:nvSpPr>
      <dsp:spPr>
        <a:xfrm>
          <a:off x="1512454" y="839430"/>
          <a:ext cx="1511531" cy="714124"/>
        </a:xfrm>
        <a:prstGeom prst="rect">
          <a:avLst/>
        </a:prstGeom>
        <a:solidFill>
          <a:schemeClr val="accent2">
            <a:tint val="40000"/>
            <a:alpha val="90000"/>
            <a:hueOff val="4209199"/>
            <a:satOff val="-38895"/>
            <a:lumOff val="-4384"/>
            <a:alphaOff val="0"/>
          </a:schemeClr>
        </a:solidFill>
        <a:ln w="19050" cap="flat" cmpd="sng" algn="ctr">
          <a:solidFill>
            <a:schemeClr val="accent2">
              <a:tint val="40000"/>
              <a:alpha val="90000"/>
              <a:hueOff val="4209199"/>
              <a:satOff val="-38895"/>
              <a:lumOff val="-438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Greater satisfaction with care services. </a:t>
          </a:r>
          <a:endParaRPr lang="en-US" sz="1200" kern="1200">
            <a:latin typeface="Times New Roman" panose="02020603050405020304" pitchFamily="18" charset="0"/>
            <a:cs typeface="Times New Roman" panose="02020603050405020304" pitchFamily="18" charset="0"/>
          </a:endParaRPr>
        </a:p>
      </dsp:txBody>
      <dsp:txXfrm>
        <a:off x="1512454" y="839430"/>
        <a:ext cx="1511531" cy="714124"/>
      </dsp:txXfrm>
    </dsp:sp>
    <dsp:sp modelId="{2AD89E02-D053-4D56-BA6D-CED7EA1C2582}">
      <dsp:nvSpPr>
        <dsp:cNvPr id="0" name=""/>
        <dsp:cNvSpPr/>
      </dsp:nvSpPr>
      <dsp:spPr>
        <a:xfrm>
          <a:off x="3023986" y="839430"/>
          <a:ext cx="1511531" cy="714124"/>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Enhanced physical and mental wellbeing. </a:t>
          </a:r>
          <a:endParaRPr lang="en-US" sz="1200" kern="1200">
            <a:latin typeface="Times New Roman" panose="02020603050405020304" pitchFamily="18" charset="0"/>
            <a:cs typeface="Times New Roman" panose="02020603050405020304" pitchFamily="18" charset="0"/>
          </a:endParaRPr>
        </a:p>
      </dsp:txBody>
      <dsp:txXfrm>
        <a:off x="3023986" y="839430"/>
        <a:ext cx="1511531" cy="714124"/>
      </dsp:txXfrm>
    </dsp:sp>
    <dsp:sp modelId="{E6C7D76F-4C13-4F9A-A206-58E98EBC061F}">
      <dsp:nvSpPr>
        <dsp:cNvPr id="0" name=""/>
        <dsp:cNvSpPr/>
      </dsp:nvSpPr>
      <dsp:spPr>
        <a:xfrm>
          <a:off x="4535517" y="839430"/>
          <a:ext cx="1511531" cy="714124"/>
        </a:xfrm>
        <a:prstGeom prst="rect">
          <a:avLst/>
        </a:prstGeom>
        <a:solidFill>
          <a:schemeClr val="accent2">
            <a:tint val="40000"/>
            <a:alpha val="90000"/>
            <a:hueOff val="5892878"/>
            <a:satOff val="-54453"/>
            <a:lumOff val="-6138"/>
            <a:alphaOff val="0"/>
          </a:schemeClr>
        </a:solidFill>
        <a:ln w="19050" cap="flat" cmpd="sng" algn="ctr">
          <a:solidFill>
            <a:schemeClr val="accent2">
              <a:tint val="40000"/>
              <a:alpha val="90000"/>
              <a:hueOff val="5892878"/>
              <a:satOff val="-54453"/>
              <a:lumOff val="-61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Increased participation in daily activities. </a:t>
          </a:r>
          <a:endParaRPr lang="en-US" sz="1200" kern="1200">
            <a:latin typeface="Times New Roman" panose="02020603050405020304" pitchFamily="18" charset="0"/>
            <a:cs typeface="Times New Roman" panose="02020603050405020304" pitchFamily="18" charset="0"/>
          </a:endParaRPr>
        </a:p>
      </dsp:txBody>
      <dsp:txXfrm>
        <a:off x="4535517" y="839430"/>
        <a:ext cx="1511531" cy="714124"/>
      </dsp:txXfrm>
    </dsp:sp>
    <dsp:sp modelId="{C1625CD0-9B28-4D9A-9E5A-3A10983E6C5E}">
      <dsp:nvSpPr>
        <dsp:cNvPr id="0" name=""/>
        <dsp:cNvSpPr/>
      </dsp:nvSpPr>
      <dsp:spPr>
        <a:xfrm>
          <a:off x="6047049" y="839430"/>
          <a:ext cx="1511531" cy="714124"/>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Better relationships between service users and care providers (CQC, 2024). </a:t>
          </a:r>
          <a:endParaRPr lang="en-US" sz="1200" kern="1200">
            <a:latin typeface="Times New Roman" panose="02020603050405020304" pitchFamily="18" charset="0"/>
            <a:cs typeface="Times New Roman" panose="02020603050405020304" pitchFamily="18" charset="0"/>
          </a:endParaRPr>
        </a:p>
      </dsp:txBody>
      <dsp:txXfrm>
        <a:off x="6047049" y="839430"/>
        <a:ext cx="1511531" cy="7141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15A71-B6D1-470A-A325-A2B87B62C783}">
      <dsp:nvSpPr>
        <dsp:cNvPr id="0" name=""/>
        <dsp:cNvSpPr/>
      </dsp:nvSpPr>
      <dsp:spPr>
        <a:xfrm>
          <a:off x="0" y="365280"/>
          <a:ext cx="11425084"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1872D1-6FEB-4AC4-BA5E-12284204F6D0}">
      <dsp:nvSpPr>
        <dsp:cNvPr id="0" name=""/>
        <dsp:cNvSpPr/>
      </dsp:nvSpPr>
      <dsp:spPr>
        <a:xfrm>
          <a:off x="571254" y="99600"/>
          <a:ext cx="7997558"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289" tIns="0" rIns="302289"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Research Design: </a:t>
          </a:r>
          <a:r>
            <a:rPr lang="en-GB" sz="1800" kern="1200" dirty="0">
              <a:latin typeface="Times New Roman" panose="02020603050405020304" pitchFamily="18" charset="0"/>
              <a:cs typeface="Times New Roman" panose="02020603050405020304" pitchFamily="18" charset="0"/>
            </a:rPr>
            <a:t>This project will use a qualitative secondary research approach.</a:t>
          </a:r>
          <a:endParaRPr lang="en-US" sz="1800" kern="1200" dirty="0">
            <a:latin typeface="Times New Roman" panose="02020603050405020304" pitchFamily="18" charset="0"/>
            <a:cs typeface="Times New Roman" panose="02020603050405020304" pitchFamily="18" charset="0"/>
          </a:endParaRPr>
        </a:p>
      </dsp:txBody>
      <dsp:txXfrm>
        <a:off x="597193" y="125539"/>
        <a:ext cx="7945680" cy="479482"/>
      </dsp:txXfrm>
    </dsp:sp>
    <dsp:sp modelId="{1CBBCA0D-9EB3-45F8-A232-945FD752337D}">
      <dsp:nvSpPr>
        <dsp:cNvPr id="0" name=""/>
        <dsp:cNvSpPr/>
      </dsp:nvSpPr>
      <dsp:spPr>
        <a:xfrm>
          <a:off x="0" y="1181760"/>
          <a:ext cx="11425084" cy="2154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6713" tIns="374904" rIns="886713"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Peer-reviewed academic journals.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Books and scholarly publications.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NHS England reports.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Care Quality Commission (CQC) publications.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Government policy documents.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World Health Organization reports. </a:t>
          </a:r>
          <a:endParaRPr lang="en-US" sz="1800" kern="1200">
            <a:latin typeface="Times New Roman" panose="02020603050405020304" pitchFamily="18" charset="0"/>
            <a:cs typeface="Times New Roman" panose="02020603050405020304" pitchFamily="18" charset="0"/>
          </a:endParaRPr>
        </a:p>
      </dsp:txBody>
      <dsp:txXfrm>
        <a:off x="0" y="1181760"/>
        <a:ext cx="11425084" cy="2154600"/>
      </dsp:txXfrm>
    </dsp:sp>
    <dsp:sp modelId="{2A754B57-A31F-4335-95B3-F5FDD0979C54}">
      <dsp:nvSpPr>
        <dsp:cNvPr id="0" name=""/>
        <dsp:cNvSpPr/>
      </dsp:nvSpPr>
      <dsp:spPr>
        <a:xfrm>
          <a:off x="571254" y="916080"/>
          <a:ext cx="7997558" cy="5313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289" tIns="0" rIns="302289" bIns="0" numCol="1" spcCol="1270" anchor="ctr" anchorCtr="0">
          <a:noAutofit/>
        </a:bodyPr>
        <a:lstStyle/>
        <a:p>
          <a:pPr marL="0" lvl="0" indent="0" algn="l"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Data will be collected from:</a:t>
          </a:r>
          <a:endParaRPr lang="en-US" sz="1800" kern="1200">
            <a:latin typeface="Times New Roman" panose="02020603050405020304" pitchFamily="18" charset="0"/>
            <a:cs typeface="Times New Roman" panose="02020603050405020304" pitchFamily="18" charset="0"/>
          </a:endParaRPr>
        </a:p>
      </dsp:txBody>
      <dsp:txXfrm>
        <a:off x="597193" y="942019"/>
        <a:ext cx="7945680" cy="479482"/>
      </dsp:txXfrm>
    </dsp:sp>
    <dsp:sp modelId="{40E828EA-BFC1-4EE4-9F90-73B0E30ACA5F}">
      <dsp:nvSpPr>
        <dsp:cNvPr id="0" name=""/>
        <dsp:cNvSpPr/>
      </dsp:nvSpPr>
      <dsp:spPr>
        <a:xfrm>
          <a:off x="0" y="3699240"/>
          <a:ext cx="11425084" cy="13041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6713" tIns="374904" rIns="886713"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Sources published between 2020 and 2026.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English-language publications. </a:t>
          </a:r>
          <a:endParaRPr lang="en-US" sz="1800" kern="120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kern="1200">
              <a:latin typeface="Times New Roman" panose="02020603050405020304" pitchFamily="18" charset="0"/>
              <a:cs typeface="Times New Roman" panose="02020603050405020304" pitchFamily="18" charset="0"/>
            </a:rPr>
            <a:t>Literature related to older adults and person-centred care in the UK. </a:t>
          </a:r>
          <a:endParaRPr lang="en-US" sz="1800" kern="1200">
            <a:latin typeface="Times New Roman" panose="02020603050405020304" pitchFamily="18" charset="0"/>
            <a:cs typeface="Times New Roman" panose="02020603050405020304" pitchFamily="18" charset="0"/>
          </a:endParaRPr>
        </a:p>
      </dsp:txBody>
      <dsp:txXfrm>
        <a:off x="0" y="3699240"/>
        <a:ext cx="11425084" cy="1304100"/>
      </dsp:txXfrm>
    </dsp:sp>
    <dsp:sp modelId="{5B97D9F4-861B-4754-A24F-8E96CE958E09}">
      <dsp:nvSpPr>
        <dsp:cNvPr id="0" name=""/>
        <dsp:cNvSpPr/>
      </dsp:nvSpPr>
      <dsp:spPr>
        <a:xfrm>
          <a:off x="571254" y="3433560"/>
          <a:ext cx="7997558" cy="5313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289" tIns="0" rIns="302289" bIns="0" numCol="1" spcCol="1270" anchor="ctr" anchorCtr="0">
          <a:noAutofit/>
        </a:bodyPr>
        <a:lstStyle/>
        <a:p>
          <a:pPr marL="0" lvl="0" indent="0" algn="l"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Inclusion Criteria</a:t>
          </a:r>
          <a:endParaRPr lang="en-US" sz="1800" kern="1200">
            <a:latin typeface="Times New Roman" panose="02020603050405020304" pitchFamily="18" charset="0"/>
            <a:cs typeface="Times New Roman" panose="02020603050405020304" pitchFamily="18" charset="0"/>
          </a:endParaRPr>
        </a:p>
      </dsp:txBody>
      <dsp:txXfrm>
        <a:off x="597193" y="3459499"/>
        <a:ext cx="7945680" cy="4794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116B7B-EC93-48CC-A9C9-ADBD936268E3}">
      <dsp:nvSpPr>
        <dsp:cNvPr id="0" name=""/>
        <dsp:cNvSpPr/>
      </dsp:nvSpPr>
      <dsp:spPr>
        <a:xfrm>
          <a:off x="4906438" y="868487"/>
          <a:ext cx="668523" cy="91440"/>
        </a:xfrm>
        <a:custGeom>
          <a:avLst/>
          <a:gdLst/>
          <a:ahLst/>
          <a:cxnLst/>
          <a:rect l="0" t="0" r="0" b="0"/>
          <a:pathLst>
            <a:path>
              <a:moveTo>
                <a:pt x="0" y="45720"/>
              </a:moveTo>
              <a:lnTo>
                <a:pt x="668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5223221" y="910712"/>
        <a:ext cx="34956" cy="6991"/>
      </dsp:txXfrm>
    </dsp:sp>
    <dsp:sp modelId="{17585269-3023-4C32-BC8B-A6B47D79C57C}">
      <dsp:nvSpPr>
        <dsp:cNvPr id="0" name=""/>
        <dsp:cNvSpPr/>
      </dsp:nvSpPr>
      <dsp:spPr>
        <a:xfrm>
          <a:off x="1868572" y="2308"/>
          <a:ext cx="3039665" cy="18237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Data Analysis: </a:t>
          </a:r>
          <a:r>
            <a:rPr lang="en-GB" sz="1700" kern="1200">
              <a:latin typeface="Times New Roman" panose="02020603050405020304" pitchFamily="18" charset="0"/>
              <a:cs typeface="Times New Roman" panose="02020603050405020304" pitchFamily="18" charset="0"/>
            </a:rPr>
            <a:t>The collected literature will be analysed using thematic analysis.</a:t>
          </a:r>
          <a:endParaRPr lang="en-US" sz="1700" kern="1200">
            <a:latin typeface="Times New Roman" panose="02020603050405020304" pitchFamily="18" charset="0"/>
            <a:cs typeface="Times New Roman" panose="02020603050405020304" pitchFamily="18" charset="0"/>
          </a:endParaRPr>
        </a:p>
      </dsp:txBody>
      <dsp:txXfrm>
        <a:off x="1868572" y="2308"/>
        <a:ext cx="3039665" cy="1823799"/>
      </dsp:txXfrm>
    </dsp:sp>
    <dsp:sp modelId="{2E3E1172-4C79-42C5-8131-B1BCC9A925DE}">
      <dsp:nvSpPr>
        <dsp:cNvPr id="0" name=""/>
        <dsp:cNvSpPr/>
      </dsp:nvSpPr>
      <dsp:spPr>
        <a:xfrm>
          <a:off x="3388405" y="1824307"/>
          <a:ext cx="3738788" cy="668523"/>
        </a:xfrm>
        <a:custGeom>
          <a:avLst/>
          <a:gdLst/>
          <a:ahLst/>
          <a:cxnLst/>
          <a:rect l="0" t="0" r="0" b="0"/>
          <a:pathLst>
            <a:path>
              <a:moveTo>
                <a:pt x="3738788" y="0"/>
              </a:moveTo>
              <a:lnTo>
                <a:pt x="3738788" y="351361"/>
              </a:lnTo>
              <a:lnTo>
                <a:pt x="0" y="351361"/>
              </a:lnTo>
              <a:lnTo>
                <a:pt x="0" y="668523"/>
              </a:lnTo>
            </a:path>
          </a:pathLst>
        </a:custGeom>
        <a:noFill/>
        <a:ln w="12700" cap="flat" cmpd="sng" algn="ctr">
          <a:solidFill>
            <a:schemeClr val="accent3">
              <a:hueOff val="2058582"/>
              <a:satOff val="12356"/>
              <a:lumOff val="941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5162710" y="2155073"/>
        <a:ext cx="190179" cy="6991"/>
      </dsp:txXfrm>
    </dsp:sp>
    <dsp:sp modelId="{848735A6-D7E6-4C46-A5D9-A673680EA725}">
      <dsp:nvSpPr>
        <dsp:cNvPr id="0" name=""/>
        <dsp:cNvSpPr/>
      </dsp:nvSpPr>
      <dsp:spPr>
        <a:xfrm>
          <a:off x="5607361" y="2308"/>
          <a:ext cx="3039665" cy="1823799"/>
        </a:xfrm>
        <a:prstGeom prst="rect">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t"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The analysis will identify recurring themes related to:</a:t>
          </a:r>
          <a:endParaRPr lang="en-US" sz="17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Independence.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Quality of life.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Care experiences.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Barriers and challenges.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Service improvement opportunities. </a:t>
          </a:r>
          <a:endParaRPr lang="en-US" sz="1300" kern="1200">
            <a:latin typeface="Times New Roman" panose="02020603050405020304" pitchFamily="18" charset="0"/>
            <a:cs typeface="Times New Roman" panose="02020603050405020304" pitchFamily="18" charset="0"/>
          </a:endParaRPr>
        </a:p>
      </dsp:txBody>
      <dsp:txXfrm>
        <a:off x="5607361" y="2308"/>
        <a:ext cx="3039665" cy="1823799"/>
      </dsp:txXfrm>
    </dsp:sp>
    <dsp:sp modelId="{23E5B927-626A-4847-9266-B17384A17AA0}">
      <dsp:nvSpPr>
        <dsp:cNvPr id="0" name=""/>
        <dsp:cNvSpPr/>
      </dsp:nvSpPr>
      <dsp:spPr>
        <a:xfrm>
          <a:off x="4906438" y="3391410"/>
          <a:ext cx="668523" cy="91440"/>
        </a:xfrm>
        <a:custGeom>
          <a:avLst/>
          <a:gdLst/>
          <a:ahLst/>
          <a:cxnLst/>
          <a:rect l="0" t="0" r="0" b="0"/>
          <a:pathLst>
            <a:path>
              <a:moveTo>
                <a:pt x="0" y="45720"/>
              </a:moveTo>
              <a:lnTo>
                <a:pt x="668523" y="45720"/>
              </a:lnTo>
            </a:path>
          </a:pathLst>
        </a:custGeom>
        <a:noFill/>
        <a:ln w="12700" cap="flat" cmpd="sng" algn="ctr">
          <a:solidFill>
            <a:schemeClr val="accent3">
              <a:hueOff val="4117163"/>
              <a:satOff val="24712"/>
              <a:lumOff val="1882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5223221" y="3433634"/>
        <a:ext cx="34956" cy="6991"/>
      </dsp:txXfrm>
    </dsp:sp>
    <dsp:sp modelId="{C588D8D8-374C-4462-B07D-46955A848BD4}">
      <dsp:nvSpPr>
        <dsp:cNvPr id="0" name=""/>
        <dsp:cNvSpPr/>
      </dsp:nvSpPr>
      <dsp:spPr>
        <a:xfrm>
          <a:off x="1868572" y="2525230"/>
          <a:ext cx="3039665" cy="1823799"/>
        </a:xfrm>
        <a:prstGeom prst="rect">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Ethical Considerations: </a:t>
          </a:r>
          <a:r>
            <a:rPr lang="en-GB" sz="1700" kern="1200">
              <a:latin typeface="Times New Roman" panose="02020603050405020304" pitchFamily="18" charset="0"/>
              <a:cs typeface="Times New Roman" panose="02020603050405020304" pitchFamily="18" charset="0"/>
            </a:rPr>
            <a:t>As this project uses secondary data only, no direct involvement of human participants will occur.</a:t>
          </a:r>
          <a:endParaRPr lang="en-US" sz="1700" kern="1200">
            <a:latin typeface="Times New Roman" panose="02020603050405020304" pitchFamily="18" charset="0"/>
            <a:cs typeface="Times New Roman" panose="02020603050405020304" pitchFamily="18" charset="0"/>
          </a:endParaRPr>
        </a:p>
      </dsp:txBody>
      <dsp:txXfrm>
        <a:off x="1868572" y="2525230"/>
        <a:ext cx="3039665" cy="1823799"/>
      </dsp:txXfrm>
    </dsp:sp>
    <dsp:sp modelId="{ECFF86B6-C3F3-43EA-9AAD-01133964791B}">
      <dsp:nvSpPr>
        <dsp:cNvPr id="0" name=""/>
        <dsp:cNvSpPr/>
      </dsp:nvSpPr>
      <dsp:spPr>
        <a:xfrm>
          <a:off x="5607361" y="2525230"/>
          <a:ext cx="3039665" cy="1823799"/>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t"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The study will:</a:t>
          </a:r>
          <a:endParaRPr lang="en-US" sz="17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Follow university ethical guidelines.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Use reliable and credible sources.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Maintain academic integrity. </a:t>
          </a:r>
          <a:endParaRPr lang="en-US" sz="13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Apply accurate Harvard referencing. </a:t>
          </a:r>
          <a:endParaRPr lang="en-US" sz="1300" kern="1200">
            <a:latin typeface="Times New Roman" panose="02020603050405020304" pitchFamily="18" charset="0"/>
            <a:cs typeface="Times New Roman" panose="02020603050405020304" pitchFamily="18" charset="0"/>
          </a:endParaRPr>
        </a:p>
      </dsp:txBody>
      <dsp:txXfrm>
        <a:off x="5607361" y="2525230"/>
        <a:ext cx="3039665" cy="18237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9BB23-FB6F-40CC-807A-69F5DAD00E43}">
      <dsp:nvSpPr>
        <dsp:cNvPr id="0" name=""/>
        <dsp:cNvSpPr/>
      </dsp:nvSpPr>
      <dsp:spPr>
        <a:xfrm rot="5400000">
          <a:off x="6318589" y="-2366657"/>
          <a:ext cx="1557061" cy="6679642"/>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10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Improve understanding of person-centred care practices. </a:t>
          </a:r>
          <a:endParaRPr lang="en-US" sz="1600" kern="1200">
            <a:latin typeface="Times New Roman" panose="02020603050405020304" pitchFamily="18" charset="0"/>
            <a:cs typeface="Times New Roman" panose="02020603050405020304" pitchFamily="18" charset="0"/>
          </a:endParaRPr>
        </a:p>
        <a:p>
          <a:pPr marL="171450" lvl="1" indent="-171450" algn="l" defTabSz="711200">
            <a:lnSpc>
              <a:spcPct val="10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Identify factors that promote independence among older adults. </a:t>
          </a:r>
          <a:endParaRPr lang="en-US" sz="1600" kern="1200">
            <a:latin typeface="Times New Roman" panose="02020603050405020304" pitchFamily="18" charset="0"/>
            <a:cs typeface="Times New Roman" panose="02020603050405020304" pitchFamily="18" charset="0"/>
          </a:endParaRPr>
        </a:p>
        <a:p>
          <a:pPr marL="171450" lvl="1" indent="-171450" algn="l" defTabSz="711200">
            <a:lnSpc>
              <a:spcPct val="10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Highlight barriers affecting service delivery. </a:t>
          </a:r>
          <a:endParaRPr lang="en-US" sz="1600" kern="1200">
            <a:latin typeface="Times New Roman" panose="02020603050405020304" pitchFamily="18" charset="0"/>
            <a:cs typeface="Times New Roman" panose="02020603050405020304" pitchFamily="18" charset="0"/>
          </a:endParaRPr>
        </a:p>
        <a:p>
          <a:pPr marL="171450" lvl="1" indent="-171450" algn="l" defTabSz="711200">
            <a:lnSpc>
              <a:spcPct val="10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Provide recommendations for health and social care professionals and policymakers. </a:t>
          </a:r>
          <a:endParaRPr lang="en-US" sz="1600" kern="1200">
            <a:latin typeface="Times New Roman" panose="02020603050405020304" pitchFamily="18" charset="0"/>
            <a:cs typeface="Times New Roman" panose="02020603050405020304" pitchFamily="18" charset="0"/>
          </a:endParaRPr>
        </a:p>
      </dsp:txBody>
      <dsp:txXfrm rot="-5400000">
        <a:off x="3757299" y="270642"/>
        <a:ext cx="6603633" cy="1405043"/>
      </dsp:txXfrm>
    </dsp:sp>
    <dsp:sp modelId="{709A3745-23C0-4355-BF4E-2B9B60C95B3C}">
      <dsp:nvSpPr>
        <dsp:cNvPr id="0" name=""/>
        <dsp:cNvSpPr/>
      </dsp:nvSpPr>
      <dsp:spPr>
        <a:xfrm>
          <a:off x="0" y="0"/>
          <a:ext cx="3757299" cy="1946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10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This study is expected to:</a:t>
          </a:r>
          <a:endParaRPr lang="en-US" sz="3200" b="1" kern="1200" dirty="0">
            <a:latin typeface="Times New Roman" panose="02020603050405020304" pitchFamily="18" charset="0"/>
            <a:cs typeface="Times New Roman" panose="02020603050405020304" pitchFamily="18" charset="0"/>
          </a:endParaRPr>
        </a:p>
      </dsp:txBody>
      <dsp:txXfrm>
        <a:off x="95012" y="95012"/>
        <a:ext cx="3567275" cy="17563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8E591-8446-4B79-BDBB-8467B1014E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9BFF94-0069-56DE-A771-D03AC844A3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2D8176-6B81-E175-963A-F3DFFB6570E7}"/>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73037365-4CDC-BC33-3E67-08F07B343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83E5B-3223-4C7A-C30F-13EFEB1F5E63}"/>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3707594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F3320-418C-ADF8-AA93-8598B404EC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95E0F9-37F5-F0D7-EF11-0E9B9B0519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A2D9E-5ACC-EC57-5841-38E1435B5958}"/>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3C244BEB-A20E-C9E4-0BEB-6B722D7373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21844-61FF-C362-DF97-F20C1F8F568C}"/>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3897389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3FA1E-D075-D052-032A-1C4E8CF75F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83B75E-CD64-0FA3-F1A4-206483585F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B09394-90F0-38FF-8A2A-2591EC9E2ACC}"/>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5433CF97-47E5-749A-E29E-370ACD851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DDFE46-B826-C0C2-38DF-5FD6FF0C4156}"/>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2188336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04A5-87C1-8351-810B-7DA4B58D0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356CBF-7A62-A946-BE73-D5340E1740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BD9A89-CC89-C911-5EC0-83AC186F47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C3C04A-2EA2-703B-C7FB-09A87D494577}"/>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6" name="Footer Placeholder 5">
            <a:extLst>
              <a:ext uri="{FF2B5EF4-FFF2-40B4-BE49-F238E27FC236}">
                <a16:creationId xmlns:a16="http://schemas.microsoft.com/office/drawing/2014/main" id="{69DDF88A-C414-ADD4-A062-34D6B2B7A7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D2B56-1872-157F-353E-44BFC72C1A07}"/>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2681319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1B4E-B932-E00C-A2F0-E1B8099D9F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3BE833-D5FD-D127-B9AD-1F0A1DBD9D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0A2C30-0F2A-D53C-C6C8-00545B8138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E3BD23-5D74-671E-9E2C-CF504BF45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37620A-BA9C-345F-E478-D1AFAB73F2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3F47E1-39C8-784C-C5A7-4615A8D646FC}"/>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8" name="Footer Placeholder 7">
            <a:extLst>
              <a:ext uri="{FF2B5EF4-FFF2-40B4-BE49-F238E27FC236}">
                <a16:creationId xmlns:a16="http://schemas.microsoft.com/office/drawing/2014/main" id="{41CBD534-32EF-9D0C-2BAF-3126277EA5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4A0DBE-4BCF-EDD4-8A8B-783033BD7430}"/>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1858347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809C5-D137-DFA8-6A12-107D602237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A06809-119C-5100-D2BC-BA44E2A445E0}"/>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4" name="Footer Placeholder 3">
            <a:extLst>
              <a:ext uri="{FF2B5EF4-FFF2-40B4-BE49-F238E27FC236}">
                <a16:creationId xmlns:a16="http://schemas.microsoft.com/office/drawing/2014/main" id="{410AE13F-5EBC-BDB0-BE24-2232AC7F7B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9B2C4D-5261-CDEF-27BC-CD1A4CC4E1D6}"/>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209286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D91B91-815A-2E13-2C97-0E4465888905}"/>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3" name="Footer Placeholder 2">
            <a:extLst>
              <a:ext uri="{FF2B5EF4-FFF2-40B4-BE49-F238E27FC236}">
                <a16:creationId xmlns:a16="http://schemas.microsoft.com/office/drawing/2014/main" id="{4F94BE88-3FE5-8CC6-09EF-98DE102971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3F6578-0764-3AB7-36DC-FDD3CEE96DBF}"/>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3613954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94AAF-2848-DC6F-FA56-E2F5D5207C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E8008B-A3C6-9FB8-AE54-7B27FE42EC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65D1A2-E3E5-9912-4EEC-E2EE7B39AF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F19A0-C7C1-5B01-407F-2005EF30CDD6}"/>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6" name="Footer Placeholder 5">
            <a:extLst>
              <a:ext uri="{FF2B5EF4-FFF2-40B4-BE49-F238E27FC236}">
                <a16:creationId xmlns:a16="http://schemas.microsoft.com/office/drawing/2014/main" id="{DFD98D08-A5CC-539A-62F9-ACE7004E1D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7C6D4E-D49A-E0ED-059B-8D14FE960B6D}"/>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1165194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F04B-DDF0-499E-8CCC-FDB985A4EA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FF78E1-E32F-5719-9D29-069FB5FAB4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5E33AA-5405-49CA-56A0-91B9B9EB46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0817E9-D5E1-631D-27EA-24B6C71F6EB0}"/>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6" name="Footer Placeholder 5">
            <a:extLst>
              <a:ext uri="{FF2B5EF4-FFF2-40B4-BE49-F238E27FC236}">
                <a16:creationId xmlns:a16="http://schemas.microsoft.com/office/drawing/2014/main" id="{00E0ACCA-D560-AD39-60AE-B189C09F7A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01FDE-E983-C9B8-9781-54F45FED801D}"/>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939256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A5D4C-FB23-9D0E-195E-043931BBA1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0FD560-7A02-AAFF-85CC-DF1BD512A4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72B533-0181-7EFB-645C-3551934A040C}"/>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068D855A-925A-1995-D486-46BECD546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06EEE-4D6F-4F99-641D-E6E4A67258C0}"/>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3136485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7F2AB9-109F-0A65-5598-7C8BDBA096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AA6ABC-C0CD-E32F-1B9B-1CD5F60B66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7C378E-E55A-30BF-42C4-4F56A71A3EBA}"/>
              </a:ext>
            </a:extLst>
          </p:cNvPr>
          <p:cNvSpPr>
            <a:spLocks noGrp="1"/>
          </p:cNvSpPr>
          <p:nvPr>
            <p:ph type="dt" sz="half" idx="10"/>
          </p:nvPr>
        </p:nvSpPr>
        <p:spPr/>
        <p:txBody>
          <a:body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C580FA84-24F2-5D89-BDE3-C8F4262D5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46D0F-05FD-AD34-E88E-7F84E5F57C08}"/>
              </a:ext>
            </a:extLst>
          </p:cNvPr>
          <p:cNvSpPr>
            <a:spLocks noGrp="1"/>
          </p:cNvSpPr>
          <p:nvPr>
            <p:ph type="sldNum" sz="quarter" idx="12"/>
          </p:nvPr>
        </p:nvSpPr>
        <p:spPr/>
        <p:txBody>
          <a:bodyPr/>
          <a:lstStyle/>
          <a:p>
            <a:fld id="{97D84F23-6885-4121-8203-AFD65ECFDB46}" type="slidenum">
              <a:rPr lang="en-GB" smtClean="0"/>
              <a:t>‹#›</a:t>
            </a:fld>
            <a:endParaRPr lang="en-GB"/>
          </a:p>
        </p:txBody>
      </p:sp>
    </p:spTree>
    <p:extLst>
      <p:ext uri="{BB962C8B-B14F-4D97-AF65-F5344CB8AC3E}">
        <p14:creationId xmlns:p14="http://schemas.microsoft.com/office/powerpoint/2010/main" val="2622868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CF7970-52E0-A129-E4B3-455438655A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45AE9E-A8E7-6B99-A264-48ED1BADE6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F6042-CD74-472E-46A4-CA6B70ACB6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B6CD34-17B0-46CF-A757-72D16A26665D}" type="datetimeFigureOut">
              <a:rPr lang="en-GB" smtClean="0"/>
              <a:t>12/07/2026</a:t>
            </a:fld>
            <a:endParaRPr lang="en-GB"/>
          </a:p>
        </p:txBody>
      </p:sp>
      <p:sp>
        <p:nvSpPr>
          <p:cNvPr id="5" name="Footer Placeholder 4">
            <a:extLst>
              <a:ext uri="{FF2B5EF4-FFF2-40B4-BE49-F238E27FC236}">
                <a16:creationId xmlns:a16="http://schemas.microsoft.com/office/drawing/2014/main" id="{26CF8BCB-F794-500F-824D-8E89E5E388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F0C130-E47A-6D65-E3B4-98C48D8B36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D84F23-6885-4121-8203-AFD65ECFDB46}" type="slidenum">
              <a:rPr lang="en-GB" smtClean="0"/>
              <a:t>‹#›</a:t>
            </a:fld>
            <a:endParaRPr lang="en-GB"/>
          </a:p>
        </p:txBody>
      </p:sp>
    </p:spTree>
    <p:extLst>
      <p:ext uri="{BB962C8B-B14F-4D97-AF65-F5344CB8AC3E}">
        <p14:creationId xmlns:p14="http://schemas.microsoft.com/office/powerpoint/2010/main" val="2090722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0A70-DCB7-D5EE-7287-26236C421045}"/>
              </a:ext>
            </a:extLst>
          </p:cNvPr>
          <p:cNvSpPr>
            <a:spLocks noGrp="1"/>
          </p:cNvSpPr>
          <p:nvPr>
            <p:ph type="ctrTitle"/>
          </p:nvPr>
        </p:nvSpPr>
        <p:spPr>
          <a:xfrm>
            <a:off x="7418655" y="623404"/>
            <a:ext cx="4624756" cy="2011641"/>
          </a:xfrm>
        </p:spPr>
        <p:txBody>
          <a:bodyPr vert="horz" lIns="91440" tIns="45720" rIns="91440" bIns="45720" rtlCol="0" anchor="b">
            <a:noAutofit/>
          </a:bodyPr>
          <a:lstStyle/>
          <a:p>
            <a:r>
              <a:rPr lang="en-US" sz="2800" dirty="0">
                <a:latin typeface="ADLaM Display" panose="02010000000000000000" pitchFamily="2" charset="0"/>
                <a:ea typeface="ADLaM Display" panose="02010000000000000000" pitchFamily="2" charset="0"/>
                <a:cs typeface="ADLaM Display" panose="02010000000000000000" pitchFamily="2" charset="0"/>
              </a:rPr>
              <a:t>Empowering Older People to Live Independently Through Person-</a:t>
            </a:r>
            <a:r>
              <a:rPr lang="en-US" sz="2800" dirty="0" err="1">
                <a:latin typeface="ADLaM Display" panose="02010000000000000000" pitchFamily="2" charset="0"/>
                <a:ea typeface="ADLaM Display" panose="02010000000000000000" pitchFamily="2" charset="0"/>
                <a:cs typeface="ADLaM Display" panose="02010000000000000000" pitchFamily="2" charset="0"/>
              </a:rPr>
              <a:t>Centred</a:t>
            </a:r>
            <a:r>
              <a:rPr lang="en-US" sz="2800" dirty="0">
                <a:latin typeface="ADLaM Display" panose="02010000000000000000" pitchFamily="2" charset="0"/>
                <a:ea typeface="ADLaM Display" panose="02010000000000000000" pitchFamily="2" charset="0"/>
                <a:cs typeface="ADLaM Display" panose="02010000000000000000" pitchFamily="2" charset="0"/>
              </a:rPr>
              <a:t> Care in the UK</a:t>
            </a:r>
          </a:p>
        </p:txBody>
      </p:sp>
      <p:pic>
        <p:nvPicPr>
          <p:cNvPr id="4" name="Picture 3" descr="The Importance of Person-Centred Care in Health and Social Care">
            <a:extLst>
              <a:ext uri="{FF2B5EF4-FFF2-40B4-BE49-F238E27FC236}">
                <a16:creationId xmlns:a16="http://schemas.microsoft.com/office/drawing/2014/main" id="{D0AADD68-3813-8CBA-78E5-61D46323A213}"/>
              </a:ext>
            </a:extLst>
          </p:cNvPr>
          <p:cNvPicPr>
            <a:picLocks noChangeAspect="1"/>
          </p:cNvPicPr>
          <p:nvPr/>
        </p:nvPicPr>
        <p:blipFill>
          <a:blip r:embed="rId2"/>
          <a:srcRect l="24636" r="26602" b="-1"/>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EDC41398-C679-34AB-08C5-A1445D1EDD2E}"/>
              </a:ext>
            </a:extLst>
          </p:cNvPr>
          <p:cNvSpPr>
            <a:spLocks noGrp="1"/>
          </p:cNvSpPr>
          <p:nvPr>
            <p:ph type="subTitle" idx="1"/>
          </p:nvPr>
        </p:nvSpPr>
        <p:spPr>
          <a:xfrm>
            <a:off x="7688827" y="3066556"/>
            <a:ext cx="4241730" cy="2716998"/>
          </a:xfrm>
        </p:spPr>
        <p:txBody>
          <a:bodyPr vert="horz" lIns="91440" tIns="45720" rIns="91440" bIns="45720" rtlCol="0" anchor="t">
            <a:normAutofit fontScale="25000" lnSpcReduction="20000"/>
          </a:bodyPr>
          <a:lstStyle/>
          <a:p>
            <a:pPr marL="0" marR="0" indent="-228600" algn="l">
              <a:lnSpc>
                <a:spcPct val="160000"/>
              </a:lnSpc>
              <a:spcAft>
                <a:spcPts val="800"/>
              </a:spcAft>
              <a:buFont typeface="Arial" panose="020B0604020202020204" pitchFamily="34" charset="0"/>
              <a:buChar char="•"/>
            </a:pPr>
            <a:r>
              <a:rPr lang="en-US" sz="5600" b="1" dirty="0">
                <a:effectLst/>
                <a:latin typeface="Amasis MT Pro Medium" panose="02040604050005020304" pitchFamily="18" charset="0"/>
              </a:rPr>
              <a:t>Student Name: Carmin Malan</a:t>
            </a:r>
          </a:p>
          <a:p>
            <a:pPr marL="0" marR="0" indent="-228600" algn="l">
              <a:lnSpc>
                <a:spcPct val="160000"/>
              </a:lnSpc>
              <a:spcAft>
                <a:spcPts val="800"/>
              </a:spcAft>
              <a:buFont typeface="Arial" panose="020B0604020202020204" pitchFamily="34" charset="0"/>
              <a:buChar char="•"/>
            </a:pPr>
            <a:r>
              <a:rPr lang="en-US" sz="5600" b="1" dirty="0">
                <a:effectLst/>
                <a:latin typeface="Amasis MT Pro Medium" panose="02040604050005020304" pitchFamily="18" charset="0"/>
              </a:rPr>
              <a:t>Student ID: 2313071</a:t>
            </a:r>
          </a:p>
          <a:p>
            <a:pPr marL="0" marR="0" indent="-228600" algn="l">
              <a:lnSpc>
                <a:spcPct val="160000"/>
              </a:lnSpc>
              <a:spcAft>
                <a:spcPts val="800"/>
              </a:spcAft>
              <a:buFont typeface="Arial" panose="020B0604020202020204" pitchFamily="34" charset="0"/>
              <a:buChar char="•"/>
            </a:pPr>
            <a:r>
              <a:rPr lang="en-US" sz="5600" b="1" dirty="0">
                <a:effectLst/>
                <a:latin typeface="Amasis MT Pro Medium" panose="02040604050005020304" pitchFamily="18" charset="0"/>
              </a:rPr>
              <a:t>Lecture: Bianca Sanfilippo</a:t>
            </a:r>
          </a:p>
          <a:p>
            <a:pPr marL="0" marR="0" indent="-228600" algn="l">
              <a:lnSpc>
                <a:spcPct val="160000"/>
              </a:lnSpc>
              <a:spcAft>
                <a:spcPts val="800"/>
              </a:spcAft>
              <a:buFont typeface="Arial" panose="020B0604020202020204" pitchFamily="34" charset="0"/>
              <a:buChar char="•"/>
            </a:pPr>
            <a:r>
              <a:rPr lang="en-US" sz="5600" b="1" dirty="0">
                <a:effectLst/>
                <a:latin typeface="Amasis MT Pro Medium" panose="02040604050005020304" pitchFamily="18" charset="0"/>
              </a:rPr>
              <a:t>Module: </a:t>
            </a:r>
            <a:r>
              <a:rPr lang="en-US" sz="5600" dirty="0">
                <a:effectLst/>
                <a:latin typeface="Amasis MT Pro Medium" panose="02040604050005020304" pitchFamily="18" charset="0"/>
              </a:rPr>
              <a:t>BMHP6020 Independent Project</a:t>
            </a:r>
          </a:p>
          <a:p>
            <a:pPr marL="0" marR="0" indent="-228600" algn="l">
              <a:lnSpc>
                <a:spcPct val="160000"/>
              </a:lnSpc>
              <a:spcAft>
                <a:spcPts val="800"/>
              </a:spcAft>
              <a:buFont typeface="Arial" panose="020B0604020202020204" pitchFamily="34" charset="0"/>
              <a:buChar char="•"/>
            </a:pPr>
            <a:r>
              <a:rPr lang="en-US" sz="5600" b="1" dirty="0" err="1">
                <a:effectLst/>
                <a:latin typeface="Amasis MT Pro Medium" panose="02040604050005020304" pitchFamily="18" charset="0"/>
              </a:rPr>
              <a:t>Programme</a:t>
            </a:r>
            <a:r>
              <a:rPr lang="en-US" sz="5600" b="1" dirty="0">
                <a:effectLst/>
                <a:latin typeface="Amasis MT Pro Medium" panose="02040604050005020304" pitchFamily="18" charset="0"/>
              </a:rPr>
              <a:t>: </a:t>
            </a:r>
            <a:r>
              <a:rPr lang="en-US" sz="5600" dirty="0">
                <a:effectLst/>
                <a:latin typeface="Amasis MT Pro Medium" panose="02040604050005020304" pitchFamily="18" charset="0"/>
              </a:rPr>
              <a:t>BSc (Hons) Health and Social Care</a:t>
            </a:r>
          </a:p>
          <a:p>
            <a:pPr marL="0" marR="0" indent="-228600" algn="l">
              <a:lnSpc>
                <a:spcPct val="160000"/>
              </a:lnSpc>
              <a:spcAft>
                <a:spcPts val="800"/>
              </a:spcAft>
              <a:buFont typeface="Arial" panose="020B0604020202020204" pitchFamily="34" charset="0"/>
              <a:buChar char="•"/>
            </a:pPr>
            <a:r>
              <a:rPr lang="en-US" sz="5600" b="1" dirty="0">
                <a:effectLst/>
                <a:latin typeface="Amasis MT Pro Medium" panose="02040604050005020304" pitchFamily="18" charset="0"/>
              </a:rPr>
              <a:t>Module: </a:t>
            </a:r>
            <a:r>
              <a:rPr lang="en-US" sz="5600" dirty="0">
                <a:effectLst/>
                <a:latin typeface="Amasis MT Pro Medium" panose="02040604050005020304" pitchFamily="18" charset="0"/>
              </a:rPr>
              <a:t>BMHP6020 Independent Project</a:t>
            </a:r>
          </a:p>
          <a:p>
            <a:pPr indent="-228600" algn="l">
              <a:lnSpc>
                <a:spcPct val="160000"/>
              </a:lnSpc>
              <a:buFont typeface="Arial" panose="020B0604020202020204" pitchFamily="34" charset="0"/>
              <a:buChar char="•"/>
            </a:pPr>
            <a:endParaRPr lang="en-US" sz="2000" dirty="0">
              <a:latin typeface="Amasis MT Pro Medium" panose="02040604050005020304" pitchFamily="18" charset="0"/>
            </a:endParaRPr>
          </a:p>
        </p:txBody>
      </p:sp>
      <p:pic>
        <p:nvPicPr>
          <p:cNvPr id="12" name="Picture 11">
            <a:extLst>
              <a:ext uri="{FF2B5EF4-FFF2-40B4-BE49-F238E27FC236}">
                <a16:creationId xmlns:a16="http://schemas.microsoft.com/office/drawing/2014/main" id="{7D8E5100-4FBC-0708-5901-049FE5634A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27986" y="234132"/>
            <a:ext cx="1230630" cy="479425"/>
          </a:xfrm>
          <a:prstGeom prst="rect">
            <a:avLst/>
          </a:prstGeom>
          <a:noFill/>
          <a:ln>
            <a:noFill/>
          </a:ln>
        </p:spPr>
      </p:pic>
    </p:spTree>
    <p:extLst>
      <p:ext uri="{BB962C8B-B14F-4D97-AF65-F5344CB8AC3E}">
        <p14:creationId xmlns:p14="http://schemas.microsoft.com/office/powerpoint/2010/main" val="342727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58C54-902B-EA14-192A-59E0AC6F7EEA}"/>
              </a:ext>
            </a:extLst>
          </p:cNvPr>
          <p:cNvSpPr>
            <a:spLocks noGrp="1"/>
          </p:cNvSpPr>
          <p:nvPr>
            <p:ph type="title"/>
          </p:nvPr>
        </p:nvSpPr>
        <p:spPr>
          <a:xfrm>
            <a:off x="538426" y="365125"/>
            <a:ext cx="5832877" cy="1227701"/>
          </a:xfrm>
        </p:spPr>
        <p:txBody>
          <a:bodyPr>
            <a:normAutofit/>
          </a:bodyPr>
          <a:lstStyle/>
          <a:p>
            <a:pPr algn="ctr"/>
            <a:r>
              <a:rPr lang="en-US" sz="4000" dirty="0">
                <a:latin typeface="ADLaM Display" panose="02010000000000000000" pitchFamily="2" charset="0"/>
                <a:ea typeface="ADLaM Display" panose="02010000000000000000" pitchFamily="2" charset="0"/>
                <a:cs typeface="ADLaM Display" panose="02010000000000000000" pitchFamily="2" charset="0"/>
              </a:rPr>
              <a:t>Slide 2: Background and Rationale</a:t>
            </a:r>
            <a:endParaRPr lang="en-GB" sz="40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3" name="Content Placeholder 2">
            <a:extLst>
              <a:ext uri="{FF2B5EF4-FFF2-40B4-BE49-F238E27FC236}">
                <a16:creationId xmlns:a16="http://schemas.microsoft.com/office/drawing/2014/main" id="{B4E42919-2EBB-20C1-B147-9EE46C5C3D0B}"/>
              </a:ext>
            </a:extLst>
          </p:cNvPr>
          <p:cNvSpPr>
            <a:spLocks noGrp="1"/>
          </p:cNvSpPr>
          <p:nvPr>
            <p:ph idx="1"/>
          </p:nvPr>
        </p:nvSpPr>
        <p:spPr>
          <a:xfrm>
            <a:off x="393290" y="1750142"/>
            <a:ext cx="5832877" cy="4742733"/>
          </a:xfrm>
        </p:spPr>
        <p:txBody>
          <a:bodyPr>
            <a:normAutofit fontScale="85000" lnSpcReduction="20000"/>
          </a:bodyPr>
          <a:lstStyle/>
          <a:p>
            <a:pPr marL="0" marR="0" algn="just">
              <a:lnSpc>
                <a:spcPct val="160000"/>
              </a:lnSpc>
              <a:spcAft>
                <a:spcPts val="800"/>
              </a:spcAft>
              <a:buNone/>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The UK has an ageing population, creating increasing demand for health and social care services. Many older adults wish to remain independent and continue living within their own communities for as long as possible. However, challenges such as chronic illness, mobility limitations and social isolation can reduce independence (NHS England, 2024).</a:t>
            </a:r>
          </a:p>
          <a:p>
            <a:pPr marL="0" marR="0" algn="just">
              <a:lnSpc>
                <a:spcPct val="160000"/>
              </a:lnSpc>
              <a:spcAft>
                <a:spcPts val="800"/>
              </a:spcAft>
              <a:buNone/>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Person-centred care focuses on respecting individual preferences, values and needs while involving people in decisions about their own care. Research suggests that person-centred approaches improve quality of life, promote dignity and enhance health outcomes among older adults (World Health Organization, 2023).</a:t>
            </a:r>
          </a:p>
          <a:p>
            <a:pPr marL="0" marR="0" algn="just">
              <a:lnSpc>
                <a:spcPct val="160000"/>
              </a:lnSpc>
              <a:spcAft>
                <a:spcPts val="800"/>
              </a:spcAft>
              <a:buNone/>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topic is important because supporting independence is a key objective of UK health and social care policy and contributes to improved wellbeing and reduced pressure on healthcare services.</a:t>
            </a:r>
          </a:p>
        </p:txBody>
      </p:sp>
      <p:pic>
        <p:nvPicPr>
          <p:cNvPr id="5" name="Picture 4">
            <a:extLst>
              <a:ext uri="{FF2B5EF4-FFF2-40B4-BE49-F238E27FC236}">
                <a16:creationId xmlns:a16="http://schemas.microsoft.com/office/drawing/2014/main" id="{17952876-1207-B7A5-1862-995AB2EFC490}"/>
              </a:ext>
            </a:extLst>
          </p:cNvPr>
          <p:cNvPicPr>
            <a:picLocks noChangeAspect="1"/>
          </p:cNvPicPr>
          <p:nvPr/>
        </p:nvPicPr>
        <p:blipFill>
          <a:blip r:embed="rId2"/>
          <a:srcRect l="3389" r="966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97189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04BE8-8892-3A89-4CC6-89768276C206}"/>
              </a:ext>
            </a:extLst>
          </p:cNvPr>
          <p:cNvSpPr>
            <a:spLocks noGrp="1"/>
          </p:cNvSpPr>
          <p:nvPr>
            <p:ph type="title"/>
          </p:nvPr>
        </p:nvSpPr>
        <p:spPr>
          <a:xfrm>
            <a:off x="422786" y="291719"/>
            <a:ext cx="4001729" cy="2775946"/>
          </a:xfrm>
        </p:spPr>
        <p:txBody>
          <a:bodyPr>
            <a:normAutofit/>
          </a:bodyPr>
          <a:lstStyle/>
          <a:p>
            <a:pPr marL="0" marR="0" lvl="0" indent="-228600" algn="ctr" defTabSz="914400" rtl="0" eaLnBrk="1" fontAlgn="auto" latinLnBrk="0" hangingPunct="1">
              <a:spcBef>
                <a:spcPts val="1000"/>
              </a:spcBef>
              <a:spcAft>
                <a:spcPts val="800"/>
              </a:spcAft>
              <a:tabLst/>
              <a:defRPr/>
            </a:pPr>
            <a:r>
              <a:rPr lang="en-US" sz="4000" dirty="0">
                <a:latin typeface="ADLaM Display" panose="02010000000000000000" pitchFamily="2" charset="0"/>
                <a:ea typeface="ADLaM Display" panose="02010000000000000000" pitchFamily="2" charset="0"/>
                <a:cs typeface="ADLaM Display" panose="02010000000000000000" pitchFamily="2" charset="0"/>
              </a:rPr>
              <a:t>Slide 3: Aim and Objectives</a:t>
            </a:r>
            <a:endParaRPr lang="en-GB" sz="4000"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2">
            <a:extLst>
              <a:ext uri="{FF2B5EF4-FFF2-40B4-BE49-F238E27FC236}">
                <a16:creationId xmlns:a16="http://schemas.microsoft.com/office/drawing/2014/main" id="{A1F8300D-3C51-47D0-3D8A-7A8CFC0FE368}"/>
              </a:ext>
            </a:extLst>
          </p:cNvPr>
          <p:cNvGraphicFramePr>
            <a:graphicFrameLocks noGrp="1"/>
          </p:cNvGraphicFramePr>
          <p:nvPr>
            <p:ph idx="1"/>
            <p:extLst>
              <p:ext uri="{D42A27DB-BD31-4B8C-83A1-F6EECF244321}">
                <p14:modId xmlns:p14="http://schemas.microsoft.com/office/powerpoint/2010/main" val="1107617487"/>
              </p:ext>
            </p:extLst>
          </p:nvPr>
        </p:nvGraphicFramePr>
        <p:xfrm>
          <a:off x="5093208" y="620391"/>
          <a:ext cx="6263640" cy="5682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cartoonish drawing of target with a arrow pointing to it 50085382 ...">
            <a:extLst>
              <a:ext uri="{FF2B5EF4-FFF2-40B4-BE49-F238E27FC236}">
                <a16:creationId xmlns:a16="http://schemas.microsoft.com/office/drawing/2014/main" id="{2386F65B-23DE-5D96-B60C-7AB5F76EDD74}"/>
              </a:ext>
            </a:extLst>
          </p:cNvPr>
          <p:cNvPicPr>
            <a:picLocks noChangeAspect="1"/>
          </p:cNvPicPr>
          <p:nvPr/>
        </p:nvPicPr>
        <p:blipFill>
          <a:blip r:embed="rId7"/>
          <a:stretch>
            <a:fillRect/>
          </a:stretch>
        </p:blipFill>
        <p:spPr>
          <a:xfrm>
            <a:off x="708648" y="2684006"/>
            <a:ext cx="3552457" cy="3254569"/>
          </a:xfrm>
          <a:prstGeom prst="rect">
            <a:avLst/>
          </a:prstGeom>
        </p:spPr>
      </p:pic>
    </p:spTree>
    <p:extLst>
      <p:ext uri="{BB962C8B-B14F-4D97-AF65-F5344CB8AC3E}">
        <p14:creationId xmlns:p14="http://schemas.microsoft.com/office/powerpoint/2010/main" val="427407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7"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9" name="Freeform: Shape 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9CB1901-3F8F-3C57-FB0F-444A933ABA02}"/>
              </a:ext>
            </a:extLst>
          </p:cNvPr>
          <p:cNvSpPr>
            <a:spLocks noGrp="1"/>
          </p:cNvSpPr>
          <p:nvPr>
            <p:ph type="title"/>
          </p:nvPr>
        </p:nvSpPr>
        <p:spPr>
          <a:xfrm rot="16200000">
            <a:off x="-1325880" y="1947672"/>
            <a:ext cx="5961888" cy="2788920"/>
          </a:xfrm>
        </p:spPr>
        <p:txBody>
          <a:bodyPr anchor="ctr">
            <a:normAutofit/>
          </a:bodyPr>
          <a:lstStyle/>
          <a:p>
            <a:pPr algn="ctr"/>
            <a:r>
              <a:rPr lang="en-GB" sz="4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Slide 4: Literature Overview</a:t>
            </a:r>
          </a:p>
        </p:txBody>
      </p:sp>
      <p:graphicFrame>
        <p:nvGraphicFramePr>
          <p:cNvPr id="5" name="Content Placeholder 2">
            <a:extLst>
              <a:ext uri="{FF2B5EF4-FFF2-40B4-BE49-F238E27FC236}">
                <a16:creationId xmlns:a16="http://schemas.microsoft.com/office/drawing/2014/main" id="{72F26DAB-1349-1138-CD0A-A3AC27F56BAC}"/>
              </a:ext>
            </a:extLst>
          </p:cNvPr>
          <p:cNvGraphicFramePr>
            <a:graphicFrameLocks noGrp="1"/>
          </p:cNvGraphicFramePr>
          <p:nvPr>
            <p:ph idx="1"/>
            <p:extLst>
              <p:ext uri="{D42A27DB-BD31-4B8C-83A1-F6EECF244321}">
                <p14:modId xmlns:p14="http://schemas.microsoft.com/office/powerpoint/2010/main" val="2720776943"/>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179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13B58-7AEE-0E3F-58C0-5AA230701D7F}"/>
              </a:ext>
            </a:extLst>
          </p:cNvPr>
          <p:cNvSpPr>
            <a:spLocks noGrp="1"/>
          </p:cNvSpPr>
          <p:nvPr>
            <p:ph type="title"/>
          </p:nvPr>
        </p:nvSpPr>
        <p:spPr>
          <a:xfrm>
            <a:off x="838199" y="557190"/>
            <a:ext cx="10616381" cy="779997"/>
          </a:xfrm>
        </p:spPr>
        <p:txBody>
          <a:bodyPr>
            <a:normAutofit/>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Slide 5: Proposed Methodology</a:t>
            </a:r>
          </a:p>
        </p:txBody>
      </p:sp>
      <p:graphicFrame>
        <p:nvGraphicFramePr>
          <p:cNvPr id="5" name="Content Placeholder 2">
            <a:extLst>
              <a:ext uri="{FF2B5EF4-FFF2-40B4-BE49-F238E27FC236}">
                <a16:creationId xmlns:a16="http://schemas.microsoft.com/office/drawing/2014/main" id="{DF9B41E9-1C9B-86C0-AF8F-04203DFB649B}"/>
              </a:ext>
            </a:extLst>
          </p:cNvPr>
          <p:cNvGraphicFramePr>
            <a:graphicFrameLocks noGrp="1"/>
          </p:cNvGraphicFramePr>
          <p:nvPr>
            <p:ph idx="1"/>
            <p:extLst>
              <p:ext uri="{D42A27DB-BD31-4B8C-83A1-F6EECF244321}">
                <p14:modId xmlns:p14="http://schemas.microsoft.com/office/powerpoint/2010/main" val="919143556"/>
              </p:ext>
            </p:extLst>
          </p:nvPr>
        </p:nvGraphicFramePr>
        <p:xfrm>
          <a:off x="471949" y="1425678"/>
          <a:ext cx="11425084" cy="5102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42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AC6C-A772-2A2B-37B1-E3D177ABEF78}"/>
              </a:ext>
            </a:extLst>
          </p:cNvPr>
          <p:cNvSpPr>
            <a:spLocks noGrp="1"/>
          </p:cNvSpPr>
          <p:nvPr>
            <p:ph type="title"/>
          </p:nvPr>
        </p:nvSpPr>
        <p:spPr/>
        <p:txBody>
          <a:bodyPr>
            <a:normAutofit/>
          </a:bodyPr>
          <a:lstStyle/>
          <a:p>
            <a:pPr algn="ctr">
              <a:lnSpc>
                <a:spcPct val="100000"/>
              </a:lnSpc>
            </a:pPr>
            <a:r>
              <a:rPr lang="en-US" sz="3600" dirty="0">
                <a:latin typeface="ADLaM Display" panose="02010000000000000000" pitchFamily="2" charset="0"/>
                <a:ea typeface="ADLaM Display" panose="02010000000000000000" pitchFamily="2" charset="0"/>
                <a:cs typeface="ADLaM Display" panose="02010000000000000000" pitchFamily="2" charset="0"/>
              </a:rPr>
              <a:t>Slide 6: Data Analysis and Ethical Considerations</a:t>
            </a:r>
            <a:endParaRPr lang="en-GB" sz="3600"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7" name="Content Placeholder 2">
            <a:extLst>
              <a:ext uri="{FF2B5EF4-FFF2-40B4-BE49-F238E27FC236}">
                <a16:creationId xmlns:a16="http://schemas.microsoft.com/office/drawing/2014/main" id="{8C5AC322-8A3B-118C-1240-24C337040075}"/>
              </a:ext>
            </a:extLst>
          </p:cNvPr>
          <p:cNvGraphicFramePr>
            <a:graphicFrameLocks noGrp="1"/>
          </p:cNvGraphicFramePr>
          <p:nvPr>
            <p:ph idx="1"/>
            <p:extLst>
              <p:ext uri="{D42A27DB-BD31-4B8C-83A1-F6EECF244321}">
                <p14:modId xmlns:p14="http://schemas.microsoft.com/office/powerpoint/2010/main" val="8961302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5951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ADFD-5D0B-B8F3-BC2C-D05A5EE7049D}"/>
              </a:ext>
            </a:extLst>
          </p:cNvPr>
          <p:cNvSpPr>
            <a:spLocks noGrp="1"/>
          </p:cNvSpPr>
          <p:nvPr>
            <p:ph type="title"/>
          </p:nvPr>
        </p:nvSpPr>
        <p:spPr/>
        <p:txBody>
          <a:bodyPr>
            <a:normAutofit/>
          </a:bodyPr>
          <a:lstStyle/>
          <a:p>
            <a:pPr algn="ctr"/>
            <a:r>
              <a:rPr lang="en-GB" sz="4000" b="1" dirty="0">
                <a:latin typeface="ADLaM Display" panose="02010000000000000000" pitchFamily="2" charset="0"/>
                <a:ea typeface="ADLaM Display" panose="02010000000000000000" pitchFamily="2" charset="0"/>
                <a:cs typeface="ADLaM Display" panose="02010000000000000000" pitchFamily="2" charset="0"/>
              </a:rPr>
              <a:t>Slide 7: Expected Outcomes and Timeline</a:t>
            </a:r>
            <a:endParaRPr lang="en-GB" sz="4000"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4" name="Content Placeholder 3">
            <a:extLst>
              <a:ext uri="{FF2B5EF4-FFF2-40B4-BE49-F238E27FC236}">
                <a16:creationId xmlns:a16="http://schemas.microsoft.com/office/drawing/2014/main" id="{3E8FE8FD-A6AC-4544-F870-7F26AA8B6958}"/>
              </a:ext>
            </a:extLst>
          </p:cNvPr>
          <p:cNvGraphicFramePr>
            <a:graphicFrameLocks noGrp="1"/>
          </p:cNvGraphicFramePr>
          <p:nvPr>
            <p:ph idx="1"/>
            <p:extLst>
              <p:ext uri="{D42A27DB-BD31-4B8C-83A1-F6EECF244321}">
                <p14:modId xmlns:p14="http://schemas.microsoft.com/office/powerpoint/2010/main" val="4241476289"/>
              </p:ext>
            </p:extLst>
          </p:nvPr>
        </p:nvGraphicFramePr>
        <p:xfrm>
          <a:off x="759542" y="4208351"/>
          <a:ext cx="10515600" cy="2133453"/>
        </p:xfrm>
        <a:graphic>
          <a:graphicData uri="http://schemas.openxmlformats.org/drawingml/2006/table">
            <a:tbl>
              <a:tblPr firstRow="1" firstCol="1" bandRow="1"/>
              <a:tblGrid>
                <a:gridCol w="5257800">
                  <a:extLst>
                    <a:ext uri="{9D8B030D-6E8A-4147-A177-3AD203B41FA5}">
                      <a16:colId xmlns:a16="http://schemas.microsoft.com/office/drawing/2014/main" val="548513881"/>
                    </a:ext>
                  </a:extLst>
                </a:gridCol>
                <a:gridCol w="5257800">
                  <a:extLst>
                    <a:ext uri="{9D8B030D-6E8A-4147-A177-3AD203B41FA5}">
                      <a16:colId xmlns:a16="http://schemas.microsoft.com/office/drawing/2014/main" val="1412922663"/>
                    </a:ext>
                  </a:extLst>
                </a:gridCol>
              </a:tblGrid>
              <a:tr h="304779">
                <a:tc>
                  <a:txBody>
                    <a:bodyPr/>
                    <a:lstStyle/>
                    <a:p>
                      <a:pPr marL="0" marR="0" algn="ctr">
                        <a:lnSpc>
                          <a:spcPct val="150000"/>
                        </a:lnSpc>
                        <a:spcAft>
                          <a:spcPts val="800"/>
                        </a:spcAft>
                        <a:buNone/>
                      </a:pPr>
                      <a:r>
                        <a:rPr lang="en-GB" sz="1400" b="1" kern="100" dirty="0">
                          <a:effectLst/>
                          <a:latin typeface="Times New Roman" panose="02020603050405020304" pitchFamily="18" charset="0"/>
                          <a:ea typeface="Calibri" panose="020F0502020204030204" pitchFamily="34" charset="0"/>
                          <a:cs typeface="Vrinda" panose="020B0502040204020203" pitchFamily="34" charset="0"/>
                        </a:rPr>
                        <a:t>Activity</a:t>
                      </a:r>
                      <a:endParaRPr lang="en-GB" sz="14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Aft>
                          <a:spcPts val="800"/>
                        </a:spcAft>
                        <a:buNone/>
                      </a:pPr>
                      <a:r>
                        <a:rPr lang="en-GB" sz="1400" b="1" kern="100" dirty="0">
                          <a:effectLst/>
                          <a:latin typeface="Times New Roman" panose="02020603050405020304" pitchFamily="18" charset="0"/>
                          <a:ea typeface="Calibri" panose="020F0502020204030204" pitchFamily="34" charset="0"/>
                          <a:cs typeface="Vrinda" panose="020B0502040204020203" pitchFamily="34" charset="0"/>
                        </a:rPr>
                        <a:t>Period</a:t>
                      </a:r>
                      <a:endParaRPr lang="en-GB" sz="14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113388597"/>
                  </a:ext>
                </a:extLst>
              </a:tr>
              <a:tr h="304779">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Project Proposal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dirty="0">
                          <a:effectLst/>
                          <a:latin typeface="Times New Roman" panose="02020603050405020304" pitchFamily="18" charset="0"/>
                          <a:ea typeface="Calibri" panose="020F0502020204030204" pitchFamily="34" charset="0"/>
                          <a:cs typeface="Vrinda" panose="020B0502040204020203" pitchFamily="34" charset="0"/>
                        </a:rPr>
                        <a:t>July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741816390"/>
                  </a:ext>
                </a:extLst>
              </a:tr>
              <a:tr h="304779">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Literature Search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July–August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953982220"/>
                  </a:ext>
                </a:extLst>
              </a:tr>
              <a:tr h="304779">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Literature Review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August–September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92150173"/>
                  </a:ext>
                </a:extLst>
              </a:tr>
              <a:tr h="304779">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Data Analysis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October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034051666"/>
                  </a:ext>
                </a:extLst>
              </a:tr>
              <a:tr h="304779">
                <a:tc>
                  <a:txBody>
                    <a:bodyPr/>
                    <a:lstStyle/>
                    <a:p>
                      <a:pPr marL="0" marR="0" algn="ctr">
                        <a:lnSpc>
                          <a:spcPct val="150000"/>
                        </a:lnSpc>
                        <a:spcAft>
                          <a:spcPts val="800"/>
                        </a:spcAft>
                        <a:buNone/>
                      </a:pPr>
                      <a:r>
                        <a:rPr lang="en-GB" sz="1200" kern="100" dirty="0">
                          <a:effectLst/>
                          <a:latin typeface="Times New Roman" panose="02020603050405020304" pitchFamily="18" charset="0"/>
                          <a:ea typeface="Calibri" panose="020F0502020204030204" pitchFamily="34" charset="0"/>
                          <a:cs typeface="Vrinda" panose="020B0502040204020203" pitchFamily="34" charset="0"/>
                        </a:rPr>
                        <a:t>Dissertation Writing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a:effectLst/>
                          <a:latin typeface="Times New Roman" panose="02020603050405020304" pitchFamily="18" charset="0"/>
                          <a:ea typeface="Calibri" panose="020F0502020204030204" pitchFamily="34" charset="0"/>
                          <a:cs typeface="Vrinda" panose="020B0502040204020203" pitchFamily="34" charset="0"/>
                        </a:rPr>
                        <a:t>November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92901469"/>
                  </a:ext>
                </a:extLst>
              </a:tr>
              <a:tr h="304779">
                <a:tc>
                  <a:txBody>
                    <a:bodyPr/>
                    <a:lstStyle/>
                    <a:p>
                      <a:pPr marL="0" marR="0" algn="ctr">
                        <a:lnSpc>
                          <a:spcPct val="150000"/>
                        </a:lnSpc>
                        <a:spcAft>
                          <a:spcPts val="800"/>
                        </a:spcAft>
                        <a:buNone/>
                      </a:pPr>
                      <a:r>
                        <a:rPr lang="en-GB" sz="1200" kern="100" dirty="0">
                          <a:effectLst/>
                          <a:latin typeface="Times New Roman" panose="02020603050405020304" pitchFamily="18" charset="0"/>
                          <a:ea typeface="Calibri" panose="020F0502020204030204" pitchFamily="34" charset="0"/>
                          <a:cs typeface="Vrinda" panose="020B0502040204020203" pitchFamily="34" charset="0"/>
                        </a:rPr>
                        <a:t>Final Editing and Submission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tc>
                  <a:txBody>
                    <a:bodyPr/>
                    <a:lstStyle/>
                    <a:p>
                      <a:pPr marL="0" marR="0" algn="ctr">
                        <a:lnSpc>
                          <a:spcPct val="150000"/>
                        </a:lnSpc>
                        <a:spcAft>
                          <a:spcPts val="800"/>
                        </a:spcAft>
                        <a:buNone/>
                      </a:pPr>
                      <a:r>
                        <a:rPr lang="en-GB" sz="1200" kern="100" dirty="0">
                          <a:effectLst/>
                          <a:latin typeface="Times New Roman" panose="02020603050405020304" pitchFamily="18" charset="0"/>
                          <a:ea typeface="Calibri" panose="020F0502020204030204" pitchFamily="34" charset="0"/>
                          <a:cs typeface="Vrinda" panose="020B0502040204020203" pitchFamily="34" charset="0"/>
                        </a:rPr>
                        <a:t>December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689145644"/>
                  </a:ext>
                </a:extLst>
              </a:tr>
            </a:tbl>
          </a:graphicData>
        </a:graphic>
      </p:graphicFrame>
      <p:graphicFrame>
        <p:nvGraphicFramePr>
          <p:cNvPr id="8" name="TextBox 5">
            <a:extLst>
              <a:ext uri="{FF2B5EF4-FFF2-40B4-BE49-F238E27FC236}">
                <a16:creationId xmlns:a16="http://schemas.microsoft.com/office/drawing/2014/main" id="{FB24620F-C54C-054D-540C-B16ACB8F57AA}"/>
              </a:ext>
            </a:extLst>
          </p:cNvPr>
          <p:cNvGraphicFramePr/>
          <p:nvPr>
            <p:extLst>
              <p:ext uri="{D42A27DB-BD31-4B8C-83A1-F6EECF244321}">
                <p14:modId xmlns:p14="http://schemas.microsoft.com/office/powerpoint/2010/main" val="4016607092"/>
              </p:ext>
            </p:extLst>
          </p:nvPr>
        </p:nvGraphicFramePr>
        <p:xfrm>
          <a:off x="838200" y="1828800"/>
          <a:ext cx="10436942" cy="1946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FF214BE-2FD9-C542-85AF-7BE6B86C69CC}"/>
              </a:ext>
            </a:extLst>
          </p:cNvPr>
          <p:cNvSpPr txBox="1"/>
          <p:nvPr/>
        </p:nvSpPr>
        <p:spPr>
          <a:xfrm>
            <a:off x="838200" y="3775127"/>
            <a:ext cx="10436942" cy="369332"/>
          </a:xfrm>
          <a:prstGeom prst="rect">
            <a:avLst/>
          </a:prstGeom>
          <a:noFill/>
        </p:spPr>
        <p:txBody>
          <a:bodyPr wrap="square">
            <a:spAutoFit/>
          </a:bodyPr>
          <a:lstStyle/>
          <a:p>
            <a:pPr algn="ctr"/>
            <a:r>
              <a:rPr lang="en-GB" sz="1800" b="1" dirty="0">
                <a:effectLst/>
                <a:latin typeface="Times New Roman" panose="02020603050405020304" pitchFamily="18" charset="0"/>
                <a:ea typeface="Calibri" panose="020F0502020204030204" pitchFamily="34" charset="0"/>
                <a:cs typeface="Vrinda" panose="020B0502040204020203" pitchFamily="34" charset="0"/>
              </a:rPr>
              <a:t>Proposed Timeline</a:t>
            </a:r>
            <a:endParaRPr lang="en-GB" dirty="0"/>
          </a:p>
        </p:txBody>
      </p:sp>
    </p:spTree>
    <p:extLst>
      <p:ext uri="{BB962C8B-B14F-4D97-AF65-F5344CB8AC3E}">
        <p14:creationId xmlns:p14="http://schemas.microsoft.com/office/powerpoint/2010/main" val="2987207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161E0-124B-F64D-95DA-CC3EAD047810}"/>
              </a:ext>
            </a:extLst>
          </p:cNvPr>
          <p:cNvSpPr>
            <a:spLocks noGrp="1"/>
          </p:cNvSpPr>
          <p:nvPr>
            <p:ph type="title"/>
          </p:nvPr>
        </p:nvSpPr>
        <p:spPr/>
        <p:txBody>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Slide 8: References</a:t>
            </a:r>
          </a:p>
        </p:txBody>
      </p:sp>
      <p:sp>
        <p:nvSpPr>
          <p:cNvPr id="3" name="Content Placeholder 2">
            <a:extLst>
              <a:ext uri="{FF2B5EF4-FFF2-40B4-BE49-F238E27FC236}">
                <a16:creationId xmlns:a16="http://schemas.microsoft.com/office/drawing/2014/main" id="{BA607F77-B214-FA40-227F-73A9A8356800}"/>
              </a:ext>
            </a:extLst>
          </p:cNvPr>
          <p:cNvSpPr>
            <a:spLocks noGrp="1"/>
          </p:cNvSpPr>
          <p:nvPr>
            <p:ph idx="1"/>
          </p:nvPr>
        </p:nvSpPr>
        <p:spPr/>
        <p:txBody>
          <a:bodyPr>
            <a:normAutofit fontScale="77500" lnSpcReduction="20000"/>
          </a:bodyPr>
          <a:lstStyle/>
          <a:p>
            <a:pPr marL="0" marR="0" algn="just">
              <a:lnSpc>
                <a:spcPct val="170000"/>
              </a:lnSpc>
              <a:spcAft>
                <a:spcPts val="800"/>
              </a:spcAft>
              <a:buNone/>
            </a:pPr>
            <a:r>
              <a:rPr lang="en-GB" kern="100" dirty="0">
                <a:effectLst/>
                <a:latin typeface="Times New Roman" panose="02020603050405020304" pitchFamily="18" charset="0"/>
                <a:ea typeface="Calibri" panose="020F0502020204030204" pitchFamily="34" charset="0"/>
                <a:cs typeface="Vrinda" panose="020B0502040204020203" pitchFamily="34" charset="0"/>
              </a:rPr>
              <a:t>Care Quality Commission (CQC) (2024) </a:t>
            </a:r>
            <a:r>
              <a:rPr lang="en-GB" i="1" kern="100" dirty="0">
                <a:effectLst/>
                <a:latin typeface="Times New Roman" panose="02020603050405020304" pitchFamily="18" charset="0"/>
                <a:ea typeface="Calibri" panose="020F0502020204030204" pitchFamily="34" charset="0"/>
                <a:cs typeface="Vrinda" panose="020B0502040204020203" pitchFamily="34" charset="0"/>
              </a:rPr>
              <a:t>The state of health care and adult social care in England 2023/24</a:t>
            </a:r>
            <a:r>
              <a:rPr lang="en-GB" kern="100" dirty="0">
                <a:effectLst/>
                <a:latin typeface="Times New Roman" panose="02020603050405020304" pitchFamily="18" charset="0"/>
                <a:ea typeface="Calibri" panose="020F0502020204030204" pitchFamily="34" charset="0"/>
                <a:cs typeface="Vrinda" panose="020B0502040204020203" pitchFamily="34" charset="0"/>
              </a:rPr>
              <a:t>. London: CQC.</a:t>
            </a:r>
          </a:p>
          <a:p>
            <a:pPr marL="0" marR="0" algn="just">
              <a:lnSpc>
                <a:spcPct val="170000"/>
              </a:lnSpc>
              <a:spcAft>
                <a:spcPts val="800"/>
              </a:spcAft>
              <a:buNone/>
            </a:pPr>
            <a:r>
              <a:rPr lang="en-GB" kern="100" dirty="0">
                <a:effectLst/>
                <a:latin typeface="Times New Roman" panose="02020603050405020304" pitchFamily="18" charset="0"/>
                <a:ea typeface="Calibri" panose="020F0502020204030204" pitchFamily="34" charset="0"/>
                <a:cs typeface="Vrinda" panose="020B0502040204020203" pitchFamily="34" charset="0"/>
              </a:rPr>
              <a:t>NHS England (2024) </a:t>
            </a:r>
            <a:r>
              <a:rPr lang="en-GB" i="1" kern="100" dirty="0">
                <a:effectLst/>
                <a:latin typeface="Times New Roman" panose="02020603050405020304" pitchFamily="18" charset="0"/>
                <a:ea typeface="Calibri" panose="020F0502020204030204" pitchFamily="34" charset="0"/>
                <a:cs typeface="Vrinda" panose="020B0502040204020203" pitchFamily="34" charset="0"/>
              </a:rPr>
              <a:t>Older people and integrated care services</a:t>
            </a:r>
            <a:r>
              <a:rPr lang="en-GB" kern="100" dirty="0">
                <a:effectLst/>
                <a:latin typeface="Times New Roman" panose="02020603050405020304" pitchFamily="18" charset="0"/>
                <a:ea typeface="Calibri" panose="020F0502020204030204" pitchFamily="34" charset="0"/>
                <a:cs typeface="Vrinda" panose="020B0502040204020203" pitchFamily="34" charset="0"/>
              </a:rPr>
              <a:t>. London: NHS England.</a:t>
            </a:r>
          </a:p>
          <a:p>
            <a:pPr marL="0" marR="0" algn="just">
              <a:lnSpc>
                <a:spcPct val="170000"/>
              </a:lnSpc>
              <a:spcAft>
                <a:spcPts val="800"/>
              </a:spcAft>
              <a:buNone/>
            </a:pPr>
            <a:r>
              <a:rPr lang="en-GB" kern="100" dirty="0">
                <a:effectLst/>
                <a:latin typeface="Times New Roman" panose="02020603050405020304" pitchFamily="18" charset="0"/>
                <a:ea typeface="Calibri" panose="020F0502020204030204" pitchFamily="34" charset="0"/>
                <a:cs typeface="Vrinda" panose="020B0502040204020203" pitchFamily="34" charset="0"/>
              </a:rPr>
              <a:t>Skills for Care (2024) </a:t>
            </a:r>
            <a:r>
              <a:rPr lang="en-GB" i="1" kern="100" dirty="0">
                <a:effectLst/>
                <a:latin typeface="Times New Roman" panose="02020603050405020304" pitchFamily="18" charset="0"/>
                <a:ea typeface="Calibri" panose="020F0502020204030204" pitchFamily="34" charset="0"/>
                <a:cs typeface="Vrinda" panose="020B0502040204020203" pitchFamily="34" charset="0"/>
              </a:rPr>
              <a:t>The state of the adult social care sector and workforce in England</a:t>
            </a:r>
            <a:r>
              <a:rPr lang="en-GB" kern="100" dirty="0">
                <a:effectLst/>
                <a:latin typeface="Times New Roman" panose="02020603050405020304" pitchFamily="18" charset="0"/>
                <a:ea typeface="Calibri" panose="020F0502020204030204" pitchFamily="34" charset="0"/>
                <a:cs typeface="Vrinda" panose="020B0502040204020203" pitchFamily="34" charset="0"/>
              </a:rPr>
              <a:t>. Leeds: Skills for Care.</a:t>
            </a:r>
          </a:p>
          <a:p>
            <a:pPr marL="0" marR="0" algn="just">
              <a:lnSpc>
                <a:spcPct val="170000"/>
              </a:lnSpc>
              <a:spcAft>
                <a:spcPts val="800"/>
              </a:spcAft>
              <a:buNone/>
            </a:pPr>
            <a:r>
              <a:rPr lang="en-GB" kern="100" dirty="0">
                <a:effectLst/>
                <a:latin typeface="Times New Roman" panose="02020603050405020304" pitchFamily="18" charset="0"/>
                <a:ea typeface="Calibri" panose="020F0502020204030204" pitchFamily="34" charset="0"/>
                <a:cs typeface="Vrinda" panose="020B0502040204020203" pitchFamily="34" charset="0"/>
              </a:rPr>
              <a:t>World Health Organization (2023) </a:t>
            </a:r>
            <a:r>
              <a:rPr lang="en-GB" i="1" kern="100" dirty="0">
                <a:effectLst/>
                <a:latin typeface="Times New Roman" panose="02020603050405020304" pitchFamily="18" charset="0"/>
                <a:ea typeface="Calibri" panose="020F0502020204030204" pitchFamily="34" charset="0"/>
                <a:cs typeface="Vrinda" panose="020B0502040204020203" pitchFamily="34" charset="0"/>
              </a:rPr>
              <a:t>Integrated care for older people: Guidance for person-centred assessment and pathways in primary care</a:t>
            </a:r>
            <a:r>
              <a:rPr lang="en-GB" kern="100" dirty="0">
                <a:effectLst/>
                <a:latin typeface="Times New Roman" panose="02020603050405020304" pitchFamily="18" charset="0"/>
                <a:ea typeface="Calibri" panose="020F0502020204030204" pitchFamily="34" charset="0"/>
                <a:cs typeface="Vrinda" panose="020B0502040204020203" pitchFamily="34" charset="0"/>
              </a:rPr>
              <a:t>. Geneva: WHO.</a:t>
            </a:r>
          </a:p>
        </p:txBody>
      </p:sp>
    </p:spTree>
    <p:extLst>
      <p:ext uri="{BB962C8B-B14F-4D97-AF65-F5344CB8AC3E}">
        <p14:creationId xmlns:p14="http://schemas.microsoft.com/office/powerpoint/2010/main" val="1027219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714</Words>
  <Application>Microsoft Office PowerPoint</Application>
  <PresentationFormat>Widescreen</PresentationFormat>
  <Paragraphs>85</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ADLaM Display</vt:lpstr>
      <vt:lpstr>Amasis MT Pro Medium</vt:lpstr>
      <vt:lpstr>Aptos</vt:lpstr>
      <vt:lpstr>Aptos Display</vt:lpstr>
      <vt:lpstr>Arial</vt:lpstr>
      <vt:lpstr>Times New Roman</vt:lpstr>
      <vt:lpstr>Office Theme</vt:lpstr>
      <vt:lpstr>Empowering Older People to Live Independently Through Person-Centred Care in the UK</vt:lpstr>
      <vt:lpstr>Slide 2: Background and Rationale</vt:lpstr>
      <vt:lpstr>Slide 3: Aim and Objectives</vt:lpstr>
      <vt:lpstr>Slide 4: Literature Overview</vt:lpstr>
      <vt:lpstr>Slide 5: Proposed Methodology</vt:lpstr>
      <vt:lpstr>Slide 6: Data Analysis and Ethical Considerations</vt:lpstr>
      <vt:lpstr>Slide 7: Expected Outcomes and Timeline</vt:lpstr>
      <vt:lpstr>Slide 8: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User090673</dc:creator>
  <cp:lastModifiedBy>carmine calan</cp:lastModifiedBy>
  <cp:revision>2</cp:revision>
  <dcterms:created xsi:type="dcterms:W3CDTF">2026-07-05T19:55:11Z</dcterms:created>
  <dcterms:modified xsi:type="dcterms:W3CDTF">2026-07-12T21:56:32Z</dcterms:modified>
</cp:coreProperties>
</file>