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AD46F5-265E-4F28-8DE1-DFCE7B5E0F6A}" v="57" dt="2026-06-12T20:20:22.5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946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sin raja" userId="8d2986fa7ffffccd" providerId="LiveId" clId="{79FD7AB9-7030-4153-9263-BD6C91DB46E1}"/>
    <pc:docChg chg="undo custSel modSld">
      <pc:chgData name="Mohsin raja" userId="8d2986fa7ffffccd" providerId="LiveId" clId="{79FD7AB9-7030-4153-9263-BD6C91DB46E1}" dt="2026-06-13T10:55:25.594" v="84" actId="14100"/>
      <pc:docMkLst>
        <pc:docMk/>
      </pc:docMkLst>
      <pc:sldChg chg="modSp mod">
        <pc:chgData name="Mohsin raja" userId="8d2986fa7ffffccd" providerId="LiveId" clId="{79FD7AB9-7030-4153-9263-BD6C91DB46E1}" dt="2026-06-13T10:55:25.594" v="84" actId="14100"/>
        <pc:sldMkLst>
          <pc:docMk/>
          <pc:sldMk cId="4032723520" sldId="260"/>
        </pc:sldMkLst>
        <pc:picChg chg="mod">
          <ac:chgData name="Mohsin raja" userId="8d2986fa7ffffccd" providerId="LiveId" clId="{79FD7AB9-7030-4153-9263-BD6C91DB46E1}" dt="2026-06-13T10:55:25.594" v="84" actId="14100"/>
          <ac:picMkLst>
            <pc:docMk/>
            <pc:sldMk cId="4032723520" sldId="260"/>
            <ac:picMk id="4" creationId="{DC34C0D7-DA34-7505-3159-69E31497416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AB4CD-D4B4-BF91-A91D-464A4E38E3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2D79EB-EC3D-ACB2-9A15-26A89029B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94848-05AE-6F15-3FA4-B17E89C24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BEC74-EAAA-DAFF-763F-2DAFBE918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509C7-CFEF-E211-9B5A-094372B0D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32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2F81D-0493-51B1-9BFB-232E19EB4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83620-D9B6-819B-320C-DA8FDC9B0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FAA5B-2673-D022-A6BB-9EB434EB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B42B98-E35B-D115-02C2-B76943C4C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F0849-76D2-1E26-6421-D730D2DDC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53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5FA7D-271A-C401-1B53-E99EEE671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246A4-E4DE-95BF-8F62-CB504247C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3BC7B-D768-B894-D7A6-FB70A7975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06E036-332C-62F6-8CB8-651752D14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3B1A-4254-42F4-CA6B-250D782CD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01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CBBFB-60CE-F7A0-7EFD-F5AB3DF8E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39EA-0065-BD67-A222-6691F079F6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740C4B-CE8B-CCA8-965A-AEC4A4CAA5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9C0A9F-1135-CF16-6F92-34ECE4C29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8EC257-9929-796E-8BA8-D50E341BE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D836E5-7C90-CF5D-F486-9EC9B6A0F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90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2E5E9-E10A-D9BA-0614-C26BFFFAC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4EA52-67B6-4CEB-632F-B78B812982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8BBE85-A52C-E509-F95F-65D3426A13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C0F97A-AA42-4E7C-388B-015C95F928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6195F6-A39D-3D0E-656A-0D826A1EF1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518397-E243-005F-FBD9-A2F2AD401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3D3D99-2857-A76F-BB7D-871CD0711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E5597F-90E1-8723-99E1-AE382E484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748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4A44C-7B55-E1DF-9397-F65D3EF8C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A97138-CB09-137E-759F-7B4EFF151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068CB6-3CD7-CCDC-7D3E-E5436B238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6D4923-E6D7-6C6F-670F-E896F1D8E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853DC6-C8D2-2A1C-1ECF-097B8B656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B1EBA6-25AB-5AF2-A761-48F5158F2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87FF9-227A-F5A1-17EB-E73BDAABB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520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77A81-32E8-2D3E-CBBE-F037E7D6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0734E-AF83-7C70-C4A9-391339256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83EA52-7AF3-E361-DD9A-A01DFB1100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FA062F-7AA7-5205-0510-A4D85CE30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AA6E9-4DDF-6E43-5A3C-DB266AD2A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B4430-E2AE-289C-8E09-9097AD164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762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7FB8-A98F-C79F-E3BB-6D7BA7F07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36B509-AC7D-B8D4-3048-5704F1D5F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402D1F-F776-19CB-3BD3-F06E8B168B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861BD8-EF86-9329-D60B-1D9487DD4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9167F6-C6F2-0B9F-ADE1-87393266D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73F93F-E8FD-8C76-3AA6-3A98B4354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766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CECC8-FEE2-629E-9C2D-9151DDCF0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1D498B-AE93-C338-467C-86B17121D4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D37EC-A7E9-6DE0-123F-3CDBA052D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59F6A-89F9-0039-E7A9-CDD7AEB4A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6EA5F-A3FA-CDDC-EE4C-55611FEB9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543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81E4BB-D345-5E62-FF78-52524D4883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2839E4-29A1-9E22-34D6-6C7D0E7DED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E5ABD-1F2B-2F06-C6FD-D98E73AB6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61D492-A16E-3686-6EDA-7FFC813E9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690D6-EC59-AE21-1861-202A5C42A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08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9CCBDE-B61F-CB07-19F4-1EB8E533D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DA0FAE-59CF-A0AE-6929-23CB8B6F5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82ED8-631E-5E07-1454-166A9342EB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556A29-4CEC-4950-A337-E4F156B9FE41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834B6-DCE3-6EC2-37ED-E4ABD84C19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26B6D4-0B06-A17F-2ACF-7942AEE9D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9A28CF-A296-4DC5-83D8-8893E48EC6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8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9E2EC9-D146-BB91-5A53-D84FE6CFD39D}"/>
              </a:ext>
            </a:extLst>
          </p:cNvPr>
          <p:cNvSpPr txBox="1"/>
          <p:nvPr/>
        </p:nvSpPr>
        <p:spPr>
          <a:xfrm>
            <a:off x="501445" y="1756382"/>
            <a:ext cx="835741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Leading Group Projects with Emotional Intelligence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Academic Poster</a:t>
            </a:r>
          </a:p>
          <a:p>
            <a:pPr>
              <a:buNone/>
            </a:pPr>
            <a:r>
              <a:rPr lang="en-GB" b="1" dirty="0"/>
              <a:t>Student Name            Muhammad Asif</a:t>
            </a:r>
            <a:endParaRPr lang="en-GB" dirty="0"/>
          </a:p>
          <a:p>
            <a:pPr>
              <a:buNone/>
            </a:pPr>
            <a:r>
              <a:rPr lang="en-GB" b="1" dirty="0"/>
              <a:t>Student Number       2414997</a:t>
            </a:r>
            <a:endParaRPr lang="en-GB" dirty="0"/>
          </a:p>
          <a:p>
            <a:pPr>
              <a:buNone/>
            </a:pPr>
            <a:r>
              <a:rPr lang="en-GB" b="1" dirty="0"/>
              <a:t>Module:                         LCLM5006 </a:t>
            </a:r>
            <a:endParaRPr lang="en-GB" dirty="0"/>
          </a:p>
          <a:p>
            <a:pPr>
              <a:buNone/>
            </a:pPr>
            <a:r>
              <a:rPr lang="en-GB" b="1" dirty="0"/>
              <a:t>Lecture      Taonga Kaonga </a:t>
            </a:r>
            <a:r>
              <a:rPr lang="en-GB" b="1" dirty="0" err="1"/>
              <a:t>Sobere</a:t>
            </a:r>
            <a:r>
              <a:rPr lang="en-GB" b="1" dirty="0"/>
              <a:t> </a:t>
            </a:r>
            <a:r>
              <a:rPr lang="en-GB" b="1" dirty="0" err="1"/>
              <a:t>Sinthers</a:t>
            </a:r>
            <a:endParaRPr lang="en-GB" dirty="0"/>
          </a:p>
          <a:p>
            <a:pPr>
              <a:buNone/>
            </a:pPr>
            <a:r>
              <a:rPr lang="en-GB" b="1" dirty="0"/>
              <a:t>University               UWTSD</a:t>
            </a:r>
            <a:endParaRPr lang="en-GB" dirty="0"/>
          </a:p>
          <a:p>
            <a:pPr>
              <a:buNone/>
            </a:pPr>
            <a:r>
              <a:rPr lang="en-GB" b="1" dirty="0"/>
              <a:t>Submission Date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719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C34C0D7-DA34-7505-3159-69E314974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99182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7235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27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Mohsin raja</dc:creator>
  <cp:lastModifiedBy>Muhammad Asif (2414997)</cp:lastModifiedBy>
  <cp:revision>2</cp:revision>
  <dcterms:created xsi:type="dcterms:W3CDTF">2026-06-06T10:18:13Z</dcterms:created>
  <dcterms:modified xsi:type="dcterms:W3CDTF">2026-06-13T10:55:25Z</dcterms:modified>
</cp:coreProperties>
</file>