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70" r:id="rId14"/>
    <p:sldId id="269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71" r:id="rId25"/>
    <p:sldId id="281" r:id="rId26"/>
    <p:sldId id="282" r:id="rId27"/>
    <p:sldId id="283" r:id="rId28"/>
    <p:sldId id="284" r:id="rId29"/>
    <p:sldId id="290" r:id="rId30"/>
    <p:sldId id="285" r:id="rId31"/>
    <p:sldId id="286" r:id="rId32"/>
    <p:sldId id="287" r:id="rId33"/>
    <p:sldId id="288" r:id="rId34"/>
    <p:sldId id="289" r:id="rId35"/>
    <p:sldId id="291" r:id="rId36"/>
    <p:sldId id="292" r:id="rId37"/>
    <p:sldId id="293" r:id="rId38"/>
    <p:sldId id="294" r:id="rId39"/>
    <p:sldId id="297" r:id="rId40"/>
    <p:sldId id="296" r:id="rId41"/>
    <p:sldId id="298" r:id="rId42"/>
    <p:sldId id="261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9083FF-B577-4120-83FF-E5A07E92FD89}" v="6312" dt="2026-02-20T15:57:56.3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94660"/>
  </p:normalViewPr>
  <p:slideViewPr>
    <p:cSldViewPr snapToGrid="0">
      <p:cViewPr varScale="1">
        <p:scale>
          <a:sx n="91" d="100"/>
          <a:sy n="91" d="100"/>
        </p:scale>
        <p:origin x="28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a Ferraraccio" userId="c9694aeb-2f50-401b-8abf-67f8a7106701" providerId="ADAL" clId="{728671C3-614E-440E-8F04-5DA1EFA065FD}"/>
    <pc:docChg chg="undo custSel addSld delSld modSld sldOrd">
      <pc:chgData name="Simona Ferraraccio" userId="c9694aeb-2f50-401b-8abf-67f8a7106701" providerId="ADAL" clId="{728671C3-614E-440E-8F04-5DA1EFA065FD}" dt="2026-02-20T15:58:24.687" v="20490" actId="478"/>
      <pc:docMkLst>
        <pc:docMk/>
      </pc:docMkLst>
      <pc:sldChg chg="modSp mod">
        <pc:chgData name="Simona Ferraraccio" userId="c9694aeb-2f50-401b-8abf-67f8a7106701" providerId="ADAL" clId="{728671C3-614E-440E-8F04-5DA1EFA065FD}" dt="2026-02-19T14:39:48.063" v="20457" actId="20577"/>
        <pc:sldMkLst>
          <pc:docMk/>
          <pc:sldMk cId="3158238092" sldId="258"/>
        </pc:sldMkLst>
        <pc:spChg chg="mod">
          <ac:chgData name="Simona Ferraraccio" userId="c9694aeb-2f50-401b-8abf-67f8a7106701" providerId="ADAL" clId="{728671C3-614E-440E-8F04-5DA1EFA065FD}" dt="2026-02-18T16:43:27.838" v="2078" actId="1076"/>
          <ac:spMkLst>
            <pc:docMk/>
            <pc:sldMk cId="3158238092" sldId="258"/>
            <ac:spMk id="2" creationId="{B534E804-A8E9-04D9-8DD0-F35550888E65}"/>
          </ac:spMkLst>
        </pc:spChg>
        <pc:spChg chg="mod">
          <ac:chgData name="Simona Ferraraccio" userId="c9694aeb-2f50-401b-8abf-67f8a7106701" providerId="ADAL" clId="{728671C3-614E-440E-8F04-5DA1EFA065FD}" dt="2026-02-19T14:39:48.063" v="20457" actId="20577"/>
          <ac:spMkLst>
            <pc:docMk/>
            <pc:sldMk cId="3158238092" sldId="258"/>
            <ac:spMk id="3" creationId="{DD68855A-BFBF-6E7E-948C-028234648697}"/>
          </ac:spMkLst>
        </pc:spChg>
        <pc:picChg chg="mod">
          <ac:chgData name="Simona Ferraraccio" userId="c9694aeb-2f50-401b-8abf-67f8a7106701" providerId="ADAL" clId="{728671C3-614E-440E-8F04-5DA1EFA065FD}" dt="2026-02-18T21:02:25.894" v="16046" actId="1076"/>
          <ac:picMkLst>
            <pc:docMk/>
            <pc:sldMk cId="3158238092" sldId="258"/>
            <ac:picMk id="7" creationId="{B167B61E-64F1-6600-ECB3-F7D0905F8A0E}"/>
          </ac:picMkLst>
        </pc:picChg>
      </pc:sldChg>
      <pc:sldChg chg="addSp delSp modSp new mod setBg">
        <pc:chgData name="Simona Ferraraccio" userId="c9694aeb-2f50-401b-8abf-67f8a7106701" providerId="ADAL" clId="{728671C3-614E-440E-8F04-5DA1EFA065FD}" dt="2026-02-18T13:47:34.876" v="176" actId="26606"/>
        <pc:sldMkLst>
          <pc:docMk/>
          <pc:sldMk cId="1462077989" sldId="259"/>
        </pc:sldMkLst>
        <pc:spChg chg="mod">
          <ac:chgData name="Simona Ferraraccio" userId="c9694aeb-2f50-401b-8abf-67f8a7106701" providerId="ADAL" clId="{728671C3-614E-440E-8F04-5DA1EFA065FD}" dt="2026-02-18T13:47:34.876" v="176" actId="26606"/>
          <ac:spMkLst>
            <pc:docMk/>
            <pc:sldMk cId="1462077989" sldId="259"/>
            <ac:spMk id="2" creationId="{840842EF-0CBE-AB17-4FFE-AC99374505DE}"/>
          </ac:spMkLst>
        </pc:spChg>
        <pc:spChg chg="mod">
          <ac:chgData name="Simona Ferraraccio" userId="c9694aeb-2f50-401b-8abf-67f8a7106701" providerId="ADAL" clId="{728671C3-614E-440E-8F04-5DA1EFA065FD}" dt="2026-02-18T13:47:34.876" v="176" actId="26606"/>
          <ac:spMkLst>
            <pc:docMk/>
            <pc:sldMk cId="1462077989" sldId="259"/>
            <ac:spMk id="4" creationId="{89DDEC2E-DC46-18E6-C10A-687FFC83114F}"/>
          </ac:spMkLst>
        </pc:spChg>
        <pc:spChg chg="mod">
          <ac:chgData name="Simona Ferraraccio" userId="c9694aeb-2f50-401b-8abf-67f8a7106701" providerId="ADAL" clId="{728671C3-614E-440E-8F04-5DA1EFA065FD}" dt="2026-02-18T13:47:34.876" v="176" actId="26606"/>
          <ac:spMkLst>
            <pc:docMk/>
            <pc:sldMk cId="1462077989" sldId="259"/>
            <ac:spMk id="5" creationId="{E5F47805-C75B-0A3B-AB31-8849BCA42A2B}"/>
          </ac:spMkLst>
        </pc:spChg>
        <pc:spChg chg="mod">
          <ac:chgData name="Simona Ferraraccio" userId="c9694aeb-2f50-401b-8abf-67f8a7106701" providerId="ADAL" clId="{728671C3-614E-440E-8F04-5DA1EFA065FD}" dt="2026-02-18T13:47:34.876" v="176" actId="26606"/>
          <ac:spMkLst>
            <pc:docMk/>
            <pc:sldMk cId="1462077989" sldId="259"/>
            <ac:spMk id="6" creationId="{D55221C7-745E-7661-2AE5-231C308E100C}"/>
          </ac:spMkLst>
        </pc:spChg>
        <pc:spChg chg="add mod">
          <ac:chgData name="Simona Ferraraccio" userId="c9694aeb-2f50-401b-8abf-67f8a7106701" providerId="ADAL" clId="{728671C3-614E-440E-8F04-5DA1EFA065FD}" dt="2026-02-18T13:47:34.876" v="176" actId="26606"/>
          <ac:spMkLst>
            <pc:docMk/>
            <pc:sldMk cId="1462077989" sldId="259"/>
            <ac:spMk id="9" creationId="{AABFA3BB-E005-61D0-5CE4-E54C1F4D83DE}"/>
          </ac:spMkLst>
        </pc:spChg>
        <pc:spChg chg="add">
          <ac:chgData name="Simona Ferraraccio" userId="c9694aeb-2f50-401b-8abf-67f8a7106701" providerId="ADAL" clId="{728671C3-614E-440E-8F04-5DA1EFA065FD}" dt="2026-02-18T13:47:34.876" v="176" actId="26606"/>
          <ac:spMkLst>
            <pc:docMk/>
            <pc:sldMk cId="1462077989" sldId="259"/>
            <ac:spMk id="14" creationId="{665DBBEF-238B-476B-96AB-8AAC3224ECEA}"/>
          </ac:spMkLst>
        </pc:spChg>
        <pc:spChg chg="add">
          <ac:chgData name="Simona Ferraraccio" userId="c9694aeb-2f50-401b-8abf-67f8a7106701" providerId="ADAL" clId="{728671C3-614E-440E-8F04-5DA1EFA065FD}" dt="2026-02-18T13:47:34.876" v="176" actId="26606"/>
          <ac:spMkLst>
            <pc:docMk/>
            <pc:sldMk cId="1462077989" sldId="259"/>
            <ac:spMk id="16" creationId="{3FCFB1DE-0B7E-48CC-BA90-B2AB0889F9D6}"/>
          </ac:spMkLst>
        </pc:spChg>
        <pc:picChg chg="add mod ord">
          <ac:chgData name="Simona Ferraraccio" userId="c9694aeb-2f50-401b-8abf-67f8a7106701" providerId="ADAL" clId="{728671C3-614E-440E-8F04-5DA1EFA065FD}" dt="2026-02-18T13:47:34.876" v="176" actId="26606"/>
          <ac:picMkLst>
            <pc:docMk/>
            <pc:sldMk cId="1462077989" sldId="259"/>
            <ac:picMk id="8" creationId="{F093BB25-4AC6-3301-1E34-4FEBBF10F6C1}"/>
          </ac:picMkLst>
        </pc:picChg>
      </pc:sldChg>
      <pc:sldChg chg="addSp delSp modSp new mod">
        <pc:chgData name="Simona Ferraraccio" userId="c9694aeb-2f50-401b-8abf-67f8a7106701" providerId="ADAL" clId="{728671C3-614E-440E-8F04-5DA1EFA065FD}" dt="2026-02-20T15:56:36.561" v="20459" actId="14100"/>
        <pc:sldMkLst>
          <pc:docMk/>
          <pc:sldMk cId="445422250" sldId="260"/>
        </pc:sldMkLst>
        <pc:spChg chg="mod">
          <ac:chgData name="Simona Ferraraccio" userId="c9694aeb-2f50-401b-8abf-67f8a7106701" providerId="ADAL" clId="{728671C3-614E-440E-8F04-5DA1EFA065FD}" dt="2026-02-20T15:56:30.610" v="20458" actId="20577"/>
          <ac:spMkLst>
            <pc:docMk/>
            <pc:sldMk cId="445422250" sldId="260"/>
            <ac:spMk id="2" creationId="{E024E7D6-70FF-9840-79C5-46E0ED6F62D8}"/>
          </ac:spMkLst>
        </pc:spChg>
        <pc:spChg chg="add mod">
          <ac:chgData name="Simona Ferraraccio" userId="c9694aeb-2f50-401b-8abf-67f8a7106701" providerId="ADAL" clId="{728671C3-614E-440E-8F04-5DA1EFA065FD}" dt="2026-02-18T13:50:13.396" v="218" actId="1076"/>
          <ac:spMkLst>
            <pc:docMk/>
            <pc:sldMk cId="445422250" sldId="260"/>
            <ac:spMk id="8" creationId="{E15B6D7C-1AED-8FD9-888D-98BC440F5A0B}"/>
          </ac:spMkLst>
        </pc:spChg>
        <pc:spChg chg="add mod ord">
          <ac:chgData name="Simona Ferraraccio" userId="c9694aeb-2f50-401b-8abf-67f8a7106701" providerId="ADAL" clId="{728671C3-614E-440E-8F04-5DA1EFA065FD}" dt="2026-02-20T15:56:36.561" v="20459" actId="14100"/>
          <ac:spMkLst>
            <pc:docMk/>
            <pc:sldMk cId="445422250" sldId="260"/>
            <ac:spMk id="9" creationId="{BB48102E-BF1E-FDA7-4886-93CA3D9BBE8E}"/>
          </ac:spMkLst>
        </pc:spChg>
        <pc:picChg chg="add mod ord modCrop">
          <ac:chgData name="Simona Ferraraccio" userId="c9694aeb-2f50-401b-8abf-67f8a7106701" providerId="ADAL" clId="{728671C3-614E-440E-8F04-5DA1EFA065FD}" dt="2026-02-18T13:49:56.196" v="214" actId="1076"/>
          <ac:picMkLst>
            <pc:docMk/>
            <pc:sldMk cId="445422250" sldId="260"/>
            <ac:picMk id="11" creationId="{2B5EABD7-63D3-6947-E02C-0A8422A21A75}"/>
          </ac:picMkLst>
        </pc:picChg>
      </pc:sldChg>
      <pc:sldChg chg="modSp new mod">
        <pc:chgData name="Simona Ferraraccio" userId="c9694aeb-2f50-401b-8abf-67f8a7106701" providerId="ADAL" clId="{728671C3-614E-440E-8F04-5DA1EFA065FD}" dt="2026-02-18T17:00:45.251" v="2977" actId="255"/>
        <pc:sldMkLst>
          <pc:docMk/>
          <pc:sldMk cId="2408426453" sldId="261"/>
        </pc:sldMkLst>
        <pc:spChg chg="mod">
          <ac:chgData name="Simona Ferraraccio" userId="c9694aeb-2f50-401b-8abf-67f8a7106701" providerId="ADAL" clId="{728671C3-614E-440E-8F04-5DA1EFA065FD}" dt="2026-02-18T13:46:42.204" v="167" actId="113"/>
          <ac:spMkLst>
            <pc:docMk/>
            <pc:sldMk cId="2408426453" sldId="261"/>
            <ac:spMk id="2" creationId="{BB818EAD-2AD9-3D3C-D870-469B2AB9F3CA}"/>
          </ac:spMkLst>
        </pc:spChg>
        <pc:spChg chg="mod">
          <ac:chgData name="Simona Ferraraccio" userId="c9694aeb-2f50-401b-8abf-67f8a7106701" providerId="ADAL" clId="{728671C3-614E-440E-8F04-5DA1EFA065FD}" dt="2026-02-18T17:00:45.251" v="2977" actId="255"/>
          <ac:spMkLst>
            <pc:docMk/>
            <pc:sldMk cId="2408426453" sldId="261"/>
            <ac:spMk id="3" creationId="{53C5EE92-1F2C-BF4E-51B2-F73E0BBC2756}"/>
          </ac:spMkLst>
        </pc:spChg>
      </pc:sldChg>
      <pc:sldChg chg="addSp delSp modSp new mod">
        <pc:chgData name="Simona Ferraraccio" userId="c9694aeb-2f50-401b-8abf-67f8a7106701" providerId="ADAL" clId="{728671C3-614E-440E-8F04-5DA1EFA065FD}" dt="2026-02-18T16:29:16.633" v="1629" actId="1076"/>
        <pc:sldMkLst>
          <pc:docMk/>
          <pc:sldMk cId="2464426805" sldId="262"/>
        </pc:sldMkLst>
        <pc:spChg chg="mod">
          <ac:chgData name="Simona Ferraraccio" userId="c9694aeb-2f50-401b-8abf-67f8a7106701" providerId="ADAL" clId="{728671C3-614E-440E-8F04-5DA1EFA065FD}" dt="2026-02-18T16:29:16.633" v="1629" actId="1076"/>
          <ac:spMkLst>
            <pc:docMk/>
            <pc:sldMk cId="2464426805" sldId="262"/>
            <ac:spMk id="2" creationId="{D4364741-2D19-9498-4424-D7E81616EFA3}"/>
          </ac:spMkLst>
        </pc:spChg>
        <pc:spChg chg="add mod">
          <ac:chgData name="Simona Ferraraccio" userId="c9694aeb-2f50-401b-8abf-67f8a7106701" providerId="ADAL" clId="{728671C3-614E-440E-8F04-5DA1EFA065FD}" dt="2026-02-18T16:28:20.683" v="1623" actId="1076"/>
          <ac:spMkLst>
            <pc:docMk/>
            <pc:sldMk cId="2464426805" sldId="262"/>
            <ac:spMk id="7" creationId="{C5F43F69-4368-75DA-73F1-E6032C2C468E}"/>
          </ac:spMkLst>
        </pc:spChg>
        <pc:spChg chg="add mod">
          <ac:chgData name="Simona Ferraraccio" userId="c9694aeb-2f50-401b-8abf-67f8a7106701" providerId="ADAL" clId="{728671C3-614E-440E-8F04-5DA1EFA065FD}" dt="2026-02-18T16:28:08.161" v="1622" actId="1076"/>
          <ac:spMkLst>
            <pc:docMk/>
            <pc:sldMk cId="2464426805" sldId="262"/>
            <ac:spMk id="10" creationId="{975CC28E-6C89-1433-4E85-3AA0B67D8B6A}"/>
          </ac:spMkLst>
        </pc:spChg>
        <pc:spChg chg="add mod">
          <ac:chgData name="Simona Ferraraccio" userId="c9694aeb-2f50-401b-8abf-67f8a7106701" providerId="ADAL" clId="{728671C3-614E-440E-8F04-5DA1EFA065FD}" dt="2026-02-18T16:16:43.291" v="1173" actId="1076"/>
          <ac:spMkLst>
            <pc:docMk/>
            <pc:sldMk cId="2464426805" sldId="262"/>
            <ac:spMk id="11" creationId="{2DA49E1D-1058-ECB1-7722-C474790BCF82}"/>
          </ac:spMkLst>
        </pc:spChg>
        <pc:spChg chg="add mod">
          <ac:chgData name="Simona Ferraraccio" userId="c9694aeb-2f50-401b-8abf-67f8a7106701" providerId="ADAL" clId="{728671C3-614E-440E-8F04-5DA1EFA065FD}" dt="2026-02-18T16:27:57.902" v="1620" actId="1076"/>
          <ac:spMkLst>
            <pc:docMk/>
            <pc:sldMk cId="2464426805" sldId="262"/>
            <ac:spMk id="13" creationId="{BB54DEB0-EC57-9CD4-B3A3-966E8DA9A1F2}"/>
          </ac:spMkLst>
        </pc:spChg>
        <pc:spChg chg="add mod">
          <ac:chgData name="Simona Ferraraccio" userId="c9694aeb-2f50-401b-8abf-67f8a7106701" providerId="ADAL" clId="{728671C3-614E-440E-8F04-5DA1EFA065FD}" dt="2026-02-18T16:17:45.188" v="1212" actId="20577"/>
          <ac:spMkLst>
            <pc:docMk/>
            <pc:sldMk cId="2464426805" sldId="262"/>
            <ac:spMk id="17" creationId="{3978F4AE-59AB-6DAB-9E6C-FF29F7650039}"/>
          </ac:spMkLst>
        </pc:spChg>
        <pc:spChg chg="add mod">
          <ac:chgData name="Simona Ferraraccio" userId="c9694aeb-2f50-401b-8abf-67f8a7106701" providerId="ADAL" clId="{728671C3-614E-440E-8F04-5DA1EFA065FD}" dt="2026-02-18T16:28:00.588" v="1621" actId="1076"/>
          <ac:spMkLst>
            <pc:docMk/>
            <pc:sldMk cId="2464426805" sldId="262"/>
            <ac:spMk id="18" creationId="{1DBF3C0B-1927-13A8-2106-167763560CEE}"/>
          </ac:spMkLst>
        </pc:spChg>
        <pc:picChg chg="add mod">
          <ac:chgData name="Simona Ferraraccio" userId="c9694aeb-2f50-401b-8abf-67f8a7106701" providerId="ADAL" clId="{728671C3-614E-440E-8F04-5DA1EFA065FD}" dt="2026-02-18T16:28:20.683" v="1623" actId="1076"/>
          <ac:picMkLst>
            <pc:docMk/>
            <pc:sldMk cId="2464426805" sldId="262"/>
            <ac:picMk id="9" creationId="{850636C4-77CE-F138-E7D7-B42B0AED7DDD}"/>
          </ac:picMkLst>
        </pc:picChg>
        <pc:picChg chg="add mod">
          <ac:chgData name="Simona Ferraraccio" userId="c9694aeb-2f50-401b-8abf-67f8a7106701" providerId="ADAL" clId="{728671C3-614E-440E-8F04-5DA1EFA065FD}" dt="2026-02-18T16:16:36.699" v="1172" actId="1076"/>
          <ac:picMkLst>
            <pc:docMk/>
            <pc:sldMk cId="2464426805" sldId="262"/>
            <ac:picMk id="15" creationId="{34942FF4-5BF7-C771-414F-FC7AB482A7EF}"/>
          </ac:picMkLst>
        </pc:picChg>
        <pc:picChg chg="add mod">
          <ac:chgData name="Simona Ferraraccio" userId="c9694aeb-2f50-401b-8abf-67f8a7106701" providerId="ADAL" clId="{728671C3-614E-440E-8F04-5DA1EFA065FD}" dt="2026-02-18T16:17:29.671" v="1178" actId="1076"/>
          <ac:picMkLst>
            <pc:docMk/>
            <pc:sldMk cId="2464426805" sldId="262"/>
            <ac:picMk id="22" creationId="{8DA39C2F-A8A7-2764-3106-8C11D6DDC32C}"/>
          </ac:picMkLst>
        </pc:picChg>
        <pc:cxnChg chg="add mod">
          <ac:chgData name="Simona Ferraraccio" userId="c9694aeb-2f50-401b-8abf-67f8a7106701" providerId="ADAL" clId="{728671C3-614E-440E-8F04-5DA1EFA065FD}" dt="2026-02-18T16:28:31.545" v="1628" actId="1037"/>
          <ac:cxnSpMkLst>
            <pc:docMk/>
            <pc:sldMk cId="2464426805" sldId="262"/>
            <ac:cxnSpMk id="16" creationId="{2528A01D-73F8-6E21-BBF8-90E6C9576DC1}"/>
          </ac:cxnSpMkLst>
        </pc:cxnChg>
        <pc:cxnChg chg="add mod">
          <ac:chgData name="Simona Ferraraccio" userId="c9694aeb-2f50-401b-8abf-67f8a7106701" providerId="ADAL" clId="{728671C3-614E-440E-8F04-5DA1EFA065FD}" dt="2026-02-18T16:16:30.122" v="1171" actId="1076"/>
          <ac:cxnSpMkLst>
            <pc:docMk/>
            <pc:sldMk cId="2464426805" sldId="262"/>
            <ac:cxnSpMk id="20" creationId="{16590E3A-2D2F-D2D4-1FC2-AB70D1DDC5C6}"/>
          </ac:cxnSpMkLst>
        </pc:cxnChg>
      </pc:sldChg>
      <pc:sldChg chg="addSp modSp new mod setBg">
        <pc:chgData name="Simona Ferraraccio" userId="c9694aeb-2f50-401b-8abf-67f8a7106701" providerId="ADAL" clId="{728671C3-614E-440E-8F04-5DA1EFA065FD}" dt="2026-02-18T16:42:29.775" v="2076" actId="14100"/>
        <pc:sldMkLst>
          <pc:docMk/>
          <pc:sldMk cId="442864776" sldId="263"/>
        </pc:sldMkLst>
        <pc:spChg chg="mod">
          <ac:chgData name="Simona Ferraraccio" userId="c9694aeb-2f50-401b-8abf-67f8a7106701" providerId="ADAL" clId="{728671C3-614E-440E-8F04-5DA1EFA065FD}" dt="2026-02-18T16:42:04.545" v="2070" actId="122"/>
          <ac:spMkLst>
            <pc:docMk/>
            <pc:sldMk cId="442864776" sldId="263"/>
            <ac:spMk id="2" creationId="{8EDD3BC5-0AE9-BAF7-D06E-1F8B6BCBBB94}"/>
          </ac:spMkLst>
        </pc:spChg>
        <pc:spChg chg="mod">
          <ac:chgData name="Simona Ferraraccio" userId="c9694aeb-2f50-401b-8abf-67f8a7106701" providerId="ADAL" clId="{728671C3-614E-440E-8F04-5DA1EFA065FD}" dt="2026-02-18T16:42:29.775" v="2076" actId="14100"/>
          <ac:spMkLst>
            <pc:docMk/>
            <pc:sldMk cId="442864776" sldId="263"/>
            <ac:spMk id="3" creationId="{E0D3921A-4DFC-6941-CEA6-A41409F4A061}"/>
          </ac:spMkLst>
        </pc:spChg>
        <pc:spChg chg="mod">
          <ac:chgData name="Simona Ferraraccio" userId="c9694aeb-2f50-401b-8abf-67f8a7106701" providerId="ADAL" clId="{728671C3-614E-440E-8F04-5DA1EFA065FD}" dt="2026-02-18T16:41:43.700" v="2065" actId="26606"/>
          <ac:spMkLst>
            <pc:docMk/>
            <pc:sldMk cId="442864776" sldId="263"/>
            <ac:spMk id="4" creationId="{5A039B2A-0E49-90C7-2BE2-F55790A9607C}"/>
          </ac:spMkLst>
        </pc:spChg>
        <pc:spChg chg="mod">
          <ac:chgData name="Simona Ferraraccio" userId="c9694aeb-2f50-401b-8abf-67f8a7106701" providerId="ADAL" clId="{728671C3-614E-440E-8F04-5DA1EFA065FD}" dt="2026-02-18T16:41:43.700" v="2065" actId="26606"/>
          <ac:spMkLst>
            <pc:docMk/>
            <pc:sldMk cId="442864776" sldId="263"/>
            <ac:spMk id="5" creationId="{2B6B0146-5FD7-A99D-875E-CD875B72A047}"/>
          </ac:spMkLst>
        </pc:spChg>
        <pc:spChg chg="mod">
          <ac:chgData name="Simona Ferraraccio" userId="c9694aeb-2f50-401b-8abf-67f8a7106701" providerId="ADAL" clId="{728671C3-614E-440E-8F04-5DA1EFA065FD}" dt="2026-02-18T16:41:43.700" v="2065" actId="26606"/>
          <ac:spMkLst>
            <pc:docMk/>
            <pc:sldMk cId="442864776" sldId="263"/>
            <ac:spMk id="6" creationId="{8AB6D569-22ED-9A0B-1B12-8260D4F7BE23}"/>
          </ac:spMkLst>
        </pc:spChg>
        <pc:spChg chg="add">
          <ac:chgData name="Simona Ferraraccio" userId="c9694aeb-2f50-401b-8abf-67f8a7106701" providerId="ADAL" clId="{728671C3-614E-440E-8F04-5DA1EFA065FD}" dt="2026-02-18T16:41:43.700" v="2065" actId="26606"/>
          <ac:spMkLst>
            <pc:docMk/>
            <pc:sldMk cId="442864776" sldId="263"/>
            <ac:spMk id="13" creationId="{2C61293E-6EBE-43EF-A52C-9BEBFD7679D4}"/>
          </ac:spMkLst>
        </pc:spChg>
        <pc:spChg chg="add">
          <ac:chgData name="Simona Ferraraccio" userId="c9694aeb-2f50-401b-8abf-67f8a7106701" providerId="ADAL" clId="{728671C3-614E-440E-8F04-5DA1EFA065FD}" dt="2026-02-18T16:41:43.700" v="2065" actId="26606"/>
          <ac:spMkLst>
            <pc:docMk/>
            <pc:sldMk cId="442864776" sldId="263"/>
            <ac:spMk id="15" creationId="{21540236-BFD5-4A9D-8840-4703E7F76825}"/>
          </ac:spMkLst>
        </pc:spChg>
        <pc:picChg chg="add mod ord">
          <ac:chgData name="Simona Ferraraccio" userId="c9694aeb-2f50-401b-8abf-67f8a7106701" providerId="ADAL" clId="{728671C3-614E-440E-8F04-5DA1EFA065FD}" dt="2026-02-18T16:42:24.864" v="2075" actId="1076"/>
          <ac:picMkLst>
            <pc:docMk/>
            <pc:sldMk cId="442864776" sldId="263"/>
            <ac:picMk id="8" creationId="{32950C27-FDA3-BFCE-2951-92838DB20E38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16:53:18.853" v="2495" actId="27636"/>
        <pc:sldMkLst>
          <pc:docMk/>
          <pc:sldMk cId="3418332276" sldId="264"/>
        </pc:sldMkLst>
        <pc:spChg chg="mod">
          <ac:chgData name="Simona Ferraraccio" userId="c9694aeb-2f50-401b-8abf-67f8a7106701" providerId="ADAL" clId="{728671C3-614E-440E-8F04-5DA1EFA065FD}" dt="2026-02-18T16:51:25.893" v="2387" actId="1076"/>
          <ac:spMkLst>
            <pc:docMk/>
            <pc:sldMk cId="3418332276" sldId="264"/>
            <ac:spMk id="2" creationId="{E4453D00-DE08-95F1-B4B2-7B3A6F4E9163}"/>
          </ac:spMkLst>
        </pc:spChg>
        <pc:spChg chg="mod">
          <ac:chgData name="Simona Ferraraccio" userId="c9694aeb-2f50-401b-8abf-67f8a7106701" providerId="ADAL" clId="{728671C3-614E-440E-8F04-5DA1EFA065FD}" dt="2026-02-18T16:53:18.853" v="2495" actId="27636"/>
          <ac:spMkLst>
            <pc:docMk/>
            <pc:sldMk cId="3418332276" sldId="264"/>
            <ac:spMk id="3" creationId="{991AA820-E254-7A7F-4383-151B11F67C39}"/>
          </ac:spMkLst>
        </pc:spChg>
        <pc:spChg chg="add mod">
          <ac:chgData name="Simona Ferraraccio" userId="c9694aeb-2f50-401b-8abf-67f8a7106701" providerId="ADAL" clId="{728671C3-614E-440E-8F04-5DA1EFA065FD}" dt="2026-02-18T16:49:09.921" v="2374" actId="1076"/>
          <ac:spMkLst>
            <pc:docMk/>
            <pc:sldMk cId="3418332276" sldId="264"/>
            <ac:spMk id="8" creationId="{5638AC51-396B-4B9E-1D6A-F75E9E61DC24}"/>
          </ac:spMkLst>
        </pc:spChg>
        <pc:picChg chg="add mod">
          <ac:chgData name="Simona Ferraraccio" userId="c9694aeb-2f50-401b-8abf-67f8a7106701" providerId="ADAL" clId="{728671C3-614E-440E-8F04-5DA1EFA065FD}" dt="2026-02-18T16:51:29.128" v="2388" actId="1076"/>
          <ac:picMkLst>
            <pc:docMk/>
            <pc:sldMk cId="3418332276" sldId="264"/>
            <ac:picMk id="12" creationId="{BD616C4E-8ABB-E6C3-08BC-42552554BBAF}"/>
          </ac:picMkLst>
        </pc:picChg>
      </pc:sldChg>
      <pc:sldChg chg="addSp modSp new mod setBg">
        <pc:chgData name="Simona Ferraraccio" userId="c9694aeb-2f50-401b-8abf-67f8a7106701" providerId="ADAL" clId="{728671C3-614E-440E-8F04-5DA1EFA065FD}" dt="2026-02-18T17:03:02.088" v="2986" actId="1076"/>
        <pc:sldMkLst>
          <pc:docMk/>
          <pc:sldMk cId="1538590793" sldId="265"/>
        </pc:sldMkLst>
        <pc:spChg chg="mod">
          <ac:chgData name="Simona Ferraraccio" userId="c9694aeb-2f50-401b-8abf-67f8a7106701" providerId="ADAL" clId="{728671C3-614E-440E-8F04-5DA1EFA065FD}" dt="2026-02-18T17:02:51.662" v="2983" actId="1076"/>
          <ac:spMkLst>
            <pc:docMk/>
            <pc:sldMk cId="1538590793" sldId="265"/>
            <ac:spMk id="2" creationId="{19362A56-6915-5715-6DAF-AC90B50899E8}"/>
          </ac:spMkLst>
        </pc:spChg>
        <pc:spChg chg="mod">
          <ac:chgData name="Simona Ferraraccio" userId="c9694aeb-2f50-401b-8abf-67f8a7106701" providerId="ADAL" clId="{728671C3-614E-440E-8F04-5DA1EFA065FD}" dt="2026-02-18T17:03:02.088" v="2986" actId="1076"/>
          <ac:spMkLst>
            <pc:docMk/>
            <pc:sldMk cId="1538590793" sldId="265"/>
            <ac:spMk id="3" creationId="{EF4EFB98-E9A4-9FEE-8112-D49DC32F7A46}"/>
          </ac:spMkLst>
        </pc:spChg>
        <pc:spChg chg="mod">
          <ac:chgData name="Simona Ferraraccio" userId="c9694aeb-2f50-401b-8abf-67f8a7106701" providerId="ADAL" clId="{728671C3-614E-440E-8F04-5DA1EFA065FD}" dt="2026-02-18T17:02:42.993" v="2981" actId="26606"/>
          <ac:spMkLst>
            <pc:docMk/>
            <pc:sldMk cId="1538590793" sldId="265"/>
            <ac:spMk id="4" creationId="{01C4A5B8-463B-8D33-7B6A-808121E7224E}"/>
          </ac:spMkLst>
        </pc:spChg>
        <pc:spChg chg="mod">
          <ac:chgData name="Simona Ferraraccio" userId="c9694aeb-2f50-401b-8abf-67f8a7106701" providerId="ADAL" clId="{728671C3-614E-440E-8F04-5DA1EFA065FD}" dt="2026-02-18T17:02:42.993" v="2981" actId="26606"/>
          <ac:spMkLst>
            <pc:docMk/>
            <pc:sldMk cId="1538590793" sldId="265"/>
            <ac:spMk id="5" creationId="{827CBF57-EAB1-85A4-37AB-8D5DE8C83E9F}"/>
          </ac:spMkLst>
        </pc:spChg>
        <pc:spChg chg="mod">
          <ac:chgData name="Simona Ferraraccio" userId="c9694aeb-2f50-401b-8abf-67f8a7106701" providerId="ADAL" clId="{728671C3-614E-440E-8F04-5DA1EFA065FD}" dt="2026-02-18T17:02:42.993" v="2981" actId="26606"/>
          <ac:spMkLst>
            <pc:docMk/>
            <pc:sldMk cId="1538590793" sldId="265"/>
            <ac:spMk id="6" creationId="{F39CB8F3-89B9-67CD-F164-723DBCDF41D0}"/>
          </ac:spMkLst>
        </pc:spChg>
        <pc:spChg chg="add">
          <ac:chgData name="Simona Ferraraccio" userId="c9694aeb-2f50-401b-8abf-67f8a7106701" providerId="ADAL" clId="{728671C3-614E-440E-8F04-5DA1EFA065FD}" dt="2026-02-18T17:02:42.993" v="2981" actId="26606"/>
          <ac:spMkLst>
            <pc:docMk/>
            <pc:sldMk cId="1538590793" sldId="265"/>
            <ac:spMk id="13" creationId="{C0763A76-9F1C-4FC5-82B7-DD475DA461B2}"/>
          </ac:spMkLst>
        </pc:spChg>
        <pc:spChg chg="add">
          <ac:chgData name="Simona Ferraraccio" userId="c9694aeb-2f50-401b-8abf-67f8a7106701" providerId="ADAL" clId="{728671C3-614E-440E-8F04-5DA1EFA065FD}" dt="2026-02-18T17:02:42.993" v="2981" actId="26606"/>
          <ac:spMkLst>
            <pc:docMk/>
            <pc:sldMk cId="1538590793" sldId="265"/>
            <ac:spMk id="15" creationId="{E81BF4F6-F2CF-4984-9D14-D6966D92F99F}"/>
          </ac:spMkLst>
        </pc:spChg>
        <pc:picChg chg="add mod ord">
          <ac:chgData name="Simona Ferraraccio" userId="c9694aeb-2f50-401b-8abf-67f8a7106701" providerId="ADAL" clId="{728671C3-614E-440E-8F04-5DA1EFA065FD}" dt="2026-02-18T17:02:42.993" v="2981" actId="26606"/>
          <ac:picMkLst>
            <pc:docMk/>
            <pc:sldMk cId="1538590793" sldId="265"/>
            <ac:picMk id="8" creationId="{F001B456-10CE-01A1-21F9-AAC55DC4A0E3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18:50:07.911" v="4034" actId="1076"/>
        <pc:sldMkLst>
          <pc:docMk/>
          <pc:sldMk cId="1139912476" sldId="266"/>
        </pc:sldMkLst>
        <pc:spChg chg="add mod">
          <ac:chgData name="Simona Ferraraccio" userId="c9694aeb-2f50-401b-8abf-67f8a7106701" providerId="ADAL" clId="{728671C3-614E-440E-8F04-5DA1EFA065FD}" dt="2026-02-18T18:44:26.858" v="3493" actId="313"/>
          <ac:spMkLst>
            <pc:docMk/>
            <pc:sldMk cId="1139912476" sldId="266"/>
            <ac:spMk id="9" creationId="{6F763B04-15BF-3F2D-4A24-EF33993E746E}"/>
          </ac:spMkLst>
        </pc:spChg>
        <pc:spChg chg="add mod">
          <ac:chgData name="Simona Ferraraccio" userId="c9694aeb-2f50-401b-8abf-67f8a7106701" providerId="ADAL" clId="{728671C3-614E-440E-8F04-5DA1EFA065FD}" dt="2026-02-18T18:44:10.420" v="3465" actId="1076"/>
          <ac:spMkLst>
            <pc:docMk/>
            <pc:sldMk cId="1139912476" sldId="266"/>
            <ac:spMk id="18" creationId="{8719367B-66DA-20F1-D7BF-8A276C0F3EC9}"/>
          </ac:spMkLst>
        </pc:spChg>
        <pc:spChg chg="add mod">
          <ac:chgData name="Simona Ferraraccio" userId="c9694aeb-2f50-401b-8abf-67f8a7106701" providerId="ADAL" clId="{728671C3-614E-440E-8F04-5DA1EFA065FD}" dt="2026-02-18T18:35:40.637" v="3114" actId="207"/>
          <ac:spMkLst>
            <pc:docMk/>
            <pc:sldMk cId="1139912476" sldId="266"/>
            <ac:spMk id="19" creationId="{84FC16CE-B3D7-18A3-CFF0-3495C7ABEFE9}"/>
          </ac:spMkLst>
        </pc:spChg>
        <pc:spChg chg="add mod">
          <ac:chgData name="Simona Ferraraccio" userId="c9694aeb-2f50-401b-8abf-67f8a7106701" providerId="ADAL" clId="{728671C3-614E-440E-8F04-5DA1EFA065FD}" dt="2026-02-18T18:44:51.960" v="3497" actId="115"/>
          <ac:spMkLst>
            <pc:docMk/>
            <pc:sldMk cId="1139912476" sldId="266"/>
            <ac:spMk id="20" creationId="{28C98C8A-6AA1-6ADC-E774-F47C3F6D5E71}"/>
          </ac:spMkLst>
        </pc:spChg>
        <pc:spChg chg="add mod">
          <ac:chgData name="Simona Ferraraccio" userId="c9694aeb-2f50-401b-8abf-67f8a7106701" providerId="ADAL" clId="{728671C3-614E-440E-8F04-5DA1EFA065FD}" dt="2026-02-18T18:50:07.911" v="4034" actId="1076"/>
          <ac:spMkLst>
            <pc:docMk/>
            <pc:sldMk cId="1139912476" sldId="266"/>
            <ac:spMk id="21" creationId="{51EFA352-7D4B-E307-9357-0A777EA27A71}"/>
          </ac:spMkLst>
        </pc:spChg>
        <pc:spChg chg="add mod">
          <ac:chgData name="Simona Ferraraccio" userId="c9694aeb-2f50-401b-8abf-67f8a7106701" providerId="ADAL" clId="{728671C3-614E-440E-8F04-5DA1EFA065FD}" dt="2026-02-18T18:49:23.934" v="4030" actId="14100"/>
          <ac:spMkLst>
            <pc:docMk/>
            <pc:sldMk cId="1139912476" sldId="266"/>
            <ac:spMk id="24" creationId="{89049E34-63C1-E6FE-C5C3-AB201F9BBC6F}"/>
          </ac:spMkLst>
        </pc:spChg>
        <pc:picChg chg="add mod">
          <ac:chgData name="Simona Ferraraccio" userId="c9694aeb-2f50-401b-8abf-67f8a7106701" providerId="ADAL" clId="{728671C3-614E-440E-8F04-5DA1EFA065FD}" dt="2026-02-18T18:49:13.027" v="4025" actId="1076"/>
          <ac:picMkLst>
            <pc:docMk/>
            <pc:sldMk cId="1139912476" sldId="266"/>
            <ac:picMk id="23" creationId="{3369C5C7-1BAC-E45D-889B-A9DBA7688E8E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19:10:24.913" v="5384" actId="1037"/>
        <pc:sldMkLst>
          <pc:docMk/>
          <pc:sldMk cId="40009975" sldId="267"/>
        </pc:sldMkLst>
        <pc:spChg chg="add mod">
          <ac:chgData name="Simona Ferraraccio" userId="c9694aeb-2f50-401b-8abf-67f8a7106701" providerId="ADAL" clId="{728671C3-614E-440E-8F04-5DA1EFA065FD}" dt="2026-02-18T19:10:13.900" v="5371" actId="14100"/>
          <ac:spMkLst>
            <pc:docMk/>
            <pc:sldMk cId="40009975" sldId="267"/>
            <ac:spMk id="7" creationId="{85C4BE16-739E-A8E1-B06B-AD931D74F2B1}"/>
          </ac:spMkLst>
        </pc:spChg>
        <pc:spChg chg="add mod">
          <ac:chgData name="Simona Ferraraccio" userId="c9694aeb-2f50-401b-8abf-67f8a7106701" providerId="ADAL" clId="{728671C3-614E-440E-8F04-5DA1EFA065FD}" dt="2026-02-18T19:01:37.781" v="4605"/>
          <ac:spMkLst>
            <pc:docMk/>
            <pc:sldMk cId="40009975" sldId="267"/>
            <ac:spMk id="8" creationId="{18E78333-F63C-85AB-428F-2EA0B76DD91D}"/>
          </ac:spMkLst>
        </pc:spChg>
        <pc:spChg chg="add mod">
          <ac:chgData name="Simona Ferraraccio" userId="c9694aeb-2f50-401b-8abf-67f8a7106701" providerId="ADAL" clId="{728671C3-614E-440E-8F04-5DA1EFA065FD}" dt="2026-02-18T19:10:09.168" v="5370" actId="1076"/>
          <ac:spMkLst>
            <pc:docMk/>
            <pc:sldMk cId="40009975" sldId="267"/>
            <ac:spMk id="9" creationId="{284E53AF-44BF-790B-4712-D5793E52B945}"/>
          </ac:spMkLst>
        </pc:spChg>
        <pc:spChg chg="add mod ord">
          <ac:chgData name="Simona Ferraraccio" userId="c9694aeb-2f50-401b-8abf-67f8a7106701" providerId="ADAL" clId="{728671C3-614E-440E-8F04-5DA1EFA065FD}" dt="2026-02-18T19:10:24.913" v="5384" actId="1037"/>
          <ac:spMkLst>
            <pc:docMk/>
            <pc:sldMk cId="40009975" sldId="267"/>
            <ac:spMk id="10" creationId="{6D77B1C7-2644-C4EC-5BE3-781AB7BFD219}"/>
          </ac:spMkLst>
        </pc:spChg>
        <pc:picChg chg="add mod modCrop">
          <ac:chgData name="Simona Ferraraccio" userId="c9694aeb-2f50-401b-8abf-67f8a7106701" providerId="ADAL" clId="{728671C3-614E-440E-8F04-5DA1EFA065FD}" dt="2026-02-18T19:10:01.484" v="5368" actId="1076"/>
          <ac:picMkLst>
            <pc:docMk/>
            <pc:sldMk cId="40009975" sldId="267"/>
            <ac:picMk id="18" creationId="{CC4E624A-B9B7-90FA-43DF-A1FD348AB45B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18:58:16.303" v="4565"/>
        <pc:sldMkLst>
          <pc:docMk/>
          <pc:sldMk cId="457599426" sldId="268"/>
        </pc:sldMkLst>
        <pc:spChg chg="mod">
          <ac:chgData name="Simona Ferraraccio" userId="c9694aeb-2f50-401b-8abf-67f8a7106701" providerId="ADAL" clId="{728671C3-614E-440E-8F04-5DA1EFA065FD}" dt="2026-02-18T18:54:19.780" v="4521" actId="1076"/>
          <ac:spMkLst>
            <pc:docMk/>
            <pc:sldMk cId="457599426" sldId="268"/>
            <ac:spMk id="2" creationId="{5F02D2D4-3994-2F35-6978-5AE2405E71A4}"/>
          </ac:spMkLst>
        </pc:spChg>
        <pc:spChg chg="add mod">
          <ac:chgData name="Simona Ferraraccio" userId="c9694aeb-2f50-401b-8abf-67f8a7106701" providerId="ADAL" clId="{728671C3-614E-440E-8F04-5DA1EFA065FD}" dt="2026-02-18T18:50:59.435" v="4087" actId="207"/>
          <ac:spMkLst>
            <pc:docMk/>
            <pc:sldMk cId="457599426" sldId="268"/>
            <ac:spMk id="7" creationId="{AF1FF21E-8E0D-5A81-5B6C-B02A397B8C04}"/>
          </ac:spMkLst>
        </pc:spChg>
        <pc:spChg chg="add mod">
          <ac:chgData name="Simona Ferraraccio" userId="c9694aeb-2f50-401b-8abf-67f8a7106701" providerId="ADAL" clId="{728671C3-614E-440E-8F04-5DA1EFA065FD}" dt="2026-02-18T18:51:17.761" v="4095" actId="208"/>
          <ac:spMkLst>
            <pc:docMk/>
            <pc:sldMk cId="457599426" sldId="268"/>
            <ac:spMk id="8" creationId="{62543642-7047-94A1-5C69-BA31107EEC8C}"/>
          </ac:spMkLst>
        </pc:spChg>
        <pc:spChg chg="add mod">
          <ac:chgData name="Simona Ferraraccio" userId="c9694aeb-2f50-401b-8abf-67f8a7106701" providerId="ADAL" clId="{728671C3-614E-440E-8F04-5DA1EFA065FD}" dt="2026-02-18T18:54:00.966" v="4504" actId="1076"/>
          <ac:spMkLst>
            <pc:docMk/>
            <pc:sldMk cId="457599426" sldId="268"/>
            <ac:spMk id="9" creationId="{6FA9C89E-F2ED-C463-2741-822CC28F15D9}"/>
          </ac:spMkLst>
        </pc:spChg>
        <pc:spChg chg="add mod">
          <ac:chgData name="Simona Ferraraccio" userId="c9694aeb-2f50-401b-8abf-67f8a7106701" providerId="ADAL" clId="{728671C3-614E-440E-8F04-5DA1EFA065FD}" dt="2026-02-18T18:54:27.970" v="4523" actId="1076"/>
          <ac:spMkLst>
            <pc:docMk/>
            <pc:sldMk cId="457599426" sldId="268"/>
            <ac:spMk id="10" creationId="{1E622CE7-D541-D6F1-E9F4-464CFF11F80A}"/>
          </ac:spMkLst>
        </pc:spChg>
        <pc:spChg chg="add mod">
          <ac:chgData name="Simona Ferraraccio" userId="c9694aeb-2f50-401b-8abf-67f8a7106701" providerId="ADAL" clId="{728671C3-614E-440E-8F04-5DA1EFA065FD}" dt="2026-02-18T18:53:09.102" v="4393" actId="313"/>
          <ac:spMkLst>
            <pc:docMk/>
            <pc:sldMk cId="457599426" sldId="268"/>
            <ac:spMk id="11" creationId="{FACEC044-6F2C-65C1-B168-052DA4136EF9}"/>
          </ac:spMkLst>
        </pc:spChg>
        <pc:spChg chg="add mod">
          <ac:chgData name="Simona Ferraraccio" userId="c9694aeb-2f50-401b-8abf-67f8a7106701" providerId="ADAL" clId="{728671C3-614E-440E-8F04-5DA1EFA065FD}" dt="2026-02-18T18:53:47.833" v="4503" actId="20577"/>
          <ac:spMkLst>
            <pc:docMk/>
            <pc:sldMk cId="457599426" sldId="268"/>
            <ac:spMk id="12" creationId="{C613E9D8-57AC-61B9-4750-9C2BB7B1569C}"/>
          </ac:spMkLst>
        </pc:spChg>
        <pc:spChg chg="add mod">
          <ac:chgData name="Simona Ferraraccio" userId="c9694aeb-2f50-401b-8abf-67f8a7106701" providerId="ADAL" clId="{728671C3-614E-440E-8F04-5DA1EFA065FD}" dt="2026-02-18T18:58:11.759" v="4564" actId="1076"/>
          <ac:spMkLst>
            <pc:docMk/>
            <pc:sldMk cId="457599426" sldId="268"/>
            <ac:spMk id="16" creationId="{256DA752-4D40-051D-E54F-36CD500AB2AC}"/>
          </ac:spMkLst>
        </pc:spChg>
        <pc:picChg chg="add mod modCrop">
          <ac:chgData name="Simona Ferraraccio" userId="c9694aeb-2f50-401b-8abf-67f8a7106701" providerId="ADAL" clId="{728671C3-614E-440E-8F04-5DA1EFA065FD}" dt="2026-02-18T18:55:43.038" v="4532" actId="1076"/>
          <ac:picMkLst>
            <pc:docMk/>
            <pc:sldMk cId="457599426" sldId="268"/>
            <ac:picMk id="14" creationId="{0E6A22BF-BE63-D7FC-F798-CC0788403F1A}"/>
          </ac:picMkLst>
        </pc:picChg>
        <pc:picChg chg="add mod modCrop">
          <ac:chgData name="Simona Ferraraccio" userId="c9694aeb-2f50-401b-8abf-67f8a7106701" providerId="ADAL" clId="{728671C3-614E-440E-8F04-5DA1EFA065FD}" dt="2026-02-18T18:56:08.553" v="4537" actId="1076"/>
          <ac:picMkLst>
            <pc:docMk/>
            <pc:sldMk cId="457599426" sldId="268"/>
            <ac:picMk id="15" creationId="{C7609076-1419-7B87-0DF0-F541E849BC70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19:32:42.517" v="6877" actId="14100"/>
        <pc:sldMkLst>
          <pc:docMk/>
          <pc:sldMk cId="152200803" sldId="269"/>
        </pc:sldMkLst>
        <pc:spChg chg="mod">
          <ac:chgData name="Simona Ferraraccio" userId="c9694aeb-2f50-401b-8abf-67f8a7106701" providerId="ADAL" clId="{728671C3-614E-440E-8F04-5DA1EFA065FD}" dt="2026-02-18T19:32:38.008" v="6876" actId="1076"/>
          <ac:spMkLst>
            <pc:docMk/>
            <pc:sldMk cId="152200803" sldId="269"/>
            <ac:spMk id="6" creationId="{115A6668-EAE0-E41C-6E01-E0F297A44353}"/>
          </ac:spMkLst>
        </pc:spChg>
        <pc:spChg chg="add mod">
          <ac:chgData name="Simona Ferraraccio" userId="c9694aeb-2f50-401b-8abf-67f8a7106701" providerId="ADAL" clId="{728671C3-614E-440E-8F04-5DA1EFA065FD}" dt="2026-02-18T19:26:58.684" v="6253" actId="20577"/>
          <ac:spMkLst>
            <pc:docMk/>
            <pc:sldMk cId="152200803" sldId="269"/>
            <ac:spMk id="7" creationId="{5ABC283D-6E77-90AF-D4D6-FED8B447CD1F}"/>
          </ac:spMkLst>
        </pc:spChg>
        <pc:spChg chg="add mod">
          <ac:chgData name="Simona Ferraraccio" userId="c9694aeb-2f50-401b-8abf-67f8a7106701" providerId="ADAL" clId="{728671C3-614E-440E-8F04-5DA1EFA065FD}" dt="2026-02-18T19:25:04.329" v="5921"/>
          <ac:spMkLst>
            <pc:docMk/>
            <pc:sldMk cId="152200803" sldId="269"/>
            <ac:spMk id="8" creationId="{039CC53F-EAF1-BD35-134D-516B50716D6A}"/>
          </ac:spMkLst>
        </pc:spChg>
        <pc:spChg chg="add mod">
          <ac:chgData name="Simona Ferraraccio" userId="c9694aeb-2f50-401b-8abf-67f8a7106701" providerId="ADAL" clId="{728671C3-614E-440E-8F04-5DA1EFA065FD}" dt="2026-02-18T19:32:42.517" v="6877" actId="14100"/>
          <ac:spMkLst>
            <pc:docMk/>
            <pc:sldMk cId="152200803" sldId="269"/>
            <ac:spMk id="9" creationId="{C98FA8AD-D103-3DA4-938B-525E757F8611}"/>
          </ac:spMkLst>
        </pc:spChg>
        <pc:spChg chg="add mod">
          <ac:chgData name="Simona Ferraraccio" userId="c9694aeb-2f50-401b-8abf-67f8a7106701" providerId="ADAL" clId="{728671C3-614E-440E-8F04-5DA1EFA065FD}" dt="2026-02-18T19:24:51.653" v="5918" actId="404"/>
          <ac:spMkLst>
            <pc:docMk/>
            <pc:sldMk cId="152200803" sldId="269"/>
            <ac:spMk id="11" creationId="{2D72A38E-33C0-7F13-70DE-BC7619510C5E}"/>
          </ac:spMkLst>
        </pc:spChg>
        <pc:picChg chg="add mod modCrop">
          <ac:chgData name="Simona Ferraraccio" userId="c9694aeb-2f50-401b-8abf-67f8a7106701" providerId="ADAL" clId="{728671C3-614E-440E-8F04-5DA1EFA065FD}" dt="2026-02-18T19:32:34.889" v="6875" actId="1076"/>
          <ac:picMkLst>
            <pc:docMk/>
            <pc:sldMk cId="152200803" sldId="269"/>
            <ac:picMk id="19" creationId="{69F8BF86-4849-1CDC-F25F-24AF2CCF2C07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19:15:48.368" v="5871"/>
        <pc:sldMkLst>
          <pc:docMk/>
          <pc:sldMk cId="3792086718" sldId="270"/>
        </pc:sldMkLst>
        <pc:spChg chg="mod">
          <ac:chgData name="Simona Ferraraccio" userId="c9694aeb-2f50-401b-8abf-67f8a7106701" providerId="ADAL" clId="{728671C3-614E-440E-8F04-5DA1EFA065FD}" dt="2026-02-18T19:10:45.199" v="5394" actId="20577"/>
          <ac:spMkLst>
            <pc:docMk/>
            <pc:sldMk cId="3792086718" sldId="270"/>
            <ac:spMk id="2" creationId="{AFDB2A7B-57CD-A815-8F4C-87F9B4AA5D3F}"/>
          </ac:spMkLst>
        </pc:spChg>
        <pc:spChg chg="add mod">
          <ac:chgData name="Simona Ferraraccio" userId="c9694aeb-2f50-401b-8abf-67f8a7106701" providerId="ADAL" clId="{728671C3-614E-440E-8F04-5DA1EFA065FD}" dt="2026-02-18T19:12:06.248" v="5409" actId="20577"/>
          <ac:spMkLst>
            <pc:docMk/>
            <pc:sldMk cId="3792086718" sldId="270"/>
            <ac:spMk id="7" creationId="{BF5F21F0-4358-C5C0-758A-CC830FE417C1}"/>
          </ac:spMkLst>
        </pc:spChg>
        <pc:spChg chg="add mod">
          <ac:chgData name="Simona Ferraraccio" userId="c9694aeb-2f50-401b-8abf-67f8a7106701" providerId="ADAL" clId="{728671C3-614E-440E-8F04-5DA1EFA065FD}" dt="2026-02-18T19:12:11.227" v="5420" actId="20577"/>
          <ac:spMkLst>
            <pc:docMk/>
            <pc:sldMk cId="3792086718" sldId="270"/>
            <ac:spMk id="8" creationId="{8541096A-69C6-ECD2-AE41-E675A29EF01D}"/>
          </ac:spMkLst>
        </pc:spChg>
        <pc:spChg chg="add mod">
          <ac:chgData name="Simona Ferraraccio" userId="c9694aeb-2f50-401b-8abf-67f8a7106701" providerId="ADAL" clId="{728671C3-614E-440E-8F04-5DA1EFA065FD}" dt="2026-02-18T19:13:32.990" v="5604" actId="1076"/>
          <ac:spMkLst>
            <pc:docMk/>
            <pc:sldMk cId="3792086718" sldId="270"/>
            <ac:spMk id="11" creationId="{5791FFCD-9472-ABBB-348B-E30AB1C9F628}"/>
          </ac:spMkLst>
        </pc:spChg>
        <pc:spChg chg="add mod">
          <ac:chgData name="Simona Ferraraccio" userId="c9694aeb-2f50-401b-8abf-67f8a7106701" providerId="ADAL" clId="{728671C3-614E-440E-8F04-5DA1EFA065FD}" dt="2026-02-18T19:13:26.633" v="5603" actId="20577"/>
          <ac:spMkLst>
            <pc:docMk/>
            <pc:sldMk cId="3792086718" sldId="270"/>
            <ac:spMk id="12" creationId="{801456C4-09F6-23AC-FBAD-0AE71E40878C}"/>
          </ac:spMkLst>
        </pc:spChg>
        <pc:spChg chg="add mod">
          <ac:chgData name="Simona Ferraraccio" userId="c9694aeb-2f50-401b-8abf-67f8a7106701" providerId="ADAL" clId="{728671C3-614E-440E-8F04-5DA1EFA065FD}" dt="2026-02-18T19:14:38.194" v="5748" actId="20577"/>
          <ac:spMkLst>
            <pc:docMk/>
            <pc:sldMk cId="3792086718" sldId="270"/>
            <ac:spMk id="13" creationId="{8337182E-D892-1FA6-E7D5-B06F07382FF5}"/>
          </ac:spMkLst>
        </pc:spChg>
        <pc:spChg chg="add mod">
          <ac:chgData name="Simona Ferraraccio" userId="c9694aeb-2f50-401b-8abf-67f8a7106701" providerId="ADAL" clId="{728671C3-614E-440E-8F04-5DA1EFA065FD}" dt="2026-02-18T19:15:24.917" v="5870" actId="20577"/>
          <ac:spMkLst>
            <pc:docMk/>
            <pc:sldMk cId="3792086718" sldId="270"/>
            <ac:spMk id="15" creationId="{0841164D-083F-52DD-446C-29FB48FA3DB4}"/>
          </ac:spMkLst>
        </pc:spChg>
        <pc:picChg chg="add mod">
          <ac:chgData name="Simona Ferraraccio" userId="c9694aeb-2f50-401b-8abf-67f8a7106701" providerId="ADAL" clId="{728671C3-614E-440E-8F04-5DA1EFA065FD}" dt="2026-02-18T19:11:57.937" v="5396"/>
          <ac:picMkLst>
            <pc:docMk/>
            <pc:sldMk cId="3792086718" sldId="270"/>
            <ac:picMk id="9" creationId="{5195F02A-A279-E6FF-6C54-7A4935BD2508}"/>
          </ac:picMkLst>
        </pc:picChg>
        <pc:picChg chg="add mod">
          <ac:chgData name="Simona Ferraraccio" userId="c9694aeb-2f50-401b-8abf-67f8a7106701" providerId="ADAL" clId="{728671C3-614E-440E-8F04-5DA1EFA065FD}" dt="2026-02-18T19:11:57.937" v="5396"/>
          <ac:picMkLst>
            <pc:docMk/>
            <pc:sldMk cId="3792086718" sldId="270"/>
            <ac:picMk id="10" creationId="{CC57111F-5706-2108-096C-423A5FE8E4A3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20:40:31.624" v="14054"/>
        <pc:sldMkLst>
          <pc:docMk/>
          <pc:sldMk cId="2402784580" sldId="271"/>
        </pc:sldMkLst>
        <pc:spChg chg="mod">
          <ac:chgData name="Simona Ferraraccio" userId="c9694aeb-2f50-401b-8abf-67f8a7106701" providerId="ADAL" clId="{728671C3-614E-440E-8F04-5DA1EFA065FD}" dt="2026-02-18T20:30:00.849" v="13216" actId="113"/>
          <ac:spMkLst>
            <pc:docMk/>
            <pc:sldMk cId="2402784580" sldId="271"/>
            <ac:spMk id="2" creationId="{FC49B5B5-2F65-344D-9498-21EE6BDEC297}"/>
          </ac:spMkLst>
        </pc:spChg>
        <pc:spChg chg="add mod">
          <ac:chgData name="Simona Ferraraccio" userId="c9694aeb-2f50-401b-8abf-67f8a7106701" providerId="ADAL" clId="{728671C3-614E-440E-8F04-5DA1EFA065FD}" dt="2026-02-18T20:34:51.113" v="13791" actId="1038"/>
          <ac:spMkLst>
            <pc:docMk/>
            <pc:sldMk cId="2402784580" sldId="271"/>
            <ac:spMk id="7" creationId="{E2E20AE5-D8B3-843D-0D3A-0704CFC6EBF3}"/>
          </ac:spMkLst>
        </pc:spChg>
        <pc:spChg chg="add mod">
          <ac:chgData name="Simona Ferraraccio" userId="c9694aeb-2f50-401b-8abf-67f8a7106701" providerId="ADAL" clId="{728671C3-614E-440E-8F04-5DA1EFA065FD}" dt="2026-02-18T20:34:51.113" v="13791" actId="1038"/>
          <ac:spMkLst>
            <pc:docMk/>
            <pc:sldMk cId="2402784580" sldId="271"/>
            <ac:spMk id="8" creationId="{CF5E85F5-47ED-55F1-4DB5-18E24FF6E1C3}"/>
          </ac:spMkLst>
        </pc:spChg>
        <pc:spChg chg="add mod">
          <ac:chgData name="Simona Ferraraccio" userId="c9694aeb-2f50-401b-8abf-67f8a7106701" providerId="ADAL" clId="{728671C3-614E-440E-8F04-5DA1EFA065FD}" dt="2026-02-18T20:34:51.113" v="13791" actId="1038"/>
          <ac:spMkLst>
            <pc:docMk/>
            <pc:sldMk cId="2402784580" sldId="271"/>
            <ac:spMk id="9" creationId="{8FD49173-C9E5-8A3D-AC77-2D914310E324}"/>
          </ac:spMkLst>
        </pc:spChg>
        <pc:spChg chg="add mod">
          <ac:chgData name="Simona Ferraraccio" userId="c9694aeb-2f50-401b-8abf-67f8a7106701" providerId="ADAL" clId="{728671C3-614E-440E-8F04-5DA1EFA065FD}" dt="2026-02-18T20:34:57.985" v="13804" actId="1038"/>
          <ac:spMkLst>
            <pc:docMk/>
            <pc:sldMk cId="2402784580" sldId="271"/>
            <ac:spMk id="11" creationId="{52031151-5150-897D-7DF5-4F110AFEB10E}"/>
          </ac:spMkLst>
        </pc:spChg>
        <pc:spChg chg="add mod">
          <ac:chgData name="Simona Ferraraccio" userId="c9694aeb-2f50-401b-8abf-67f8a7106701" providerId="ADAL" clId="{728671C3-614E-440E-8F04-5DA1EFA065FD}" dt="2026-02-18T20:34:57.985" v="13804" actId="1038"/>
          <ac:spMkLst>
            <pc:docMk/>
            <pc:sldMk cId="2402784580" sldId="271"/>
            <ac:spMk id="17" creationId="{A5D40A37-02E6-0A2C-F228-3A2EE370E853}"/>
          </ac:spMkLst>
        </pc:spChg>
        <pc:spChg chg="add mod">
          <ac:chgData name="Simona Ferraraccio" userId="c9694aeb-2f50-401b-8abf-67f8a7106701" providerId="ADAL" clId="{728671C3-614E-440E-8F04-5DA1EFA065FD}" dt="2026-02-18T20:34:57.985" v="13804" actId="1038"/>
          <ac:spMkLst>
            <pc:docMk/>
            <pc:sldMk cId="2402784580" sldId="271"/>
            <ac:spMk id="18" creationId="{2C168CD8-D615-FB6D-AB59-39F6A70598C7}"/>
          </ac:spMkLst>
        </pc:spChg>
        <pc:spChg chg="add mod">
          <ac:chgData name="Simona Ferraraccio" userId="c9694aeb-2f50-401b-8abf-67f8a7106701" providerId="ADAL" clId="{728671C3-614E-440E-8F04-5DA1EFA065FD}" dt="2026-02-18T20:37:20.503" v="14018" actId="1076"/>
          <ac:spMkLst>
            <pc:docMk/>
            <pc:sldMk cId="2402784580" sldId="271"/>
            <ac:spMk id="20" creationId="{CD70ACBB-7795-7A87-12FA-7964ADE8485B}"/>
          </ac:spMkLst>
        </pc:spChg>
        <pc:spChg chg="add mod">
          <ac:chgData name="Simona Ferraraccio" userId="c9694aeb-2f50-401b-8abf-67f8a7106701" providerId="ADAL" clId="{728671C3-614E-440E-8F04-5DA1EFA065FD}" dt="2026-02-18T20:37:36.962" v="14022" actId="1076"/>
          <ac:spMkLst>
            <pc:docMk/>
            <pc:sldMk cId="2402784580" sldId="271"/>
            <ac:spMk id="21" creationId="{1BDDCAD1-962C-02F7-970C-B303843E1F6F}"/>
          </ac:spMkLst>
        </pc:spChg>
        <pc:spChg chg="add mod">
          <ac:chgData name="Simona Ferraraccio" userId="c9694aeb-2f50-401b-8abf-67f8a7106701" providerId="ADAL" clId="{728671C3-614E-440E-8F04-5DA1EFA065FD}" dt="2026-02-18T20:38:30.606" v="14036" actId="1076"/>
          <ac:spMkLst>
            <pc:docMk/>
            <pc:sldMk cId="2402784580" sldId="271"/>
            <ac:spMk id="22" creationId="{6F51038E-3B17-C4DE-44AB-D8FB685ABF14}"/>
          </ac:spMkLst>
        </pc:spChg>
        <pc:spChg chg="add mod">
          <ac:chgData name="Simona Ferraraccio" userId="c9694aeb-2f50-401b-8abf-67f8a7106701" providerId="ADAL" clId="{728671C3-614E-440E-8F04-5DA1EFA065FD}" dt="2026-02-18T20:38:35.082" v="14038" actId="1076"/>
          <ac:spMkLst>
            <pc:docMk/>
            <pc:sldMk cId="2402784580" sldId="271"/>
            <ac:spMk id="23" creationId="{6066057D-9F18-07EC-BD3D-89C2787041CD}"/>
          </ac:spMkLst>
        </pc:spChg>
        <pc:picChg chg="add mod">
          <ac:chgData name="Simona Ferraraccio" userId="c9694aeb-2f50-401b-8abf-67f8a7106701" providerId="ADAL" clId="{728671C3-614E-440E-8F04-5DA1EFA065FD}" dt="2026-02-18T20:34:51.113" v="13791" actId="1038"/>
          <ac:picMkLst>
            <pc:docMk/>
            <pc:sldMk cId="2402784580" sldId="271"/>
            <ac:picMk id="10" creationId="{BD3B75A3-D660-0134-11CD-BDF7B0F2965F}"/>
          </ac:picMkLst>
        </pc:picChg>
        <pc:picChg chg="add mod">
          <ac:chgData name="Simona Ferraraccio" userId="c9694aeb-2f50-401b-8abf-67f8a7106701" providerId="ADAL" clId="{728671C3-614E-440E-8F04-5DA1EFA065FD}" dt="2026-02-18T20:34:57.985" v="13804" actId="1038"/>
          <ac:picMkLst>
            <pc:docMk/>
            <pc:sldMk cId="2402784580" sldId="271"/>
            <ac:picMk id="19" creationId="{C348F32D-4726-A352-EC96-A8B0B0D8AF2F}"/>
          </ac:picMkLst>
        </pc:picChg>
        <pc:picChg chg="add mod">
          <ac:chgData name="Simona Ferraraccio" userId="c9694aeb-2f50-401b-8abf-67f8a7106701" providerId="ADAL" clId="{728671C3-614E-440E-8F04-5DA1EFA065FD}" dt="2026-02-18T20:39:12.010" v="14048" actId="1076"/>
          <ac:picMkLst>
            <pc:docMk/>
            <pc:sldMk cId="2402784580" sldId="271"/>
            <ac:picMk id="24" creationId="{D6F1CBC0-DD28-6513-65F7-0E3DD108436B}"/>
          </ac:picMkLst>
        </pc:picChg>
        <pc:picChg chg="add mod">
          <ac:chgData name="Simona Ferraraccio" userId="c9694aeb-2f50-401b-8abf-67f8a7106701" providerId="ADAL" clId="{728671C3-614E-440E-8F04-5DA1EFA065FD}" dt="2026-02-18T20:39:09.113" v="14047" actId="1076"/>
          <ac:picMkLst>
            <pc:docMk/>
            <pc:sldMk cId="2402784580" sldId="271"/>
            <ac:picMk id="25" creationId="{9D3831C1-582B-F891-D55F-C8062CEB874A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19:37:55.125" v="7520" actId="1076"/>
        <pc:sldMkLst>
          <pc:docMk/>
          <pc:sldMk cId="1694664167" sldId="272"/>
        </pc:sldMkLst>
        <pc:spChg chg="mod">
          <ac:chgData name="Simona Ferraraccio" userId="c9694aeb-2f50-401b-8abf-67f8a7106701" providerId="ADAL" clId="{728671C3-614E-440E-8F04-5DA1EFA065FD}" dt="2026-02-18T19:37:55.125" v="7520" actId="1076"/>
          <ac:spMkLst>
            <pc:docMk/>
            <pc:sldMk cId="1694664167" sldId="272"/>
            <ac:spMk id="2" creationId="{79F1924A-7786-A1D9-090C-4A8AD66E0F8B}"/>
          </ac:spMkLst>
        </pc:spChg>
        <pc:spChg chg="add mod">
          <ac:chgData name="Simona Ferraraccio" userId="c9694aeb-2f50-401b-8abf-67f8a7106701" providerId="ADAL" clId="{728671C3-614E-440E-8F04-5DA1EFA065FD}" dt="2026-02-18T19:33:15.539" v="6904" actId="20577"/>
          <ac:spMkLst>
            <pc:docMk/>
            <pc:sldMk cId="1694664167" sldId="272"/>
            <ac:spMk id="7" creationId="{80293C9E-E049-85E6-9F04-694E2481BC5E}"/>
          </ac:spMkLst>
        </pc:spChg>
        <pc:spChg chg="add mod">
          <ac:chgData name="Simona Ferraraccio" userId="c9694aeb-2f50-401b-8abf-67f8a7106701" providerId="ADAL" clId="{728671C3-614E-440E-8F04-5DA1EFA065FD}" dt="2026-02-18T19:33:18.809" v="6909" actId="20577"/>
          <ac:spMkLst>
            <pc:docMk/>
            <pc:sldMk cId="1694664167" sldId="272"/>
            <ac:spMk id="8" creationId="{836E6C14-1221-35C2-BF41-C3BEADF2A9BE}"/>
          </ac:spMkLst>
        </pc:spChg>
        <pc:spChg chg="add mod">
          <ac:chgData name="Simona Ferraraccio" userId="c9694aeb-2f50-401b-8abf-67f8a7106701" providerId="ADAL" clId="{728671C3-614E-440E-8F04-5DA1EFA065FD}" dt="2026-02-18T19:37:16.513" v="7502" actId="1076"/>
          <ac:spMkLst>
            <pc:docMk/>
            <pc:sldMk cId="1694664167" sldId="272"/>
            <ac:spMk id="9" creationId="{EA7B8BEE-76C4-DE01-6351-835A26213D0D}"/>
          </ac:spMkLst>
        </pc:spChg>
        <pc:spChg chg="add mod">
          <ac:chgData name="Simona Ferraraccio" userId="c9694aeb-2f50-401b-8abf-67f8a7106701" providerId="ADAL" clId="{728671C3-614E-440E-8F04-5DA1EFA065FD}" dt="2026-02-18T19:37:16.513" v="7502" actId="1076"/>
          <ac:spMkLst>
            <pc:docMk/>
            <pc:sldMk cId="1694664167" sldId="272"/>
            <ac:spMk id="10" creationId="{52373E53-ABAA-34A9-B375-F29D27CB4979}"/>
          </ac:spMkLst>
        </pc:spChg>
        <pc:spChg chg="add mod">
          <ac:chgData name="Simona Ferraraccio" userId="c9694aeb-2f50-401b-8abf-67f8a7106701" providerId="ADAL" clId="{728671C3-614E-440E-8F04-5DA1EFA065FD}" dt="2026-02-18T19:37:41.065" v="7516" actId="1076"/>
          <ac:spMkLst>
            <pc:docMk/>
            <pc:sldMk cId="1694664167" sldId="272"/>
            <ac:spMk id="11" creationId="{36F9F2D7-745E-937A-2538-D1391AAA0464}"/>
          </ac:spMkLst>
        </pc:spChg>
        <pc:spChg chg="add mod">
          <ac:chgData name="Simona Ferraraccio" userId="c9694aeb-2f50-401b-8abf-67f8a7106701" providerId="ADAL" clId="{728671C3-614E-440E-8F04-5DA1EFA065FD}" dt="2026-02-18T19:37:45.595" v="7517" actId="1076"/>
          <ac:spMkLst>
            <pc:docMk/>
            <pc:sldMk cId="1694664167" sldId="272"/>
            <ac:spMk id="12" creationId="{7790C23A-BBA8-D307-4B00-50AFC6BA4643}"/>
          </ac:spMkLst>
        </pc:spChg>
        <pc:spChg chg="add mod">
          <ac:chgData name="Simona Ferraraccio" userId="c9694aeb-2f50-401b-8abf-67f8a7106701" providerId="ADAL" clId="{728671C3-614E-440E-8F04-5DA1EFA065FD}" dt="2026-02-18T19:36:58.780" v="7498" actId="113"/>
          <ac:spMkLst>
            <pc:docMk/>
            <pc:sldMk cId="1694664167" sldId="272"/>
            <ac:spMk id="13" creationId="{85249A93-2B1F-0FD4-0C25-518698AD53D4}"/>
          </ac:spMkLst>
        </pc:spChg>
        <pc:picChg chg="add mod">
          <ac:chgData name="Simona Ferraraccio" userId="c9694aeb-2f50-401b-8abf-67f8a7106701" providerId="ADAL" clId="{728671C3-614E-440E-8F04-5DA1EFA065FD}" dt="2026-02-18T19:37:49.899" v="7519" actId="1076"/>
          <ac:picMkLst>
            <pc:docMk/>
            <pc:sldMk cId="1694664167" sldId="272"/>
            <ac:picMk id="14" creationId="{C49D0C02-C339-D60A-72CD-C2358D233879}"/>
          </ac:picMkLst>
        </pc:picChg>
        <pc:picChg chg="add mod">
          <ac:chgData name="Simona Ferraraccio" userId="c9694aeb-2f50-401b-8abf-67f8a7106701" providerId="ADAL" clId="{728671C3-614E-440E-8F04-5DA1EFA065FD}" dt="2026-02-18T19:37:47.366" v="7518" actId="1076"/>
          <ac:picMkLst>
            <pc:docMk/>
            <pc:sldMk cId="1694664167" sldId="272"/>
            <ac:picMk id="15" creationId="{99521902-C195-9C68-421D-6B744F322455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19:44:23.923" v="8354" actId="1076"/>
        <pc:sldMkLst>
          <pc:docMk/>
          <pc:sldMk cId="625669567" sldId="273"/>
        </pc:sldMkLst>
        <pc:spChg chg="mod">
          <ac:chgData name="Simona Ferraraccio" userId="c9694aeb-2f50-401b-8abf-67f8a7106701" providerId="ADAL" clId="{728671C3-614E-440E-8F04-5DA1EFA065FD}" dt="2026-02-18T19:39:16.798" v="7581" actId="313"/>
          <ac:spMkLst>
            <pc:docMk/>
            <pc:sldMk cId="625669567" sldId="273"/>
            <ac:spMk id="2" creationId="{D0A8D480-4FB1-8971-0999-D51D0FB3E983}"/>
          </ac:spMkLst>
        </pc:spChg>
        <pc:spChg chg="mod">
          <ac:chgData name="Simona Ferraraccio" userId="c9694aeb-2f50-401b-8abf-67f8a7106701" providerId="ADAL" clId="{728671C3-614E-440E-8F04-5DA1EFA065FD}" dt="2026-02-18T19:40:44.343" v="7772" actId="1076"/>
          <ac:spMkLst>
            <pc:docMk/>
            <pc:sldMk cId="625669567" sldId="273"/>
            <ac:spMk id="3" creationId="{04172045-7E55-41D8-C9E6-40D831448C11}"/>
          </ac:spMkLst>
        </pc:spChg>
        <pc:spChg chg="add mod">
          <ac:chgData name="Simona Ferraraccio" userId="c9694aeb-2f50-401b-8abf-67f8a7106701" providerId="ADAL" clId="{728671C3-614E-440E-8F04-5DA1EFA065FD}" dt="2026-02-18T19:40:41.512" v="7771"/>
          <ac:spMkLst>
            <pc:docMk/>
            <pc:sldMk cId="625669567" sldId="273"/>
            <ac:spMk id="7" creationId="{E1DB6767-5FD1-5DF4-C29C-2B392D946E8F}"/>
          </ac:spMkLst>
        </pc:spChg>
        <pc:spChg chg="add mod">
          <ac:chgData name="Simona Ferraraccio" userId="c9694aeb-2f50-401b-8abf-67f8a7106701" providerId="ADAL" clId="{728671C3-614E-440E-8F04-5DA1EFA065FD}" dt="2026-02-18T19:44:23.923" v="8354" actId="1076"/>
          <ac:spMkLst>
            <pc:docMk/>
            <pc:sldMk cId="625669567" sldId="273"/>
            <ac:spMk id="8" creationId="{961C9E90-03C6-C799-AC31-AE97948ED943}"/>
          </ac:spMkLst>
        </pc:spChg>
        <pc:picChg chg="add mod">
          <ac:chgData name="Simona Ferraraccio" userId="c9694aeb-2f50-401b-8abf-67f8a7106701" providerId="ADAL" clId="{728671C3-614E-440E-8F04-5DA1EFA065FD}" dt="2026-02-18T19:44:18.395" v="8352" actId="14100"/>
          <ac:picMkLst>
            <pc:docMk/>
            <pc:sldMk cId="625669567" sldId="273"/>
            <ac:picMk id="10" creationId="{68294A15-91FC-9C50-8457-7FC875443F35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20:34:29.090" v="13768"/>
        <pc:sldMkLst>
          <pc:docMk/>
          <pc:sldMk cId="3596723329" sldId="274"/>
        </pc:sldMkLst>
        <pc:spChg chg="mod">
          <ac:chgData name="Simona Ferraraccio" userId="c9694aeb-2f50-401b-8abf-67f8a7106701" providerId="ADAL" clId="{728671C3-614E-440E-8F04-5DA1EFA065FD}" dt="2026-02-18T19:44:33.888" v="8372" actId="113"/>
          <ac:spMkLst>
            <pc:docMk/>
            <pc:sldMk cId="3596723329" sldId="274"/>
            <ac:spMk id="2" creationId="{451F180A-E302-BB44-99C8-D78378EED478}"/>
          </ac:spMkLst>
        </pc:spChg>
        <pc:spChg chg="add mod">
          <ac:chgData name="Simona Ferraraccio" userId="c9694aeb-2f50-401b-8abf-67f8a7106701" providerId="ADAL" clId="{728671C3-614E-440E-8F04-5DA1EFA065FD}" dt="2026-02-18T19:53:20.087" v="8970" actId="1076"/>
          <ac:spMkLst>
            <pc:docMk/>
            <pc:sldMk cId="3596723329" sldId="274"/>
            <ac:spMk id="7" creationId="{BDB463E6-065B-0547-8846-7DBF22618240}"/>
          </ac:spMkLst>
        </pc:spChg>
        <pc:spChg chg="add mod">
          <ac:chgData name="Simona Ferraraccio" userId="c9694aeb-2f50-401b-8abf-67f8a7106701" providerId="ADAL" clId="{728671C3-614E-440E-8F04-5DA1EFA065FD}" dt="2026-02-18T19:53:05.625" v="8968" actId="1035"/>
          <ac:spMkLst>
            <pc:docMk/>
            <pc:sldMk cId="3596723329" sldId="274"/>
            <ac:spMk id="8" creationId="{91359B5B-7540-48E4-80FE-07DD2A58C47E}"/>
          </ac:spMkLst>
        </pc:spChg>
        <pc:spChg chg="add mod">
          <ac:chgData name="Simona Ferraraccio" userId="c9694aeb-2f50-401b-8abf-67f8a7106701" providerId="ADAL" clId="{728671C3-614E-440E-8F04-5DA1EFA065FD}" dt="2026-02-18T19:53:05.625" v="8968" actId="1035"/>
          <ac:spMkLst>
            <pc:docMk/>
            <pc:sldMk cId="3596723329" sldId="274"/>
            <ac:spMk id="9" creationId="{338B3664-8AE2-1628-E406-9AD69936D267}"/>
          </ac:spMkLst>
        </pc:spChg>
        <pc:spChg chg="add mod">
          <ac:chgData name="Simona Ferraraccio" userId="c9694aeb-2f50-401b-8abf-67f8a7106701" providerId="ADAL" clId="{728671C3-614E-440E-8F04-5DA1EFA065FD}" dt="2026-02-18T19:53:20.087" v="8970" actId="1076"/>
          <ac:spMkLst>
            <pc:docMk/>
            <pc:sldMk cId="3596723329" sldId="274"/>
            <ac:spMk id="10" creationId="{38678116-F83B-0D48-DAE0-41C1E84E5E38}"/>
          </ac:spMkLst>
        </pc:spChg>
        <pc:spChg chg="add mod">
          <ac:chgData name="Simona Ferraraccio" userId="c9694aeb-2f50-401b-8abf-67f8a7106701" providerId="ADAL" clId="{728671C3-614E-440E-8F04-5DA1EFA065FD}" dt="2026-02-18T19:53:20.087" v="8970" actId="1076"/>
          <ac:spMkLst>
            <pc:docMk/>
            <pc:sldMk cId="3596723329" sldId="274"/>
            <ac:spMk id="11" creationId="{86E147E0-A1F3-5696-3944-F298D343C650}"/>
          </ac:spMkLst>
        </pc:spChg>
        <pc:spChg chg="add mod">
          <ac:chgData name="Simona Ferraraccio" userId="c9694aeb-2f50-401b-8abf-67f8a7106701" providerId="ADAL" clId="{728671C3-614E-440E-8F04-5DA1EFA065FD}" dt="2026-02-18T19:53:05.625" v="8968" actId="1035"/>
          <ac:spMkLst>
            <pc:docMk/>
            <pc:sldMk cId="3596723329" sldId="274"/>
            <ac:spMk id="12" creationId="{2F46CC12-4528-8188-165D-1164C021E7D1}"/>
          </ac:spMkLst>
        </pc:spChg>
        <pc:picChg chg="add mod">
          <ac:chgData name="Simona Ferraraccio" userId="c9694aeb-2f50-401b-8abf-67f8a7106701" providerId="ADAL" clId="{728671C3-614E-440E-8F04-5DA1EFA065FD}" dt="2026-02-18T19:53:08.926" v="8969" actId="1076"/>
          <ac:picMkLst>
            <pc:docMk/>
            <pc:sldMk cId="3596723329" sldId="274"/>
            <ac:picMk id="13" creationId="{6C011A4B-5BD5-F048-2F46-A5530B9C80D0}"/>
          </ac:picMkLst>
        </pc:picChg>
        <pc:picChg chg="add mod">
          <ac:chgData name="Simona Ferraraccio" userId="c9694aeb-2f50-401b-8abf-67f8a7106701" providerId="ADAL" clId="{728671C3-614E-440E-8F04-5DA1EFA065FD}" dt="2026-02-18T19:52:57.242" v="8954" actId="1076"/>
          <ac:picMkLst>
            <pc:docMk/>
            <pc:sldMk cId="3596723329" sldId="274"/>
            <ac:picMk id="14" creationId="{516D92AC-D177-CF03-5089-391B036ED00A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20T15:58:24.687" v="20490" actId="478"/>
        <pc:sldMkLst>
          <pc:docMk/>
          <pc:sldMk cId="602341773" sldId="275"/>
        </pc:sldMkLst>
        <pc:spChg chg="del mod">
          <ac:chgData name="Simona Ferraraccio" userId="c9694aeb-2f50-401b-8abf-67f8a7106701" providerId="ADAL" clId="{728671C3-614E-440E-8F04-5DA1EFA065FD}" dt="2026-02-20T15:58:11.416" v="20485" actId="478"/>
          <ac:spMkLst>
            <pc:docMk/>
            <pc:sldMk cId="602341773" sldId="275"/>
            <ac:spMk id="2" creationId="{B4DAC9D1-D4FC-CAD4-E86B-139AB6B01733}"/>
          </ac:spMkLst>
        </pc:spChg>
        <pc:spChg chg="add del mod ord">
          <ac:chgData name="Simona Ferraraccio" userId="c9694aeb-2f50-401b-8abf-67f8a7106701" providerId="ADAL" clId="{728671C3-614E-440E-8F04-5DA1EFA065FD}" dt="2026-02-20T15:58:15.329" v="20486" actId="478"/>
          <ac:spMkLst>
            <pc:docMk/>
            <pc:sldMk cId="602341773" sldId="275"/>
            <ac:spMk id="8" creationId="{3FEFCD16-32D3-E95B-1AE0-25D016D831D0}"/>
          </ac:spMkLst>
        </pc:spChg>
        <pc:spChg chg="add del mod">
          <ac:chgData name="Simona Ferraraccio" userId="c9694aeb-2f50-401b-8abf-67f8a7106701" providerId="ADAL" clId="{728671C3-614E-440E-8F04-5DA1EFA065FD}" dt="2026-02-20T15:58:24.687" v="20490" actId="478"/>
          <ac:spMkLst>
            <pc:docMk/>
            <pc:sldMk cId="602341773" sldId="275"/>
            <ac:spMk id="10" creationId="{873E2438-4049-0409-EC6A-DC58D71B4452}"/>
          </ac:spMkLst>
        </pc:spChg>
        <pc:picChg chg="add del mod ord">
          <ac:chgData name="Simona Ferraraccio" userId="c9694aeb-2f50-401b-8abf-67f8a7106701" providerId="ADAL" clId="{728671C3-614E-440E-8F04-5DA1EFA065FD}" dt="2026-02-20T15:58:21.165" v="20489" actId="478"/>
          <ac:picMkLst>
            <pc:docMk/>
            <pc:sldMk cId="602341773" sldId="275"/>
            <ac:picMk id="7" creationId="{85B74FAF-0214-DB67-52D4-CD8BC32017B8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20:02:12.449" v="10014" actId="1076"/>
        <pc:sldMkLst>
          <pc:docMk/>
          <pc:sldMk cId="43601563" sldId="276"/>
        </pc:sldMkLst>
        <pc:spChg chg="mod">
          <ac:chgData name="Simona Ferraraccio" userId="c9694aeb-2f50-401b-8abf-67f8a7106701" providerId="ADAL" clId="{728671C3-614E-440E-8F04-5DA1EFA065FD}" dt="2026-02-18T19:56:27.856" v="9066" actId="1076"/>
          <ac:spMkLst>
            <pc:docMk/>
            <pc:sldMk cId="43601563" sldId="276"/>
            <ac:spMk id="2" creationId="{AF15F388-5A65-7C65-BE66-176F3C2A8C31}"/>
          </ac:spMkLst>
        </pc:spChg>
        <pc:spChg chg="add mod">
          <ac:chgData name="Simona Ferraraccio" userId="c9694aeb-2f50-401b-8abf-67f8a7106701" providerId="ADAL" clId="{728671C3-614E-440E-8F04-5DA1EFA065FD}" dt="2026-02-18T19:58:00.512" v="9307" actId="313"/>
          <ac:spMkLst>
            <pc:docMk/>
            <pc:sldMk cId="43601563" sldId="276"/>
            <ac:spMk id="7" creationId="{F7B5B83C-DFCB-51DA-95CA-75019EC916CF}"/>
          </ac:spMkLst>
        </pc:spChg>
        <pc:spChg chg="add mod">
          <ac:chgData name="Simona Ferraraccio" userId="c9694aeb-2f50-401b-8abf-67f8a7106701" providerId="ADAL" clId="{728671C3-614E-440E-8F04-5DA1EFA065FD}" dt="2026-02-18T19:56:38.080" v="9067"/>
          <ac:spMkLst>
            <pc:docMk/>
            <pc:sldMk cId="43601563" sldId="276"/>
            <ac:spMk id="8" creationId="{1C6C13F9-F66D-83E8-9755-1E7938193251}"/>
          </ac:spMkLst>
        </pc:spChg>
        <pc:spChg chg="add mod">
          <ac:chgData name="Simona Ferraraccio" userId="c9694aeb-2f50-401b-8abf-67f8a7106701" providerId="ADAL" clId="{728671C3-614E-440E-8F04-5DA1EFA065FD}" dt="2026-02-18T20:01:35.457" v="10009" actId="20577"/>
          <ac:spMkLst>
            <pc:docMk/>
            <pc:sldMk cId="43601563" sldId="276"/>
            <ac:spMk id="9" creationId="{6296EFE0-BE4B-D790-370F-830733556077}"/>
          </ac:spMkLst>
        </pc:spChg>
        <pc:picChg chg="add mod">
          <ac:chgData name="Simona Ferraraccio" userId="c9694aeb-2f50-401b-8abf-67f8a7106701" providerId="ADAL" clId="{728671C3-614E-440E-8F04-5DA1EFA065FD}" dt="2026-02-18T20:02:12.449" v="10014" actId="1076"/>
          <ac:picMkLst>
            <pc:docMk/>
            <pc:sldMk cId="43601563" sldId="276"/>
            <ac:picMk id="11" creationId="{CC17CE83-B6A3-B5B8-34B1-5A5C526FF25E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20:34:19.656" v="13767"/>
        <pc:sldMkLst>
          <pc:docMk/>
          <pc:sldMk cId="1192224239" sldId="277"/>
        </pc:sldMkLst>
        <pc:spChg chg="mod">
          <ac:chgData name="Simona Ferraraccio" userId="c9694aeb-2f50-401b-8abf-67f8a7106701" providerId="ADAL" clId="{728671C3-614E-440E-8F04-5DA1EFA065FD}" dt="2026-02-18T20:03:17.567" v="10034" actId="113"/>
          <ac:spMkLst>
            <pc:docMk/>
            <pc:sldMk cId="1192224239" sldId="277"/>
            <ac:spMk id="2" creationId="{5A349E19-05F8-450D-F939-0EB73DE88D7A}"/>
          </ac:spMkLst>
        </pc:spChg>
        <pc:spChg chg="add mod">
          <ac:chgData name="Simona Ferraraccio" userId="c9694aeb-2f50-401b-8abf-67f8a7106701" providerId="ADAL" clId="{728671C3-614E-440E-8F04-5DA1EFA065FD}" dt="2026-02-18T20:08:06.400" v="10611" actId="1036"/>
          <ac:spMkLst>
            <pc:docMk/>
            <pc:sldMk cId="1192224239" sldId="277"/>
            <ac:spMk id="7" creationId="{55CF44D8-078F-1BB0-4971-EE3035386393}"/>
          </ac:spMkLst>
        </pc:spChg>
        <pc:spChg chg="add mod">
          <ac:chgData name="Simona Ferraraccio" userId="c9694aeb-2f50-401b-8abf-67f8a7106701" providerId="ADAL" clId="{728671C3-614E-440E-8F04-5DA1EFA065FD}" dt="2026-02-18T20:08:06.400" v="10611" actId="1036"/>
          <ac:spMkLst>
            <pc:docMk/>
            <pc:sldMk cId="1192224239" sldId="277"/>
            <ac:spMk id="8" creationId="{C106175F-28FC-E6D5-8743-6BBC47F727F2}"/>
          </ac:spMkLst>
        </pc:spChg>
        <pc:spChg chg="add mod">
          <ac:chgData name="Simona Ferraraccio" userId="c9694aeb-2f50-401b-8abf-67f8a7106701" providerId="ADAL" clId="{728671C3-614E-440E-8F04-5DA1EFA065FD}" dt="2026-02-18T20:08:06.400" v="10611" actId="1036"/>
          <ac:spMkLst>
            <pc:docMk/>
            <pc:sldMk cId="1192224239" sldId="277"/>
            <ac:spMk id="9" creationId="{BD15B75E-1EF7-1A69-13BB-CBA35A1B49DA}"/>
          </ac:spMkLst>
        </pc:spChg>
        <pc:spChg chg="add mod">
          <ac:chgData name="Simona Ferraraccio" userId="c9694aeb-2f50-401b-8abf-67f8a7106701" providerId="ADAL" clId="{728671C3-614E-440E-8F04-5DA1EFA065FD}" dt="2026-02-18T20:08:06.400" v="10611" actId="1036"/>
          <ac:spMkLst>
            <pc:docMk/>
            <pc:sldMk cId="1192224239" sldId="277"/>
            <ac:spMk id="10" creationId="{CE630409-1B06-5C0C-BA63-6F35F3A3623A}"/>
          </ac:spMkLst>
        </pc:spChg>
        <pc:spChg chg="add mod">
          <ac:chgData name="Simona Ferraraccio" userId="c9694aeb-2f50-401b-8abf-67f8a7106701" providerId="ADAL" clId="{728671C3-614E-440E-8F04-5DA1EFA065FD}" dt="2026-02-18T20:08:06.400" v="10611" actId="1036"/>
          <ac:spMkLst>
            <pc:docMk/>
            <pc:sldMk cId="1192224239" sldId="277"/>
            <ac:spMk id="11" creationId="{81ED3791-5181-25F9-EBFA-D602F14A986E}"/>
          </ac:spMkLst>
        </pc:spChg>
        <pc:spChg chg="add mod">
          <ac:chgData name="Simona Ferraraccio" userId="c9694aeb-2f50-401b-8abf-67f8a7106701" providerId="ADAL" clId="{728671C3-614E-440E-8F04-5DA1EFA065FD}" dt="2026-02-18T20:08:06.400" v="10611" actId="1036"/>
          <ac:spMkLst>
            <pc:docMk/>
            <pc:sldMk cId="1192224239" sldId="277"/>
            <ac:spMk id="12" creationId="{CEA74FAE-DAD8-CA73-6F50-DFF518B84615}"/>
          </ac:spMkLst>
        </pc:spChg>
        <pc:spChg chg="add mod">
          <ac:chgData name="Simona Ferraraccio" userId="c9694aeb-2f50-401b-8abf-67f8a7106701" providerId="ADAL" clId="{728671C3-614E-440E-8F04-5DA1EFA065FD}" dt="2026-02-18T20:07:56.185" v="10603" actId="20577"/>
          <ac:spMkLst>
            <pc:docMk/>
            <pc:sldMk cId="1192224239" sldId="277"/>
            <ac:spMk id="17" creationId="{E995A6D6-910C-3E7C-D7C7-423EB968B572}"/>
          </ac:spMkLst>
        </pc:spChg>
        <pc:picChg chg="add mod">
          <ac:chgData name="Simona Ferraraccio" userId="c9694aeb-2f50-401b-8abf-67f8a7106701" providerId="ADAL" clId="{728671C3-614E-440E-8F04-5DA1EFA065FD}" dt="2026-02-18T20:08:06.400" v="10611" actId="1036"/>
          <ac:picMkLst>
            <pc:docMk/>
            <pc:sldMk cId="1192224239" sldId="277"/>
            <ac:picMk id="13" creationId="{3104A96E-44F9-EFEF-A138-10D3944E91DA}"/>
          </ac:picMkLst>
        </pc:picChg>
        <pc:picChg chg="add mod">
          <ac:chgData name="Simona Ferraraccio" userId="c9694aeb-2f50-401b-8abf-67f8a7106701" providerId="ADAL" clId="{728671C3-614E-440E-8F04-5DA1EFA065FD}" dt="2026-02-18T20:08:06.400" v="10611" actId="1036"/>
          <ac:picMkLst>
            <pc:docMk/>
            <pc:sldMk cId="1192224239" sldId="277"/>
            <ac:picMk id="14" creationId="{70CBDD9A-90B5-A185-A81E-6FA317193A39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20:17:50.633" v="11674" actId="1076"/>
        <pc:sldMkLst>
          <pc:docMk/>
          <pc:sldMk cId="3836728958" sldId="278"/>
        </pc:sldMkLst>
        <pc:spChg chg="mod">
          <ac:chgData name="Simona Ferraraccio" userId="c9694aeb-2f50-401b-8abf-67f8a7106701" providerId="ADAL" clId="{728671C3-614E-440E-8F04-5DA1EFA065FD}" dt="2026-02-18T20:11:19.891" v="10665" actId="14100"/>
          <ac:spMkLst>
            <pc:docMk/>
            <pc:sldMk cId="3836728958" sldId="278"/>
            <ac:spMk id="2" creationId="{2F5E40B5-5AAF-05F0-CCC4-004EBB65AED6}"/>
          </ac:spMkLst>
        </pc:spChg>
        <pc:spChg chg="add mod">
          <ac:chgData name="Simona Ferraraccio" userId="c9694aeb-2f50-401b-8abf-67f8a7106701" providerId="ADAL" clId="{728671C3-614E-440E-8F04-5DA1EFA065FD}" dt="2026-02-18T20:13:07.136" v="10973" actId="1036"/>
          <ac:spMkLst>
            <pc:docMk/>
            <pc:sldMk cId="3836728958" sldId="278"/>
            <ac:spMk id="7" creationId="{64844DBA-98C6-5B5D-EE6E-F12CFAEFE5B1}"/>
          </ac:spMkLst>
        </pc:spChg>
        <pc:spChg chg="add mod">
          <ac:chgData name="Simona Ferraraccio" userId="c9694aeb-2f50-401b-8abf-67f8a7106701" providerId="ADAL" clId="{728671C3-614E-440E-8F04-5DA1EFA065FD}" dt="2026-02-18T20:11:42.716" v="10668" actId="1076"/>
          <ac:spMkLst>
            <pc:docMk/>
            <pc:sldMk cId="3836728958" sldId="278"/>
            <ac:spMk id="8" creationId="{B08BC98C-EFE1-29D5-BD9D-B7C235F700B6}"/>
          </ac:spMkLst>
        </pc:spChg>
        <pc:spChg chg="add mod">
          <ac:chgData name="Simona Ferraraccio" userId="c9694aeb-2f50-401b-8abf-67f8a7106701" providerId="ADAL" clId="{728671C3-614E-440E-8F04-5DA1EFA065FD}" dt="2026-02-18T20:17:05.973" v="11669" actId="313"/>
          <ac:spMkLst>
            <pc:docMk/>
            <pc:sldMk cId="3836728958" sldId="278"/>
            <ac:spMk id="9" creationId="{D5D45B1A-6C33-E7AC-95C5-4DA80CC8F53C}"/>
          </ac:spMkLst>
        </pc:spChg>
        <pc:picChg chg="add mod">
          <ac:chgData name="Simona Ferraraccio" userId="c9694aeb-2f50-401b-8abf-67f8a7106701" providerId="ADAL" clId="{728671C3-614E-440E-8F04-5DA1EFA065FD}" dt="2026-02-18T20:17:50.633" v="11674" actId="1076"/>
          <ac:picMkLst>
            <pc:docMk/>
            <pc:sldMk cId="3836728958" sldId="278"/>
            <ac:picMk id="11" creationId="{332878C9-C8BE-DEF0-6D87-CAC9295A805D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20:34:14.105" v="13766"/>
        <pc:sldMkLst>
          <pc:docMk/>
          <pc:sldMk cId="2317635451" sldId="279"/>
        </pc:sldMkLst>
        <pc:spChg chg="mod">
          <ac:chgData name="Simona Ferraraccio" userId="c9694aeb-2f50-401b-8abf-67f8a7106701" providerId="ADAL" clId="{728671C3-614E-440E-8F04-5DA1EFA065FD}" dt="2026-02-18T20:29:55.929" v="13214" actId="20577"/>
          <ac:spMkLst>
            <pc:docMk/>
            <pc:sldMk cId="2317635451" sldId="279"/>
            <ac:spMk id="2" creationId="{C9043270-ADAD-596E-4CAC-DA0BFFE6025D}"/>
          </ac:spMkLst>
        </pc:spChg>
        <pc:spChg chg="add mod">
          <ac:chgData name="Simona Ferraraccio" userId="c9694aeb-2f50-401b-8abf-67f8a7106701" providerId="ADAL" clId="{728671C3-614E-440E-8F04-5DA1EFA065FD}" dt="2026-02-18T20:19:20.358" v="11715" actId="20577"/>
          <ac:spMkLst>
            <pc:docMk/>
            <pc:sldMk cId="2317635451" sldId="279"/>
            <ac:spMk id="7" creationId="{41271CA7-8537-2001-AEB0-2C284EE43FB9}"/>
          </ac:spMkLst>
        </pc:spChg>
        <pc:spChg chg="add mod">
          <ac:chgData name="Simona Ferraraccio" userId="c9694aeb-2f50-401b-8abf-67f8a7106701" providerId="ADAL" clId="{728671C3-614E-440E-8F04-5DA1EFA065FD}" dt="2026-02-18T20:19:25.626" v="11725" actId="20577"/>
          <ac:spMkLst>
            <pc:docMk/>
            <pc:sldMk cId="2317635451" sldId="279"/>
            <ac:spMk id="8" creationId="{1F682424-401A-B10E-6C81-7C94B03253B4}"/>
          </ac:spMkLst>
        </pc:spChg>
        <pc:spChg chg="add mod">
          <ac:chgData name="Simona Ferraraccio" userId="c9694aeb-2f50-401b-8abf-67f8a7106701" providerId="ADAL" clId="{728671C3-614E-440E-8F04-5DA1EFA065FD}" dt="2026-02-18T20:20:12.081" v="11881" actId="1076"/>
          <ac:spMkLst>
            <pc:docMk/>
            <pc:sldMk cId="2317635451" sldId="279"/>
            <ac:spMk id="9" creationId="{44AFE8F7-9BC1-D6BC-0A99-0E0B63785A87}"/>
          </ac:spMkLst>
        </pc:spChg>
        <pc:spChg chg="add mod">
          <ac:chgData name="Simona Ferraraccio" userId="c9694aeb-2f50-401b-8abf-67f8a7106701" providerId="ADAL" clId="{728671C3-614E-440E-8F04-5DA1EFA065FD}" dt="2026-02-18T20:20:04.341" v="11880" actId="20577"/>
          <ac:spMkLst>
            <pc:docMk/>
            <pc:sldMk cId="2317635451" sldId="279"/>
            <ac:spMk id="10" creationId="{B87B87F3-EC4F-19B8-00FC-6C3A222DFE2C}"/>
          </ac:spMkLst>
        </pc:spChg>
        <pc:spChg chg="add mod">
          <ac:chgData name="Simona Ferraraccio" userId="c9694aeb-2f50-401b-8abf-67f8a7106701" providerId="ADAL" clId="{728671C3-614E-440E-8F04-5DA1EFA065FD}" dt="2026-02-18T20:20:59.095" v="12021" actId="20577"/>
          <ac:spMkLst>
            <pc:docMk/>
            <pc:sldMk cId="2317635451" sldId="279"/>
            <ac:spMk id="11" creationId="{F86C6283-F145-6287-6319-7ED88DEB5ACC}"/>
          </ac:spMkLst>
        </pc:spChg>
        <pc:spChg chg="add mod">
          <ac:chgData name="Simona Ferraraccio" userId="c9694aeb-2f50-401b-8abf-67f8a7106701" providerId="ADAL" clId="{728671C3-614E-440E-8F04-5DA1EFA065FD}" dt="2026-02-18T20:21:56.140" v="12179" actId="1076"/>
          <ac:spMkLst>
            <pc:docMk/>
            <pc:sldMk cId="2317635451" sldId="279"/>
            <ac:spMk id="12" creationId="{75F83CA5-5C0A-237F-FA4E-EAEB9FD7D682}"/>
          </ac:spMkLst>
        </pc:spChg>
        <pc:picChg chg="add mod">
          <ac:chgData name="Simona Ferraraccio" userId="c9694aeb-2f50-401b-8abf-67f8a7106701" providerId="ADAL" clId="{728671C3-614E-440E-8F04-5DA1EFA065FD}" dt="2026-02-18T20:19:04.610" v="11701" actId="1076"/>
          <ac:picMkLst>
            <pc:docMk/>
            <pc:sldMk cId="2317635451" sldId="279"/>
            <ac:picMk id="13" creationId="{ED4CA052-DB03-C81A-41D6-0223C42F8974}"/>
          </ac:picMkLst>
        </pc:picChg>
        <pc:picChg chg="add mod">
          <ac:chgData name="Simona Ferraraccio" userId="c9694aeb-2f50-401b-8abf-67f8a7106701" providerId="ADAL" clId="{728671C3-614E-440E-8F04-5DA1EFA065FD}" dt="2026-02-18T20:18:57.169" v="11700" actId="1076"/>
          <ac:picMkLst>
            <pc:docMk/>
            <pc:sldMk cId="2317635451" sldId="279"/>
            <ac:picMk id="14" creationId="{0AE01A5C-1C6B-ABB2-0FF2-59A445709260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20:29:27.117" v="13186" actId="1036"/>
        <pc:sldMkLst>
          <pc:docMk/>
          <pc:sldMk cId="894029628" sldId="280"/>
        </pc:sldMkLst>
        <pc:spChg chg="mod">
          <ac:chgData name="Simona Ferraraccio" userId="c9694aeb-2f50-401b-8abf-67f8a7106701" providerId="ADAL" clId="{728671C3-614E-440E-8F04-5DA1EFA065FD}" dt="2026-02-18T20:23:00.057" v="12218" actId="313"/>
          <ac:spMkLst>
            <pc:docMk/>
            <pc:sldMk cId="894029628" sldId="280"/>
            <ac:spMk id="2" creationId="{E90E7F57-6BB0-A457-8F30-F0E04080A0E8}"/>
          </ac:spMkLst>
        </pc:spChg>
        <pc:spChg chg="add mod">
          <ac:chgData name="Simona Ferraraccio" userId="c9694aeb-2f50-401b-8abf-67f8a7106701" providerId="ADAL" clId="{728671C3-614E-440E-8F04-5DA1EFA065FD}" dt="2026-02-18T20:28:36.020" v="13168" actId="1076"/>
          <ac:spMkLst>
            <pc:docMk/>
            <pc:sldMk cId="894029628" sldId="280"/>
            <ac:spMk id="7" creationId="{6494F162-D4C0-F89D-80EA-A12CC7AA171D}"/>
          </ac:spMkLst>
        </pc:spChg>
        <pc:spChg chg="add mod">
          <ac:chgData name="Simona Ferraraccio" userId="c9694aeb-2f50-401b-8abf-67f8a7106701" providerId="ADAL" clId="{728671C3-614E-440E-8F04-5DA1EFA065FD}" dt="2026-02-18T20:23:07.037" v="12220"/>
          <ac:spMkLst>
            <pc:docMk/>
            <pc:sldMk cId="894029628" sldId="280"/>
            <ac:spMk id="8" creationId="{6C2D79F1-8F4D-C86B-4E45-422AB21DAC73}"/>
          </ac:spMkLst>
        </pc:spChg>
        <pc:spChg chg="add mod">
          <ac:chgData name="Simona Ferraraccio" userId="c9694aeb-2f50-401b-8abf-67f8a7106701" providerId="ADAL" clId="{728671C3-614E-440E-8F04-5DA1EFA065FD}" dt="2026-02-18T20:29:27.117" v="13186" actId="1036"/>
          <ac:spMkLst>
            <pc:docMk/>
            <pc:sldMk cId="894029628" sldId="280"/>
            <ac:spMk id="9" creationId="{5044F2F3-4539-A7AA-512A-7EC67E1DD25E}"/>
          </ac:spMkLst>
        </pc:spChg>
        <pc:picChg chg="add mod ord">
          <ac:chgData name="Simona Ferraraccio" userId="c9694aeb-2f50-401b-8abf-67f8a7106701" providerId="ADAL" clId="{728671C3-614E-440E-8F04-5DA1EFA065FD}" dt="2026-02-18T20:29:20.575" v="13179" actId="171"/>
          <ac:picMkLst>
            <pc:docMk/>
            <pc:sldMk cId="894029628" sldId="280"/>
            <ac:picMk id="11" creationId="{655E77AD-857D-B0DD-7ACB-F189543FA758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20:46:48.978" v="14858" actId="1076"/>
        <pc:sldMkLst>
          <pc:docMk/>
          <pc:sldMk cId="2266048634" sldId="281"/>
        </pc:sldMkLst>
        <pc:spChg chg="mod">
          <ac:chgData name="Simona Ferraraccio" userId="c9694aeb-2f50-401b-8abf-67f8a7106701" providerId="ADAL" clId="{728671C3-614E-440E-8F04-5DA1EFA065FD}" dt="2026-02-18T20:41:37.578" v="14123" actId="404"/>
          <ac:spMkLst>
            <pc:docMk/>
            <pc:sldMk cId="2266048634" sldId="281"/>
            <ac:spMk id="2" creationId="{8353449A-0230-2E9E-F083-869559C905A9}"/>
          </ac:spMkLst>
        </pc:spChg>
        <pc:spChg chg="add mod">
          <ac:chgData name="Simona Ferraraccio" userId="c9694aeb-2f50-401b-8abf-67f8a7106701" providerId="ADAL" clId="{728671C3-614E-440E-8F04-5DA1EFA065FD}" dt="2026-02-18T20:42:44.524" v="14324" actId="1076"/>
          <ac:spMkLst>
            <pc:docMk/>
            <pc:sldMk cId="2266048634" sldId="281"/>
            <ac:spMk id="7" creationId="{27B9EE88-6B15-F192-0B72-FA711E59EA7D}"/>
          </ac:spMkLst>
        </pc:spChg>
        <pc:spChg chg="add mod">
          <ac:chgData name="Simona Ferraraccio" userId="c9694aeb-2f50-401b-8abf-67f8a7106701" providerId="ADAL" clId="{728671C3-614E-440E-8F04-5DA1EFA065FD}" dt="2026-02-18T20:41:56.448" v="14125"/>
          <ac:spMkLst>
            <pc:docMk/>
            <pc:sldMk cId="2266048634" sldId="281"/>
            <ac:spMk id="8" creationId="{CC6BAD37-157E-80C5-C3E9-722312F7B20D}"/>
          </ac:spMkLst>
        </pc:spChg>
        <pc:spChg chg="add mod">
          <ac:chgData name="Simona Ferraraccio" userId="c9694aeb-2f50-401b-8abf-67f8a7106701" providerId="ADAL" clId="{728671C3-614E-440E-8F04-5DA1EFA065FD}" dt="2026-02-18T20:45:11.413" v="14852" actId="313"/>
          <ac:spMkLst>
            <pc:docMk/>
            <pc:sldMk cId="2266048634" sldId="281"/>
            <ac:spMk id="9" creationId="{E8FDD985-BA9B-A7D8-B56D-09FD95B6614E}"/>
          </ac:spMkLst>
        </pc:spChg>
        <pc:picChg chg="add mod">
          <ac:chgData name="Simona Ferraraccio" userId="c9694aeb-2f50-401b-8abf-67f8a7106701" providerId="ADAL" clId="{728671C3-614E-440E-8F04-5DA1EFA065FD}" dt="2026-02-18T20:46:48.978" v="14858" actId="1076"/>
          <ac:picMkLst>
            <pc:docMk/>
            <pc:sldMk cId="2266048634" sldId="281"/>
            <ac:picMk id="11" creationId="{D464CCBE-83FE-9E7E-6C51-3C168FF0B213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8T20:50:45.585" v="15372" actId="1076"/>
        <pc:sldMkLst>
          <pc:docMk/>
          <pc:sldMk cId="2606258576" sldId="282"/>
        </pc:sldMkLst>
        <pc:spChg chg="mod">
          <ac:chgData name="Simona Ferraraccio" userId="c9694aeb-2f50-401b-8abf-67f8a7106701" providerId="ADAL" clId="{728671C3-614E-440E-8F04-5DA1EFA065FD}" dt="2026-02-18T20:47:03.352" v="14878" actId="1076"/>
          <ac:spMkLst>
            <pc:docMk/>
            <pc:sldMk cId="2606258576" sldId="282"/>
            <ac:spMk id="2" creationId="{2B1457EB-8018-3EE9-B445-D6CBB7BCE64A}"/>
          </ac:spMkLst>
        </pc:spChg>
        <pc:spChg chg="add mod">
          <ac:chgData name="Simona Ferraraccio" userId="c9694aeb-2f50-401b-8abf-67f8a7106701" providerId="ADAL" clId="{728671C3-614E-440E-8F04-5DA1EFA065FD}" dt="2026-02-18T20:48:16.926" v="14893" actId="20577"/>
          <ac:spMkLst>
            <pc:docMk/>
            <pc:sldMk cId="2606258576" sldId="282"/>
            <ac:spMk id="7" creationId="{8EF1760B-9881-A332-8DD4-1E438836442A}"/>
          </ac:spMkLst>
        </pc:spChg>
        <pc:spChg chg="add mod">
          <ac:chgData name="Simona Ferraraccio" userId="c9694aeb-2f50-401b-8abf-67f8a7106701" providerId="ADAL" clId="{728671C3-614E-440E-8F04-5DA1EFA065FD}" dt="2026-02-18T20:48:21.796" v="14907" actId="20577"/>
          <ac:spMkLst>
            <pc:docMk/>
            <pc:sldMk cId="2606258576" sldId="282"/>
            <ac:spMk id="8" creationId="{08E64E21-1785-4EFA-AFBF-60EFAD452188}"/>
          </ac:spMkLst>
        </pc:spChg>
        <pc:spChg chg="add mod">
          <ac:chgData name="Simona Ferraraccio" userId="c9694aeb-2f50-401b-8abf-67f8a7106701" providerId="ADAL" clId="{728671C3-614E-440E-8F04-5DA1EFA065FD}" dt="2026-02-18T20:48:53.467" v="14962" actId="313"/>
          <ac:spMkLst>
            <pc:docMk/>
            <pc:sldMk cId="2606258576" sldId="282"/>
            <ac:spMk id="9" creationId="{F578AF6E-D9B2-96B9-C068-925B0F242178}"/>
          </ac:spMkLst>
        </pc:spChg>
        <pc:spChg chg="add mod">
          <ac:chgData name="Simona Ferraraccio" userId="c9694aeb-2f50-401b-8abf-67f8a7106701" providerId="ADAL" clId="{728671C3-614E-440E-8F04-5DA1EFA065FD}" dt="2026-02-18T20:50:04.013" v="15217" actId="1076"/>
          <ac:spMkLst>
            <pc:docMk/>
            <pc:sldMk cId="2606258576" sldId="282"/>
            <ac:spMk id="10" creationId="{D43C5602-202F-77AC-08C2-2EE22FF3D485}"/>
          </ac:spMkLst>
        </pc:spChg>
        <pc:spChg chg="add mod">
          <ac:chgData name="Simona Ferraraccio" userId="c9694aeb-2f50-401b-8abf-67f8a7106701" providerId="ADAL" clId="{728671C3-614E-440E-8F04-5DA1EFA065FD}" dt="2026-02-18T20:50:45.585" v="15372" actId="1076"/>
          <ac:spMkLst>
            <pc:docMk/>
            <pc:sldMk cId="2606258576" sldId="282"/>
            <ac:spMk id="11" creationId="{1A1BEF4E-B699-359A-C6BA-8D12C3385A5D}"/>
          </ac:spMkLst>
        </pc:spChg>
        <pc:spChg chg="add mod">
          <ac:chgData name="Simona Ferraraccio" userId="c9694aeb-2f50-401b-8abf-67f8a7106701" providerId="ADAL" clId="{728671C3-614E-440E-8F04-5DA1EFA065FD}" dt="2026-02-18T20:50:39.175" v="15371" actId="20577"/>
          <ac:spMkLst>
            <pc:docMk/>
            <pc:sldMk cId="2606258576" sldId="282"/>
            <ac:spMk id="12" creationId="{69464575-3587-3BFE-0EA5-82D930977B39}"/>
          </ac:spMkLst>
        </pc:spChg>
        <pc:picChg chg="add mod">
          <ac:chgData name="Simona Ferraraccio" userId="c9694aeb-2f50-401b-8abf-67f8a7106701" providerId="ADAL" clId="{728671C3-614E-440E-8F04-5DA1EFA065FD}" dt="2026-02-18T20:48:29.192" v="14909" actId="1076"/>
          <ac:picMkLst>
            <pc:docMk/>
            <pc:sldMk cId="2606258576" sldId="282"/>
            <ac:picMk id="13" creationId="{368B9756-1CB3-2CE6-13B6-095DCFFAB03F}"/>
          </ac:picMkLst>
        </pc:picChg>
        <pc:picChg chg="add mod">
          <ac:chgData name="Simona Ferraraccio" userId="c9694aeb-2f50-401b-8abf-67f8a7106701" providerId="ADAL" clId="{728671C3-614E-440E-8F04-5DA1EFA065FD}" dt="2026-02-18T20:48:25.944" v="14908" actId="1076"/>
          <ac:picMkLst>
            <pc:docMk/>
            <pc:sldMk cId="2606258576" sldId="282"/>
            <ac:picMk id="14" creationId="{71A2A662-B03E-B165-3C72-54435062821E}"/>
          </ac:picMkLst>
        </pc:picChg>
      </pc:sldChg>
      <pc:sldChg chg="addSp delSp modSp new mod">
        <pc:chgData name="Simona Ferraraccio" userId="c9694aeb-2f50-401b-8abf-67f8a7106701" providerId="ADAL" clId="{728671C3-614E-440E-8F04-5DA1EFA065FD}" dt="2026-02-18T20:55:57.009" v="16037" actId="12385"/>
        <pc:sldMkLst>
          <pc:docMk/>
          <pc:sldMk cId="2369635933" sldId="283"/>
        </pc:sldMkLst>
        <pc:spChg chg="add mod">
          <ac:chgData name="Simona Ferraraccio" userId="c9694aeb-2f50-401b-8abf-67f8a7106701" providerId="ADAL" clId="{728671C3-614E-440E-8F04-5DA1EFA065FD}" dt="2026-02-18T20:52:01.121" v="15415" actId="1076"/>
          <ac:spMkLst>
            <pc:docMk/>
            <pc:sldMk cId="2369635933" sldId="283"/>
            <ac:spMk id="8" creationId="{78FFDD2D-B65F-D731-7E20-5EA5A0A9B5C2}"/>
          </ac:spMkLst>
        </pc:spChg>
        <pc:graphicFrameChg chg="add mod modGraphic">
          <ac:chgData name="Simona Ferraraccio" userId="c9694aeb-2f50-401b-8abf-67f8a7106701" providerId="ADAL" clId="{728671C3-614E-440E-8F04-5DA1EFA065FD}" dt="2026-02-18T20:55:57.009" v="16037" actId="12385"/>
          <ac:graphicFrameMkLst>
            <pc:docMk/>
            <pc:sldMk cId="2369635933" sldId="283"/>
            <ac:graphicFrameMk id="9" creationId="{9A4C2774-BA75-0FDE-5948-FBC5BEEAF2C8}"/>
          </ac:graphicFrameMkLst>
        </pc:graphicFrameChg>
      </pc:sldChg>
      <pc:sldChg chg="addSp delSp modSp new mod setBg">
        <pc:chgData name="Simona Ferraraccio" userId="c9694aeb-2f50-401b-8abf-67f8a7106701" providerId="ADAL" clId="{728671C3-614E-440E-8F04-5DA1EFA065FD}" dt="2026-02-18T20:57:21.193" v="16045"/>
        <pc:sldMkLst>
          <pc:docMk/>
          <pc:sldMk cId="3103526693" sldId="284"/>
        </pc:sldMkLst>
        <pc:picChg chg="add mod">
          <ac:chgData name="Simona Ferraraccio" userId="c9694aeb-2f50-401b-8abf-67f8a7106701" providerId="ADAL" clId="{728671C3-614E-440E-8F04-5DA1EFA065FD}" dt="2026-02-18T20:57:02.081" v="16043" actId="1076"/>
          <ac:picMkLst>
            <pc:docMk/>
            <pc:sldMk cId="3103526693" sldId="284"/>
            <ac:picMk id="8" creationId="{6D5E82C0-4D18-E412-1D9A-12B8113028CB}"/>
          </ac:picMkLst>
        </pc:picChg>
      </pc:sldChg>
      <pc:sldChg chg="addSp modSp new mod setBg modAnim">
        <pc:chgData name="Simona Ferraraccio" userId="c9694aeb-2f50-401b-8abf-67f8a7106701" providerId="ADAL" clId="{728671C3-614E-440E-8F04-5DA1EFA065FD}" dt="2026-02-18T21:36:47.055" v="16346"/>
        <pc:sldMkLst>
          <pc:docMk/>
          <pc:sldMk cId="2259750375" sldId="285"/>
        </pc:sldMkLst>
        <pc:spChg chg="mod">
          <ac:chgData name="Simona Ferraraccio" userId="c9694aeb-2f50-401b-8abf-67f8a7106701" providerId="ADAL" clId="{728671C3-614E-440E-8F04-5DA1EFA065FD}" dt="2026-02-18T21:12:22.307" v="16292" actId="404"/>
          <ac:spMkLst>
            <pc:docMk/>
            <pc:sldMk cId="2259750375" sldId="285"/>
            <ac:spMk id="2" creationId="{2BAC0313-9BB7-756E-E961-7F538F91C028}"/>
          </ac:spMkLst>
        </pc:spChg>
        <pc:spChg chg="mod">
          <ac:chgData name="Simona Ferraraccio" userId="c9694aeb-2f50-401b-8abf-67f8a7106701" providerId="ADAL" clId="{728671C3-614E-440E-8F04-5DA1EFA065FD}" dt="2026-02-18T21:33:34.209" v="16324" actId="14100"/>
          <ac:spMkLst>
            <pc:docMk/>
            <pc:sldMk cId="2259750375" sldId="285"/>
            <ac:spMk id="3" creationId="{BB26193B-7517-6F43-80C5-0EA3762EEEFF}"/>
          </ac:spMkLst>
        </pc:spChg>
        <pc:spChg chg="mod">
          <ac:chgData name="Simona Ferraraccio" userId="c9694aeb-2f50-401b-8abf-67f8a7106701" providerId="ADAL" clId="{728671C3-614E-440E-8F04-5DA1EFA065FD}" dt="2026-02-18T21:12:13.375" v="16289" actId="26606"/>
          <ac:spMkLst>
            <pc:docMk/>
            <pc:sldMk cId="2259750375" sldId="285"/>
            <ac:spMk id="4" creationId="{C2E8C2F8-C29A-46A4-C2EA-01FC895A6A99}"/>
          </ac:spMkLst>
        </pc:spChg>
        <pc:spChg chg="mod">
          <ac:chgData name="Simona Ferraraccio" userId="c9694aeb-2f50-401b-8abf-67f8a7106701" providerId="ADAL" clId="{728671C3-614E-440E-8F04-5DA1EFA065FD}" dt="2026-02-18T21:12:13.375" v="16289" actId="26606"/>
          <ac:spMkLst>
            <pc:docMk/>
            <pc:sldMk cId="2259750375" sldId="285"/>
            <ac:spMk id="5" creationId="{F474D6A4-BD04-1759-58D7-561E16EA6A5F}"/>
          </ac:spMkLst>
        </pc:spChg>
        <pc:spChg chg="mod">
          <ac:chgData name="Simona Ferraraccio" userId="c9694aeb-2f50-401b-8abf-67f8a7106701" providerId="ADAL" clId="{728671C3-614E-440E-8F04-5DA1EFA065FD}" dt="2026-02-18T21:12:13.375" v="16289" actId="26606"/>
          <ac:spMkLst>
            <pc:docMk/>
            <pc:sldMk cId="2259750375" sldId="285"/>
            <ac:spMk id="6" creationId="{971266D1-AA3B-56B7-5CF0-030CB1A11A20}"/>
          </ac:spMkLst>
        </pc:spChg>
        <pc:spChg chg="add mod">
          <ac:chgData name="Simona Ferraraccio" userId="c9694aeb-2f50-401b-8abf-67f8a7106701" providerId="ADAL" clId="{728671C3-614E-440E-8F04-5DA1EFA065FD}" dt="2026-02-18T21:35:53.397" v="16329" actId="207"/>
          <ac:spMkLst>
            <pc:docMk/>
            <pc:sldMk cId="2259750375" sldId="285"/>
            <ac:spMk id="7" creationId="{D1CE9611-9DAB-AD73-C277-53BEAD3CEAF2}"/>
          </ac:spMkLst>
        </pc:spChg>
        <pc:spChg chg="add mod">
          <ac:chgData name="Simona Ferraraccio" userId="c9694aeb-2f50-401b-8abf-67f8a7106701" providerId="ADAL" clId="{728671C3-614E-440E-8F04-5DA1EFA065FD}" dt="2026-02-18T21:36:06.309" v="16332" actId="1076"/>
          <ac:spMkLst>
            <pc:docMk/>
            <pc:sldMk cId="2259750375" sldId="285"/>
            <ac:spMk id="8" creationId="{BD6D70A0-985C-87A2-C095-CB21A7FF7882}"/>
          </ac:spMkLst>
        </pc:spChg>
        <pc:spChg chg="add mod">
          <ac:chgData name="Simona Ferraraccio" userId="c9694aeb-2f50-401b-8abf-67f8a7106701" providerId="ADAL" clId="{728671C3-614E-440E-8F04-5DA1EFA065FD}" dt="2026-02-18T21:36:21.567" v="16344" actId="1035"/>
          <ac:spMkLst>
            <pc:docMk/>
            <pc:sldMk cId="2259750375" sldId="285"/>
            <ac:spMk id="9" creationId="{F7C73216-2E6C-885E-ED50-1C30BAE596E4}"/>
          </ac:spMkLst>
        </pc:spChg>
        <pc:spChg chg="add">
          <ac:chgData name="Simona Ferraraccio" userId="c9694aeb-2f50-401b-8abf-67f8a7106701" providerId="ADAL" clId="{728671C3-614E-440E-8F04-5DA1EFA065FD}" dt="2026-02-18T21:12:13.375" v="16289" actId="26606"/>
          <ac:spMkLst>
            <pc:docMk/>
            <pc:sldMk cId="2259750375" sldId="285"/>
            <ac:spMk id="11" creationId="{777A147A-9ED8-46B4-8660-1B3C2AA880B5}"/>
          </ac:spMkLst>
        </pc:spChg>
        <pc:spChg chg="add">
          <ac:chgData name="Simona Ferraraccio" userId="c9694aeb-2f50-401b-8abf-67f8a7106701" providerId="ADAL" clId="{728671C3-614E-440E-8F04-5DA1EFA065FD}" dt="2026-02-18T21:12:13.375" v="16289" actId="26606"/>
          <ac:spMkLst>
            <pc:docMk/>
            <pc:sldMk cId="2259750375" sldId="285"/>
            <ac:spMk id="13" creationId="{5D6C15A0-C087-4593-8414-2B4EC1CDC3DE}"/>
          </ac:spMkLst>
        </pc:spChg>
      </pc:sldChg>
      <pc:sldChg chg="addSp modSp new mod modAnim">
        <pc:chgData name="Simona Ferraraccio" userId="c9694aeb-2f50-401b-8abf-67f8a7106701" providerId="ADAL" clId="{728671C3-614E-440E-8F04-5DA1EFA065FD}" dt="2026-02-18T22:04:46.433" v="17028" actId="14100"/>
        <pc:sldMkLst>
          <pc:docMk/>
          <pc:sldMk cId="1380913893" sldId="286"/>
        </pc:sldMkLst>
        <pc:spChg chg="mod">
          <ac:chgData name="Simona Ferraraccio" userId="c9694aeb-2f50-401b-8abf-67f8a7106701" providerId="ADAL" clId="{728671C3-614E-440E-8F04-5DA1EFA065FD}" dt="2026-02-18T21:40:23.709" v="16529" actId="20577"/>
          <ac:spMkLst>
            <pc:docMk/>
            <pc:sldMk cId="1380913893" sldId="286"/>
            <ac:spMk id="2" creationId="{59BF7E2C-71FC-341D-1412-0A1C6A906F53}"/>
          </ac:spMkLst>
        </pc:spChg>
        <pc:spChg chg="mod">
          <ac:chgData name="Simona Ferraraccio" userId="c9694aeb-2f50-401b-8abf-67f8a7106701" providerId="ADAL" clId="{728671C3-614E-440E-8F04-5DA1EFA065FD}" dt="2026-02-18T21:52:48.478" v="16825" actId="1076"/>
          <ac:spMkLst>
            <pc:docMk/>
            <pc:sldMk cId="1380913893" sldId="286"/>
            <ac:spMk id="3" creationId="{8407A8F4-920F-F9AF-28FF-D4F0DF443BE4}"/>
          </ac:spMkLst>
        </pc:spChg>
        <pc:spChg chg="add mod ord">
          <ac:chgData name="Simona Ferraraccio" userId="c9694aeb-2f50-401b-8abf-67f8a7106701" providerId="ADAL" clId="{728671C3-614E-440E-8F04-5DA1EFA065FD}" dt="2026-02-18T21:52:44.132" v="16824" actId="1076"/>
          <ac:spMkLst>
            <pc:docMk/>
            <pc:sldMk cId="1380913893" sldId="286"/>
            <ac:spMk id="7" creationId="{EC77CF82-E817-F77C-6B11-FF372CADAB3B}"/>
          </ac:spMkLst>
        </pc:spChg>
        <pc:spChg chg="add mod ord">
          <ac:chgData name="Simona Ferraraccio" userId="c9694aeb-2f50-401b-8abf-67f8a7106701" providerId="ADAL" clId="{728671C3-614E-440E-8F04-5DA1EFA065FD}" dt="2026-02-18T21:52:44.132" v="16824" actId="1076"/>
          <ac:spMkLst>
            <pc:docMk/>
            <pc:sldMk cId="1380913893" sldId="286"/>
            <ac:spMk id="8" creationId="{C0340AEC-92ED-F4A8-E31B-BACC6E639396}"/>
          </ac:spMkLst>
        </pc:spChg>
        <pc:spChg chg="add mod">
          <ac:chgData name="Simona Ferraraccio" userId="c9694aeb-2f50-401b-8abf-67f8a7106701" providerId="ADAL" clId="{728671C3-614E-440E-8F04-5DA1EFA065FD}" dt="2026-02-18T21:52:52.541" v="16826" actId="1076"/>
          <ac:spMkLst>
            <pc:docMk/>
            <pc:sldMk cId="1380913893" sldId="286"/>
            <ac:spMk id="11" creationId="{B7BAAE0A-DA2A-85D0-9068-EA86D935F81E}"/>
          </ac:spMkLst>
        </pc:spChg>
        <pc:picChg chg="add mod ord">
          <ac:chgData name="Simona Ferraraccio" userId="c9694aeb-2f50-401b-8abf-67f8a7106701" providerId="ADAL" clId="{728671C3-614E-440E-8F04-5DA1EFA065FD}" dt="2026-02-18T22:04:46.433" v="17028" actId="14100"/>
          <ac:picMkLst>
            <pc:docMk/>
            <pc:sldMk cId="1380913893" sldId="286"/>
            <ac:picMk id="10" creationId="{F9BDFEA1-F7FE-27D2-5C73-594FE2B6BFFA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9T11:49:46.430" v="18346" actId="14100"/>
        <pc:sldMkLst>
          <pc:docMk/>
          <pc:sldMk cId="889111093" sldId="287"/>
        </pc:sldMkLst>
        <pc:spChg chg="add mod">
          <ac:chgData name="Simona Ferraraccio" userId="c9694aeb-2f50-401b-8abf-67f8a7106701" providerId="ADAL" clId="{728671C3-614E-440E-8F04-5DA1EFA065FD}" dt="2026-02-18T22:02:14.937" v="17025" actId="1076"/>
          <ac:spMkLst>
            <pc:docMk/>
            <pc:sldMk cId="889111093" sldId="287"/>
            <ac:spMk id="8" creationId="{0D39C308-9578-F01E-A8E3-689C7E101220}"/>
          </ac:spMkLst>
        </pc:spChg>
        <pc:spChg chg="add mod">
          <ac:chgData name="Simona Ferraraccio" userId="c9694aeb-2f50-401b-8abf-67f8a7106701" providerId="ADAL" clId="{728671C3-614E-440E-8F04-5DA1EFA065FD}" dt="2026-02-18T21:56:19.149" v="16918" actId="1076"/>
          <ac:spMkLst>
            <pc:docMk/>
            <pc:sldMk cId="889111093" sldId="287"/>
            <ac:spMk id="9" creationId="{9668CEC5-1D5A-DCB3-2B65-729768C051CA}"/>
          </ac:spMkLst>
        </pc:spChg>
        <pc:spChg chg="add mod">
          <ac:chgData name="Simona Ferraraccio" userId="c9694aeb-2f50-401b-8abf-67f8a7106701" providerId="ADAL" clId="{728671C3-614E-440E-8F04-5DA1EFA065FD}" dt="2026-02-19T11:49:46.430" v="18346" actId="14100"/>
          <ac:spMkLst>
            <pc:docMk/>
            <pc:sldMk cId="889111093" sldId="287"/>
            <ac:spMk id="11" creationId="{C0C6B891-FE16-41E4-B3D2-E41990B82982}"/>
          </ac:spMkLst>
        </pc:spChg>
        <pc:spChg chg="add mod">
          <ac:chgData name="Simona Ferraraccio" userId="c9694aeb-2f50-401b-8abf-67f8a7106701" providerId="ADAL" clId="{728671C3-614E-440E-8F04-5DA1EFA065FD}" dt="2026-02-18T22:01:45.010" v="17019" actId="1076"/>
          <ac:spMkLst>
            <pc:docMk/>
            <pc:sldMk cId="889111093" sldId="287"/>
            <ac:spMk id="14" creationId="{20DA55BD-0BD1-1F58-021F-7F720C23F9CE}"/>
          </ac:spMkLst>
        </pc:spChg>
        <pc:spChg chg="add mod">
          <ac:chgData name="Simona Ferraraccio" userId="c9694aeb-2f50-401b-8abf-67f8a7106701" providerId="ADAL" clId="{728671C3-614E-440E-8F04-5DA1EFA065FD}" dt="2026-02-18T22:01:53.990" v="17020" actId="1076"/>
          <ac:spMkLst>
            <pc:docMk/>
            <pc:sldMk cId="889111093" sldId="287"/>
            <ac:spMk id="15" creationId="{9DDD70D4-1252-E18F-4364-B554EAD009D8}"/>
          </ac:spMkLst>
        </pc:spChg>
        <pc:spChg chg="add mod">
          <ac:chgData name="Simona Ferraraccio" userId="c9694aeb-2f50-401b-8abf-67f8a7106701" providerId="ADAL" clId="{728671C3-614E-440E-8F04-5DA1EFA065FD}" dt="2026-02-18T22:01:53.990" v="17020" actId="1076"/>
          <ac:spMkLst>
            <pc:docMk/>
            <pc:sldMk cId="889111093" sldId="287"/>
            <ac:spMk id="16" creationId="{E3C53690-45EE-F961-E65F-AF47969D9001}"/>
          </ac:spMkLst>
        </pc:spChg>
        <pc:spChg chg="add mod">
          <ac:chgData name="Simona Ferraraccio" userId="c9694aeb-2f50-401b-8abf-67f8a7106701" providerId="ADAL" clId="{728671C3-614E-440E-8F04-5DA1EFA065FD}" dt="2026-02-18T22:01:53.990" v="17020" actId="1076"/>
          <ac:spMkLst>
            <pc:docMk/>
            <pc:sldMk cId="889111093" sldId="287"/>
            <ac:spMk id="17" creationId="{82B999C2-D9BD-4F0E-49DF-53634F95BF76}"/>
          </ac:spMkLst>
        </pc:spChg>
        <pc:spChg chg="add mod">
          <ac:chgData name="Simona Ferraraccio" userId="c9694aeb-2f50-401b-8abf-67f8a7106701" providerId="ADAL" clId="{728671C3-614E-440E-8F04-5DA1EFA065FD}" dt="2026-02-19T11:28:19.737" v="17494" actId="207"/>
          <ac:spMkLst>
            <pc:docMk/>
            <pc:sldMk cId="889111093" sldId="287"/>
            <ac:spMk id="22" creationId="{C8FC3E88-2EEE-669C-C855-6E8C985DEC4E}"/>
          </ac:spMkLst>
        </pc:spChg>
        <pc:picChg chg="add mod modCrop">
          <ac:chgData name="Simona Ferraraccio" userId="c9694aeb-2f50-401b-8abf-67f8a7106701" providerId="ADAL" clId="{728671C3-614E-440E-8F04-5DA1EFA065FD}" dt="2026-02-18T21:56:16.209" v="16917" actId="1076"/>
          <ac:picMkLst>
            <pc:docMk/>
            <pc:sldMk cId="889111093" sldId="287"/>
            <ac:picMk id="13" creationId="{3A094A4B-2642-E731-BFAB-4F16F0289F6E}"/>
          </ac:picMkLst>
        </pc:picChg>
        <pc:picChg chg="add mod">
          <ac:chgData name="Simona Ferraraccio" userId="c9694aeb-2f50-401b-8abf-67f8a7106701" providerId="ADAL" clId="{728671C3-614E-440E-8F04-5DA1EFA065FD}" dt="2026-02-18T22:04:30.214" v="17027" actId="1076"/>
          <ac:picMkLst>
            <pc:docMk/>
            <pc:sldMk cId="889111093" sldId="287"/>
            <ac:picMk id="19" creationId="{CE919DDB-BF8D-70FA-386F-7E4488F6AE69}"/>
          </ac:picMkLst>
        </pc:picChg>
        <pc:cxnChg chg="add">
          <ac:chgData name="Simona Ferraraccio" userId="c9694aeb-2f50-401b-8abf-67f8a7106701" providerId="ADAL" clId="{728671C3-614E-440E-8F04-5DA1EFA065FD}" dt="2026-02-18T22:00:48.110" v="17004" actId="11529"/>
          <ac:cxnSpMkLst>
            <pc:docMk/>
            <pc:sldMk cId="889111093" sldId="287"/>
            <ac:cxnSpMk id="21" creationId="{3EC71E9F-ACBD-4E12-5BC0-37766A328CF9}"/>
          </ac:cxnSpMkLst>
        </pc:cxnChg>
      </pc:sldChg>
      <pc:sldChg chg="addSp delSp modSp new mod setBg delAnim modAnim">
        <pc:chgData name="Simona Ferraraccio" userId="c9694aeb-2f50-401b-8abf-67f8a7106701" providerId="ADAL" clId="{728671C3-614E-440E-8F04-5DA1EFA065FD}" dt="2026-02-19T11:30:58.956" v="17504" actId="26606"/>
        <pc:sldMkLst>
          <pc:docMk/>
          <pc:sldMk cId="2862644102" sldId="288"/>
        </pc:sldMkLst>
        <pc:spChg chg="mod">
          <ac:chgData name="Simona Ferraraccio" userId="c9694aeb-2f50-401b-8abf-67f8a7106701" providerId="ADAL" clId="{728671C3-614E-440E-8F04-5DA1EFA065FD}" dt="2026-02-19T11:30:58.956" v="17504" actId="26606"/>
          <ac:spMkLst>
            <pc:docMk/>
            <pc:sldMk cId="2862644102" sldId="288"/>
            <ac:spMk id="2" creationId="{F8C5F380-A179-C373-3202-C080809B98CA}"/>
          </ac:spMkLst>
        </pc:spChg>
        <pc:spChg chg="mod">
          <ac:chgData name="Simona Ferraraccio" userId="c9694aeb-2f50-401b-8abf-67f8a7106701" providerId="ADAL" clId="{728671C3-614E-440E-8F04-5DA1EFA065FD}" dt="2026-02-19T11:30:58.956" v="17504" actId="26606"/>
          <ac:spMkLst>
            <pc:docMk/>
            <pc:sldMk cId="2862644102" sldId="288"/>
            <ac:spMk id="4" creationId="{896686DD-4469-6FE0-5FDB-242983A3D685}"/>
          </ac:spMkLst>
        </pc:spChg>
        <pc:spChg chg="mod">
          <ac:chgData name="Simona Ferraraccio" userId="c9694aeb-2f50-401b-8abf-67f8a7106701" providerId="ADAL" clId="{728671C3-614E-440E-8F04-5DA1EFA065FD}" dt="2026-02-19T11:30:58.956" v="17504" actId="26606"/>
          <ac:spMkLst>
            <pc:docMk/>
            <pc:sldMk cId="2862644102" sldId="288"/>
            <ac:spMk id="5" creationId="{6879E935-C63F-D58C-FAE7-28B8E604218B}"/>
          </ac:spMkLst>
        </pc:spChg>
        <pc:spChg chg="mod">
          <ac:chgData name="Simona Ferraraccio" userId="c9694aeb-2f50-401b-8abf-67f8a7106701" providerId="ADAL" clId="{728671C3-614E-440E-8F04-5DA1EFA065FD}" dt="2026-02-19T11:30:58.956" v="17504" actId="26606"/>
          <ac:spMkLst>
            <pc:docMk/>
            <pc:sldMk cId="2862644102" sldId="288"/>
            <ac:spMk id="6" creationId="{6207CD0B-EA09-3248-9142-F722AABF55E5}"/>
          </ac:spMkLst>
        </pc:spChg>
        <pc:spChg chg="add mod ord">
          <ac:chgData name="Simona Ferraraccio" userId="c9694aeb-2f50-401b-8abf-67f8a7106701" providerId="ADAL" clId="{728671C3-614E-440E-8F04-5DA1EFA065FD}" dt="2026-02-19T11:30:58.956" v="17504" actId="26606"/>
          <ac:spMkLst>
            <pc:docMk/>
            <pc:sldMk cId="2862644102" sldId="288"/>
            <ac:spMk id="7" creationId="{2E717C29-11C6-FFAF-6F3B-BAD0D1BEDEE2}"/>
          </ac:spMkLst>
        </pc:spChg>
        <pc:spChg chg="add del mod">
          <ac:chgData name="Simona Ferraraccio" userId="c9694aeb-2f50-401b-8abf-67f8a7106701" providerId="ADAL" clId="{728671C3-614E-440E-8F04-5DA1EFA065FD}" dt="2026-02-19T11:30:11.317" v="17498" actId="21"/>
          <ac:spMkLst>
            <pc:docMk/>
            <pc:sldMk cId="2862644102" sldId="288"/>
            <ac:spMk id="8" creationId="{E2A4DBCB-46B9-9A9C-81E5-27909C18C634}"/>
          </ac:spMkLst>
        </pc:spChg>
        <pc:spChg chg="add del mod">
          <ac:chgData name="Simona Ferraraccio" userId="c9694aeb-2f50-401b-8abf-67f8a7106701" providerId="ADAL" clId="{728671C3-614E-440E-8F04-5DA1EFA065FD}" dt="2026-02-19T11:30:11.317" v="17498" actId="21"/>
          <ac:spMkLst>
            <pc:docMk/>
            <pc:sldMk cId="2862644102" sldId="288"/>
            <ac:spMk id="9" creationId="{64194B87-2FFC-494C-CFFA-092B93F9220F}"/>
          </ac:spMkLst>
        </pc:spChg>
        <pc:spChg chg="add del mod">
          <ac:chgData name="Simona Ferraraccio" userId="c9694aeb-2f50-401b-8abf-67f8a7106701" providerId="ADAL" clId="{728671C3-614E-440E-8F04-5DA1EFA065FD}" dt="2026-02-19T11:30:11.317" v="17498" actId="21"/>
          <ac:spMkLst>
            <pc:docMk/>
            <pc:sldMk cId="2862644102" sldId="288"/>
            <ac:spMk id="10" creationId="{F9878433-A48C-BA16-30DE-4F5B9D42BB74}"/>
          </ac:spMkLst>
        </pc:spChg>
        <pc:spChg chg="add del mod">
          <ac:chgData name="Simona Ferraraccio" userId="c9694aeb-2f50-401b-8abf-67f8a7106701" providerId="ADAL" clId="{728671C3-614E-440E-8F04-5DA1EFA065FD}" dt="2026-02-19T11:30:11.317" v="17498" actId="21"/>
          <ac:spMkLst>
            <pc:docMk/>
            <pc:sldMk cId="2862644102" sldId="288"/>
            <ac:spMk id="11" creationId="{BBB94502-6A74-13CA-92D1-39B21543928E}"/>
          </ac:spMkLst>
        </pc:spChg>
        <pc:spChg chg="add del mod">
          <ac:chgData name="Simona Ferraraccio" userId="c9694aeb-2f50-401b-8abf-67f8a7106701" providerId="ADAL" clId="{728671C3-614E-440E-8F04-5DA1EFA065FD}" dt="2026-02-19T11:30:11.317" v="17498" actId="21"/>
          <ac:spMkLst>
            <pc:docMk/>
            <pc:sldMk cId="2862644102" sldId="288"/>
            <ac:spMk id="12" creationId="{38291C1A-E199-A977-BCD3-CFF4E67D67A8}"/>
          </ac:spMkLst>
        </pc:spChg>
        <pc:spChg chg="add del mod">
          <ac:chgData name="Simona Ferraraccio" userId="c9694aeb-2f50-401b-8abf-67f8a7106701" providerId="ADAL" clId="{728671C3-614E-440E-8F04-5DA1EFA065FD}" dt="2026-02-19T11:30:11.317" v="17498" actId="21"/>
          <ac:spMkLst>
            <pc:docMk/>
            <pc:sldMk cId="2862644102" sldId="288"/>
            <ac:spMk id="13" creationId="{FAD956DC-EAA7-3149-E212-AD9A4217F2DC}"/>
          </ac:spMkLst>
        </pc:spChg>
        <pc:spChg chg="add del mod">
          <ac:chgData name="Simona Ferraraccio" userId="c9694aeb-2f50-401b-8abf-67f8a7106701" providerId="ADAL" clId="{728671C3-614E-440E-8F04-5DA1EFA065FD}" dt="2026-02-19T11:30:11.317" v="17498" actId="21"/>
          <ac:spMkLst>
            <pc:docMk/>
            <pc:sldMk cId="2862644102" sldId="288"/>
            <ac:spMk id="14" creationId="{47FEDCFF-04D1-A7C0-D3A9-59902D7659DD}"/>
          </ac:spMkLst>
        </pc:spChg>
        <pc:spChg chg="add del mod">
          <ac:chgData name="Simona Ferraraccio" userId="c9694aeb-2f50-401b-8abf-67f8a7106701" providerId="ADAL" clId="{728671C3-614E-440E-8F04-5DA1EFA065FD}" dt="2026-02-19T11:30:11.317" v="17498" actId="21"/>
          <ac:spMkLst>
            <pc:docMk/>
            <pc:sldMk cId="2862644102" sldId="288"/>
            <ac:spMk id="15" creationId="{EEA916C8-8BD9-E737-49DD-335CF846E964}"/>
          </ac:spMkLst>
        </pc:spChg>
        <pc:spChg chg="add del mod">
          <ac:chgData name="Simona Ferraraccio" userId="c9694aeb-2f50-401b-8abf-67f8a7106701" providerId="ADAL" clId="{728671C3-614E-440E-8F04-5DA1EFA065FD}" dt="2026-02-19T11:30:11.317" v="17498" actId="21"/>
          <ac:spMkLst>
            <pc:docMk/>
            <pc:sldMk cId="2862644102" sldId="288"/>
            <ac:spMk id="16" creationId="{EFC98667-28D3-ECE8-6531-373C07643E19}"/>
          </ac:spMkLst>
        </pc:spChg>
        <pc:spChg chg="add">
          <ac:chgData name="Simona Ferraraccio" userId="c9694aeb-2f50-401b-8abf-67f8a7106701" providerId="ADAL" clId="{728671C3-614E-440E-8F04-5DA1EFA065FD}" dt="2026-02-19T11:30:58.956" v="17504" actId="26606"/>
          <ac:spMkLst>
            <pc:docMk/>
            <pc:sldMk cId="2862644102" sldId="288"/>
            <ac:spMk id="22" creationId="{665DBBEF-238B-476B-96AB-8AAC3224ECEA}"/>
          </ac:spMkLst>
        </pc:spChg>
        <pc:spChg chg="add">
          <ac:chgData name="Simona Ferraraccio" userId="c9694aeb-2f50-401b-8abf-67f8a7106701" providerId="ADAL" clId="{728671C3-614E-440E-8F04-5DA1EFA065FD}" dt="2026-02-19T11:30:58.956" v="17504" actId="26606"/>
          <ac:spMkLst>
            <pc:docMk/>
            <pc:sldMk cId="2862644102" sldId="288"/>
            <ac:spMk id="24" creationId="{3FCFB1DE-0B7E-48CC-BA90-B2AB0889F9D6}"/>
          </ac:spMkLst>
        </pc:spChg>
        <pc:picChg chg="add mod ord">
          <ac:chgData name="Simona Ferraraccio" userId="c9694aeb-2f50-401b-8abf-67f8a7106701" providerId="ADAL" clId="{728671C3-614E-440E-8F04-5DA1EFA065FD}" dt="2026-02-19T11:30:58.956" v="17504" actId="26606"/>
          <ac:picMkLst>
            <pc:docMk/>
            <pc:sldMk cId="2862644102" sldId="288"/>
            <ac:picMk id="17" creationId="{5DB530BA-6527-C5B8-69B7-84EDE5C44572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9T11:49:05.039" v="18341" actId="313"/>
        <pc:sldMkLst>
          <pc:docMk/>
          <pc:sldMk cId="1518205909" sldId="289"/>
        </pc:sldMkLst>
        <pc:spChg chg="del">
          <ac:chgData name="Simona Ferraraccio" userId="c9694aeb-2f50-401b-8abf-67f8a7106701" providerId="ADAL" clId="{728671C3-614E-440E-8F04-5DA1EFA065FD}" dt="2026-02-19T11:30:21.089" v="17502" actId="478"/>
          <ac:spMkLst>
            <pc:docMk/>
            <pc:sldMk cId="1518205909" sldId="289"/>
            <ac:spMk id="2" creationId="{3ECD2C2D-63B7-CCFE-2DC8-372015BBC6D6}"/>
          </ac:spMkLst>
        </pc:spChg>
        <pc:spChg chg="del">
          <ac:chgData name="Simona Ferraraccio" userId="c9694aeb-2f50-401b-8abf-67f8a7106701" providerId="ADAL" clId="{728671C3-614E-440E-8F04-5DA1EFA065FD}" dt="2026-02-19T11:30:17.548" v="17500" actId="478"/>
          <ac:spMkLst>
            <pc:docMk/>
            <pc:sldMk cId="1518205909" sldId="289"/>
            <ac:spMk id="3" creationId="{E09EB2F4-FF11-E4FE-EC2E-7D34E3BF204D}"/>
          </ac:spMkLst>
        </pc:spChg>
        <pc:spChg chg="add mod">
          <ac:chgData name="Simona Ferraraccio" userId="c9694aeb-2f50-401b-8abf-67f8a7106701" providerId="ADAL" clId="{728671C3-614E-440E-8F04-5DA1EFA065FD}" dt="2026-02-19T11:38:06.277" v="17539" actId="1076"/>
          <ac:spMkLst>
            <pc:docMk/>
            <pc:sldMk cId="1518205909" sldId="289"/>
            <ac:spMk id="8" creationId="{E2A4DBCB-46B9-9A9C-81E5-27909C18C634}"/>
          </ac:spMkLst>
        </pc:spChg>
        <pc:spChg chg="add mod">
          <ac:chgData name="Simona Ferraraccio" userId="c9694aeb-2f50-401b-8abf-67f8a7106701" providerId="ADAL" clId="{728671C3-614E-440E-8F04-5DA1EFA065FD}" dt="2026-02-19T11:37:43.785" v="17537" actId="1076"/>
          <ac:spMkLst>
            <pc:docMk/>
            <pc:sldMk cId="1518205909" sldId="289"/>
            <ac:spMk id="9" creationId="{64194B87-2FFC-494C-CFFA-092B93F9220F}"/>
          </ac:spMkLst>
        </pc:spChg>
        <pc:spChg chg="add mod">
          <ac:chgData name="Simona Ferraraccio" userId="c9694aeb-2f50-401b-8abf-67f8a7106701" providerId="ADAL" clId="{728671C3-614E-440E-8F04-5DA1EFA065FD}" dt="2026-02-19T11:37:58.996" v="17538" actId="1076"/>
          <ac:spMkLst>
            <pc:docMk/>
            <pc:sldMk cId="1518205909" sldId="289"/>
            <ac:spMk id="10" creationId="{F9878433-A48C-BA16-30DE-4F5B9D42BB74}"/>
          </ac:spMkLst>
        </pc:spChg>
        <pc:spChg chg="add mod">
          <ac:chgData name="Simona Ferraraccio" userId="c9694aeb-2f50-401b-8abf-67f8a7106701" providerId="ADAL" clId="{728671C3-614E-440E-8F04-5DA1EFA065FD}" dt="2026-02-19T11:44:33.244" v="18064" actId="1076"/>
          <ac:spMkLst>
            <pc:docMk/>
            <pc:sldMk cId="1518205909" sldId="289"/>
            <ac:spMk id="11" creationId="{BBB94502-6A74-13CA-92D1-39B21543928E}"/>
          </ac:spMkLst>
        </pc:spChg>
        <pc:spChg chg="add mod">
          <ac:chgData name="Simona Ferraraccio" userId="c9694aeb-2f50-401b-8abf-67f8a7106701" providerId="ADAL" clId="{728671C3-614E-440E-8F04-5DA1EFA065FD}" dt="2026-02-19T11:45:49.009" v="18137" actId="1076"/>
          <ac:spMkLst>
            <pc:docMk/>
            <pc:sldMk cId="1518205909" sldId="289"/>
            <ac:spMk id="12" creationId="{38291C1A-E199-A977-BCD3-CFF4E67D67A8}"/>
          </ac:spMkLst>
        </pc:spChg>
        <pc:spChg chg="add mod">
          <ac:chgData name="Simona Ferraraccio" userId="c9694aeb-2f50-401b-8abf-67f8a7106701" providerId="ADAL" clId="{728671C3-614E-440E-8F04-5DA1EFA065FD}" dt="2026-02-19T11:44:24.253" v="18063" actId="1076"/>
          <ac:spMkLst>
            <pc:docMk/>
            <pc:sldMk cId="1518205909" sldId="289"/>
            <ac:spMk id="13" creationId="{FAD956DC-EAA7-3149-E212-AD9A4217F2DC}"/>
          </ac:spMkLst>
        </pc:spChg>
        <pc:spChg chg="add mod">
          <ac:chgData name="Simona Ferraraccio" userId="c9694aeb-2f50-401b-8abf-67f8a7106701" providerId="ADAL" clId="{728671C3-614E-440E-8F04-5DA1EFA065FD}" dt="2026-02-19T11:44:18.712" v="18062" actId="1035"/>
          <ac:spMkLst>
            <pc:docMk/>
            <pc:sldMk cId="1518205909" sldId="289"/>
            <ac:spMk id="14" creationId="{47FEDCFF-04D1-A7C0-D3A9-59902D7659DD}"/>
          </ac:spMkLst>
        </pc:spChg>
        <pc:spChg chg="add mod">
          <ac:chgData name="Simona Ferraraccio" userId="c9694aeb-2f50-401b-8abf-67f8a7106701" providerId="ADAL" clId="{728671C3-614E-440E-8F04-5DA1EFA065FD}" dt="2026-02-19T11:44:39.719" v="18065" actId="1076"/>
          <ac:spMkLst>
            <pc:docMk/>
            <pc:sldMk cId="1518205909" sldId="289"/>
            <ac:spMk id="15" creationId="{EEA916C8-8BD9-E737-49DD-335CF846E964}"/>
          </ac:spMkLst>
        </pc:spChg>
        <pc:spChg chg="add mod">
          <ac:chgData name="Simona Ferraraccio" userId="c9694aeb-2f50-401b-8abf-67f8a7106701" providerId="ADAL" clId="{728671C3-614E-440E-8F04-5DA1EFA065FD}" dt="2026-02-19T11:49:05.039" v="18341" actId="313"/>
          <ac:spMkLst>
            <pc:docMk/>
            <pc:sldMk cId="1518205909" sldId="289"/>
            <ac:spMk id="16" creationId="{EFC98667-28D3-ECE8-6531-373C07643E19}"/>
          </ac:spMkLst>
        </pc:spChg>
        <pc:spChg chg="add mod">
          <ac:chgData name="Simona Ferraraccio" userId="c9694aeb-2f50-401b-8abf-67f8a7106701" providerId="ADAL" clId="{728671C3-614E-440E-8F04-5DA1EFA065FD}" dt="2026-02-19T11:45:03.609" v="18071" actId="1076"/>
          <ac:spMkLst>
            <pc:docMk/>
            <pc:sldMk cId="1518205909" sldId="289"/>
            <ac:spMk id="19" creationId="{EB225DC3-2885-3389-8315-D8FC99E5E93A}"/>
          </ac:spMkLst>
        </pc:spChg>
        <pc:spChg chg="add mod">
          <ac:chgData name="Simona Ferraraccio" userId="c9694aeb-2f50-401b-8abf-67f8a7106701" providerId="ADAL" clId="{728671C3-614E-440E-8F04-5DA1EFA065FD}" dt="2026-02-19T11:45:58.749" v="18139" actId="33524"/>
          <ac:spMkLst>
            <pc:docMk/>
            <pc:sldMk cId="1518205909" sldId="289"/>
            <ac:spMk id="20" creationId="{D757EBC4-C24B-329F-5453-4271D9BDDF49}"/>
          </ac:spMkLst>
        </pc:spChg>
        <pc:spChg chg="add mod">
          <ac:chgData name="Simona Ferraraccio" userId="c9694aeb-2f50-401b-8abf-67f8a7106701" providerId="ADAL" clId="{728671C3-614E-440E-8F04-5DA1EFA065FD}" dt="2026-02-19T11:48:43.378" v="18313" actId="20577"/>
          <ac:spMkLst>
            <pc:docMk/>
            <pc:sldMk cId="1518205909" sldId="289"/>
            <ac:spMk id="21" creationId="{F27C8781-1894-6233-90AE-EE526EEFB093}"/>
          </ac:spMkLst>
        </pc:spChg>
        <pc:cxnChg chg="add mod">
          <ac:chgData name="Simona Ferraraccio" userId="c9694aeb-2f50-401b-8abf-67f8a7106701" providerId="ADAL" clId="{728671C3-614E-440E-8F04-5DA1EFA065FD}" dt="2026-02-19T11:44:01.602" v="18053" actId="1076"/>
          <ac:cxnSpMkLst>
            <pc:docMk/>
            <pc:sldMk cId="1518205909" sldId="289"/>
            <ac:cxnSpMk id="17" creationId="{AB9C8364-EC40-BDDB-972F-9603AF1B01E5}"/>
          </ac:cxnSpMkLst>
        </pc:cxnChg>
        <pc:cxnChg chg="add mod">
          <ac:chgData name="Simona Ferraraccio" userId="c9694aeb-2f50-401b-8abf-67f8a7106701" providerId="ADAL" clId="{728671C3-614E-440E-8F04-5DA1EFA065FD}" dt="2026-02-19T11:33:06.778" v="17526" actId="1076"/>
          <ac:cxnSpMkLst>
            <pc:docMk/>
            <pc:sldMk cId="1518205909" sldId="289"/>
            <ac:cxnSpMk id="18" creationId="{59228D15-C004-28C5-6624-9844461AF4C9}"/>
          </ac:cxnSpMkLst>
        </pc:cxnChg>
      </pc:sldChg>
      <pc:sldChg chg="addSp delSp modSp new mod ord setBg modAnim">
        <pc:chgData name="Simona Ferraraccio" userId="c9694aeb-2f50-401b-8abf-67f8a7106701" providerId="ADAL" clId="{728671C3-614E-440E-8F04-5DA1EFA065FD}" dt="2026-02-19T11:34:52.774" v="17536" actId="26606"/>
        <pc:sldMkLst>
          <pc:docMk/>
          <pc:sldMk cId="1691181147" sldId="290"/>
        </pc:sldMkLst>
        <pc:spChg chg="del">
          <ac:chgData name="Simona Ferraraccio" userId="c9694aeb-2f50-401b-8abf-67f8a7106701" providerId="ADAL" clId="{728671C3-614E-440E-8F04-5DA1EFA065FD}" dt="2026-02-19T11:34:26.911" v="17530" actId="478"/>
          <ac:spMkLst>
            <pc:docMk/>
            <pc:sldMk cId="1691181147" sldId="290"/>
            <ac:spMk id="2" creationId="{AE660B9B-7C29-44EB-54BF-6451DA410346}"/>
          </ac:spMkLst>
        </pc:spChg>
        <pc:spChg chg="del">
          <ac:chgData name="Simona Ferraraccio" userId="c9694aeb-2f50-401b-8abf-67f8a7106701" providerId="ADAL" clId="{728671C3-614E-440E-8F04-5DA1EFA065FD}" dt="2026-02-19T11:34:24.919" v="17529" actId="478"/>
          <ac:spMkLst>
            <pc:docMk/>
            <pc:sldMk cId="1691181147" sldId="290"/>
            <ac:spMk id="3" creationId="{2CF57D46-F9B4-09DB-CF12-983AC705491E}"/>
          </ac:spMkLst>
        </pc:spChg>
        <pc:spChg chg="mod">
          <ac:chgData name="Simona Ferraraccio" userId="c9694aeb-2f50-401b-8abf-67f8a7106701" providerId="ADAL" clId="{728671C3-614E-440E-8F04-5DA1EFA065FD}" dt="2026-02-19T11:34:52.774" v="17536" actId="26606"/>
          <ac:spMkLst>
            <pc:docMk/>
            <pc:sldMk cId="1691181147" sldId="290"/>
            <ac:spMk id="4" creationId="{47792D33-DE39-595C-52C3-B984364D1DEC}"/>
          </ac:spMkLst>
        </pc:spChg>
        <pc:spChg chg="mod">
          <ac:chgData name="Simona Ferraraccio" userId="c9694aeb-2f50-401b-8abf-67f8a7106701" providerId="ADAL" clId="{728671C3-614E-440E-8F04-5DA1EFA065FD}" dt="2026-02-19T11:34:52.774" v="17536" actId="26606"/>
          <ac:spMkLst>
            <pc:docMk/>
            <pc:sldMk cId="1691181147" sldId="290"/>
            <ac:spMk id="5" creationId="{9FCEEEA8-97FA-3068-ADC5-FB983789B5AC}"/>
          </ac:spMkLst>
        </pc:spChg>
        <pc:spChg chg="mod">
          <ac:chgData name="Simona Ferraraccio" userId="c9694aeb-2f50-401b-8abf-67f8a7106701" providerId="ADAL" clId="{728671C3-614E-440E-8F04-5DA1EFA065FD}" dt="2026-02-19T11:34:52.774" v="17536" actId="26606"/>
          <ac:spMkLst>
            <pc:docMk/>
            <pc:sldMk cId="1691181147" sldId="290"/>
            <ac:spMk id="6" creationId="{F1739A08-7AD6-DF86-2B5A-B916016CA3EC}"/>
          </ac:spMkLst>
        </pc:spChg>
        <pc:spChg chg="add del">
          <ac:chgData name="Simona Ferraraccio" userId="c9694aeb-2f50-401b-8abf-67f8a7106701" providerId="ADAL" clId="{728671C3-614E-440E-8F04-5DA1EFA065FD}" dt="2026-02-19T11:34:52.752" v="17535" actId="26606"/>
          <ac:spMkLst>
            <pc:docMk/>
            <pc:sldMk cId="1691181147" sldId="290"/>
            <ac:spMk id="12" creationId="{DA2E7C1E-2B5A-4BBA-AE51-1CD8C19309D7}"/>
          </ac:spMkLst>
        </pc:spChg>
        <pc:spChg chg="add del">
          <ac:chgData name="Simona Ferraraccio" userId="c9694aeb-2f50-401b-8abf-67f8a7106701" providerId="ADAL" clId="{728671C3-614E-440E-8F04-5DA1EFA065FD}" dt="2026-02-19T11:34:52.752" v="17535" actId="26606"/>
          <ac:spMkLst>
            <pc:docMk/>
            <pc:sldMk cId="1691181147" sldId="290"/>
            <ac:spMk id="14" creationId="{43DF76B1-5174-4FAF-9D19-FFEE98426836}"/>
          </ac:spMkLst>
        </pc:spChg>
        <pc:spChg chg="add">
          <ac:chgData name="Simona Ferraraccio" userId="c9694aeb-2f50-401b-8abf-67f8a7106701" providerId="ADAL" clId="{728671C3-614E-440E-8F04-5DA1EFA065FD}" dt="2026-02-19T11:34:52.774" v="17536" actId="26606"/>
          <ac:spMkLst>
            <pc:docMk/>
            <pc:sldMk cId="1691181147" sldId="290"/>
            <ac:spMk id="16" creationId="{7C1E5815-D54C-487F-A054-6D4930ADE3DF}"/>
          </ac:spMkLst>
        </pc:spChg>
        <pc:spChg chg="add">
          <ac:chgData name="Simona Ferraraccio" userId="c9694aeb-2f50-401b-8abf-67f8a7106701" providerId="ADAL" clId="{728671C3-614E-440E-8F04-5DA1EFA065FD}" dt="2026-02-19T11:34:52.774" v="17536" actId="26606"/>
          <ac:spMkLst>
            <pc:docMk/>
            <pc:sldMk cId="1691181147" sldId="290"/>
            <ac:spMk id="17" creationId="{736F0DFD-0954-464F-BF12-DD2E6F6E0380}"/>
          </ac:spMkLst>
        </pc:spChg>
        <pc:picChg chg="add mod ord">
          <ac:chgData name="Simona Ferraraccio" userId="c9694aeb-2f50-401b-8abf-67f8a7106701" providerId="ADAL" clId="{728671C3-614E-440E-8F04-5DA1EFA065FD}" dt="2026-02-19T11:34:52.774" v="17536" actId="26606"/>
          <ac:picMkLst>
            <pc:docMk/>
            <pc:sldMk cId="1691181147" sldId="290"/>
            <ac:picMk id="7" creationId="{9A11FC01-23D2-F56D-9F5E-E9BFE393973C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9T12:08:26.941" v="19058" actId="478"/>
        <pc:sldMkLst>
          <pc:docMk/>
          <pc:sldMk cId="2779518931" sldId="291"/>
        </pc:sldMkLst>
        <pc:spChg chg="del">
          <ac:chgData name="Simona Ferraraccio" userId="c9694aeb-2f50-401b-8abf-67f8a7106701" providerId="ADAL" clId="{728671C3-614E-440E-8F04-5DA1EFA065FD}" dt="2026-02-19T11:49:38.561" v="18344" actId="478"/>
          <ac:spMkLst>
            <pc:docMk/>
            <pc:sldMk cId="2779518931" sldId="291"/>
            <ac:spMk id="2" creationId="{4DEBE8A3-2FDF-BF6F-3E65-8A5C7B7096C1}"/>
          </ac:spMkLst>
        </pc:spChg>
        <pc:spChg chg="del">
          <ac:chgData name="Simona Ferraraccio" userId="c9694aeb-2f50-401b-8abf-67f8a7106701" providerId="ADAL" clId="{728671C3-614E-440E-8F04-5DA1EFA065FD}" dt="2026-02-19T11:49:40.267" v="18345" actId="478"/>
          <ac:spMkLst>
            <pc:docMk/>
            <pc:sldMk cId="2779518931" sldId="291"/>
            <ac:spMk id="3" creationId="{7880F7AE-1B79-D988-0B9A-B9C634BD6BEE}"/>
          </ac:spMkLst>
        </pc:spChg>
        <pc:spChg chg="add mod">
          <ac:chgData name="Simona Ferraraccio" userId="c9694aeb-2f50-401b-8abf-67f8a7106701" providerId="ADAL" clId="{728671C3-614E-440E-8F04-5DA1EFA065FD}" dt="2026-02-19T11:55:24.796" v="18653" actId="1076"/>
          <ac:spMkLst>
            <pc:docMk/>
            <pc:sldMk cId="2779518931" sldId="291"/>
            <ac:spMk id="7" creationId="{0F4B39A8-7CF8-3BC5-584C-6D3FD06C1219}"/>
          </ac:spMkLst>
        </pc:spChg>
        <pc:spChg chg="add mod">
          <ac:chgData name="Simona Ferraraccio" userId="c9694aeb-2f50-401b-8abf-67f8a7106701" providerId="ADAL" clId="{728671C3-614E-440E-8F04-5DA1EFA065FD}" dt="2026-02-19T11:55:39.700" v="18669" actId="20577"/>
          <ac:spMkLst>
            <pc:docMk/>
            <pc:sldMk cId="2779518931" sldId="291"/>
            <ac:spMk id="8" creationId="{E9E980FE-CA29-6624-B41A-80EEE22A50B2}"/>
          </ac:spMkLst>
        </pc:spChg>
        <pc:spChg chg="add mod">
          <ac:chgData name="Simona Ferraraccio" userId="c9694aeb-2f50-401b-8abf-67f8a7106701" providerId="ADAL" clId="{728671C3-614E-440E-8F04-5DA1EFA065FD}" dt="2026-02-19T11:55:43.430" v="18670" actId="1076"/>
          <ac:spMkLst>
            <pc:docMk/>
            <pc:sldMk cId="2779518931" sldId="291"/>
            <ac:spMk id="11" creationId="{213C22CC-75F0-D2A0-BF54-A2DF8BE7618B}"/>
          </ac:spMkLst>
        </pc:spChg>
        <pc:spChg chg="add del mod">
          <ac:chgData name="Simona Ferraraccio" userId="c9694aeb-2f50-401b-8abf-67f8a7106701" providerId="ADAL" clId="{728671C3-614E-440E-8F04-5DA1EFA065FD}" dt="2026-02-19T11:55:17.628" v="18651" actId="478"/>
          <ac:spMkLst>
            <pc:docMk/>
            <pc:sldMk cId="2779518931" sldId="291"/>
            <ac:spMk id="12" creationId="{350A3C1A-3F4F-F738-BA73-575856D3466E}"/>
          </ac:spMkLst>
        </pc:spChg>
        <pc:spChg chg="mod">
          <ac:chgData name="Simona Ferraraccio" userId="c9694aeb-2f50-401b-8abf-67f8a7106701" providerId="ADAL" clId="{728671C3-614E-440E-8F04-5DA1EFA065FD}" dt="2026-02-19T11:59:55.487" v="19021" actId="207"/>
          <ac:spMkLst>
            <pc:docMk/>
            <pc:sldMk cId="2779518931" sldId="291"/>
            <ac:spMk id="15" creationId="{678F3AD6-0794-B8D4-8A44-ECDEDF8E09D2}"/>
          </ac:spMkLst>
        </pc:spChg>
        <pc:spChg chg="mod">
          <ac:chgData name="Simona Ferraraccio" userId="c9694aeb-2f50-401b-8abf-67f8a7106701" providerId="ADAL" clId="{728671C3-614E-440E-8F04-5DA1EFA065FD}" dt="2026-02-19T11:56:03.630" v="18674" actId="18245"/>
          <ac:spMkLst>
            <pc:docMk/>
            <pc:sldMk cId="2779518931" sldId="291"/>
            <ac:spMk id="16" creationId="{CAA43080-62B9-6EC5-D271-1E6736CBFDB2}"/>
          </ac:spMkLst>
        </pc:spChg>
        <pc:spChg chg="mod">
          <ac:chgData name="Simona Ferraraccio" userId="c9694aeb-2f50-401b-8abf-67f8a7106701" providerId="ADAL" clId="{728671C3-614E-440E-8F04-5DA1EFA065FD}" dt="2026-02-19T12:00:05.027" v="19024" actId="207"/>
          <ac:spMkLst>
            <pc:docMk/>
            <pc:sldMk cId="2779518931" sldId="291"/>
            <ac:spMk id="17" creationId="{34B48659-1D53-DE47-2316-2D16C788E74B}"/>
          </ac:spMkLst>
        </pc:spChg>
        <pc:spChg chg="mod">
          <ac:chgData name="Simona Ferraraccio" userId="c9694aeb-2f50-401b-8abf-67f8a7106701" providerId="ADAL" clId="{728671C3-614E-440E-8F04-5DA1EFA065FD}" dt="2026-02-19T11:56:03.630" v="18674" actId="18245"/>
          <ac:spMkLst>
            <pc:docMk/>
            <pc:sldMk cId="2779518931" sldId="291"/>
            <ac:spMk id="18" creationId="{8631EB1F-5B55-2D83-E4E0-D3CA9503A236}"/>
          </ac:spMkLst>
        </pc:spChg>
        <pc:spChg chg="mod">
          <ac:chgData name="Simona Ferraraccio" userId="c9694aeb-2f50-401b-8abf-67f8a7106701" providerId="ADAL" clId="{728671C3-614E-440E-8F04-5DA1EFA065FD}" dt="2026-02-19T12:00:17.526" v="19028" actId="208"/>
          <ac:spMkLst>
            <pc:docMk/>
            <pc:sldMk cId="2779518931" sldId="291"/>
            <ac:spMk id="19" creationId="{6204E53B-0B3F-F525-6A6F-FEEC40044D17}"/>
          </ac:spMkLst>
        </pc:spChg>
        <pc:spChg chg="mod">
          <ac:chgData name="Simona Ferraraccio" userId="c9694aeb-2f50-401b-8abf-67f8a7106701" providerId="ADAL" clId="{728671C3-614E-440E-8F04-5DA1EFA065FD}" dt="2026-02-19T11:56:03.630" v="18674" actId="18245"/>
          <ac:spMkLst>
            <pc:docMk/>
            <pc:sldMk cId="2779518931" sldId="291"/>
            <ac:spMk id="20" creationId="{196563B7-0407-E4FF-4B5D-1BA0FCA69462}"/>
          </ac:spMkLst>
        </pc:spChg>
        <pc:spChg chg="mod">
          <ac:chgData name="Simona Ferraraccio" userId="c9694aeb-2f50-401b-8abf-67f8a7106701" providerId="ADAL" clId="{728671C3-614E-440E-8F04-5DA1EFA065FD}" dt="2026-02-19T12:00:28.118" v="19031" actId="207"/>
          <ac:spMkLst>
            <pc:docMk/>
            <pc:sldMk cId="2779518931" sldId="291"/>
            <ac:spMk id="21" creationId="{E918520F-F708-45E8-98FA-876BE7B9A677}"/>
          </ac:spMkLst>
        </pc:spChg>
        <pc:spChg chg="mod">
          <ac:chgData name="Simona Ferraraccio" userId="c9694aeb-2f50-401b-8abf-67f8a7106701" providerId="ADAL" clId="{728671C3-614E-440E-8F04-5DA1EFA065FD}" dt="2026-02-19T11:56:03.630" v="18674" actId="18245"/>
          <ac:spMkLst>
            <pc:docMk/>
            <pc:sldMk cId="2779518931" sldId="291"/>
            <ac:spMk id="22" creationId="{A42E46F1-16CC-619C-E200-CD6BA52E3B23}"/>
          </ac:spMkLst>
        </pc:spChg>
        <pc:spChg chg="add mod">
          <ac:chgData name="Simona Ferraraccio" userId="c9694aeb-2f50-401b-8abf-67f8a7106701" providerId="ADAL" clId="{728671C3-614E-440E-8F04-5DA1EFA065FD}" dt="2026-02-19T12:01:46.829" v="19037" actId="207"/>
          <ac:spMkLst>
            <pc:docMk/>
            <pc:sldMk cId="2779518931" sldId="291"/>
            <ac:spMk id="23" creationId="{09CDE68F-04D5-4178-ED17-1B058910EE0B}"/>
          </ac:spMkLst>
        </pc:spChg>
        <pc:spChg chg="add mod">
          <ac:chgData name="Simona Ferraraccio" userId="c9694aeb-2f50-401b-8abf-67f8a7106701" providerId="ADAL" clId="{728671C3-614E-440E-8F04-5DA1EFA065FD}" dt="2026-02-19T12:02:20.166" v="19043"/>
          <ac:spMkLst>
            <pc:docMk/>
            <pc:sldMk cId="2779518931" sldId="291"/>
            <ac:spMk id="24" creationId="{697157CA-02A3-D1B0-36DB-164C2528A9EB}"/>
          </ac:spMkLst>
        </pc:spChg>
        <pc:spChg chg="add mod">
          <ac:chgData name="Simona Ferraraccio" userId="c9694aeb-2f50-401b-8abf-67f8a7106701" providerId="ADAL" clId="{728671C3-614E-440E-8F04-5DA1EFA065FD}" dt="2026-02-19T12:02:45.863" v="19048"/>
          <ac:spMkLst>
            <pc:docMk/>
            <pc:sldMk cId="2779518931" sldId="291"/>
            <ac:spMk id="25" creationId="{68362592-7D6A-ACEA-1785-092E2BF19EAC}"/>
          </ac:spMkLst>
        </pc:spChg>
        <pc:spChg chg="add mod">
          <ac:chgData name="Simona Ferraraccio" userId="c9694aeb-2f50-401b-8abf-67f8a7106701" providerId="ADAL" clId="{728671C3-614E-440E-8F04-5DA1EFA065FD}" dt="2026-02-19T12:03:15.451" v="19053"/>
          <ac:spMkLst>
            <pc:docMk/>
            <pc:sldMk cId="2779518931" sldId="291"/>
            <ac:spMk id="26" creationId="{BC277A87-769B-924A-19DB-A32246C5426C}"/>
          </ac:spMkLst>
        </pc:spChg>
        <pc:grpChg chg="mod">
          <ac:chgData name="Simona Ferraraccio" userId="c9694aeb-2f50-401b-8abf-67f8a7106701" providerId="ADAL" clId="{728671C3-614E-440E-8F04-5DA1EFA065FD}" dt="2026-02-19T11:59:21.485" v="19014" actId="14100"/>
          <ac:grpSpMkLst>
            <pc:docMk/>
            <pc:sldMk cId="2779518931" sldId="291"/>
            <ac:grpSpMk id="14" creationId="{E2F5C622-FB36-7FBE-A81D-E714155D1751}"/>
          </ac:grpSpMkLst>
        </pc:grpChg>
        <pc:graphicFrameChg chg="add del mod modGraphic">
          <ac:chgData name="Simona Ferraraccio" userId="c9694aeb-2f50-401b-8abf-67f8a7106701" providerId="ADAL" clId="{728671C3-614E-440E-8F04-5DA1EFA065FD}" dt="2026-02-19T11:56:03.630" v="18674" actId="18245"/>
          <ac:graphicFrameMkLst>
            <pc:docMk/>
            <pc:sldMk cId="2779518931" sldId="291"/>
            <ac:graphicFrameMk id="13" creationId="{987701F2-80A3-D95D-2B0F-25ADDF6F23ED}"/>
          </ac:graphicFrameMkLst>
        </pc:graphicFrameChg>
        <pc:picChg chg="add mod">
          <ac:chgData name="Simona Ferraraccio" userId="c9694aeb-2f50-401b-8abf-67f8a7106701" providerId="ADAL" clId="{728671C3-614E-440E-8F04-5DA1EFA065FD}" dt="2026-02-19T11:55:20.570" v="18652" actId="14100"/>
          <ac:picMkLst>
            <pc:docMk/>
            <pc:sldMk cId="2779518931" sldId="291"/>
            <ac:picMk id="9" creationId="{417DE94E-408A-043A-101E-6C72D0697E92}"/>
          </ac:picMkLst>
        </pc:picChg>
        <pc:picChg chg="add del mod">
          <ac:chgData name="Simona Ferraraccio" userId="c9694aeb-2f50-401b-8abf-67f8a7106701" providerId="ADAL" clId="{728671C3-614E-440E-8F04-5DA1EFA065FD}" dt="2026-02-19T12:08:26.941" v="19058" actId="478"/>
          <ac:picMkLst>
            <pc:docMk/>
            <pc:sldMk cId="2779518931" sldId="291"/>
            <ac:picMk id="28" creationId="{5941232B-EACD-2EC8-01CD-25E57B58FEDA}"/>
          </ac:picMkLst>
        </pc:picChg>
        <pc:cxnChg chg="add mod">
          <ac:chgData name="Simona Ferraraccio" userId="c9694aeb-2f50-401b-8abf-67f8a7106701" providerId="ADAL" clId="{728671C3-614E-440E-8F04-5DA1EFA065FD}" dt="2026-02-19T11:55:28.004" v="18654" actId="1076"/>
          <ac:cxnSpMkLst>
            <pc:docMk/>
            <pc:sldMk cId="2779518931" sldId="291"/>
            <ac:cxnSpMk id="10" creationId="{D7E6ACFE-6D1F-A3F8-0E1E-AE8780C9FA04}"/>
          </ac:cxnSpMkLst>
        </pc:cxnChg>
      </pc:sldChg>
      <pc:sldChg chg="addSp delSp modSp new mod modAnim">
        <pc:chgData name="Simona Ferraraccio" userId="c9694aeb-2f50-401b-8abf-67f8a7106701" providerId="ADAL" clId="{728671C3-614E-440E-8F04-5DA1EFA065FD}" dt="2026-02-19T12:21:12.891" v="19841"/>
        <pc:sldMkLst>
          <pc:docMk/>
          <pc:sldMk cId="1664103601" sldId="292"/>
        </pc:sldMkLst>
        <pc:spChg chg="mod">
          <ac:chgData name="Simona Ferraraccio" userId="c9694aeb-2f50-401b-8abf-67f8a7106701" providerId="ADAL" clId="{728671C3-614E-440E-8F04-5DA1EFA065FD}" dt="2026-02-19T12:09:46.581" v="19081" actId="403"/>
          <ac:spMkLst>
            <pc:docMk/>
            <pc:sldMk cId="1664103601" sldId="292"/>
            <ac:spMk id="2" creationId="{D85FD91C-7987-329D-1BB4-3D02E4391A71}"/>
          </ac:spMkLst>
        </pc:spChg>
        <pc:spChg chg="del">
          <ac:chgData name="Simona Ferraraccio" userId="c9694aeb-2f50-401b-8abf-67f8a7106701" providerId="ADAL" clId="{728671C3-614E-440E-8F04-5DA1EFA065FD}" dt="2026-02-19T12:08:38.565" v="19068" actId="478"/>
          <ac:spMkLst>
            <pc:docMk/>
            <pc:sldMk cId="1664103601" sldId="292"/>
            <ac:spMk id="3" creationId="{83389143-3F76-8566-2D01-3BF901995EBD}"/>
          </ac:spMkLst>
        </pc:spChg>
        <pc:spChg chg="add mod">
          <ac:chgData name="Simona Ferraraccio" userId="c9694aeb-2f50-401b-8abf-67f8a7106701" providerId="ADAL" clId="{728671C3-614E-440E-8F04-5DA1EFA065FD}" dt="2026-02-19T12:11:16.343" v="19169" actId="14100"/>
          <ac:spMkLst>
            <pc:docMk/>
            <pc:sldMk cId="1664103601" sldId="292"/>
            <ac:spMk id="9" creationId="{C4F5A936-AC2A-9AC2-6F8E-D2063F1A9E72}"/>
          </ac:spMkLst>
        </pc:spChg>
        <pc:spChg chg="add mod">
          <ac:chgData name="Simona Ferraraccio" userId="c9694aeb-2f50-401b-8abf-67f8a7106701" providerId="ADAL" clId="{728671C3-614E-440E-8F04-5DA1EFA065FD}" dt="2026-02-19T12:18:13.326" v="19494" actId="20577"/>
          <ac:spMkLst>
            <pc:docMk/>
            <pc:sldMk cId="1664103601" sldId="292"/>
            <ac:spMk id="10" creationId="{B88FE0EE-5934-FCD1-741E-C68AAE8E5874}"/>
          </ac:spMkLst>
        </pc:spChg>
        <pc:spChg chg="add mod">
          <ac:chgData name="Simona Ferraraccio" userId="c9694aeb-2f50-401b-8abf-67f8a7106701" providerId="ADAL" clId="{728671C3-614E-440E-8F04-5DA1EFA065FD}" dt="2026-02-19T12:16:43.637" v="19378" actId="403"/>
          <ac:spMkLst>
            <pc:docMk/>
            <pc:sldMk cId="1664103601" sldId="292"/>
            <ac:spMk id="11" creationId="{94F9A2B9-0625-4712-B8D9-24F933726008}"/>
          </ac:spMkLst>
        </pc:spChg>
        <pc:spChg chg="add mod">
          <ac:chgData name="Simona Ferraraccio" userId="c9694aeb-2f50-401b-8abf-67f8a7106701" providerId="ADAL" clId="{728671C3-614E-440E-8F04-5DA1EFA065FD}" dt="2026-02-19T12:21:09.552" v="19840" actId="164"/>
          <ac:spMkLst>
            <pc:docMk/>
            <pc:sldMk cId="1664103601" sldId="292"/>
            <ac:spMk id="12" creationId="{AD443F0E-BD3A-F742-B682-D9941D9F853D}"/>
          </ac:spMkLst>
        </pc:spChg>
        <pc:spChg chg="add mod ord">
          <ac:chgData name="Simona Ferraraccio" userId="c9694aeb-2f50-401b-8abf-67f8a7106701" providerId="ADAL" clId="{728671C3-614E-440E-8F04-5DA1EFA065FD}" dt="2026-02-19T12:21:09.552" v="19840" actId="164"/>
          <ac:spMkLst>
            <pc:docMk/>
            <pc:sldMk cId="1664103601" sldId="292"/>
            <ac:spMk id="13" creationId="{0FD13E79-187C-B5A5-E845-A2BDC3E27367}"/>
          </ac:spMkLst>
        </pc:spChg>
        <pc:grpChg chg="add mod">
          <ac:chgData name="Simona Ferraraccio" userId="c9694aeb-2f50-401b-8abf-67f8a7106701" providerId="ADAL" clId="{728671C3-614E-440E-8F04-5DA1EFA065FD}" dt="2026-02-19T12:21:09.552" v="19840" actId="164"/>
          <ac:grpSpMkLst>
            <pc:docMk/>
            <pc:sldMk cId="1664103601" sldId="292"/>
            <ac:grpSpMk id="14" creationId="{D330A070-FDC4-0C25-9FB7-90A85EA6DED2}"/>
          </ac:grpSpMkLst>
        </pc:grpChg>
        <pc:picChg chg="add mod modCrop">
          <ac:chgData name="Simona Ferraraccio" userId="c9694aeb-2f50-401b-8abf-67f8a7106701" providerId="ADAL" clId="{728671C3-614E-440E-8F04-5DA1EFA065FD}" dt="2026-02-19T12:11:09.807" v="19167" actId="1076"/>
          <ac:picMkLst>
            <pc:docMk/>
            <pc:sldMk cId="1664103601" sldId="292"/>
            <ac:picMk id="8" creationId="{44D22236-5C09-FCB9-F6F8-D9FDB3F721ED}"/>
          </ac:picMkLst>
        </pc:picChg>
      </pc:sldChg>
      <pc:sldChg chg="addSp delSp modSp new mod modAnim">
        <pc:chgData name="Simona Ferraraccio" userId="c9694aeb-2f50-401b-8abf-67f8a7106701" providerId="ADAL" clId="{728671C3-614E-440E-8F04-5DA1EFA065FD}" dt="2026-02-19T12:25:37.296" v="20046" actId="1076"/>
        <pc:sldMkLst>
          <pc:docMk/>
          <pc:sldMk cId="2952310211" sldId="293"/>
        </pc:sldMkLst>
        <pc:spChg chg="del">
          <ac:chgData name="Simona Ferraraccio" userId="c9694aeb-2f50-401b-8abf-67f8a7106701" providerId="ADAL" clId="{728671C3-614E-440E-8F04-5DA1EFA065FD}" dt="2026-02-19T12:21:43.494" v="19846" actId="478"/>
          <ac:spMkLst>
            <pc:docMk/>
            <pc:sldMk cId="2952310211" sldId="293"/>
            <ac:spMk id="2" creationId="{3C169BDC-44C2-EB7F-D40C-FB3350258C1B}"/>
          </ac:spMkLst>
        </pc:spChg>
        <pc:spChg chg="del">
          <ac:chgData name="Simona Ferraraccio" userId="c9694aeb-2f50-401b-8abf-67f8a7106701" providerId="ADAL" clId="{728671C3-614E-440E-8F04-5DA1EFA065FD}" dt="2026-02-19T12:21:44.784" v="19847" actId="478"/>
          <ac:spMkLst>
            <pc:docMk/>
            <pc:sldMk cId="2952310211" sldId="293"/>
            <ac:spMk id="3" creationId="{F873BCED-67D0-EA6B-3F5B-C53520A574AA}"/>
          </ac:spMkLst>
        </pc:spChg>
        <pc:spChg chg="add mod">
          <ac:chgData name="Simona Ferraraccio" userId="c9694aeb-2f50-401b-8abf-67f8a7106701" providerId="ADAL" clId="{728671C3-614E-440E-8F04-5DA1EFA065FD}" dt="2026-02-19T12:21:41.627" v="19845"/>
          <ac:spMkLst>
            <pc:docMk/>
            <pc:sldMk cId="2952310211" sldId="293"/>
            <ac:spMk id="9" creationId="{2ED9E77A-2952-D3A4-B00B-E49CB1BF8794}"/>
          </ac:spMkLst>
        </pc:spChg>
        <pc:spChg chg="add mod">
          <ac:chgData name="Simona Ferraraccio" userId="c9694aeb-2f50-401b-8abf-67f8a7106701" providerId="ADAL" clId="{728671C3-614E-440E-8F04-5DA1EFA065FD}" dt="2026-02-19T12:25:33.583" v="20045" actId="1076"/>
          <ac:spMkLst>
            <pc:docMk/>
            <pc:sldMk cId="2952310211" sldId="293"/>
            <ac:spMk id="12" creationId="{17341E77-3992-E0EF-5054-C5074230D5C9}"/>
          </ac:spMkLst>
        </pc:spChg>
        <pc:spChg chg="add mod">
          <ac:chgData name="Simona Ferraraccio" userId="c9694aeb-2f50-401b-8abf-67f8a7106701" providerId="ADAL" clId="{728671C3-614E-440E-8F04-5DA1EFA065FD}" dt="2026-02-19T12:25:37.296" v="20046" actId="1076"/>
          <ac:spMkLst>
            <pc:docMk/>
            <pc:sldMk cId="2952310211" sldId="293"/>
            <ac:spMk id="13" creationId="{069230E4-1E3F-B8FC-A0AF-9B0365179869}"/>
          </ac:spMkLst>
        </pc:spChg>
        <pc:spChg chg="add mod">
          <ac:chgData name="Simona Ferraraccio" userId="c9694aeb-2f50-401b-8abf-67f8a7106701" providerId="ADAL" clId="{728671C3-614E-440E-8F04-5DA1EFA065FD}" dt="2026-02-19T12:24:06.540" v="20030" actId="14100"/>
          <ac:spMkLst>
            <pc:docMk/>
            <pc:sldMk cId="2952310211" sldId="293"/>
            <ac:spMk id="14" creationId="{D931C103-02E4-9EDC-4684-D00E3FDBC69D}"/>
          </ac:spMkLst>
        </pc:spChg>
        <pc:spChg chg="add mod">
          <ac:chgData name="Simona Ferraraccio" userId="c9694aeb-2f50-401b-8abf-67f8a7106701" providerId="ADAL" clId="{728671C3-614E-440E-8F04-5DA1EFA065FD}" dt="2026-02-19T12:24:55.084" v="20040" actId="208"/>
          <ac:spMkLst>
            <pc:docMk/>
            <pc:sldMk cId="2952310211" sldId="293"/>
            <ac:spMk id="15" creationId="{E4E77D59-C61C-473A-867A-D34CCBCD161D}"/>
          </ac:spMkLst>
        </pc:spChg>
        <pc:spChg chg="add mod">
          <ac:chgData name="Simona Ferraraccio" userId="c9694aeb-2f50-401b-8abf-67f8a7106701" providerId="ADAL" clId="{728671C3-614E-440E-8F04-5DA1EFA065FD}" dt="2026-02-19T12:25:19.761" v="20044" actId="20577"/>
          <ac:spMkLst>
            <pc:docMk/>
            <pc:sldMk cId="2952310211" sldId="293"/>
            <ac:spMk id="16" creationId="{F7FFAFBB-D7D7-A1F9-6FDB-641254A05D0A}"/>
          </ac:spMkLst>
        </pc:spChg>
        <pc:picChg chg="add del">
          <ac:chgData name="Simona Ferraraccio" userId="c9694aeb-2f50-401b-8abf-67f8a7106701" providerId="ADAL" clId="{728671C3-614E-440E-8F04-5DA1EFA065FD}" dt="2026-02-19T12:21:34.762" v="19844" actId="478"/>
          <ac:picMkLst>
            <pc:docMk/>
            <pc:sldMk cId="2952310211" sldId="293"/>
            <ac:picMk id="8" creationId="{26303382-F6BC-509C-6110-9379F5074C14}"/>
          </ac:picMkLst>
        </pc:picChg>
        <pc:picChg chg="add mod">
          <ac:chgData name="Simona Ferraraccio" userId="c9694aeb-2f50-401b-8abf-67f8a7106701" providerId="ADAL" clId="{728671C3-614E-440E-8F04-5DA1EFA065FD}" dt="2026-02-19T12:21:41.627" v="19845"/>
          <ac:picMkLst>
            <pc:docMk/>
            <pc:sldMk cId="2952310211" sldId="293"/>
            <ac:picMk id="10" creationId="{51320631-7F7E-DC3E-50A8-622FC9C822B7}"/>
          </ac:picMkLst>
        </pc:picChg>
        <pc:cxnChg chg="add mod">
          <ac:chgData name="Simona Ferraraccio" userId="c9694aeb-2f50-401b-8abf-67f8a7106701" providerId="ADAL" clId="{728671C3-614E-440E-8F04-5DA1EFA065FD}" dt="2026-02-19T12:21:41.627" v="19845"/>
          <ac:cxnSpMkLst>
            <pc:docMk/>
            <pc:sldMk cId="2952310211" sldId="293"/>
            <ac:cxnSpMk id="11" creationId="{D6DA87A4-140A-EC23-D2AE-52C12018186F}"/>
          </ac:cxnSpMkLst>
        </pc:cxnChg>
      </pc:sldChg>
      <pc:sldChg chg="addSp modSp new mod">
        <pc:chgData name="Simona Ferraraccio" userId="c9694aeb-2f50-401b-8abf-67f8a7106701" providerId="ADAL" clId="{728671C3-614E-440E-8F04-5DA1EFA065FD}" dt="2026-02-19T12:52:45.989" v="20330" actId="20577"/>
        <pc:sldMkLst>
          <pc:docMk/>
          <pc:sldMk cId="2084044467" sldId="294"/>
        </pc:sldMkLst>
        <pc:spChg chg="mod">
          <ac:chgData name="Simona Ferraraccio" userId="c9694aeb-2f50-401b-8abf-67f8a7106701" providerId="ADAL" clId="{728671C3-614E-440E-8F04-5DA1EFA065FD}" dt="2026-02-19T12:52:45.989" v="20330" actId="20577"/>
          <ac:spMkLst>
            <pc:docMk/>
            <pc:sldMk cId="2084044467" sldId="294"/>
            <ac:spMk id="2" creationId="{1270EC91-F527-5F57-174C-F76F7A8AA119}"/>
          </ac:spMkLst>
        </pc:spChg>
        <pc:spChg chg="mod">
          <ac:chgData name="Simona Ferraraccio" userId="c9694aeb-2f50-401b-8abf-67f8a7106701" providerId="ADAL" clId="{728671C3-614E-440E-8F04-5DA1EFA065FD}" dt="2026-02-19T12:50:48.836" v="20323"/>
          <ac:spMkLst>
            <pc:docMk/>
            <pc:sldMk cId="2084044467" sldId="294"/>
            <ac:spMk id="3" creationId="{A492D326-0C1A-501B-D75A-C304A71909C2}"/>
          </ac:spMkLst>
        </pc:spChg>
        <pc:spChg chg="add mod">
          <ac:chgData name="Simona Ferraraccio" userId="c9694aeb-2f50-401b-8abf-67f8a7106701" providerId="ADAL" clId="{728671C3-614E-440E-8F04-5DA1EFA065FD}" dt="2026-02-19T12:50:23.852" v="20320" actId="1076"/>
          <ac:spMkLst>
            <pc:docMk/>
            <pc:sldMk cId="2084044467" sldId="294"/>
            <ac:spMk id="8" creationId="{4B6EDD16-337E-101F-4A41-824398E8EA21}"/>
          </ac:spMkLst>
        </pc:spChg>
      </pc:sldChg>
      <pc:sldChg chg="new del">
        <pc:chgData name="Simona Ferraraccio" userId="c9694aeb-2f50-401b-8abf-67f8a7106701" providerId="ADAL" clId="{728671C3-614E-440E-8F04-5DA1EFA065FD}" dt="2026-02-19T12:46:26.854" v="20248" actId="47"/>
        <pc:sldMkLst>
          <pc:docMk/>
          <pc:sldMk cId="3372733631" sldId="295"/>
        </pc:sldMkLst>
      </pc:sldChg>
      <pc:sldChg chg="addSp delSp modSp add mod delAnim modAnim">
        <pc:chgData name="Simona Ferraraccio" userId="c9694aeb-2f50-401b-8abf-67f8a7106701" providerId="ADAL" clId="{728671C3-614E-440E-8F04-5DA1EFA065FD}" dt="2026-02-19T12:48:59.347" v="20298" actId="20577"/>
        <pc:sldMkLst>
          <pc:docMk/>
          <pc:sldMk cId="3106638580" sldId="296"/>
        </pc:sldMkLst>
        <pc:spChg chg="add mod">
          <ac:chgData name="Simona Ferraraccio" userId="c9694aeb-2f50-401b-8abf-67f8a7106701" providerId="ADAL" clId="{728671C3-614E-440E-8F04-5DA1EFA065FD}" dt="2026-02-19T12:47:30.217" v="20279" actId="20577"/>
          <ac:spMkLst>
            <pc:docMk/>
            <pc:sldMk cId="3106638580" sldId="296"/>
            <ac:spMk id="2" creationId="{8B25682E-0D85-8C65-E632-F702A886D814}"/>
          </ac:spMkLst>
        </pc:spChg>
        <pc:spChg chg="mod">
          <ac:chgData name="Simona Ferraraccio" userId="c9694aeb-2f50-401b-8abf-67f8a7106701" providerId="ADAL" clId="{728671C3-614E-440E-8F04-5DA1EFA065FD}" dt="2026-02-19T12:47:17.300" v="20270"/>
          <ac:spMkLst>
            <pc:docMk/>
            <pc:sldMk cId="3106638580" sldId="296"/>
            <ac:spMk id="8" creationId="{BE787BB3-1DE8-640A-FAE2-C348B8C6A1BF}"/>
          </ac:spMkLst>
        </pc:spChg>
        <pc:spChg chg="del mod">
          <ac:chgData name="Simona Ferraraccio" userId="c9694aeb-2f50-401b-8abf-67f8a7106701" providerId="ADAL" clId="{728671C3-614E-440E-8F04-5DA1EFA065FD}" dt="2026-02-19T12:47:22.365" v="20272" actId="478"/>
          <ac:spMkLst>
            <pc:docMk/>
            <pc:sldMk cId="3106638580" sldId="296"/>
            <ac:spMk id="12" creationId="{FACD40FA-312B-3C4C-46E3-AA3E02465030}"/>
          </ac:spMkLst>
        </pc:spChg>
        <pc:spChg chg="mod">
          <ac:chgData name="Simona Ferraraccio" userId="c9694aeb-2f50-401b-8abf-67f8a7106701" providerId="ADAL" clId="{728671C3-614E-440E-8F04-5DA1EFA065FD}" dt="2026-02-19T12:47:50.082" v="20281" actId="1076"/>
          <ac:spMkLst>
            <pc:docMk/>
            <pc:sldMk cId="3106638580" sldId="296"/>
            <ac:spMk id="13" creationId="{FE16A27E-DC60-EBF9-FC6B-CCD3B22C082F}"/>
          </ac:spMkLst>
        </pc:spChg>
        <pc:spChg chg="del mod">
          <ac:chgData name="Simona Ferraraccio" userId="c9694aeb-2f50-401b-8abf-67f8a7106701" providerId="ADAL" clId="{728671C3-614E-440E-8F04-5DA1EFA065FD}" dt="2026-02-19T12:47:04.233" v="20269" actId="478"/>
          <ac:spMkLst>
            <pc:docMk/>
            <pc:sldMk cId="3106638580" sldId="296"/>
            <ac:spMk id="14" creationId="{105DAA89-4551-B1AD-4362-D8179481AB19}"/>
          </ac:spMkLst>
        </pc:spChg>
        <pc:spChg chg="del mod">
          <ac:chgData name="Simona Ferraraccio" userId="c9694aeb-2f50-401b-8abf-67f8a7106701" providerId="ADAL" clId="{728671C3-614E-440E-8F04-5DA1EFA065FD}" dt="2026-02-19T12:47:04.233" v="20269" actId="478"/>
          <ac:spMkLst>
            <pc:docMk/>
            <pc:sldMk cId="3106638580" sldId="296"/>
            <ac:spMk id="15" creationId="{874CEEB1-E993-3A3B-3674-39FF1D7F42D3}"/>
          </ac:spMkLst>
        </pc:spChg>
        <pc:spChg chg="del">
          <ac:chgData name="Simona Ferraraccio" userId="c9694aeb-2f50-401b-8abf-67f8a7106701" providerId="ADAL" clId="{728671C3-614E-440E-8F04-5DA1EFA065FD}" dt="2026-02-19T12:46:59.763" v="20268" actId="478"/>
          <ac:spMkLst>
            <pc:docMk/>
            <pc:sldMk cId="3106638580" sldId="296"/>
            <ac:spMk id="16" creationId="{DB9ED1D1-72E4-D56B-60D8-A5BD35863F4B}"/>
          </ac:spMkLst>
        </pc:spChg>
        <pc:spChg chg="mod">
          <ac:chgData name="Simona Ferraraccio" userId="c9694aeb-2f50-401b-8abf-67f8a7106701" providerId="ADAL" clId="{728671C3-614E-440E-8F04-5DA1EFA065FD}" dt="2026-02-19T12:47:17.300" v="20270"/>
          <ac:spMkLst>
            <pc:docMk/>
            <pc:sldMk cId="3106638580" sldId="296"/>
            <ac:spMk id="17" creationId="{A14185F1-5131-7F5E-C85A-87C699A13422}"/>
          </ac:spMkLst>
        </pc:spChg>
        <pc:spChg chg="mod">
          <ac:chgData name="Simona Ferraraccio" userId="c9694aeb-2f50-401b-8abf-67f8a7106701" providerId="ADAL" clId="{728671C3-614E-440E-8F04-5DA1EFA065FD}" dt="2026-02-19T12:47:17.300" v="20270"/>
          <ac:spMkLst>
            <pc:docMk/>
            <pc:sldMk cId="3106638580" sldId="296"/>
            <ac:spMk id="18" creationId="{BD5488E2-AC8E-5374-3E23-26BD78B6ED51}"/>
          </ac:spMkLst>
        </pc:spChg>
        <pc:spChg chg="mod">
          <ac:chgData name="Simona Ferraraccio" userId="c9694aeb-2f50-401b-8abf-67f8a7106701" providerId="ADAL" clId="{728671C3-614E-440E-8F04-5DA1EFA065FD}" dt="2026-02-19T12:47:17.300" v="20270"/>
          <ac:spMkLst>
            <pc:docMk/>
            <pc:sldMk cId="3106638580" sldId="296"/>
            <ac:spMk id="19" creationId="{EA5898A9-ED9C-52AA-49E7-68E0704063E4}"/>
          </ac:spMkLst>
        </pc:spChg>
        <pc:spChg chg="mod">
          <ac:chgData name="Simona Ferraraccio" userId="c9694aeb-2f50-401b-8abf-67f8a7106701" providerId="ADAL" clId="{728671C3-614E-440E-8F04-5DA1EFA065FD}" dt="2026-02-19T12:47:17.300" v="20270"/>
          <ac:spMkLst>
            <pc:docMk/>
            <pc:sldMk cId="3106638580" sldId="296"/>
            <ac:spMk id="20" creationId="{4E6E1B11-F969-3150-BEED-0B3740F62A14}"/>
          </ac:spMkLst>
        </pc:spChg>
        <pc:spChg chg="mod">
          <ac:chgData name="Simona Ferraraccio" userId="c9694aeb-2f50-401b-8abf-67f8a7106701" providerId="ADAL" clId="{728671C3-614E-440E-8F04-5DA1EFA065FD}" dt="2026-02-19T12:47:17.300" v="20270"/>
          <ac:spMkLst>
            <pc:docMk/>
            <pc:sldMk cId="3106638580" sldId="296"/>
            <ac:spMk id="22" creationId="{284FC2B1-9C55-D4C0-080F-0766AC411D53}"/>
          </ac:spMkLst>
        </pc:spChg>
        <pc:spChg chg="add mod">
          <ac:chgData name="Simona Ferraraccio" userId="c9694aeb-2f50-401b-8abf-67f8a7106701" providerId="ADAL" clId="{728671C3-614E-440E-8F04-5DA1EFA065FD}" dt="2026-02-19T12:48:07.101" v="20284" actId="20577"/>
          <ac:spMkLst>
            <pc:docMk/>
            <pc:sldMk cId="3106638580" sldId="296"/>
            <ac:spMk id="23" creationId="{FB53C2D9-56D4-FFA4-0C95-2464FC2D39AD}"/>
          </ac:spMkLst>
        </pc:spChg>
        <pc:spChg chg="add mod">
          <ac:chgData name="Simona Ferraraccio" userId="c9694aeb-2f50-401b-8abf-67f8a7106701" providerId="ADAL" clId="{728671C3-614E-440E-8F04-5DA1EFA065FD}" dt="2026-02-19T12:48:22.285" v="20285" actId="20577"/>
          <ac:spMkLst>
            <pc:docMk/>
            <pc:sldMk cId="3106638580" sldId="296"/>
            <ac:spMk id="24" creationId="{00D90B1F-44FB-B982-8376-50C18614BE8B}"/>
          </ac:spMkLst>
        </pc:spChg>
        <pc:spChg chg="mod">
          <ac:chgData name="Simona Ferraraccio" userId="c9694aeb-2f50-401b-8abf-67f8a7106701" providerId="ADAL" clId="{728671C3-614E-440E-8F04-5DA1EFA065FD}" dt="2026-02-19T12:48:59.347" v="20298" actId="20577"/>
          <ac:spMkLst>
            <pc:docMk/>
            <pc:sldMk cId="3106638580" sldId="296"/>
            <ac:spMk id="25" creationId="{86D01E1F-D6BE-33E1-8147-119EAA73688A}"/>
          </ac:spMkLst>
        </pc:spChg>
        <pc:spChg chg="add mod">
          <ac:chgData name="Simona Ferraraccio" userId="c9694aeb-2f50-401b-8abf-67f8a7106701" providerId="ADAL" clId="{728671C3-614E-440E-8F04-5DA1EFA065FD}" dt="2026-02-19T12:48:55.114" v="20289" actId="6549"/>
          <ac:spMkLst>
            <pc:docMk/>
            <pc:sldMk cId="3106638580" sldId="296"/>
            <ac:spMk id="26" creationId="{3DEDF093-9CE7-4912-4136-E29E521BBFCC}"/>
          </ac:spMkLst>
        </pc:spChg>
      </pc:sldChg>
      <pc:sldChg chg="addSp delSp modSp new mod ord">
        <pc:chgData name="Simona Ferraraccio" userId="c9694aeb-2f50-401b-8abf-67f8a7106701" providerId="ADAL" clId="{728671C3-614E-440E-8F04-5DA1EFA065FD}" dt="2026-02-19T14:36:00.797" v="20392" actId="1076"/>
        <pc:sldMkLst>
          <pc:docMk/>
          <pc:sldMk cId="544351744" sldId="297"/>
        </pc:sldMkLst>
        <pc:spChg chg="add del mod">
          <ac:chgData name="Simona Ferraraccio" userId="c9694aeb-2f50-401b-8abf-67f8a7106701" providerId="ADAL" clId="{728671C3-614E-440E-8F04-5DA1EFA065FD}" dt="2026-02-19T12:57:08.485" v="20351" actId="478"/>
          <ac:spMkLst>
            <pc:docMk/>
            <pc:sldMk cId="544351744" sldId="297"/>
            <ac:spMk id="2" creationId="{DAA58FA8-0887-2ED0-EECE-18CB12FB77B0}"/>
          </ac:spMkLst>
        </pc:spChg>
        <pc:spChg chg="del">
          <ac:chgData name="Simona Ferraraccio" userId="c9694aeb-2f50-401b-8abf-67f8a7106701" providerId="ADAL" clId="{728671C3-614E-440E-8F04-5DA1EFA065FD}" dt="2026-02-19T12:56:38.733" v="20344" actId="478"/>
          <ac:spMkLst>
            <pc:docMk/>
            <pc:sldMk cId="544351744" sldId="297"/>
            <ac:spMk id="3" creationId="{5F451E48-66C7-4698-6808-21A066595517}"/>
          </ac:spMkLst>
        </pc:spChg>
        <pc:spChg chg="add del mod">
          <ac:chgData name="Simona Ferraraccio" userId="c9694aeb-2f50-401b-8abf-67f8a7106701" providerId="ADAL" clId="{728671C3-614E-440E-8F04-5DA1EFA065FD}" dt="2026-02-19T12:56:36.969" v="20343" actId="478"/>
          <ac:spMkLst>
            <pc:docMk/>
            <pc:sldMk cId="544351744" sldId="297"/>
            <ac:spMk id="7" creationId="{3FA0D893-F342-36C9-7B13-9A77C541F513}"/>
          </ac:spMkLst>
        </pc:spChg>
        <pc:spChg chg="add mod">
          <ac:chgData name="Simona Ferraraccio" userId="c9694aeb-2f50-401b-8abf-67f8a7106701" providerId="ADAL" clId="{728671C3-614E-440E-8F04-5DA1EFA065FD}" dt="2026-02-19T12:56:35.288" v="20342" actId="478"/>
          <ac:spMkLst>
            <pc:docMk/>
            <pc:sldMk cId="544351744" sldId="297"/>
            <ac:spMk id="8" creationId="{28299154-307E-7904-5F18-D84FDD09A01D}"/>
          </ac:spMkLst>
        </pc:spChg>
        <pc:spChg chg="add mod">
          <ac:chgData name="Simona Ferraraccio" userId="c9694aeb-2f50-401b-8abf-67f8a7106701" providerId="ADAL" clId="{728671C3-614E-440E-8F04-5DA1EFA065FD}" dt="2026-02-19T14:35:52.024" v="20387" actId="1076"/>
          <ac:spMkLst>
            <pc:docMk/>
            <pc:sldMk cId="544351744" sldId="297"/>
            <ac:spMk id="11" creationId="{B4B1831D-B887-8756-31E6-A63296566DA7}"/>
          </ac:spMkLst>
        </pc:spChg>
        <pc:spChg chg="add del mod">
          <ac:chgData name="Simona Ferraraccio" userId="c9694aeb-2f50-401b-8abf-67f8a7106701" providerId="ADAL" clId="{728671C3-614E-440E-8F04-5DA1EFA065FD}" dt="2026-02-19T12:57:09.933" v="20352" actId="478"/>
          <ac:spMkLst>
            <pc:docMk/>
            <pc:sldMk cId="544351744" sldId="297"/>
            <ac:spMk id="13" creationId="{DDC07D6F-50FC-D363-AC6F-2C69F62DDA1D}"/>
          </ac:spMkLst>
        </pc:spChg>
        <pc:spChg chg="add mod">
          <ac:chgData name="Simona Ferraraccio" userId="c9694aeb-2f50-401b-8abf-67f8a7106701" providerId="ADAL" clId="{728671C3-614E-440E-8F04-5DA1EFA065FD}" dt="2026-02-19T14:35:10.941" v="20356" actId="1076"/>
          <ac:spMkLst>
            <pc:docMk/>
            <pc:sldMk cId="544351744" sldId="297"/>
            <ac:spMk id="14" creationId="{0CC8F7BE-FBA4-6C76-2665-935441DCDEB1}"/>
          </ac:spMkLst>
        </pc:spChg>
        <pc:spChg chg="add mod">
          <ac:chgData name="Simona Ferraraccio" userId="c9694aeb-2f50-401b-8abf-67f8a7106701" providerId="ADAL" clId="{728671C3-614E-440E-8F04-5DA1EFA065FD}" dt="2026-02-19T14:36:00.797" v="20392" actId="1076"/>
          <ac:spMkLst>
            <pc:docMk/>
            <pc:sldMk cId="544351744" sldId="297"/>
            <ac:spMk id="15" creationId="{ADB9CCD9-6351-AE69-FF0B-B12C63D35F09}"/>
          </ac:spMkLst>
        </pc:spChg>
        <pc:picChg chg="add mod">
          <ac:chgData name="Simona Ferraraccio" userId="c9694aeb-2f50-401b-8abf-67f8a7106701" providerId="ADAL" clId="{728671C3-614E-440E-8F04-5DA1EFA065FD}" dt="2026-02-19T14:35:52.024" v="20387" actId="1076"/>
          <ac:picMkLst>
            <pc:docMk/>
            <pc:sldMk cId="544351744" sldId="297"/>
            <ac:picMk id="10" creationId="{7F6FD929-0A83-B488-E947-96820C1AD711}"/>
          </ac:picMkLst>
        </pc:picChg>
      </pc:sldChg>
      <pc:sldChg chg="add setBg">
        <pc:chgData name="Simona Ferraraccio" userId="c9694aeb-2f50-401b-8abf-67f8a7106701" providerId="ADAL" clId="{728671C3-614E-440E-8F04-5DA1EFA065FD}" dt="2026-02-19T14:36:18.874" v="20393"/>
        <pc:sldMkLst>
          <pc:docMk/>
          <pc:sldMk cId="600577149" sldId="29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E123F5-26FB-43CB-A454-799DC24C5D74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B7CB7-A4EA-410D-8E0D-A51DE7397F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4475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55A95A-9144-31F2-22A0-326374A438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3DB27A-2C1A-0E2B-6A72-7FF84F8521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DFBA4-9D37-68A8-EE9A-3CDB84057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2F1286-9CEB-7238-FB00-DBA347C25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C3E7A9-83EB-BA23-DE05-63BB507BF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39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4A6E8-F389-886F-6C8D-B3E8C2990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5F6AB4-8365-868D-3C19-BBC536546C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C4527-CB52-262D-B06C-8E0503DFF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F2F9D4-6CC2-78D5-6634-07E57D36B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E1EBEF-1026-8DFD-5166-3BF34A27D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220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156B7-BCB2-1DD7-1171-0B136B264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03F4A2-9261-F715-C1B1-7749A7E0BF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802C97-0532-D506-82A6-B4FA7C3FC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092FF-212C-B93C-2BD2-6F638F955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291460-82B2-1F7A-69BE-372C192DD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451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E6A2E-DB95-9C83-242C-714D1472A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BDDE0C-D026-7D65-284A-A99AE4A48A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FD9579-EEAB-4067-34BC-14226B6DFB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495AF2-A09A-29B7-0E45-62DD752E5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BFC819-A5B6-A7E4-EF28-FF3EE1452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BE24EF-87E1-33B0-55B7-46FD2E155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396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590D6-5024-9543-CA00-CF65CD282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EDDEC3-B88B-5DF8-937F-6D56AB3F82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7DC11E-370E-58C4-D605-8756FB7602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E07E82-4BF8-5976-E278-793BF3737E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CBC070-9DED-93EC-98C6-919331F5CC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C1816A-0BAE-506B-AD9E-8F866FA97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6F45EC-B126-1ACD-E104-8BAED9803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692B97-B3EE-F668-5432-9017DEED9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770F63-D053-D777-A9CB-4CA6B1BD4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D468F0-47D4-B525-08E2-D7F3A30F9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A39154-07AB-F1B1-6D3B-D331180D1B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A4C929-15BD-9749-9959-DA956A6C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216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8B3AE1-A265-2E9F-FED6-04B6B20DD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A24754-A542-E6E5-6784-96E5630EA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449984-210A-D2FB-97CA-2DA7B77FF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144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EBD1D-3F30-18FD-2714-71422615EE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A44EF-6095-0E1D-5763-86B0AD3E18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FFEB54-7C21-4A78-964E-7532BCF66C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343086-7B3F-4E8D-F7FD-7CD5D4495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3B9A5D-4430-F96D-D739-68A58D9CD1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154CAF-B95A-6D04-41D6-27A1FAC3A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40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D7EA7-B6BF-DD48-910B-119B1F285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70E125-833C-F2E6-1807-7573DF5743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A661B0-4410-5C83-9455-14CC2EEA08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6B880-C71A-93B2-2241-B22F1FB3F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D3ECCD-168C-02EF-E7F8-871589466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A11B55-A70F-F795-FD4F-33A138921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219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3E9CF8-D6FB-156A-198D-81D219C316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A36454-15BA-2538-F045-8FC2D0531C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95164-5DE3-D528-8C8E-E47315BC8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6BE954-A0D1-0501-F0F7-07862879F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2D0395-1E13-147C-A4D2-B6E415334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34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07C4A5-E1F8-D0FD-E8E7-F6BEAF6B4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D9924C-2555-35D8-5481-AA4C9BEBFC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0C84B4-36B4-2926-CE2F-7FC7E6EB2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CCCDFB-0D6D-7B35-6303-E1AAD11E0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480F07-C4FD-5B39-9C1E-D8E1B6CE3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858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74FE14-44B5-CB9F-D24F-860400698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917BA3-2AB4-87D2-7BFE-D0F1A3B901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4C33B9-DD89-E691-3D21-C6EEA9F42E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EE5CD-BBFE-5725-0232-01447BD9B4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3EB605-75CE-7FD2-9FE7-871B3D9345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2C8876-FA58-4909-A2F5-A882CF52C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04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72547-thinking-photography-question-mark-man-stock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view-image.php?image=151821&amp;picture=thinking-stick-man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myselfselfhelp.blogspot.com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sa/3.0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vector-art/12886080-thumb-up-and-thumb-down-vector-the-thumbs-up-and-thumbs-down-icons-are-green-and-red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orstock.com/royalty-free-vector/interested-boy-reading-book-and-dreaming-about-vector-35162659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vector-art/12886080-thumb-up-and-thumb-down-vector-the-thumbs-up-and-thumbs-down-icons-are-green-and-red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vector-art/7215403-a-girl-in-bunny-ears-reads-a-book-upside-down-comic-vector-illustration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vector-art/12886080-thumb-up-and-thumb-down-vector-the-thumbs-up-and-thumbs-down-icons-are-green-and-red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tockphoto.com/photos/ethics-cartoon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vector-art/12886080-thumb-up-and-thumb-down-vector-the-thumbs-up-and-thumbs-down-icons-are-green-and-red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valori.it/quiz-dossier-nft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png/28285887-let-me-check-business-man-cartoon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vector-art/12886080-thumb-up-and-thumb-down-vector-the-thumbs-up-and-thumbs-down-icons-are-green-and-red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pik.com/premium-vector/vector-illustration-defending-personal-boundaries-cartoon-scene-with-girl-circle-holding-red-pencil-boy-keeping-his-distance-isolated-white-background-social-distance_135011333.htm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vector-art/12886080-thumb-up-and-thumb-down-vector-the-thumbs-up-and-thumbs-down-icons-are-green-and-red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correctley.com/responses-to-does-it-make-sense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vector-art/12886080-thumb-up-and-thumb-down-vector-the-thumbs-up-and-thumbs-down-icons-are-green-and-red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tockphoto.com/photos/dead-end-sign-cartoons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vector-art/12886080-thumb-up-and-thumb-down-vector-the-thumbs-up-and-thumbs-down-icons-are-green-and-red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free-vector/break-time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rf9k5SDr3GA?feature=oembed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hyperlink" Target="https://scholar.google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ixabay.com/en/stagger-dizziness-balance-smiley-2612514/" TargetMode="External"/><Relationship Id="rId5" Type="http://schemas.openxmlformats.org/officeDocument/2006/relationships/image" Target="../media/image28.png"/><Relationship Id="rId4" Type="http://schemas.openxmlformats.org/officeDocument/2006/relationships/hyperlink" Target="https://qaqooking.wiki/all/how-to/how-to-draw-sketch-of-computer" TargetMode="Externa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jRQfhbn5Dxw?feature=oembed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qaqooking.wiki/all/how-to/how-to-draw-sketch-of-computer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cholar.google.com/" TargetMode="Externa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qaqooking.wiki/all/how-to/how-to-draw-sketch-of-computer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scholar.google.com/" TargetMode="Externa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pubmed.ncbi.nlm.nih.gov/" TargetMode="External"/><Relationship Id="rId2" Type="http://schemas.openxmlformats.org/officeDocument/2006/relationships/hyperlink" Target="https://www.cochranelibrary.com/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s://pubmed.ncbi.nlm.nih.gov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eativecommons.org/licenses/by-nc/3.0/" TargetMode="External"/><Relationship Id="rId4" Type="http://schemas.openxmlformats.org/officeDocument/2006/relationships/hyperlink" Target="https://www.gastrores.org/index.php/Gastrores/index" TargetMode="Externa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qaqooking.wiki/all/how-to/how-to-draw-sketch-of-computer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ubmed.ncbi.nlm.nih.gov/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cteezy.com/free-vector/break-time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s://d1wqtxts1xzle7.cloudfront.net/110167848/filedownload-libre.pdf?1704701250=&amp;response-content-disposition=inline%3B+filename%3DFormulation_of_a_research_question.pdf&amp;Expires=1771437437&amp;Signature=fzsJ4quGbVOVDbY0dhz6mZChNVHB4n6dsYZbgvDKolq4KSyC9wA-V0-2zM1foj1I4fUik33U4MtxEdNDeMRaBln-tSSdeSqrWNxNE0KigQ7OC6QsWKRmSzU4icWTO1hRdixqsC5BHN05~rUeQDE-O5bCd-9FDWdJqPvM~I4nQrbTZJkbkMSXKaa7mcOOatxDyC2faWM4K0UGO7iNQE46DRxPtRT9ina92UisEN~4qwPQxluii7aGPTCUtc2guUDFCe1TvMs6ZBOpJvyqy73n7cQo35y~k6P7~wavECsG-NR5rFxV-Tv3p2Kz9sQ5TlW8CL6nQ40NZqa7KuQje9D7kg__&amp;Key-Pair-Id=APKAJLOHF5GGSLRBV4Z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B1595A09-E336-4D1B-9B3A-06A2287A5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6DC623-42B4-AC7D-7240-D093538673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124" y="4777739"/>
            <a:ext cx="3932946" cy="14121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400" dirty="0"/>
              <a:t>Preparing for research</a:t>
            </a:r>
          </a:p>
        </p:txBody>
      </p:sp>
      <p:pic>
        <p:nvPicPr>
          <p:cNvPr id="1026" name="Picture 2" descr="Linear illustration slide for the presentation research. PowerPoint  Templates">
            <a:extLst>
              <a:ext uri="{FF2B5EF4-FFF2-40B4-BE49-F238E27FC236}">
                <a16:creationId xmlns:a16="http://schemas.microsoft.com/office/drawing/2014/main" id="{4437F96A-EED0-BED7-EF71-82A855805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55" b="20922"/>
          <a:stretch>
            <a:fillRect/>
          </a:stretch>
        </p:blipFill>
        <p:spPr bwMode="auto">
          <a:xfrm>
            <a:off x="20" y="10"/>
            <a:ext cx="12191980" cy="4558420"/>
          </a:xfrm>
          <a:custGeom>
            <a:avLst/>
            <a:gdLst/>
            <a:ahLst/>
            <a:cxnLst/>
            <a:rect l="l" t="t" r="r" b="b"/>
            <a:pathLst>
              <a:path w="12188952" h="4558430">
                <a:moveTo>
                  <a:pt x="6789701" y="4490221"/>
                </a:moveTo>
                <a:lnTo>
                  <a:pt x="6788702" y="4490299"/>
                </a:lnTo>
                <a:lnTo>
                  <a:pt x="6788476" y="4490833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3596895"/>
                </a:lnTo>
                <a:lnTo>
                  <a:pt x="12061096" y="3635026"/>
                </a:lnTo>
                <a:cubicBezTo>
                  <a:pt x="11933500" y="3671240"/>
                  <a:pt x="11805390" y="3705769"/>
                  <a:pt x="11676800" y="3738601"/>
                </a:cubicBezTo>
                <a:cubicBezTo>
                  <a:pt x="11262789" y="3846108"/>
                  <a:pt x="10845343" y="3939710"/>
                  <a:pt x="10425355" y="4022140"/>
                </a:cubicBezTo>
                <a:cubicBezTo>
                  <a:pt x="10092810" y="4087351"/>
                  <a:pt x="9759033" y="4145748"/>
                  <a:pt x="9424022" y="4197302"/>
                </a:cubicBezTo>
                <a:cubicBezTo>
                  <a:pt x="9102997" y="4246959"/>
                  <a:pt x="8781133" y="4291526"/>
                  <a:pt x="8458419" y="4331003"/>
                </a:cubicBezTo>
                <a:cubicBezTo>
                  <a:pt x="8211360" y="4361169"/>
                  <a:pt x="7963792" y="4386742"/>
                  <a:pt x="7715970" y="4410950"/>
                </a:cubicBezTo>
                <a:lnTo>
                  <a:pt x="6951716" y="4476730"/>
                </a:lnTo>
                <a:lnTo>
                  <a:pt x="6936303" y="4478801"/>
                </a:lnTo>
                <a:lnTo>
                  <a:pt x="6790448" y="4490162"/>
                </a:lnTo>
                <a:lnTo>
                  <a:pt x="6799941" y="4491982"/>
                </a:lnTo>
                <a:cubicBezTo>
                  <a:pt x="6811623" y="4492448"/>
                  <a:pt x="6823734" y="4490275"/>
                  <a:pt x="6835432" y="4490275"/>
                </a:cubicBezTo>
                <a:cubicBezTo>
                  <a:pt x="6851580" y="4490275"/>
                  <a:pt x="6867729" y="4487668"/>
                  <a:pt x="6884003" y="4487297"/>
                </a:cubicBezTo>
                <a:cubicBezTo>
                  <a:pt x="7115805" y="4481835"/>
                  <a:pt x="7347351" y="4469668"/>
                  <a:pt x="7578771" y="4454770"/>
                </a:cubicBezTo>
                <a:cubicBezTo>
                  <a:pt x="7927552" y="4432302"/>
                  <a:pt x="8276080" y="4404123"/>
                  <a:pt x="8623845" y="4367873"/>
                </a:cubicBezTo>
                <a:cubicBezTo>
                  <a:pt x="8909939" y="4338575"/>
                  <a:pt x="9195310" y="4303940"/>
                  <a:pt x="9479970" y="4263967"/>
                </a:cubicBezTo>
                <a:cubicBezTo>
                  <a:pt x="9864901" y="4209593"/>
                  <a:pt x="10248014" y="4144879"/>
                  <a:pt x="10629308" y="4069810"/>
                </a:cubicBezTo>
                <a:cubicBezTo>
                  <a:pt x="11090114" y="3978690"/>
                  <a:pt x="11546975" y="3871184"/>
                  <a:pt x="11998498" y="3743816"/>
                </a:cubicBezTo>
                <a:lnTo>
                  <a:pt x="12188952" y="3687715"/>
                </a:lnTo>
                <a:lnTo>
                  <a:pt x="12188952" y="3742439"/>
                </a:lnTo>
                <a:lnTo>
                  <a:pt x="11829257" y="3846853"/>
                </a:lnTo>
                <a:cubicBezTo>
                  <a:pt x="11534769" y="3926550"/>
                  <a:pt x="11238120" y="3997436"/>
                  <a:pt x="10939183" y="4061368"/>
                </a:cubicBezTo>
                <a:cubicBezTo>
                  <a:pt x="10622824" y="4129150"/>
                  <a:pt x="10304941" y="4189147"/>
                  <a:pt x="9985530" y="4241373"/>
                </a:cubicBezTo>
                <a:cubicBezTo>
                  <a:pt x="9720036" y="4284822"/>
                  <a:pt x="9453814" y="4323467"/>
                  <a:pt x="9186882" y="4357320"/>
                </a:cubicBezTo>
                <a:cubicBezTo>
                  <a:pt x="8984197" y="4382894"/>
                  <a:pt x="8781514" y="4406977"/>
                  <a:pt x="8578198" y="4426839"/>
                </a:cubicBezTo>
                <a:cubicBezTo>
                  <a:pt x="8340547" y="4449559"/>
                  <a:pt x="8102644" y="4471034"/>
                  <a:pt x="7864358" y="4488290"/>
                </a:cubicBezTo>
                <a:cubicBezTo>
                  <a:pt x="7554994" y="4510634"/>
                  <a:pt x="7245502" y="4528512"/>
                  <a:pt x="6935502" y="4539684"/>
                </a:cubicBezTo>
                <a:cubicBezTo>
                  <a:pt x="6782917" y="4545147"/>
                  <a:pt x="6630334" y="4548995"/>
                  <a:pt x="6477750" y="4553587"/>
                </a:cubicBezTo>
                <a:cubicBezTo>
                  <a:pt x="6439195" y="4551503"/>
                  <a:pt x="6400529" y="4553128"/>
                  <a:pt x="6362294" y="4558430"/>
                </a:cubicBezTo>
                <a:lnTo>
                  <a:pt x="6057129" y="4558430"/>
                </a:lnTo>
                <a:lnTo>
                  <a:pt x="5977784" y="4553836"/>
                </a:lnTo>
                <a:cubicBezTo>
                  <a:pt x="5740261" y="4541423"/>
                  <a:pt x="5502739" y="4527644"/>
                  <a:pt x="5265087" y="4517587"/>
                </a:cubicBezTo>
                <a:cubicBezTo>
                  <a:pt x="4958267" y="4505171"/>
                  <a:pt x="4651826" y="4484691"/>
                  <a:pt x="4346277" y="4455517"/>
                </a:cubicBezTo>
                <a:cubicBezTo>
                  <a:pt x="4021654" y="4424605"/>
                  <a:pt x="3697795" y="4389970"/>
                  <a:pt x="3373045" y="4356948"/>
                </a:cubicBezTo>
                <a:cubicBezTo>
                  <a:pt x="3035412" y="4322686"/>
                  <a:pt x="2698456" y="4283047"/>
                  <a:pt x="2362173" y="4238021"/>
                </a:cubicBezTo>
                <a:cubicBezTo>
                  <a:pt x="1984692" y="4187868"/>
                  <a:pt x="1608364" y="4130142"/>
                  <a:pt x="1233177" y="4064845"/>
                </a:cubicBezTo>
                <a:cubicBezTo>
                  <a:pt x="842181" y="3996132"/>
                  <a:pt x="453758" y="3917644"/>
                  <a:pt x="68500" y="3825138"/>
                </a:cubicBezTo>
                <a:lnTo>
                  <a:pt x="0" y="3807783"/>
                </a:lnTo>
                <a:lnTo>
                  <a:pt x="0" y="3751294"/>
                </a:lnTo>
                <a:lnTo>
                  <a:pt x="72441" y="3770071"/>
                </a:lnTo>
                <a:cubicBezTo>
                  <a:pt x="247961" y="3812249"/>
                  <a:pt x="424164" y="3851509"/>
                  <a:pt x="600716" y="3888441"/>
                </a:cubicBezTo>
                <a:cubicBezTo>
                  <a:pt x="988279" y="3969255"/>
                  <a:pt x="1378133" y="4038153"/>
                  <a:pt x="1769512" y="4098609"/>
                </a:cubicBezTo>
                <a:cubicBezTo>
                  <a:pt x="2052426" y="4142185"/>
                  <a:pt x="2335725" y="4182282"/>
                  <a:pt x="2613554" y="4215551"/>
                </a:cubicBezTo>
                <a:cubicBezTo>
                  <a:pt x="2605544" y="4218158"/>
                  <a:pt x="2594611" y="4208102"/>
                  <a:pt x="2581134" y="4205620"/>
                </a:cubicBezTo>
                <a:cubicBezTo>
                  <a:pt x="2087178" y="4113668"/>
                  <a:pt x="1597684" y="4002775"/>
                  <a:pt x="1112635" y="3872923"/>
                </a:cubicBezTo>
                <a:cubicBezTo>
                  <a:pt x="880453" y="3810852"/>
                  <a:pt x="649713" y="3744374"/>
                  <a:pt x="420412" y="3673490"/>
                </a:cubicBezTo>
                <a:lnTo>
                  <a:pt x="0" y="353457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sketch line">
            <a:extLst>
              <a:ext uri="{FF2B5EF4-FFF2-40B4-BE49-F238E27FC236}">
                <a16:creationId xmlns:a16="http://schemas.microsoft.com/office/drawing/2014/main" id="{3540989C-C7B8-473B-BF87-6F2DA6A900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661305" y="5468206"/>
            <a:ext cx="1371600" cy="18288"/>
          </a:xfrm>
          <a:custGeom>
            <a:avLst/>
            <a:gdLst>
              <a:gd name="csX0" fmla="*/ 0 w 1371600"/>
              <a:gd name="csY0" fmla="*/ 0 h 18288"/>
              <a:gd name="csX1" fmla="*/ 685800 w 1371600"/>
              <a:gd name="csY1" fmla="*/ 0 h 18288"/>
              <a:gd name="csX2" fmla="*/ 1371600 w 1371600"/>
              <a:gd name="csY2" fmla="*/ 0 h 18288"/>
              <a:gd name="csX3" fmla="*/ 1371600 w 1371600"/>
              <a:gd name="csY3" fmla="*/ 18288 h 18288"/>
              <a:gd name="csX4" fmla="*/ 713232 w 1371600"/>
              <a:gd name="csY4" fmla="*/ 18288 h 18288"/>
              <a:gd name="csX5" fmla="*/ 0 w 1371600"/>
              <a:gd name="csY5" fmla="*/ 18288 h 18288"/>
              <a:gd name="csX6" fmla="*/ 0 w 1371600"/>
              <a:gd name="csY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</a:cxnLst>
            <a:rect l="l" t="t" r="r" b="b"/>
            <a:pathLst>
              <a:path w="1371600" h="18288" fill="none" extrusionOk="0">
                <a:moveTo>
                  <a:pt x="0" y="0"/>
                </a:moveTo>
                <a:cubicBezTo>
                  <a:pt x="247303" y="31625"/>
                  <a:pt x="422310" y="-25629"/>
                  <a:pt x="685800" y="0"/>
                </a:cubicBezTo>
                <a:cubicBezTo>
                  <a:pt x="949290" y="25629"/>
                  <a:pt x="1192357" y="6696"/>
                  <a:pt x="1371600" y="0"/>
                </a:cubicBezTo>
                <a:cubicBezTo>
                  <a:pt x="1371355" y="6649"/>
                  <a:pt x="1371915" y="11310"/>
                  <a:pt x="1371600" y="18288"/>
                </a:cubicBezTo>
                <a:cubicBezTo>
                  <a:pt x="1107995" y="26464"/>
                  <a:pt x="1033361" y="32942"/>
                  <a:pt x="713232" y="18288"/>
                </a:cubicBezTo>
                <a:cubicBezTo>
                  <a:pt x="393103" y="3634"/>
                  <a:pt x="289343" y="43221"/>
                  <a:pt x="0" y="18288"/>
                </a:cubicBezTo>
                <a:cubicBezTo>
                  <a:pt x="-459" y="11562"/>
                  <a:pt x="-31" y="5093"/>
                  <a:pt x="0" y="0"/>
                </a:cubicBezTo>
                <a:close/>
              </a:path>
              <a:path w="1371600" h="18288" stroke="0" extrusionOk="0">
                <a:moveTo>
                  <a:pt x="0" y="0"/>
                </a:moveTo>
                <a:cubicBezTo>
                  <a:pt x="170249" y="-24099"/>
                  <a:pt x="504634" y="14338"/>
                  <a:pt x="644652" y="0"/>
                </a:cubicBezTo>
                <a:cubicBezTo>
                  <a:pt x="784670" y="-14338"/>
                  <a:pt x="1087773" y="8679"/>
                  <a:pt x="1371600" y="0"/>
                </a:cubicBezTo>
                <a:cubicBezTo>
                  <a:pt x="1372456" y="3662"/>
                  <a:pt x="1371030" y="13946"/>
                  <a:pt x="1371600" y="18288"/>
                </a:cubicBezTo>
                <a:cubicBezTo>
                  <a:pt x="1176823" y="-1409"/>
                  <a:pt x="900830" y="9989"/>
                  <a:pt x="713232" y="18288"/>
                </a:cubicBezTo>
                <a:cubicBezTo>
                  <a:pt x="525634" y="26587"/>
                  <a:pt x="282837" y="5724"/>
                  <a:pt x="0" y="18288"/>
                </a:cubicBezTo>
                <a:cubicBezTo>
                  <a:pt x="367" y="13143"/>
                  <a:pt x="-823" y="5844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615697673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FB5CD1-82A7-484D-8E92-D0F83B8A3D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54294" y="4777739"/>
            <a:ext cx="6897626" cy="1399223"/>
          </a:xfrm>
        </p:spPr>
        <p:txBody>
          <a:bodyPr vert="horz" lIns="91440" tIns="45720" rIns="91440" bIns="45720" rtlCol="0" anchor="ctr">
            <a:normAutofit lnSpcReduction="10000"/>
          </a:bodyPr>
          <a:lstStyle/>
          <a:p>
            <a:r>
              <a:rPr lang="en-US" sz="1800" dirty="0"/>
              <a:t>BMHP4027</a:t>
            </a:r>
          </a:p>
          <a:p>
            <a:r>
              <a:rPr lang="en-US" sz="1800" dirty="0"/>
              <a:t>Dr Simona Ferraraccio</a:t>
            </a:r>
          </a:p>
          <a:p>
            <a:r>
              <a:rPr lang="en-US" sz="1800" dirty="0"/>
              <a:t>IM13</a:t>
            </a:r>
          </a:p>
          <a:p>
            <a:r>
              <a:rPr lang="en-US" sz="1800" dirty="0"/>
              <a:t>Week 5 – 23.02.2026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D19E0C-47A7-B34F-CA3B-76492895D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D301F1-E4E5-3B03-8283-75CFDF472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85A68C-BB37-733A-2F19-6899B8769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802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19C7BB-6426-B49A-3319-C7FE376EC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254" y="789520"/>
            <a:ext cx="4114800" cy="990738"/>
          </a:xfrm>
        </p:spPr>
        <p:txBody>
          <a:bodyPr/>
          <a:lstStyle/>
          <a:p>
            <a:r>
              <a:rPr lang="en-GB" b="1" dirty="0"/>
              <a:t>Assignment 1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00FBB9-C038-C933-47DE-5D047DD73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6520B3-2CBF-35B7-70DC-3EA6B653A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6EE5E5-B88A-1294-370A-24F3081D38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2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A76058B-E7D2-9C3D-4F4A-348B7F27874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500" t="22858" r="78413" b="40140"/>
          <a:stretch>
            <a:fillRect/>
          </a:stretch>
        </p:blipFill>
        <p:spPr>
          <a:xfrm>
            <a:off x="4280338" y="1404932"/>
            <a:ext cx="7671408" cy="4048135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A17D3E4-8B7C-E9F2-D62E-75D1E84879B4}"/>
              </a:ext>
            </a:extLst>
          </p:cNvPr>
          <p:cNvCxnSpPr/>
          <p:nvPr/>
        </p:nvCxnSpPr>
        <p:spPr>
          <a:xfrm>
            <a:off x="4355054" y="105103"/>
            <a:ext cx="0" cy="6433809"/>
          </a:xfrm>
          <a:prstGeom prst="line">
            <a:avLst/>
          </a:prstGeom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54B5E01E-9D08-D097-69C5-26C3E65A8CF2}"/>
              </a:ext>
            </a:extLst>
          </p:cNvPr>
          <p:cNvSpPr txBox="1"/>
          <p:nvPr/>
        </p:nvSpPr>
        <p:spPr>
          <a:xfrm>
            <a:off x="165545" y="2462500"/>
            <a:ext cx="41147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dirty="0"/>
              <a:t>Health and social care topic choice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Research questions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Search strategy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/>
              <a:t>Keywords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/>
              <a:t>Boolean operators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GB" dirty="0"/>
              <a:t>Peer-reviewed articles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Evaluation statement</a:t>
            </a:r>
          </a:p>
          <a:p>
            <a:pPr marL="342900" indent="-34290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583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Linear illustration slide for the presentation research. PowerPoint  Templates">
            <a:extLst>
              <a:ext uri="{FF2B5EF4-FFF2-40B4-BE49-F238E27FC236}">
                <a16:creationId xmlns:a16="http://schemas.microsoft.com/office/drawing/2014/main" id="{B167B61E-64F1-6600-ECB3-F7D0905F8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855" b="20922"/>
          <a:stretch>
            <a:fillRect/>
          </a:stretch>
        </p:blipFill>
        <p:spPr bwMode="auto">
          <a:xfrm>
            <a:off x="-252228" y="1240171"/>
            <a:ext cx="12191980" cy="4558420"/>
          </a:xfrm>
          <a:custGeom>
            <a:avLst/>
            <a:gdLst/>
            <a:ahLst/>
            <a:cxnLst/>
            <a:rect l="l" t="t" r="r" b="b"/>
            <a:pathLst>
              <a:path w="12188952" h="4558430">
                <a:moveTo>
                  <a:pt x="6789701" y="4490221"/>
                </a:moveTo>
                <a:lnTo>
                  <a:pt x="6788702" y="4490299"/>
                </a:lnTo>
                <a:lnTo>
                  <a:pt x="6788476" y="4490833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3596895"/>
                </a:lnTo>
                <a:lnTo>
                  <a:pt x="12061096" y="3635026"/>
                </a:lnTo>
                <a:cubicBezTo>
                  <a:pt x="11933500" y="3671240"/>
                  <a:pt x="11805390" y="3705769"/>
                  <a:pt x="11676800" y="3738601"/>
                </a:cubicBezTo>
                <a:cubicBezTo>
                  <a:pt x="11262789" y="3846108"/>
                  <a:pt x="10845343" y="3939710"/>
                  <a:pt x="10425355" y="4022140"/>
                </a:cubicBezTo>
                <a:cubicBezTo>
                  <a:pt x="10092810" y="4087351"/>
                  <a:pt x="9759033" y="4145748"/>
                  <a:pt x="9424022" y="4197302"/>
                </a:cubicBezTo>
                <a:cubicBezTo>
                  <a:pt x="9102997" y="4246959"/>
                  <a:pt x="8781133" y="4291526"/>
                  <a:pt x="8458419" y="4331003"/>
                </a:cubicBezTo>
                <a:cubicBezTo>
                  <a:pt x="8211360" y="4361169"/>
                  <a:pt x="7963792" y="4386742"/>
                  <a:pt x="7715970" y="4410950"/>
                </a:cubicBezTo>
                <a:lnTo>
                  <a:pt x="6951716" y="4476730"/>
                </a:lnTo>
                <a:lnTo>
                  <a:pt x="6936303" y="4478801"/>
                </a:lnTo>
                <a:lnTo>
                  <a:pt x="6790448" y="4490162"/>
                </a:lnTo>
                <a:lnTo>
                  <a:pt x="6799941" y="4491982"/>
                </a:lnTo>
                <a:cubicBezTo>
                  <a:pt x="6811623" y="4492448"/>
                  <a:pt x="6823734" y="4490275"/>
                  <a:pt x="6835432" y="4490275"/>
                </a:cubicBezTo>
                <a:cubicBezTo>
                  <a:pt x="6851580" y="4490275"/>
                  <a:pt x="6867729" y="4487668"/>
                  <a:pt x="6884003" y="4487297"/>
                </a:cubicBezTo>
                <a:cubicBezTo>
                  <a:pt x="7115805" y="4481835"/>
                  <a:pt x="7347351" y="4469668"/>
                  <a:pt x="7578771" y="4454770"/>
                </a:cubicBezTo>
                <a:cubicBezTo>
                  <a:pt x="7927552" y="4432302"/>
                  <a:pt x="8276080" y="4404123"/>
                  <a:pt x="8623845" y="4367873"/>
                </a:cubicBezTo>
                <a:cubicBezTo>
                  <a:pt x="8909939" y="4338575"/>
                  <a:pt x="9195310" y="4303940"/>
                  <a:pt x="9479970" y="4263967"/>
                </a:cubicBezTo>
                <a:cubicBezTo>
                  <a:pt x="9864901" y="4209593"/>
                  <a:pt x="10248014" y="4144879"/>
                  <a:pt x="10629308" y="4069810"/>
                </a:cubicBezTo>
                <a:cubicBezTo>
                  <a:pt x="11090114" y="3978690"/>
                  <a:pt x="11546975" y="3871184"/>
                  <a:pt x="11998498" y="3743816"/>
                </a:cubicBezTo>
                <a:lnTo>
                  <a:pt x="12188952" y="3687715"/>
                </a:lnTo>
                <a:lnTo>
                  <a:pt x="12188952" y="3742439"/>
                </a:lnTo>
                <a:lnTo>
                  <a:pt x="11829257" y="3846853"/>
                </a:lnTo>
                <a:cubicBezTo>
                  <a:pt x="11534769" y="3926550"/>
                  <a:pt x="11238120" y="3997436"/>
                  <a:pt x="10939183" y="4061368"/>
                </a:cubicBezTo>
                <a:cubicBezTo>
                  <a:pt x="10622824" y="4129150"/>
                  <a:pt x="10304941" y="4189147"/>
                  <a:pt x="9985530" y="4241373"/>
                </a:cubicBezTo>
                <a:cubicBezTo>
                  <a:pt x="9720036" y="4284822"/>
                  <a:pt x="9453814" y="4323467"/>
                  <a:pt x="9186882" y="4357320"/>
                </a:cubicBezTo>
                <a:cubicBezTo>
                  <a:pt x="8984197" y="4382894"/>
                  <a:pt x="8781514" y="4406977"/>
                  <a:pt x="8578198" y="4426839"/>
                </a:cubicBezTo>
                <a:cubicBezTo>
                  <a:pt x="8340547" y="4449559"/>
                  <a:pt x="8102644" y="4471034"/>
                  <a:pt x="7864358" y="4488290"/>
                </a:cubicBezTo>
                <a:cubicBezTo>
                  <a:pt x="7554994" y="4510634"/>
                  <a:pt x="7245502" y="4528512"/>
                  <a:pt x="6935502" y="4539684"/>
                </a:cubicBezTo>
                <a:cubicBezTo>
                  <a:pt x="6782917" y="4545147"/>
                  <a:pt x="6630334" y="4548995"/>
                  <a:pt x="6477750" y="4553587"/>
                </a:cubicBezTo>
                <a:cubicBezTo>
                  <a:pt x="6439195" y="4551503"/>
                  <a:pt x="6400529" y="4553128"/>
                  <a:pt x="6362294" y="4558430"/>
                </a:cubicBezTo>
                <a:lnTo>
                  <a:pt x="6057129" y="4558430"/>
                </a:lnTo>
                <a:lnTo>
                  <a:pt x="5977784" y="4553836"/>
                </a:lnTo>
                <a:cubicBezTo>
                  <a:pt x="5740261" y="4541423"/>
                  <a:pt x="5502739" y="4527644"/>
                  <a:pt x="5265087" y="4517587"/>
                </a:cubicBezTo>
                <a:cubicBezTo>
                  <a:pt x="4958267" y="4505171"/>
                  <a:pt x="4651826" y="4484691"/>
                  <a:pt x="4346277" y="4455517"/>
                </a:cubicBezTo>
                <a:cubicBezTo>
                  <a:pt x="4021654" y="4424605"/>
                  <a:pt x="3697795" y="4389970"/>
                  <a:pt x="3373045" y="4356948"/>
                </a:cubicBezTo>
                <a:cubicBezTo>
                  <a:pt x="3035412" y="4322686"/>
                  <a:pt x="2698456" y="4283047"/>
                  <a:pt x="2362173" y="4238021"/>
                </a:cubicBezTo>
                <a:cubicBezTo>
                  <a:pt x="1984692" y="4187868"/>
                  <a:pt x="1608364" y="4130142"/>
                  <a:pt x="1233177" y="4064845"/>
                </a:cubicBezTo>
                <a:cubicBezTo>
                  <a:pt x="842181" y="3996132"/>
                  <a:pt x="453758" y="3917644"/>
                  <a:pt x="68500" y="3825138"/>
                </a:cubicBezTo>
                <a:lnTo>
                  <a:pt x="0" y="3807783"/>
                </a:lnTo>
                <a:lnTo>
                  <a:pt x="0" y="3751294"/>
                </a:lnTo>
                <a:lnTo>
                  <a:pt x="72441" y="3770071"/>
                </a:lnTo>
                <a:cubicBezTo>
                  <a:pt x="247961" y="3812249"/>
                  <a:pt x="424164" y="3851509"/>
                  <a:pt x="600716" y="3888441"/>
                </a:cubicBezTo>
                <a:cubicBezTo>
                  <a:pt x="988279" y="3969255"/>
                  <a:pt x="1378133" y="4038153"/>
                  <a:pt x="1769512" y="4098609"/>
                </a:cubicBezTo>
                <a:cubicBezTo>
                  <a:pt x="2052426" y="4142185"/>
                  <a:pt x="2335725" y="4182282"/>
                  <a:pt x="2613554" y="4215551"/>
                </a:cubicBezTo>
                <a:cubicBezTo>
                  <a:pt x="2605544" y="4218158"/>
                  <a:pt x="2594611" y="4208102"/>
                  <a:pt x="2581134" y="4205620"/>
                </a:cubicBezTo>
                <a:cubicBezTo>
                  <a:pt x="2087178" y="4113668"/>
                  <a:pt x="1597684" y="4002775"/>
                  <a:pt x="1112635" y="3872923"/>
                </a:cubicBezTo>
                <a:cubicBezTo>
                  <a:pt x="880453" y="3810852"/>
                  <a:pt x="649713" y="3744374"/>
                  <a:pt x="420412" y="3673490"/>
                </a:cubicBezTo>
                <a:lnTo>
                  <a:pt x="0" y="353457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534E804-A8E9-04D9-8DD0-F35550888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2248" y="121690"/>
            <a:ext cx="10515600" cy="1325563"/>
          </a:xfrm>
        </p:spPr>
        <p:txBody>
          <a:bodyPr/>
          <a:lstStyle/>
          <a:p>
            <a:r>
              <a:rPr lang="en-GB" b="1" dirty="0"/>
              <a:t>Contents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68855A-BFBF-6E7E-948C-0282346486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0" y="144725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Recap of: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Research questions and FINERMAP framework</a:t>
            </a:r>
          </a:p>
          <a:p>
            <a:r>
              <a:rPr lang="en-GB" dirty="0"/>
              <a:t>Search strategy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Keywords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Boolean operators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Database</a:t>
            </a:r>
          </a:p>
          <a:p>
            <a:r>
              <a:rPr lang="en-GB" dirty="0"/>
              <a:t>Workshop: research questions </a:t>
            </a:r>
            <a:r>
              <a:rPr lang="en-GB"/>
              <a:t>for Assignment 1.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90C302-C80E-B6F4-51D6-408E686DA1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04CAC-3559-1A89-447C-2014DFB4E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F9947-F804-4560-7BAE-0386334DD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82380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0842EF-0CBE-AB17-4FFE-AC9937450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is a research questions</a:t>
            </a: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person leaning on a red question mark&#10;&#10;AI-generated content may be incorrect.">
            <a:extLst>
              <a:ext uri="{FF2B5EF4-FFF2-40B4-BE49-F238E27FC236}">
                <a16:creationId xmlns:a16="http://schemas.microsoft.com/office/drawing/2014/main" id="{F093BB25-4AC6-3301-1E34-4FEBBF10F6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86400" y="640080"/>
            <a:ext cx="5550408" cy="5550408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DDEC2E-DC46-18E6-C10A-687FFC83114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chemeClr val="tx1">
                    <a:tint val="75000"/>
                  </a:schemeClr>
                </a:solidFill>
              </a:rPr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F47805-C75B-0A3B-AB31-8849BCA42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5221C7-745E-7661-2AE5-231C308E10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952C8876-FA58-4909-A2F5-A882CF52CC7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4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ABFA3BB-E005-61D0-5CE4-E54C1F4D83DE}"/>
              </a:ext>
            </a:extLst>
          </p:cNvPr>
          <p:cNvSpPr txBox="1"/>
          <p:nvPr/>
        </p:nvSpPr>
        <p:spPr>
          <a:xfrm>
            <a:off x="8582290" y="5990433"/>
            <a:ext cx="245451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freepngimg.com/png/72547-thinking-photography-question-mark-man-stock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077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group of people standing next to a diagram of a spine&#10;&#10;AI-generated content may be incorrect.">
            <a:extLst>
              <a:ext uri="{FF2B5EF4-FFF2-40B4-BE49-F238E27FC236}">
                <a16:creationId xmlns:a16="http://schemas.microsoft.com/office/drawing/2014/main" id="{2B5EABD7-63D3-6947-E02C-0A8422A21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1" t="8476" r="11456" b="10651"/>
          <a:stretch>
            <a:fillRect/>
          </a:stretch>
        </p:blipFill>
        <p:spPr>
          <a:xfrm>
            <a:off x="6818588" y="730469"/>
            <a:ext cx="5373412" cy="554634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B48102E-BF1E-FDA7-4886-93CA3D9BBE8E}"/>
              </a:ext>
            </a:extLst>
          </p:cNvPr>
          <p:cNvSpPr txBox="1"/>
          <p:nvPr/>
        </p:nvSpPr>
        <p:spPr>
          <a:xfrm>
            <a:off x="88024" y="1303039"/>
            <a:ext cx="745840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It defines:</a:t>
            </a:r>
          </a:p>
          <a:p>
            <a:endParaRPr lang="en-GB" sz="20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/>
              <a:t>the scope of your work,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/>
              <a:t>guides your process,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000" dirty="0"/>
              <a:t>ensures you are contributing something meaningful to your field. 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According to academic standards, the most successful questions are </a:t>
            </a:r>
            <a:r>
              <a:rPr lang="en-GB" sz="2000" b="1" dirty="0"/>
              <a:t>narrowly focused</a:t>
            </a:r>
            <a:r>
              <a:rPr lang="en-GB" sz="2000" dirty="0"/>
              <a:t> and address specific parts of a complex problem rather than trying to solve everything at once.</a:t>
            </a:r>
            <a:r>
              <a:rPr lang="en-GB" sz="2000" b="1" dirty="0"/>
              <a:t> </a:t>
            </a:r>
            <a:br>
              <a:rPr lang="en-GB" sz="2000" b="1" dirty="0"/>
            </a:br>
            <a:endParaRPr lang="en-GB" sz="20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24E7D6-70FF-9840-79C5-46E0ED6F62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024" y="581184"/>
            <a:ext cx="12015952" cy="87099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Research question: </a:t>
            </a:r>
            <a:r>
              <a:rPr lang="en-GB" sz="2000" dirty="0"/>
              <a:t>is considered the "</a:t>
            </a:r>
            <a:r>
              <a:rPr lang="en-GB" sz="2000" b="1" dirty="0"/>
              <a:t>backbone</a:t>
            </a:r>
            <a:r>
              <a:rPr lang="en-GB" sz="2000" dirty="0"/>
              <a:t>" of good research. </a:t>
            </a:r>
            <a:br>
              <a:rPr lang="en-GB" sz="2000" dirty="0"/>
            </a:br>
            <a:br>
              <a:rPr lang="en-GB" sz="2000" dirty="0"/>
            </a:br>
            <a:br>
              <a:rPr lang="en-GB" sz="2000" b="1" dirty="0"/>
            </a:br>
            <a:br>
              <a:rPr lang="en-GB" sz="2000" b="1" dirty="0"/>
            </a:br>
            <a:endParaRPr lang="en-GB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8D3FA-6EFB-EC6A-09ED-7166F4356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2A5FEF-2B4E-E98C-7C94-2ECCE6C81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BED0C2-1D06-C122-5B6E-36EBBD0AD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5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5B6D7C-1AED-8FD9-888D-98BC440F5A0B}"/>
              </a:ext>
            </a:extLst>
          </p:cNvPr>
          <p:cNvSpPr txBox="1"/>
          <p:nvPr/>
        </p:nvSpPr>
        <p:spPr>
          <a:xfrm>
            <a:off x="735726" y="5907484"/>
            <a:ext cx="61590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1800" dirty="0"/>
              <a:t>(Ratan, et al., 2019)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54222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64741-2D19-9498-4424-D7E81616E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677" y="87210"/>
            <a:ext cx="10515600" cy="517772"/>
          </a:xfrm>
        </p:spPr>
        <p:txBody>
          <a:bodyPr>
            <a:normAutofit fontScale="90000"/>
          </a:bodyPr>
          <a:lstStyle/>
          <a:p>
            <a:r>
              <a:rPr lang="en-GB" sz="3200" b="1" dirty="0"/>
              <a:t>Some examples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57A3C4-578B-AF2D-EFEA-24C63A8A2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237C5A-37BA-6A55-CB60-8B4DF65C2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954E1F-C066-80F2-206D-50FA693E3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6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5F43F69-4368-75DA-73F1-E6032C2C468E}"/>
              </a:ext>
            </a:extLst>
          </p:cNvPr>
          <p:cNvSpPr txBox="1"/>
          <p:nvPr/>
        </p:nvSpPr>
        <p:spPr>
          <a:xfrm>
            <a:off x="986077" y="1017419"/>
            <a:ext cx="17687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Dementia care </a:t>
            </a:r>
          </a:p>
        </p:txBody>
      </p:sp>
      <p:pic>
        <p:nvPicPr>
          <p:cNvPr id="9" name="Graphic 8" descr="Badge 1 outline">
            <a:extLst>
              <a:ext uri="{FF2B5EF4-FFF2-40B4-BE49-F238E27FC236}">
                <a16:creationId xmlns:a16="http://schemas.microsoft.com/office/drawing/2014/main" id="{850636C4-77CE-F138-E7D7-B42B0AED7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1677" y="744885"/>
            <a:ext cx="914400" cy="914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75CC28E-6C89-1433-4E85-3AA0B67D8B6A}"/>
              </a:ext>
            </a:extLst>
          </p:cNvPr>
          <p:cNvSpPr txBox="1"/>
          <p:nvPr/>
        </p:nvSpPr>
        <p:spPr>
          <a:xfrm>
            <a:off x="81055" y="1804031"/>
            <a:ext cx="391590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The complex problem (Too broad):</a:t>
            </a:r>
            <a:r>
              <a:rPr lang="en-GB" sz="1600" dirty="0"/>
              <a:t> “How can we improve care for people with dementia?”</a:t>
            </a:r>
          </a:p>
          <a:p>
            <a:endParaRPr lang="en-GB" sz="1600" b="1" u="sng" dirty="0"/>
          </a:p>
          <a:p>
            <a:r>
              <a:rPr lang="en-GB" sz="1600" b="1" u="sng" dirty="0"/>
              <a:t>The narrowly focused questions: </a:t>
            </a:r>
            <a:r>
              <a:rPr lang="en-GB" sz="1600" dirty="0"/>
              <a:t>“What is the impact of personalised music therapy on reducing agitation levels in residents with late-stage dementia in UK nursing homes?”</a:t>
            </a:r>
          </a:p>
          <a:p>
            <a:endParaRPr lang="en-GB" sz="1600" b="1" u="sng" dirty="0"/>
          </a:p>
          <a:p>
            <a:r>
              <a:rPr lang="en-GB" sz="1600" b="1" u="sng" dirty="0"/>
              <a:t>Why it works:</a:t>
            </a:r>
            <a:r>
              <a:rPr lang="en-GB" sz="1600" dirty="0"/>
              <a:t> it narrows the research question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intervention (music therapy)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outcome (agitation levels)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The population/context (late-stage dementia in UK nursing homes)</a:t>
            </a:r>
            <a:r>
              <a:rPr lang="en-GB" sz="1600" b="1" u="sng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A49E1D-1058-ECB1-7722-C474790BCF82}"/>
              </a:ext>
            </a:extLst>
          </p:cNvPr>
          <p:cNvSpPr txBox="1"/>
          <p:nvPr/>
        </p:nvSpPr>
        <p:spPr>
          <a:xfrm>
            <a:off x="4953000" y="1017419"/>
            <a:ext cx="21002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Childhood obesity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B54DEB0-EC57-9CD4-B3A3-966E8DA9A1F2}"/>
              </a:ext>
            </a:extLst>
          </p:cNvPr>
          <p:cNvSpPr txBox="1"/>
          <p:nvPr/>
        </p:nvSpPr>
        <p:spPr>
          <a:xfrm>
            <a:off x="4055921" y="1808708"/>
            <a:ext cx="392561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The complex problem (Too broad):</a:t>
            </a:r>
            <a:r>
              <a:rPr lang="en-GB" sz="1600" dirty="0"/>
              <a:t> “How do we stop children from becoming overweight?”</a:t>
            </a:r>
          </a:p>
          <a:p>
            <a:endParaRPr lang="en-GB" sz="1600" b="1" u="sng" dirty="0"/>
          </a:p>
          <a:p>
            <a:r>
              <a:rPr lang="en-GB" sz="1600" b="1" u="sng" dirty="0"/>
              <a:t>The narrowly focused questions: </a:t>
            </a:r>
            <a:r>
              <a:rPr lang="en-GB" sz="1600" dirty="0"/>
              <a:t>“Does the implementation of ‘daily mile’ initiative in primary schools lead to a measurable reduction in BMI among Year 6 students over a 12-month period?”</a:t>
            </a:r>
          </a:p>
          <a:p>
            <a:endParaRPr lang="en-GB" sz="1600" b="1" u="sng" dirty="0"/>
          </a:p>
          <a:p>
            <a:r>
              <a:rPr lang="en-GB" sz="1600" b="1" u="sng" dirty="0"/>
              <a:t>Why it works:</a:t>
            </a:r>
            <a:r>
              <a:rPr lang="en-GB" sz="1600" dirty="0"/>
              <a:t> instead of solving all of “obesity”, it looks at: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One specific initiative (daily mile)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 specific group (year 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 defined timeframe (12-months period)</a:t>
            </a:r>
          </a:p>
        </p:txBody>
      </p:sp>
      <p:pic>
        <p:nvPicPr>
          <p:cNvPr id="15" name="Graphic 14" descr="Badge outline">
            <a:extLst>
              <a:ext uri="{FF2B5EF4-FFF2-40B4-BE49-F238E27FC236}">
                <a16:creationId xmlns:a16="http://schemas.microsoft.com/office/drawing/2014/main" id="{34942FF4-5BF7-C771-414F-FC7AB482A7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38600" y="744885"/>
            <a:ext cx="914400" cy="91440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528A01D-73F8-6E21-BBF8-90E6C9576DC1}"/>
              </a:ext>
            </a:extLst>
          </p:cNvPr>
          <p:cNvCxnSpPr/>
          <p:nvPr/>
        </p:nvCxnSpPr>
        <p:spPr>
          <a:xfrm>
            <a:off x="3986050" y="212095"/>
            <a:ext cx="0" cy="6433809"/>
          </a:xfrm>
          <a:prstGeom prst="line">
            <a:avLst/>
          </a:prstGeom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3978F4AE-59AB-6DAB-9E6C-FF29F7650039}"/>
              </a:ext>
            </a:extLst>
          </p:cNvPr>
          <p:cNvSpPr txBox="1"/>
          <p:nvPr/>
        </p:nvSpPr>
        <p:spPr>
          <a:xfrm>
            <a:off x="8932072" y="1022096"/>
            <a:ext cx="2702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/>
              <a:t>Post-Operative recovery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DBF3C0B-1927-13A8-2106-167763560CEE}"/>
              </a:ext>
            </a:extLst>
          </p:cNvPr>
          <p:cNvSpPr txBox="1"/>
          <p:nvPr/>
        </p:nvSpPr>
        <p:spPr>
          <a:xfrm>
            <a:off x="8077200" y="1804031"/>
            <a:ext cx="404830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The complex problem (Too broad):</a:t>
            </a:r>
            <a:r>
              <a:rPr lang="en-GB" sz="1600" dirty="0"/>
              <a:t> “How can we help patients recover faster after surgery?”</a:t>
            </a:r>
          </a:p>
          <a:p>
            <a:endParaRPr lang="en-GB" sz="1600" b="1" u="sng" dirty="0"/>
          </a:p>
          <a:p>
            <a:r>
              <a:rPr lang="en-GB" sz="1600" b="1" u="sng" dirty="0"/>
              <a:t>The narrowly focused questions: </a:t>
            </a:r>
            <a:r>
              <a:rPr lang="en-GB" sz="1600" dirty="0"/>
              <a:t>“How does early mobilisation within 6 hours of hip replacement surgery affect the length of hospital stay for patients over the age of 65?”</a:t>
            </a:r>
          </a:p>
          <a:p>
            <a:endParaRPr lang="en-GB" sz="1600" b="1" u="sng" dirty="0"/>
          </a:p>
          <a:p>
            <a:r>
              <a:rPr lang="en-GB" sz="1600" b="1" u="sng" dirty="0"/>
              <a:t>Why it works:</a:t>
            </a:r>
            <a:r>
              <a:rPr lang="en-GB" sz="1600" dirty="0"/>
              <a:t> it works because it focuses 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 single procedure (hip replacement)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 specific action (early mobilisation)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 clear metric (length of stay)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A defined demographic (over 65s)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6590E3A-2D2F-D2D4-1FC2-AB70D1DDC5C6}"/>
              </a:ext>
            </a:extLst>
          </p:cNvPr>
          <p:cNvCxnSpPr/>
          <p:nvPr/>
        </p:nvCxnSpPr>
        <p:spPr>
          <a:xfrm>
            <a:off x="8037786" y="212095"/>
            <a:ext cx="0" cy="6433809"/>
          </a:xfrm>
          <a:prstGeom prst="line">
            <a:avLst/>
          </a:prstGeom>
          <a:ln>
            <a:solidFill>
              <a:schemeClr val="tx2">
                <a:lumMod val="75000"/>
                <a:lumOff val="2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2" name="Graphic 21" descr="Badge 3 outline">
            <a:extLst>
              <a:ext uri="{FF2B5EF4-FFF2-40B4-BE49-F238E27FC236}">
                <a16:creationId xmlns:a16="http://schemas.microsoft.com/office/drawing/2014/main" id="{8DA39C2F-A8A7-2764-3106-8C11D6DDC3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055426" y="74402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426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EDD3BC5-0AE9-BAF7-D06E-1F8B6BCBB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6800" y="329184"/>
            <a:ext cx="6672072" cy="1783080"/>
          </a:xfrm>
        </p:spPr>
        <p:txBody>
          <a:bodyPr anchor="b">
            <a:normAutofit/>
          </a:bodyPr>
          <a:lstStyle/>
          <a:p>
            <a:pPr algn="ctr"/>
            <a:r>
              <a:rPr lang="en-GB" sz="5000" b="1" dirty="0"/>
              <a:t>Summary of the “Narrowing” process</a:t>
            </a:r>
          </a:p>
        </p:txBody>
      </p:sp>
      <p:sp>
        <p:nvSpPr>
          <p:cNvPr id="15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D3921A-4DFC-6941-CEA6-A41409F4A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6" y="2858814"/>
            <a:ext cx="7537704" cy="333167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When refining your own question for the assignment, try to identify these four elements to move away from “solving everything at once”:</a:t>
            </a:r>
          </a:p>
          <a:p>
            <a:pPr marL="0" indent="0">
              <a:buNone/>
            </a:pPr>
            <a:endParaRPr lang="en-GB" sz="1800" dirty="0"/>
          </a:p>
          <a:p>
            <a:pPr marL="457200" indent="-457200">
              <a:buFont typeface="+mj-lt"/>
              <a:buAutoNum type="arabicPeriod"/>
            </a:pPr>
            <a:r>
              <a:rPr lang="en-GB" sz="1800" b="1" dirty="0"/>
              <a:t>Who? </a:t>
            </a:r>
            <a:r>
              <a:rPr lang="en-GB" sz="1800" dirty="0"/>
              <a:t>Specific patient group or population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b="1" dirty="0"/>
              <a:t>What? </a:t>
            </a:r>
            <a:r>
              <a:rPr lang="en-GB" sz="1800" dirty="0"/>
              <a:t>The specific intervention or factor you are looking at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b="1" dirty="0"/>
              <a:t>Where?</a:t>
            </a:r>
            <a:r>
              <a:rPr lang="en-GB" sz="1800" dirty="0"/>
              <a:t> The specific setting (like hospital, community care, school)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1800" b="1" dirty="0"/>
              <a:t>Result?</a:t>
            </a:r>
            <a:r>
              <a:rPr lang="en-GB" sz="1800" dirty="0"/>
              <a:t> The specific outcome you are measuring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039B2A-0E49-90C7-2BE2-F55790A960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>
                <a:solidFill>
                  <a:srgbClr val="FFFFFF"/>
                </a:solidFill>
              </a:rPr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6B0146-5FD7-A99D-875E-CD875B72A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297762" y="6356350"/>
            <a:ext cx="4114800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B6D569-22ED-9A0B-1B12-8260D4F7BE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052978" y="6356350"/>
            <a:ext cx="1300821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952C8876-FA58-4909-A2F5-A882CF52CC7E}" type="slidenum">
              <a:rPr lang="en-GB" smtClean="0"/>
              <a:pPr>
                <a:spcAft>
                  <a:spcPts val="600"/>
                </a:spcAft>
              </a:pPr>
              <a:t>7</a:t>
            </a:fld>
            <a:endParaRPr lang="en-GB"/>
          </a:p>
        </p:txBody>
      </p:sp>
      <p:pic>
        <p:nvPicPr>
          <p:cNvPr id="8" name="Picture 7" descr="A diagram of a question&#10;&#10;AI-generated content may be incorrect.">
            <a:extLst>
              <a:ext uri="{FF2B5EF4-FFF2-40B4-BE49-F238E27FC236}">
                <a16:creationId xmlns:a16="http://schemas.microsoft.com/office/drawing/2014/main" id="{32950C27-FDA3-BFCE-2951-92838DB20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61" r="12428"/>
          <a:stretch>
            <a:fillRect/>
          </a:stretch>
        </p:blipFill>
        <p:spPr>
          <a:xfrm>
            <a:off x="-3048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42864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53D00-DE08-95F1-B4B2-7B3A6F4E9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007" y="394177"/>
            <a:ext cx="4490545" cy="1325563"/>
          </a:xfrm>
        </p:spPr>
        <p:txBody>
          <a:bodyPr/>
          <a:lstStyle/>
          <a:p>
            <a:r>
              <a:rPr lang="en-GB" b="1" dirty="0"/>
              <a:t>Individual 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1AA820-E254-7A7F-4383-151B11F67C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4597" y="1652433"/>
            <a:ext cx="6781800" cy="3418517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sz="1800" b="1" dirty="0"/>
              <a:t>The broad topic: </a:t>
            </a:r>
            <a:r>
              <a:rPr lang="en-GB" sz="1800" dirty="0"/>
              <a:t>Write down your general area of interest.</a:t>
            </a:r>
          </a:p>
          <a:p>
            <a:pPr marL="514350" indent="-514350">
              <a:buAutoNum type="arabicPeriod"/>
            </a:pPr>
            <a:endParaRPr lang="en-GB" sz="1800" dirty="0"/>
          </a:p>
          <a:p>
            <a:pPr marL="514350" indent="-514350">
              <a:buAutoNum type="arabicPeriod"/>
            </a:pPr>
            <a:r>
              <a:rPr lang="en-GB" sz="1800" b="1" dirty="0"/>
              <a:t>The specific “Who”:</a:t>
            </a:r>
            <a:r>
              <a:rPr lang="en-GB" sz="1800" dirty="0"/>
              <a:t> Define exactly who you are looking at. </a:t>
            </a:r>
          </a:p>
          <a:p>
            <a:pPr marL="514350" indent="-514350">
              <a:buAutoNum type="arabicPeriod"/>
            </a:pPr>
            <a:endParaRPr lang="en-GB" sz="1800" dirty="0"/>
          </a:p>
          <a:p>
            <a:pPr marL="514350" indent="-514350">
              <a:buAutoNum type="arabicPeriod"/>
            </a:pPr>
            <a:r>
              <a:rPr lang="en-GB" sz="1800" b="1" dirty="0"/>
              <a:t>The “Where” &amp; “What”: </a:t>
            </a:r>
            <a:r>
              <a:rPr lang="en-GB" sz="1800" dirty="0"/>
              <a:t>Add a setting and a specific factor or intervention.</a:t>
            </a:r>
          </a:p>
          <a:p>
            <a:pPr marL="514350" indent="-514350">
              <a:buAutoNum type="arabicPeriod"/>
            </a:pPr>
            <a:endParaRPr lang="en-GB" sz="1800" dirty="0"/>
          </a:p>
          <a:p>
            <a:pPr marL="514350" indent="-514350">
              <a:buAutoNum type="arabicPeriod"/>
            </a:pPr>
            <a:r>
              <a:rPr lang="en-GB" sz="1800" b="1" dirty="0"/>
              <a:t>The draft question</a:t>
            </a:r>
            <a:r>
              <a:rPr lang="en-GB" sz="1800" dirty="0"/>
              <a:t>: Combine these into one sentence that aims to fine a result.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A9FA86-DFDC-CADD-3262-CBBF9C1A4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C49647-33F4-EF3D-B86B-C3EAA2C0F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64F8-1A3F-5B8D-1215-664FF0BCA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8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38AC51-396B-4B9E-1D6A-F75E9E61DC24}"/>
              </a:ext>
            </a:extLst>
          </p:cNvPr>
          <p:cNvSpPr txBox="1"/>
          <p:nvPr/>
        </p:nvSpPr>
        <p:spPr>
          <a:xfrm>
            <a:off x="838200" y="5562637"/>
            <a:ext cx="105156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dirty="0"/>
              <a:t>You are now able to "break information down into parts" and "justify" the focus of their question.</a:t>
            </a:r>
          </a:p>
        </p:txBody>
      </p:sp>
      <p:pic>
        <p:nvPicPr>
          <p:cNvPr id="12" name="Picture 11" descr="A cartoon of a person holding a pen in his mouth&#10;&#10;AI-generated content may be incorrect.">
            <a:extLst>
              <a:ext uri="{FF2B5EF4-FFF2-40B4-BE49-F238E27FC236}">
                <a16:creationId xmlns:a16="http://schemas.microsoft.com/office/drawing/2014/main" id="{BD616C4E-8ABB-E6C3-08BC-42552554B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8918" y="1603838"/>
            <a:ext cx="4896769" cy="3650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332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362A56-6915-5715-6DAF-AC90B50899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501651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 b="1" dirty="0"/>
              <a:t>The FINERMAP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4EFB98-E9A4-9FEE-8112-D49DC32F7A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939" y="2614903"/>
            <a:ext cx="5542632" cy="361314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dirty="0"/>
              <a:t>Used to evaluate if a research question is strong enough to build an entire project (or assignment) around.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Think of it as a “filter” or “quality control checklist”: if your questions doesn’t pass these tests, it needs more work before you start searching for articles.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C4A5B8-463B-8D33-7B6A-808121E722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1802" y="6356350"/>
            <a:ext cx="2819598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>
                <a:solidFill>
                  <a:schemeClr val="tx1"/>
                </a:solidFill>
              </a:rPr>
              <a:t>Dr Simona Ferraraccio</a:t>
            </a:r>
          </a:p>
        </p:txBody>
      </p:sp>
      <p:pic>
        <p:nvPicPr>
          <p:cNvPr id="8" name="Picture 7" descr="A person standing on a funnel&#10;&#10;AI-generated content may be incorrect.">
            <a:extLst>
              <a:ext uri="{FF2B5EF4-FFF2-40B4-BE49-F238E27FC236}">
                <a16:creationId xmlns:a16="http://schemas.microsoft.com/office/drawing/2014/main" id="{F001B456-10CE-01A1-21F9-AAC55DC4A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3" r="2748"/>
          <a:stretch>
            <a:fillRect/>
          </a:stretch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7CBF57-EAB1-85A4-37AB-8D5DE8C83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478073" y="6356350"/>
            <a:ext cx="3303431" cy="365125"/>
          </a:xfrm>
        </p:spPr>
        <p:txBody>
          <a:bodyPr>
            <a:normAutofit/>
          </a:bodyPr>
          <a:lstStyle/>
          <a:p>
            <a:pPr algn="l">
              <a:spcAft>
                <a:spcPts val="600"/>
              </a:spcAft>
            </a:pPr>
            <a:r>
              <a:rPr lang="en-GB">
                <a:solidFill>
                  <a:srgbClr val="FFFFFF"/>
                </a:solidFill>
              </a:rPr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9CB8F3-89B9-67CD-F164-723DBCDF4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2520" y="6356350"/>
            <a:ext cx="3200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952C8876-FA58-4909-A2F5-A882CF52CC7E}" type="slidenum">
              <a:rPr lang="en-GB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9</a:t>
            </a:fld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590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A5C409-BAC9-E432-C10F-377D6B917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5BE2FB-B79F-593E-6E04-2651D91D3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379CF-F9C1-D5CE-FFFC-89399C2FB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10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763B04-15BF-3F2D-4A24-EF33993E746E}"/>
              </a:ext>
            </a:extLst>
          </p:cNvPr>
          <p:cNvSpPr txBox="1"/>
          <p:nvPr/>
        </p:nvSpPr>
        <p:spPr>
          <a:xfrm>
            <a:off x="336329" y="136525"/>
            <a:ext cx="106152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/>
              <a:t>Feasible – “The reality check”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719367B-66DA-20F1-D7BF-8A276C0F3EC9}"/>
              </a:ext>
            </a:extLst>
          </p:cNvPr>
          <p:cNvSpPr txBox="1"/>
          <p:nvPr/>
        </p:nvSpPr>
        <p:spPr>
          <a:xfrm>
            <a:off x="336330" y="1947587"/>
            <a:ext cx="8292662" cy="40011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000" b="0" i="0" dirty="0">
                <a:solidFill>
                  <a:srgbClr val="1B1B1B"/>
                </a:solidFill>
                <a:effectLst/>
              </a:rPr>
              <a:t>The research question is within the ability of the investigator to carry out </a:t>
            </a:r>
            <a:endParaRPr lang="en-GB" sz="2000" dirty="0"/>
          </a:p>
        </p:txBody>
      </p:sp>
      <p:sp>
        <p:nvSpPr>
          <p:cNvPr id="19" name="Arrow: Down 18">
            <a:extLst>
              <a:ext uri="{FF2B5EF4-FFF2-40B4-BE49-F238E27FC236}">
                <a16:creationId xmlns:a16="http://schemas.microsoft.com/office/drawing/2014/main" id="{84FC16CE-B3D7-18A3-CFF0-3495C7ABEFE9}"/>
              </a:ext>
            </a:extLst>
          </p:cNvPr>
          <p:cNvSpPr/>
          <p:nvPr/>
        </p:nvSpPr>
        <p:spPr>
          <a:xfrm>
            <a:off x="1839433" y="1041991"/>
            <a:ext cx="233916" cy="861237"/>
          </a:xfrm>
          <a:prstGeom prst="downArrow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8C98C8A-6AA1-6ADC-E774-F47C3F6D5E71}"/>
              </a:ext>
            </a:extLst>
          </p:cNvPr>
          <p:cNvSpPr txBox="1"/>
          <p:nvPr/>
        </p:nvSpPr>
        <p:spPr>
          <a:xfrm>
            <a:off x="336329" y="3059668"/>
            <a:ext cx="101789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general: </a:t>
            </a:r>
            <a:r>
              <a:rPr lang="en-GB" sz="1600" dirty="0"/>
              <a:t>Can this project actually be done with the resources I have?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1EFA352-7D4B-E307-9357-0A777EA27A71}"/>
              </a:ext>
            </a:extLst>
          </p:cNvPr>
          <p:cNvSpPr txBox="1"/>
          <p:nvPr/>
        </p:nvSpPr>
        <p:spPr>
          <a:xfrm>
            <a:off x="336329" y="3807990"/>
            <a:ext cx="117426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the context of assignment 1</a:t>
            </a:r>
            <a:r>
              <a:rPr lang="en-GB" sz="1600" dirty="0"/>
              <a:t>:</a:t>
            </a:r>
          </a:p>
          <a:p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Data check: </a:t>
            </a:r>
            <a:r>
              <a:rPr lang="en-GB" sz="1600" dirty="0"/>
              <a:t>Do I already know that enough books and articles exist on this topic, or am I just guessing?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time check:</a:t>
            </a:r>
            <a:r>
              <a:rPr lang="en-GB" sz="1600" dirty="0"/>
              <a:t> If I start this today, can I realistically finish the reading and writing by the deadline?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knowledge check:</a:t>
            </a:r>
            <a:r>
              <a:rPr lang="en-GB" sz="1600" dirty="0"/>
              <a:t> Do I understand the medical or social terms involved in this question well enough to explain them to someone else?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Expert check:</a:t>
            </a:r>
            <a:r>
              <a:rPr lang="en-GB" sz="1600" dirty="0"/>
              <a:t> Does answering this require me to interview expert or visit a specific hospital, or can I find everything I need online?</a:t>
            </a:r>
          </a:p>
        </p:txBody>
      </p:sp>
      <p:pic>
        <p:nvPicPr>
          <p:cNvPr id="23" name="Picture 22" descr="A cartoon of a person with a finger on his head&#10;&#10;AI-generated content may be incorrect.">
            <a:extLst>
              <a:ext uri="{FF2B5EF4-FFF2-40B4-BE49-F238E27FC236}">
                <a16:creationId xmlns:a16="http://schemas.microsoft.com/office/drawing/2014/main" id="{3369C5C7-1BAC-E45D-889B-A9DBA7688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109308" y="1400784"/>
            <a:ext cx="2811848" cy="2407206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9049E34-63C1-E6FE-C5C3-AB201F9BBC6F}"/>
              </a:ext>
            </a:extLst>
          </p:cNvPr>
          <p:cNvSpPr txBox="1"/>
          <p:nvPr/>
        </p:nvSpPr>
        <p:spPr>
          <a:xfrm>
            <a:off x="9920177" y="3785456"/>
            <a:ext cx="5402098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hlinkClick r:id="rId3" tooltip="https://myselfselfhelp.blogspot.com/"/>
              </a:rPr>
              <a:t>This Photo</a:t>
            </a:r>
            <a:r>
              <a:rPr lang="en-GB" sz="600" dirty="0"/>
              <a:t> by Unknown Author is licensed under </a:t>
            </a:r>
            <a:r>
              <a:rPr lang="en-GB" sz="600" dirty="0">
                <a:hlinkClick r:id="rId4" tooltip="https://creativecommons.org/licenses/by-nc-sa/3.0/"/>
              </a:rPr>
              <a:t>CC BY-SA-NC</a:t>
            </a:r>
            <a:endParaRPr lang="en-GB" sz="600" dirty="0"/>
          </a:p>
        </p:txBody>
      </p:sp>
    </p:spTree>
    <p:extLst>
      <p:ext uri="{BB962C8B-B14F-4D97-AF65-F5344CB8AC3E}">
        <p14:creationId xmlns:p14="http://schemas.microsoft.com/office/powerpoint/2010/main" val="1139912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2D2D4-3994-2F35-6978-5AE2405E7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084" y="164073"/>
            <a:ext cx="10515600" cy="1325563"/>
          </a:xfrm>
        </p:spPr>
        <p:txBody>
          <a:bodyPr/>
          <a:lstStyle/>
          <a:p>
            <a:r>
              <a:rPr lang="en-GB" b="1" dirty="0"/>
              <a:t>Feasibility example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31684B-DE49-4DDE-D089-DD6EDD346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15FE3E-2C61-752F-483D-D2F9A6205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3C8F04-8D09-25A6-2DEA-4288CA742D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11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F1FF21E-8E0D-5A81-5B6C-B02A397B8C04}"/>
              </a:ext>
            </a:extLst>
          </p:cNvPr>
          <p:cNvSpPr txBox="1"/>
          <p:nvPr/>
        </p:nvSpPr>
        <p:spPr>
          <a:xfrm>
            <a:off x="1263535" y="1812175"/>
            <a:ext cx="4114800" cy="400110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Unfeasible question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543642-7047-94A1-5C69-BA31107EEC8C}"/>
              </a:ext>
            </a:extLst>
          </p:cNvPr>
          <p:cNvSpPr txBox="1"/>
          <p:nvPr/>
        </p:nvSpPr>
        <p:spPr>
          <a:xfrm>
            <a:off x="6547884" y="1812175"/>
            <a:ext cx="4114800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Feasible question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A9C89E-F2ED-C463-2741-822CC28F15D9}"/>
              </a:ext>
            </a:extLst>
          </p:cNvPr>
          <p:cNvSpPr txBox="1"/>
          <p:nvPr/>
        </p:nvSpPr>
        <p:spPr>
          <a:xfrm>
            <a:off x="444739" y="2607732"/>
            <a:ext cx="5452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“What are the long-term effects of COVID-19 on every person in the world?”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622CE7-D541-D6F1-E9F4-464CFF11F80A}"/>
              </a:ext>
            </a:extLst>
          </p:cNvPr>
          <p:cNvSpPr txBox="1"/>
          <p:nvPr/>
        </p:nvSpPr>
        <p:spPr>
          <a:xfrm>
            <a:off x="6439141" y="2607731"/>
            <a:ext cx="5452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“What are the common symptoms of ‘Long-COVID’ reported by frontline nurses in the UK?”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ACEC044-6F2C-65C1-B168-052DA4136EF9}"/>
              </a:ext>
            </a:extLst>
          </p:cNvPr>
          <p:cNvSpPr txBox="1"/>
          <p:nvPr/>
        </p:nvSpPr>
        <p:spPr>
          <a:xfrm>
            <a:off x="372533" y="3899140"/>
            <a:ext cx="5596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fails: </a:t>
            </a:r>
            <a:r>
              <a:rPr lang="en-GB" dirty="0"/>
              <a:t>it is too broad. You cannot possibly find or read all that data. It isn’t “manageable” or “feasible”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13E9D8-57AC-61B9-4750-9C2BB7B1569C}"/>
              </a:ext>
            </a:extLst>
          </p:cNvPr>
          <p:cNvSpPr txBox="1"/>
          <p:nvPr/>
        </p:nvSpPr>
        <p:spPr>
          <a:xfrm>
            <a:off x="6366935" y="3899139"/>
            <a:ext cx="55969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passes: </a:t>
            </a:r>
            <a:r>
              <a:rPr lang="en-GB" dirty="0"/>
              <a:t>it focuses on a specific group (nurses), a specific location (UK), and a specific outcome (symptoms).</a:t>
            </a:r>
            <a:endParaRPr lang="en-GB" b="1" dirty="0"/>
          </a:p>
        </p:txBody>
      </p:sp>
      <p:pic>
        <p:nvPicPr>
          <p:cNvPr id="14" name="Picture 13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0E6A22BF-BE63-D7FC-F798-CC0788403F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-389" r="53706" b="26465"/>
          <a:stretch>
            <a:fillRect/>
          </a:stretch>
        </p:blipFill>
        <p:spPr>
          <a:xfrm>
            <a:off x="8249567" y="4787943"/>
            <a:ext cx="1831682" cy="1567584"/>
          </a:xfrm>
          <a:prstGeom prst="rect">
            <a:avLst/>
          </a:prstGeom>
        </p:spPr>
      </p:pic>
      <p:pic>
        <p:nvPicPr>
          <p:cNvPr id="15" name="Picture 14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C7609076-1419-7B87-0DF0-F541E849BC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3407" t="20320" b="32"/>
          <a:stretch>
            <a:fillRect/>
          </a:stretch>
        </p:blipFill>
        <p:spPr>
          <a:xfrm>
            <a:off x="2465400" y="4787943"/>
            <a:ext cx="1711069" cy="1567584"/>
          </a:xfrm>
          <a:prstGeom prst="rect">
            <a:avLst/>
          </a:prstGeom>
        </p:spPr>
      </p:pic>
      <p:sp>
        <p:nvSpPr>
          <p:cNvPr id="16" name="Rectangle: Folded Corner 15">
            <a:extLst>
              <a:ext uri="{FF2B5EF4-FFF2-40B4-BE49-F238E27FC236}">
                <a16:creationId xmlns:a16="http://schemas.microsoft.com/office/drawing/2014/main" id="{256DA752-4D40-051D-E54F-36CD500AB2AC}"/>
              </a:ext>
            </a:extLst>
          </p:cNvPr>
          <p:cNvSpPr/>
          <p:nvPr/>
        </p:nvSpPr>
        <p:spPr>
          <a:xfrm>
            <a:off x="10064197" y="63905"/>
            <a:ext cx="1974273" cy="1647279"/>
          </a:xfrm>
          <a:prstGeom prst="foldedCorne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A </a:t>
            </a:r>
            <a:r>
              <a:rPr lang="en-GB" sz="1400" b="1" dirty="0">
                <a:solidFill>
                  <a:schemeClr val="tx1"/>
                </a:solidFill>
              </a:rPr>
              <a:t>Fail</a:t>
            </a:r>
            <a:r>
              <a:rPr lang="en-GB" sz="1400" dirty="0">
                <a:solidFill>
                  <a:schemeClr val="tx1"/>
                </a:solidFill>
              </a:rPr>
              <a:t> on the Feasibility test is actually a good thing, t's a signal to narrow the "Who, What, or Where" of your question.</a:t>
            </a:r>
          </a:p>
        </p:txBody>
      </p:sp>
    </p:spTree>
    <p:extLst>
      <p:ext uri="{BB962C8B-B14F-4D97-AF65-F5344CB8AC3E}">
        <p14:creationId xmlns:p14="http://schemas.microsoft.com/office/powerpoint/2010/main" val="45759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58E4CE-082A-B1B9-AEF9-E8D9BEA0C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F04094-1208-0BC8-CD21-B6B976FC7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58846A-6658-114B-47AF-B9B1F8E1F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12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C4BE16-739E-A8E1-B06B-AD931D74F2B1}"/>
              </a:ext>
            </a:extLst>
          </p:cNvPr>
          <p:cNvSpPr txBox="1"/>
          <p:nvPr/>
        </p:nvSpPr>
        <p:spPr>
          <a:xfrm>
            <a:off x="164880" y="1975964"/>
            <a:ext cx="8907781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b="0" i="0" dirty="0">
                <a:solidFill>
                  <a:srgbClr val="1B1B1B"/>
                </a:solidFill>
                <a:effectLst/>
              </a:rPr>
              <a:t>The research question bridges your personal curiosity with a professional need in the health and social care sector</a:t>
            </a:r>
            <a:endParaRPr lang="en-GB" dirty="0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18E78333-F63C-85AB-428F-2EA0B76DD91D}"/>
              </a:ext>
            </a:extLst>
          </p:cNvPr>
          <p:cNvSpPr/>
          <p:nvPr/>
        </p:nvSpPr>
        <p:spPr>
          <a:xfrm>
            <a:off x="1839433" y="1041991"/>
            <a:ext cx="233916" cy="861237"/>
          </a:xfrm>
          <a:prstGeom prst="downArrow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4E53AF-44BF-790B-4712-D5793E52B945}"/>
              </a:ext>
            </a:extLst>
          </p:cNvPr>
          <p:cNvSpPr txBox="1"/>
          <p:nvPr/>
        </p:nvSpPr>
        <p:spPr>
          <a:xfrm>
            <a:off x="178735" y="3015242"/>
            <a:ext cx="890778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the context of assignment 1</a:t>
            </a:r>
            <a:r>
              <a:rPr lang="en-GB" sz="1600" dirty="0"/>
              <a:t>:</a:t>
            </a:r>
          </a:p>
          <a:p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personal connection: </a:t>
            </a:r>
            <a:r>
              <a:rPr lang="en-GB" sz="1600" dirty="0"/>
              <a:t>“When I read the title of my question, am I curious to see what the journal articles say, or do I already feel bored by it?”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personal value: </a:t>
            </a:r>
            <a:r>
              <a:rPr lang="en-GB" sz="1600" dirty="0"/>
              <a:t>“If I showed this question to a manager in a care home or a hospital, would they say ‘that’s a really useful thing to know’?”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“common sense” test: </a:t>
            </a:r>
            <a:r>
              <a:rPr lang="en-GB" sz="1600" dirty="0"/>
              <a:t>“Is the answer to my question already obvious? (for example, ‘Is exercise good for health?’). If the answer is just ‘yes’, it isn’t interesting enough for academic research.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motivation check: </a:t>
            </a:r>
            <a:r>
              <a:rPr lang="en-GB" sz="1600" dirty="0"/>
              <a:t>“Can I imagine myself reading 3 or 4 different articles on this specific topic without losing focus?”</a:t>
            </a:r>
            <a:endParaRPr lang="en-GB" sz="1600" b="1" dirty="0"/>
          </a:p>
        </p:txBody>
      </p:sp>
      <p:pic>
        <p:nvPicPr>
          <p:cNvPr id="18" name="Picture 17" descr="A cartoon of a child reading a book&#10;&#10;AI-generated content may be incorrect.">
            <a:extLst>
              <a:ext uri="{FF2B5EF4-FFF2-40B4-BE49-F238E27FC236}">
                <a16:creationId xmlns:a16="http://schemas.microsoft.com/office/drawing/2014/main" id="{CC4E624A-B9B7-90FA-43DF-A1FD348AB4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4546" r="17429" b="7315"/>
          <a:stretch>
            <a:fillRect/>
          </a:stretch>
        </p:blipFill>
        <p:spPr>
          <a:xfrm>
            <a:off x="9086515" y="0"/>
            <a:ext cx="3023756" cy="63563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D77B1C7-2644-C4EC-5BE3-781AB7BFD219}"/>
              </a:ext>
            </a:extLst>
          </p:cNvPr>
          <p:cNvSpPr txBox="1"/>
          <p:nvPr/>
        </p:nvSpPr>
        <p:spPr>
          <a:xfrm>
            <a:off x="74825" y="153190"/>
            <a:ext cx="96422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/>
              <a:t>Interesting – “The purpose check”</a:t>
            </a:r>
          </a:p>
        </p:txBody>
      </p:sp>
    </p:spTree>
    <p:extLst>
      <p:ext uri="{BB962C8B-B14F-4D97-AF65-F5344CB8AC3E}">
        <p14:creationId xmlns:p14="http://schemas.microsoft.com/office/powerpoint/2010/main" val="4000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DB2A7B-57CD-A815-8F4C-87F9B4AA5D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Interesting example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866DBC-CEBE-06D9-A40A-3261E07EC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3A1F6C-B5DD-337D-E3A0-23AC222EC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510F14-053E-DC39-5F58-7ADBECF9C3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13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5F21F0-4358-C5C0-758A-CC830FE417C1}"/>
              </a:ext>
            </a:extLst>
          </p:cNvPr>
          <p:cNvSpPr txBox="1"/>
          <p:nvPr/>
        </p:nvSpPr>
        <p:spPr>
          <a:xfrm>
            <a:off x="1263535" y="1812175"/>
            <a:ext cx="4114800" cy="400110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Uninteresting question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41096A-69C6-ECD2-AE41-E675A29EF01D}"/>
              </a:ext>
            </a:extLst>
          </p:cNvPr>
          <p:cNvSpPr txBox="1"/>
          <p:nvPr/>
        </p:nvSpPr>
        <p:spPr>
          <a:xfrm>
            <a:off x="6547884" y="1812175"/>
            <a:ext cx="4114800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Interesting question</a:t>
            </a:r>
          </a:p>
        </p:txBody>
      </p:sp>
      <p:pic>
        <p:nvPicPr>
          <p:cNvPr id="9" name="Picture 8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5195F02A-A279-E6FF-6C54-7A4935BD2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-389" r="53706" b="26465"/>
          <a:stretch>
            <a:fillRect/>
          </a:stretch>
        </p:blipFill>
        <p:spPr>
          <a:xfrm>
            <a:off x="8249567" y="4787943"/>
            <a:ext cx="1831682" cy="1567584"/>
          </a:xfrm>
          <a:prstGeom prst="rect">
            <a:avLst/>
          </a:prstGeom>
        </p:spPr>
      </p:pic>
      <p:pic>
        <p:nvPicPr>
          <p:cNvPr id="10" name="Picture 9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CC57111F-5706-2108-096C-423A5FE8E4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3407" t="20320" b="32"/>
          <a:stretch>
            <a:fillRect/>
          </a:stretch>
        </p:blipFill>
        <p:spPr>
          <a:xfrm>
            <a:off x="2465400" y="4787943"/>
            <a:ext cx="1711069" cy="156758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791FFCD-9472-ABBB-348B-E30AB1C9F628}"/>
              </a:ext>
            </a:extLst>
          </p:cNvPr>
          <p:cNvSpPr txBox="1"/>
          <p:nvPr/>
        </p:nvSpPr>
        <p:spPr>
          <a:xfrm>
            <a:off x="794657" y="2667732"/>
            <a:ext cx="5573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“Do elderly people in care homes feel lonely?”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01456C4-09F6-23AC-FBAD-0AE71E40878C}"/>
              </a:ext>
            </a:extLst>
          </p:cNvPr>
          <p:cNvSpPr txBox="1"/>
          <p:nvPr/>
        </p:nvSpPr>
        <p:spPr>
          <a:xfrm>
            <a:off x="6400800" y="2668555"/>
            <a:ext cx="55734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“How does the use of ‘intergenerational playgroups’ impact the reported levels of loneliness in elderly care home residents?”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37182E-D892-1FA6-E7D5-B06F07382FF5}"/>
              </a:ext>
            </a:extLst>
          </p:cNvPr>
          <p:cNvSpPr txBox="1"/>
          <p:nvPr/>
        </p:nvSpPr>
        <p:spPr>
          <a:xfrm>
            <a:off x="794657" y="3820582"/>
            <a:ext cx="55734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fails: </a:t>
            </a:r>
            <a:r>
              <a:rPr lang="en-GB" dirty="0"/>
              <a:t>The answer is almost certainly “yes”. It doesn’t offer a new insight or a “puzzle” to solve. It lacks academic depth.</a:t>
            </a:r>
            <a:endParaRPr lang="en-GB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41164D-083F-52DD-446C-29FB48FA3DB4}"/>
              </a:ext>
            </a:extLst>
          </p:cNvPr>
          <p:cNvSpPr txBox="1"/>
          <p:nvPr/>
        </p:nvSpPr>
        <p:spPr>
          <a:xfrm>
            <a:off x="6400800" y="3773377"/>
            <a:ext cx="55734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passes: </a:t>
            </a:r>
            <a:r>
              <a:rPr lang="en-GB" dirty="0"/>
              <a:t>It looks at a specific solution to a known problem. It makes you wonder. Does it actually work? How does it work?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792086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3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08CDA3-F3D7-4F5C-FCF6-8FA1DD491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5AE60-3642-CB61-05FA-9E06A188D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5A6668-EAE0-E41C-6E01-E0F297A44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66810" y="6538912"/>
            <a:ext cx="2743200" cy="365125"/>
          </a:xfrm>
        </p:spPr>
        <p:txBody>
          <a:bodyPr/>
          <a:lstStyle/>
          <a:p>
            <a:fld id="{952C8876-FA58-4909-A2F5-A882CF52CC7E}" type="slidenum">
              <a:rPr lang="en-GB" smtClean="0"/>
              <a:t>14</a:t>
            </a:fld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72A38E-33C0-7F13-70DE-BC7619510C5E}"/>
              </a:ext>
            </a:extLst>
          </p:cNvPr>
          <p:cNvSpPr txBox="1"/>
          <p:nvPr/>
        </p:nvSpPr>
        <p:spPr>
          <a:xfrm>
            <a:off x="83442" y="298218"/>
            <a:ext cx="117934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5400" b="1" dirty="0"/>
              <a:t>Novel – “The new perspective check”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BC283D-6E77-90AF-D4D6-FED8B447CD1F}"/>
              </a:ext>
            </a:extLst>
          </p:cNvPr>
          <p:cNvSpPr txBox="1"/>
          <p:nvPr/>
        </p:nvSpPr>
        <p:spPr>
          <a:xfrm>
            <a:off x="108435" y="1975964"/>
            <a:ext cx="12027120" cy="923330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b="0" i="0" dirty="0">
                <a:solidFill>
                  <a:srgbClr val="1B1B1B"/>
                </a:solidFill>
                <a:effectLst/>
              </a:rPr>
              <a:t>The research question is novel when it moves beyond common knowledge or facts tha</a:t>
            </a:r>
            <a:r>
              <a:rPr lang="en-GB" dirty="0">
                <a:solidFill>
                  <a:srgbClr val="1B1B1B"/>
                </a:solidFill>
              </a:rPr>
              <a:t>t can be found in a basic textbook.</a:t>
            </a:r>
          </a:p>
          <a:p>
            <a:pPr algn="ctr"/>
            <a:r>
              <a:rPr lang="en-GB" dirty="0">
                <a:solidFill>
                  <a:srgbClr val="1B1B1B"/>
                </a:solidFill>
              </a:rPr>
              <a:t>You aren’t’ inventing the wheel, you are just looking at the wheel from a different direction (maybe focussing on a different group, a specific modern technology, or a specific local area) </a:t>
            </a:r>
            <a:endParaRPr lang="en-GB" dirty="0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039CC53F-EAF1-BD35-134D-516B50716D6A}"/>
              </a:ext>
            </a:extLst>
          </p:cNvPr>
          <p:cNvSpPr/>
          <p:nvPr/>
        </p:nvSpPr>
        <p:spPr>
          <a:xfrm>
            <a:off x="1839433" y="1041991"/>
            <a:ext cx="233916" cy="861237"/>
          </a:xfrm>
          <a:prstGeom prst="downArrow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98FA8AD-D103-3DA4-938B-525E757F8611}"/>
              </a:ext>
            </a:extLst>
          </p:cNvPr>
          <p:cNvSpPr txBox="1"/>
          <p:nvPr/>
        </p:nvSpPr>
        <p:spPr>
          <a:xfrm>
            <a:off x="108434" y="3401331"/>
            <a:ext cx="988138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the context of assignment 1</a:t>
            </a:r>
            <a:r>
              <a:rPr lang="en-GB" sz="1600" dirty="0"/>
              <a:t>:</a:t>
            </a:r>
          </a:p>
          <a:p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Google test: </a:t>
            </a:r>
            <a:r>
              <a:rPr lang="en-GB" sz="1600" dirty="0"/>
              <a:t>“if a type this question in Google, does the first result give me the exact answer immediately?” (if so, it’s not very novel)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gap check: </a:t>
            </a:r>
            <a:r>
              <a:rPr lang="en-GB" sz="1600" dirty="0"/>
              <a:t>“Am I looking at a well-known problem (like stress) but applying it to a group that isn’t talked about as much (like student paramedics)?”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modern update: </a:t>
            </a:r>
            <a:r>
              <a:rPr lang="en-GB" sz="1600" dirty="0"/>
              <a:t>“Is there a new piece of technology or a recent law that changes how we look at this old problem?”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local twist: </a:t>
            </a:r>
            <a:r>
              <a:rPr lang="en-GB" sz="1600" dirty="0"/>
              <a:t>“Has this been studies a lot in America or London, but not specifically in my local community or country (like Wales, Swansea)?”</a:t>
            </a:r>
            <a:endParaRPr lang="en-GB" sz="1600" b="1" dirty="0"/>
          </a:p>
        </p:txBody>
      </p:sp>
      <p:pic>
        <p:nvPicPr>
          <p:cNvPr id="19" name="Picture 18" descr="A cartoon of a person upside down&#10;&#10;AI-generated content may be incorrect.">
            <a:extLst>
              <a:ext uri="{FF2B5EF4-FFF2-40B4-BE49-F238E27FC236}">
                <a16:creationId xmlns:a16="http://schemas.microsoft.com/office/drawing/2014/main" id="{69F8BF86-4849-1CDC-F25F-24AF2CCF2C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9945" r="27556"/>
          <a:stretch>
            <a:fillRect/>
          </a:stretch>
        </p:blipFill>
        <p:spPr>
          <a:xfrm>
            <a:off x="10138410" y="2800630"/>
            <a:ext cx="1588770" cy="3738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0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1924A-7786-A1D9-090C-4A8AD66E0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899" y="164414"/>
            <a:ext cx="10515600" cy="1325563"/>
          </a:xfrm>
        </p:spPr>
        <p:txBody>
          <a:bodyPr/>
          <a:lstStyle/>
          <a:p>
            <a:r>
              <a:rPr lang="en-GB" b="1" dirty="0"/>
              <a:t>Novel example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42565-32E7-CE76-A565-77419D2FCF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6A6B03-16DF-449D-49DC-2D9E0CF3B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A46060-FC2A-4E5D-CF75-FC09CDB56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15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293C9E-E049-85E6-9F04-694E2481BC5E}"/>
              </a:ext>
            </a:extLst>
          </p:cNvPr>
          <p:cNvSpPr txBox="1"/>
          <p:nvPr/>
        </p:nvSpPr>
        <p:spPr>
          <a:xfrm>
            <a:off x="1263535" y="1812175"/>
            <a:ext cx="4114800" cy="400110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Non-novel question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6E6C14-1221-35C2-BF41-C3BEADF2A9BE}"/>
              </a:ext>
            </a:extLst>
          </p:cNvPr>
          <p:cNvSpPr txBox="1"/>
          <p:nvPr/>
        </p:nvSpPr>
        <p:spPr>
          <a:xfrm>
            <a:off x="6547884" y="1812175"/>
            <a:ext cx="4114800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novel question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A7B8BEE-76C4-DE01-6351-835A26213D0D}"/>
              </a:ext>
            </a:extLst>
          </p:cNvPr>
          <p:cNvSpPr txBox="1"/>
          <p:nvPr/>
        </p:nvSpPr>
        <p:spPr>
          <a:xfrm>
            <a:off x="1084385" y="2547136"/>
            <a:ext cx="49940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“Does smoking cause lung cancer?”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373E53-ABAA-34A9-B375-F29D27CB4979}"/>
              </a:ext>
            </a:extLst>
          </p:cNvPr>
          <p:cNvSpPr txBox="1"/>
          <p:nvPr/>
        </p:nvSpPr>
        <p:spPr>
          <a:xfrm>
            <a:off x="6547884" y="2547136"/>
            <a:ext cx="499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“What are the barriers to using ‘vaping cessation’ apps among teenagers in South Wales?”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F9F2D7-745E-937A-2538-D1391AAA0464}"/>
              </a:ext>
            </a:extLst>
          </p:cNvPr>
          <p:cNvSpPr txBox="1"/>
          <p:nvPr/>
        </p:nvSpPr>
        <p:spPr>
          <a:xfrm>
            <a:off x="838200" y="3429000"/>
            <a:ext cx="49940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fails: </a:t>
            </a:r>
            <a:r>
              <a:rPr lang="en-GB" dirty="0"/>
              <a:t>this is a proven fact. There is no mystery or “newness” to investigate. It is “textbook knowledge”, not research.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790C23A-BBA8-D307-4B00-50AFC6BA4643}"/>
              </a:ext>
            </a:extLst>
          </p:cNvPr>
          <p:cNvSpPr txBox="1"/>
          <p:nvPr/>
        </p:nvSpPr>
        <p:spPr>
          <a:xfrm>
            <a:off x="6547884" y="3429000"/>
            <a:ext cx="49940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passes: </a:t>
            </a:r>
            <a:r>
              <a:rPr lang="en-GB" dirty="0"/>
              <a:t>it takes a modern issue, vaping and apps, and looks at a specific challenge in a specific location. It offers a fresh perspective.</a:t>
            </a:r>
            <a:endParaRPr lang="en-GB" b="1" dirty="0"/>
          </a:p>
        </p:txBody>
      </p:sp>
      <p:sp>
        <p:nvSpPr>
          <p:cNvPr id="13" name="Rectangle: Folded Corner 12">
            <a:extLst>
              <a:ext uri="{FF2B5EF4-FFF2-40B4-BE49-F238E27FC236}">
                <a16:creationId xmlns:a16="http://schemas.microsoft.com/office/drawing/2014/main" id="{85249A93-2B1F-0FD4-0C25-518698AD53D4}"/>
              </a:ext>
            </a:extLst>
          </p:cNvPr>
          <p:cNvSpPr/>
          <p:nvPr/>
        </p:nvSpPr>
        <p:spPr>
          <a:xfrm>
            <a:off x="9859660" y="75454"/>
            <a:ext cx="1974273" cy="1647279"/>
          </a:xfrm>
          <a:prstGeom prst="foldedCorne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Don’t be afraid to be specific! The more specific you are with your ‘Who, Where, and What’ the more </a:t>
            </a:r>
            <a:r>
              <a:rPr lang="en-GB" sz="1400" b="1" dirty="0">
                <a:solidFill>
                  <a:schemeClr val="tx1"/>
                </a:solidFill>
              </a:rPr>
              <a:t>Novel</a:t>
            </a:r>
            <a:r>
              <a:rPr lang="en-GB" sz="1400" dirty="0">
                <a:solidFill>
                  <a:schemeClr val="tx1"/>
                </a:solidFill>
              </a:rPr>
              <a:t> your question becomes. </a:t>
            </a:r>
          </a:p>
        </p:txBody>
      </p:sp>
      <p:pic>
        <p:nvPicPr>
          <p:cNvPr id="14" name="Picture 13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C49D0C02-C339-D60A-72CD-C2358D2338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-389" r="53706" b="26465"/>
          <a:stretch>
            <a:fillRect/>
          </a:stretch>
        </p:blipFill>
        <p:spPr>
          <a:xfrm>
            <a:off x="8209547" y="4624971"/>
            <a:ext cx="1831682" cy="1567584"/>
          </a:xfrm>
          <a:prstGeom prst="rect">
            <a:avLst/>
          </a:prstGeom>
        </p:spPr>
      </p:pic>
      <p:pic>
        <p:nvPicPr>
          <p:cNvPr id="15" name="Picture 14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99521902-C195-9C68-421D-6B744F3224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3407" t="20320" b="32"/>
          <a:stretch>
            <a:fillRect/>
          </a:stretch>
        </p:blipFill>
        <p:spPr>
          <a:xfrm>
            <a:off x="2465400" y="4624971"/>
            <a:ext cx="1711069" cy="15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66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8D480-4FB1-8971-0999-D51D0FB3E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421" y="18255"/>
            <a:ext cx="11871158" cy="1325563"/>
          </a:xfrm>
        </p:spPr>
        <p:txBody>
          <a:bodyPr>
            <a:normAutofit fontScale="90000"/>
          </a:bodyPr>
          <a:lstStyle/>
          <a:p>
            <a:r>
              <a:rPr lang="en-GB" sz="6000" b="1" dirty="0"/>
              <a:t>Ethical – The “safety and respect check”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172045-7E55-41D8-C9E6-40D831448C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758" y="1992987"/>
            <a:ext cx="11742821" cy="749133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A research question is ethical when it avoids causing harm, distress, or breaching the privacy of the people being studied. In academic research we have a</a:t>
            </a:r>
            <a:r>
              <a:rPr lang="en-GB" sz="1800" u="sng" dirty="0"/>
              <a:t> duty of care.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2DAF91-4444-08C9-151D-14ACC63C5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F46E32-C27B-071F-2A05-7140CD0DA1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F8EAA6-D421-1DAE-23D8-03A8AA572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16</a:t>
            </a:fld>
            <a:endParaRPr lang="en-GB"/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E1DB6767-5FD1-5DF4-C29C-2B392D946E8F}"/>
              </a:ext>
            </a:extLst>
          </p:cNvPr>
          <p:cNvSpPr/>
          <p:nvPr/>
        </p:nvSpPr>
        <p:spPr>
          <a:xfrm>
            <a:off x="1839433" y="1041991"/>
            <a:ext cx="233916" cy="861237"/>
          </a:xfrm>
          <a:prstGeom prst="downArrow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1C9E90-03C6-C799-AC31-AE97948ED943}"/>
              </a:ext>
            </a:extLst>
          </p:cNvPr>
          <p:cNvSpPr txBox="1"/>
          <p:nvPr/>
        </p:nvSpPr>
        <p:spPr>
          <a:xfrm>
            <a:off x="108434" y="3216723"/>
            <a:ext cx="85021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the context of assignment 1</a:t>
            </a:r>
            <a:r>
              <a:rPr lang="en-GB" sz="1600" dirty="0"/>
              <a:t>:</a:t>
            </a:r>
          </a:p>
          <a:p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vulnerability check: </a:t>
            </a:r>
            <a:r>
              <a:rPr lang="en-GB" sz="1600" dirty="0"/>
              <a:t>“Does my question target a vulnerable group (like children, people with disabilities) in a way that might be intrusive or insensitive?”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harm check: </a:t>
            </a:r>
            <a:r>
              <a:rPr lang="en-GB" sz="1600" dirty="0"/>
              <a:t>“Could the answer to this question be used to discriminate against a specific group of people?”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sensitivity check: </a:t>
            </a:r>
            <a:r>
              <a:rPr lang="en-GB" sz="1600" dirty="0"/>
              <a:t>“Am I using ‘person-first’ language? (like saying ‘people with obesity’ instead of ‘obese people’)”.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privacy check: </a:t>
            </a:r>
            <a:r>
              <a:rPr lang="en-GB" sz="1600" dirty="0"/>
              <a:t>“Does my question focus on private, sensitive data that shouldn’t be shared, or is it looking at general trends in published research?”</a:t>
            </a:r>
            <a:endParaRPr lang="en-GB" sz="1600" b="1" dirty="0"/>
          </a:p>
        </p:txBody>
      </p:sp>
      <p:pic>
        <p:nvPicPr>
          <p:cNvPr id="10" name="Picture 9" descr="A cartoon character standing in front of a signpost&#10;&#10;AI-generated content may be incorrect.">
            <a:extLst>
              <a:ext uri="{FF2B5EF4-FFF2-40B4-BE49-F238E27FC236}">
                <a16:creationId xmlns:a16="http://schemas.microsoft.com/office/drawing/2014/main" id="{68294A15-91FC-9C50-8457-7FC875443F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610600" y="2831879"/>
            <a:ext cx="3324234" cy="332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66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F180A-E302-BB44-99C8-D78378EED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005" y="136525"/>
            <a:ext cx="10515600" cy="1325563"/>
          </a:xfrm>
        </p:spPr>
        <p:txBody>
          <a:bodyPr/>
          <a:lstStyle/>
          <a:p>
            <a:r>
              <a:rPr lang="en-GB" b="1" dirty="0"/>
              <a:t>Ethical example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0C35F7-1FF3-6B33-E2C2-D160B5103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71CD60-66FD-DB67-F59E-ACC9AA218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BDB4F-6745-8DBD-00DD-758CADF25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17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B463E6-065B-0547-8846-7DBF22618240}"/>
              </a:ext>
            </a:extLst>
          </p:cNvPr>
          <p:cNvSpPr txBox="1"/>
          <p:nvPr/>
        </p:nvSpPr>
        <p:spPr>
          <a:xfrm>
            <a:off x="6605955" y="1436481"/>
            <a:ext cx="4554415" cy="400110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Unethical/questionable question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1359B5B-7540-48E4-80FE-07DD2A58C47E}"/>
              </a:ext>
            </a:extLst>
          </p:cNvPr>
          <p:cNvSpPr txBox="1"/>
          <p:nvPr/>
        </p:nvSpPr>
        <p:spPr>
          <a:xfrm>
            <a:off x="1084385" y="1436481"/>
            <a:ext cx="4114800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Ethical question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8B3664-8AE2-1628-E406-9AD69936D267}"/>
              </a:ext>
            </a:extLst>
          </p:cNvPr>
          <p:cNvSpPr txBox="1"/>
          <p:nvPr/>
        </p:nvSpPr>
        <p:spPr>
          <a:xfrm>
            <a:off x="830893" y="2158830"/>
            <a:ext cx="49940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“What are the cultural barriers that impact engagement with infection control protocols in diverse hospital settings?”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678116-F83B-0D48-DAE0-41C1E84E5E38}"/>
              </a:ext>
            </a:extLst>
          </p:cNvPr>
          <p:cNvSpPr txBox="1"/>
          <p:nvPr/>
        </p:nvSpPr>
        <p:spPr>
          <a:xfrm>
            <a:off x="6605955" y="2158830"/>
            <a:ext cx="499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“Why do certain ethnic groups refuse to follow basic hygiene rules in hospitals?”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E147E0-A1F3-5696-3944-F298D343C650}"/>
              </a:ext>
            </a:extLst>
          </p:cNvPr>
          <p:cNvSpPr txBox="1"/>
          <p:nvPr/>
        </p:nvSpPr>
        <p:spPr>
          <a:xfrm>
            <a:off x="6605955" y="3477350"/>
            <a:ext cx="4994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fails: </a:t>
            </a:r>
            <a:r>
              <a:rPr lang="en-GB" dirty="0"/>
              <a:t>It is biased, judgmental, and uses “blaming” language. It makes assumptions about groups of people that are harmful and unprofessional.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F46CC12-4528-8188-165D-1164C021E7D1}"/>
              </a:ext>
            </a:extLst>
          </p:cNvPr>
          <p:cNvSpPr txBox="1"/>
          <p:nvPr/>
        </p:nvSpPr>
        <p:spPr>
          <a:xfrm>
            <a:off x="830893" y="3495361"/>
            <a:ext cx="4994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passes: </a:t>
            </a:r>
            <a:r>
              <a:rPr lang="en-GB" dirty="0"/>
              <a:t>It uses neutral, professional language. It seeks to </a:t>
            </a:r>
            <a:r>
              <a:rPr lang="en-GB" i="1" dirty="0"/>
              <a:t>understand barriers </a:t>
            </a:r>
            <a:r>
              <a:rPr lang="en-GB" dirty="0"/>
              <a:t>rather than </a:t>
            </a:r>
            <a:r>
              <a:rPr lang="en-GB" i="1" dirty="0"/>
              <a:t>assign blame</a:t>
            </a:r>
            <a:r>
              <a:rPr lang="en-GB" dirty="0"/>
              <a:t>, which is a core ethical standard in healthcare.</a:t>
            </a:r>
            <a:endParaRPr lang="en-GB" b="1" dirty="0"/>
          </a:p>
        </p:txBody>
      </p:sp>
      <p:pic>
        <p:nvPicPr>
          <p:cNvPr id="13" name="Picture 12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6C011A4B-5BD5-F048-2F46-A5530B9C80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-389" r="53706" b="26465"/>
          <a:stretch>
            <a:fillRect/>
          </a:stretch>
        </p:blipFill>
        <p:spPr>
          <a:xfrm>
            <a:off x="2412067" y="4788766"/>
            <a:ext cx="1831682" cy="1567584"/>
          </a:xfrm>
          <a:prstGeom prst="rect">
            <a:avLst/>
          </a:prstGeom>
        </p:spPr>
      </p:pic>
      <p:pic>
        <p:nvPicPr>
          <p:cNvPr id="14" name="Picture 13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516D92AC-D177-CF03-5089-391B036ED0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3407" t="20320" b="32"/>
          <a:stretch>
            <a:fillRect/>
          </a:stretch>
        </p:blipFill>
        <p:spPr>
          <a:xfrm>
            <a:off x="8610600" y="4788766"/>
            <a:ext cx="1711069" cy="15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723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5B74FAF-0214-DB67-52D4-CD8BC32017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136525"/>
            <a:ext cx="12192000" cy="6096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BB4D14-4B33-7FF4-02D1-9BE1C403E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546B83-CCFB-9052-88C6-D8A0FCFFE8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6F07E1-81CA-3426-C491-3A5E069D8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3417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5F388-5A65-7C65-BE66-176F3C2A8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0" y="136525"/>
            <a:ext cx="12001500" cy="1325563"/>
          </a:xfrm>
        </p:spPr>
        <p:txBody>
          <a:bodyPr>
            <a:noAutofit/>
          </a:bodyPr>
          <a:lstStyle/>
          <a:p>
            <a:pPr algn="ctr"/>
            <a:r>
              <a:rPr lang="en-GB" sz="4800" b="1" dirty="0"/>
              <a:t>Relevant – The “professional value check”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F9B087-14A7-094B-D27B-57D349F23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533F0-EB6B-41DD-4FE2-89B48FB5F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8527B-B3BD-E37F-7B37-F59FDDE320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19</a:t>
            </a:fld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F7B5B83C-DFCB-51DA-95CA-75019EC916CF}"/>
              </a:ext>
            </a:extLst>
          </p:cNvPr>
          <p:cNvSpPr txBox="1">
            <a:spLocks/>
          </p:cNvSpPr>
          <p:nvPr/>
        </p:nvSpPr>
        <p:spPr>
          <a:xfrm>
            <a:off x="288758" y="1992987"/>
            <a:ext cx="11742821" cy="749133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/>
              <a:t>A research question is relevant when its answer contributes to the knowledge base of your specific field. It shouldn’t be a random fact; it should be something that helps GPs, policymakers, doctors, nurses, patients, etc. </a:t>
            </a:r>
            <a:endParaRPr lang="en-GB" sz="1800" u="sng" dirty="0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1C6C13F9-F66D-83E8-9755-1E7938193251}"/>
              </a:ext>
            </a:extLst>
          </p:cNvPr>
          <p:cNvSpPr/>
          <p:nvPr/>
        </p:nvSpPr>
        <p:spPr>
          <a:xfrm>
            <a:off x="1839433" y="1041991"/>
            <a:ext cx="233916" cy="861237"/>
          </a:xfrm>
          <a:prstGeom prst="downArrow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96EFE0-BE4B-D790-370F-830733556077}"/>
              </a:ext>
            </a:extLst>
          </p:cNvPr>
          <p:cNvSpPr txBox="1"/>
          <p:nvPr/>
        </p:nvSpPr>
        <p:spPr>
          <a:xfrm>
            <a:off x="108434" y="3216723"/>
            <a:ext cx="85021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the context of assignment 1</a:t>
            </a:r>
            <a:r>
              <a:rPr lang="en-GB" sz="1600" dirty="0"/>
              <a:t>:</a:t>
            </a:r>
          </a:p>
          <a:p>
            <a:endParaRPr lang="en-GB" sz="1600" b="1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“So what” test: </a:t>
            </a:r>
            <a:r>
              <a:rPr lang="en-GB" sz="1600" dirty="0"/>
              <a:t>“If I find the answer to this question, who actually benefits? Is it doctors, nurses, social workers, or patients themselves?”</a:t>
            </a:r>
            <a:endParaRPr lang="en-GB" sz="1600" b="1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curriculum check: </a:t>
            </a:r>
            <a:r>
              <a:rPr lang="en-GB" sz="1600" dirty="0"/>
              <a:t>“Does this question fall under the umbrella of “Health and social care”, or have I accidentally wandered into pure history, sports, or business?”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future use: </a:t>
            </a:r>
            <a:r>
              <a:rPr lang="en-GB" sz="1600" dirty="0"/>
              <a:t>“Could I mention the findings of this research in a job interview to show I understand current challenges in the care sector?”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alignment: </a:t>
            </a:r>
            <a:r>
              <a:rPr lang="en-GB" sz="1600" dirty="0"/>
              <a:t>“Does this question address a current priority in healthcare (like mental health, aging population, digital inclusion)?”.</a:t>
            </a:r>
            <a:endParaRPr lang="en-GB" sz="1600" b="1" dirty="0"/>
          </a:p>
        </p:txBody>
      </p:sp>
      <p:pic>
        <p:nvPicPr>
          <p:cNvPr id="11" name="Picture 10" descr="A cartoon of a child writing on a paper&#10;&#10;AI-generated content may be incorrect.">
            <a:extLst>
              <a:ext uri="{FF2B5EF4-FFF2-40B4-BE49-F238E27FC236}">
                <a16:creationId xmlns:a16="http://schemas.microsoft.com/office/drawing/2014/main" id="{CC17CE83-B6A3-B5B8-34B1-5A5C526FF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48579" y="2538195"/>
            <a:ext cx="3911600" cy="39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60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49E19-05F8-450D-F939-0EB73DE88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36525"/>
            <a:ext cx="10515600" cy="1325563"/>
          </a:xfrm>
        </p:spPr>
        <p:txBody>
          <a:bodyPr/>
          <a:lstStyle/>
          <a:p>
            <a:r>
              <a:rPr lang="en-GB" b="1" dirty="0"/>
              <a:t>Relevant example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40BD8-7F51-90DD-F225-3018C8932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A0BBB4-E853-9E78-73C0-7E02CC640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C76FC6-D607-D58C-E495-03C1A5BF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20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5CF44D8-078F-1BB0-4971-EE3035386393}"/>
              </a:ext>
            </a:extLst>
          </p:cNvPr>
          <p:cNvSpPr txBox="1"/>
          <p:nvPr/>
        </p:nvSpPr>
        <p:spPr>
          <a:xfrm>
            <a:off x="6605955" y="1576181"/>
            <a:ext cx="4554415" cy="400110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Irrelevant question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106175F-28FC-E6D5-8743-6BBC47F727F2}"/>
              </a:ext>
            </a:extLst>
          </p:cNvPr>
          <p:cNvSpPr txBox="1"/>
          <p:nvPr/>
        </p:nvSpPr>
        <p:spPr>
          <a:xfrm>
            <a:off x="1084385" y="1576181"/>
            <a:ext cx="4114800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Relevant question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D15B75E-1EF7-1A69-13BB-CBA35A1B49DA}"/>
              </a:ext>
            </a:extLst>
          </p:cNvPr>
          <p:cNvSpPr txBox="1"/>
          <p:nvPr/>
        </p:nvSpPr>
        <p:spPr>
          <a:xfrm>
            <a:off x="6553200" y="2345421"/>
            <a:ext cx="499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“How has the design of hospital architecture changed since the Victorian era?”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E630409-1B06-5C0C-BA63-6F35F3A3623A}"/>
              </a:ext>
            </a:extLst>
          </p:cNvPr>
          <p:cNvSpPr txBox="1"/>
          <p:nvPr/>
        </p:nvSpPr>
        <p:spPr>
          <a:xfrm>
            <a:off x="644770" y="2345421"/>
            <a:ext cx="49940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“How does the ward layout in modern hospitals affect the response times of emergency nursing staff?”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ED3791-5181-25F9-EBFA-D602F14A986E}"/>
              </a:ext>
            </a:extLst>
          </p:cNvPr>
          <p:cNvSpPr txBox="1"/>
          <p:nvPr/>
        </p:nvSpPr>
        <p:spPr>
          <a:xfrm>
            <a:off x="6605955" y="3617050"/>
            <a:ext cx="4994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fails: </a:t>
            </a:r>
            <a:r>
              <a:rPr lang="en-GB" dirty="0"/>
              <a:t>this is an architecture or history question. While interesting, it doesn’t directly help a health and care student understand </a:t>
            </a:r>
            <a:r>
              <a:rPr lang="en-GB" i="1" dirty="0"/>
              <a:t>care delivery</a:t>
            </a:r>
            <a:r>
              <a:rPr lang="en-GB" dirty="0"/>
              <a:t> or </a:t>
            </a:r>
            <a:r>
              <a:rPr lang="en-GB" i="1" dirty="0"/>
              <a:t>patient outcomes</a:t>
            </a:r>
            <a:r>
              <a:rPr lang="en-GB" dirty="0"/>
              <a:t>.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EA74FAE-DAD8-CA73-6F50-DFF518B84615}"/>
              </a:ext>
            </a:extLst>
          </p:cNvPr>
          <p:cNvSpPr txBox="1"/>
          <p:nvPr/>
        </p:nvSpPr>
        <p:spPr>
          <a:xfrm>
            <a:off x="644770" y="3594737"/>
            <a:ext cx="4994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passes: </a:t>
            </a:r>
            <a:r>
              <a:rPr lang="en-GB" dirty="0"/>
              <a:t>it links the environment directly to staff performance and patient safety. This is highly  relevant to healthcare management and clinical practice. </a:t>
            </a:r>
            <a:endParaRPr lang="en-GB" b="1" dirty="0"/>
          </a:p>
        </p:txBody>
      </p:sp>
      <p:pic>
        <p:nvPicPr>
          <p:cNvPr id="13" name="Picture 12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3104A96E-44F9-EFEF-A138-10D3944E91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-389" r="53706" b="26465"/>
          <a:stretch>
            <a:fillRect/>
          </a:stretch>
        </p:blipFill>
        <p:spPr>
          <a:xfrm>
            <a:off x="1870331" y="4928466"/>
            <a:ext cx="1831682" cy="1567584"/>
          </a:xfrm>
          <a:prstGeom prst="rect">
            <a:avLst/>
          </a:prstGeom>
        </p:spPr>
      </p:pic>
      <p:pic>
        <p:nvPicPr>
          <p:cNvPr id="14" name="Picture 13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70CBDD9A-90B5-A185-A81E-6FA317193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3407" t="20320" b="32"/>
          <a:stretch>
            <a:fillRect/>
          </a:stretch>
        </p:blipFill>
        <p:spPr>
          <a:xfrm>
            <a:off x="8271131" y="4928466"/>
            <a:ext cx="1711069" cy="1567584"/>
          </a:xfrm>
          <a:prstGeom prst="rect">
            <a:avLst/>
          </a:prstGeom>
        </p:spPr>
      </p:pic>
      <p:sp>
        <p:nvSpPr>
          <p:cNvPr id="17" name="Rectangle: Folded Corner 16">
            <a:extLst>
              <a:ext uri="{FF2B5EF4-FFF2-40B4-BE49-F238E27FC236}">
                <a16:creationId xmlns:a16="http://schemas.microsoft.com/office/drawing/2014/main" id="{E995A6D6-910C-3E7C-D7C7-423EB968B572}"/>
              </a:ext>
            </a:extLst>
          </p:cNvPr>
          <p:cNvSpPr/>
          <p:nvPr/>
        </p:nvSpPr>
        <p:spPr>
          <a:xfrm>
            <a:off x="9859660" y="75455"/>
            <a:ext cx="1974273" cy="1386634"/>
          </a:xfrm>
          <a:prstGeom prst="foldedCorner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dirty="0">
              <a:solidFill>
                <a:schemeClr val="tx1"/>
              </a:solidFill>
            </a:endParaRPr>
          </a:p>
          <a:p>
            <a:endParaRPr lang="en-GB" sz="1400" dirty="0">
              <a:solidFill>
                <a:schemeClr val="tx1"/>
              </a:solidFill>
            </a:endParaRPr>
          </a:p>
          <a:p>
            <a:r>
              <a:rPr lang="en-GB" sz="1400" dirty="0">
                <a:solidFill>
                  <a:schemeClr val="tx1"/>
                </a:solidFill>
              </a:rPr>
              <a:t>It moves them from "I did a search because I had to" to "I did this search because this information is vital for better care."</a:t>
            </a:r>
          </a:p>
          <a:p>
            <a:endParaRPr lang="en-GB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224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E40B5-5AAF-05F0-CCC4-004EBB65A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36525"/>
            <a:ext cx="12280900" cy="1325563"/>
          </a:xfrm>
        </p:spPr>
        <p:txBody>
          <a:bodyPr>
            <a:noAutofit/>
          </a:bodyPr>
          <a:lstStyle/>
          <a:p>
            <a:r>
              <a:rPr lang="en-GB" sz="6000" b="1" dirty="0"/>
              <a:t>Manageable – The “boundary check”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2BECF2-4833-BFCE-B512-6A8B3A03A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5D4B3F-976B-0CD0-EFBC-8DA378EFA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624970-487C-7BA5-1B97-BF0532E67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21</a:t>
            </a:fld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4844DBA-98C6-5B5D-EE6E-F12CFAEFE5B1}"/>
              </a:ext>
            </a:extLst>
          </p:cNvPr>
          <p:cNvSpPr txBox="1">
            <a:spLocks/>
          </p:cNvSpPr>
          <p:nvPr/>
        </p:nvSpPr>
        <p:spPr>
          <a:xfrm>
            <a:off x="108434" y="2070775"/>
            <a:ext cx="11969266" cy="749133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/>
              <a:t>A research question is manageable when you can realistically find, read, and summarise the relevant information within the constraints of your assignment/project. If your question is too broad, you will be overwhelmed by thousands of search studies. If it too narrow, you might find nothing at all.</a:t>
            </a:r>
            <a:endParaRPr lang="en-GB" sz="1800" u="sng" dirty="0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B08BC98C-EFE1-29D5-BD9D-B7C235F700B6}"/>
              </a:ext>
            </a:extLst>
          </p:cNvPr>
          <p:cNvSpPr/>
          <p:nvPr/>
        </p:nvSpPr>
        <p:spPr>
          <a:xfrm>
            <a:off x="1610833" y="1184138"/>
            <a:ext cx="233916" cy="861237"/>
          </a:xfrm>
          <a:prstGeom prst="downArrow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D45B1A-6C33-E7AC-95C5-4DA80CC8F53C}"/>
              </a:ext>
            </a:extLst>
          </p:cNvPr>
          <p:cNvSpPr txBox="1"/>
          <p:nvPr/>
        </p:nvSpPr>
        <p:spPr>
          <a:xfrm>
            <a:off x="108434" y="3216723"/>
            <a:ext cx="850216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the context of assignment 1</a:t>
            </a:r>
            <a:r>
              <a:rPr lang="en-GB" sz="1600" dirty="0"/>
              <a:t>:</a:t>
            </a:r>
          </a:p>
          <a:p>
            <a:endParaRPr lang="en-GB" sz="1600" b="1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population boundary: </a:t>
            </a:r>
            <a:r>
              <a:rPr lang="en-GB" sz="1600" dirty="0"/>
              <a:t>“Am I trying to research </a:t>
            </a:r>
            <a:r>
              <a:rPr lang="en-GB" sz="1600" i="1" dirty="0"/>
              <a:t>all</a:t>
            </a:r>
            <a:r>
              <a:rPr lang="en-GB" sz="1600" dirty="0"/>
              <a:t> the healthcare workers, or can I manage the focus better by looking only at </a:t>
            </a:r>
            <a:r>
              <a:rPr lang="en-GB" sz="1600" i="1" dirty="0"/>
              <a:t>palliative care nurses</a:t>
            </a:r>
            <a:r>
              <a:rPr lang="en-GB" sz="1600" dirty="0"/>
              <a:t> for example?”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geography boundary: </a:t>
            </a:r>
            <a:r>
              <a:rPr lang="en-GB" sz="1600" dirty="0"/>
              <a:t>“is my search covering the whole world, or is it more manageable if I limit to the Uk or Wales?”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“goldilocks” search: </a:t>
            </a:r>
            <a:r>
              <a:rPr lang="en-GB" sz="1600" dirty="0"/>
              <a:t>“ If I put main ideas into a database, am I getting 50,000 results (too big) or 5 results (too small)? How can I adjust my question to get to a manageable ‘middle ground’?”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complexity check: </a:t>
            </a:r>
            <a:r>
              <a:rPr lang="en-GB" sz="1600" dirty="0"/>
              <a:t>“Does my question have too many ‘and’s? (like doctors and nurses and patients). Can I make it more manageable by picking just one perspective?”</a:t>
            </a:r>
            <a:endParaRPr lang="en-GB" sz="1600" b="1" dirty="0"/>
          </a:p>
        </p:txBody>
      </p:sp>
      <p:pic>
        <p:nvPicPr>
          <p:cNvPr id="11" name="Picture 10" descr="A person and person standing next to a large pencil&#10;&#10;AI-generated content may be incorrect.">
            <a:extLst>
              <a:ext uri="{FF2B5EF4-FFF2-40B4-BE49-F238E27FC236}">
                <a16:creationId xmlns:a16="http://schemas.microsoft.com/office/drawing/2014/main" id="{332878C9-C8BE-DEF0-6D87-CAC9295A8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496300" y="2894687"/>
            <a:ext cx="3581400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728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43270-ADAD-596E-4CAC-DA0BFFE60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0" y="320675"/>
            <a:ext cx="10515600" cy="64633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Manageable example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6BC46-4FE0-FB94-0033-73B389549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A317C1-2EE7-2781-C2A9-E42FC3A39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A84C1A-AD92-1347-A920-5D1DA3E60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22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271CA7-8537-2001-AEB0-2C284EE43FB9}"/>
              </a:ext>
            </a:extLst>
          </p:cNvPr>
          <p:cNvSpPr txBox="1"/>
          <p:nvPr/>
        </p:nvSpPr>
        <p:spPr>
          <a:xfrm>
            <a:off x="1162540" y="1520440"/>
            <a:ext cx="4554415" cy="400110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Unmanageable question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F682424-401A-B10E-6C81-7C94B03253B4}"/>
              </a:ext>
            </a:extLst>
          </p:cNvPr>
          <p:cNvSpPr txBox="1"/>
          <p:nvPr/>
        </p:nvSpPr>
        <p:spPr>
          <a:xfrm>
            <a:off x="7123725" y="1520440"/>
            <a:ext cx="4114800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Manageable question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4AFE8F7-9BC1-D6BC-0A99-0E0B63785A87}"/>
              </a:ext>
            </a:extLst>
          </p:cNvPr>
          <p:cNvSpPr txBox="1"/>
          <p:nvPr/>
        </p:nvSpPr>
        <p:spPr>
          <a:xfrm>
            <a:off x="1162540" y="2289680"/>
            <a:ext cx="499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“What are the barriers to healthcare for all minority groups in Europe?”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7B87F3-EC4F-19B8-00FC-6C3A222DFE2C}"/>
              </a:ext>
            </a:extLst>
          </p:cNvPr>
          <p:cNvSpPr txBox="1"/>
          <p:nvPr/>
        </p:nvSpPr>
        <p:spPr>
          <a:xfrm>
            <a:off x="6684110" y="2289680"/>
            <a:ext cx="499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“What are the language barriers for Syrian refugees accessing primary care in Cardiff?”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6C6283-F145-6287-6319-7ED88DEB5ACC}"/>
              </a:ext>
            </a:extLst>
          </p:cNvPr>
          <p:cNvSpPr txBox="1"/>
          <p:nvPr/>
        </p:nvSpPr>
        <p:spPr>
          <a:xfrm>
            <a:off x="1162540" y="3287199"/>
            <a:ext cx="49940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fails: </a:t>
            </a:r>
            <a:r>
              <a:rPr lang="en-GB" dirty="0"/>
              <a:t>Europe is too big. “All minority groups” is too diverse. You would need a whole book to answer this.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5F83CA5-5C0A-237F-FA4E-EAEB9FD7D682}"/>
              </a:ext>
            </a:extLst>
          </p:cNvPr>
          <p:cNvSpPr txBox="1"/>
          <p:nvPr/>
        </p:nvSpPr>
        <p:spPr>
          <a:xfrm>
            <a:off x="6684110" y="3287199"/>
            <a:ext cx="4994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passes: </a:t>
            </a:r>
            <a:r>
              <a:rPr lang="en-GB" dirty="0"/>
              <a:t>It specifies a who (Syrian refugees), a what (language barriers), and a where (Cardiff). This is a perfect size for a short assignment/project.</a:t>
            </a:r>
            <a:endParaRPr lang="en-GB" b="1" dirty="0"/>
          </a:p>
        </p:txBody>
      </p:sp>
      <p:pic>
        <p:nvPicPr>
          <p:cNvPr id="13" name="Picture 12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ED4CA052-DB03-C81A-41D6-0223C42F89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-389" r="53706" b="26465"/>
          <a:stretch>
            <a:fillRect/>
          </a:stretch>
        </p:blipFill>
        <p:spPr>
          <a:xfrm>
            <a:off x="7909671" y="4872725"/>
            <a:ext cx="1831682" cy="1567584"/>
          </a:xfrm>
          <a:prstGeom prst="rect">
            <a:avLst/>
          </a:prstGeom>
        </p:spPr>
      </p:pic>
      <p:pic>
        <p:nvPicPr>
          <p:cNvPr id="14" name="Picture 13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0AE01A5C-1C6B-ABB2-0FF2-59A445709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3407" t="20320" b="32"/>
          <a:stretch>
            <a:fillRect/>
          </a:stretch>
        </p:blipFill>
        <p:spPr>
          <a:xfrm>
            <a:off x="2827716" y="4872725"/>
            <a:ext cx="1711069" cy="15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635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0E7F57-6BB0-A457-8F30-F0E04080A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136525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b="1" dirty="0"/>
              <a:t>Appropriate – The “logic check”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E7D006-916C-9EDD-1A6B-8330C1170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EC13CB-F9D7-AB17-401D-494321E66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pic>
        <p:nvPicPr>
          <p:cNvPr id="11" name="Picture 10" descr="A cartoon of a person with his hand on his head&#10;&#10;AI-generated content may be incorrect.">
            <a:extLst>
              <a:ext uri="{FF2B5EF4-FFF2-40B4-BE49-F238E27FC236}">
                <a16:creationId xmlns:a16="http://schemas.microsoft.com/office/drawing/2014/main" id="{655E77AD-857D-B0DD-7ACB-F189543FA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472493" y="2837663"/>
            <a:ext cx="3605207" cy="3605207"/>
          </a:xfrm>
          <a:prstGeom prst="rect">
            <a:avLst/>
          </a:prstGeo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8A8BEB-3D3D-BEB6-C70C-18BBCC45A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23</a:t>
            </a:fld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494F162-D4C0-F89D-80EA-A12CC7AA171D}"/>
              </a:ext>
            </a:extLst>
          </p:cNvPr>
          <p:cNvSpPr txBox="1">
            <a:spLocks/>
          </p:cNvSpPr>
          <p:nvPr/>
        </p:nvSpPr>
        <p:spPr>
          <a:xfrm>
            <a:off x="108434" y="2175049"/>
            <a:ext cx="11969266" cy="749133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/>
              <a:t>A research question is appropriate when it fits the “scientific method. If your question is about “What is the meaning of life?” or “Is nursing a beautiful profession?”, those are philosophical questions, they aren’t appropriate for a literature search in a health database.  </a:t>
            </a:r>
            <a:endParaRPr lang="en-GB" sz="1800" u="sng" dirty="0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6C2D79F1-8F4D-C86B-4E45-422AB21DAC73}"/>
              </a:ext>
            </a:extLst>
          </p:cNvPr>
          <p:cNvSpPr/>
          <p:nvPr/>
        </p:nvSpPr>
        <p:spPr>
          <a:xfrm>
            <a:off x="1610833" y="1184138"/>
            <a:ext cx="233916" cy="861237"/>
          </a:xfrm>
          <a:prstGeom prst="downArrow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044F2F3-4539-A7AA-512A-7EC67E1DD25E}"/>
              </a:ext>
            </a:extLst>
          </p:cNvPr>
          <p:cNvSpPr txBox="1"/>
          <p:nvPr/>
        </p:nvSpPr>
        <p:spPr>
          <a:xfrm>
            <a:off x="108434" y="3305623"/>
            <a:ext cx="85021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the context of assignment 1</a:t>
            </a:r>
            <a:r>
              <a:rPr lang="en-GB" sz="1600" dirty="0"/>
              <a:t>:</a:t>
            </a:r>
          </a:p>
          <a:p>
            <a:endParaRPr lang="en-GB" sz="1600" b="1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measurement check: </a:t>
            </a:r>
            <a:r>
              <a:rPr lang="en-GB" sz="1600" dirty="0"/>
              <a:t>“Can the answer to this be found in data, observations, or interviews, or is it just a matter of someone’s personal taste?”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‘How’ vs ‘Should’ check: </a:t>
            </a:r>
            <a:r>
              <a:rPr lang="en-GB" sz="1600" dirty="0"/>
              <a:t>“Does my question ask how something happens (appropriate) or should it happen (often moral debate rather than a research study)?”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source match: </a:t>
            </a:r>
            <a:r>
              <a:rPr lang="en-GB" sz="1600" dirty="0"/>
              <a:t>“Will a database like Google Scholar, or the UWTSD Library actually have ‘Answers’ for this, or is this a question for a priest, an artist, or a politician?”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academic tone: </a:t>
            </a:r>
            <a:r>
              <a:rPr lang="en-GB" sz="1600" dirty="0"/>
              <a:t>“Is my question written in a professional, neutral way that invites a study?”</a:t>
            </a:r>
            <a:endParaRPr lang="en-GB" sz="1600" b="1" dirty="0"/>
          </a:p>
        </p:txBody>
      </p:sp>
    </p:spTree>
    <p:extLst>
      <p:ext uri="{BB962C8B-B14F-4D97-AF65-F5344CB8AC3E}">
        <p14:creationId xmlns:p14="http://schemas.microsoft.com/office/powerpoint/2010/main" val="894029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9B5B5-2F65-344D-9498-21EE6BDEC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00" y="136525"/>
            <a:ext cx="10515600" cy="1325563"/>
          </a:xfrm>
        </p:spPr>
        <p:txBody>
          <a:bodyPr/>
          <a:lstStyle/>
          <a:p>
            <a:r>
              <a:rPr lang="en-GB" b="1" dirty="0"/>
              <a:t>Appropriate example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1FC9BE-3DF9-B433-0662-00E9E0A78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3B8F0D-6D65-AAF0-C057-F99A0B62E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9409B7-21FF-0C0D-0D03-76336068FE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24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2E20AE5-D8B3-843D-0D3A-0704CFC6EBF3}"/>
              </a:ext>
            </a:extLst>
          </p:cNvPr>
          <p:cNvSpPr txBox="1"/>
          <p:nvPr/>
        </p:nvSpPr>
        <p:spPr>
          <a:xfrm>
            <a:off x="857740" y="1520440"/>
            <a:ext cx="4554415" cy="400110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inappropriate question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5E85F5-47ED-55F1-4DB5-18E24FF6E1C3}"/>
              </a:ext>
            </a:extLst>
          </p:cNvPr>
          <p:cNvSpPr txBox="1"/>
          <p:nvPr/>
        </p:nvSpPr>
        <p:spPr>
          <a:xfrm>
            <a:off x="857740" y="2289680"/>
            <a:ext cx="499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“Is the soul of a patient more important that their physical body in end-of-life care?”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FD49173-C9E5-8A3D-AC77-2D914310E324}"/>
              </a:ext>
            </a:extLst>
          </p:cNvPr>
          <p:cNvSpPr txBox="1"/>
          <p:nvPr/>
        </p:nvSpPr>
        <p:spPr>
          <a:xfrm>
            <a:off x="857740" y="3287199"/>
            <a:ext cx="49940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fails: </a:t>
            </a:r>
            <a:r>
              <a:rPr lang="en-GB" dirty="0"/>
              <a:t>this is a theological or philosophical question. While it’s a beautiful thought, there is no “scientific measurement” for a soul. You cannot find a peer-reviewed journal article with a graph or a data set that proves which one is more “important”.</a:t>
            </a:r>
            <a:endParaRPr lang="en-GB" b="1" dirty="0"/>
          </a:p>
        </p:txBody>
      </p:sp>
      <p:pic>
        <p:nvPicPr>
          <p:cNvPr id="10" name="Picture 9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BD3B75A3-D660-0134-11CD-BDF7B0F296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3407" t="20320" b="32"/>
          <a:stretch>
            <a:fillRect/>
          </a:stretch>
        </p:blipFill>
        <p:spPr>
          <a:xfrm>
            <a:off x="2522916" y="4872725"/>
            <a:ext cx="1711069" cy="156758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031151-5150-897D-7DF5-4F110AFEB10E}"/>
              </a:ext>
            </a:extLst>
          </p:cNvPr>
          <p:cNvSpPr txBox="1"/>
          <p:nvPr/>
        </p:nvSpPr>
        <p:spPr>
          <a:xfrm>
            <a:off x="6718801" y="1520440"/>
            <a:ext cx="4554415" cy="400110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inappropriate question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D40A37-02E6-0A2C-F228-3A2EE370E853}"/>
              </a:ext>
            </a:extLst>
          </p:cNvPr>
          <p:cNvSpPr txBox="1"/>
          <p:nvPr/>
        </p:nvSpPr>
        <p:spPr>
          <a:xfrm>
            <a:off x="6718801" y="2289680"/>
            <a:ext cx="499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“Is being a social worker the most stressful job in the world?”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C168CD8-D615-FB6D-AB59-39F6A70598C7}"/>
              </a:ext>
            </a:extLst>
          </p:cNvPr>
          <p:cNvSpPr txBox="1"/>
          <p:nvPr/>
        </p:nvSpPr>
        <p:spPr>
          <a:xfrm>
            <a:off x="6718801" y="3287199"/>
            <a:ext cx="49940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fails: </a:t>
            </a:r>
            <a:r>
              <a:rPr lang="en-GB" dirty="0"/>
              <a:t>this is a subjective opinion. “most stressful” is a value judgement that depends on who you ask. </a:t>
            </a:r>
            <a:endParaRPr lang="en-GB" b="1" dirty="0"/>
          </a:p>
        </p:txBody>
      </p:sp>
      <p:pic>
        <p:nvPicPr>
          <p:cNvPr id="19" name="Picture 18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C348F32D-4726-A352-EC96-A8B0B0D8A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3407" t="20320" b="32"/>
          <a:stretch>
            <a:fillRect/>
          </a:stretch>
        </p:blipFill>
        <p:spPr>
          <a:xfrm>
            <a:off x="8383977" y="4872725"/>
            <a:ext cx="1711069" cy="156758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D70ACBB-7795-7A87-12FA-7964ADE8485B}"/>
              </a:ext>
            </a:extLst>
          </p:cNvPr>
          <p:cNvSpPr txBox="1"/>
          <p:nvPr/>
        </p:nvSpPr>
        <p:spPr>
          <a:xfrm>
            <a:off x="838200" y="2292897"/>
            <a:ext cx="5362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“How do spiritual care interventions affect the reported well-being of hospice patients?”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BDDCAD1-962C-02F7-970C-B303843E1F6F}"/>
              </a:ext>
            </a:extLst>
          </p:cNvPr>
          <p:cNvSpPr txBox="1"/>
          <p:nvPr/>
        </p:nvSpPr>
        <p:spPr>
          <a:xfrm>
            <a:off x="6655301" y="2297612"/>
            <a:ext cx="5362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“What is the prevalence of burnout among social workers specialising in child protection in the UK?”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F51038E-3B17-C4DE-44AB-D8FB685ABF14}"/>
              </a:ext>
            </a:extLst>
          </p:cNvPr>
          <p:cNvSpPr txBox="1"/>
          <p:nvPr/>
        </p:nvSpPr>
        <p:spPr>
          <a:xfrm>
            <a:off x="6938608" y="1520440"/>
            <a:ext cx="4114800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appropriate question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066057D-9F18-07EC-BD3D-89C2787041CD}"/>
              </a:ext>
            </a:extLst>
          </p:cNvPr>
          <p:cNvSpPr txBox="1"/>
          <p:nvPr/>
        </p:nvSpPr>
        <p:spPr>
          <a:xfrm>
            <a:off x="1077547" y="1520440"/>
            <a:ext cx="4114800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appropriate question</a:t>
            </a:r>
          </a:p>
        </p:txBody>
      </p:sp>
      <p:pic>
        <p:nvPicPr>
          <p:cNvPr id="24" name="Picture 23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D6F1CBC0-DD28-6513-65F7-0E3DD1084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-389" r="53706" b="26465"/>
          <a:stretch>
            <a:fillRect/>
          </a:stretch>
        </p:blipFill>
        <p:spPr>
          <a:xfrm>
            <a:off x="8380023" y="4872725"/>
            <a:ext cx="1831682" cy="1567584"/>
          </a:xfrm>
          <a:prstGeom prst="rect">
            <a:avLst/>
          </a:prstGeom>
        </p:spPr>
      </p:pic>
      <p:pic>
        <p:nvPicPr>
          <p:cNvPr id="25" name="Picture 24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9D3831C1-582B-F891-D55F-C8062CEB8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-389" r="53706" b="26465"/>
          <a:stretch>
            <a:fillRect/>
          </a:stretch>
        </p:blipFill>
        <p:spPr>
          <a:xfrm>
            <a:off x="2522916" y="4872725"/>
            <a:ext cx="1831682" cy="15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78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/>
      <p:bldP spid="9" grpId="0"/>
      <p:bldP spid="9" grpId="1"/>
      <p:bldP spid="11" grpId="0" animBg="1"/>
      <p:bldP spid="11" grpId="1" animBg="1"/>
      <p:bldP spid="17" grpId="0"/>
      <p:bldP spid="18" grpId="0"/>
      <p:bldP spid="18" grpId="1"/>
      <p:bldP spid="20" grpId="0"/>
      <p:bldP spid="21" grpId="0"/>
      <p:bldP spid="22" grpId="0" animBg="1"/>
      <p:bldP spid="2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3449A-0230-2E9E-F083-869559C90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36525"/>
            <a:ext cx="11887200" cy="1325563"/>
          </a:xfrm>
        </p:spPr>
        <p:txBody>
          <a:bodyPr>
            <a:noAutofit/>
          </a:bodyPr>
          <a:lstStyle/>
          <a:p>
            <a:r>
              <a:rPr lang="en-GB" sz="4800" b="1" dirty="0"/>
              <a:t>Potential/Publishability – the “Impact check”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3F8F78-FF80-F987-0A9E-FABFCE937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5760B-E20A-2F85-43B3-F363D249D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C3260A-4ABB-C8A4-4C69-AEC385DA70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25</a:t>
            </a:fld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7B9EE88-6B15-F192-0B72-FA711E59EA7D}"/>
              </a:ext>
            </a:extLst>
          </p:cNvPr>
          <p:cNvSpPr txBox="1">
            <a:spLocks/>
          </p:cNvSpPr>
          <p:nvPr/>
        </p:nvSpPr>
        <p:spPr>
          <a:xfrm>
            <a:off x="152400" y="2045375"/>
            <a:ext cx="11969266" cy="749133"/>
          </a:xfrm>
          <a:prstGeom prst="rect">
            <a:avLst/>
          </a:prstGeom>
          <a:ln>
            <a:solidFill>
              <a:srgbClr val="C0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/>
              <a:t>A research question has potential when it doesn’t just end with a “dead-end” answer. It should open doors to further thinking, recommendations for practice, or a deeper understanding of a health issue. </a:t>
            </a:r>
            <a:endParaRPr lang="en-GB" sz="1800" u="sng" dirty="0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CC6BAD37-157E-80C5-C3E9-722312F7B20D}"/>
              </a:ext>
            </a:extLst>
          </p:cNvPr>
          <p:cNvSpPr/>
          <p:nvPr/>
        </p:nvSpPr>
        <p:spPr>
          <a:xfrm>
            <a:off x="1610833" y="1184138"/>
            <a:ext cx="233916" cy="861237"/>
          </a:xfrm>
          <a:prstGeom prst="downArrow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FDD985-BA9B-A7D8-B56D-09FD95B6614E}"/>
              </a:ext>
            </a:extLst>
          </p:cNvPr>
          <p:cNvSpPr txBox="1"/>
          <p:nvPr/>
        </p:nvSpPr>
        <p:spPr>
          <a:xfrm>
            <a:off x="108434" y="3305623"/>
            <a:ext cx="85021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/>
              <a:t>In the context of assignment 1</a:t>
            </a:r>
            <a:r>
              <a:rPr lang="en-GB" sz="1600" dirty="0"/>
              <a:t>:</a:t>
            </a:r>
          </a:p>
          <a:p>
            <a:endParaRPr lang="en-GB" sz="1600" b="1" dirty="0"/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“Next steps” test: </a:t>
            </a:r>
            <a:r>
              <a:rPr lang="en-GB" sz="1600" dirty="0"/>
              <a:t>“Once I find the answer, can I make a recommendation?”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Breadth of discussion: </a:t>
            </a:r>
            <a:r>
              <a:rPr lang="en-GB" sz="1600" dirty="0"/>
              <a:t>“Does this question allow me to compare different points of view, or is it so narrow that there’s only one thing to say?”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professional growth: </a:t>
            </a:r>
            <a:r>
              <a:rPr lang="en-GB" sz="1600" dirty="0"/>
              <a:t>“Will researching this question help me develop a deeper expertise that I can use in my future career?”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600" b="1" dirty="0"/>
              <a:t>The “Value add”: </a:t>
            </a:r>
            <a:r>
              <a:rPr lang="en-GB" sz="1600" dirty="0"/>
              <a:t>“does this question help fill a small gap in our understanding of health and social care?”</a:t>
            </a:r>
            <a:endParaRPr lang="en-GB" sz="1600" b="1" dirty="0"/>
          </a:p>
        </p:txBody>
      </p:sp>
      <p:pic>
        <p:nvPicPr>
          <p:cNvPr id="11" name="Picture 10" descr="A person standing on the road with her hands on her head&#10;&#10;AI-generated content may be incorrect.">
            <a:extLst>
              <a:ext uri="{FF2B5EF4-FFF2-40B4-BE49-F238E27FC236}">
                <a16:creationId xmlns:a16="http://schemas.microsoft.com/office/drawing/2014/main" id="{D464CCBE-83FE-9E7E-6C51-3C168FF0B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610600" y="2953385"/>
            <a:ext cx="3244088" cy="3244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048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457EB-8018-3EE9-B445-D6CBB7BCE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0" y="136525"/>
            <a:ext cx="10515600" cy="1325563"/>
          </a:xfrm>
        </p:spPr>
        <p:txBody>
          <a:bodyPr/>
          <a:lstStyle/>
          <a:p>
            <a:r>
              <a:rPr lang="en-GB" b="1" dirty="0"/>
              <a:t>Potential example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A7D648-C382-ED68-BC86-C6E3D43DF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BF0F21-69A6-753A-B0EC-907DA929F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BD6D1A-D05D-383C-C02F-D307070C9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26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F1760B-9881-A332-8DD4-1E438836442A}"/>
              </a:ext>
            </a:extLst>
          </p:cNvPr>
          <p:cNvSpPr txBox="1"/>
          <p:nvPr/>
        </p:nvSpPr>
        <p:spPr>
          <a:xfrm>
            <a:off x="1162540" y="1520440"/>
            <a:ext cx="4554415" cy="400110"/>
          </a:xfrm>
          <a:prstGeom prst="rec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low-potential question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E64E21-1785-4EFA-AFBF-60EFAD452188}"/>
              </a:ext>
            </a:extLst>
          </p:cNvPr>
          <p:cNvSpPr txBox="1"/>
          <p:nvPr/>
        </p:nvSpPr>
        <p:spPr>
          <a:xfrm>
            <a:off x="7123725" y="1520440"/>
            <a:ext cx="4114800" cy="40011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</a:rPr>
              <a:t>The high-potential question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78AF6E-D9B2-96B9-C068-925B0F242178}"/>
              </a:ext>
            </a:extLst>
          </p:cNvPr>
          <p:cNvSpPr txBox="1"/>
          <p:nvPr/>
        </p:nvSpPr>
        <p:spPr>
          <a:xfrm>
            <a:off x="1162540" y="2289680"/>
            <a:ext cx="4994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“What year was the first care home opened in Wales?”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43C5602-202F-77AC-08C2-2EE22FF3D485}"/>
              </a:ext>
            </a:extLst>
          </p:cNvPr>
          <p:cNvSpPr txBox="1"/>
          <p:nvPr/>
        </p:nvSpPr>
        <p:spPr>
          <a:xfrm>
            <a:off x="6950810" y="2151180"/>
            <a:ext cx="49940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“How does the quality of staff training in Welsh care homes correlate with the frequency of patient falls?”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1BEF4E-B699-359A-C6BA-8D12C3385A5D}"/>
              </a:ext>
            </a:extLst>
          </p:cNvPr>
          <p:cNvSpPr txBox="1"/>
          <p:nvPr/>
        </p:nvSpPr>
        <p:spPr>
          <a:xfrm>
            <a:off x="1084384" y="3305141"/>
            <a:ext cx="4994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fails: </a:t>
            </a:r>
            <a:r>
              <a:rPr lang="en-GB" dirty="0"/>
              <a:t>this is “dead-end” question. Once you find the date, the research is over. It doesn’t lead to any change in practice or further discussion.</a:t>
            </a:r>
            <a:endParaRPr lang="en-GB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464575-3587-3BFE-0EA5-82D930977B39}"/>
              </a:ext>
            </a:extLst>
          </p:cNvPr>
          <p:cNvSpPr txBox="1"/>
          <p:nvPr/>
        </p:nvSpPr>
        <p:spPr>
          <a:xfrm>
            <a:off x="6950810" y="3225129"/>
            <a:ext cx="49940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Why it passes: </a:t>
            </a:r>
            <a:r>
              <a:rPr lang="en-GB" dirty="0"/>
              <a:t>this has huge potential. If the research shows a link, it could lead to better training policies, safer environments, and better patient outcomes.</a:t>
            </a:r>
            <a:endParaRPr lang="en-GB" b="1" dirty="0"/>
          </a:p>
        </p:txBody>
      </p:sp>
      <p:pic>
        <p:nvPicPr>
          <p:cNvPr id="13" name="Picture 12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368B9756-1CB3-2CE6-13B6-095DCFFAB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-389" r="53706" b="26465"/>
          <a:stretch>
            <a:fillRect/>
          </a:stretch>
        </p:blipFill>
        <p:spPr>
          <a:xfrm>
            <a:off x="8265284" y="4638147"/>
            <a:ext cx="1831682" cy="1567584"/>
          </a:xfrm>
          <a:prstGeom prst="rect">
            <a:avLst/>
          </a:prstGeom>
        </p:spPr>
      </p:pic>
      <p:pic>
        <p:nvPicPr>
          <p:cNvPr id="14" name="Picture 13" descr="A green and red thumbs up and down&#10;&#10;AI-generated content may be incorrect.">
            <a:extLst>
              <a:ext uri="{FF2B5EF4-FFF2-40B4-BE49-F238E27FC236}">
                <a16:creationId xmlns:a16="http://schemas.microsoft.com/office/drawing/2014/main" id="{71A2A662-B03E-B165-3C72-5443506282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3407" t="20320" b="32"/>
          <a:stretch>
            <a:fillRect/>
          </a:stretch>
        </p:blipFill>
        <p:spPr>
          <a:xfrm>
            <a:off x="2725865" y="4638147"/>
            <a:ext cx="1711069" cy="156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258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89B6D-0F7F-BC0E-770C-0FF684871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9E3320-C932-A259-4B3A-BFF2B0146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53705D-3F87-E119-1D4F-FD368E017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27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FFDD2D-B65F-D731-7E20-5EA5A0A9B5C2}"/>
              </a:ext>
            </a:extLst>
          </p:cNvPr>
          <p:cNvSpPr txBox="1"/>
          <p:nvPr/>
        </p:nvSpPr>
        <p:spPr>
          <a:xfrm>
            <a:off x="254000" y="254000"/>
            <a:ext cx="243662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/>
              <a:t>Summary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A4C2774-BA75-0FDE-5948-FBC5BEEAF2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8277126"/>
              </p:ext>
            </p:extLst>
          </p:nvPr>
        </p:nvGraphicFramePr>
        <p:xfrm>
          <a:off x="825500" y="1645920"/>
          <a:ext cx="10540999" cy="356616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1070569">
                  <a:extLst>
                    <a:ext uri="{9D8B030D-6E8A-4147-A177-3AD203B41FA5}">
                      <a16:colId xmlns:a16="http://schemas.microsoft.com/office/drawing/2014/main" val="3811889712"/>
                    </a:ext>
                  </a:extLst>
                </a:gridCol>
                <a:gridCol w="2157611">
                  <a:extLst>
                    <a:ext uri="{9D8B030D-6E8A-4147-A177-3AD203B41FA5}">
                      <a16:colId xmlns:a16="http://schemas.microsoft.com/office/drawing/2014/main" val="2543267036"/>
                    </a:ext>
                  </a:extLst>
                </a:gridCol>
                <a:gridCol w="7312819">
                  <a:extLst>
                    <a:ext uri="{9D8B030D-6E8A-4147-A177-3AD203B41FA5}">
                      <a16:colId xmlns:a16="http://schemas.microsoft.com/office/drawing/2014/main" val="24359867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Letter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Criteria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The question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00456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Feasible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Can I find enough evidence and finish this within the deadline?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1904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Interesting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Does this topic actually matter to me and the healthcare sector?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56932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Novel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Does it offer a fresh angle rather than just “common sense”?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87402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Ethical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Is the question respectful and professional toward all groups?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865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Relevant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Does it link directly to Health and Social Care practice?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54500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Manageable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Is the scope small enough to handle in a short assignment?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5897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Appropriate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Can it be answered with evidence rather than just opinion?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1051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dirty="0"/>
                        <a:t>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Potential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Does the answer lead to recommendations for better care?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19458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963593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A group of people and a clock&#10;&#10;AI-generated content may be incorrect.">
            <a:extLst>
              <a:ext uri="{FF2B5EF4-FFF2-40B4-BE49-F238E27FC236}">
                <a16:creationId xmlns:a16="http://schemas.microsoft.com/office/drawing/2014/main" id="{6D5E82C0-4D18-E412-1D9A-12B8113028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781252" y="136525"/>
            <a:ext cx="8629496" cy="6172925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801D71-BC52-1E0B-9599-0DCDD17AA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72D147-048D-EBB1-A26F-C34964371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6A1A62-E060-5E15-BBA1-AD8B28694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5266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C1E5815-D54C-487F-A054-6D4930ADE3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Online Media 6" title="Planning a search and generating good keywords">
            <a:hlinkClick r:id="" action="ppaction://media"/>
            <a:extLst>
              <a:ext uri="{FF2B5EF4-FFF2-40B4-BE49-F238E27FC236}">
                <a16:creationId xmlns:a16="http://schemas.microsoft.com/office/drawing/2014/main" id="{9A11FC01-23D2-F56D-9F5E-E9BFE393973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43467" y="818690"/>
            <a:ext cx="9240039" cy="5220622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792D33-DE39-595C-52C3-B984364D1DE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chemeClr val="tx1">
                    <a:tint val="75000"/>
                  </a:schemeClr>
                </a:solidFill>
              </a:rPr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EEEA8-97FA-3068-ADC5-FB983789B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BMHP4027</a:t>
            </a: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36F0DFD-0954-464F-BF12-DD2E6F6E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208496" y="0"/>
            <a:ext cx="1983504" cy="6858000"/>
          </a:xfrm>
          <a:custGeom>
            <a:avLst/>
            <a:gdLst>
              <a:gd name="connsiteX0" fmla="*/ 0 w 1983504"/>
              <a:gd name="connsiteY0" fmla="*/ 0 h 6858000"/>
              <a:gd name="connsiteX1" fmla="*/ 1376658 w 1983504"/>
              <a:gd name="connsiteY1" fmla="*/ 0 h 6858000"/>
              <a:gd name="connsiteX2" fmla="*/ 1690650 w 1983504"/>
              <a:gd name="connsiteY2" fmla="*/ 110269 h 6858000"/>
              <a:gd name="connsiteX3" fmla="*/ 1645361 w 1983504"/>
              <a:gd name="connsiteY3" fmla="*/ 135168 h 6858000"/>
              <a:gd name="connsiteX4" fmla="*/ 1373640 w 1983504"/>
              <a:gd name="connsiteY4" fmla="*/ 71141 h 6858000"/>
              <a:gd name="connsiteX5" fmla="*/ 1319295 w 1983504"/>
              <a:gd name="connsiteY5" fmla="*/ 88927 h 6858000"/>
              <a:gd name="connsiteX6" fmla="*/ 1346468 w 1983504"/>
              <a:gd name="connsiteY6" fmla="*/ 163625 h 6858000"/>
              <a:gd name="connsiteX7" fmla="*/ 1464213 w 1983504"/>
              <a:gd name="connsiteY7" fmla="*/ 192082 h 6858000"/>
              <a:gd name="connsiteX8" fmla="*/ 1648381 w 1983504"/>
              <a:gd name="connsiteY8" fmla="*/ 373491 h 6858000"/>
              <a:gd name="connsiteX9" fmla="*/ 1370620 w 1983504"/>
              <a:gd name="connsiteY9" fmla="*/ 352148 h 6858000"/>
              <a:gd name="connsiteX10" fmla="*/ 1322314 w 1983504"/>
              <a:gd name="connsiteY10" fmla="*/ 394834 h 6858000"/>
              <a:gd name="connsiteX11" fmla="*/ 1304199 w 1983504"/>
              <a:gd name="connsiteY11" fmla="*/ 451747 h 6858000"/>
              <a:gd name="connsiteX12" fmla="*/ 1222682 w 1983504"/>
              <a:gd name="connsiteY12" fmla="*/ 359262 h 6858000"/>
              <a:gd name="connsiteX13" fmla="*/ 1153242 w 1983504"/>
              <a:gd name="connsiteY13" fmla="*/ 334364 h 6858000"/>
              <a:gd name="connsiteX14" fmla="*/ 1132108 w 1983504"/>
              <a:gd name="connsiteY14" fmla="*/ 416176 h 6858000"/>
              <a:gd name="connsiteX15" fmla="*/ 1195509 w 1983504"/>
              <a:gd name="connsiteY15" fmla="*/ 505101 h 6858000"/>
              <a:gd name="connsiteX16" fmla="*/ 1364582 w 1983504"/>
              <a:gd name="connsiteY16" fmla="*/ 558458 h 6858000"/>
              <a:gd name="connsiteX17" fmla="*/ 1183434 w 1983504"/>
              <a:gd name="connsiteY17" fmla="*/ 558458 h 6858000"/>
              <a:gd name="connsiteX18" fmla="*/ 975114 w 1983504"/>
              <a:gd name="connsiteY18" fmla="*/ 522887 h 6858000"/>
              <a:gd name="connsiteX19" fmla="*/ 754716 w 1983504"/>
              <a:gd name="connsiteY19" fmla="*/ 533558 h 6858000"/>
              <a:gd name="connsiteX20" fmla="*/ 546395 w 1983504"/>
              <a:gd name="connsiteY20" fmla="*/ 462417 h 6858000"/>
              <a:gd name="connsiteX21" fmla="*/ 335056 w 1983504"/>
              <a:gd name="connsiteY21" fmla="*/ 465975 h 6858000"/>
              <a:gd name="connsiteX22" fmla="*/ 1270988 w 1983504"/>
              <a:gd name="connsiteY22" fmla="*/ 910606 h 6858000"/>
              <a:gd name="connsiteX23" fmla="*/ 1225701 w 1983504"/>
              <a:gd name="connsiteY23" fmla="*/ 921277 h 6858000"/>
              <a:gd name="connsiteX24" fmla="*/ 1165318 w 1983504"/>
              <a:gd name="connsiteY24" fmla="*/ 949734 h 6858000"/>
              <a:gd name="connsiteX25" fmla="*/ 1210606 w 1983504"/>
              <a:gd name="connsiteY25" fmla="*/ 1006647 h 6858000"/>
              <a:gd name="connsiteX26" fmla="*/ 1455156 w 1983504"/>
              <a:gd name="connsiteY26" fmla="*/ 1113358 h 6858000"/>
              <a:gd name="connsiteX27" fmla="*/ 1515538 w 1983504"/>
              <a:gd name="connsiteY27" fmla="*/ 1220069 h 6858000"/>
              <a:gd name="connsiteX28" fmla="*/ 1440060 w 1983504"/>
              <a:gd name="connsiteY28" fmla="*/ 1209399 h 6858000"/>
              <a:gd name="connsiteX29" fmla="*/ 1373640 w 1983504"/>
              <a:gd name="connsiteY29" fmla="*/ 1230741 h 6858000"/>
              <a:gd name="connsiteX30" fmla="*/ 1400810 w 1983504"/>
              <a:gd name="connsiteY30" fmla="*/ 1365909 h 6858000"/>
              <a:gd name="connsiteX31" fmla="*/ 1748012 w 1983504"/>
              <a:gd name="connsiteY31" fmla="*/ 1540204 h 6858000"/>
              <a:gd name="connsiteX32" fmla="*/ 1778203 w 1983504"/>
              <a:gd name="connsiteY32" fmla="*/ 1597117 h 6858000"/>
              <a:gd name="connsiteX33" fmla="*/ 1735936 w 1983504"/>
              <a:gd name="connsiteY33" fmla="*/ 1636245 h 6858000"/>
              <a:gd name="connsiteX34" fmla="*/ 1624228 w 1983504"/>
              <a:gd name="connsiteY34" fmla="*/ 1657587 h 6858000"/>
              <a:gd name="connsiteX35" fmla="*/ 1781223 w 1983504"/>
              <a:gd name="connsiteY35" fmla="*/ 1849668 h 6858000"/>
              <a:gd name="connsiteX36" fmla="*/ 1838587 w 1983504"/>
              <a:gd name="connsiteY36" fmla="*/ 1903025 h 6858000"/>
              <a:gd name="connsiteX37" fmla="*/ 1938218 w 1983504"/>
              <a:gd name="connsiteY37" fmla="*/ 1984836 h 6858000"/>
              <a:gd name="connsiteX38" fmla="*/ 1938218 w 1983504"/>
              <a:gd name="connsiteY38" fmla="*/ 2013292 h 6858000"/>
              <a:gd name="connsiteX39" fmla="*/ 1805376 w 1983504"/>
              <a:gd name="connsiteY39" fmla="*/ 2102219 h 6858000"/>
              <a:gd name="connsiteX40" fmla="*/ 1563844 w 1983504"/>
              <a:gd name="connsiteY40" fmla="*/ 2077320 h 6858000"/>
              <a:gd name="connsiteX41" fmla="*/ 1920104 w 1983504"/>
              <a:gd name="connsiteY41" fmla="*/ 2208931 h 6858000"/>
              <a:gd name="connsiteX42" fmla="*/ 766792 w 1983504"/>
              <a:gd name="connsiteY42" fmla="*/ 1892353 h 6858000"/>
              <a:gd name="connsiteX43" fmla="*/ 839252 w 1983504"/>
              <a:gd name="connsiteY43" fmla="*/ 1974165 h 6858000"/>
              <a:gd name="connsiteX44" fmla="*/ 1243816 w 1983504"/>
              <a:gd name="connsiteY44" fmla="*/ 2191146 h 6858000"/>
              <a:gd name="connsiteX45" fmla="*/ 1358543 w 1983504"/>
              <a:gd name="connsiteY45" fmla="*/ 2326314 h 6858000"/>
              <a:gd name="connsiteX46" fmla="*/ 1479310 w 1983504"/>
              <a:gd name="connsiteY46" fmla="*/ 2401012 h 6858000"/>
              <a:gd name="connsiteX47" fmla="*/ 1648381 w 1983504"/>
              <a:gd name="connsiteY47" fmla="*/ 2401012 h 6858000"/>
              <a:gd name="connsiteX48" fmla="*/ 1769146 w 1983504"/>
              <a:gd name="connsiteY48" fmla="*/ 2518395 h 6858000"/>
              <a:gd name="connsiteX49" fmla="*/ 1645361 w 1983504"/>
              <a:gd name="connsiteY49" fmla="*/ 2543294 h 6858000"/>
              <a:gd name="connsiteX50" fmla="*/ 1500444 w 1983504"/>
              <a:gd name="connsiteY50" fmla="*/ 2525509 h 6858000"/>
              <a:gd name="connsiteX51" fmla="*/ 1337410 w 1983504"/>
              <a:gd name="connsiteY51" fmla="*/ 2564636 h 6858000"/>
              <a:gd name="connsiteX52" fmla="*/ 1186452 w 1983504"/>
              <a:gd name="connsiteY52" fmla="*/ 2532623 h 6858000"/>
              <a:gd name="connsiteX53" fmla="*/ 1005304 w 1983504"/>
              <a:gd name="connsiteY53" fmla="*/ 2553965 h 6858000"/>
              <a:gd name="connsiteX54" fmla="*/ 947940 w 1983504"/>
              <a:gd name="connsiteY54" fmla="*/ 2692689 h 6858000"/>
              <a:gd name="connsiteX55" fmla="*/ 929826 w 1983504"/>
              <a:gd name="connsiteY55" fmla="*/ 2703362 h 6858000"/>
              <a:gd name="connsiteX56" fmla="*/ 594701 w 1983504"/>
              <a:gd name="connsiteY56" fmla="*/ 2923898 h 6858000"/>
              <a:gd name="connsiteX57" fmla="*/ 501108 w 1983504"/>
              <a:gd name="connsiteY57" fmla="*/ 2941684 h 6858000"/>
              <a:gd name="connsiteX58" fmla="*/ 1053610 w 1983504"/>
              <a:gd name="connsiteY58" fmla="*/ 3329402 h 6858000"/>
              <a:gd name="connsiteX59" fmla="*/ 682256 w 1983504"/>
              <a:gd name="connsiteY59" fmla="*/ 3229805 h 6858000"/>
              <a:gd name="connsiteX60" fmla="*/ 630932 w 1983504"/>
              <a:gd name="connsiteY60" fmla="*/ 3393429 h 6858000"/>
              <a:gd name="connsiteX61" fmla="*/ 806041 w 1983504"/>
              <a:gd name="connsiteY61" fmla="*/ 3539269 h 6858000"/>
              <a:gd name="connsiteX62" fmla="*/ 869444 w 1983504"/>
              <a:gd name="connsiteY62" fmla="*/ 3827390 h 6858000"/>
              <a:gd name="connsiteX63" fmla="*/ 839252 w 1983504"/>
              <a:gd name="connsiteY63" fmla="*/ 4090612 h 6858000"/>
              <a:gd name="connsiteX64" fmla="*/ 763774 w 1983504"/>
              <a:gd name="connsiteY64" fmla="*/ 4172424 h 6858000"/>
              <a:gd name="connsiteX65" fmla="*/ 655085 w 1983504"/>
              <a:gd name="connsiteY65" fmla="*/ 4321821 h 6858000"/>
              <a:gd name="connsiteX66" fmla="*/ 588662 w 1983504"/>
              <a:gd name="connsiteY66" fmla="*/ 4414305 h 6858000"/>
              <a:gd name="connsiteX67" fmla="*/ 356189 w 1983504"/>
              <a:gd name="connsiteY67" fmla="*/ 4378734 h 6858000"/>
              <a:gd name="connsiteX68" fmla="*/ 667160 w 1983504"/>
              <a:gd name="connsiteY68" fmla="*/ 4613499 h 6858000"/>
              <a:gd name="connsiteX69" fmla="*/ 416573 w 1983504"/>
              <a:gd name="connsiteY69" fmla="*/ 4585042 h 6858000"/>
              <a:gd name="connsiteX70" fmla="*/ 335056 w 1983504"/>
              <a:gd name="connsiteY70" fmla="*/ 4602828 h 6858000"/>
              <a:gd name="connsiteX71" fmla="*/ 380342 w 1983504"/>
              <a:gd name="connsiteY71" fmla="*/ 4677526 h 6858000"/>
              <a:gd name="connsiteX72" fmla="*/ 564510 w 1983504"/>
              <a:gd name="connsiteY72" fmla="*/ 4805580 h 6858000"/>
              <a:gd name="connsiteX73" fmla="*/ 944922 w 1983504"/>
              <a:gd name="connsiteY73" fmla="*/ 5154171 h 6858000"/>
              <a:gd name="connsiteX74" fmla="*/ 576586 w 1983504"/>
              <a:gd name="connsiteY74" fmla="*/ 4994104 h 6858000"/>
              <a:gd name="connsiteX75" fmla="*/ 963036 w 1983504"/>
              <a:gd name="connsiteY75" fmla="*/ 5353367 h 6858000"/>
              <a:gd name="connsiteX76" fmla="*/ 1047572 w 1983504"/>
              <a:gd name="connsiteY76" fmla="*/ 5474306 h 6858000"/>
              <a:gd name="connsiteX77" fmla="*/ 1222682 w 1983504"/>
              <a:gd name="connsiteY77" fmla="*/ 5769542 h 6858000"/>
              <a:gd name="connsiteX78" fmla="*/ 1213626 w 1983504"/>
              <a:gd name="connsiteY78" fmla="*/ 5801555 h 6858000"/>
              <a:gd name="connsiteX79" fmla="*/ 1014361 w 1983504"/>
              <a:gd name="connsiteY79" fmla="*/ 5755314 h 6858000"/>
              <a:gd name="connsiteX80" fmla="*/ 1274008 w 1983504"/>
              <a:gd name="connsiteY80" fmla="*/ 6004307 h 6858000"/>
              <a:gd name="connsiteX81" fmla="*/ 1542711 w 1983504"/>
              <a:gd name="connsiteY81" fmla="*/ 6196388 h 6858000"/>
              <a:gd name="connsiteX82" fmla="*/ 1352504 w 1983504"/>
              <a:gd name="connsiteY82" fmla="*/ 6167932 h 6858000"/>
              <a:gd name="connsiteX83" fmla="*/ 1089840 w 1983504"/>
              <a:gd name="connsiteY83" fmla="*/ 6057663 h 6858000"/>
              <a:gd name="connsiteX84" fmla="*/ 999266 w 1983504"/>
              <a:gd name="connsiteY84" fmla="*/ 6100347 h 6858000"/>
              <a:gd name="connsiteX85" fmla="*/ 1246836 w 1983504"/>
              <a:gd name="connsiteY85" fmla="*/ 6281757 h 6858000"/>
              <a:gd name="connsiteX86" fmla="*/ 1388735 w 1983504"/>
              <a:gd name="connsiteY86" fmla="*/ 6367127 h 6858000"/>
              <a:gd name="connsiteX87" fmla="*/ 1446099 w 1983504"/>
              <a:gd name="connsiteY87" fmla="*/ 6431153 h 6858000"/>
              <a:gd name="connsiteX88" fmla="*/ 1609132 w 1983504"/>
              <a:gd name="connsiteY88" fmla="*/ 6658805 h 6858000"/>
              <a:gd name="connsiteX89" fmla="*/ 1983504 w 1983504"/>
              <a:gd name="connsiteY89" fmla="*/ 6858000 h 6858000"/>
              <a:gd name="connsiteX90" fmla="*/ 0 w 1983504"/>
              <a:gd name="connsiteY9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983504" h="6858000">
                <a:moveTo>
                  <a:pt x="0" y="0"/>
                </a:moveTo>
                <a:lnTo>
                  <a:pt x="1376658" y="0"/>
                </a:lnTo>
                <a:cubicBezTo>
                  <a:pt x="1482328" y="35571"/>
                  <a:pt x="1584980" y="78255"/>
                  <a:pt x="1690650" y="110269"/>
                </a:cubicBezTo>
                <a:cubicBezTo>
                  <a:pt x="1675553" y="145839"/>
                  <a:pt x="1660458" y="138725"/>
                  <a:pt x="1645361" y="135168"/>
                </a:cubicBezTo>
                <a:cubicBezTo>
                  <a:pt x="1554788" y="120941"/>
                  <a:pt x="1461194" y="110269"/>
                  <a:pt x="1373640" y="71141"/>
                </a:cubicBezTo>
                <a:cubicBezTo>
                  <a:pt x="1352504" y="64027"/>
                  <a:pt x="1328352" y="64027"/>
                  <a:pt x="1319295" y="88927"/>
                </a:cubicBezTo>
                <a:cubicBezTo>
                  <a:pt x="1304199" y="124497"/>
                  <a:pt x="1325332" y="145839"/>
                  <a:pt x="1346468" y="163625"/>
                </a:cubicBezTo>
                <a:cubicBezTo>
                  <a:pt x="1382696" y="195638"/>
                  <a:pt x="1424964" y="188525"/>
                  <a:pt x="1464213" y="192082"/>
                </a:cubicBezTo>
                <a:cubicBezTo>
                  <a:pt x="1572902" y="209867"/>
                  <a:pt x="1624228" y="259665"/>
                  <a:pt x="1648381" y="373491"/>
                </a:cubicBezTo>
                <a:cubicBezTo>
                  <a:pt x="1554788" y="327250"/>
                  <a:pt x="1461194" y="384162"/>
                  <a:pt x="1370620" y="352148"/>
                </a:cubicBezTo>
                <a:cubicBezTo>
                  <a:pt x="1346468" y="345034"/>
                  <a:pt x="1310237" y="355706"/>
                  <a:pt x="1322314" y="394834"/>
                </a:cubicBezTo>
                <a:cubicBezTo>
                  <a:pt x="1334390" y="430405"/>
                  <a:pt x="1373640" y="458860"/>
                  <a:pt x="1304199" y="451747"/>
                </a:cubicBezTo>
                <a:cubicBezTo>
                  <a:pt x="1252873" y="448189"/>
                  <a:pt x="1237778" y="405504"/>
                  <a:pt x="1222682" y="359262"/>
                </a:cubicBezTo>
                <a:cubicBezTo>
                  <a:pt x="1210606" y="334364"/>
                  <a:pt x="1177395" y="320135"/>
                  <a:pt x="1153242" y="334364"/>
                </a:cubicBezTo>
                <a:cubicBezTo>
                  <a:pt x="1123051" y="348592"/>
                  <a:pt x="1132108" y="387720"/>
                  <a:pt x="1132108" y="416176"/>
                </a:cubicBezTo>
                <a:cubicBezTo>
                  <a:pt x="1129088" y="469532"/>
                  <a:pt x="1153242" y="494431"/>
                  <a:pt x="1195509" y="505101"/>
                </a:cubicBezTo>
                <a:cubicBezTo>
                  <a:pt x="1246836" y="519330"/>
                  <a:pt x="1298160" y="537116"/>
                  <a:pt x="1364582" y="558458"/>
                </a:cubicBezTo>
                <a:cubicBezTo>
                  <a:pt x="1292122" y="594028"/>
                  <a:pt x="1237778" y="586915"/>
                  <a:pt x="1183434" y="558458"/>
                </a:cubicBezTo>
                <a:cubicBezTo>
                  <a:pt x="1117012" y="526444"/>
                  <a:pt x="1029458" y="483759"/>
                  <a:pt x="975114" y="522887"/>
                </a:cubicBezTo>
                <a:cubicBezTo>
                  <a:pt x="893597" y="579800"/>
                  <a:pt x="827176" y="544229"/>
                  <a:pt x="754716" y="533558"/>
                </a:cubicBezTo>
                <a:cubicBezTo>
                  <a:pt x="603758" y="512216"/>
                  <a:pt x="697352" y="480203"/>
                  <a:pt x="546395" y="462417"/>
                </a:cubicBezTo>
                <a:cubicBezTo>
                  <a:pt x="486012" y="455303"/>
                  <a:pt x="422610" y="426847"/>
                  <a:pt x="335056" y="465975"/>
                </a:cubicBezTo>
                <a:cubicBezTo>
                  <a:pt x="730563" y="672284"/>
                  <a:pt x="917750" y="658055"/>
                  <a:pt x="1270988" y="910606"/>
                </a:cubicBezTo>
                <a:cubicBezTo>
                  <a:pt x="1255893" y="935506"/>
                  <a:pt x="1240798" y="924835"/>
                  <a:pt x="1225701" y="921277"/>
                </a:cubicBezTo>
                <a:cubicBezTo>
                  <a:pt x="1201548" y="917720"/>
                  <a:pt x="1171356" y="903491"/>
                  <a:pt x="1165318" y="949734"/>
                </a:cubicBezTo>
                <a:cubicBezTo>
                  <a:pt x="1162298" y="985305"/>
                  <a:pt x="1180415" y="1003089"/>
                  <a:pt x="1210606" y="1006647"/>
                </a:cubicBezTo>
                <a:cubicBezTo>
                  <a:pt x="1298160" y="1020875"/>
                  <a:pt x="1376658" y="1070674"/>
                  <a:pt x="1455156" y="1113358"/>
                </a:cubicBezTo>
                <a:cubicBezTo>
                  <a:pt x="1491385" y="1131144"/>
                  <a:pt x="1530634" y="1156043"/>
                  <a:pt x="1515538" y="1220069"/>
                </a:cubicBezTo>
                <a:cubicBezTo>
                  <a:pt x="1485348" y="1237855"/>
                  <a:pt x="1464213" y="1212955"/>
                  <a:pt x="1440060" y="1209399"/>
                </a:cubicBezTo>
                <a:cubicBezTo>
                  <a:pt x="1415907" y="1205842"/>
                  <a:pt x="1358543" y="1220069"/>
                  <a:pt x="1373640" y="1230741"/>
                </a:cubicBezTo>
                <a:cubicBezTo>
                  <a:pt x="1443080" y="1269868"/>
                  <a:pt x="1316276" y="1365909"/>
                  <a:pt x="1400810" y="1365909"/>
                </a:cubicBezTo>
                <a:cubicBezTo>
                  <a:pt x="1539691" y="1365909"/>
                  <a:pt x="1615170" y="1536647"/>
                  <a:pt x="1748012" y="1540204"/>
                </a:cubicBezTo>
                <a:cubicBezTo>
                  <a:pt x="1769146" y="1540204"/>
                  <a:pt x="1778203" y="1572219"/>
                  <a:pt x="1778203" y="1597117"/>
                </a:cubicBezTo>
                <a:cubicBezTo>
                  <a:pt x="1778203" y="1629132"/>
                  <a:pt x="1757070" y="1632688"/>
                  <a:pt x="1735936" y="1636245"/>
                </a:cubicBezTo>
                <a:cubicBezTo>
                  <a:pt x="1702725" y="1639802"/>
                  <a:pt x="1666496" y="1597117"/>
                  <a:pt x="1624228" y="1657587"/>
                </a:cubicBezTo>
                <a:cubicBezTo>
                  <a:pt x="1702725" y="1693158"/>
                  <a:pt x="1784242" y="1728729"/>
                  <a:pt x="1781223" y="1849668"/>
                </a:cubicBezTo>
                <a:cubicBezTo>
                  <a:pt x="1781223" y="1881683"/>
                  <a:pt x="1814434" y="1895910"/>
                  <a:pt x="1838587" y="1903025"/>
                </a:cubicBezTo>
                <a:cubicBezTo>
                  <a:pt x="1880854" y="1917252"/>
                  <a:pt x="1914065" y="1938595"/>
                  <a:pt x="1938218" y="1984836"/>
                </a:cubicBezTo>
                <a:cubicBezTo>
                  <a:pt x="1938218" y="1995507"/>
                  <a:pt x="1938218" y="2002622"/>
                  <a:pt x="1938218" y="2013292"/>
                </a:cubicBezTo>
                <a:cubicBezTo>
                  <a:pt x="1932180" y="2123562"/>
                  <a:pt x="1871798" y="2120004"/>
                  <a:pt x="1805376" y="2102219"/>
                </a:cubicBezTo>
                <a:cubicBezTo>
                  <a:pt x="1726878" y="2080877"/>
                  <a:pt x="1648381" y="2038192"/>
                  <a:pt x="1563844" y="2077320"/>
                </a:cubicBezTo>
                <a:cubicBezTo>
                  <a:pt x="1681592" y="2130676"/>
                  <a:pt x="1811414" y="2134233"/>
                  <a:pt x="1920104" y="2208931"/>
                </a:cubicBezTo>
                <a:cubicBezTo>
                  <a:pt x="1515538" y="2223159"/>
                  <a:pt x="1159280" y="1984836"/>
                  <a:pt x="766792" y="1892353"/>
                </a:cubicBezTo>
                <a:cubicBezTo>
                  <a:pt x="778869" y="1952823"/>
                  <a:pt x="812080" y="1967051"/>
                  <a:pt x="839252" y="1974165"/>
                </a:cubicBezTo>
                <a:cubicBezTo>
                  <a:pt x="984170" y="2020407"/>
                  <a:pt x="1110974" y="2112891"/>
                  <a:pt x="1243816" y="2191146"/>
                </a:cubicBezTo>
                <a:cubicBezTo>
                  <a:pt x="1298160" y="2223159"/>
                  <a:pt x="1337410" y="2258731"/>
                  <a:pt x="1358543" y="2326314"/>
                </a:cubicBezTo>
                <a:cubicBezTo>
                  <a:pt x="1376658" y="2390340"/>
                  <a:pt x="1412888" y="2418796"/>
                  <a:pt x="1479310" y="2401012"/>
                </a:cubicBezTo>
                <a:cubicBezTo>
                  <a:pt x="1533654" y="2386784"/>
                  <a:pt x="1591018" y="2393898"/>
                  <a:pt x="1648381" y="2401012"/>
                </a:cubicBezTo>
                <a:cubicBezTo>
                  <a:pt x="1711782" y="2408126"/>
                  <a:pt x="1784242" y="2479267"/>
                  <a:pt x="1769146" y="2518395"/>
                </a:cubicBezTo>
                <a:cubicBezTo>
                  <a:pt x="1738956" y="2582422"/>
                  <a:pt x="1687630" y="2550408"/>
                  <a:pt x="1645361" y="2543294"/>
                </a:cubicBezTo>
                <a:cubicBezTo>
                  <a:pt x="1594036" y="2536181"/>
                  <a:pt x="1500444" y="2518395"/>
                  <a:pt x="1500444" y="2525509"/>
                </a:cubicBezTo>
                <a:cubicBezTo>
                  <a:pt x="1467232" y="2685576"/>
                  <a:pt x="1391754" y="2564636"/>
                  <a:pt x="1337410" y="2564636"/>
                </a:cubicBezTo>
                <a:cubicBezTo>
                  <a:pt x="1286084" y="2564636"/>
                  <a:pt x="1234759" y="2546851"/>
                  <a:pt x="1186452" y="2532623"/>
                </a:cubicBezTo>
                <a:cubicBezTo>
                  <a:pt x="1123051" y="2514837"/>
                  <a:pt x="1065688" y="2546851"/>
                  <a:pt x="1005304" y="2553965"/>
                </a:cubicBezTo>
                <a:cubicBezTo>
                  <a:pt x="950960" y="2561080"/>
                  <a:pt x="981150" y="2653563"/>
                  <a:pt x="947940" y="2692689"/>
                </a:cubicBezTo>
                <a:cubicBezTo>
                  <a:pt x="941903" y="2703362"/>
                  <a:pt x="935864" y="2703362"/>
                  <a:pt x="929826" y="2703362"/>
                </a:cubicBezTo>
                <a:cubicBezTo>
                  <a:pt x="911711" y="2980812"/>
                  <a:pt x="594701" y="2913227"/>
                  <a:pt x="594701" y="2923898"/>
                </a:cubicBezTo>
                <a:cubicBezTo>
                  <a:pt x="567529" y="2941684"/>
                  <a:pt x="534318" y="2899000"/>
                  <a:pt x="501108" y="2941684"/>
                </a:cubicBezTo>
                <a:cubicBezTo>
                  <a:pt x="643007" y="3137322"/>
                  <a:pt x="860386" y="3183563"/>
                  <a:pt x="1053610" y="3329402"/>
                </a:cubicBezTo>
                <a:cubicBezTo>
                  <a:pt x="893597" y="3379202"/>
                  <a:pt x="800002" y="3208463"/>
                  <a:pt x="682256" y="3229805"/>
                </a:cubicBezTo>
                <a:cubicBezTo>
                  <a:pt x="624893" y="3283162"/>
                  <a:pt x="796984" y="3368530"/>
                  <a:pt x="630932" y="3393429"/>
                </a:cubicBezTo>
                <a:cubicBezTo>
                  <a:pt x="703390" y="3439672"/>
                  <a:pt x="754716" y="3485914"/>
                  <a:pt x="806041" y="3539269"/>
                </a:cubicBezTo>
                <a:cubicBezTo>
                  <a:pt x="893597" y="3635309"/>
                  <a:pt x="911711" y="3699337"/>
                  <a:pt x="869444" y="3827390"/>
                </a:cubicBezTo>
                <a:cubicBezTo>
                  <a:pt x="842270" y="3912759"/>
                  <a:pt x="803022" y="3991015"/>
                  <a:pt x="839252" y="4090612"/>
                </a:cubicBezTo>
                <a:cubicBezTo>
                  <a:pt x="863405" y="4158196"/>
                  <a:pt x="854347" y="4204438"/>
                  <a:pt x="763774" y="4172424"/>
                </a:cubicBezTo>
                <a:cubicBezTo>
                  <a:pt x="667160" y="4140411"/>
                  <a:pt x="630932" y="4200882"/>
                  <a:pt x="655085" y="4321821"/>
                </a:cubicBezTo>
                <a:cubicBezTo>
                  <a:pt x="670179" y="4400076"/>
                  <a:pt x="655085" y="4424975"/>
                  <a:pt x="588662" y="4414305"/>
                </a:cubicBezTo>
                <a:cubicBezTo>
                  <a:pt x="516204" y="4403633"/>
                  <a:pt x="446764" y="4353835"/>
                  <a:pt x="356189" y="4378734"/>
                </a:cubicBezTo>
                <a:cubicBezTo>
                  <a:pt x="428648" y="4521016"/>
                  <a:pt x="582626" y="4478331"/>
                  <a:pt x="667160" y="4613499"/>
                </a:cubicBezTo>
                <a:cubicBezTo>
                  <a:pt x="567529" y="4613499"/>
                  <a:pt x="489031" y="4613499"/>
                  <a:pt x="416573" y="4585042"/>
                </a:cubicBezTo>
                <a:cubicBezTo>
                  <a:pt x="386381" y="4574373"/>
                  <a:pt x="353170" y="4560144"/>
                  <a:pt x="335056" y="4602828"/>
                </a:cubicBezTo>
                <a:cubicBezTo>
                  <a:pt x="313920" y="4652628"/>
                  <a:pt x="356189" y="4670412"/>
                  <a:pt x="380342" y="4677526"/>
                </a:cubicBezTo>
                <a:cubicBezTo>
                  <a:pt x="449784" y="4702425"/>
                  <a:pt x="504126" y="4759339"/>
                  <a:pt x="564510" y="4805580"/>
                </a:cubicBezTo>
                <a:cubicBezTo>
                  <a:pt x="694332" y="4905177"/>
                  <a:pt x="836233" y="4990547"/>
                  <a:pt x="944922" y="5154171"/>
                </a:cubicBezTo>
                <a:cubicBezTo>
                  <a:pt x="809060" y="5111487"/>
                  <a:pt x="706410" y="5011889"/>
                  <a:pt x="576586" y="4994104"/>
                </a:cubicBezTo>
                <a:cubicBezTo>
                  <a:pt x="688296" y="5143500"/>
                  <a:pt x="830194" y="5243097"/>
                  <a:pt x="963036" y="5353367"/>
                </a:cubicBezTo>
                <a:cubicBezTo>
                  <a:pt x="1002286" y="5385379"/>
                  <a:pt x="1041534" y="5406721"/>
                  <a:pt x="1047572" y="5474306"/>
                </a:cubicBezTo>
                <a:cubicBezTo>
                  <a:pt x="1065688" y="5605917"/>
                  <a:pt x="1113992" y="5712629"/>
                  <a:pt x="1222682" y="5769542"/>
                </a:cubicBezTo>
                <a:cubicBezTo>
                  <a:pt x="1222682" y="5769542"/>
                  <a:pt x="1216644" y="5790884"/>
                  <a:pt x="1213626" y="5801555"/>
                </a:cubicBezTo>
                <a:cubicBezTo>
                  <a:pt x="1147203" y="5805112"/>
                  <a:pt x="1095878" y="5726858"/>
                  <a:pt x="1014361" y="5755314"/>
                </a:cubicBezTo>
                <a:cubicBezTo>
                  <a:pt x="1095878" y="5862025"/>
                  <a:pt x="1162298" y="5954508"/>
                  <a:pt x="1274008" y="6004307"/>
                </a:cubicBezTo>
                <a:cubicBezTo>
                  <a:pt x="1364582" y="6043434"/>
                  <a:pt x="1476290" y="6068335"/>
                  <a:pt x="1542711" y="6196388"/>
                </a:cubicBezTo>
                <a:cubicBezTo>
                  <a:pt x="1467232" y="6221287"/>
                  <a:pt x="1409868" y="6189274"/>
                  <a:pt x="1352504" y="6167932"/>
                </a:cubicBezTo>
                <a:cubicBezTo>
                  <a:pt x="1264950" y="6132361"/>
                  <a:pt x="1177395" y="6093234"/>
                  <a:pt x="1089840" y="6057663"/>
                </a:cubicBezTo>
                <a:cubicBezTo>
                  <a:pt x="1056628" y="6043434"/>
                  <a:pt x="1020400" y="6036320"/>
                  <a:pt x="999266" y="6100347"/>
                </a:cubicBezTo>
                <a:cubicBezTo>
                  <a:pt x="1110974" y="6114575"/>
                  <a:pt x="1177395" y="6199945"/>
                  <a:pt x="1246836" y="6281757"/>
                </a:cubicBezTo>
                <a:cubicBezTo>
                  <a:pt x="1286084" y="6327999"/>
                  <a:pt x="1319295" y="6388469"/>
                  <a:pt x="1388735" y="6367127"/>
                </a:cubicBezTo>
                <a:cubicBezTo>
                  <a:pt x="1424964" y="6356456"/>
                  <a:pt x="1449118" y="6388469"/>
                  <a:pt x="1446099" y="6431153"/>
                </a:cubicBezTo>
                <a:cubicBezTo>
                  <a:pt x="1431002" y="6580550"/>
                  <a:pt x="1518558" y="6630349"/>
                  <a:pt x="1609132" y="6658805"/>
                </a:cubicBezTo>
                <a:cubicBezTo>
                  <a:pt x="1741974" y="6701489"/>
                  <a:pt x="1859720" y="6786859"/>
                  <a:pt x="1983504" y="6858000"/>
                </a:cubicBez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739A08-7AD6-DF86-2B5A-B916016CA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952C8876-FA58-4909-A2F5-A882CF52CC7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29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118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BAC0313-9BB7-756E-E961-7F538F91C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176" y="548640"/>
            <a:ext cx="4176932" cy="5431536"/>
          </a:xfrm>
        </p:spPr>
        <p:txBody>
          <a:bodyPr>
            <a:normAutofit/>
          </a:bodyPr>
          <a:lstStyle/>
          <a:p>
            <a:r>
              <a:rPr lang="en-GB" b="1"/>
              <a:t>Search strategy: finding evidences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sX0" fmla="*/ 0 w 4480560"/>
              <a:gd name="csY0" fmla="*/ 0 h 18288"/>
              <a:gd name="csX1" fmla="*/ 595274 w 4480560"/>
              <a:gd name="csY1" fmla="*/ 0 h 18288"/>
              <a:gd name="csX2" fmla="*/ 1100938 w 4480560"/>
              <a:gd name="csY2" fmla="*/ 0 h 18288"/>
              <a:gd name="csX3" fmla="*/ 1651406 w 4480560"/>
              <a:gd name="csY3" fmla="*/ 0 h 18288"/>
              <a:gd name="csX4" fmla="*/ 2336292 w 4480560"/>
              <a:gd name="csY4" fmla="*/ 0 h 18288"/>
              <a:gd name="csX5" fmla="*/ 2931566 w 4480560"/>
              <a:gd name="csY5" fmla="*/ 0 h 18288"/>
              <a:gd name="csX6" fmla="*/ 3482035 w 4480560"/>
              <a:gd name="csY6" fmla="*/ 0 h 18288"/>
              <a:gd name="csX7" fmla="*/ 4480560 w 4480560"/>
              <a:gd name="csY7" fmla="*/ 0 h 18288"/>
              <a:gd name="csX8" fmla="*/ 4480560 w 4480560"/>
              <a:gd name="csY8" fmla="*/ 18288 h 18288"/>
              <a:gd name="csX9" fmla="*/ 3840480 w 4480560"/>
              <a:gd name="csY9" fmla="*/ 18288 h 18288"/>
              <a:gd name="csX10" fmla="*/ 3290011 w 4480560"/>
              <a:gd name="csY10" fmla="*/ 18288 h 18288"/>
              <a:gd name="csX11" fmla="*/ 2560320 w 4480560"/>
              <a:gd name="csY11" fmla="*/ 18288 h 18288"/>
              <a:gd name="csX12" fmla="*/ 1965046 w 4480560"/>
              <a:gd name="csY12" fmla="*/ 18288 h 18288"/>
              <a:gd name="csX13" fmla="*/ 1459382 w 4480560"/>
              <a:gd name="csY13" fmla="*/ 18288 h 18288"/>
              <a:gd name="csX14" fmla="*/ 774497 w 4480560"/>
              <a:gd name="csY14" fmla="*/ 18288 h 18288"/>
              <a:gd name="csX15" fmla="*/ 0 w 4480560"/>
              <a:gd name="csY15" fmla="*/ 18288 h 18288"/>
              <a:gd name="csX16" fmla="*/ 0 w 4480560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26193B-7517-6F43-80C5-0EA3762EE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1288" y="552091"/>
            <a:ext cx="7037324" cy="54315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200" u="sng" dirty="0"/>
              <a:t>DEFINITION:</a:t>
            </a:r>
          </a:p>
          <a:p>
            <a:pPr marL="0" indent="0">
              <a:buNone/>
            </a:pPr>
            <a:endParaRPr lang="en-GB" sz="2200" u="sng" dirty="0"/>
          </a:p>
          <a:p>
            <a:pPr marL="0" indent="0">
              <a:buNone/>
            </a:pPr>
            <a:r>
              <a:rPr lang="en-GB" sz="2200" dirty="0"/>
              <a:t>Organised structure of key terms used to search a database. </a:t>
            </a:r>
          </a:p>
          <a:p>
            <a:pPr marL="0" indent="0">
              <a:buNone/>
            </a:pPr>
            <a:r>
              <a:rPr lang="en-GB" sz="2200" dirty="0"/>
              <a:t>The search strategy combines the key concepts of your search question in order to retrieve accurate results.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E8C2F8-C29A-46A4-C2EA-01FC895A6A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4D6A4-BD04-1759-58D7-561E16EA6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266D1-AA3B-56B7-5CF0-030CB1A11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952C8876-FA58-4909-A2F5-A882CF52CC7E}" type="slidenum">
              <a:rPr lang="en-GB" smtClean="0"/>
              <a:pPr>
                <a:spcAft>
                  <a:spcPts val="600"/>
                </a:spcAft>
              </a:pPr>
              <a:t>30</a:t>
            </a:fld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1CE9611-9DAB-AD73-C277-53BEAD3CEAF2}"/>
              </a:ext>
            </a:extLst>
          </p:cNvPr>
          <p:cNvSpPr/>
          <p:nvPr/>
        </p:nvSpPr>
        <p:spPr>
          <a:xfrm>
            <a:off x="7734300" y="2933700"/>
            <a:ext cx="1333500" cy="4699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D6D70A0-985C-87A2-C095-CB21A7FF7882}"/>
              </a:ext>
            </a:extLst>
          </p:cNvPr>
          <p:cNvSpPr/>
          <p:nvPr/>
        </p:nvSpPr>
        <p:spPr>
          <a:xfrm>
            <a:off x="4971288" y="3264408"/>
            <a:ext cx="1333500" cy="4699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7C73216-2E6C-885E-ED50-1C30BAE596E4}"/>
              </a:ext>
            </a:extLst>
          </p:cNvPr>
          <p:cNvSpPr/>
          <p:nvPr/>
        </p:nvSpPr>
        <p:spPr>
          <a:xfrm>
            <a:off x="7389876" y="3669941"/>
            <a:ext cx="1333500" cy="4699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750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artoon of a child playing with a toy block&#10;&#10;AI-generated content may be incorrect.">
            <a:extLst>
              <a:ext uri="{FF2B5EF4-FFF2-40B4-BE49-F238E27FC236}">
                <a16:creationId xmlns:a16="http://schemas.microsoft.com/office/drawing/2014/main" id="{F9BDFEA1-F7FE-27D2-5C73-594FE2B6BF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800" y="3429000"/>
            <a:ext cx="5156200" cy="30765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9BF7E2C-71FC-341D-1412-0A1C6A906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000" y="136525"/>
            <a:ext cx="10515600" cy="1325563"/>
          </a:xfrm>
        </p:spPr>
        <p:txBody>
          <a:bodyPr/>
          <a:lstStyle/>
          <a:p>
            <a:r>
              <a:rPr lang="en-GB" b="1" dirty="0"/>
              <a:t>Key-terms/ Keywords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07A8F4-920F-F9AF-28FF-D4F0DF443B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6850" y="1312848"/>
            <a:ext cx="11798300" cy="887412"/>
          </a:xfrm>
          <a:ln>
            <a:solidFill>
              <a:srgbClr val="C0000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You can’t just type your whole question into a database. It will get confused; you need to break your question down into its core “building blocks”.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03AEA7-8124-8511-68C2-FA7806FB1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901B2-1017-63FB-47A3-021905F1C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D07D22-CCBD-E5E5-779B-92D301E65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31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C77CF82-E817-F77C-6B11-FF372CADAB3B}"/>
              </a:ext>
            </a:extLst>
          </p:cNvPr>
          <p:cNvSpPr txBox="1"/>
          <p:nvPr/>
        </p:nvSpPr>
        <p:spPr>
          <a:xfrm>
            <a:off x="196850" y="2530356"/>
            <a:ext cx="81874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What keywords would you choose for this research question:</a:t>
            </a:r>
          </a:p>
          <a:p>
            <a:endParaRPr lang="en-GB" sz="2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340AEC-92ED-F4A8-E31B-BACC6E639396}"/>
              </a:ext>
            </a:extLst>
          </p:cNvPr>
          <p:cNvSpPr txBox="1"/>
          <p:nvPr/>
        </p:nvSpPr>
        <p:spPr>
          <a:xfrm>
            <a:off x="196850" y="3009692"/>
            <a:ext cx="106266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Does pet therapy improve the mental health of residents in nursing homes?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BAAE0A-DA2A-85D0-9068-EA86D935F81E}"/>
              </a:ext>
            </a:extLst>
          </p:cNvPr>
          <p:cNvSpPr txBox="1"/>
          <p:nvPr/>
        </p:nvSpPr>
        <p:spPr>
          <a:xfrm>
            <a:off x="196850" y="3950693"/>
            <a:ext cx="58801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example:</a:t>
            </a:r>
          </a:p>
          <a:p>
            <a:endParaRPr lang="en-GB" dirty="0"/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Pet therapy (the intervention)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Mental health (the outcome)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Nursing homes (the setting)</a:t>
            </a:r>
          </a:p>
        </p:txBody>
      </p:sp>
    </p:spTree>
    <p:extLst>
      <p:ext uri="{BB962C8B-B14F-4D97-AF65-F5344CB8AC3E}">
        <p14:creationId xmlns:p14="http://schemas.microsoft.com/office/powerpoint/2010/main" val="138091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D082A-352B-46EF-BD0F-9B92B141C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792150-25C4-423E-172C-9C8A155DE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4C82C8-6C25-4BAF-7CE6-D2414E084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32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39C308-9578-F01E-A8E3-689C7E101220}"/>
              </a:ext>
            </a:extLst>
          </p:cNvPr>
          <p:cNvSpPr txBox="1"/>
          <p:nvPr/>
        </p:nvSpPr>
        <p:spPr>
          <a:xfrm>
            <a:off x="7874110" y="1186841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hlinkClick r:id="rId2"/>
              </a:rPr>
              <a:t>Google Scholar</a:t>
            </a:r>
            <a:endParaRPr lang="en-GB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68CEC5-1D5A-DCB3-2B65-729768C051CA}"/>
              </a:ext>
            </a:extLst>
          </p:cNvPr>
          <p:cNvSpPr txBox="1"/>
          <p:nvPr/>
        </p:nvSpPr>
        <p:spPr>
          <a:xfrm>
            <a:off x="700922" y="1784291"/>
            <a:ext cx="26997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/>
              <a:t>Let’s try it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C6B891-FE16-41E4-B3D2-E41990B82982}"/>
              </a:ext>
            </a:extLst>
          </p:cNvPr>
          <p:cNvSpPr txBox="1"/>
          <p:nvPr/>
        </p:nvSpPr>
        <p:spPr>
          <a:xfrm>
            <a:off x="4445001" y="1181823"/>
            <a:ext cx="34291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Use these key words on </a:t>
            </a:r>
          </a:p>
        </p:txBody>
      </p:sp>
      <p:pic>
        <p:nvPicPr>
          <p:cNvPr id="13" name="Picture 12" descr="A computer and keyboard drawn in black&#10;&#10;AI-generated content may be incorrect.">
            <a:extLst>
              <a:ext uri="{FF2B5EF4-FFF2-40B4-BE49-F238E27FC236}">
                <a16:creationId xmlns:a16="http://schemas.microsoft.com/office/drawing/2014/main" id="{3A094A4B-2642-E731-BFAB-4F16F0289F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t="11852" b="19260"/>
          <a:stretch>
            <a:fillRect/>
          </a:stretch>
        </p:blipFill>
        <p:spPr>
          <a:xfrm>
            <a:off x="0" y="2553732"/>
            <a:ext cx="4101622" cy="29845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0DA55BD-0BD1-1F58-021F-7F720C23F9CE}"/>
              </a:ext>
            </a:extLst>
          </p:cNvPr>
          <p:cNvSpPr txBox="1"/>
          <p:nvPr/>
        </p:nvSpPr>
        <p:spPr>
          <a:xfrm>
            <a:off x="4342922" y="2258972"/>
            <a:ext cx="411479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/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Pet therapy:</a:t>
            </a:r>
          </a:p>
          <a:p>
            <a:pPr marL="342900" indent="-342900">
              <a:buFont typeface="+mj-lt"/>
              <a:buAutoNum type="arabicPeriod"/>
            </a:pPr>
            <a:endParaRPr lang="en-GB" sz="2400" dirty="0"/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Mental health:</a:t>
            </a:r>
          </a:p>
          <a:p>
            <a:pPr marL="342900" indent="-342900">
              <a:buFont typeface="+mj-lt"/>
              <a:buAutoNum type="arabicPeriod"/>
            </a:pPr>
            <a:endParaRPr lang="en-GB" sz="2400" dirty="0"/>
          </a:p>
          <a:p>
            <a:pPr marL="342900" indent="-342900">
              <a:buFont typeface="+mj-lt"/>
              <a:buAutoNum type="arabicPeriod"/>
            </a:pPr>
            <a:r>
              <a:rPr lang="en-GB" sz="2400" dirty="0"/>
              <a:t>Nursing homes: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DDD70D4-1252-E18F-4364-B554EAD009D8}"/>
              </a:ext>
            </a:extLst>
          </p:cNvPr>
          <p:cNvSpPr txBox="1"/>
          <p:nvPr/>
        </p:nvSpPr>
        <p:spPr>
          <a:xfrm>
            <a:off x="6661150" y="3341140"/>
            <a:ext cx="3289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6,050,000 results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3C53690-45EE-F961-E65F-AF47969D9001}"/>
              </a:ext>
            </a:extLst>
          </p:cNvPr>
          <p:cNvSpPr txBox="1"/>
          <p:nvPr/>
        </p:nvSpPr>
        <p:spPr>
          <a:xfrm>
            <a:off x="6508750" y="2646236"/>
            <a:ext cx="3289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2,730,000 results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2B999C2-D9BD-4F0E-49DF-53634F95BF76}"/>
              </a:ext>
            </a:extLst>
          </p:cNvPr>
          <p:cNvSpPr txBox="1"/>
          <p:nvPr/>
        </p:nvSpPr>
        <p:spPr>
          <a:xfrm>
            <a:off x="6865911" y="4105631"/>
            <a:ext cx="32893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3,180,000 results</a:t>
            </a:r>
          </a:p>
        </p:txBody>
      </p:sp>
      <p:pic>
        <p:nvPicPr>
          <p:cNvPr id="19" name="Picture 18" descr="A cartoon of a yellow face with white gloves on its head&#10;&#10;AI-generated content may be incorrect.">
            <a:extLst>
              <a:ext uri="{FF2B5EF4-FFF2-40B4-BE49-F238E27FC236}">
                <a16:creationId xmlns:a16="http://schemas.microsoft.com/office/drawing/2014/main" id="{CE919DDB-BF8D-70FA-386F-7E4488F6AE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9302422" y="4183686"/>
            <a:ext cx="2889578" cy="2280058"/>
          </a:xfrm>
          <a:prstGeom prst="rect">
            <a:avLst/>
          </a:prstGeom>
        </p:spPr>
      </p:pic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EC71E9F-ACBD-4E12-5BC0-37766A328CF9}"/>
              </a:ext>
            </a:extLst>
          </p:cNvPr>
          <p:cNvCxnSpPr/>
          <p:nvPr/>
        </p:nvCxnSpPr>
        <p:spPr>
          <a:xfrm>
            <a:off x="4241800" y="127000"/>
            <a:ext cx="0" cy="659447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Speech Bubble: Oval 21">
            <a:extLst>
              <a:ext uri="{FF2B5EF4-FFF2-40B4-BE49-F238E27FC236}">
                <a16:creationId xmlns:a16="http://schemas.microsoft.com/office/drawing/2014/main" id="{C8FC3E88-2EEE-669C-C855-6E8C985DEC4E}"/>
              </a:ext>
            </a:extLst>
          </p:cNvPr>
          <p:cNvSpPr/>
          <p:nvPr/>
        </p:nvSpPr>
        <p:spPr>
          <a:xfrm>
            <a:off x="9982200" y="2689078"/>
            <a:ext cx="2137199" cy="1402386"/>
          </a:xfrm>
          <a:prstGeom prst="wedgeEllipseCallou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Too many results, not enough time!</a:t>
            </a:r>
          </a:p>
        </p:txBody>
      </p:sp>
    </p:spTree>
    <p:extLst>
      <p:ext uri="{BB962C8B-B14F-4D97-AF65-F5344CB8AC3E}">
        <p14:creationId xmlns:p14="http://schemas.microsoft.com/office/powerpoint/2010/main" val="889111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665DBBEF-238B-476B-96AB-8AAC3224EC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C5F380-A179-C373-3202-C080809B98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2" y="639193"/>
            <a:ext cx="3571810" cy="357351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1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Boolean operators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E717C29-11C6-FFAF-6F3B-BAD0D1BEDEE2}"/>
              </a:ext>
            </a:extLst>
          </p:cNvPr>
          <p:cNvSpPr txBox="1"/>
          <p:nvPr/>
        </p:nvSpPr>
        <p:spPr>
          <a:xfrm>
            <a:off x="638882" y="4631161"/>
            <a:ext cx="3571810" cy="15593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Allow you to try different combinations of search terms.</a:t>
            </a:r>
          </a:p>
        </p:txBody>
      </p:sp>
      <p:sp>
        <p:nvSpPr>
          <p:cNvPr id="24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4409267"/>
            <a:ext cx="3255095" cy="18288"/>
          </a:xfrm>
          <a:custGeom>
            <a:avLst/>
            <a:gdLst>
              <a:gd name="csX0" fmla="*/ 0 w 3255095"/>
              <a:gd name="csY0" fmla="*/ 0 h 18288"/>
              <a:gd name="csX1" fmla="*/ 618468 w 3255095"/>
              <a:gd name="csY1" fmla="*/ 0 h 18288"/>
              <a:gd name="csX2" fmla="*/ 1269487 w 3255095"/>
              <a:gd name="csY2" fmla="*/ 0 h 18288"/>
              <a:gd name="csX3" fmla="*/ 1953057 w 3255095"/>
              <a:gd name="csY3" fmla="*/ 0 h 18288"/>
              <a:gd name="csX4" fmla="*/ 2636627 w 3255095"/>
              <a:gd name="csY4" fmla="*/ 0 h 18288"/>
              <a:gd name="csX5" fmla="*/ 3255095 w 3255095"/>
              <a:gd name="csY5" fmla="*/ 0 h 18288"/>
              <a:gd name="csX6" fmla="*/ 3255095 w 3255095"/>
              <a:gd name="csY6" fmla="*/ 18288 h 18288"/>
              <a:gd name="csX7" fmla="*/ 2538974 w 3255095"/>
              <a:gd name="csY7" fmla="*/ 18288 h 18288"/>
              <a:gd name="csX8" fmla="*/ 1822853 w 3255095"/>
              <a:gd name="csY8" fmla="*/ 18288 h 18288"/>
              <a:gd name="csX9" fmla="*/ 1171834 w 3255095"/>
              <a:gd name="csY9" fmla="*/ 18288 h 18288"/>
              <a:gd name="csX10" fmla="*/ 0 w 3255095"/>
              <a:gd name="csY10" fmla="*/ 18288 h 18288"/>
              <a:gd name="csX11" fmla="*/ 0 w 3255095"/>
              <a:gd name="csY11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Online Media 16" title="Combining keywords efficiently to find relevant sources">
            <a:hlinkClick r:id="" action="ppaction://media"/>
            <a:extLst>
              <a:ext uri="{FF2B5EF4-FFF2-40B4-BE49-F238E27FC236}">
                <a16:creationId xmlns:a16="http://schemas.microsoft.com/office/drawing/2014/main" id="{5DB530BA-6527-C5B8-69B7-84EDE5C4457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654296" y="1377155"/>
            <a:ext cx="7214616" cy="4076258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686DD-4469-6FE0-5FDB-242983A3D6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>
                <a:solidFill>
                  <a:schemeClr val="tx1">
                    <a:tint val="75000"/>
                  </a:schemeClr>
                </a:solidFill>
              </a:rPr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79E935-C63F-D58C-FAE7-28B8E6042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rPr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07CD0B-EA09-3248-9142-F722AABF5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952C8876-FA58-4909-A2F5-A882CF52CC7E}" type="slidenum">
              <a:rPr lang="en-US" smtClean="0">
                <a:solidFill>
                  <a:schemeClr val="tx1">
                    <a:tint val="75000"/>
                  </a:schemeClr>
                </a:solidFill>
              </a:rPr>
              <a:pPr>
                <a:spcAft>
                  <a:spcPts val="600"/>
                </a:spcAft>
              </a:pPr>
              <a:t>33</a:t>
            </a:fld>
            <a:endParaRPr lang="en-US">
              <a:solidFill>
                <a:schemeClr val="tx1">
                  <a:tint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644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C6279E-524F-3FC5-BAB7-DB86A5CB0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C0C26B-85FD-EB7F-AF18-2F9677FF8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02613-AEEC-FDEE-528A-D88A08E82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34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A4DBCB-46B9-9A9C-81E5-27909C18C634}"/>
              </a:ext>
            </a:extLst>
          </p:cNvPr>
          <p:cNvSpPr txBox="1"/>
          <p:nvPr/>
        </p:nvSpPr>
        <p:spPr>
          <a:xfrm>
            <a:off x="1381609" y="615805"/>
            <a:ext cx="1026243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/>
              <a:t>AND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4194B87-2FFC-494C-CFFA-092B93F9220F}"/>
              </a:ext>
            </a:extLst>
          </p:cNvPr>
          <p:cNvSpPr txBox="1"/>
          <p:nvPr/>
        </p:nvSpPr>
        <p:spPr>
          <a:xfrm>
            <a:off x="5550890" y="615805"/>
            <a:ext cx="747320" cy="584775"/>
          </a:xfrm>
          <a:prstGeom prst="rect">
            <a:avLst/>
          </a:prstGeom>
          <a:solidFill>
            <a:srgbClr val="FFFFCC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/>
              <a:t>OR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878433-A48C-BA16-30DE-4F5B9D42BB74}"/>
              </a:ext>
            </a:extLst>
          </p:cNvPr>
          <p:cNvSpPr txBox="1"/>
          <p:nvPr/>
        </p:nvSpPr>
        <p:spPr>
          <a:xfrm>
            <a:off x="9828840" y="615805"/>
            <a:ext cx="981551" cy="584775"/>
          </a:xfrm>
          <a:prstGeom prst="rect">
            <a:avLst/>
          </a:prstGeom>
          <a:solidFill>
            <a:srgbClr val="FF5050"/>
          </a:solidFill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en-GB" sz="3200" b="1" dirty="0"/>
              <a:t>NOT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BB94502-6A74-13CA-92D1-39B21543928E}"/>
              </a:ext>
            </a:extLst>
          </p:cNvPr>
          <p:cNvSpPr txBox="1"/>
          <p:nvPr/>
        </p:nvSpPr>
        <p:spPr>
          <a:xfrm>
            <a:off x="107950" y="1414104"/>
            <a:ext cx="39306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Is used to find articles that mention </a:t>
            </a:r>
            <a:r>
              <a:rPr lang="en-GB" sz="2000" b="1" dirty="0"/>
              <a:t>both</a:t>
            </a:r>
            <a:r>
              <a:rPr lang="en-GB" sz="2000" dirty="0"/>
              <a:t> of the searched topics.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8291C1A-E199-A977-BCD3-CFF4E67D67A8}"/>
              </a:ext>
            </a:extLst>
          </p:cNvPr>
          <p:cNvSpPr txBox="1"/>
          <p:nvPr/>
        </p:nvSpPr>
        <p:spPr>
          <a:xfrm>
            <a:off x="0" y="2647014"/>
            <a:ext cx="3694835" cy="92333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“Dementia” AND “music”</a:t>
            </a:r>
          </a:p>
          <a:p>
            <a:pPr algn="ctr"/>
            <a:r>
              <a:rPr lang="en-GB" dirty="0"/>
              <a:t>“Pet therapy” AND “mental health” AND “elderly”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AD956DC-EAA7-3149-E212-AD9A4217F2DC}"/>
              </a:ext>
            </a:extLst>
          </p:cNvPr>
          <p:cNvSpPr txBox="1"/>
          <p:nvPr/>
        </p:nvSpPr>
        <p:spPr>
          <a:xfrm>
            <a:off x="4005985" y="1414105"/>
            <a:ext cx="39306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Is used to find articles that mention </a:t>
            </a:r>
            <a:r>
              <a:rPr lang="en-GB" sz="2000" b="1" dirty="0"/>
              <a:t>either</a:t>
            </a:r>
            <a:r>
              <a:rPr lang="en-GB" sz="2000" dirty="0"/>
              <a:t> of the searched topics.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FEDCFF-04D1-A7C0-D3A9-59902D7659DD}"/>
              </a:ext>
            </a:extLst>
          </p:cNvPr>
          <p:cNvSpPr txBox="1"/>
          <p:nvPr/>
        </p:nvSpPr>
        <p:spPr>
          <a:xfrm>
            <a:off x="3874366" y="2661576"/>
            <a:ext cx="3930650" cy="92333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“Elderly” OR “aged”</a:t>
            </a:r>
          </a:p>
          <a:p>
            <a:pPr algn="ctr"/>
            <a:r>
              <a:rPr lang="en-GB" dirty="0"/>
              <a:t>“Pet therapy” OR “animal assisted therapy”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A916C8-8BD9-E737-49DD-335CF846E964}"/>
              </a:ext>
            </a:extLst>
          </p:cNvPr>
          <p:cNvSpPr txBox="1"/>
          <p:nvPr/>
        </p:nvSpPr>
        <p:spPr>
          <a:xfrm>
            <a:off x="8247785" y="1414104"/>
            <a:ext cx="3930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Is used to exclude a search terms or concepts.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FC98667-28D3-ECE8-6531-373C07643E19}"/>
              </a:ext>
            </a:extLst>
          </p:cNvPr>
          <p:cNvSpPr txBox="1"/>
          <p:nvPr/>
        </p:nvSpPr>
        <p:spPr>
          <a:xfrm>
            <a:off x="8966008" y="2663242"/>
            <a:ext cx="2707216" cy="64633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/>
              <a:t>“pet therapy” NOT “dogs”</a:t>
            </a:r>
          </a:p>
          <a:p>
            <a:r>
              <a:rPr lang="en-GB" dirty="0"/>
              <a:t>“Elderly” NOT “adult”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B9C8364-EC40-BDDB-972F-9603AF1B01E5}"/>
              </a:ext>
            </a:extLst>
          </p:cNvPr>
          <p:cNvCxnSpPr/>
          <p:nvPr/>
        </p:nvCxnSpPr>
        <p:spPr>
          <a:xfrm>
            <a:off x="3784600" y="114300"/>
            <a:ext cx="0" cy="642461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59228D15-C004-28C5-6624-9844461AF4C9}"/>
              </a:ext>
            </a:extLst>
          </p:cNvPr>
          <p:cNvCxnSpPr/>
          <p:nvPr/>
        </p:nvCxnSpPr>
        <p:spPr>
          <a:xfrm>
            <a:off x="8026400" y="114300"/>
            <a:ext cx="0" cy="642461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EB225DC3-2885-3389-8315-D8FC99E5E93A}"/>
              </a:ext>
            </a:extLst>
          </p:cNvPr>
          <p:cNvSpPr txBox="1"/>
          <p:nvPr/>
        </p:nvSpPr>
        <p:spPr>
          <a:xfrm>
            <a:off x="0" y="3729571"/>
            <a:ext cx="36956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put </a:t>
            </a:r>
            <a:r>
              <a:rPr lang="en-GB" b="1" dirty="0"/>
              <a:t>AND </a:t>
            </a:r>
            <a:r>
              <a:rPr lang="en-GB" dirty="0"/>
              <a:t>between your words, you are telling the database: </a:t>
            </a:r>
          </a:p>
          <a:p>
            <a:endParaRPr lang="en-GB" dirty="0"/>
          </a:p>
          <a:p>
            <a:r>
              <a:rPr lang="en-GB" b="1" dirty="0"/>
              <a:t>“</a:t>
            </a:r>
            <a:r>
              <a:rPr lang="en-GB" b="1" i="1" dirty="0"/>
              <a:t>Don’t show me an article unless it has ALL these words”.</a:t>
            </a:r>
          </a:p>
          <a:p>
            <a:endParaRPr lang="en-GB" b="1" i="1" dirty="0"/>
          </a:p>
          <a:p>
            <a:r>
              <a:rPr lang="en-GB" dirty="0"/>
              <a:t>With </a:t>
            </a:r>
            <a:r>
              <a:rPr lang="en-GB" b="1" dirty="0"/>
              <a:t>AND</a:t>
            </a:r>
            <a:r>
              <a:rPr lang="en-GB" dirty="0"/>
              <a:t> results start drop significantly.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757EBC4-C24B-329F-5453-4271D9BDDF49}"/>
              </a:ext>
            </a:extLst>
          </p:cNvPr>
          <p:cNvSpPr txBox="1"/>
          <p:nvPr/>
        </p:nvSpPr>
        <p:spPr>
          <a:xfrm>
            <a:off x="3829482" y="3729571"/>
            <a:ext cx="41520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need to use </a:t>
            </a:r>
            <a:r>
              <a:rPr lang="en-GB" b="1" dirty="0"/>
              <a:t>OR </a:t>
            </a:r>
            <a:r>
              <a:rPr lang="en-GB" dirty="0"/>
              <a:t>when we are worried we might miss something because an author used a different word. </a:t>
            </a:r>
          </a:p>
          <a:p>
            <a:endParaRPr lang="en-GB" dirty="0"/>
          </a:p>
          <a:p>
            <a:r>
              <a:rPr lang="en-GB" dirty="0"/>
              <a:t>With </a:t>
            </a:r>
            <a:r>
              <a:rPr lang="en-GB" b="1" dirty="0"/>
              <a:t>OR </a:t>
            </a:r>
            <a:r>
              <a:rPr lang="en-GB" dirty="0"/>
              <a:t>results may increase, but it makes them more accurate because it covers different ways of saying the same thing.</a:t>
            </a:r>
            <a:endParaRPr lang="en-GB" b="1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27C8781-1894-6233-90AE-EE526EEFB093}"/>
              </a:ext>
            </a:extLst>
          </p:cNvPr>
          <p:cNvSpPr txBox="1"/>
          <p:nvPr/>
        </p:nvSpPr>
        <p:spPr>
          <a:xfrm>
            <a:off x="8071282" y="3812681"/>
            <a:ext cx="415203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When you put </a:t>
            </a:r>
            <a:r>
              <a:rPr lang="en-GB" b="1" dirty="0"/>
              <a:t>NOT </a:t>
            </a:r>
            <a:r>
              <a:rPr lang="en-GB" dirty="0"/>
              <a:t>between your words, you are telling the database: </a:t>
            </a:r>
          </a:p>
          <a:p>
            <a:endParaRPr lang="en-GB" dirty="0"/>
          </a:p>
          <a:p>
            <a:r>
              <a:rPr lang="en-GB" b="1" dirty="0"/>
              <a:t>“</a:t>
            </a:r>
            <a:r>
              <a:rPr lang="en-GB" b="1" i="1" dirty="0"/>
              <a:t>Show me ONLY the articles containing the first keyword”.</a:t>
            </a:r>
          </a:p>
          <a:p>
            <a:endParaRPr lang="en-GB" b="1" dirty="0"/>
          </a:p>
          <a:p>
            <a:r>
              <a:rPr lang="en-GB" b="1" dirty="0"/>
              <a:t>NOT </a:t>
            </a:r>
            <a:r>
              <a:rPr lang="en-GB" dirty="0"/>
              <a:t>should be used with caution you may inadvertently exclude relevant references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518205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/>
      <p:bldP spid="14" grpId="0" animBg="1"/>
      <p:bldP spid="15" grpId="0"/>
      <p:bldP spid="16" grpId="0" animBg="1"/>
      <p:bldP spid="19" grpId="0"/>
      <p:bldP spid="20" grpId="0"/>
      <p:bldP spid="21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471C3-350C-721D-8A44-FE1FCA300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FE4FF6-F7A7-ED95-6921-94A35786D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38C32A-0E33-2055-084F-9D036F69E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35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F4B39A8-7CF8-3BC5-584C-6D3FD06C1219}"/>
              </a:ext>
            </a:extLst>
          </p:cNvPr>
          <p:cNvSpPr txBox="1"/>
          <p:nvPr/>
        </p:nvSpPr>
        <p:spPr>
          <a:xfrm>
            <a:off x="109805" y="1759923"/>
            <a:ext cx="26997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/>
              <a:t>Let’s try it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E980FE-CA29-6624-B41A-80EEE22A50B2}"/>
              </a:ext>
            </a:extLst>
          </p:cNvPr>
          <p:cNvSpPr txBox="1"/>
          <p:nvPr/>
        </p:nvSpPr>
        <p:spPr>
          <a:xfrm>
            <a:off x="3111500" y="181948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Use these combinations on </a:t>
            </a:r>
          </a:p>
        </p:txBody>
      </p:sp>
      <p:pic>
        <p:nvPicPr>
          <p:cNvPr id="9" name="Picture 8" descr="A computer and keyboard drawn in black&#10;&#10;AI-generated content may be incorrect.">
            <a:extLst>
              <a:ext uri="{FF2B5EF4-FFF2-40B4-BE49-F238E27FC236}">
                <a16:creationId xmlns:a16="http://schemas.microsoft.com/office/drawing/2014/main" id="{417DE94E-408A-043A-101E-6C72D0697E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1852" b="19260"/>
          <a:stretch>
            <a:fillRect/>
          </a:stretch>
        </p:blipFill>
        <p:spPr>
          <a:xfrm>
            <a:off x="12700" y="2553732"/>
            <a:ext cx="2738814" cy="1992868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7E6ACFE-6D1F-A3F8-0E1E-AE8780C9FA04}"/>
              </a:ext>
            </a:extLst>
          </p:cNvPr>
          <p:cNvCxnSpPr/>
          <p:nvPr/>
        </p:nvCxnSpPr>
        <p:spPr>
          <a:xfrm>
            <a:off x="2984500" y="127000"/>
            <a:ext cx="0" cy="659447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213C22CC-75F0-D2A0-BF54-A2DF8BE7618B}"/>
              </a:ext>
            </a:extLst>
          </p:cNvPr>
          <p:cNvSpPr txBox="1"/>
          <p:nvPr/>
        </p:nvSpPr>
        <p:spPr>
          <a:xfrm>
            <a:off x="7099355" y="181947"/>
            <a:ext cx="42162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hlinkClick r:id="rId4"/>
              </a:rPr>
              <a:t>Google Scholar</a:t>
            </a:r>
            <a:endParaRPr lang="en-GB" sz="2400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2F5C622-FB36-7FBE-A81D-E714155D1751}"/>
              </a:ext>
            </a:extLst>
          </p:cNvPr>
          <p:cNvGrpSpPr/>
          <p:nvPr/>
        </p:nvGrpSpPr>
        <p:grpSpPr>
          <a:xfrm>
            <a:off x="4368801" y="816759"/>
            <a:ext cx="6362695" cy="5904716"/>
            <a:chOff x="5001738" y="997015"/>
            <a:chExt cx="5122223" cy="5260557"/>
          </a:xfrm>
        </p:grpSpPr>
        <p:sp>
          <p:nvSpPr>
            <p:cNvPr id="15" name="Rectangle: Rounded Corners 14">
              <a:extLst>
                <a:ext uri="{FF2B5EF4-FFF2-40B4-BE49-F238E27FC236}">
                  <a16:creationId xmlns:a16="http://schemas.microsoft.com/office/drawing/2014/main" id="{678F3AD6-0794-B8D4-8A44-ECDEDF8E09D2}"/>
                </a:ext>
              </a:extLst>
            </p:cNvPr>
            <p:cNvSpPr/>
            <p:nvPr/>
          </p:nvSpPr>
          <p:spPr>
            <a:xfrm>
              <a:off x="5001738" y="997015"/>
              <a:ext cx="2439105" cy="168054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solidFill>
                <a:schemeClr val="tx2">
                  <a:lumMod val="75000"/>
                  <a:lumOff val="2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“pet therapy” 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OR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 “animal assisted therapy”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AA43080-62B9-6EC5-D271-1E6736CBFDB2}"/>
                </a:ext>
              </a:extLst>
            </p:cNvPr>
            <p:cNvSpPr/>
            <p:nvPr/>
          </p:nvSpPr>
          <p:spPr>
            <a:xfrm>
              <a:off x="5001738" y="2523302"/>
              <a:ext cx="2439105" cy="904908"/>
            </a:xfrm>
            <a:custGeom>
              <a:avLst/>
              <a:gdLst>
                <a:gd name="connsiteX0" fmla="*/ 0 w 2439105"/>
                <a:gd name="connsiteY0" fmla="*/ 0 h 904908"/>
                <a:gd name="connsiteX1" fmla="*/ 2439105 w 2439105"/>
                <a:gd name="connsiteY1" fmla="*/ 0 h 904908"/>
                <a:gd name="connsiteX2" fmla="*/ 2439105 w 2439105"/>
                <a:gd name="connsiteY2" fmla="*/ 904908 h 904908"/>
                <a:gd name="connsiteX3" fmla="*/ 0 w 2439105"/>
                <a:gd name="connsiteY3" fmla="*/ 904908 h 904908"/>
                <a:gd name="connsiteX4" fmla="*/ 0 w 2439105"/>
                <a:gd name="connsiteY4" fmla="*/ 0 h 904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9105" h="904908">
                  <a:moveTo>
                    <a:pt x="0" y="0"/>
                  </a:moveTo>
                  <a:lnTo>
                    <a:pt x="2439105" y="0"/>
                  </a:lnTo>
                  <a:lnTo>
                    <a:pt x="2439105" y="904908"/>
                  </a:lnTo>
                  <a:lnTo>
                    <a:pt x="0" y="90490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8704" tIns="298704" rIns="298704" bIns="0" numCol="1" spcCol="1270" anchor="t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4200" kern="120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34B48659-1D53-DE47-2316-2D16C788E74B}"/>
                </a:ext>
              </a:extLst>
            </p:cNvPr>
            <p:cNvSpPr/>
            <p:nvPr/>
          </p:nvSpPr>
          <p:spPr>
            <a:xfrm>
              <a:off x="7684856" y="997015"/>
              <a:ext cx="2439105" cy="1680543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(“pet therapy” OR “animal assisted therapy”) AND “care homes”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8631EB1F-5B55-2D83-E4E0-D3CA9503A236}"/>
                </a:ext>
              </a:extLst>
            </p:cNvPr>
            <p:cNvSpPr/>
            <p:nvPr/>
          </p:nvSpPr>
          <p:spPr>
            <a:xfrm>
              <a:off x="7684856" y="2523302"/>
              <a:ext cx="2439105" cy="904908"/>
            </a:xfrm>
            <a:custGeom>
              <a:avLst/>
              <a:gdLst>
                <a:gd name="connsiteX0" fmla="*/ 0 w 2439105"/>
                <a:gd name="connsiteY0" fmla="*/ 0 h 904908"/>
                <a:gd name="connsiteX1" fmla="*/ 2439105 w 2439105"/>
                <a:gd name="connsiteY1" fmla="*/ 0 h 904908"/>
                <a:gd name="connsiteX2" fmla="*/ 2439105 w 2439105"/>
                <a:gd name="connsiteY2" fmla="*/ 904908 h 904908"/>
                <a:gd name="connsiteX3" fmla="*/ 0 w 2439105"/>
                <a:gd name="connsiteY3" fmla="*/ 904908 h 904908"/>
                <a:gd name="connsiteX4" fmla="*/ 0 w 2439105"/>
                <a:gd name="connsiteY4" fmla="*/ 0 h 904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9105" h="904908">
                  <a:moveTo>
                    <a:pt x="0" y="0"/>
                  </a:moveTo>
                  <a:lnTo>
                    <a:pt x="2439105" y="0"/>
                  </a:lnTo>
                  <a:lnTo>
                    <a:pt x="2439105" y="904908"/>
                  </a:lnTo>
                  <a:lnTo>
                    <a:pt x="0" y="90490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8704" tIns="298704" rIns="298704" bIns="0" numCol="1" spcCol="1270" anchor="t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4200" kern="1200"/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6204E53B-0B3F-F525-6A6F-FEEC40044D17}"/>
                </a:ext>
              </a:extLst>
            </p:cNvPr>
            <p:cNvSpPr/>
            <p:nvPr/>
          </p:nvSpPr>
          <p:spPr>
            <a:xfrm>
              <a:off x="5001738" y="3428210"/>
              <a:ext cx="2439105" cy="1801921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(“pet therapy” OR “animal assisted therapy”) AND “care homes” AND “depression”</a:t>
              </a: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96563B7-0407-E4FF-4B5D-1BA0FCA69462}"/>
                </a:ext>
              </a:extLst>
            </p:cNvPr>
            <p:cNvSpPr/>
            <p:nvPr/>
          </p:nvSpPr>
          <p:spPr>
            <a:xfrm>
              <a:off x="5001738" y="5352664"/>
              <a:ext cx="2439105" cy="904908"/>
            </a:xfrm>
            <a:custGeom>
              <a:avLst/>
              <a:gdLst>
                <a:gd name="connsiteX0" fmla="*/ 0 w 2439105"/>
                <a:gd name="connsiteY0" fmla="*/ 0 h 904908"/>
                <a:gd name="connsiteX1" fmla="*/ 2439105 w 2439105"/>
                <a:gd name="connsiteY1" fmla="*/ 0 h 904908"/>
                <a:gd name="connsiteX2" fmla="*/ 2439105 w 2439105"/>
                <a:gd name="connsiteY2" fmla="*/ 904908 h 904908"/>
                <a:gd name="connsiteX3" fmla="*/ 0 w 2439105"/>
                <a:gd name="connsiteY3" fmla="*/ 904908 h 904908"/>
                <a:gd name="connsiteX4" fmla="*/ 0 w 2439105"/>
                <a:gd name="connsiteY4" fmla="*/ 0 h 904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9105" h="904908">
                  <a:moveTo>
                    <a:pt x="0" y="0"/>
                  </a:moveTo>
                  <a:lnTo>
                    <a:pt x="2439105" y="0"/>
                  </a:lnTo>
                  <a:lnTo>
                    <a:pt x="2439105" y="904908"/>
                  </a:lnTo>
                  <a:lnTo>
                    <a:pt x="0" y="90490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8704" tIns="298704" rIns="298704" bIns="0" numCol="1" spcCol="1270" anchor="t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4200" kern="1200"/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E918520F-F708-45E8-98FA-876BE7B9A677}"/>
                </a:ext>
              </a:extLst>
            </p:cNvPr>
            <p:cNvSpPr/>
            <p:nvPr/>
          </p:nvSpPr>
          <p:spPr>
            <a:xfrm>
              <a:off x="7684856" y="3428210"/>
              <a:ext cx="2439105" cy="1801921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(“pet therapy” OR “animal assisted therapy”) AND “care homes” AND “depression” NOT “dogs”</a:t>
              </a: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A42E46F1-16CC-619C-E200-CD6BA52E3B23}"/>
                </a:ext>
              </a:extLst>
            </p:cNvPr>
            <p:cNvSpPr/>
            <p:nvPr/>
          </p:nvSpPr>
          <p:spPr>
            <a:xfrm>
              <a:off x="7684856" y="5352664"/>
              <a:ext cx="2439105" cy="904908"/>
            </a:xfrm>
            <a:custGeom>
              <a:avLst/>
              <a:gdLst>
                <a:gd name="connsiteX0" fmla="*/ 0 w 2439105"/>
                <a:gd name="connsiteY0" fmla="*/ 0 h 904908"/>
                <a:gd name="connsiteX1" fmla="*/ 2439105 w 2439105"/>
                <a:gd name="connsiteY1" fmla="*/ 0 h 904908"/>
                <a:gd name="connsiteX2" fmla="*/ 2439105 w 2439105"/>
                <a:gd name="connsiteY2" fmla="*/ 904908 h 904908"/>
                <a:gd name="connsiteX3" fmla="*/ 0 w 2439105"/>
                <a:gd name="connsiteY3" fmla="*/ 904908 h 904908"/>
                <a:gd name="connsiteX4" fmla="*/ 0 w 2439105"/>
                <a:gd name="connsiteY4" fmla="*/ 0 h 904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9105" h="904908">
                  <a:moveTo>
                    <a:pt x="0" y="0"/>
                  </a:moveTo>
                  <a:lnTo>
                    <a:pt x="2439105" y="0"/>
                  </a:lnTo>
                  <a:lnTo>
                    <a:pt x="2439105" y="904908"/>
                  </a:lnTo>
                  <a:lnTo>
                    <a:pt x="0" y="90490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8704" tIns="298704" rIns="298704" bIns="0" numCol="1" spcCol="1270" anchor="t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4200" kern="1200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09CDE68F-04D5-4178-ED17-1B058910EE0B}"/>
              </a:ext>
            </a:extLst>
          </p:cNvPr>
          <p:cNvSpPr txBox="1"/>
          <p:nvPr/>
        </p:nvSpPr>
        <p:spPr>
          <a:xfrm>
            <a:off x="4581948" y="2792809"/>
            <a:ext cx="2603500" cy="38187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75000"/>
                <a:lumOff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17,000 results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97157CA-02A3-D1B0-36DB-164C2528A9EB}"/>
              </a:ext>
            </a:extLst>
          </p:cNvPr>
          <p:cNvSpPr txBox="1"/>
          <p:nvPr/>
        </p:nvSpPr>
        <p:spPr>
          <a:xfrm>
            <a:off x="7914849" y="2792809"/>
            <a:ext cx="2603500" cy="381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1,480 results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8362592-7D6A-ACEA-1785-092E2BF19EAC}"/>
              </a:ext>
            </a:extLst>
          </p:cNvPr>
          <p:cNvSpPr txBox="1"/>
          <p:nvPr/>
        </p:nvSpPr>
        <p:spPr>
          <a:xfrm>
            <a:off x="4581948" y="5641456"/>
            <a:ext cx="2603500" cy="381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1,160 results 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C277A87-769B-924A-19DB-A32246C5426C}"/>
              </a:ext>
            </a:extLst>
          </p:cNvPr>
          <p:cNvSpPr txBox="1"/>
          <p:nvPr/>
        </p:nvSpPr>
        <p:spPr>
          <a:xfrm>
            <a:off x="7914849" y="5641456"/>
            <a:ext cx="2603500" cy="381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506 results </a:t>
            </a:r>
          </a:p>
        </p:txBody>
      </p:sp>
    </p:spTree>
    <p:extLst>
      <p:ext uri="{BB962C8B-B14F-4D97-AF65-F5344CB8AC3E}">
        <p14:creationId xmlns:p14="http://schemas.microsoft.com/office/powerpoint/2010/main" val="2779518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5FD91C-7987-329D-1BB4-3D02E4391A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700" y="136525"/>
            <a:ext cx="10515600" cy="1325563"/>
          </a:xfrm>
        </p:spPr>
        <p:txBody>
          <a:bodyPr>
            <a:normAutofit/>
          </a:bodyPr>
          <a:lstStyle/>
          <a:p>
            <a:r>
              <a:rPr lang="en-GB" sz="6000" b="1" dirty="0"/>
              <a:t>Filters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DA658D-1DEA-BFB6-C574-604B674C9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75F13B-B366-6656-6DA1-79F9700AB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197BCB-D0D7-C91A-404F-642C7411E4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36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4D22236-5C09-FCB9-F6F8-D9FDB3F721E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667" r="66875" b="3334"/>
          <a:stretch>
            <a:fillRect/>
          </a:stretch>
        </p:blipFill>
        <p:spPr>
          <a:xfrm>
            <a:off x="6817579" y="1149350"/>
            <a:ext cx="5196621" cy="45593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4F5A936-AC2A-9AC2-6F8E-D2063F1A9E72}"/>
              </a:ext>
            </a:extLst>
          </p:cNvPr>
          <p:cNvSpPr/>
          <p:nvPr/>
        </p:nvSpPr>
        <p:spPr>
          <a:xfrm>
            <a:off x="6881079" y="1957388"/>
            <a:ext cx="1054100" cy="1839912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8FE0EE-5934-FCD1-741E-C68AAE8E5874}"/>
              </a:ext>
            </a:extLst>
          </p:cNvPr>
          <p:cNvSpPr txBox="1"/>
          <p:nvPr/>
        </p:nvSpPr>
        <p:spPr>
          <a:xfrm>
            <a:off x="177800" y="1462088"/>
            <a:ext cx="64389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Allow you to remove thousands of articles based on different criteria:</a:t>
            </a:r>
          </a:p>
          <a:p>
            <a:endParaRPr lang="en-GB" dirty="0"/>
          </a:p>
          <a:p>
            <a:pPr marL="342900" indent="-342900">
              <a:buAutoNum type="arabicPeriod"/>
            </a:pPr>
            <a:r>
              <a:rPr lang="en-GB" b="1" dirty="0"/>
              <a:t>Data range</a:t>
            </a:r>
            <a:r>
              <a:rPr lang="en-GB" dirty="0"/>
              <a:t>: in healthcare, things change fast. A study from 1995 might be outdated. Setting filter for the last </a:t>
            </a:r>
            <a:r>
              <a:rPr lang="en-GB" b="1" u="sng" dirty="0"/>
              <a:t>5 or 10 years </a:t>
            </a:r>
            <a:r>
              <a:rPr lang="en-GB" dirty="0"/>
              <a:t>ensures your evidence is “current”.</a:t>
            </a:r>
          </a:p>
          <a:p>
            <a:pPr marL="342900" indent="-342900">
              <a:buAutoNum type="arabicPeriod"/>
            </a:pPr>
            <a:endParaRPr lang="en-GB" dirty="0"/>
          </a:p>
          <a:p>
            <a:pPr marL="342900" indent="-342900">
              <a:buAutoNum type="arabicPeriod"/>
            </a:pPr>
            <a:r>
              <a:rPr lang="en-GB" b="1" dirty="0"/>
              <a:t>Include/exclude citations: </a:t>
            </a:r>
            <a:r>
              <a:rPr lang="en-GB" dirty="0"/>
              <a:t>you only want to ready full papers. </a:t>
            </a:r>
            <a:endParaRPr lang="en-GB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F9A2B9-0625-4712-B8D9-24F933726008}"/>
              </a:ext>
            </a:extLst>
          </p:cNvPr>
          <p:cNvSpPr txBox="1"/>
          <p:nvPr/>
        </p:nvSpPr>
        <p:spPr>
          <a:xfrm>
            <a:off x="6817579" y="393700"/>
            <a:ext cx="51966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GOOGLE SCHOLAR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330A070-FDC4-0C25-9FB7-90A85EA6DED2}"/>
              </a:ext>
            </a:extLst>
          </p:cNvPr>
          <p:cNvGrpSpPr/>
          <p:nvPr/>
        </p:nvGrpSpPr>
        <p:grpSpPr>
          <a:xfrm>
            <a:off x="177800" y="4305300"/>
            <a:ext cx="6438900" cy="1803400"/>
            <a:chOff x="177800" y="4305300"/>
            <a:chExt cx="6438900" cy="1803400"/>
          </a:xfrm>
        </p:grpSpPr>
        <p:sp>
          <p:nvSpPr>
            <p:cNvPr id="13" name="Rectangle: Folded Corner 12">
              <a:extLst>
                <a:ext uri="{FF2B5EF4-FFF2-40B4-BE49-F238E27FC236}">
                  <a16:creationId xmlns:a16="http://schemas.microsoft.com/office/drawing/2014/main" id="{0FD13E79-187C-B5A5-E845-A2BDC3E27367}"/>
                </a:ext>
              </a:extLst>
            </p:cNvPr>
            <p:cNvSpPr/>
            <p:nvPr/>
          </p:nvSpPr>
          <p:spPr>
            <a:xfrm>
              <a:off x="177800" y="4305300"/>
              <a:ext cx="6438900" cy="1803400"/>
            </a:xfrm>
            <a:prstGeom prst="foldedCorner">
              <a:avLst/>
            </a:prstGeom>
            <a:solidFill>
              <a:srgbClr val="FFFF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D443F0E-BD3A-F742-B682-D9941D9F853D}"/>
                </a:ext>
              </a:extLst>
            </p:cNvPr>
            <p:cNvSpPr txBox="1"/>
            <p:nvPr/>
          </p:nvSpPr>
          <p:spPr>
            <a:xfrm>
              <a:off x="177800" y="4333875"/>
              <a:ext cx="6438900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i="1" u="sng" dirty="0"/>
                <a:t>Note: </a:t>
              </a:r>
              <a:r>
                <a:rPr lang="en-GB" dirty="0"/>
                <a:t>in your assignment 1, you need to describe your search strategy. After explaining keywords, Boolean operators, you should also write about the filters’ application. </a:t>
              </a:r>
            </a:p>
            <a:p>
              <a:r>
                <a:rPr lang="en-GB" b="1" i="1" u="sng" dirty="0"/>
                <a:t>Example: </a:t>
              </a:r>
              <a:r>
                <a:rPr lang="en-GB" i="1" dirty="0"/>
                <a:t>“I filtered the Google Scholar results to only include articles published between 2016 and 2026 to ensure the evidence was current.”</a:t>
              </a:r>
              <a:endParaRPr lang="en-GB" b="1" i="1" u="sng" dirty="0"/>
            </a:p>
          </p:txBody>
        </p:sp>
      </p:grpSp>
    </p:spTree>
    <p:extLst>
      <p:ext uri="{BB962C8B-B14F-4D97-AF65-F5344CB8AC3E}">
        <p14:creationId xmlns:p14="http://schemas.microsoft.com/office/powerpoint/2010/main" val="1664103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CE69B6-69A1-34C0-459B-EC7E40379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C05DF-DB9B-D521-E7F1-4654DEB55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01D17B-F9BA-9775-7C1B-EFD732AE6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37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D9E77A-2952-D3A4-B00B-E49CB1BF8794}"/>
              </a:ext>
            </a:extLst>
          </p:cNvPr>
          <p:cNvSpPr txBox="1"/>
          <p:nvPr/>
        </p:nvSpPr>
        <p:spPr>
          <a:xfrm>
            <a:off x="109805" y="1759923"/>
            <a:ext cx="26997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/>
              <a:t>Let’s try it</a:t>
            </a:r>
          </a:p>
        </p:txBody>
      </p:sp>
      <p:pic>
        <p:nvPicPr>
          <p:cNvPr id="10" name="Picture 9" descr="A computer and keyboard drawn in black&#10;&#10;AI-generated content may be incorrect.">
            <a:extLst>
              <a:ext uri="{FF2B5EF4-FFF2-40B4-BE49-F238E27FC236}">
                <a16:creationId xmlns:a16="http://schemas.microsoft.com/office/drawing/2014/main" id="{51320631-7F7E-DC3E-50A8-622FC9C822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1852" b="19260"/>
          <a:stretch>
            <a:fillRect/>
          </a:stretch>
        </p:blipFill>
        <p:spPr>
          <a:xfrm>
            <a:off x="12700" y="2553732"/>
            <a:ext cx="2738814" cy="199286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6DA87A4-140A-EC23-D2AE-52C12018186F}"/>
              </a:ext>
            </a:extLst>
          </p:cNvPr>
          <p:cNvCxnSpPr/>
          <p:nvPr/>
        </p:nvCxnSpPr>
        <p:spPr>
          <a:xfrm>
            <a:off x="2984500" y="127000"/>
            <a:ext cx="0" cy="659447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7341E77-3992-E0EF-5054-C5074230D5C9}"/>
              </a:ext>
            </a:extLst>
          </p:cNvPr>
          <p:cNvSpPr txBox="1"/>
          <p:nvPr/>
        </p:nvSpPr>
        <p:spPr>
          <a:xfrm>
            <a:off x="3159418" y="746642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Apply filters on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69230E4-1E3F-B8FC-A0AF-9B0365179869}"/>
              </a:ext>
            </a:extLst>
          </p:cNvPr>
          <p:cNvSpPr txBox="1"/>
          <p:nvPr/>
        </p:nvSpPr>
        <p:spPr>
          <a:xfrm>
            <a:off x="5425201" y="759342"/>
            <a:ext cx="42162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hlinkClick r:id="rId4"/>
              </a:rPr>
              <a:t>Google Scholar</a:t>
            </a:r>
            <a:endParaRPr lang="en-GB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31C103-02E4-9EDC-4684-D00E3FDBC69D}"/>
              </a:ext>
            </a:extLst>
          </p:cNvPr>
          <p:cNvSpPr txBox="1"/>
          <p:nvPr/>
        </p:nvSpPr>
        <p:spPr>
          <a:xfrm>
            <a:off x="2984500" y="1759923"/>
            <a:ext cx="909769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/>
              <a:t>Search for: </a:t>
            </a:r>
            <a:r>
              <a:rPr lang="en-GB" sz="2000" dirty="0">
                <a:solidFill>
                  <a:schemeClr val="tx1"/>
                </a:solidFill>
              </a:rPr>
              <a:t>(“pet therapy” OR “animal assisted therapy”) AND “care homes” AND “depression” NOT “dogs”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solidFill>
                  <a:schemeClr val="tx1"/>
                </a:solidFill>
              </a:rPr>
              <a:t>Apply Date filter from 2016 to 2026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solidFill>
                  <a:schemeClr val="tx1"/>
                </a:solidFill>
              </a:rPr>
              <a:t>How many results?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solidFill>
                  <a:schemeClr val="tx1"/>
                </a:solidFill>
              </a:rPr>
              <a:t>Exclude “citations”. </a:t>
            </a:r>
          </a:p>
          <a:p>
            <a:pPr marL="342900" indent="-342900">
              <a:buFont typeface="+mj-lt"/>
              <a:buAutoNum type="arabicPeriod"/>
            </a:pPr>
            <a:endParaRPr lang="en-GB" sz="2000" dirty="0"/>
          </a:p>
          <a:p>
            <a:pPr marL="342900" indent="-342900">
              <a:buFont typeface="+mj-lt"/>
              <a:buAutoNum type="arabicPeriod"/>
            </a:pPr>
            <a:r>
              <a:rPr lang="en-GB" sz="2000" dirty="0">
                <a:solidFill>
                  <a:schemeClr val="tx1"/>
                </a:solidFill>
              </a:rPr>
              <a:t>How many results?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4E77D59-C61C-473A-867A-D34CCBCD161D}"/>
              </a:ext>
            </a:extLst>
          </p:cNvPr>
          <p:cNvSpPr txBox="1"/>
          <p:nvPr/>
        </p:nvSpPr>
        <p:spPr>
          <a:xfrm>
            <a:off x="5867401" y="3575566"/>
            <a:ext cx="15240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386 results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7FFAFBB-D7D7-A1F9-6FDB-641254A05D0A}"/>
              </a:ext>
            </a:extLst>
          </p:cNvPr>
          <p:cNvSpPr txBox="1"/>
          <p:nvPr/>
        </p:nvSpPr>
        <p:spPr>
          <a:xfrm>
            <a:off x="5867401" y="4837688"/>
            <a:ext cx="15240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385 results</a:t>
            </a:r>
          </a:p>
        </p:txBody>
      </p:sp>
    </p:spTree>
    <p:extLst>
      <p:ext uri="{BB962C8B-B14F-4D97-AF65-F5344CB8AC3E}">
        <p14:creationId xmlns:p14="http://schemas.microsoft.com/office/powerpoint/2010/main" val="2952310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0EC91-F527-5F57-174C-F76F7A8AA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36525"/>
            <a:ext cx="10515600" cy="1325563"/>
          </a:xfrm>
        </p:spPr>
        <p:txBody>
          <a:bodyPr/>
          <a:lstStyle/>
          <a:p>
            <a:r>
              <a:rPr lang="en-GB" b="1" dirty="0"/>
              <a:t>Databases to use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92D326-0C1A-501B-D75A-C304A7190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300" y="1585912"/>
            <a:ext cx="11303000" cy="4351338"/>
          </a:xfrm>
        </p:spPr>
        <p:txBody>
          <a:bodyPr>
            <a:normAutofit/>
          </a:bodyPr>
          <a:lstStyle/>
          <a:p>
            <a:r>
              <a:rPr lang="en-GB" b="1" dirty="0"/>
              <a:t>Google Scholar</a:t>
            </a:r>
          </a:p>
          <a:p>
            <a:r>
              <a:rPr lang="en-GB" b="1" dirty="0"/>
              <a:t>UWTSD Library Search</a:t>
            </a:r>
          </a:p>
          <a:p>
            <a:r>
              <a:rPr lang="en-GB" b="1" dirty="0"/>
              <a:t>PubMed/MEDLINE:</a:t>
            </a:r>
          </a:p>
          <a:p>
            <a:r>
              <a:rPr lang="en-GB" b="1" dirty="0"/>
              <a:t>The Cochran Library: </a:t>
            </a:r>
            <a:r>
              <a:rPr lang="en-GB" dirty="0">
                <a:hlinkClick r:id="rId2"/>
              </a:rPr>
              <a:t>Cochrane reviews | Cochrane Library</a:t>
            </a:r>
            <a:endParaRPr lang="en-GB" b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29347E-2958-B3D3-6908-8B269E98D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E97775-51DB-6E71-8333-502103EFD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EBBEEC-F77D-A2A7-1424-D3F68016E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38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6EDD16-337E-101F-4A41-824398E8EA21}"/>
              </a:ext>
            </a:extLst>
          </p:cNvPr>
          <p:cNvSpPr txBox="1"/>
          <p:nvPr/>
        </p:nvSpPr>
        <p:spPr>
          <a:xfrm>
            <a:off x="3708400" y="2571234"/>
            <a:ext cx="6146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hlinkClick r:id="rId3"/>
              </a:rPr>
              <a:t>PubMed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08404446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46FCEA-70C5-EE62-7E5D-29DB78882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D01B6D-CC4A-6643-D121-5FDC75845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1D121-4574-548E-79CB-51D2C47C5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39</a:t>
            </a:fld>
            <a:endParaRPr lang="en-GB"/>
          </a:p>
        </p:txBody>
      </p:sp>
      <p:sp>
        <p:nvSpPr>
          <p:cNvPr id="7" name="AutoShape 2" descr="pubmed logo">
            <a:hlinkClick r:id="rId2"/>
            <a:extLst>
              <a:ext uri="{FF2B5EF4-FFF2-40B4-BE49-F238E27FC236}">
                <a16:creationId xmlns:a16="http://schemas.microsoft.com/office/drawing/2014/main" id="{3FA0D893-F342-36C9-7B13-9A77C541F51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 descr="A logo with a black background&#10;&#10;AI-generated content may be incorrect.">
            <a:extLst>
              <a:ext uri="{FF2B5EF4-FFF2-40B4-BE49-F238E27FC236}">
                <a16:creationId xmlns:a16="http://schemas.microsoft.com/office/drawing/2014/main" id="{7F6FD929-0A83-B488-E947-96820C1AD7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730750" y="1869762"/>
            <a:ext cx="6489700" cy="230744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4B1831D-B887-8756-31E6-A63296566DA7}"/>
              </a:ext>
            </a:extLst>
          </p:cNvPr>
          <p:cNvSpPr txBox="1"/>
          <p:nvPr/>
        </p:nvSpPr>
        <p:spPr>
          <a:xfrm>
            <a:off x="4660900" y="3877975"/>
            <a:ext cx="10287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4" tooltip="https://www.gastrores.org/index.php/Gastrores/index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5" tooltip="https://creativecommons.org/licenses/by-nc/3.0/"/>
              </a:rPr>
              <a:t>CC BY-NC</a:t>
            </a:r>
            <a:endParaRPr lang="en-GB" sz="9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CC8F7BE-FBA4-6C76-2665-935441DCDEB1}"/>
              </a:ext>
            </a:extLst>
          </p:cNvPr>
          <p:cNvSpPr txBox="1"/>
          <p:nvPr/>
        </p:nvSpPr>
        <p:spPr>
          <a:xfrm>
            <a:off x="8851900" y="5695434"/>
            <a:ext cx="6146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hlinkClick r:id="rId2"/>
              </a:rPr>
              <a:t>PubMed</a:t>
            </a:r>
            <a:endParaRPr lang="en-GB" sz="28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DB9CCD9-6351-AE69-FF0B-B12C63D35F09}"/>
              </a:ext>
            </a:extLst>
          </p:cNvPr>
          <p:cNvSpPr txBox="1"/>
          <p:nvPr/>
        </p:nvSpPr>
        <p:spPr>
          <a:xfrm>
            <a:off x="117474" y="2996625"/>
            <a:ext cx="4937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Quick tutorial about:</a:t>
            </a:r>
          </a:p>
        </p:txBody>
      </p:sp>
    </p:spTree>
    <p:extLst>
      <p:ext uri="{BB962C8B-B14F-4D97-AF65-F5344CB8AC3E}">
        <p14:creationId xmlns:p14="http://schemas.microsoft.com/office/powerpoint/2010/main" val="5443517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B88D22-7E81-0AA8-63C3-AAF34ED60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F1A1E0-2B10-577A-A7DE-00D4F0293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214024-A34C-9553-356C-67C99CDA5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B55755-753B-3F7C-92B0-6EBB50A35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40</a:t>
            </a:fld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DA920C-27CB-0296-C241-620206244613}"/>
              </a:ext>
            </a:extLst>
          </p:cNvPr>
          <p:cNvSpPr txBox="1"/>
          <p:nvPr/>
        </p:nvSpPr>
        <p:spPr>
          <a:xfrm>
            <a:off x="109805" y="1759923"/>
            <a:ext cx="26997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/>
              <a:t>Let’s try it</a:t>
            </a:r>
          </a:p>
        </p:txBody>
      </p:sp>
      <p:pic>
        <p:nvPicPr>
          <p:cNvPr id="10" name="Picture 9" descr="A computer and keyboard drawn in black&#10;&#10;AI-generated content may be incorrect.">
            <a:extLst>
              <a:ext uri="{FF2B5EF4-FFF2-40B4-BE49-F238E27FC236}">
                <a16:creationId xmlns:a16="http://schemas.microsoft.com/office/drawing/2014/main" id="{10984BB2-DC51-8B42-7365-C7A9266EC2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1852" b="19260"/>
          <a:stretch>
            <a:fillRect/>
          </a:stretch>
        </p:blipFill>
        <p:spPr>
          <a:xfrm>
            <a:off x="12700" y="2553732"/>
            <a:ext cx="2738814" cy="1992868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3B80C4C-A125-6D5F-FC41-10DD5B109B41}"/>
              </a:ext>
            </a:extLst>
          </p:cNvPr>
          <p:cNvCxnSpPr/>
          <p:nvPr/>
        </p:nvCxnSpPr>
        <p:spPr>
          <a:xfrm>
            <a:off x="2984500" y="127000"/>
            <a:ext cx="0" cy="659447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FE16A27E-DC60-EBF9-FC6B-CCD3B22C082F}"/>
              </a:ext>
            </a:extLst>
          </p:cNvPr>
          <p:cNvSpPr txBox="1"/>
          <p:nvPr/>
        </p:nvSpPr>
        <p:spPr>
          <a:xfrm>
            <a:off x="7493054" y="188585"/>
            <a:ext cx="421628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hlinkClick r:id="rId4"/>
              </a:rPr>
              <a:t>PubMed</a:t>
            </a:r>
            <a:endParaRPr lang="en-GB" sz="24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B25682E-0D85-8C65-E632-F702A886D814}"/>
              </a:ext>
            </a:extLst>
          </p:cNvPr>
          <p:cNvSpPr txBox="1"/>
          <p:nvPr/>
        </p:nvSpPr>
        <p:spPr>
          <a:xfrm>
            <a:off x="3111500" y="181948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Search these combinations on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7EFE9ED-C43C-F463-FC49-0DAF374F961A}"/>
              </a:ext>
            </a:extLst>
          </p:cNvPr>
          <p:cNvGrpSpPr/>
          <p:nvPr/>
        </p:nvGrpSpPr>
        <p:grpSpPr>
          <a:xfrm>
            <a:off x="4368801" y="816759"/>
            <a:ext cx="6362695" cy="5904716"/>
            <a:chOff x="5001738" y="997015"/>
            <a:chExt cx="5122223" cy="5260557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F8A74E2-CC2C-263B-72D6-2932171F4596}"/>
                </a:ext>
              </a:extLst>
            </p:cNvPr>
            <p:cNvSpPr/>
            <p:nvPr/>
          </p:nvSpPr>
          <p:spPr>
            <a:xfrm>
              <a:off x="5001738" y="997015"/>
              <a:ext cx="2439105" cy="1680543"/>
            </a:xfrm>
            <a:prstGeom prst="round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solidFill>
                <a:schemeClr val="tx2">
                  <a:lumMod val="75000"/>
                  <a:lumOff val="2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“pet therapy” 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OR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 “animal assisted therapy”</a:t>
              </a:r>
              <a:endParaRPr lang="en-GB" sz="2400" dirty="0">
                <a:solidFill>
                  <a:schemeClr val="tx1"/>
                </a:solidFill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BE787BB3-1DE8-640A-FAE2-C348B8C6A1BF}"/>
                </a:ext>
              </a:extLst>
            </p:cNvPr>
            <p:cNvSpPr/>
            <p:nvPr/>
          </p:nvSpPr>
          <p:spPr>
            <a:xfrm>
              <a:off x="5001738" y="2523302"/>
              <a:ext cx="2439105" cy="904908"/>
            </a:xfrm>
            <a:custGeom>
              <a:avLst/>
              <a:gdLst>
                <a:gd name="connsiteX0" fmla="*/ 0 w 2439105"/>
                <a:gd name="connsiteY0" fmla="*/ 0 h 904908"/>
                <a:gd name="connsiteX1" fmla="*/ 2439105 w 2439105"/>
                <a:gd name="connsiteY1" fmla="*/ 0 h 904908"/>
                <a:gd name="connsiteX2" fmla="*/ 2439105 w 2439105"/>
                <a:gd name="connsiteY2" fmla="*/ 904908 h 904908"/>
                <a:gd name="connsiteX3" fmla="*/ 0 w 2439105"/>
                <a:gd name="connsiteY3" fmla="*/ 904908 h 904908"/>
                <a:gd name="connsiteX4" fmla="*/ 0 w 2439105"/>
                <a:gd name="connsiteY4" fmla="*/ 0 h 904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9105" h="904908">
                  <a:moveTo>
                    <a:pt x="0" y="0"/>
                  </a:moveTo>
                  <a:lnTo>
                    <a:pt x="2439105" y="0"/>
                  </a:lnTo>
                  <a:lnTo>
                    <a:pt x="2439105" y="904908"/>
                  </a:lnTo>
                  <a:lnTo>
                    <a:pt x="0" y="90490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8704" tIns="298704" rIns="298704" bIns="0" numCol="1" spcCol="1270" anchor="t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4200" kern="1200"/>
            </a:p>
          </p:txBody>
        </p:sp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A14185F1-5131-7F5E-C85A-87C699A13422}"/>
                </a:ext>
              </a:extLst>
            </p:cNvPr>
            <p:cNvSpPr/>
            <p:nvPr/>
          </p:nvSpPr>
          <p:spPr>
            <a:xfrm>
              <a:off x="7684856" y="997015"/>
              <a:ext cx="2439105" cy="1680543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(“pet therapy” OR “animal assisted therapy”) AND “care homes”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BD5488E2-AC8E-5374-3E23-26BD78B6ED51}"/>
                </a:ext>
              </a:extLst>
            </p:cNvPr>
            <p:cNvSpPr/>
            <p:nvPr/>
          </p:nvSpPr>
          <p:spPr>
            <a:xfrm>
              <a:off x="7684856" y="2523302"/>
              <a:ext cx="2439105" cy="904908"/>
            </a:xfrm>
            <a:custGeom>
              <a:avLst/>
              <a:gdLst>
                <a:gd name="connsiteX0" fmla="*/ 0 w 2439105"/>
                <a:gd name="connsiteY0" fmla="*/ 0 h 904908"/>
                <a:gd name="connsiteX1" fmla="*/ 2439105 w 2439105"/>
                <a:gd name="connsiteY1" fmla="*/ 0 h 904908"/>
                <a:gd name="connsiteX2" fmla="*/ 2439105 w 2439105"/>
                <a:gd name="connsiteY2" fmla="*/ 904908 h 904908"/>
                <a:gd name="connsiteX3" fmla="*/ 0 w 2439105"/>
                <a:gd name="connsiteY3" fmla="*/ 904908 h 904908"/>
                <a:gd name="connsiteX4" fmla="*/ 0 w 2439105"/>
                <a:gd name="connsiteY4" fmla="*/ 0 h 904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9105" h="904908">
                  <a:moveTo>
                    <a:pt x="0" y="0"/>
                  </a:moveTo>
                  <a:lnTo>
                    <a:pt x="2439105" y="0"/>
                  </a:lnTo>
                  <a:lnTo>
                    <a:pt x="2439105" y="904908"/>
                  </a:lnTo>
                  <a:lnTo>
                    <a:pt x="0" y="90490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8704" tIns="298704" rIns="298704" bIns="0" numCol="1" spcCol="1270" anchor="t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4200" kern="1200"/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EA5898A9-ED9C-52AA-49E7-68E0704063E4}"/>
                </a:ext>
              </a:extLst>
            </p:cNvPr>
            <p:cNvSpPr/>
            <p:nvPr/>
          </p:nvSpPr>
          <p:spPr>
            <a:xfrm>
              <a:off x="5001738" y="3428210"/>
              <a:ext cx="2439105" cy="1801921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(“pet therapy” OR “animal assisted therapy”) AND “care homes” AND “depression”</a:t>
              </a: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E6E1B11-F969-3150-BEED-0B3740F62A14}"/>
                </a:ext>
              </a:extLst>
            </p:cNvPr>
            <p:cNvSpPr/>
            <p:nvPr/>
          </p:nvSpPr>
          <p:spPr>
            <a:xfrm>
              <a:off x="5001738" y="5352664"/>
              <a:ext cx="2439105" cy="904908"/>
            </a:xfrm>
            <a:custGeom>
              <a:avLst/>
              <a:gdLst>
                <a:gd name="connsiteX0" fmla="*/ 0 w 2439105"/>
                <a:gd name="connsiteY0" fmla="*/ 0 h 904908"/>
                <a:gd name="connsiteX1" fmla="*/ 2439105 w 2439105"/>
                <a:gd name="connsiteY1" fmla="*/ 0 h 904908"/>
                <a:gd name="connsiteX2" fmla="*/ 2439105 w 2439105"/>
                <a:gd name="connsiteY2" fmla="*/ 904908 h 904908"/>
                <a:gd name="connsiteX3" fmla="*/ 0 w 2439105"/>
                <a:gd name="connsiteY3" fmla="*/ 904908 h 904908"/>
                <a:gd name="connsiteX4" fmla="*/ 0 w 2439105"/>
                <a:gd name="connsiteY4" fmla="*/ 0 h 904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9105" h="904908">
                  <a:moveTo>
                    <a:pt x="0" y="0"/>
                  </a:moveTo>
                  <a:lnTo>
                    <a:pt x="2439105" y="0"/>
                  </a:lnTo>
                  <a:lnTo>
                    <a:pt x="2439105" y="904908"/>
                  </a:lnTo>
                  <a:lnTo>
                    <a:pt x="0" y="90490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8704" tIns="298704" rIns="298704" bIns="0" numCol="1" spcCol="1270" anchor="t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4200" kern="1200"/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9D83B393-0D3A-0265-5F04-274BF0A57206}"/>
                </a:ext>
              </a:extLst>
            </p:cNvPr>
            <p:cNvSpPr/>
            <p:nvPr/>
          </p:nvSpPr>
          <p:spPr>
            <a:xfrm>
              <a:off x="7684856" y="3428210"/>
              <a:ext cx="2439105" cy="1801921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(“pet therapy” OR “animal assisted therapy”) AND “care homes” AND “depression” NOT “dogs”</a:t>
              </a: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284FC2B1-9C55-D4C0-080F-0766AC411D53}"/>
                </a:ext>
              </a:extLst>
            </p:cNvPr>
            <p:cNvSpPr/>
            <p:nvPr/>
          </p:nvSpPr>
          <p:spPr>
            <a:xfrm>
              <a:off x="7684856" y="5352664"/>
              <a:ext cx="2439105" cy="904908"/>
            </a:xfrm>
            <a:custGeom>
              <a:avLst/>
              <a:gdLst>
                <a:gd name="connsiteX0" fmla="*/ 0 w 2439105"/>
                <a:gd name="connsiteY0" fmla="*/ 0 h 904908"/>
                <a:gd name="connsiteX1" fmla="*/ 2439105 w 2439105"/>
                <a:gd name="connsiteY1" fmla="*/ 0 h 904908"/>
                <a:gd name="connsiteX2" fmla="*/ 2439105 w 2439105"/>
                <a:gd name="connsiteY2" fmla="*/ 904908 h 904908"/>
                <a:gd name="connsiteX3" fmla="*/ 0 w 2439105"/>
                <a:gd name="connsiteY3" fmla="*/ 904908 h 904908"/>
                <a:gd name="connsiteX4" fmla="*/ 0 w 2439105"/>
                <a:gd name="connsiteY4" fmla="*/ 0 h 904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39105" h="904908">
                  <a:moveTo>
                    <a:pt x="0" y="0"/>
                  </a:moveTo>
                  <a:lnTo>
                    <a:pt x="2439105" y="0"/>
                  </a:lnTo>
                  <a:lnTo>
                    <a:pt x="2439105" y="904908"/>
                  </a:lnTo>
                  <a:lnTo>
                    <a:pt x="0" y="904908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98704" tIns="298704" rIns="298704" bIns="0" numCol="1" spcCol="1270" anchor="t" anchorCtr="0">
              <a:noAutofit/>
            </a:bodyPr>
            <a:lstStyle/>
            <a:p>
              <a:pPr marL="0" lvl="0" indent="0" algn="ctr" defTabSz="1866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en-GB" sz="4200" kern="1200"/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FB53C2D9-56D4-FFA4-0C95-2464FC2D39AD}"/>
              </a:ext>
            </a:extLst>
          </p:cNvPr>
          <p:cNvSpPr txBox="1"/>
          <p:nvPr/>
        </p:nvSpPr>
        <p:spPr>
          <a:xfrm>
            <a:off x="4581948" y="2792809"/>
            <a:ext cx="2603500" cy="38187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2">
                <a:lumMod val="75000"/>
                <a:lumOff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381 results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0D90B1F-44FB-B982-8376-50C18614BE8B}"/>
              </a:ext>
            </a:extLst>
          </p:cNvPr>
          <p:cNvSpPr txBox="1"/>
          <p:nvPr/>
        </p:nvSpPr>
        <p:spPr>
          <a:xfrm>
            <a:off x="7914849" y="2792809"/>
            <a:ext cx="2603500" cy="38187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4 results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6D01E1F-D6BE-33E1-8147-119EAA73688A}"/>
              </a:ext>
            </a:extLst>
          </p:cNvPr>
          <p:cNvSpPr txBox="1"/>
          <p:nvPr/>
        </p:nvSpPr>
        <p:spPr>
          <a:xfrm>
            <a:off x="4581948" y="5641456"/>
            <a:ext cx="2603500" cy="38187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 result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DEDF093-9CE7-4912-4136-E29E521BBFCC}"/>
              </a:ext>
            </a:extLst>
          </p:cNvPr>
          <p:cNvSpPr txBox="1"/>
          <p:nvPr/>
        </p:nvSpPr>
        <p:spPr>
          <a:xfrm>
            <a:off x="7905750" y="5641456"/>
            <a:ext cx="2603500" cy="38187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 result </a:t>
            </a:r>
          </a:p>
        </p:txBody>
      </p:sp>
    </p:spTree>
    <p:extLst>
      <p:ext uri="{BB962C8B-B14F-4D97-AF65-F5344CB8AC3E}">
        <p14:creationId xmlns:p14="http://schemas.microsoft.com/office/powerpoint/2010/main" val="310663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animBg="1"/>
      <p:bldP spid="2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ADEE03-FB5C-ACFD-CD5C-25C2FCFA5F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 descr="A group of people and a clock&#10;&#10;AI-generated content may be incorrect.">
            <a:extLst>
              <a:ext uri="{FF2B5EF4-FFF2-40B4-BE49-F238E27FC236}">
                <a16:creationId xmlns:a16="http://schemas.microsoft.com/office/drawing/2014/main" id="{E19BEAB7-6B4B-BBFA-A0C4-4F18B47083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781252" y="136525"/>
            <a:ext cx="8629496" cy="6172925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82F0BC-33EE-F1AD-DBCB-200431B84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46429A-8263-1FE0-5A11-61BCEF069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C30C9E-E86A-56FC-355F-8D8F67BD7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5771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18EAD-2AD9-3D3C-D870-469B2AB9F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8255"/>
            <a:ext cx="10515600" cy="1325563"/>
          </a:xfrm>
        </p:spPr>
        <p:txBody>
          <a:bodyPr/>
          <a:lstStyle/>
          <a:p>
            <a:r>
              <a:rPr lang="en-GB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5EE92-1F2C-BF4E-51B2-F73E0BBC2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9185" y="1825625"/>
            <a:ext cx="11803117" cy="4351338"/>
          </a:xfrm>
        </p:spPr>
        <p:txBody>
          <a:bodyPr>
            <a:normAutofit/>
          </a:bodyPr>
          <a:lstStyle/>
          <a:p>
            <a:r>
              <a:rPr lang="en-GB" sz="1400" dirty="0"/>
              <a:t>Ratan SK, Anand T, Ratan J. Formulation of Research Question - Stepwise Approach. J Indian Assoc </a:t>
            </a:r>
            <a:r>
              <a:rPr lang="en-GB" sz="1400" dirty="0" err="1"/>
              <a:t>Pediatr</a:t>
            </a:r>
            <a:r>
              <a:rPr lang="en-GB" sz="1400" dirty="0"/>
              <a:t> Surg. 2019 Jan-Mar;24(1):15-20. </a:t>
            </a:r>
            <a:r>
              <a:rPr lang="en-GB" sz="1400" dirty="0" err="1"/>
              <a:t>doi</a:t>
            </a:r>
            <a:r>
              <a:rPr lang="en-GB" sz="1400" dirty="0"/>
              <a:t>: 10.4103/jiaps.JIAPS_76_18. </a:t>
            </a:r>
          </a:p>
          <a:p>
            <a:r>
              <a:rPr lang="en-GB" sz="1400" dirty="0"/>
              <a:t>Kishore Jugal, Vasundhra </a:t>
            </a:r>
            <a:r>
              <a:rPr lang="en-GB" sz="1400" dirty="0" err="1"/>
              <a:t>Sumeena</a:t>
            </a:r>
            <a:r>
              <a:rPr lang="en-GB" sz="1400" dirty="0"/>
              <a:t>, Anand Tanu. “Formulation of research question”. Indian Journal of Medical specialities, 2011. Available at: </a:t>
            </a:r>
            <a:r>
              <a:rPr lang="en-GB" sz="1400" dirty="0">
                <a:hlinkClick r:id="rId2"/>
              </a:rPr>
              <a:t>filedownload-libre.pdf</a:t>
            </a:r>
            <a:endParaRPr lang="en-GB" sz="1400" dirty="0"/>
          </a:p>
          <a:p>
            <a:r>
              <a:rPr lang="en-GB" sz="1400" dirty="0"/>
              <a:t>Walk K. Asking an analytical question. [Class handout or worksheet]. Princeton University. In: White P, editor. Developing Research Questions: A Guide for Social Scientists. New York: Palgrave McMillan; 2009. </a:t>
            </a:r>
          </a:p>
          <a:p>
            <a:r>
              <a:rPr lang="en-GB" sz="1400" dirty="0"/>
              <a:t>Jones, R. (2003) ‘Choosing a research question’, </a:t>
            </a:r>
            <a:r>
              <a:rPr lang="en-GB" sz="1400" i="1" dirty="0"/>
              <a:t>Asia Pacific Family Medicine</a:t>
            </a:r>
            <a:r>
              <a:rPr lang="en-GB" sz="1400" dirty="0"/>
              <a:t>, 2, pp. 42–44. doi:10.1046/j.1444-1683.2003.00050.x.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DF99C-F6D7-9797-DB0D-C341055CA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GB"/>
              <a:t>Dr Simona Ferraraccio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B61FA-459A-1495-9A41-C7B2202A2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BMHP4027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C85CA6-1AB1-1B6A-2D69-33FD9F6B72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2C8876-FA58-4909-A2F5-A882CF52CC7E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264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4180</Words>
  <Application>Microsoft Office PowerPoint</Application>
  <PresentationFormat>Widescreen</PresentationFormat>
  <Paragraphs>490</Paragraphs>
  <Slides>42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7" baseType="lpstr">
      <vt:lpstr>Aptos</vt:lpstr>
      <vt:lpstr>Aptos Display</vt:lpstr>
      <vt:lpstr>Arial</vt:lpstr>
      <vt:lpstr>Courier New</vt:lpstr>
      <vt:lpstr>Office Theme</vt:lpstr>
      <vt:lpstr>Preparing for research</vt:lpstr>
      <vt:lpstr>Assignment 1</vt:lpstr>
      <vt:lpstr>Contents</vt:lpstr>
      <vt:lpstr>What is a research questions</vt:lpstr>
      <vt:lpstr>Research question: is considered the "backbone" of good research.     </vt:lpstr>
      <vt:lpstr>Some examples</vt:lpstr>
      <vt:lpstr>Summary of the “Narrowing” process</vt:lpstr>
      <vt:lpstr>Individual activity</vt:lpstr>
      <vt:lpstr>The FINERMAP method</vt:lpstr>
      <vt:lpstr>PowerPoint Presentation</vt:lpstr>
      <vt:lpstr>Feasibility example</vt:lpstr>
      <vt:lpstr>PowerPoint Presentation</vt:lpstr>
      <vt:lpstr>Interesting example</vt:lpstr>
      <vt:lpstr>PowerPoint Presentation</vt:lpstr>
      <vt:lpstr>Novel example</vt:lpstr>
      <vt:lpstr>Ethical – The “safety and respect check”</vt:lpstr>
      <vt:lpstr>Ethical example</vt:lpstr>
      <vt:lpstr>PowerPoint Presentation</vt:lpstr>
      <vt:lpstr>Relevant – The “professional value check”</vt:lpstr>
      <vt:lpstr>Relevant example</vt:lpstr>
      <vt:lpstr>Manageable – The “boundary check”</vt:lpstr>
      <vt:lpstr>Manageable example</vt:lpstr>
      <vt:lpstr>Appropriate – The “logic check”</vt:lpstr>
      <vt:lpstr>Appropriate example</vt:lpstr>
      <vt:lpstr>Potential/Publishability – the “Impact check”</vt:lpstr>
      <vt:lpstr>Potential example</vt:lpstr>
      <vt:lpstr>PowerPoint Presentation</vt:lpstr>
      <vt:lpstr>PowerPoint Presentation</vt:lpstr>
      <vt:lpstr>PowerPoint Presentation</vt:lpstr>
      <vt:lpstr>Search strategy: finding evidences</vt:lpstr>
      <vt:lpstr>Key-terms/ Keywords</vt:lpstr>
      <vt:lpstr>PowerPoint Presentation</vt:lpstr>
      <vt:lpstr>Boolean operators</vt:lpstr>
      <vt:lpstr>PowerPoint Presentation</vt:lpstr>
      <vt:lpstr>PowerPoint Presentation</vt:lpstr>
      <vt:lpstr>Filters</vt:lpstr>
      <vt:lpstr>PowerPoint Presentation</vt:lpstr>
      <vt:lpstr>Databases to use</vt:lpstr>
      <vt:lpstr>PowerPoint Presentation</vt:lpstr>
      <vt:lpstr>PowerPoint Presentation</vt:lpstr>
      <vt:lpstr>PowerPoint Presentation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Simona Ferraraccio</dc:creator>
  <cp:lastModifiedBy>Simona Ferraraccio</cp:lastModifiedBy>
  <cp:revision>1</cp:revision>
  <dcterms:created xsi:type="dcterms:W3CDTF">2026-02-18T12:57:17Z</dcterms:created>
  <dcterms:modified xsi:type="dcterms:W3CDTF">2026-02-20T15:58:32Z</dcterms:modified>
</cp:coreProperties>
</file>