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8" r:id="rId6"/>
    <p:sldId id="259" r:id="rId7"/>
    <p:sldId id="267" r:id="rId8"/>
    <p:sldId id="262" r:id="rId9"/>
    <p:sldId id="263" r:id="rId10"/>
    <p:sldId id="266" r:id="rId11"/>
    <p:sldId id="264" r:id="rId12"/>
    <p:sldId id="265" r:id="rId13"/>
  </p:sldIdLst>
  <p:sldSz cx="12192000" cy="6858000"/>
  <p:notesSz cx="6858000" cy="9144000"/>
  <p:defaultTextStyle>
    <a:defPPr>
      <a:defRPr lang="en-GB"/>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5E4ABC-4AA0-500B-18D9-97CBF5F35848}"/>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55885DE7-C5FF-69CB-E6C2-1A5BC2034F64}"/>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12CB3A53-C4AA-4AD4-9F2D-3A090F980E24}" type="datetime1">
              <a:rPr/>
              <a:pPr>
                <a:defRPr/>
              </a:pPr>
              <a:t>16/10/2022</a:t>
            </a:fld>
            <a:endParaRPr/>
          </a:p>
        </p:txBody>
      </p:sp>
      <p:sp>
        <p:nvSpPr>
          <p:cNvPr id="2052" name="Slide Image Placeholder 3">
            <a:extLst>
              <a:ext uri="{FF2B5EF4-FFF2-40B4-BE49-F238E27FC236}">
                <a16:creationId xmlns:a16="http://schemas.microsoft.com/office/drawing/2014/main" id="{667E9819-76EA-1559-C66C-63130BCDEAD4}"/>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21752E9A-7F86-F99D-13F3-F68C1CD26747}"/>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numCol="1" anchor="t" anchorCtr="0" compatLnSpc="1">
            <a:prstTxWarp prst="textNoShape">
              <a:avLst/>
            </a:prstTxWarp>
            <a:noAutofit/>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a:extLst>
              <a:ext uri="{FF2B5EF4-FFF2-40B4-BE49-F238E27FC236}">
                <a16:creationId xmlns:a16="http://schemas.microsoft.com/office/drawing/2014/main" id="{0D563B94-836B-2DE1-9E64-59EC695CCAC4}"/>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A3649336-20EA-B82A-E02D-FEC4C2409B1D}"/>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260A700A-CF02-45EE-B474-E6D6C8655C9C}"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US" sz="1200" kern="1200">
        <a:solidFill>
          <a:srgbClr val="000000"/>
        </a:solidFill>
        <a:latin typeface="Calibri"/>
      </a:defRPr>
    </a:lvl1pPr>
    <a:lvl2pPr marL="457200" lvl="1" algn="l" rtl="0" eaLnBrk="0" fontAlgn="base">
      <a:spcBef>
        <a:spcPct val="0"/>
      </a:spcBef>
      <a:spcAft>
        <a:spcPct val="0"/>
      </a:spcAft>
      <a:defRPr lang="en-US" sz="1200" kern="1200">
        <a:solidFill>
          <a:srgbClr val="000000"/>
        </a:solidFill>
        <a:latin typeface="Calibri"/>
      </a:defRPr>
    </a:lvl2pPr>
    <a:lvl3pPr marL="914400" lvl="2" algn="l" rtl="0" eaLnBrk="0" fontAlgn="base">
      <a:spcBef>
        <a:spcPct val="0"/>
      </a:spcBef>
      <a:spcAft>
        <a:spcPct val="0"/>
      </a:spcAft>
      <a:defRPr lang="en-US" sz="1200" kern="1200">
        <a:solidFill>
          <a:srgbClr val="000000"/>
        </a:solidFill>
        <a:latin typeface="Calibri"/>
      </a:defRPr>
    </a:lvl3pPr>
    <a:lvl4pPr marL="1371600" lvl="3" algn="l" rtl="0" eaLnBrk="0" fontAlgn="base">
      <a:spcBef>
        <a:spcPct val="0"/>
      </a:spcBef>
      <a:spcAft>
        <a:spcPct val="0"/>
      </a:spcAft>
      <a:defRPr lang="en-US" sz="1200" kern="1200">
        <a:solidFill>
          <a:srgbClr val="000000"/>
        </a:solidFill>
        <a:latin typeface="Calibri"/>
      </a:defRPr>
    </a:lvl4pPr>
    <a:lvl5pPr marL="1828800" lvl="4" algn="l" rtl="0" eaLnBrk="0" fontAlgn="base">
      <a:spcBef>
        <a:spcPct val="0"/>
      </a:spcBef>
      <a:spcAft>
        <a:spcPct val="0"/>
      </a:spcAft>
      <a:defRPr lang="en-US"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13F8DDC6-9E4C-1F2F-E6AD-25376F2FF067}"/>
              </a:ext>
            </a:extLst>
          </p:cNvPr>
          <p:cNvSpPr>
            <a:spLocks noGrp="1" noRot="1" noChangeAspect="1" noTextEdit="1"/>
          </p:cNvSpPr>
          <p:nvPr>
            <p:ph type="sldImg"/>
          </p:nvPr>
        </p:nvSpPr>
        <p:spPr>
          <a:ln/>
        </p:spPr>
      </p:sp>
      <p:sp>
        <p:nvSpPr>
          <p:cNvPr id="6147" name="Notes Placeholder 2">
            <a:extLst>
              <a:ext uri="{FF2B5EF4-FFF2-40B4-BE49-F238E27FC236}">
                <a16:creationId xmlns:a16="http://schemas.microsoft.com/office/drawing/2014/main" id="{2C535657-E76A-4CEC-790C-0C1F6C0AE815}"/>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a:endParaRPr lang="en-GB" altLang="en-US">
              <a:latin typeface="Calibri" panose="020F0502020204030204" pitchFamily="34" charset="0"/>
            </a:endParaRPr>
          </a:p>
        </p:txBody>
      </p:sp>
      <p:sp>
        <p:nvSpPr>
          <p:cNvPr id="6148" name="Slide Number Placeholder 3">
            <a:extLst>
              <a:ext uri="{FF2B5EF4-FFF2-40B4-BE49-F238E27FC236}">
                <a16:creationId xmlns:a16="http://schemas.microsoft.com/office/drawing/2014/main" id="{D6DF4FB3-D2EA-C551-657C-87D5081542AB}"/>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06A3830B-ADF8-437E-817C-498305495C29}" type="slidenum">
              <a:rPr lang="en-GB" altLang="en-US" sz="1200">
                <a:solidFill>
                  <a:srgbClr val="000000"/>
                </a:solidFill>
              </a:rPr>
              <a:pPr algn="r" eaLnBrk="1" hangingPunct="1"/>
              <a:t>3</a:t>
            </a:fld>
            <a:endParaRPr lang="en-GB" altLang="en-US" sz="120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C7196B9A-60AC-3E3F-7B41-13AFE546E9EE}"/>
              </a:ext>
            </a:extLst>
          </p:cNvPr>
          <p:cNvSpPr txBox="1">
            <a:spLocks noGrp="1"/>
          </p:cNvSpPr>
          <p:nvPr>
            <p:ph type="dt" sz="half" idx="10"/>
          </p:nvPr>
        </p:nvSpPr>
        <p:spPr>
          <a:ln/>
        </p:spPr>
        <p:txBody>
          <a:bodyPr/>
          <a:lstStyle>
            <a:lvl1pPr>
              <a:defRPr/>
            </a:lvl1pPr>
          </a:lstStyle>
          <a:p>
            <a:pPr>
              <a:defRPr/>
            </a:pPr>
            <a:fld id="{DE5E9ECA-3B4D-40F2-8E39-E8F489CC8C2B}" type="datetime1">
              <a:rPr/>
              <a:pPr>
                <a:defRPr/>
              </a:pPr>
              <a:t>16/10/2022</a:t>
            </a:fld>
            <a:endParaRPr/>
          </a:p>
        </p:txBody>
      </p:sp>
      <p:sp>
        <p:nvSpPr>
          <p:cNvPr id="5" name="Footer Placeholder 4">
            <a:extLst>
              <a:ext uri="{FF2B5EF4-FFF2-40B4-BE49-F238E27FC236}">
                <a16:creationId xmlns:a16="http://schemas.microsoft.com/office/drawing/2014/main" id="{61940B4F-30D6-D1FB-AC6E-5A1F0717EC9B}"/>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5981485-B11E-82DF-298D-AB26C8487EAE}"/>
              </a:ext>
            </a:extLst>
          </p:cNvPr>
          <p:cNvSpPr txBox="1">
            <a:spLocks noGrp="1"/>
          </p:cNvSpPr>
          <p:nvPr>
            <p:ph type="sldNum" sz="quarter" idx="12"/>
          </p:nvPr>
        </p:nvSpPr>
        <p:spPr>
          <a:ln/>
        </p:spPr>
        <p:txBody>
          <a:bodyPr/>
          <a:lstStyle>
            <a:lvl1pPr>
              <a:defRPr/>
            </a:lvl1pPr>
          </a:lstStyle>
          <a:p>
            <a:pPr>
              <a:defRPr/>
            </a:pPr>
            <a:fld id="{677CEA96-2533-4D1B-BC5B-436AA02296B9}" type="slidenum">
              <a:rPr/>
              <a:pPr>
                <a:defRPr/>
              </a:pPr>
              <a:t>‹#›</a:t>
            </a:fld>
            <a:endParaRPr/>
          </a:p>
        </p:txBody>
      </p:sp>
    </p:spTree>
    <p:extLst>
      <p:ext uri="{BB962C8B-B14F-4D97-AF65-F5344CB8AC3E}">
        <p14:creationId xmlns:p14="http://schemas.microsoft.com/office/powerpoint/2010/main" val="92070287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6B4EC5-688F-2242-7040-1C59EEC8A612}"/>
              </a:ext>
            </a:extLst>
          </p:cNvPr>
          <p:cNvSpPr txBox="1">
            <a:spLocks noGrp="1"/>
          </p:cNvSpPr>
          <p:nvPr>
            <p:ph type="dt" sz="half" idx="10"/>
          </p:nvPr>
        </p:nvSpPr>
        <p:spPr>
          <a:ln/>
        </p:spPr>
        <p:txBody>
          <a:bodyPr/>
          <a:lstStyle>
            <a:lvl1pPr>
              <a:defRPr/>
            </a:lvl1pPr>
          </a:lstStyle>
          <a:p>
            <a:pPr>
              <a:defRPr/>
            </a:pPr>
            <a:fld id="{CC59411D-B921-43BB-A844-E17538C1BE11}" type="datetime1">
              <a:rPr/>
              <a:pPr>
                <a:defRPr/>
              </a:pPr>
              <a:t>16/10/2022</a:t>
            </a:fld>
            <a:endParaRPr/>
          </a:p>
        </p:txBody>
      </p:sp>
      <p:sp>
        <p:nvSpPr>
          <p:cNvPr id="5" name="Footer Placeholder 4">
            <a:extLst>
              <a:ext uri="{FF2B5EF4-FFF2-40B4-BE49-F238E27FC236}">
                <a16:creationId xmlns:a16="http://schemas.microsoft.com/office/drawing/2014/main" id="{F6FDE89E-9419-770C-1F75-B99A703C412F}"/>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E62FCDC2-283D-845D-C716-9BFC583F99A2}"/>
              </a:ext>
            </a:extLst>
          </p:cNvPr>
          <p:cNvSpPr txBox="1">
            <a:spLocks noGrp="1"/>
          </p:cNvSpPr>
          <p:nvPr>
            <p:ph type="sldNum" sz="quarter" idx="12"/>
          </p:nvPr>
        </p:nvSpPr>
        <p:spPr>
          <a:ln/>
        </p:spPr>
        <p:txBody>
          <a:bodyPr/>
          <a:lstStyle>
            <a:lvl1pPr>
              <a:defRPr/>
            </a:lvl1pPr>
          </a:lstStyle>
          <a:p>
            <a:pPr>
              <a:defRPr/>
            </a:pPr>
            <a:fld id="{FE92E2B9-8D68-407C-8E07-222E483B6D51}" type="slidenum">
              <a:rPr/>
              <a:pPr>
                <a:defRPr/>
              </a:pPr>
              <a:t>‹#›</a:t>
            </a:fld>
            <a:endParaRPr/>
          </a:p>
        </p:txBody>
      </p:sp>
    </p:spTree>
    <p:extLst>
      <p:ext uri="{BB962C8B-B14F-4D97-AF65-F5344CB8AC3E}">
        <p14:creationId xmlns:p14="http://schemas.microsoft.com/office/powerpoint/2010/main" val="132765137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6EC4792-8EB4-932A-4E0E-D58A931F8FE5}"/>
              </a:ext>
            </a:extLst>
          </p:cNvPr>
          <p:cNvSpPr txBox="1">
            <a:spLocks noGrp="1"/>
          </p:cNvSpPr>
          <p:nvPr>
            <p:ph type="dt" sz="half" idx="10"/>
          </p:nvPr>
        </p:nvSpPr>
        <p:spPr>
          <a:ln/>
        </p:spPr>
        <p:txBody>
          <a:bodyPr/>
          <a:lstStyle>
            <a:lvl1pPr>
              <a:defRPr/>
            </a:lvl1pPr>
          </a:lstStyle>
          <a:p>
            <a:pPr>
              <a:defRPr/>
            </a:pPr>
            <a:fld id="{657EE9E3-D959-4DED-BE35-AB2D4B4445DD}" type="datetime1">
              <a:rPr/>
              <a:pPr>
                <a:defRPr/>
              </a:pPr>
              <a:t>16/10/2022</a:t>
            </a:fld>
            <a:endParaRPr/>
          </a:p>
        </p:txBody>
      </p:sp>
      <p:sp>
        <p:nvSpPr>
          <p:cNvPr id="5" name="Footer Placeholder 4">
            <a:extLst>
              <a:ext uri="{FF2B5EF4-FFF2-40B4-BE49-F238E27FC236}">
                <a16:creationId xmlns:a16="http://schemas.microsoft.com/office/drawing/2014/main" id="{F9980D17-8CA6-BD36-1B9E-FFDBA75F5B52}"/>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6977EEC-B84E-7559-CB84-B51EA7D6B660}"/>
              </a:ext>
            </a:extLst>
          </p:cNvPr>
          <p:cNvSpPr txBox="1">
            <a:spLocks noGrp="1"/>
          </p:cNvSpPr>
          <p:nvPr>
            <p:ph type="sldNum" sz="quarter" idx="12"/>
          </p:nvPr>
        </p:nvSpPr>
        <p:spPr>
          <a:ln/>
        </p:spPr>
        <p:txBody>
          <a:bodyPr/>
          <a:lstStyle>
            <a:lvl1pPr>
              <a:defRPr/>
            </a:lvl1pPr>
          </a:lstStyle>
          <a:p>
            <a:pPr>
              <a:defRPr/>
            </a:pPr>
            <a:fld id="{E1C050DA-F71F-47C5-8E9D-C7D008DFEB7E}" type="slidenum">
              <a:rPr/>
              <a:pPr>
                <a:defRPr/>
              </a:pPr>
              <a:t>‹#›</a:t>
            </a:fld>
            <a:endParaRPr/>
          </a:p>
        </p:txBody>
      </p:sp>
    </p:spTree>
    <p:extLst>
      <p:ext uri="{BB962C8B-B14F-4D97-AF65-F5344CB8AC3E}">
        <p14:creationId xmlns:p14="http://schemas.microsoft.com/office/powerpoint/2010/main" val="132391374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0835680-B13C-2667-6665-9B88F1D9ED4B}"/>
              </a:ext>
            </a:extLst>
          </p:cNvPr>
          <p:cNvSpPr txBox="1">
            <a:spLocks noGrp="1"/>
          </p:cNvSpPr>
          <p:nvPr>
            <p:ph type="dt" sz="half" idx="10"/>
          </p:nvPr>
        </p:nvSpPr>
        <p:spPr>
          <a:ln/>
        </p:spPr>
        <p:txBody>
          <a:bodyPr/>
          <a:lstStyle>
            <a:lvl1pPr>
              <a:defRPr/>
            </a:lvl1pPr>
          </a:lstStyle>
          <a:p>
            <a:pPr>
              <a:defRPr/>
            </a:pPr>
            <a:fld id="{02A98F2E-C642-4951-A3D8-2CEA27E566FF}" type="datetime1">
              <a:rPr/>
              <a:pPr>
                <a:defRPr/>
              </a:pPr>
              <a:t>16/10/2022</a:t>
            </a:fld>
            <a:endParaRPr/>
          </a:p>
        </p:txBody>
      </p:sp>
      <p:sp>
        <p:nvSpPr>
          <p:cNvPr id="6" name="Footer Placeholder 4">
            <a:extLst>
              <a:ext uri="{FF2B5EF4-FFF2-40B4-BE49-F238E27FC236}">
                <a16:creationId xmlns:a16="http://schemas.microsoft.com/office/drawing/2014/main" id="{58980403-4A44-2513-889C-3EFAF54F0A38}"/>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922AC94B-2473-45FE-A8DE-2883EAA2810B}"/>
              </a:ext>
            </a:extLst>
          </p:cNvPr>
          <p:cNvSpPr txBox="1">
            <a:spLocks noGrp="1"/>
          </p:cNvSpPr>
          <p:nvPr>
            <p:ph type="sldNum" sz="quarter" idx="12"/>
          </p:nvPr>
        </p:nvSpPr>
        <p:spPr>
          <a:ln/>
        </p:spPr>
        <p:txBody>
          <a:bodyPr/>
          <a:lstStyle>
            <a:lvl1pPr>
              <a:defRPr/>
            </a:lvl1pPr>
          </a:lstStyle>
          <a:p>
            <a:pPr>
              <a:defRPr/>
            </a:pPr>
            <a:fld id="{B600ED8D-755A-4EB2-8968-0FBE6E5317B7}" type="slidenum">
              <a:rPr/>
              <a:pPr>
                <a:defRPr/>
              </a:pPr>
              <a:t>‹#›</a:t>
            </a:fld>
            <a:endParaRPr/>
          </a:p>
        </p:txBody>
      </p:sp>
    </p:spTree>
    <p:extLst>
      <p:ext uri="{BB962C8B-B14F-4D97-AF65-F5344CB8AC3E}">
        <p14:creationId xmlns:p14="http://schemas.microsoft.com/office/powerpoint/2010/main" val="3604527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1D51B36-D780-9B1E-B2F7-3F1E347BC13A}"/>
              </a:ext>
            </a:extLst>
          </p:cNvPr>
          <p:cNvSpPr txBox="1">
            <a:spLocks noGrp="1"/>
          </p:cNvSpPr>
          <p:nvPr>
            <p:ph type="dt" sz="half" idx="10"/>
          </p:nvPr>
        </p:nvSpPr>
        <p:spPr>
          <a:ln/>
        </p:spPr>
        <p:txBody>
          <a:bodyPr/>
          <a:lstStyle>
            <a:lvl1pPr>
              <a:defRPr/>
            </a:lvl1pPr>
          </a:lstStyle>
          <a:p>
            <a:pPr>
              <a:defRPr/>
            </a:pPr>
            <a:fld id="{39DC4B3A-D771-455D-B32A-49E9BBC43FE8}" type="datetime1">
              <a:rPr/>
              <a:pPr>
                <a:defRPr/>
              </a:pPr>
              <a:t>16/10/2022</a:t>
            </a:fld>
            <a:endParaRPr/>
          </a:p>
        </p:txBody>
      </p:sp>
      <p:sp>
        <p:nvSpPr>
          <p:cNvPr id="8" name="Footer Placeholder 4">
            <a:extLst>
              <a:ext uri="{FF2B5EF4-FFF2-40B4-BE49-F238E27FC236}">
                <a16:creationId xmlns:a16="http://schemas.microsoft.com/office/drawing/2014/main" id="{476E6540-9D1F-49C0-AE8A-04645BA6E879}"/>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738ECB17-8C09-66CF-C1A9-A702C70F00A0}"/>
              </a:ext>
            </a:extLst>
          </p:cNvPr>
          <p:cNvSpPr txBox="1">
            <a:spLocks noGrp="1"/>
          </p:cNvSpPr>
          <p:nvPr>
            <p:ph type="sldNum" sz="quarter" idx="12"/>
          </p:nvPr>
        </p:nvSpPr>
        <p:spPr>
          <a:ln/>
        </p:spPr>
        <p:txBody>
          <a:bodyPr/>
          <a:lstStyle>
            <a:lvl1pPr>
              <a:defRPr/>
            </a:lvl1pPr>
          </a:lstStyle>
          <a:p>
            <a:pPr>
              <a:defRPr/>
            </a:pPr>
            <a:fld id="{D7A55741-F9F5-4EF9-9FE9-DC2FB1BE8C07}" type="slidenum">
              <a:rPr/>
              <a:pPr>
                <a:defRPr/>
              </a:pPr>
              <a:t>‹#›</a:t>
            </a:fld>
            <a:endParaRPr/>
          </a:p>
        </p:txBody>
      </p:sp>
    </p:spTree>
    <p:extLst>
      <p:ext uri="{BB962C8B-B14F-4D97-AF65-F5344CB8AC3E}">
        <p14:creationId xmlns:p14="http://schemas.microsoft.com/office/powerpoint/2010/main" val="1821381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3">
            <a:extLst>
              <a:ext uri="{FF2B5EF4-FFF2-40B4-BE49-F238E27FC236}">
                <a16:creationId xmlns:a16="http://schemas.microsoft.com/office/drawing/2014/main" id="{E51426F7-A8F0-8C67-CED1-43F71CF252B4}"/>
              </a:ext>
            </a:extLst>
          </p:cNvPr>
          <p:cNvSpPr txBox="1">
            <a:spLocks noGrp="1"/>
          </p:cNvSpPr>
          <p:nvPr>
            <p:ph type="dt" sz="half" idx="10"/>
          </p:nvPr>
        </p:nvSpPr>
        <p:spPr>
          <a:ln/>
        </p:spPr>
        <p:txBody>
          <a:bodyPr/>
          <a:lstStyle>
            <a:lvl1pPr>
              <a:defRPr/>
            </a:lvl1pPr>
          </a:lstStyle>
          <a:p>
            <a:pPr>
              <a:defRPr/>
            </a:pPr>
            <a:fld id="{8FA4648C-376E-4535-9788-4339888CCDB9}" type="datetime1">
              <a:rPr/>
              <a:pPr>
                <a:defRPr/>
              </a:pPr>
              <a:t>16/10/2022</a:t>
            </a:fld>
            <a:endParaRPr/>
          </a:p>
        </p:txBody>
      </p:sp>
      <p:sp>
        <p:nvSpPr>
          <p:cNvPr id="4" name="Footer Placeholder 4">
            <a:extLst>
              <a:ext uri="{FF2B5EF4-FFF2-40B4-BE49-F238E27FC236}">
                <a16:creationId xmlns:a16="http://schemas.microsoft.com/office/drawing/2014/main" id="{C35EABD3-B98D-5DCF-BB1D-0F89A1DBFB91}"/>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E2AEB0B2-822B-C6F2-A2E5-9C38424E1AD5}"/>
              </a:ext>
            </a:extLst>
          </p:cNvPr>
          <p:cNvSpPr txBox="1">
            <a:spLocks noGrp="1"/>
          </p:cNvSpPr>
          <p:nvPr>
            <p:ph type="sldNum" sz="quarter" idx="12"/>
          </p:nvPr>
        </p:nvSpPr>
        <p:spPr>
          <a:ln/>
        </p:spPr>
        <p:txBody>
          <a:bodyPr/>
          <a:lstStyle>
            <a:lvl1pPr>
              <a:defRPr/>
            </a:lvl1pPr>
          </a:lstStyle>
          <a:p>
            <a:pPr>
              <a:defRPr/>
            </a:pPr>
            <a:fld id="{C22DE544-04D2-4B53-8C6E-259A746FA37B}" type="slidenum">
              <a:rPr/>
              <a:pPr>
                <a:defRPr/>
              </a:pPr>
              <a:t>‹#›</a:t>
            </a:fld>
            <a:endParaRPr/>
          </a:p>
        </p:txBody>
      </p:sp>
    </p:spTree>
    <p:extLst>
      <p:ext uri="{BB962C8B-B14F-4D97-AF65-F5344CB8AC3E}">
        <p14:creationId xmlns:p14="http://schemas.microsoft.com/office/powerpoint/2010/main" val="2123628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B3F6628-6477-AF94-2807-07D92157BF0F}"/>
              </a:ext>
            </a:extLst>
          </p:cNvPr>
          <p:cNvSpPr txBox="1">
            <a:spLocks noGrp="1"/>
          </p:cNvSpPr>
          <p:nvPr>
            <p:ph type="dt" sz="half" idx="10"/>
          </p:nvPr>
        </p:nvSpPr>
        <p:spPr>
          <a:ln/>
        </p:spPr>
        <p:txBody>
          <a:bodyPr/>
          <a:lstStyle>
            <a:lvl1pPr>
              <a:defRPr/>
            </a:lvl1pPr>
          </a:lstStyle>
          <a:p>
            <a:pPr>
              <a:defRPr/>
            </a:pPr>
            <a:fld id="{49072DCA-FFD3-47A0-8604-9BB0A58A0449}" type="datetime1">
              <a:rPr/>
              <a:pPr>
                <a:defRPr/>
              </a:pPr>
              <a:t>16/10/2022</a:t>
            </a:fld>
            <a:endParaRPr/>
          </a:p>
        </p:txBody>
      </p:sp>
      <p:sp>
        <p:nvSpPr>
          <p:cNvPr id="3" name="Footer Placeholder 4">
            <a:extLst>
              <a:ext uri="{FF2B5EF4-FFF2-40B4-BE49-F238E27FC236}">
                <a16:creationId xmlns:a16="http://schemas.microsoft.com/office/drawing/2014/main" id="{19442297-8000-A0ED-84FC-9AEF8DEB1AE1}"/>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82419B2A-6181-AE4E-9AE2-3B053E1CA67E}"/>
              </a:ext>
            </a:extLst>
          </p:cNvPr>
          <p:cNvSpPr txBox="1">
            <a:spLocks noGrp="1"/>
          </p:cNvSpPr>
          <p:nvPr>
            <p:ph type="sldNum" sz="quarter" idx="12"/>
          </p:nvPr>
        </p:nvSpPr>
        <p:spPr>
          <a:ln/>
        </p:spPr>
        <p:txBody>
          <a:bodyPr/>
          <a:lstStyle>
            <a:lvl1pPr>
              <a:defRPr/>
            </a:lvl1pPr>
          </a:lstStyle>
          <a:p>
            <a:pPr>
              <a:defRPr/>
            </a:pPr>
            <a:fld id="{111A040E-3573-43DD-BADF-558F220A3F43}" type="slidenum">
              <a:rPr/>
              <a:pPr>
                <a:defRPr/>
              </a:pPr>
              <a:t>‹#›</a:t>
            </a:fld>
            <a:endParaRPr/>
          </a:p>
        </p:txBody>
      </p:sp>
    </p:spTree>
    <p:extLst>
      <p:ext uri="{BB962C8B-B14F-4D97-AF65-F5344CB8AC3E}">
        <p14:creationId xmlns:p14="http://schemas.microsoft.com/office/powerpoint/2010/main" val="1380842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1CD96956-6F10-7881-7B62-038DBF4E447E}"/>
              </a:ext>
            </a:extLst>
          </p:cNvPr>
          <p:cNvSpPr txBox="1">
            <a:spLocks noGrp="1"/>
          </p:cNvSpPr>
          <p:nvPr>
            <p:ph type="dt" sz="half" idx="10"/>
          </p:nvPr>
        </p:nvSpPr>
        <p:spPr>
          <a:ln/>
        </p:spPr>
        <p:txBody>
          <a:bodyPr/>
          <a:lstStyle>
            <a:lvl1pPr>
              <a:defRPr/>
            </a:lvl1pPr>
          </a:lstStyle>
          <a:p>
            <a:pPr>
              <a:defRPr/>
            </a:pPr>
            <a:fld id="{B740190B-E69A-47AE-94EC-5AE117EF1CC8}" type="datetime1">
              <a:rPr/>
              <a:pPr>
                <a:defRPr/>
              </a:pPr>
              <a:t>16/10/2022</a:t>
            </a:fld>
            <a:endParaRPr/>
          </a:p>
        </p:txBody>
      </p:sp>
      <p:sp>
        <p:nvSpPr>
          <p:cNvPr id="6" name="Footer Placeholder 4">
            <a:extLst>
              <a:ext uri="{FF2B5EF4-FFF2-40B4-BE49-F238E27FC236}">
                <a16:creationId xmlns:a16="http://schemas.microsoft.com/office/drawing/2014/main" id="{32825988-89BA-E80C-BE9B-38E8E8D1DC45}"/>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68B31065-403E-F69B-60BD-2E8E1BAB76E8}"/>
              </a:ext>
            </a:extLst>
          </p:cNvPr>
          <p:cNvSpPr txBox="1">
            <a:spLocks noGrp="1"/>
          </p:cNvSpPr>
          <p:nvPr>
            <p:ph type="sldNum" sz="quarter" idx="12"/>
          </p:nvPr>
        </p:nvSpPr>
        <p:spPr>
          <a:ln/>
        </p:spPr>
        <p:txBody>
          <a:bodyPr/>
          <a:lstStyle>
            <a:lvl1pPr>
              <a:defRPr/>
            </a:lvl1pPr>
          </a:lstStyle>
          <a:p>
            <a:pPr>
              <a:defRPr/>
            </a:pPr>
            <a:fld id="{355F0687-E23C-4E82-8345-09598B82FBB4}" type="slidenum">
              <a:rPr/>
              <a:pPr>
                <a:defRPr/>
              </a:pPr>
              <a:t>‹#›</a:t>
            </a:fld>
            <a:endParaRPr/>
          </a:p>
        </p:txBody>
      </p:sp>
    </p:spTree>
    <p:extLst>
      <p:ext uri="{BB962C8B-B14F-4D97-AF65-F5344CB8AC3E}">
        <p14:creationId xmlns:p14="http://schemas.microsoft.com/office/powerpoint/2010/main" val="1400414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p:cNvSpPr txBox="1">
            <a:spLocks noGrp="1"/>
          </p:cNvSpPr>
          <p:nvPr>
            <p:ph type="pic" idx="1"/>
          </p:nvPr>
        </p:nvSpPr>
        <p:spPr>
          <a:xfrm>
            <a:off x="5183184" y="987423"/>
            <a:ext cx="6172200" cy="4873623"/>
          </a:xfrm>
        </p:spPr>
        <p:txBody>
          <a:bodyPr>
            <a:normAutofit/>
          </a:bodyPr>
          <a:lstStyle>
            <a:lvl1pPr marL="0" indent="0">
              <a:buNone/>
              <a:defRPr lang="en-GB" sz="3200"/>
            </a:lvl1pPr>
          </a:lstStyle>
          <a:p>
            <a:pPr lvl="0"/>
            <a:r>
              <a:rPr lang="en-US" noProof="0"/>
              <a:t>Click icon to add picture</a:t>
            </a:r>
            <a:endParaRPr lang="en-GB" noProof="0"/>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4D7BD9B1-65D5-422F-4878-C64CCE2F4033}"/>
              </a:ext>
            </a:extLst>
          </p:cNvPr>
          <p:cNvSpPr txBox="1">
            <a:spLocks noGrp="1"/>
          </p:cNvSpPr>
          <p:nvPr>
            <p:ph type="dt" sz="half" idx="10"/>
          </p:nvPr>
        </p:nvSpPr>
        <p:spPr>
          <a:ln/>
        </p:spPr>
        <p:txBody>
          <a:bodyPr/>
          <a:lstStyle>
            <a:lvl1pPr>
              <a:defRPr/>
            </a:lvl1pPr>
          </a:lstStyle>
          <a:p>
            <a:pPr>
              <a:defRPr/>
            </a:pPr>
            <a:fld id="{0EC910A8-6743-49C6-9637-47E6EF0EF122}" type="datetime1">
              <a:rPr/>
              <a:pPr>
                <a:defRPr/>
              </a:pPr>
              <a:t>16/10/2022</a:t>
            </a:fld>
            <a:endParaRPr/>
          </a:p>
        </p:txBody>
      </p:sp>
      <p:sp>
        <p:nvSpPr>
          <p:cNvPr id="6" name="Footer Placeholder 4">
            <a:extLst>
              <a:ext uri="{FF2B5EF4-FFF2-40B4-BE49-F238E27FC236}">
                <a16:creationId xmlns:a16="http://schemas.microsoft.com/office/drawing/2014/main" id="{B8537617-AECC-449A-B0B9-74F018CFAB89}"/>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F8E464B9-6255-7A2B-C1C8-63777E70A611}"/>
              </a:ext>
            </a:extLst>
          </p:cNvPr>
          <p:cNvSpPr txBox="1">
            <a:spLocks noGrp="1"/>
          </p:cNvSpPr>
          <p:nvPr>
            <p:ph type="sldNum" sz="quarter" idx="12"/>
          </p:nvPr>
        </p:nvSpPr>
        <p:spPr>
          <a:ln/>
        </p:spPr>
        <p:txBody>
          <a:bodyPr/>
          <a:lstStyle>
            <a:lvl1pPr>
              <a:defRPr/>
            </a:lvl1pPr>
          </a:lstStyle>
          <a:p>
            <a:pPr>
              <a:defRPr/>
            </a:pPr>
            <a:fld id="{984CAAD9-1DA8-464B-A147-050D9B83E8C7}" type="slidenum">
              <a:rPr/>
              <a:pPr>
                <a:defRPr/>
              </a:pPr>
              <a:t>‹#›</a:t>
            </a:fld>
            <a:endParaRPr/>
          </a:p>
        </p:txBody>
      </p:sp>
    </p:spTree>
    <p:extLst>
      <p:ext uri="{BB962C8B-B14F-4D97-AF65-F5344CB8AC3E}">
        <p14:creationId xmlns:p14="http://schemas.microsoft.com/office/powerpoint/2010/main" val="1853312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78688B-C31D-0C08-5D3D-07EE4415EBF1}"/>
              </a:ext>
            </a:extLst>
          </p:cNvPr>
          <p:cNvSpPr txBox="1">
            <a:spLocks noGrp="1"/>
          </p:cNvSpPr>
          <p:nvPr>
            <p:ph type="dt" sz="half" idx="10"/>
          </p:nvPr>
        </p:nvSpPr>
        <p:spPr>
          <a:ln/>
        </p:spPr>
        <p:txBody>
          <a:bodyPr/>
          <a:lstStyle>
            <a:lvl1pPr>
              <a:defRPr/>
            </a:lvl1pPr>
          </a:lstStyle>
          <a:p>
            <a:pPr>
              <a:defRPr/>
            </a:pPr>
            <a:fld id="{36E5B9B3-5466-43BC-BCF2-14297E4AE692}" type="datetime1">
              <a:rPr/>
              <a:pPr>
                <a:defRPr/>
              </a:pPr>
              <a:t>16/10/2022</a:t>
            </a:fld>
            <a:endParaRPr/>
          </a:p>
        </p:txBody>
      </p:sp>
      <p:sp>
        <p:nvSpPr>
          <p:cNvPr id="5" name="Footer Placeholder 4">
            <a:extLst>
              <a:ext uri="{FF2B5EF4-FFF2-40B4-BE49-F238E27FC236}">
                <a16:creationId xmlns:a16="http://schemas.microsoft.com/office/drawing/2014/main" id="{51B16A29-FF10-4FD1-7782-9EE88431FA5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71BA68EB-763B-D3E3-9F66-0CD88126A6EC}"/>
              </a:ext>
            </a:extLst>
          </p:cNvPr>
          <p:cNvSpPr txBox="1">
            <a:spLocks noGrp="1"/>
          </p:cNvSpPr>
          <p:nvPr>
            <p:ph type="sldNum" sz="quarter" idx="12"/>
          </p:nvPr>
        </p:nvSpPr>
        <p:spPr>
          <a:ln/>
        </p:spPr>
        <p:txBody>
          <a:bodyPr/>
          <a:lstStyle>
            <a:lvl1pPr>
              <a:defRPr/>
            </a:lvl1pPr>
          </a:lstStyle>
          <a:p>
            <a:pPr>
              <a:defRPr/>
            </a:pPr>
            <a:fld id="{1FE32D22-13FB-4149-AFB8-F0E646A46D0E}" type="slidenum">
              <a:rPr/>
              <a:pPr>
                <a:defRPr/>
              </a:pPr>
              <a:t>‹#›</a:t>
            </a:fld>
            <a:endParaRPr/>
          </a:p>
        </p:txBody>
      </p:sp>
    </p:spTree>
    <p:extLst>
      <p:ext uri="{BB962C8B-B14F-4D97-AF65-F5344CB8AC3E}">
        <p14:creationId xmlns:p14="http://schemas.microsoft.com/office/powerpoint/2010/main" val="1395652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08A51-6A69-60EC-9EA4-74D47ABDA48D}"/>
              </a:ext>
            </a:extLst>
          </p:cNvPr>
          <p:cNvSpPr txBox="1">
            <a:spLocks noGrp="1"/>
          </p:cNvSpPr>
          <p:nvPr>
            <p:ph type="dt" sz="half" idx="10"/>
          </p:nvPr>
        </p:nvSpPr>
        <p:spPr>
          <a:ln/>
        </p:spPr>
        <p:txBody>
          <a:bodyPr/>
          <a:lstStyle>
            <a:lvl1pPr>
              <a:defRPr/>
            </a:lvl1pPr>
          </a:lstStyle>
          <a:p>
            <a:pPr>
              <a:defRPr/>
            </a:pPr>
            <a:fld id="{1B627830-36F9-4649-A18E-9CDBC67A4E58}" type="datetime1">
              <a:rPr/>
              <a:pPr>
                <a:defRPr/>
              </a:pPr>
              <a:t>16/10/2022</a:t>
            </a:fld>
            <a:endParaRPr/>
          </a:p>
        </p:txBody>
      </p:sp>
      <p:sp>
        <p:nvSpPr>
          <p:cNvPr id="5" name="Footer Placeholder 4">
            <a:extLst>
              <a:ext uri="{FF2B5EF4-FFF2-40B4-BE49-F238E27FC236}">
                <a16:creationId xmlns:a16="http://schemas.microsoft.com/office/drawing/2014/main" id="{F9B2897E-1379-F809-8B44-30380AFF23AB}"/>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07F2EFB-5E99-572C-27BA-943BC0832C11}"/>
              </a:ext>
            </a:extLst>
          </p:cNvPr>
          <p:cNvSpPr txBox="1">
            <a:spLocks noGrp="1"/>
          </p:cNvSpPr>
          <p:nvPr>
            <p:ph type="sldNum" sz="quarter" idx="12"/>
          </p:nvPr>
        </p:nvSpPr>
        <p:spPr>
          <a:ln/>
        </p:spPr>
        <p:txBody>
          <a:bodyPr/>
          <a:lstStyle>
            <a:lvl1pPr>
              <a:defRPr/>
            </a:lvl1pPr>
          </a:lstStyle>
          <a:p>
            <a:pPr>
              <a:defRPr/>
            </a:pPr>
            <a:fld id="{58F98372-6587-40D6-8044-42835D8BE663}" type="slidenum">
              <a:rPr/>
              <a:pPr>
                <a:defRPr/>
              </a:pPr>
              <a:t>‹#›</a:t>
            </a:fld>
            <a:endParaRPr/>
          </a:p>
        </p:txBody>
      </p:sp>
    </p:spTree>
    <p:extLst>
      <p:ext uri="{BB962C8B-B14F-4D97-AF65-F5344CB8AC3E}">
        <p14:creationId xmlns:p14="http://schemas.microsoft.com/office/powerpoint/2010/main" val="75549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1AE339-16B4-F3CC-6F71-556562DFD90E}"/>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47E14DD-DB05-CA69-F711-F24717B67E03}"/>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8EA566C-0F4A-C165-B32D-5B8584A6A0A8}"/>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smtClean="0">
                <a:solidFill>
                  <a:srgbClr val="898989"/>
                </a:solidFill>
                <a:uFillTx/>
                <a:latin typeface="Calibri"/>
              </a:defRPr>
            </a:lvl1pPr>
          </a:lstStyle>
          <a:p>
            <a:pPr>
              <a:defRPr/>
            </a:pPr>
            <a:fld id="{1952DEA0-B973-4A17-9B53-7DEBF732CC51}" type="datetime1">
              <a:rPr/>
              <a:pPr>
                <a:defRPr/>
              </a:pPr>
              <a:t>16/10/2022</a:t>
            </a:fld>
            <a:endParaRPr/>
          </a:p>
        </p:txBody>
      </p:sp>
      <p:sp>
        <p:nvSpPr>
          <p:cNvPr id="5" name="Footer Placeholder 4">
            <a:extLst>
              <a:ext uri="{FF2B5EF4-FFF2-40B4-BE49-F238E27FC236}">
                <a16:creationId xmlns:a16="http://schemas.microsoft.com/office/drawing/2014/main" id="{64FDC163-2A67-85C6-1221-C3D02B56EADF}"/>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914400" rtl="0" eaLnBrk="1"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a:defRPr/>
            </a:pPr>
            <a:endParaRPr/>
          </a:p>
        </p:txBody>
      </p:sp>
      <p:sp>
        <p:nvSpPr>
          <p:cNvPr id="6" name="Slide Number Placeholder 5">
            <a:extLst>
              <a:ext uri="{FF2B5EF4-FFF2-40B4-BE49-F238E27FC236}">
                <a16:creationId xmlns:a16="http://schemas.microsoft.com/office/drawing/2014/main" id="{06866923-AED5-72B2-494E-86F795677D29}"/>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898989"/>
                </a:solidFill>
                <a:uFillTx/>
                <a:latin typeface="Calibri"/>
              </a:defRPr>
            </a:lvl1pPr>
          </a:lstStyle>
          <a:p>
            <a:pPr>
              <a:defRPr/>
            </a:pPr>
            <a:fld id="{FED987E9-49FA-42EF-BAB6-57552F8C21C3}"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txStyles>
    <p:titleStyle>
      <a:lvl1pPr algn="l" rtl="0" eaLnBrk="1" fontAlgn="base" hangingPunct="1">
        <a:lnSpc>
          <a:spcPct val="90000"/>
        </a:lnSpc>
        <a:spcBef>
          <a:spcPct val="0"/>
        </a:spcBef>
        <a:spcAft>
          <a:spcPct val="0"/>
        </a:spcAft>
        <a:defRPr lang="en-US" sz="4400" kern="1200">
          <a:solidFill>
            <a:srgbClr val="000000"/>
          </a:solidFill>
          <a:latin typeface="Calibri Light"/>
        </a:defRPr>
      </a:lvl1pPr>
      <a:lvl2pPr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2pPr>
      <a:lvl3pPr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3pPr>
      <a:lvl4pPr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4pPr>
      <a:lvl5pPr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5pPr>
      <a:lvl6pPr marL="457200"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6pPr>
      <a:lvl7pPr marL="914400"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7pPr>
      <a:lvl8pPr marL="1371600"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8pPr>
      <a:lvl9pPr marL="1828800" algn="l" rtl="0" eaLnBrk="1" fontAlgn="base" hangingPunct="1">
        <a:lnSpc>
          <a:spcPct val="90000"/>
        </a:lnSpc>
        <a:spcBef>
          <a:spcPct val="0"/>
        </a:spcBef>
        <a:spcAft>
          <a:spcPct val="0"/>
        </a:spcAft>
        <a:defRPr sz="4400">
          <a:solidFill>
            <a:srgbClr val="000000"/>
          </a:solidFill>
          <a:latin typeface="Calibri Light" panose="020F0302020204030204" pitchFamily="34" charset="0"/>
        </a:defRPr>
      </a:lvl9pPr>
    </p:titleStyle>
    <p:bodyStyle>
      <a:lvl1pPr marL="228600" indent="-228600" algn="l" rtl="0" eaLnBrk="1" fontAlgn="base" hangingPunct="1">
        <a:lnSpc>
          <a:spcPct val="90000"/>
        </a:lnSpc>
        <a:spcBef>
          <a:spcPts val="1000"/>
        </a:spcBef>
        <a:spcAft>
          <a:spcPct val="0"/>
        </a:spcAft>
        <a:buSzPct val="100000"/>
        <a:buFont typeface="Arial" panose="020B0604020202020204" pitchFamily="34" charset="0"/>
        <a:buChar char="•"/>
        <a:defRPr lang="en-US" sz="2800" kern="1200">
          <a:solidFill>
            <a:srgbClr val="000000"/>
          </a:solidFill>
          <a:latin typeface="Calibri"/>
        </a:defRPr>
      </a:lvl1pPr>
      <a:lvl2pPr marL="685800" lvl="1" indent="-228600" algn="l" rtl="0" eaLnBrk="1" fontAlgn="base" hangingPunct="1">
        <a:lnSpc>
          <a:spcPct val="90000"/>
        </a:lnSpc>
        <a:spcBef>
          <a:spcPts val="500"/>
        </a:spcBef>
        <a:spcAft>
          <a:spcPct val="0"/>
        </a:spcAft>
        <a:buSzPct val="100000"/>
        <a:buFont typeface="Arial" panose="020B0604020202020204" pitchFamily="34" charset="0"/>
        <a:buChar char="•"/>
        <a:defRPr lang="en-US" sz="2400" kern="1200">
          <a:solidFill>
            <a:srgbClr val="000000"/>
          </a:solidFill>
          <a:latin typeface="Calibri"/>
        </a:defRPr>
      </a:lvl2pPr>
      <a:lvl3pPr marL="1143000" lvl="2" indent="-228600" algn="l" rtl="0" eaLnBrk="1" fontAlgn="base" hangingPunct="1">
        <a:lnSpc>
          <a:spcPct val="90000"/>
        </a:lnSpc>
        <a:spcBef>
          <a:spcPts val="500"/>
        </a:spcBef>
        <a:spcAft>
          <a:spcPct val="0"/>
        </a:spcAft>
        <a:buSzPct val="100000"/>
        <a:buFont typeface="Arial" panose="020B0604020202020204" pitchFamily="34" charset="0"/>
        <a:buChar char="•"/>
        <a:defRPr lang="en-US" sz="2000" kern="1200">
          <a:solidFill>
            <a:srgbClr val="000000"/>
          </a:solidFill>
          <a:latin typeface="Calibri"/>
        </a:defRPr>
      </a:lvl3pPr>
      <a:lvl4pPr marL="1600200" lvl="3" indent="-228600" algn="l" rtl="0" eaLnBrk="1" fontAlgn="base" hangingPunct="1">
        <a:lnSpc>
          <a:spcPct val="90000"/>
        </a:lnSpc>
        <a:spcBef>
          <a:spcPts val="500"/>
        </a:spcBef>
        <a:spcAft>
          <a:spcPct val="0"/>
        </a:spcAft>
        <a:buSzPct val="100000"/>
        <a:buFont typeface="Arial" panose="020B0604020202020204" pitchFamily="34" charset="0"/>
        <a:buChar char="•"/>
        <a:defRPr lang="en-US" kern="1200">
          <a:solidFill>
            <a:srgbClr val="000000"/>
          </a:solidFill>
          <a:latin typeface="Calibri"/>
        </a:defRPr>
      </a:lvl4pPr>
      <a:lvl5pPr marL="2057400" lvl="4" indent="-228600" algn="l" rtl="0" eaLnBrk="1" fontAlgn="base" hangingPunct="1">
        <a:lnSpc>
          <a:spcPct val="90000"/>
        </a:lnSpc>
        <a:spcBef>
          <a:spcPts val="500"/>
        </a:spcBef>
        <a:spcAft>
          <a:spcPct val="0"/>
        </a:spcAft>
        <a:buSzPct val="100000"/>
        <a:buFont typeface="Arial" panose="020B0604020202020204" pitchFamily="34" charset="0"/>
        <a:buChar char="•"/>
        <a:defRPr lang="en-US" kern="1200">
          <a:solidFill>
            <a:srgbClr val="000000"/>
          </a:solidFill>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digitallearning.uwtsd.ac.uk/digital-learning.html" TargetMode="Externa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depositphotos.com/stock-photos/office-365.html" TargetMode="Externa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ycustomer.com/experience/voice-of-the-customer/20-stats-that-will-change-the-way-you-survey-your-customer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stock.adobe.com/images/ebbn24-europebannerbluenew-ebbn-padlock-certification-eu-general-data-protection-regulation-gdpr-checkmark-symbol-green-1to1-square-xxl-e6080/203075938" TargetMode="Externa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www.analyticsvidhya.com/blog/2021/07/hypothesis-testing-made-easy-for-the-data-science-beginners/"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hyperlink" Target="https://www.analyticsvidhya.com/blog/2021/07/hypothesis-testing-made-easy-for-the-data-science-beginners/" TargetMode="External"/><Relationship Id="rId7" Type="http://schemas.openxmlformats.org/officeDocument/2006/relationships/image" Target="../media/image1.png"/><Relationship Id="rId2" Type="http://schemas.openxmlformats.org/officeDocument/2006/relationships/hyperlink" Target="https://stock.adobe.com/images/ebbn24-europebannerbluenew-ebbn-padlock-certification-eu-general-data-protection-regulation-gdpr-checkmark-symbol-green-1to1-square-xxl-e6080/203075938" TargetMode="External"/><Relationship Id="rId1" Type="http://schemas.openxmlformats.org/officeDocument/2006/relationships/slideLayout" Target="../slideLayouts/slideLayout2.xml"/><Relationship Id="rId6" Type="http://schemas.openxmlformats.org/officeDocument/2006/relationships/hyperlink" Target="https://www.mycustomer.com/experience/voice-of-the-customer/20-stats-that-will-change-the-way-you-survey-your-customers" TargetMode="External"/><Relationship Id="rId5" Type="http://schemas.openxmlformats.org/officeDocument/2006/relationships/hyperlink" Target="https://www.gov.uk/data-protection#:~:text=The%20Data%20Protection%20Act%202018%20is%20the%20UK's%20implementation%20of,used%20fairly%2C%20lawfully%20and%20transparently" TargetMode="External"/><Relationship Id="rId4" Type="http://schemas.openxmlformats.org/officeDocument/2006/relationships/hyperlink" Target="https://digitalskill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3074" name="Rectangle 18">
            <a:extLst>
              <a:ext uri="{FF2B5EF4-FFF2-40B4-BE49-F238E27FC236}">
                <a16:creationId xmlns:a16="http://schemas.microsoft.com/office/drawing/2014/main" id="{6BD6B165-0953-F24D-532B-7D6F4D2D1EC6}"/>
              </a:ext>
            </a:extLst>
          </p:cNvPr>
          <p:cNvSpPr>
            <a:spLocks noMove="1" noResize="1"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endParaRPr>
          </a:p>
        </p:txBody>
      </p:sp>
      <p:sp>
        <p:nvSpPr>
          <p:cNvPr id="3075" name="Rectangle 20">
            <a:extLst>
              <a:ext uri="{FF2B5EF4-FFF2-40B4-BE49-F238E27FC236}">
                <a16:creationId xmlns:a16="http://schemas.microsoft.com/office/drawing/2014/main" id="{F2AC3EFC-929E-6A0F-D1CB-AFB263433636}"/>
              </a:ext>
            </a:extLst>
          </p:cNvPr>
          <p:cNvSpPr>
            <a:spLocks noMove="1" noResize="1"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sz="800">
              <a:solidFill>
                <a:srgbClr val="FFFFFF"/>
              </a:solidFill>
            </a:endParaRPr>
          </a:p>
        </p:txBody>
      </p:sp>
      <p:sp>
        <p:nvSpPr>
          <p:cNvPr id="3076" name="Freeform: Shape 22">
            <a:extLst>
              <a:ext uri="{FF2B5EF4-FFF2-40B4-BE49-F238E27FC236}">
                <a16:creationId xmlns:a16="http://schemas.microsoft.com/office/drawing/2014/main" id="{43AED6CC-7CAB-AEF9-6DBE-CD10E17DAD6D}"/>
              </a:ext>
            </a:extLst>
          </p:cNvPr>
          <p:cNvSpPr>
            <a:spLocks noMove="1" noResize="1"/>
          </p:cNvSpPr>
          <p:nvPr/>
        </p:nvSpPr>
        <p:spPr bwMode="auto">
          <a:xfrm>
            <a:off x="1497013" y="4763"/>
            <a:ext cx="9375775" cy="6858000"/>
          </a:xfrm>
          <a:custGeom>
            <a:avLst/>
            <a:gdLst>
              <a:gd name="T0" fmla="*/ 4688316 w 9376632"/>
              <a:gd name="T1" fmla="*/ 0 h 6858000"/>
              <a:gd name="T2" fmla="*/ 9376632 w 9376632"/>
              <a:gd name="T3" fmla="*/ 3429000 h 6858000"/>
              <a:gd name="T4" fmla="*/ 4688316 w 9376632"/>
              <a:gd name="T5" fmla="*/ 6858000 h 6858000"/>
              <a:gd name="T6" fmla="*/ 0 w 9376632"/>
              <a:gd name="T7" fmla="*/ 3429000 h 6858000"/>
              <a:gd name="T8" fmla="*/ 1691615 w 9376632"/>
              <a:gd name="T9" fmla="*/ 0 h 6858000"/>
              <a:gd name="T10" fmla="*/ 7685017 w 9376632"/>
              <a:gd name="T11" fmla="*/ 0 h 6858000"/>
              <a:gd name="T12" fmla="*/ 7840634 w 9376632"/>
              <a:gd name="T13" fmla="*/ 134799 h 6858000"/>
              <a:gd name="T14" fmla="*/ 9376632 w 9376632"/>
              <a:gd name="T15" fmla="*/ 3605175 h 6858000"/>
              <a:gd name="T16" fmla="*/ 8158692 w 9376632"/>
              <a:gd name="T17" fmla="*/ 6757493 h 6858000"/>
              <a:gd name="T18" fmla="*/ 8062868 w 9376632"/>
              <a:gd name="T19" fmla="*/ 6858000 h 6858000"/>
              <a:gd name="T20" fmla="*/ 1313765 w 9376632"/>
              <a:gd name="T21" fmla="*/ 6858000 h 6858000"/>
              <a:gd name="T22" fmla="*/ 1217940 w 9376632"/>
              <a:gd name="T23" fmla="*/ 6757493 h 6858000"/>
              <a:gd name="T24" fmla="*/ 0 w 9376632"/>
              <a:gd name="T25" fmla="*/ 3605175 h 6858000"/>
              <a:gd name="T26" fmla="*/ 1535999 w 9376632"/>
              <a:gd name="T27" fmla="*/ 134799 h 6858000"/>
              <a:gd name="T28" fmla="*/ 17694720 60000 65536"/>
              <a:gd name="T29" fmla="*/ 0 60000 65536"/>
              <a:gd name="T30" fmla="*/ 5898240 60000 65536"/>
              <a:gd name="T31" fmla="*/ 1179648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9376632"/>
              <a:gd name="T43" fmla="*/ 0 h 6858000"/>
              <a:gd name="T44" fmla="*/ 9376632 w 9376632"/>
              <a:gd name="T45" fmla="*/ 6858000 h 68580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lnTo>
                  <a:pt x="1691615" y="0"/>
                </a:lnTo>
                <a:close/>
              </a:path>
            </a:pathLst>
          </a:custGeom>
          <a:gradFill rotWithShape="0">
            <a:gsLst>
              <a:gs pos="0">
                <a:srgbClr val="70AD47">
                  <a:alpha val="20000"/>
                </a:srgbClr>
              </a:gs>
              <a:gs pos="100000">
                <a:srgbClr val="4472C4">
                  <a:alpha val="3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nvGrpSpPr>
          <p:cNvPr id="3077" name="Group 24">
            <a:extLst>
              <a:ext uri="{FF2B5EF4-FFF2-40B4-BE49-F238E27FC236}">
                <a16:creationId xmlns:a16="http://schemas.microsoft.com/office/drawing/2014/main" id="{9FAF5CA0-1A05-7F52-8CF0-156FC91A99E2}"/>
              </a:ext>
            </a:extLst>
          </p:cNvPr>
          <p:cNvGrpSpPr>
            <a:grpSpLocks/>
          </p:cNvGrpSpPr>
          <p:nvPr/>
        </p:nvGrpSpPr>
        <p:grpSpPr bwMode="auto">
          <a:xfrm>
            <a:off x="1303338" y="4763"/>
            <a:ext cx="9772650" cy="6858000"/>
            <a:chOff x="1303404" y="3986"/>
            <a:chExt cx="9772768" cy="6858000"/>
          </a:xfrm>
        </p:grpSpPr>
        <p:sp>
          <p:nvSpPr>
            <p:cNvPr id="3091" name="Freeform: Shape 25">
              <a:extLst>
                <a:ext uri="{FF2B5EF4-FFF2-40B4-BE49-F238E27FC236}">
                  <a16:creationId xmlns:a16="http://schemas.microsoft.com/office/drawing/2014/main" id="{0493527B-2940-8708-D0AE-6F765798FDD4}"/>
                </a:ext>
              </a:extLst>
            </p:cNvPr>
            <p:cNvSpPr>
              <a:spLocks/>
            </p:cNvSpPr>
            <p:nvPr/>
          </p:nvSpPr>
          <p:spPr bwMode="auto">
            <a:xfrm>
              <a:off x="1560551" y="3986"/>
              <a:ext cx="9313017" cy="6858000"/>
            </a:xfrm>
            <a:custGeom>
              <a:avLst/>
              <a:gdLst>
                <a:gd name="T0" fmla="*/ 0 w 9313016"/>
                <a:gd name="T1" fmla="*/ 0 h 6858000"/>
                <a:gd name="T2" fmla="*/ 9313016 w 9313016"/>
                <a:gd name="T3" fmla="*/ 6858000 h 6858000"/>
              </a:gdLst>
              <a:ahLst/>
              <a:cxnLst/>
              <a:rect l="T0" t="T1" r="T2" b="T3"/>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lnTo>
                    <a:pt x="6993556" y="0"/>
                  </a:ln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lnTo>
                    <a:pt x="1752019"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92" name="Freeform: Shape 26">
              <a:extLst>
                <a:ext uri="{FF2B5EF4-FFF2-40B4-BE49-F238E27FC236}">
                  <a16:creationId xmlns:a16="http://schemas.microsoft.com/office/drawing/2014/main" id="{4050BD91-09D9-A0BD-AB67-F3541D7A3F8B}"/>
                </a:ext>
              </a:extLst>
            </p:cNvPr>
            <p:cNvSpPr>
              <a:spLocks/>
            </p:cNvSpPr>
            <p:nvPr/>
          </p:nvSpPr>
          <p:spPr bwMode="auto">
            <a:xfrm>
              <a:off x="1659471" y="3986"/>
              <a:ext cx="9065553" cy="6858000"/>
            </a:xfrm>
            <a:custGeom>
              <a:avLst/>
              <a:gdLst>
                <a:gd name="T0" fmla="*/ 4532777 w 9065550"/>
                <a:gd name="T1" fmla="*/ 0 h 6858000"/>
                <a:gd name="T2" fmla="*/ 9065553 w 9065550"/>
                <a:gd name="T3" fmla="*/ 3429000 h 6858000"/>
                <a:gd name="T4" fmla="*/ 4532777 w 9065550"/>
                <a:gd name="T5" fmla="*/ 6858000 h 6858000"/>
                <a:gd name="T6" fmla="*/ 0 w 9065550"/>
                <a:gd name="T7" fmla="*/ 3429000 h 6858000"/>
                <a:gd name="T8" fmla="*/ 1839952 w 9065550"/>
                <a:gd name="T9" fmla="*/ 0 h 6858000"/>
                <a:gd name="T10" fmla="*/ 6979429 w 9065550"/>
                <a:gd name="T11" fmla="*/ 0 h 6858000"/>
                <a:gd name="T12" fmla="*/ 6989588 w 9065550"/>
                <a:gd name="T13" fmla="*/ 6825 h 6858000"/>
                <a:gd name="T14" fmla="*/ 8932065 w 9065550"/>
                <a:gd name="T15" fmla="*/ 4580835 h 6858000"/>
                <a:gd name="T16" fmla="*/ 7166296 w 9065550"/>
                <a:gd name="T17" fmla="*/ 6259703 h 6858000"/>
                <a:gd name="T18" fmla="*/ 6868880 w 9065550"/>
                <a:gd name="T19" fmla="*/ 6564765 h 6858000"/>
                <a:gd name="T20" fmla="*/ 6591883 w 9065550"/>
                <a:gd name="T21" fmla="*/ 6858000 h 6858000"/>
                <a:gd name="T22" fmla="*/ 5184650 w 9065550"/>
                <a:gd name="T23" fmla="*/ 6858000 h 6858000"/>
                <a:gd name="T24" fmla="*/ 5244879 w 9065550"/>
                <a:gd name="T25" fmla="*/ 6817615 h 6858000"/>
                <a:gd name="T26" fmla="*/ 6033855 w 9065550"/>
                <a:gd name="T27" fmla="*/ 6069135 h 6858000"/>
                <a:gd name="T28" fmla="*/ 6480250 w 9065550"/>
                <a:gd name="T29" fmla="*/ 5607082 h 6858000"/>
                <a:gd name="T30" fmla="*/ 7551504 w 9065550"/>
                <a:gd name="T31" fmla="*/ 4859004 h 6858000"/>
                <a:gd name="T32" fmla="*/ 7844230 w 9065550"/>
                <a:gd name="T33" fmla="*/ 4683074 h 6858000"/>
                <a:gd name="T34" fmla="*/ 8005813 w 9065550"/>
                <a:gd name="T35" fmla="*/ 4330239 h 6858000"/>
                <a:gd name="T36" fmla="*/ 8016194 w 9065550"/>
                <a:gd name="T37" fmla="*/ 2956574 h 6858000"/>
                <a:gd name="T38" fmla="*/ 7346426 w 9065550"/>
                <a:gd name="T39" fmla="*/ 1636739 h 6858000"/>
                <a:gd name="T40" fmla="*/ 5995753 w 9065550"/>
                <a:gd name="T41" fmla="*/ 493319 h 6858000"/>
                <a:gd name="T42" fmla="*/ 4494837 w 9065550"/>
                <a:gd name="T43" fmla="*/ 75383 h 6858000"/>
                <a:gd name="T44" fmla="*/ 2002500 w 9065550"/>
                <a:gd name="T45" fmla="*/ 1094261 h 6858000"/>
                <a:gd name="T46" fmla="*/ 1241306 w 9065550"/>
                <a:gd name="T47" fmla="*/ 2206935 h 6858000"/>
                <a:gd name="T48" fmla="*/ 961736 w 9065550"/>
                <a:gd name="T49" fmla="*/ 3573719 h 6858000"/>
                <a:gd name="T50" fmla="*/ 1193878 w 9065550"/>
                <a:gd name="T51" fmla="*/ 4824208 h 6858000"/>
                <a:gd name="T52" fmla="*/ 1832097 w 9065550"/>
                <a:gd name="T53" fmla="*/ 5873050 h 6858000"/>
                <a:gd name="T54" fmla="*/ 3010753 w 9065550"/>
                <a:gd name="T55" fmla="*/ 6749475 h 6858000"/>
                <a:gd name="T56" fmla="*/ 3187038 w 9065550"/>
                <a:gd name="T57" fmla="*/ 6824756 h 6858000"/>
                <a:gd name="T58" fmla="*/ 3278212 w 9065550"/>
                <a:gd name="T59" fmla="*/ 6858000 h 6858000"/>
                <a:gd name="T60" fmla="*/ 1480830 w 9065550"/>
                <a:gd name="T61" fmla="*/ 6858000 h 6858000"/>
                <a:gd name="T62" fmla="*/ 1427607 w 9065550"/>
                <a:gd name="T63" fmla="*/ 6811515 h 6858000"/>
                <a:gd name="T64" fmla="*/ 1100739 w 9065550"/>
                <a:gd name="T65" fmla="*/ 6477651 h 6858000"/>
                <a:gd name="T66" fmla="*/ 0 w 9065550"/>
                <a:gd name="T67" fmla="*/ 3573620 h 6858000"/>
                <a:gd name="T68" fmla="*/ 1805514 w 9065550"/>
                <a:gd name="T69" fmla="*/ 24133 h 6858000"/>
                <a:gd name="T70" fmla="*/ 17694720 60000 65536"/>
                <a:gd name="T71" fmla="*/ 0 60000 65536"/>
                <a:gd name="T72" fmla="*/ 5898240 60000 65536"/>
                <a:gd name="T73" fmla="*/ 1179648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065550"/>
                <a:gd name="T106" fmla="*/ 0 h 6858000"/>
                <a:gd name="T107" fmla="*/ 9065550 w 9065550"/>
                <a:gd name="T108" fmla="*/ 6858000 h 685800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lnTo>
                    <a:pt x="1839951"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93" name="Freeform: Shape 27">
              <a:extLst>
                <a:ext uri="{FF2B5EF4-FFF2-40B4-BE49-F238E27FC236}">
                  <a16:creationId xmlns:a16="http://schemas.microsoft.com/office/drawing/2014/main" id="{BFE5FED3-E421-8A0B-1979-CECD6348B9CC}"/>
                </a:ext>
              </a:extLst>
            </p:cNvPr>
            <p:cNvSpPr>
              <a:spLocks/>
            </p:cNvSpPr>
            <p:nvPr/>
          </p:nvSpPr>
          <p:spPr bwMode="auto">
            <a:xfrm>
              <a:off x="1648215" y="3986"/>
              <a:ext cx="9088047" cy="6858000"/>
            </a:xfrm>
            <a:custGeom>
              <a:avLst/>
              <a:gdLst>
                <a:gd name="T0" fmla="*/ 4544024 w 9088051"/>
                <a:gd name="T1" fmla="*/ 0 h 6858000"/>
                <a:gd name="T2" fmla="*/ 9088047 w 9088051"/>
                <a:gd name="T3" fmla="*/ 3429000 h 6858000"/>
                <a:gd name="T4" fmla="*/ 4544024 w 9088051"/>
                <a:gd name="T5" fmla="*/ 6858000 h 6858000"/>
                <a:gd name="T6" fmla="*/ 0 w 9088051"/>
                <a:gd name="T7" fmla="*/ 3429000 h 6858000"/>
                <a:gd name="T8" fmla="*/ 5158784 w 9088051"/>
                <a:gd name="T9" fmla="*/ 0 h 6858000"/>
                <a:gd name="T10" fmla="*/ 6996768 w 9088051"/>
                <a:gd name="T11" fmla="*/ 0 h 6858000"/>
                <a:gd name="T12" fmla="*/ 7006952 w 9088051"/>
                <a:gd name="T13" fmla="*/ 6825 h 6858000"/>
                <a:gd name="T14" fmla="*/ 8954226 w 9088051"/>
                <a:gd name="T15" fmla="*/ 4580835 h 6858000"/>
                <a:gd name="T16" fmla="*/ 7184077 w 9088051"/>
                <a:gd name="T17" fmla="*/ 6259703 h 6858000"/>
                <a:gd name="T18" fmla="*/ 6885923 w 9088051"/>
                <a:gd name="T19" fmla="*/ 6564765 h 6858000"/>
                <a:gd name="T20" fmla="*/ 6608238 w 9088051"/>
                <a:gd name="T21" fmla="*/ 6858000 h 6858000"/>
                <a:gd name="T22" fmla="*/ 5462868 w 9088051"/>
                <a:gd name="T23" fmla="*/ 6858000 h 6858000"/>
                <a:gd name="T24" fmla="*/ 5529054 w 9088051"/>
                <a:gd name="T25" fmla="*/ 6804645 h 6858000"/>
                <a:gd name="T26" fmla="*/ 6167610 w 9088051"/>
                <a:gd name="T27" fmla="*/ 6173667 h 6858000"/>
                <a:gd name="T28" fmla="*/ 6610970 w 9088051"/>
                <a:gd name="T29" fmla="*/ 5715860 h 6858000"/>
                <a:gd name="T30" fmla="*/ 7646080 w 9088051"/>
                <a:gd name="T31" fmla="*/ 4995842 h 6858000"/>
                <a:gd name="T32" fmla="*/ 7980050 w 9088051"/>
                <a:gd name="T33" fmla="*/ 4790095 h 6858000"/>
                <a:gd name="T34" fmla="*/ 8180433 w 9088051"/>
                <a:gd name="T35" fmla="*/ 4371964 h 6858000"/>
                <a:gd name="T36" fmla="*/ 8192054 w 9088051"/>
                <a:gd name="T37" fmla="*/ 2919242 h 6858000"/>
                <a:gd name="T38" fmla="*/ 7492635 w 9088051"/>
                <a:gd name="T39" fmla="*/ 1542845 h 6858000"/>
                <a:gd name="T40" fmla="*/ 6089094 w 9088051"/>
                <a:gd name="T41" fmla="*/ 357847 h 6858000"/>
                <a:gd name="T42" fmla="*/ 5288637 w 9088051"/>
                <a:gd name="T43" fmla="*/ 31627 h 6858000"/>
                <a:gd name="T44" fmla="*/ 1844516 w 9088051"/>
                <a:gd name="T45" fmla="*/ 0 h 6858000"/>
                <a:gd name="T46" fmla="*/ 3734465 w 9088051"/>
                <a:gd name="T47" fmla="*/ 0 h 6858000"/>
                <a:gd name="T48" fmla="*/ 3603616 w 9088051"/>
                <a:gd name="T49" fmla="*/ 28853 h 6858000"/>
                <a:gd name="T50" fmla="*/ 1892877 w 9088051"/>
                <a:gd name="T51" fmla="*/ 985434 h 6858000"/>
                <a:gd name="T52" fmla="*/ 1096045 w 9088051"/>
                <a:gd name="T53" fmla="*/ 2147349 h 6858000"/>
                <a:gd name="T54" fmla="*/ 803453 w 9088051"/>
                <a:gd name="T55" fmla="*/ 3573669 h 6858000"/>
                <a:gd name="T56" fmla="*/ 1046377 w 9088051"/>
                <a:gd name="T57" fmla="*/ 4878573 h 6858000"/>
                <a:gd name="T58" fmla="*/ 1714472 w 9088051"/>
                <a:gd name="T59" fmla="*/ 5973776 h 6858000"/>
                <a:gd name="T60" fmla="*/ 2776082 w 9088051"/>
                <a:gd name="T61" fmla="*/ 6804641 h 6858000"/>
                <a:gd name="T62" fmla="*/ 2884835 w 9088051"/>
                <a:gd name="T63" fmla="*/ 6858000 h 6858000"/>
                <a:gd name="T64" fmla="*/ 1484504 w 9088051"/>
                <a:gd name="T65" fmla="*/ 6858000 h 6858000"/>
                <a:gd name="T66" fmla="*/ 1431150 w 9088051"/>
                <a:gd name="T67" fmla="*/ 6811515 h 6858000"/>
                <a:gd name="T68" fmla="*/ 1103471 w 9088051"/>
                <a:gd name="T69" fmla="*/ 6477651 h 6858000"/>
                <a:gd name="T70" fmla="*/ 0 w 9088051"/>
                <a:gd name="T71" fmla="*/ 3573620 h 6858000"/>
                <a:gd name="T72" fmla="*/ 1809993 w 9088051"/>
                <a:gd name="T73" fmla="*/ 24133 h 6858000"/>
                <a:gd name="T74" fmla="*/ 17694720 60000 65536"/>
                <a:gd name="T75" fmla="*/ 0 60000 65536"/>
                <a:gd name="T76" fmla="*/ 5898240 60000 65536"/>
                <a:gd name="T77" fmla="*/ 1179648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9088051"/>
                <a:gd name="T112" fmla="*/ 0 h 6858000"/>
                <a:gd name="T113" fmla="*/ 9088051 w 9088051"/>
                <a:gd name="T114" fmla="*/ 6858000 h 685800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lnTo>
                    <a:pt x="5158786" y="0"/>
                  </a:ln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lnTo>
                    <a:pt x="1844517"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94" name="Freeform: Shape 28">
              <a:extLst>
                <a:ext uri="{FF2B5EF4-FFF2-40B4-BE49-F238E27FC236}">
                  <a16:creationId xmlns:a16="http://schemas.microsoft.com/office/drawing/2014/main" id="{33A9D682-E38F-CD1B-4397-1B5334D46544}"/>
                </a:ext>
              </a:extLst>
            </p:cNvPr>
            <p:cNvSpPr>
              <a:spLocks/>
            </p:cNvSpPr>
            <p:nvPr/>
          </p:nvSpPr>
          <p:spPr bwMode="auto">
            <a:xfrm>
              <a:off x="1629058" y="3986"/>
              <a:ext cx="9107213" cy="6858000"/>
            </a:xfrm>
            <a:custGeom>
              <a:avLst/>
              <a:gdLst>
                <a:gd name="T0" fmla="*/ 0 w 9107210"/>
                <a:gd name="T1" fmla="*/ 0 h 6858000"/>
                <a:gd name="T2" fmla="*/ 9107210 w 9107210"/>
                <a:gd name="T3" fmla="*/ 6858000 h 6858000"/>
              </a:gdLst>
              <a:ahLst/>
              <a:cxnLst/>
              <a:rect l="T0" t="T1" r="T2" b="T3"/>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lnTo>
                    <a:pt x="6184722" y="0"/>
                  </a:ln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lnTo>
                    <a:pt x="1827105"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95" name="Freeform: Shape 29">
              <a:extLst>
                <a:ext uri="{FF2B5EF4-FFF2-40B4-BE49-F238E27FC236}">
                  <a16:creationId xmlns:a16="http://schemas.microsoft.com/office/drawing/2014/main" id="{4B678B43-2E00-5329-93EB-F4CD23154D0C}"/>
                </a:ext>
              </a:extLst>
            </p:cNvPr>
            <p:cNvSpPr>
              <a:spLocks/>
            </p:cNvSpPr>
            <p:nvPr/>
          </p:nvSpPr>
          <p:spPr bwMode="auto">
            <a:xfrm>
              <a:off x="1318436" y="3986"/>
              <a:ext cx="9747622" cy="6858000"/>
            </a:xfrm>
            <a:custGeom>
              <a:avLst/>
              <a:gdLst>
                <a:gd name="T0" fmla="*/ 0 w 9747620"/>
                <a:gd name="T1" fmla="*/ 0 h 6858000"/>
                <a:gd name="T2" fmla="*/ 9747620 w 9747620"/>
                <a:gd name="T3" fmla="*/ 6858000 h 6858000"/>
              </a:gdLst>
              <a:ahLst/>
              <a:cxnLst/>
              <a:rect l="T0" t="T1" r="T2" b="T3"/>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lnTo>
                    <a:pt x="7235453" y="0"/>
                  </a:ln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lnTo>
                    <a:pt x="1832515"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96" name="Freeform: Shape 30">
              <a:extLst>
                <a:ext uri="{FF2B5EF4-FFF2-40B4-BE49-F238E27FC236}">
                  <a16:creationId xmlns:a16="http://schemas.microsoft.com/office/drawing/2014/main" id="{55C87188-FEEC-60DC-78FD-65974BCF2F2B}"/>
                </a:ext>
              </a:extLst>
            </p:cNvPr>
            <p:cNvSpPr>
              <a:spLocks/>
            </p:cNvSpPr>
            <p:nvPr/>
          </p:nvSpPr>
          <p:spPr bwMode="auto">
            <a:xfrm>
              <a:off x="1308323" y="3986"/>
              <a:ext cx="9767849" cy="6858000"/>
            </a:xfrm>
            <a:custGeom>
              <a:avLst/>
              <a:gdLst>
                <a:gd name="T0" fmla="*/ 0 w 9767847"/>
                <a:gd name="T1" fmla="*/ 0 h 6858000"/>
                <a:gd name="T2" fmla="*/ 9767847 w 9767847"/>
                <a:gd name="T3" fmla="*/ 6858000 h 6858000"/>
              </a:gdLst>
              <a:ahLst/>
              <a:cxnLst/>
              <a:rect l="T0" t="T1" r="T2" b="T3"/>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lnTo>
                    <a:pt x="7151367" y="0"/>
                  </a:ln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lnTo>
                    <a:pt x="1886601" y="0"/>
                  </a:lnTo>
                  <a:close/>
                </a:path>
              </a:pathLst>
            </a:custGeom>
            <a:solidFill>
              <a:srgbClr val="FFFFFF"/>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97" name="Freeform: Shape 31">
              <a:extLst>
                <a:ext uri="{FF2B5EF4-FFF2-40B4-BE49-F238E27FC236}">
                  <a16:creationId xmlns:a16="http://schemas.microsoft.com/office/drawing/2014/main" id="{04CB5FEB-1C8C-7B27-5719-5C1B48FE15AC}"/>
                </a:ext>
              </a:extLst>
            </p:cNvPr>
            <p:cNvSpPr>
              <a:spLocks/>
            </p:cNvSpPr>
            <p:nvPr/>
          </p:nvSpPr>
          <p:spPr bwMode="auto">
            <a:xfrm>
              <a:off x="1303404" y="3986"/>
              <a:ext cx="9767849" cy="6858000"/>
            </a:xfrm>
            <a:custGeom>
              <a:avLst/>
              <a:gdLst>
                <a:gd name="T0" fmla="*/ 0 w 9767847"/>
                <a:gd name="T1" fmla="*/ 0 h 6858000"/>
                <a:gd name="T2" fmla="*/ 9767847 w 9767847"/>
                <a:gd name="T3" fmla="*/ 6858000 h 6858000"/>
              </a:gdLst>
              <a:ahLst/>
              <a:cxnLst/>
              <a:rect l="T0" t="T1" r="T2" b="T3"/>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lnTo>
                    <a:pt x="7145704" y="0"/>
                  </a:ln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lnTo>
                    <a:pt x="1892109" y="0"/>
                  </a:lnTo>
                  <a:close/>
                </a:path>
              </a:pathLst>
            </a:custGeom>
            <a:solidFill>
              <a:srgbClr val="FFFFFF"/>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sp>
        <p:nvSpPr>
          <p:cNvPr id="13" name="Title 1">
            <a:extLst>
              <a:ext uri="{FF2B5EF4-FFF2-40B4-BE49-F238E27FC236}">
                <a16:creationId xmlns:a16="http://schemas.microsoft.com/office/drawing/2014/main" id="{60F87A53-F317-E08A-56B9-77B98E8F310B}"/>
              </a:ext>
            </a:extLst>
          </p:cNvPr>
          <p:cNvSpPr txBox="1">
            <a:spLocks noGrp="1" noChangeArrowheads="1"/>
          </p:cNvSpPr>
          <p:nvPr>
            <p:ph type="ctrTitle"/>
          </p:nvPr>
        </p:nvSpPr>
        <p:spPr>
          <a:xfrm>
            <a:off x="1524000" y="1122363"/>
            <a:ext cx="9144000" cy="2387600"/>
          </a:xfrm>
        </p:spPr>
        <p:txBody>
          <a:bodyPr/>
          <a:lstStyle/>
          <a:p>
            <a:pPr eaLnBrk="1"/>
            <a:r>
              <a:rPr lang="en-GB" altLang="en-US" b="1">
                <a:latin typeface="Arial" panose="020B0604020202020204" pitchFamily="34" charset="0"/>
                <a:cs typeface="Arial" panose="020B0604020202020204" pitchFamily="34" charset="0"/>
              </a:rPr>
              <a:t>How do students use technology at UWTSD?</a:t>
            </a:r>
          </a:p>
        </p:txBody>
      </p:sp>
      <p:sp>
        <p:nvSpPr>
          <p:cNvPr id="14" name="Subtitle 2">
            <a:extLst>
              <a:ext uri="{FF2B5EF4-FFF2-40B4-BE49-F238E27FC236}">
                <a16:creationId xmlns:a16="http://schemas.microsoft.com/office/drawing/2014/main" id="{D37E447D-84D0-B9B5-C41D-EA3DED1AFB25}"/>
              </a:ext>
            </a:extLst>
          </p:cNvPr>
          <p:cNvSpPr txBox="1">
            <a:spLocks noGrp="1" noChangeArrowheads="1"/>
          </p:cNvSpPr>
          <p:nvPr>
            <p:ph type="subTitle" idx="1"/>
          </p:nvPr>
        </p:nvSpPr>
        <p:spPr>
          <a:xfrm>
            <a:off x="1530350" y="3833813"/>
            <a:ext cx="9144000" cy="1655762"/>
          </a:xfrm>
        </p:spPr>
        <p:txBody>
          <a:bodyPr/>
          <a:lstStyle/>
          <a:p>
            <a:pPr eaLnBrk="1"/>
            <a:endParaRPr lang="en-GB" altLang="en-US">
              <a:latin typeface="Calibri" panose="020F0502020204030204" pitchFamily="34" charset="0"/>
            </a:endParaRPr>
          </a:p>
          <a:p>
            <a:pPr eaLnBrk="1"/>
            <a:r>
              <a:rPr lang="en-GB" altLang="en-US">
                <a:latin typeface="Calibri" panose="020F0502020204030204" pitchFamily="34" charset="0"/>
              </a:rPr>
              <a:t>Compiled by: Claudette Grizzle, Charmaine Boora &amp; Aicha Diarra</a:t>
            </a:r>
          </a:p>
        </p:txBody>
      </p:sp>
      <p:grpSp>
        <p:nvGrpSpPr>
          <p:cNvPr id="3080" name="Group 33">
            <a:extLst>
              <a:ext uri="{FF2B5EF4-FFF2-40B4-BE49-F238E27FC236}">
                <a16:creationId xmlns:a16="http://schemas.microsoft.com/office/drawing/2014/main" id="{F156C043-BFB2-E6AC-643B-D7785AE3436C}"/>
              </a:ext>
            </a:extLst>
          </p:cNvPr>
          <p:cNvGrpSpPr>
            <a:grpSpLocks/>
          </p:cNvGrpSpPr>
          <p:nvPr/>
        </p:nvGrpSpPr>
        <p:grpSpPr bwMode="auto">
          <a:xfrm>
            <a:off x="0" y="-4763"/>
            <a:ext cx="2514600" cy="2174876"/>
            <a:chOff x="-301" y="-4151"/>
            <a:chExt cx="2514947" cy="2174333"/>
          </a:xfrm>
        </p:grpSpPr>
        <p:sp>
          <p:nvSpPr>
            <p:cNvPr id="3087" name="Freeform: Shape 34">
              <a:extLst>
                <a:ext uri="{FF2B5EF4-FFF2-40B4-BE49-F238E27FC236}">
                  <a16:creationId xmlns:a16="http://schemas.microsoft.com/office/drawing/2014/main" id="{9522BA28-917E-0F02-97AB-38EB9F58EB42}"/>
                </a:ext>
              </a:extLst>
            </p:cNvPr>
            <p:cNvSpPr>
              <a:spLocks/>
            </p:cNvSpPr>
            <p:nvPr/>
          </p:nvSpPr>
          <p:spPr bwMode="auto">
            <a:xfrm>
              <a:off x="-301" y="0"/>
              <a:ext cx="2514947" cy="2170182"/>
            </a:xfrm>
            <a:custGeom>
              <a:avLst/>
              <a:gdLst>
                <a:gd name="T0" fmla="*/ 1257474 w 2514948"/>
                <a:gd name="T1" fmla="*/ 0 h 2170178"/>
                <a:gd name="T2" fmla="*/ 2514947 w 2514948"/>
                <a:gd name="T3" fmla="*/ 1085091 h 2170178"/>
                <a:gd name="T4" fmla="*/ 1257474 w 2514948"/>
                <a:gd name="T5" fmla="*/ 2170182 h 2170178"/>
                <a:gd name="T6" fmla="*/ 0 w 2514948"/>
                <a:gd name="T7" fmla="*/ 1085091 h 2170178"/>
                <a:gd name="T8" fmla="*/ 2466090 w 2514948"/>
                <a:gd name="T9" fmla="*/ 0 h 2170178"/>
                <a:gd name="T10" fmla="*/ 2514947 w 2514948"/>
                <a:gd name="T11" fmla="*/ 0 h 2170178"/>
                <a:gd name="T12" fmla="*/ 2512285 w 2514948"/>
                <a:gd name="T13" fmla="*/ 12375 h 2170178"/>
                <a:gd name="T14" fmla="*/ 2394960 w 2514948"/>
                <a:gd name="T15" fmla="*/ 368661 h 2170178"/>
                <a:gd name="T16" fmla="*/ 2289733 w 2514948"/>
                <a:gd name="T17" fmla="*/ 598079 h 2170178"/>
                <a:gd name="T18" fmla="*/ 2163746 w 2514948"/>
                <a:gd name="T19" fmla="*/ 819080 h 2170178"/>
                <a:gd name="T20" fmla="*/ 1852240 w 2514948"/>
                <a:gd name="T21" fmla="*/ 1228934 h 2170178"/>
                <a:gd name="T22" fmla="*/ 1668234 w 2514948"/>
                <a:gd name="T23" fmla="*/ 1413847 h 2170178"/>
                <a:gd name="T24" fmla="*/ 1619509 w 2514948"/>
                <a:gd name="T25" fmla="*/ 1457725 h 2170178"/>
                <a:gd name="T26" fmla="*/ 1569834 w 2514948"/>
                <a:gd name="T27" fmla="*/ 1500707 h 2170178"/>
                <a:gd name="T28" fmla="*/ 1467168 w 2514948"/>
                <a:gd name="T29" fmla="*/ 1583269 h 2170178"/>
                <a:gd name="T30" fmla="*/ 1018393 w 2514948"/>
                <a:gd name="T31" fmla="*/ 1867579 h 2170178"/>
                <a:gd name="T32" fmla="*/ 255857 w 2514948"/>
                <a:gd name="T33" fmla="*/ 2133053 h 2170178"/>
                <a:gd name="T34" fmla="*/ 0 w 2514948"/>
                <a:gd name="T35" fmla="*/ 2170182 h 2170178"/>
                <a:gd name="T36" fmla="*/ 0 w 2514948"/>
                <a:gd name="T37" fmla="*/ 1940060 h 2170178"/>
                <a:gd name="T38" fmla="*/ 201609 w 2514948"/>
                <a:gd name="T39" fmla="*/ 1902860 h 2170178"/>
                <a:gd name="T40" fmla="*/ 440974 w 2514948"/>
                <a:gd name="T41" fmla="*/ 1838475 h 2170178"/>
                <a:gd name="T42" fmla="*/ 674558 w 2514948"/>
                <a:gd name="T43" fmla="*/ 1756362 h 2170178"/>
                <a:gd name="T44" fmla="*/ 901222 w 2514948"/>
                <a:gd name="T45" fmla="*/ 1657145 h 2170178"/>
                <a:gd name="T46" fmla="*/ 1330942 w 2514948"/>
                <a:gd name="T47" fmla="*/ 1413399 h 2170178"/>
                <a:gd name="T48" fmla="*/ 1432565 w 2514948"/>
                <a:gd name="T49" fmla="*/ 1343195 h 2170178"/>
                <a:gd name="T50" fmla="*/ 1482526 w 2514948"/>
                <a:gd name="T51" fmla="*/ 1306928 h 2170178"/>
                <a:gd name="T52" fmla="*/ 1531820 w 2514948"/>
                <a:gd name="T53" fmla="*/ 1269767 h 2170178"/>
                <a:gd name="T54" fmla="*/ 1721985 w 2514948"/>
                <a:gd name="T55" fmla="*/ 1112075 h 2170178"/>
                <a:gd name="T56" fmla="*/ 2061459 w 2514948"/>
                <a:gd name="T57" fmla="*/ 754337 h 2170178"/>
                <a:gd name="T58" fmla="*/ 2206217 w 2514948"/>
                <a:gd name="T59" fmla="*/ 554828 h 2170178"/>
                <a:gd name="T60" fmla="*/ 2329454 w 2514948"/>
                <a:gd name="T61" fmla="*/ 341887 h 2170178"/>
                <a:gd name="T62" fmla="*/ 2356756 w 2514948"/>
                <a:gd name="T63" fmla="*/ 286816 h 2170178"/>
                <a:gd name="T64" fmla="*/ 2370029 w 2514948"/>
                <a:gd name="T65" fmla="*/ 259056 h 2170178"/>
                <a:gd name="T66" fmla="*/ 2382636 w 2514948"/>
                <a:gd name="T67" fmla="*/ 231028 h 2170178"/>
                <a:gd name="T68" fmla="*/ 2406715 w 2514948"/>
                <a:gd name="T69" fmla="*/ 174525 h 2170178"/>
                <a:gd name="T70" fmla="*/ 2429277 w 2514948"/>
                <a:gd name="T71" fmla="*/ 117393 h 2170178"/>
                <a:gd name="T72" fmla="*/ 17694720 60000 65536"/>
                <a:gd name="T73" fmla="*/ 0 60000 65536"/>
                <a:gd name="T74" fmla="*/ 5898240 60000 65536"/>
                <a:gd name="T75" fmla="*/ 1179648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514948"/>
                <a:gd name="T109" fmla="*/ 0 h 2170178"/>
                <a:gd name="T110" fmla="*/ 2514948 w 2514948"/>
                <a:gd name="T111" fmla="*/ 2170178 h 21701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lnTo>
                    <a:pt x="2466091"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88" name="Freeform: Shape 35">
              <a:extLst>
                <a:ext uri="{FF2B5EF4-FFF2-40B4-BE49-F238E27FC236}">
                  <a16:creationId xmlns:a16="http://schemas.microsoft.com/office/drawing/2014/main" id="{4AB5C187-32F3-BD03-E1AC-1BF581D7D274}"/>
                </a:ext>
              </a:extLst>
            </p:cNvPr>
            <p:cNvSpPr>
              <a:spLocks/>
            </p:cNvSpPr>
            <p:nvPr/>
          </p:nvSpPr>
          <p:spPr bwMode="auto">
            <a:xfrm>
              <a:off x="-301" y="-4151"/>
              <a:ext cx="2493065" cy="1947891"/>
            </a:xfrm>
            <a:custGeom>
              <a:avLst/>
              <a:gdLst>
                <a:gd name="T0" fmla="*/ 1246533 w 2493062"/>
                <a:gd name="T1" fmla="*/ 0 h 1947896"/>
                <a:gd name="T2" fmla="*/ 2493065 w 2493062"/>
                <a:gd name="T3" fmla="*/ 973946 h 1947896"/>
                <a:gd name="T4" fmla="*/ 1246533 w 2493062"/>
                <a:gd name="T5" fmla="*/ 1947891 h 1947896"/>
                <a:gd name="T6" fmla="*/ 0 w 2493062"/>
                <a:gd name="T7" fmla="*/ 973946 h 1947896"/>
                <a:gd name="T8" fmla="*/ 1896913 w 2493062"/>
                <a:gd name="T9" fmla="*/ 0 h 1947896"/>
                <a:gd name="T10" fmla="*/ 2493065 w 2493062"/>
                <a:gd name="T11" fmla="*/ 0 h 1947896"/>
                <a:gd name="T12" fmla="*/ 2435318 w 2493062"/>
                <a:gd name="T13" fmla="*/ 178165 h 1947896"/>
                <a:gd name="T14" fmla="*/ 93066 w 2493062"/>
                <a:gd name="T15" fmla="*/ 1935854 h 1947896"/>
                <a:gd name="T16" fmla="*/ 0 w 2493062"/>
                <a:gd name="T17" fmla="*/ 1947891 h 1947896"/>
                <a:gd name="T18" fmla="*/ 0 w 2493062"/>
                <a:gd name="T19" fmla="*/ 1404752 h 1947896"/>
                <a:gd name="T20" fmla="*/ 17392 w 2493062"/>
                <a:gd name="T21" fmla="*/ 1402360 h 1947896"/>
                <a:gd name="T22" fmla="*/ 464250 w 2493062"/>
                <a:gd name="T23" fmla="*/ 1281205 h 1947896"/>
                <a:gd name="T24" fmla="*/ 1260558 w 2493062"/>
                <a:gd name="T25" fmla="*/ 833833 h 1947896"/>
                <a:gd name="T26" fmla="*/ 1807926 w 2493062"/>
                <a:gd name="T27" fmla="*/ 193222 h 1947896"/>
                <a:gd name="T28" fmla="*/ 1874359 w 2493062"/>
                <a:gd name="T29" fmla="*/ 58333 h 1947896"/>
                <a:gd name="T30" fmla="*/ 17694720 60000 65536"/>
                <a:gd name="T31" fmla="*/ 0 60000 65536"/>
                <a:gd name="T32" fmla="*/ 5898240 60000 65536"/>
                <a:gd name="T33" fmla="*/ 1179648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93062"/>
                <a:gd name="T46" fmla="*/ 0 h 1947896"/>
                <a:gd name="T47" fmla="*/ 2493062 w 2493062"/>
                <a:gd name="T48" fmla="*/ 1947896 h 194789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lnTo>
                    <a:pt x="1896911"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89" name="Freeform: Shape 36">
              <a:extLst>
                <a:ext uri="{FF2B5EF4-FFF2-40B4-BE49-F238E27FC236}">
                  <a16:creationId xmlns:a16="http://schemas.microsoft.com/office/drawing/2014/main" id="{5D47429D-FAA9-DFC0-D7B3-FBFBF69AB900}"/>
                </a:ext>
              </a:extLst>
            </p:cNvPr>
            <p:cNvSpPr>
              <a:spLocks/>
            </p:cNvSpPr>
            <p:nvPr/>
          </p:nvSpPr>
          <p:spPr bwMode="auto">
            <a:xfrm>
              <a:off x="-301" y="0"/>
              <a:ext cx="2501085" cy="1972699"/>
            </a:xfrm>
            <a:custGeom>
              <a:avLst/>
              <a:gdLst>
                <a:gd name="T0" fmla="*/ 1250543 w 2501089"/>
                <a:gd name="T1" fmla="*/ 0 h 1972702"/>
                <a:gd name="T2" fmla="*/ 2501085 w 2501089"/>
                <a:gd name="T3" fmla="*/ 986350 h 1972702"/>
                <a:gd name="T4" fmla="*/ 1250543 w 2501089"/>
                <a:gd name="T5" fmla="*/ 1972699 h 1972702"/>
                <a:gd name="T6" fmla="*/ 0 w 2501089"/>
                <a:gd name="T7" fmla="*/ 986350 h 1972702"/>
                <a:gd name="T8" fmla="*/ 2318724 w 2501089"/>
                <a:gd name="T9" fmla="*/ 0 h 1972702"/>
                <a:gd name="T10" fmla="*/ 2501085 w 2501089"/>
                <a:gd name="T11" fmla="*/ 0 h 1972702"/>
                <a:gd name="T12" fmla="*/ 2453905 w 2501089"/>
                <a:gd name="T13" fmla="*/ 167837 h 1972702"/>
                <a:gd name="T14" fmla="*/ 2361121 w 2501089"/>
                <a:gd name="T15" fmla="*/ 392083 h 1972702"/>
                <a:gd name="T16" fmla="*/ 1768252 w 2501089"/>
                <a:gd name="T17" fmla="*/ 1167642 h 1972702"/>
                <a:gd name="T18" fmla="*/ 1375123 w 2501089"/>
                <a:gd name="T19" fmla="*/ 1471472 h 1972702"/>
                <a:gd name="T20" fmla="*/ 935734 w 2501089"/>
                <a:gd name="T21" fmla="*/ 1712710 h 1972702"/>
                <a:gd name="T22" fmla="*/ 212353 w 2501089"/>
                <a:gd name="T23" fmla="*/ 1940291 h 1972702"/>
                <a:gd name="T24" fmla="*/ 0 w 2501089"/>
                <a:gd name="T25" fmla="*/ 1972699 h 1972702"/>
                <a:gd name="T26" fmla="*/ 0 w 2501089"/>
                <a:gd name="T27" fmla="*/ 1732178 h 1972702"/>
                <a:gd name="T28" fmla="*/ 161195 w 2501089"/>
                <a:gd name="T29" fmla="*/ 1706587 h 1972702"/>
                <a:gd name="T30" fmla="*/ 388462 w 2501089"/>
                <a:gd name="T31" fmla="*/ 1652265 h 1972702"/>
                <a:gd name="T32" fmla="*/ 826715 w 2501089"/>
                <a:gd name="T33" fmla="*/ 1493948 h 1972702"/>
                <a:gd name="T34" fmla="*/ 1609844 w 2501089"/>
                <a:gd name="T35" fmla="*/ 1007533 h 1972702"/>
                <a:gd name="T36" fmla="*/ 1929979 w 2501089"/>
                <a:gd name="T37" fmla="*/ 682929 h 1972702"/>
                <a:gd name="T38" fmla="*/ 2183090 w 2501089"/>
                <a:gd name="T39" fmla="*/ 310149 h 1972702"/>
                <a:gd name="T40" fmla="*/ 2280282 w 2501089"/>
                <a:gd name="T41" fmla="*/ 108435 h 1972702"/>
                <a:gd name="T42" fmla="*/ 17694720 60000 65536"/>
                <a:gd name="T43" fmla="*/ 0 60000 65536"/>
                <a:gd name="T44" fmla="*/ 5898240 60000 65536"/>
                <a:gd name="T45" fmla="*/ 1179648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01089"/>
                <a:gd name="T64" fmla="*/ 0 h 1972702"/>
                <a:gd name="T65" fmla="*/ 2501089 w 2501089"/>
                <a:gd name="T66" fmla="*/ 1972702 h 19727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lnTo>
                    <a:pt x="2318728"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90" name="Freeform: Shape 37">
              <a:extLst>
                <a:ext uri="{FF2B5EF4-FFF2-40B4-BE49-F238E27FC236}">
                  <a16:creationId xmlns:a16="http://schemas.microsoft.com/office/drawing/2014/main" id="{30A95A8A-338D-8126-4086-0C0290E93057}"/>
                </a:ext>
              </a:extLst>
            </p:cNvPr>
            <p:cNvSpPr>
              <a:spLocks/>
            </p:cNvSpPr>
            <p:nvPr/>
          </p:nvSpPr>
          <p:spPr bwMode="auto">
            <a:xfrm>
              <a:off x="301" y="0"/>
              <a:ext cx="2491109" cy="1943657"/>
            </a:xfrm>
            <a:custGeom>
              <a:avLst/>
              <a:gdLst>
                <a:gd name="T0" fmla="*/ 1245555 w 2491105"/>
                <a:gd name="T1" fmla="*/ 0 h 1943661"/>
                <a:gd name="T2" fmla="*/ 2491109 w 2491105"/>
                <a:gd name="T3" fmla="*/ 971829 h 1943661"/>
                <a:gd name="T4" fmla="*/ 1245555 w 2491105"/>
                <a:gd name="T5" fmla="*/ 1943657 h 1943661"/>
                <a:gd name="T6" fmla="*/ 0 w 2491105"/>
                <a:gd name="T7" fmla="*/ 971829 h 1943661"/>
                <a:gd name="T8" fmla="*/ 1995411 w 2491105"/>
                <a:gd name="T9" fmla="*/ 0 h 1943661"/>
                <a:gd name="T10" fmla="*/ 2491109 w 2491105"/>
                <a:gd name="T11" fmla="*/ 0 h 1943661"/>
                <a:gd name="T12" fmla="*/ 2434709 w 2491105"/>
                <a:gd name="T13" fmla="*/ 174009 h 1943661"/>
                <a:gd name="T14" fmla="*/ 92457 w 2491105"/>
                <a:gd name="T15" fmla="*/ 1931699 h 1943661"/>
                <a:gd name="T16" fmla="*/ 0 w 2491105"/>
                <a:gd name="T17" fmla="*/ 1943657 h 1943661"/>
                <a:gd name="T18" fmla="*/ 0 w 2491105"/>
                <a:gd name="T19" fmla="*/ 1491486 h 1943661"/>
                <a:gd name="T20" fmla="*/ 34107 w 2491105"/>
                <a:gd name="T21" fmla="*/ 1486833 h 1943661"/>
                <a:gd name="T22" fmla="*/ 497578 w 2491105"/>
                <a:gd name="T23" fmla="*/ 1360595 h 1943661"/>
                <a:gd name="T24" fmla="*/ 1321568 w 2491105"/>
                <a:gd name="T25" fmla="*/ 897643 h 1943661"/>
                <a:gd name="T26" fmla="*/ 1891498 w 2491105"/>
                <a:gd name="T27" fmla="*/ 230078 h 1943661"/>
                <a:gd name="T28" fmla="*/ 1961472 w 2491105"/>
                <a:gd name="T29" fmla="*/ 87885 h 1943661"/>
                <a:gd name="T30" fmla="*/ 17694720 60000 65536"/>
                <a:gd name="T31" fmla="*/ 0 60000 65536"/>
                <a:gd name="T32" fmla="*/ 5898240 60000 65536"/>
                <a:gd name="T33" fmla="*/ 1179648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91105"/>
                <a:gd name="T46" fmla="*/ 0 h 1943661"/>
                <a:gd name="T47" fmla="*/ 2491105 w 2491105"/>
                <a:gd name="T48" fmla="*/ 1943661 h 194366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lnTo>
                    <a:pt x="1995408"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grpSp>
        <p:nvGrpSpPr>
          <p:cNvPr id="3081" name="Group 39">
            <a:extLst>
              <a:ext uri="{FF2B5EF4-FFF2-40B4-BE49-F238E27FC236}">
                <a16:creationId xmlns:a16="http://schemas.microsoft.com/office/drawing/2014/main" id="{3C2EE5DD-DDD5-9489-220A-444F897788A1}"/>
              </a:ext>
            </a:extLst>
          </p:cNvPr>
          <p:cNvGrpSpPr>
            <a:grpSpLocks/>
          </p:cNvGrpSpPr>
          <p:nvPr/>
        </p:nvGrpSpPr>
        <p:grpSpPr bwMode="auto">
          <a:xfrm>
            <a:off x="9685338" y="4683125"/>
            <a:ext cx="2514600" cy="2174875"/>
            <a:chOff x="9685726" y="4683666"/>
            <a:chExt cx="2514948" cy="2174333"/>
          </a:xfrm>
        </p:grpSpPr>
        <p:sp>
          <p:nvSpPr>
            <p:cNvPr id="3083" name="Freeform: Shape 40">
              <a:extLst>
                <a:ext uri="{FF2B5EF4-FFF2-40B4-BE49-F238E27FC236}">
                  <a16:creationId xmlns:a16="http://schemas.microsoft.com/office/drawing/2014/main" id="{4D263B9A-88AD-DA66-3E57-B0045D6E0585}"/>
                </a:ext>
              </a:extLst>
            </p:cNvPr>
            <p:cNvSpPr>
              <a:spLocks/>
            </p:cNvSpPr>
            <p:nvPr/>
          </p:nvSpPr>
          <p:spPr bwMode="auto">
            <a:xfrm rot="10799991">
              <a:off x="9685726" y="4683666"/>
              <a:ext cx="2514947" cy="2170182"/>
            </a:xfrm>
            <a:custGeom>
              <a:avLst/>
              <a:gdLst>
                <a:gd name="T0" fmla="*/ 1257474 w 2514948"/>
                <a:gd name="T1" fmla="*/ 0 h 2170178"/>
                <a:gd name="T2" fmla="*/ 2514947 w 2514948"/>
                <a:gd name="T3" fmla="*/ 1085091 h 2170178"/>
                <a:gd name="T4" fmla="*/ 1257474 w 2514948"/>
                <a:gd name="T5" fmla="*/ 2170182 h 2170178"/>
                <a:gd name="T6" fmla="*/ 0 w 2514948"/>
                <a:gd name="T7" fmla="*/ 1085091 h 2170178"/>
                <a:gd name="T8" fmla="*/ 2466090 w 2514948"/>
                <a:gd name="T9" fmla="*/ 0 h 2170178"/>
                <a:gd name="T10" fmla="*/ 2514947 w 2514948"/>
                <a:gd name="T11" fmla="*/ 0 h 2170178"/>
                <a:gd name="T12" fmla="*/ 2512285 w 2514948"/>
                <a:gd name="T13" fmla="*/ 12375 h 2170178"/>
                <a:gd name="T14" fmla="*/ 2394960 w 2514948"/>
                <a:gd name="T15" fmla="*/ 368661 h 2170178"/>
                <a:gd name="T16" fmla="*/ 2289733 w 2514948"/>
                <a:gd name="T17" fmla="*/ 598079 h 2170178"/>
                <a:gd name="T18" fmla="*/ 2163746 w 2514948"/>
                <a:gd name="T19" fmla="*/ 819080 h 2170178"/>
                <a:gd name="T20" fmla="*/ 1852240 w 2514948"/>
                <a:gd name="T21" fmla="*/ 1228934 h 2170178"/>
                <a:gd name="T22" fmla="*/ 1668234 w 2514948"/>
                <a:gd name="T23" fmla="*/ 1413847 h 2170178"/>
                <a:gd name="T24" fmla="*/ 1619509 w 2514948"/>
                <a:gd name="T25" fmla="*/ 1457725 h 2170178"/>
                <a:gd name="T26" fmla="*/ 1569834 w 2514948"/>
                <a:gd name="T27" fmla="*/ 1500707 h 2170178"/>
                <a:gd name="T28" fmla="*/ 1467168 w 2514948"/>
                <a:gd name="T29" fmla="*/ 1583269 h 2170178"/>
                <a:gd name="T30" fmla="*/ 1018393 w 2514948"/>
                <a:gd name="T31" fmla="*/ 1867579 h 2170178"/>
                <a:gd name="T32" fmla="*/ 255857 w 2514948"/>
                <a:gd name="T33" fmla="*/ 2133053 h 2170178"/>
                <a:gd name="T34" fmla="*/ 0 w 2514948"/>
                <a:gd name="T35" fmla="*/ 2170182 h 2170178"/>
                <a:gd name="T36" fmla="*/ 0 w 2514948"/>
                <a:gd name="T37" fmla="*/ 1940060 h 2170178"/>
                <a:gd name="T38" fmla="*/ 201609 w 2514948"/>
                <a:gd name="T39" fmla="*/ 1902860 h 2170178"/>
                <a:gd name="T40" fmla="*/ 440974 w 2514948"/>
                <a:gd name="T41" fmla="*/ 1838475 h 2170178"/>
                <a:gd name="T42" fmla="*/ 674558 w 2514948"/>
                <a:gd name="T43" fmla="*/ 1756362 h 2170178"/>
                <a:gd name="T44" fmla="*/ 901222 w 2514948"/>
                <a:gd name="T45" fmla="*/ 1657145 h 2170178"/>
                <a:gd name="T46" fmla="*/ 1330942 w 2514948"/>
                <a:gd name="T47" fmla="*/ 1413399 h 2170178"/>
                <a:gd name="T48" fmla="*/ 1432565 w 2514948"/>
                <a:gd name="T49" fmla="*/ 1343195 h 2170178"/>
                <a:gd name="T50" fmla="*/ 1482526 w 2514948"/>
                <a:gd name="T51" fmla="*/ 1306928 h 2170178"/>
                <a:gd name="T52" fmla="*/ 1531820 w 2514948"/>
                <a:gd name="T53" fmla="*/ 1269767 h 2170178"/>
                <a:gd name="T54" fmla="*/ 1721985 w 2514948"/>
                <a:gd name="T55" fmla="*/ 1112075 h 2170178"/>
                <a:gd name="T56" fmla="*/ 2061459 w 2514948"/>
                <a:gd name="T57" fmla="*/ 754337 h 2170178"/>
                <a:gd name="T58" fmla="*/ 2206217 w 2514948"/>
                <a:gd name="T59" fmla="*/ 554828 h 2170178"/>
                <a:gd name="T60" fmla="*/ 2329454 w 2514948"/>
                <a:gd name="T61" fmla="*/ 341887 h 2170178"/>
                <a:gd name="T62" fmla="*/ 2356756 w 2514948"/>
                <a:gd name="T63" fmla="*/ 286816 h 2170178"/>
                <a:gd name="T64" fmla="*/ 2370029 w 2514948"/>
                <a:gd name="T65" fmla="*/ 259056 h 2170178"/>
                <a:gd name="T66" fmla="*/ 2382636 w 2514948"/>
                <a:gd name="T67" fmla="*/ 231028 h 2170178"/>
                <a:gd name="T68" fmla="*/ 2406715 w 2514948"/>
                <a:gd name="T69" fmla="*/ 174525 h 2170178"/>
                <a:gd name="T70" fmla="*/ 2429277 w 2514948"/>
                <a:gd name="T71" fmla="*/ 117393 h 2170178"/>
                <a:gd name="T72" fmla="*/ 17694720 60000 65536"/>
                <a:gd name="T73" fmla="*/ 0 60000 65536"/>
                <a:gd name="T74" fmla="*/ 5898240 60000 65536"/>
                <a:gd name="T75" fmla="*/ 1179648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514948"/>
                <a:gd name="T109" fmla="*/ 0 h 2170178"/>
                <a:gd name="T110" fmla="*/ 2514948 w 2514948"/>
                <a:gd name="T111" fmla="*/ 2170178 h 21701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lnTo>
                    <a:pt x="2466091"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84" name="Freeform: Shape 41">
              <a:extLst>
                <a:ext uri="{FF2B5EF4-FFF2-40B4-BE49-F238E27FC236}">
                  <a16:creationId xmlns:a16="http://schemas.microsoft.com/office/drawing/2014/main" id="{3B7D6B98-9BF6-699F-C432-48BAC1F3CF31}"/>
                </a:ext>
              </a:extLst>
            </p:cNvPr>
            <p:cNvSpPr>
              <a:spLocks/>
            </p:cNvSpPr>
            <p:nvPr/>
          </p:nvSpPr>
          <p:spPr bwMode="auto">
            <a:xfrm rot="10799991">
              <a:off x="9707581" y="4910108"/>
              <a:ext cx="2493065" cy="1947891"/>
            </a:xfrm>
            <a:custGeom>
              <a:avLst/>
              <a:gdLst>
                <a:gd name="T0" fmla="*/ 1246533 w 2493062"/>
                <a:gd name="T1" fmla="*/ 0 h 1947896"/>
                <a:gd name="T2" fmla="*/ 2493065 w 2493062"/>
                <a:gd name="T3" fmla="*/ 973946 h 1947896"/>
                <a:gd name="T4" fmla="*/ 1246533 w 2493062"/>
                <a:gd name="T5" fmla="*/ 1947891 h 1947896"/>
                <a:gd name="T6" fmla="*/ 0 w 2493062"/>
                <a:gd name="T7" fmla="*/ 973946 h 1947896"/>
                <a:gd name="T8" fmla="*/ 1896913 w 2493062"/>
                <a:gd name="T9" fmla="*/ 0 h 1947896"/>
                <a:gd name="T10" fmla="*/ 2493065 w 2493062"/>
                <a:gd name="T11" fmla="*/ 0 h 1947896"/>
                <a:gd name="T12" fmla="*/ 2435318 w 2493062"/>
                <a:gd name="T13" fmla="*/ 178165 h 1947896"/>
                <a:gd name="T14" fmla="*/ 93066 w 2493062"/>
                <a:gd name="T15" fmla="*/ 1935854 h 1947896"/>
                <a:gd name="T16" fmla="*/ 0 w 2493062"/>
                <a:gd name="T17" fmla="*/ 1947891 h 1947896"/>
                <a:gd name="T18" fmla="*/ 0 w 2493062"/>
                <a:gd name="T19" fmla="*/ 1404752 h 1947896"/>
                <a:gd name="T20" fmla="*/ 17392 w 2493062"/>
                <a:gd name="T21" fmla="*/ 1402360 h 1947896"/>
                <a:gd name="T22" fmla="*/ 464250 w 2493062"/>
                <a:gd name="T23" fmla="*/ 1281205 h 1947896"/>
                <a:gd name="T24" fmla="*/ 1260558 w 2493062"/>
                <a:gd name="T25" fmla="*/ 833833 h 1947896"/>
                <a:gd name="T26" fmla="*/ 1807926 w 2493062"/>
                <a:gd name="T27" fmla="*/ 193222 h 1947896"/>
                <a:gd name="T28" fmla="*/ 1874359 w 2493062"/>
                <a:gd name="T29" fmla="*/ 58333 h 1947896"/>
                <a:gd name="T30" fmla="*/ 17694720 60000 65536"/>
                <a:gd name="T31" fmla="*/ 0 60000 65536"/>
                <a:gd name="T32" fmla="*/ 5898240 60000 65536"/>
                <a:gd name="T33" fmla="*/ 1179648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93062"/>
                <a:gd name="T46" fmla="*/ 0 h 1947896"/>
                <a:gd name="T47" fmla="*/ 2493062 w 2493062"/>
                <a:gd name="T48" fmla="*/ 1947896 h 194789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lnTo>
                    <a:pt x="1896911"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85" name="Freeform: Shape 42">
              <a:extLst>
                <a:ext uri="{FF2B5EF4-FFF2-40B4-BE49-F238E27FC236}">
                  <a16:creationId xmlns:a16="http://schemas.microsoft.com/office/drawing/2014/main" id="{781C5EE6-700C-9609-CE1F-D33E1827CC2A}"/>
                </a:ext>
              </a:extLst>
            </p:cNvPr>
            <p:cNvSpPr>
              <a:spLocks/>
            </p:cNvSpPr>
            <p:nvPr/>
          </p:nvSpPr>
          <p:spPr bwMode="auto">
            <a:xfrm rot="10799991">
              <a:off x="9699589" y="4881121"/>
              <a:ext cx="2501085" cy="1972699"/>
            </a:xfrm>
            <a:custGeom>
              <a:avLst/>
              <a:gdLst>
                <a:gd name="T0" fmla="*/ 1250543 w 2501089"/>
                <a:gd name="T1" fmla="*/ 0 h 1972702"/>
                <a:gd name="T2" fmla="*/ 2501085 w 2501089"/>
                <a:gd name="T3" fmla="*/ 986350 h 1972702"/>
                <a:gd name="T4" fmla="*/ 1250543 w 2501089"/>
                <a:gd name="T5" fmla="*/ 1972699 h 1972702"/>
                <a:gd name="T6" fmla="*/ 0 w 2501089"/>
                <a:gd name="T7" fmla="*/ 986350 h 1972702"/>
                <a:gd name="T8" fmla="*/ 2318724 w 2501089"/>
                <a:gd name="T9" fmla="*/ 0 h 1972702"/>
                <a:gd name="T10" fmla="*/ 2501085 w 2501089"/>
                <a:gd name="T11" fmla="*/ 0 h 1972702"/>
                <a:gd name="T12" fmla="*/ 2453905 w 2501089"/>
                <a:gd name="T13" fmla="*/ 167837 h 1972702"/>
                <a:gd name="T14" fmla="*/ 2361121 w 2501089"/>
                <a:gd name="T15" fmla="*/ 392083 h 1972702"/>
                <a:gd name="T16" fmla="*/ 1768252 w 2501089"/>
                <a:gd name="T17" fmla="*/ 1167642 h 1972702"/>
                <a:gd name="T18" fmla="*/ 1375123 w 2501089"/>
                <a:gd name="T19" fmla="*/ 1471472 h 1972702"/>
                <a:gd name="T20" fmla="*/ 935734 w 2501089"/>
                <a:gd name="T21" fmla="*/ 1712710 h 1972702"/>
                <a:gd name="T22" fmla="*/ 212353 w 2501089"/>
                <a:gd name="T23" fmla="*/ 1940291 h 1972702"/>
                <a:gd name="T24" fmla="*/ 0 w 2501089"/>
                <a:gd name="T25" fmla="*/ 1972699 h 1972702"/>
                <a:gd name="T26" fmla="*/ 0 w 2501089"/>
                <a:gd name="T27" fmla="*/ 1732178 h 1972702"/>
                <a:gd name="T28" fmla="*/ 161195 w 2501089"/>
                <a:gd name="T29" fmla="*/ 1706587 h 1972702"/>
                <a:gd name="T30" fmla="*/ 388462 w 2501089"/>
                <a:gd name="T31" fmla="*/ 1652265 h 1972702"/>
                <a:gd name="T32" fmla="*/ 826715 w 2501089"/>
                <a:gd name="T33" fmla="*/ 1493948 h 1972702"/>
                <a:gd name="T34" fmla="*/ 1609844 w 2501089"/>
                <a:gd name="T35" fmla="*/ 1007533 h 1972702"/>
                <a:gd name="T36" fmla="*/ 1929979 w 2501089"/>
                <a:gd name="T37" fmla="*/ 682929 h 1972702"/>
                <a:gd name="T38" fmla="*/ 2183090 w 2501089"/>
                <a:gd name="T39" fmla="*/ 310149 h 1972702"/>
                <a:gd name="T40" fmla="*/ 2280282 w 2501089"/>
                <a:gd name="T41" fmla="*/ 108435 h 1972702"/>
                <a:gd name="T42" fmla="*/ 17694720 60000 65536"/>
                <a:gd name="T43" fmla="*/ 0 60000 65536"/>
                <a:gd name="T44" fmla="*/ 5898240 60000 65536"/>
                <a:gd name="T45" fmla="*/ 1179648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01089"/>
                <a:gd name="T64" fmla="*/ 0 h 1972702"/>
                <a:gd name="T65" fmla="*/ 2501089 w 2501089"/>
                <a:gd name="T66" fmla="*/ 1972702 h 19727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lnTo>
                    <a:pt x="2318728"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3086" name="Freeform: Shape 43">
              <a:extLst>
                <a:ext uri="{FF2B5EF4-FFF2-40B4-BE49-F238E27FC236}">
                  <a16:creationId xmlns:a16="http://schemas.microsoft.com/office/drawing/2014/main" id="{71662A89-6D0F-E06F-3DDF-21E8C0A94A3D}"/>
                </a:ext>
              </a:extLst>
            </p:cNvPr>
            <p:cNvSpPr>
              <a:spLocks/>
            </p:cNvSpPr>
            <p:nvPr/>
          </p:nvSpPr>
          <p:spPr bwMode="auto">
            <a:xfrm rot="10799991">
              <a:off x="9708924" y="4910163"/>
              <a:ext cx="2491109" cy="1943657"/>
            </a:xfrm>
            <a:custGeom>
              <a:avLst/>
              <a:gdLst>
                <a:gd name="T0" fmla="*/ 1245555 w 2491105"/>
                <a:gd name="T1" fmla="*/ 0 h 1943661"/>
                <a:gd name="T2" fmla="*/ 2491109 w 2491105"/>
                <a:gd name="T3" fmla="*/ 971829 h 1943661"/>
                <a:gd name="T4" fmla="*/ 1245555 w 2491105"/>
                <a:gd name="T5" fmla="*/ 1943657 h 1943661"/>
                <a:gd name="T6" fmla="*/ 0 w 2491105"/>
                <a:gd name="T7" fmla="*/ 971829 h 1943661"/>
                <a:gd name="T8" fmla="*/ 1995411 w 2491105"/>
                <a:gd name="T9" fmla="*/ 0 h 1943661"/>
                <a:gd name="T10" fmla="*/ 2491109 w 2491105"/>
                <a:gd name="T11" fmla="*/ 0 h 1943661"/>
                <a:gd name="T12" fmla="*/ 2434709 w 2491105"/>
                <a:gd name="T13" fmla="*/ 174009 h 1943661"/>
                <a:gd name="T14" fmla="*/ 92457 w 2491105"/>
                <a:gd name="T15" fmla="*/ 1931699 h 1943661"/>
                <a:gd name="T16" fmla="*/ 0 w 2491105"/>
                <a:gd name="T17" fmla="*/ 1943657 h 1943661"/>
                <a:gd name="T18" fmla="*/ 0 w 2491105"/>
                <a:gd name="T19" fmla="*/ 1491486 h 1943661"/>
                <a:gd name="T20" fmla="*/ 34107 w 2491105"/>
                <a:gd name="T21" fmla="*/ 1486833 h 1943661"/>
                <a:gd name="T22" fmla="*/ 497578 w 2491105"/>
                <a:gd name="T23" fmla="*/ 1360595 h 1943661"/>
                <a:gd name="T24" fmla="*/ 1321568 w 2491105"/>
                <a:gd name="T25" fmla="*/ 897643 h 1943661"/>
                <a:gd name="T26" fmla="*/ 1891498 w 2491105"/>
                <a:gd name="T27" fmla="*/ 230078 h 1943661"/>
                <a:gd name="T28" fmla="*/ 1961472 w 2491105"/>
                <a:gd name="T29" fmla="*/ 87885 h 1943661"/>
                <a:gd name="T30" fmla="*/ 17694720 60000 65536"/>
                <a:gd name="T31" fmla="*/ 0 60000 65536"/>
                <a:gd name="T32" fmla="*/ 5898240 60000 65536"/>
                <a:gd name="T33" fmla="*/ 1179648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91105"/>
                <a:gd name="T46" fmla="*/ 0 h 1943661"/>
                <a:gd name="T47" fmla="*/ 2491105 w 2491105"/>
                <a:gd name="T48" fmla="*/ 1943661 h 194366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lnTo>
                    <a:pt x="1995408"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pic>
        <p:nvPicPr>
          <p:cNvPr id="3082" name="Picture 29">
            <a:extLst>
              <a:ext uri="{FF2B5EF4-FFF2-40B4-BE49-F238E27FC236}">
                <a16:creationId xmlns:a16="http://schemas.microsoft.com/office/drawing/2014/main" id="{09CEC709-8E68-3587-4D3E-850F3BCC7C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799991">
            <a:off x="0" y="0"/>
            <a:ext cx="12192000" cy="685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evt="onBegin" delay="0">
                          <p:tn val="2"/>
                        </p:cond>
                      </p:stCondLst>
                      <p:childTnLst>
                        <p:par>
                          <p:cTn id="4" fill="hold" nodeType="withGroup">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14">
                                            <p:txEl>
                                              <p:pRg st="1" end="1"/>
                                            </p:txEl>
                                          </p:spTgt>
                                        </p:tgtEl>
                                        <p:attrNameLst>
                                          <p:attrName>style.visibility</p:attrName>
                                        </p:attrNameLst>
                                      </p:cBhvr>
                                      <p:to>
                                        <p:strVal val="visible"/>
                                      </p:to>
                                    </p:set>
                                    <p:animEffect transition="in" filter="fade">
                                      <p:cBhvr>
                                        <p:cTn id="7" dur="400"/>
                                        <p:tgtEl>
                                          <p:spTgt spid="14">
                                            <p:txEl>
                                              <p:pRg st="1" end="1"/>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13"/>
                                        </p:tgtEl>
                                        <p:attrNameLst>
                                          <p:attrName>style.visibility</p:attrName>
                                        </p:attrNameLst>
                                      </p:cBhvr>
                                      <p:to>
                                        <p:strVal val="visible"/>
                                      </p:to>
                                    </p:set>
                                    <p:animEffect transition="in" filter="fade">
                                      <p:cBhvr>
                                        <p:cTn id="10" dur="4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CCA8D75D-3ADA-844D-AA63-1004C85CB8E4}"/>
              </a:ext>
            </a:extLst>
          </p:cNvPr>
          <p:cNvSpPr>
            <a:spLocks noMove="1" noResize="1"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endParaRPr>
          </a:p>
        </p:txBody>
      </p:sp>
      <p:sp>
        <p:nvSpPr>
          <p:cNvPr id="4099" name="Rectangle 9">
            <a:extLst>
              <a:ext uri="{FF2B5EF4-FFF2-40B4-BE49-F238E27FC236}">
                <a16:creationId xmlns:a16="http://schemas.microsoft.com/office/drawing/2014/main" id="{924D0598-EAB2-AA28-273B-AB7BE2C8F848}"/>
              </a:ext>
            </a:extLst>
          </p:cNvPr>
          <p:cNvSpPr>
            <a:spLocks noMove="1" noResize="1"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sz="800">
              <a:solidFill>
                <a:srgbClr val="FFFFFF"/>
              </a:solidFill>
            </a:endParaRPr>
          </a:p>
        </p:txBody>
      </p:sp>
      <p:grpSp>
        <p:nvGrpSpPr>
          <p:cNvPr id="4100" name="Group 11">
            <a:extLst>
              <a:ext uri="{FF2B5EF4-FFF2-40B4-BE49-F238E27FC236}">
                <a16:creationId xmlns:a16="http://schemas.microsoft.com/office/drawing/2014/main" id="{FDADC4FE-3D12-7769-9CA0-693B2A9F963A}"/>
              </a:ext>
            </a:extLst>
          </p:cNvPr>
          <p:cNvGrpSpPr>
            <a:grpSpLocks/>
          </p:cNvGrpSpPr>
          <p:nvPr/>
        </p:nvGrpSpPr>
        <p:grpSpPr bwMode="auto">
          <a:xfrm>
            <a:off x="88900" y="4763"/>
            <a:ext cx="12004675" cy="6858000"/>
            <a:chOff x="88486" y="3986"/>
            <a:chExt cx="12005184" cy="6858000"/>
          </a:xfrm>
        </p:grpSpPr>
        <p:sp>
          <p:nvSpPr>
            <p:cNvPr id="4105" name="Freeform: Shape 12">
              <a:extLst>
                <a:ext uri="{FF2B5EF4-FFF2-40B4-BE49-F238E27FC236}">
                  <a16:creationId xmlns:a16="http://schemas.microsoft.com/office/drawing/2014/main" id="{44A0DE9E-54B5-1C03-469F-CDFCA17DF11F}"/>
                </a:ext>
              </a:extLst>
            </p:cNvPr>
            <p:cNvSpPr>
              <a:spLocks/>
            </p:cNvSpPr>
            <p:nvPr/>
          </p:nvSpPr>
          <p:spPr bwMode="auto">
            <a:xfrm>
              <a:off x="404375" y="3986"/>
              <a:ext cx="11440415" cy="6858000"/>
            </a:xfrm>
            <a:custGeom>
              <a:avLst/>
              <a:gdLst>
                <a:gd name="T0" fmla="*/ 0 w 9313016"/>
                <a:gd name="T1" fmla="*/ 0 h 6858000"/>
                <a:gd name="T2" fmla="*/ 9313016 w 9313016"/>
                <a:gd name="T3" fmla="*/ 6858000 h 6858000"/>
              </a:gdLst>
              <a:ahLst/>
              <a:cxnLst/>
              <a:rect l="T0" t="T1" r="T2" b="T3"/>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lnTo>
                    <a:pt x="6993556" y="0"/>
                  </a:ln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lnTo>
                    <a:pt x="1752019" y="0"/>
                  </a:lnTo>
                  <a:close/>
                </a:path>
              </a:pathLst>
            </a:custGeom>
            <a:gradFill rotWithShape="0">
              <a:gsLst>
                <a:gs pos="0">
                  <a:srgbClr val="FFFFFF">
                    <a:alpha val="9999"/>
                  </a:srgbClr>
                </a:gs>
                <a:gs pos="100000">
                  <a:srgbClr val="70AD47">
                    <a:alpha val="7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4106" name="Freeform: Shape 13">
              <a:extLst>
                <a:ext uri="{FF2B5EF4-FFF2-40B4-BE49-F238E27FC236}">
                  <a16:creationId xmlns:a16="http://schemas.microsoft.com/office/drawing/2014/main" id="{2AFAE040-8D36-01FC-E7E5-E003AFEDB20A}"/>
                </a:ext>
              </a:extLst>
            </p:cNvPr>
            <p:cNvSpPr>
              <a:spLocks/>
            </p:cNvSpPr>
            <p:nvPr/>
          </p:nvSpPr>
          <p:spPr bwMode="auto">
            <a:xfrm>
              <a:off x="525889" y="3986"/>
              <a:ext cx="11136422" cy="6858000"/>
            </a:xfrm>
            <a:custGeom>
              <a:avLst/>
              <a:gdLst>
                <a:gd name="T0" fmla="*/ 5568211 w 9065550"/>
                <a:gd name="T1" fmla="*/ 0 h 6858000"/>
                <a:gd name="T2" fmla="*/ 11136422 w 9065550"/>
                <a:gd name="T3" fmla="*/ 3429000 h 6858000"/>
                <a:gd name="T4" fmla="*/ 5568211 w 9065550"/>
                <a:gd name="T5" fmla="*/ 6858000 h 6858000"/>
                <a:gd name="T6" fmla="*/ 0 w 9065550"/>
                <a:gd name="T7" fmla="*/ 3429000 h 6858000"/>
                <a:gd name="T8" fmla="*/ 2260257 w 9065550"/>
                <a:gd name="T9" fmla="*/ 0 h 6858000"/>
                <a:gd name="T10" fmla="*/ 8573759 w 9065550"/>
                <a:gd name="T11" fmla="*/ 0 h 6858000"/>
                <a:gd name="T12" fmla="*/ 8586239 w 9065550"/>
                <a:gd name="T13" fmla="*/ 6825 h 6858000"/>
                <a:gd name="T14" fmla="*/ 10972441 w 9065550"/>
                <a:gd name="T15" fmla="*/ 4580835 h 6858000"/>
                <a:gd name="T16" fmla="*/ 8803313 w 9065550"/>
                <a:gd name="T17" fmla="*/ 6259703 h 6858000"/>
                <a:gd name="T18" fmla="*/ 8437957 w 9065550"/>
                <a:gd name="T19" fmla="*/ 6564765 h 6858000"/>
                <a:gd name="T20" fmla="*/ 8097685 w 9065550"/>
                <a:gd name="T21" fmla="*/ 6858000 h 6858000"/>
                <a:gd name="T22" fmla="*/ 6368993 w 9065550"/>
                <a:gd name="T23" fmla="*/ 6858000 h 6858000"/>
                <a:gd name="T24" fmla="*/ 6442981 w 9065550"/>
                <a:gd name="T25" fmla="*/ 6817615 h 6858000"/>
                <a:gd name="T26" fmla="*/ 7412185 w 9065550"/>
                <a:gd name="T27" fmla="*/ 6069135 h 6858000"/>
                <a:gd name="T28" fmla="*/ 7960551 w 9065550"/>
                <a:gd name="T29" fmla="*/ 5607082 h 6858000"/>
                <a:gd name="T30" fmla="*/ 9276515 w 9065550"/>
                <a:gd name="T31" fmla="*/ 4859004 h 6858000"/>
                <a:gd name="T32" fmla="*/ 9636108 w 9065550"/>
                <a:gd name="T33" fmla="*/ 4683074 h 6858000"/>
                <a:gd name="T34" fmla="*/ 9834602 w 9065550"/>
                <a:gd name="T35" fmla="*/ 4330239 h 6858000"/>
                <a:gd name="T36" fmla="*/ 9847355 w 9065550"/>
                <a:gd name="T37" fmla="*/ 2956574 h 6858000"/>
                <a:gd name="T38" fmla="*/ 9024591 w 9065550"/>
                <a:gd name="T39" fmla="*/ 1636739 h 6858000"/>
                <a:gd name="T40" fmla="*/ 7365379 w 9065550"/>
                <a:gd name="T41" fmla="*/ 493319 h 6858000"/>
                <a:gd name="T42" fmla="*/ 5521605 w 9065550"/>
                <a:gd name="T43" fmla="*/ 75383 h 6858000"/>
                <a:gd name="T44" fmla="*/ 2459936 w 9065550"/>
                <a:gd name="T45" fmla="*/ 1094261 h 6858000"/>
                <a:gd name="T46" fmla="*/ 1524861 w 9065550"/>
                <a:gd name="T47" fmla="*/ 2206935 h 6858000"/>
                <a:gd name="T48" fmla="*/ 1181428 w 9065550"/>
                <a:gd name="T49" fmla="*/ 3573719 h 6858000"/>
                <a:gd name="T50" fmla="*/ 1466599 w 9065550"/>
                <a:gd name="T51" fmla="*/ 4824208 h 6858000"/>
                <a:gd name="T52" fmla="*/ 2250607 w 9065550"/>
                <a:gd name="T53" fmla="*/ 5873050 h 6858000"/>
                <a:gd name="T54" fmla="*/ 3698508 w 9065550"/>
                <a:gd name="T55" fmla="*/ 6749475 h 6858000"/>
                <a:gd name="T56" fmla="*/ 3915062 w 9065550"/>
                <a:gd name="T57" fmla="*/ 6824756 h 6858000"/>
                <a:gd name="T58" fmla="*/ 4027063 w 9065550"/>
                <a:gd name="T59" fmla="*/ 6858000 h 6858000"/>
                <a:gd name="T60" fmla="*/ 1819101 w 9065550"/>
                <a:gd name="T61" fmla="*/ 6858000 h 6858000"/>
                <a:gd name="T62" fmla="*/ 1753720 w 9065550"/>
                <a:gd name="T63" fmla="*/ 6811515 h 6858000"/>
                <a:gd name="T64" fmla="*/ 1352184 w 9065550"/>
                <a:gd name="T65" fmla="*/ 6477651 h 6858000"/>
                <a:gd name="T66" fmla="*/ 0 w 9065550"/>
                <a:gd name="T67" fmla="*/ 3573620 h 6858000"/>
                <a:gd name="T68" fmla="*/ 2217952 w 9065550"/>
                <a:gd name="T69" fmla="*/ 24133 h 6858000"/>
                <a:gd name="T70" fmla="*/ 17694720 60000 65536"/>
                <a:gd name="T71" fmla="*/ 0 60000 65536"/>
                <a:gd name="T72" fmla="*/ 5898240 60000 65536"/>
                <a:gd name="T73" fmla="*/ 1179648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065550"/>
                <a:gd name="T106" fmla="*/ 0 h 6858000"/>
                <a:gd name="T107" fmla="*/ 9065550 w 9065550"/>
                <a:gd name="T108" fmla="*/ 6858000 h 685800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lnTo>
                    <a:pt x="1839951" y="0"/>
                  </a:lnTo>
                  <a:close/>
                </a:path>
              </a:pathLst>
            </a:custGeom>
            <a:solidFill>
              <a:srgbClr val="4472C4">
                <a:alpha val="7843"/>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4107" name="Freeform: Shape 14">
              <a:extLst>
                <a:ext uri="{FF2B5EF4-FFF2-40B4-BE49-F238E27FC236}">
                  <a16:creationId xmlns:a16="http://schemas.microsoft.com/office/drawing/2014/main" id="{194236D1-39AE-279F-C8EF-EDEFE46AD10E}"/>
                </a:ext>
              </a:extLst>
            </p:cNvPr>
            <p:cNvSpPr>
              <a:spLocks/>
            </p:cNvSpPr>
            <p:nvPr/>
          </p:nvSpPr>
          <p:spPr bwMode="auto">
            <a:xfrm>
              <a:off x="512064" y="3986"/>
              <a:ext cx="11164055" cy="6858000"/>
            </a:xfrm>
            <a:custGeom>
              <a:avLst/>
              <a:gdLst>
                <a:gd name="T0" fmla="*/ 5582028 w 9088051"/>
                <a:gd name="T1" fmla="*/ 0 h 6858000"/>
                <a:gd name="T2" fmla="*/ 11164055 w 9088051"/>
                <a:gd name="T3" fmla="*/ 3429000 h 6858000"/>
                <a:gd name="T4" fmla="*/ 5582028 w 9088051"/>
                <a:gd name="T5" fmla="*/ 6858000 h 6858000"/>
                <a:gd name="T6" fmla="*/ 0 w 9088051"/>
                <a:gd name="T7" fmla="*/ 3429000 h 6858000"/>
                <a:gd name="T8" fmla="*/ 6337219 w 9088051"/>
                <a:gd name="T9" fmla="*/ 0 h 6858000"/>
                <a:gd name="T10" fmla="*/ 8595059 w 9088051"/>
                <a:gd name="T11" fmla="*/ 0 h 6858000"/>
                <a:gd name="T12" fmla="*/ 8607570 w 9088051"/>
                <a:gd name="T13" fmla="*/ 6825 h 6858000"/>
                <a:gd name="T14" fmla="*/ 10999665 w 9088051"/>
                <a:gd name="T15" fmla="*/ 4580835 h 6858000"/>
                <a:gd name="T16" fmla="*/ 8825156 w 9088051"/>
                <a:gd name="T17" fmla="*/ 6259703 h 6858000"/>
                <a:gd name="T18" fmla="*/ 8458894 w 9088051"/>
                <a:gd name="T19" fmla="*/ 6564765 h 6858000"/>
                <a:gd name="T20" fmla="*/ 8117776 w 9088051"/>
                <a:gd name="T21" fmla="*/ 6858000 h 6858000"/>
                <a:gd name="T22" fmla="*/ 6710766 w 9088051"/>
                <a:gd name="T23" fmla="*/ 6858000 h 6858000"/>
                <a:gd name="T24" fmla="*/ 6792071 w 9088051"/>
                <a:gd name="T25" fmla="*/ 6804645 h 6858000"/>
                <a:gd name="T26" fmla="*/ 7576495 w 9088051"/>
                <a:gd name="T27" fmla="*/ 6173667 h 6858000"/>
                <a:gd name="T28" fmla="*/ 8121132 w 9088051"/>
                <a:gd name="T29" fmla="*/ 5715860 h 6858000"/>
                <a:gd name="T30" fmla="*/ 9392695 w 9088051"/>
                <a:gd name="T31" fmla="*/ 4995842 h 6858000"/>
                <a:gd name="T32" fmla="*/ 9802956 w 9088051"/>
                <a:gd name="T33" fmla="*/ 4790095 h 6858000"/>
                <a:gd name="T34" fmla="*/ 10049113 w 9088051"/>
                <a:gd name="T35" fmla="*/ 4371964 h 6858000"/>
                <a:gd name="T36" fmla="*/ 10063388 w 9088051"/>
                <a:gd name="T37" fmla="*/ 2919242 h 6858000"/>
                <a:gd name="T38" fmla="*/ 9204198 w 9088051"/>
                <a:gd name="T39" fmla="*/ 1542845 h 6858000"/>
                <a:gd name="T40" fmla="*/ 7480043 w 9088051"/>
                <a:gd name="T41" fmla="*/ 357847 h 6858000"/>
                <a:gd name="T42" fmla="*/ 6496735 w 9088051"/>
                <a:gd name="T43" fmla="*/ 31627 h 6858000"/>
                <a:gd name="T44" fmla="*/ 2265864 w 9088051"/>
                <a:gd name="T45" fmla="*/ 0 h 6858000"/>
                <a:gd name="T46" fmla="*/ 4587540 w 9088051"/>
                <a:gd name="T47" fmla="*/ 0 h 6858000"/>
                <a:gd name="T48" fmla="*/ 4426801 w 9088051"/>
                <a:gd name="T49" fmla="*/ 28853 h 6858000"/>
                <a:gd name="T50" fmla="*/ 2325272 w 9088051"/>
                <a:gd name="T51" fmla="*/ 985434 h 6858000"/>
                <a:gd name="T52" fmla="*/ 1346417 w 9088051"/>
                <a:gd name="T53" fmla="*/ 2147349 h 6858000"/>
                <a:gd name="T54" fmla="*/ 986988 w 9088051"/>
                <a:gd name="T55" fmla="*/ 3573669 h 6858000"/>
                <a:gd name="T56" fmla="*/ 1285403 w 9088051"/>
                <a:gd name="T57" fmla="*/ 4878573 h 6858000"/>
                <a:gd name="T58" fmla="*/ 2106114 w 9088051"/>
                <a:gd name="T59" fmla="*/ 5973776 h 6858000"/>
                <a:gd name="T60" fmla="*/ 3410230 w 9088051"/>
                <a:gd name="T61" fmla="*/ 6804641 h 6858000"/>
                <a:gd name="T62" fmla="*/ 3543826 w 9088051"/>
                <a:gd name="T63" fmla="*/ 6858000 h 6858000"/>
                <a:gd name="T64" fmla="*/ 1823614 w 9088051"/>
                <a:gd name="T65" fmla="*/ 6858000 h 6858000"/>
                <a:gd name="T66" fmla="*/ 1758072 w 9088051"/>
                <a:gd name="T67" fmla="*/ 6811515 h 6858000"/>
                <a:gd name="T68" fmla="*/ 1355539 w 9088051"/>
                <a:gd name="T69" fmla="*/ 6477651 h 6858000"/>
                <a:gd name="T70" fmla="*/ 0 w 9088051"/>
                <a:gd name="T71" fmla="*/ 3573620 h 6858000"/>
                <a:gd name="T72" fmla="*/ 2223455 w 9088051"/>
                <a:gd name="T73" fmla="*/ 24133 h 6858000"/>
                <a:gd name="T74" fmla="*/ 17694720 60000 65536"/>
                <a:gd name="T75" fmla="*/ 0 60000 65536"/>
                <a:gd name="T76" fmla="*/ 5898240 60000 65536"/>
                <a:gd name="T77" fmla="*/ 1179648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9088051"/>
                <a:gd name="T112" fmla="*/ 0 h 6858000"/>
                <a:gd name="T113" fmla="*/ 9088051 w 9088051"/>
                <a:gd name="T114" fmla="*/ 6858000 h 685800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lnTo>
                    <a:pt x="5158786" y="0"/>
                  </a:ln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lnTo>
                    <a:pt x="1844517" y="0"/>
                  </a:lnTo>
                  <a:close/>
                </a:path>
              </a:pathLst>
            </a:custGeom>
            <a:gradFill rotWithShape="0">
              <a:gsLst>
                <a:gs pos="0">
                  <a:srgbClr val="FFFFFF">
                    <a:alpha val="9999"/>
                  </a:srgbClr>
                </a:gs>
                <a:gs pos="100000">
                  <a:srgbClr val="70AD47">
                    <a:alpha val="20000"/>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4108" name="Freeform: Shape 15">
              <a:extLst>
                <a:ext uri="{FF2B5EF4-FFF2-40B4-BE49-F238E27FC236}">
                  <a16:creationId xmlns:a16="http://schemas.microsoft.com/office/drawing/2014/main" id="{3F5C7A6F-336A-CEA8-BBD6-00A992B6A44E}"/>
                </a:ext>
              </a:extLst>
            </p:cNvPr>
            <p:cNvSpPr>
              <a:spLocks/>
            </p:cNvSpPr>
            <p:nvPr/>
          </p:nvSpPr>
          <p:spPr bwMode="auto">
            <a:xfrm>
              <a:off x="488536" y="3986"/>
              <a:ext cx="11187601" cy="6858000"/>
            </a:xfrm>
            <a:custGeom>
              <a:avLst/>
              <a:gdLst>
                <a:gd name="T0" fmla="*/ 0 w 9107210"/>
                <a:gd name="T1" fmla="*/ 0 h 6858000"/>
                <a:gd name="T2" fmla="*/ 9107210 w 9107210"/>
                <a:gd name="T3" fmla="*/ 6858000 h 6858000"/>
              </a:gdLst>
              <a:ahLst/>
              <a:cxnLst/>
              <a:rect l="T0" t="T1" r="T2" b="T3"/>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lnTo>
                    <a:pt x="6184722" y="0"/>
                  </a:ln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lnTo>
                    <a:pt x="1827105" y="0"/>
                  </a:lnTo>
                  <a:close/>
                </a:path>
              </a:pathLst>
            </a:custGeom>
            <a:gradFill rotWithShape="0">
              <a:gsLst>
                <a:gs pos="0">
                  <a:srgbClr val="FFFFFF">
                    <a:alpha val="9999"/>
                  </a:srgbClr>
                </a:gs>
                <a:gs pos="100000">
                  <a:srgbClr val="70AD47">
                    <a:alpha val="7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4109" name="Freeform: Shape 16">
              <a:extLst>
                <a:ext uri="{FF2B5EF4-FFF2-40B4-BE49-F238E27FC236}">
                  <a16:creationId xmlns:a16="http://schemas.microsoft.com/office/drawing/2014/main" id="{84895C8D-18C1-C578-7F0C-4FDB0012297E}"/>
                </a:ext>
              </a:extLst>
            </p:cNvPr>
            <p:cNvSpPr>
              <a:spLocks/>
            </p:cNvSpPr>
            <p:nvPr/>
          </p:nvSpPr>
          <p:spPr bwMode="auto">
            <a:xfrm>
              <a:off x="106957" y="3986"/>
              <a:ext cx="11974296" cy="6858000"/>
            </a:xfrm>
            <a:custGeom>
              <a:avLst/>
              <a:gdLst>
                <a:gd name="T0" fmla="*/ 0 w 9747620"/>
                <a:gd name="T1" fmla="*/ 0 h 6858000"/>
                <a:gd name="T2" fmla="*/ 9747620 w 9747620"/>
                <a:gd name="T3" fmla="*/ 6858000 h 6858000"/>
              </a:gdLst>
              <a:ahLst/>
              <a:cxnLst/>
              <a:rect l="T0" t="T1" r="T2" b="T3"/>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lnTo>
                    <a:pt x="7235453" y="0"/>
                  </a:ln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lnTo>
                    <a:pt x="1832515" y="0"/>
                  </a:lnTo>
                  <a:close/>
                </a:path>
              </a:pathLst>
            </a:custGeom>
            <a:gradFill rotWithShape="0">
              <a:gsLst>
                <a:gs pos="0">
                  <a:srgbClr val="FFFFFF">
                    <a:alpha val="9999"/>
                  </a:srgbClr>
                </a:gs>
                <a:gs pos="100000">
                  <a:srgbClr val="70AD47">
                    <a:alpha val="20000"/>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4110" name="Freeform: Shape 17">
              <a:extLst>
                <a:ext uri="{FF2B5EF4-FFF2-40B4-BE49-F238E27FC236}">
                  <a16:creationId xmlns:a16="http://schemas.microsoft.com/office/drawing/2014/main" id="{4E29DC58-E715-60AC-ABD2-23D8C2298048}"/>
                </a:ext>
              </a:extLst>
            </p:cNvPr>
            <p:cNvSpPr>
              <a:spLocks/>
            </p:cNvSpPr>
            <p:nvPr/>
          </p:nvSpPr>
          <p:spPr bwMode="auto">
            <a:xfrm>
              <a:off x="94530" y="3986"/>
              <a:ext cx="11999140" cy="6858000"/>
            </a:xfrm>
            <a:custGeom>
              <a:avLst/>
              <a:gdLst>
                <a:gd name="T0" fmla="*/ 0 w 9767847"/>
                <a:gd name="T1" fmla="*/ 0 h 6858000"/>
                <a:gd name="T2" fmla="*/ 9767847 w 9767847"/>
                <a:gd name="T3" fmla="*/ 6858000 h 6858000"/>
              </a:gdLst>
              <a:ahLst/>
              <a:cxnLst/>
              <a:rect l="T0" t="T1" r="T2" b="T3"/>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lnTo>
                    <a:pt x="7151367" y="0"/>
                  </a:ln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lnTo>
                    <a:pt x="1886601" y="0"/>
                  </a:lnTo>
                  <a:close/>
                </a:path>
              </a:pathLst>
            </a:custGeom>
            <a:gradFill rotWithShape="0">
              <a:gsLst>
                <a:gs pos="0">
                  <a:srgbClr val="FFFFFF">
                    <a:alpha val="40999"/>
                  </a:srgbClr>
                </a:gs>
                <a:gs pos="100000">
                  <a:srgbClr val="3785CC">
                    <a:alpha val="56000"/>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4111" name="Freeform: Shape 18">
              <a:extLst>
                <a:ext uri="{FF2B5EF4-FFF2-40B4-BE49-F238E27FC236}">
                  <a16:creationId xmlns:a16="http://schemas.microsoft.com/office/drawing/2014/main" id="{654A3E24-4222-4655-81FA-071000F6BF68}"/>
                </a:ext>
              </a:extLst>
            </p:cNvPr>
            <p:cNvSpPr>
              <a:spLocks/>
            </p:cNvSpPr>
            <p:nvPr/>
          </p:nvSpPr>
          <p:spPr bwMode="auto">
            <a:xfrm>
              <a:off x="88486" y="3986"/>
              <a:ext cx="11999140" cy="6858000"/>
            </a:xfrm>
            <a:custGeom>
              <a:avLst/>
              <a:gdLst>
                <a:gd name="T0" fmla="*/ 0 w 9767847"/>
                <a:gd name="T1" fmla="*/ 0 h 6858000"/>
                <a:gd name="T2" fmla="*/ 9767847 w 9767847"/>
                <a:gd name="T3" fmla="*/ 6858000 h 6858000"/>
              </a:gdLst>
              <a:ahLst/>
              <a:cxnLst/>
              <a:rect l="T0" t="T1" r="T2" b="T3"/>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lnTo>
                    <a:pt x="7145704" y="0"/>
                  </a:ln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lnTo>
                    <a:pt x="1892109" y="0"/>
                  </a:lnTo>
                  <a:close/>
                </a:path>
              </a:pathLst>
            </a:custGeom>
            <a:solidFill>
              <a:srgbClr val="FFFFFF">
                <a:alpha val="39999"/>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sp>
        <p:nvSpPr>
          <p:cNvPr id="4101" name="Title 1">
            <a:extLst>
              <a:ext uri="{FF2B5EF4-FFF2-40B4-BE49-F238E27FC236}">
                <a16:creationId xmlns:a16="http://schemas.microsoft.com/office/drawing/2014/main" id="{A7ECB8F5-938B-C440-6D68-D841F50665DF}"/>
              </a:ext>
            </a:extLst>
          </p:cNvPr>
          <p:cNvSpPr txBox="1">
            <a:spLocks noGrp="1" noChangeArrowheads="1"/>
          </p:cNvSpPr>
          <p:nvPr>
            <p:ph type="title"/>
          </p:nvPr>
        </p:nvSpPr>
        <p:spPr>
          <a:xfrm>
            <a:off x="2924175" y="661988"/>
            <a:ext cx="6103938" cy="2030412"/>
          </a:xfrm>
        </p:spPr>
        <p:txBody>
          <a:bodyPr anchorCtr="1"/>
          <a:lstStyle/>
          <a:p>
            <a:pPr algn="ctr" eaLnBrk="1"/>
            <a:br>
              <a:rPr lang="en-GB" altLang="en-US" sz="900">
                <a:solidFill>
                  <a:srgbClr val="44546A"/>
                </a:solidFill>
                <a:latin typeface="Calibri Light" panose="020F0302020204030204" pitchFamily="34" charset="0"/>
              </a:rPr>
            </a:br>
            <a:br>
              <a:rPr lang="en-GB" altLang="en-US" sz="900">
                <a:solidFill>
                  <a:srgbClr val="44546A"/>
                </a:solidFill>
                <a:latin typeface="Calibri Light" panose="020F0302020204030204" pitchFamily="34" charset="0"/>
              </a:rPr>
            </a:br>
            <a:br>
              <a:rPr lang="en-GB" altLang="en-US" sz="900">
                <a:solidFill>
                  <a:srgbClr val="44546A"/>
                </a:solidFill>
                <a:latin typeface="Calibri Light" panose="020F0302020204030204" pitchFamily="34" charset="0"/>
              </a:rPr>
            </a:br>
            <a:br>
              <a:rPr lang="en-GB" altLang="en-US" sz="900">
                <a:solidFill>
                  <a:srgbClr val="44546A"/>
                </a:solidFill>
                <a:latin typeface="Calibri Light" panose="020F0302020204030204" pitchFamily="34" charset="0"/>
              </a:rPr>
            </a:br>
            <a:br>
              <a:rPr lang="en-GB" altLang="en-US" sz="900">
                <a:solidFill>
                  <a:srgbClr val="44546A"/>
                </a:solidFill>
                <a:latin typeface="Calibri Light" panose="020F0302020204030204" pitchFamily="34" charset="0"/>
              </a:rPr>
            </a:br>
            <a:br>
              <a:rPr lang="en-GB" altLang="en-US" sz="900">
                <a:solidFill>
                  <a:srgbClr val="44546A"/>
                </a:solidFill>
                <a:latin typeface="Calibri Light" panose="020F0302020204030204" pitchFamily="34" charset="0"/>
              </a:rPr>
            </a:br>
            <a:r>
              <a:rPr lang="en-GB" altLang="en-US" sz="4000">
                <a:latin typeface="Arial" panose="020B0604020202020204" pitchFamily="34" charset="0"/>
                <a:cs typeface="Arial" panose="020B0604020202020204" pitchFamily="34" charset="0"/>
              </a:rPr>
              <a:t>Introduction:</a:t>
            </a:r>
            <a:br>
              <a:rPr lang="en-GB" altLang="en-US" sz="2100">
                <a:latin typeface="Calibri Light" panose="020F0302020204030204" pitchFamily="34" charset="0"/>
              </a:rPr>
            </a:br>
            <a:br>
              <a:rPr lang="en-GB" altLang="en-US" sz="2000">
                <a:latin typeface="Calibri Light" panose="020F0302020204030204" pitchFamily="34" charset="0"/>
              </a:rPr>
            </a:br>
            <a:r>
              <a:rPr lang="en-GB" altLang="en-US" sz="2000">
                <a:latin typeface="Arial" panose="020B0604020202020204" pitchFamily="34" charset="0"/>
                <a:cs typeface="Arial" panose="020B0604020202020204" pitchFamily="34" charset="0"/>
              </a:rPr>
              <a:t>The purpose of this research project proposal, is to gather information that identifies, if there is a need to provide training &amp; support on how to use technology to collaborate at UWTSD</a:t>
            </a:r>
            <a:r>
              <a:rPr lang="en-GB" altLang="en-US" sz="2000">
                <a:solidFill>
                  <a:srgbClr val="44546A"/>
                </a:solidFill>
                <a:latin typeface="Arial" panose="020B0604020202020204" pitchFamily="34" charset="0"/>
                <a:cs typeface="Arial" panose="020B0604020202020204" pitchFamily="34" charset="0"/>
              </a:rPr>
              <a:t>.</a:t>
            </a:r>
            <a:br>
              <a:rPr lang="en-GB" altLang="en-US" sz="2000">
                <a:solidFill>
                  <a:srgbClr val="44546A"/>
                </a:solidFill>
                <a:latin typeface="Arial" panose="020B0604020202020204" pitchFamily="34" charset="0"/>
                <a:cs typeface="Arial" panose="020B0604020202020204" pitchFamily="34" charset="0"/>
              </a:rPr>
            </a:br>
            <a:br>
              <a:rPr lang="en-GB" altLang="en-US" sz="900">
                <a:solidFill>
                  <a:srgbClr val="44546A"/>
                </a:solidFill>
                <a:latin typeface="Calibri Light" panose="020F0302020204030204" pitchFamily="34" charset="0"/>
              </a:rPr>
            </a:br>
            <a:br>
              <a:rPr lang="en-GB" altLang="en-US" sz="900">
                <a:solidFill>
                  <a:srgbClr val="44546A"/>
                </a:solidFill>
                <a:latin typeface="Calibri Light" panose="020F0302020204030204" pitchFamily="34" charset="0"/>
              </a:rPr>
            </a:br>
            <a:endParaRPr lang="en-GB" altLang="en-US" sz="900">
              <a:solidFill>
                <a:srgbClr val="44546A"/>
              </a:solidFill>
              <a:latin typeface="Calibri Light" panose="020F0302020204030204" pitchFamily="34" charset="0"/>
            </a:endParaRPr>
          </a:p>
        </p:txBody>
      </p:sp>
      <p:sp>
        <p:nvSpPr>
          <p:cNvPr id="4102" name="Text Placeholder 2">
            <a:extLst>
              <a:ext uri="{FF2B5EF4-FFF2-40B4-BE49-F238E27FC236}">
                <a16:creationId xmlns:a16="http://schemas.microsoft.com/office/drawing/2014/main" id="{F5CAF91C-C700-B7FC-50DE-5FB48DF870AD}"/>
              </a:ext>
            </a:extLst>
          </p:cNvPr>
          <p:cNvSpPr txBox="1">
            <a:spLocks noGrp="1" noChangeArrowheads="1"/>
          </p:cNvSpPr>
          <p:nvPr>
            <p:ph type="body" idx="1"/>
          </p:nvPr>
        </p:nvSpPr>
        <p:spPr>
          <a:xfrm>
            <a:off x="2805113" y="4684713"/>
            <a:ext cx="6105525" cy="966787"/>
          </a:xfrm>
        </p:spPr>
        <p:txBody>
          <a:bodyPr anchorCtr="1"/>
          <a:lstStyle/>
          <a:p>
            <a:pPr algn="ctr" eaLnBrk="1"/>
            <a:r>
              <a:rPr lang="en-GB" altLang="en-US" sz="2800" b="1" u="sng">
                <a:solidFill>
                  <a:srgbClr val="548235"/>
                </a:solidFill>
                <a:latin typeface="Arial" panose="020B0604020202020204" pitchFamily="34" charset="0"/>
                <a:cs typeface="Arial" panose="020B0604020202020204" pitchFamily="34" charset="0"/>
              </a:rPr>
              <a:t>Research question C:</a:t>
            </a:r>
          </a:p>
          <a:p>
            <a:pPr algn="ctr" eaLnBrk="1"/>
            <a:r>
              <a:rPr lang="en-GB" altLang="en-US" sz="2000" u="sng">
                <a:solidFill>
                  <a:srgbClr val="000000"/>
                </a:solidFill>
                <a:latin typeface="Arial" panose="020B0604020202020204" pitchFamily="34" charset="0"/>
                <a:cs typeface="Arial" panose="020B0604020202020204" pitchFamily="34" charset="0"/>
              </a:rPr>
              <a:t>Is there a need to provide training on how to use technology to collaborate?</a:t>
            </a:r>
          </a:p>
        </p:txBody>
      </p:sp>
      <p:pic>
        <p:nvPicPr>
          <p:cNvPr id="4103" name="Picture 13">
            <a:hlinkClick r:id="rId2"/>
            <a:extLst>
              <a:ext uri="{FF2B5EF4-FFF2-40B4-BE49-F238E27FC236}">
                <a16:creationId xmlns:a16="http://schemas.microsoft.com/office/drawing/2014/main" id="{4B02CDF9-C086-9B78-85A5-A91B4142B9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425" y="2560638"/>
            <a:ext cx="31369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4" name="Picture 14">
            <a:extLst>
              <a:ext uri="{FF2B5EF4-FFF2-40B4-BE49-F238E27FC236}">
                <a16:creationId xmlns:a16="http://schemas.microsoft.com/office/drawing/2014/main" id="{EB14E857-F67F-B64A-C18E-EB8EB47F61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CDA0FA5A-DABA-9114-ACBB-18A48BFBCDE7}"/>
              </a:ext>
            </a:extLst>
          </p:cNvPr>
          <p:cNvSpPr>
            <a:spLocks noMove="1" noResize="1"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endParaRPr>
          </a:p>
        </p:txBody>
      </p:sp>
      <p:sp>
        <p:nvSpPr>
          <p:cNvPr id="5123" name="Rectangle 9">
            <a:extLst>
              <a:ext uri="{FF2B5EF4-FFF2-40B4-BE49-F238E27FC236}">
                <a16:creationId xmlns:a16="http://schemas.microsoft.com/office/drawing/2014/main" id="{471A217B-2397-5BB7-0C47-D300AC671F85}"/>
              </a:ext>
            </a:extLst>
          </p:cNvPr>
          <p:cNvSpPr>
            <a:spLocks noMove="1" noResize="1"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marL="171450" indent="-17145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buSzPct val="100000"/>
              <a:buFont typeface="Wingdings" panose="05000000000000000000" pitchFamily="2" charset="2"/>
              <a:buChar char="v"/>
            </a:pPr>
            <a:endParaRPr lang="en-US" altLang="en-US" sz="800">
              <a:solidFill>
                <a:srgbClr val="FFFFFF"/>
              </a:solidFill>
            </a:endParaRPr>
          </a:p>
        </p:txBody>
      </p:sp>
      <p:sp>
        <p:nvSpPr>
          <p:cNvPr id="5124" name="Title 1">
            <a:extLst>
              <a:ext uri="{FF2B5EF4-FFF2-40B4-BE49-F238E27FC236}">
                <a16:creationId xmlns:a16="http://schemas.microsoft.com/office/drawing/2014/main" id="{DB177973-059C-024D-9593-E98EA4B244D7}"/>
              </a:ext>
            </a:extLst>
          </p:cNvPr>
          <p:cNvSpPr txBox="1">
            <a:spLocks noGrp="1" noChangeArrowheads="1"/>
          </p:cNvSpPr>
          <p:nvPr>
            <p:ph type="title"/>
          </p:nvPr>
        </p:nvSpPr>
        <p:spPr>
          <a:xfrm>
            <a:off x="1095375" y="30163"/>
            <a:ext cx="9834563" cy="715962"/>
          </a:xfrm>
        </p:spPr>
        <p:txBody>
          <a:bodyPr anchor="b" anchorCtr="1"/>
          <a:lstStyle/>
          <a:p>
            <a:pPr algn="ctr" eaLnBrk="1"/>
            <a:r>
              <a:rPr lang="en-GB" altLang="en-US" sz="3600" b="1" u="sng">
                <a:solidFill>
                  <a:srgbClr val="2E75B6"/>
                </a:solidFill>
                <a:latin typeface="Calibri Light" panose="020F0302020204030204" pitchFamily="34" charset="0"/>
              </a:rPr>
              <a:t>RATIONALE:</a:t>
            </a:r>
          </a:p>
        </p:txBody>
      </p:sp>
      <p:sp>
        <p:nvSpPr>
          <p:cNvPr id="5" name="Content Placeholder 2">
            <a:extLst>
              <a:ext uri="{FF2B5EF4-FFF2-40B4-BE49-F238E27FC236}">
                <a16:creationId xmlns:a16="http://schemas.microsoft.com/office/drawing/2014/main" id="{FD249AEC-F7F0-16AF-539A-2145F55E10ED}"/>
              </a:ext>
            </a:extLst>
          </p:cNvPr>
          <p:cNvSpPr txBox="1">
            <a:spLocks noGrp="1"/>
          </p:cNvSpPr>
          <p:nvPr>
            <p:ph idx="1"/>
          </p:nvPr>
        </p:nvSpPr>
        <p:spPr>
          <a:xfrm>
            <a:off x="422275" y="776288"/>
            <a:ext cx="10944225" cy="5969000"/>
          </a:xfrm>
        </p:spPr>
        <p:txBody>
          <a:bodyPr>
            <a:normAutofit/>
          </a:bodyPr>
          <a:lstStyle/>
          <a:p>
            <a:pPr marL="0" indent="0" eaLnBrk="1" fontAlgn="auto">
              <a:lnSpc>
                <a:spcPct val="80000"/>
              </a:lnSpc>
              <a:spcAft>
                <a:spcPts val="0"/>
              </a:spcAft>
              <a:buFont typeface="Arial" pitchFamily="34"/>
              <a:buNone/>
              <a:defRPr/>
            </a:pPr>
            <a:endParaRPr lang="en-GB" sz="1200">
              <a:solidFill>
                <a:srgbClr val="44546A"/>
              </a:solidFill>
            </a:endParaRPr>
          </a:p>
          <a:p>
            <a:pPr marL="0" indent="0" eaLnBrk="1" fontAlgn="auto">
              <a:lnSpc>
                <a:spcPct val="80000"/>
              </a:lnSpc>
              <a:spcAft>
                <a:spcPts val="0"/>
              </a:spcAft>
              <a:buFont typeface="Arial" pitchFamily="34"/>
              <a:buNone/>
              <a:defRPr/>
            </a:pPr>
            <a:r>
              <a:rPr lang="en-GB" sz="1800">
                <a:latin typeface="Arial" pitchFamily="34"/>
                <a:cs typeface="Arial" pitchFamily="34"/>
              </a:rPr>
              <a:t>The recent Covid-19 pandemic, caused Universities to educate students using an online system that introduced online support, and learning.</a:t>
            </a:r>
          </a:p>
          <a:p>
            <a:pPr marL="0" indent="0" eaLnBrk="1" fontAlgn="auto">
              <a:lnSpc>
                <a:spcPct val="80000"/>
              </a:lnSpc>
              <a:spcAft>
                <a:spcPts val="0"/>
              </a:spcAft>
              <a:buFont typeface="Arial" pitchFamily="34"/>
              <a:buNone/>
              <a:defRPr/>
            </a:pPr>
            <a:r>
              <a:rPr lang="en-GB" sz="1800">
                <a:latin typeface="Arial" pitchFamily="34"/>
                <a:cs typeface="Arial" pitchFamily="34"/>
              </a:rPr>
              <a:t>All education establishments around the world had to reconsider their academic approach, teaching styles and ethical practice in delivering various subjects to their students. (Zaidi et al; 2022)</a:t>
            </a:r>
          </a:p>
          <a:p>
            <a:pPr marL="0" indent="0" eaLnBrk="1" fontAlgn="auto">
              <a:lnSpc>
                <a:spcPct val="80000"/>
              </a:lnSpc>
              <a:spcAft>
                <a:spcPts val="0"/>
              </a:spcAft>
              <a:buFont typeface="Arial" pitchFamily="34"/>
              <a:buNone/>
              <a:defRPr/>
            </a:pPr>
            <a:endParaRPr lang="en-GB" sz="1800">
              <a:latin typeface="Arial" pitchFamily="34"/>
              <a:cs typeface="Arial" pitchFamily="34"/>
            </a:endParaRPr>
          </a:p>
          <a:p>
            <a:pPr marL="0" indent="0" eaLnBrk="1" fontAlgn="auto">
              <a:lnSpc>
                <a:spcPct val="80000"/>
              </a:lnSpc>
              <a:spcAft>
                <a:spcPts val="0"/>
              </a:spcAft>
              <a:buFont typeface="Arial" pitchFamily="34"/>
              <a:buNone/>
              <a:defRPr/>
            </a:pPr>
            <a:r>
              <a:rPr lang="en-GB" sz="1800">
                <a:latin typeface="Arial" pitchFamily="34"/>
                <a:cs typeface="Arial" pitchFamily="34"/>
              </a:rPr>
              <a:t>At the University of Wales Trinity Saint David, many students faced completely new digital experiences and challenges, and experiences which challenged not just the students but teachers alike allowing there development and digital skills as a mode of teaching and learning. (Zaidi et al; 2022)</a:t>
            </a:r>
          </a:p>
          <a:p>
            <a:pPr marL="0" indent="0" eaLnBrk="1" fontAlgn="auto">
              <a:lnSpc>
                <a:spcPct val="80000"/>
              </a:lnSpc>
              <a:spcAft>
                <a:spcPts val="0"/>
              </a:spcAft>
              <a:buFont typeface="Arial" pitchFamily="34"/>
              <a:buNone/>
              <a:defRPr/>
            </a:pPr>
            <a:endParaRPr lang="en-GB" sz="1800">
              <a:latin typeface="Arial" pitchFamily="34"/>
              <a:cs typeface="Arial" pitchFamily="34"/>
            </a:endParaRPr>
          </a:p>
          <a:p>
            <a:pPr marL="0" indent="0" eaLnBrk="1" fontAlgn="auto">
              <a:lnSpc>
                <a:spcPct val="80000"/>
              </a:lnSpc>
              <a:spcAft>
                <a:spcPts val="0"/>
              </a:spcAft>
              <a:buFont typeface="Arial" pitchFamily="34"/>
              <a:buNone/>
              <a:defRPr/>
            </a:pPr>
            <a:r>
              <a:rPr lang="en-GB" sz="1800">
                <a:latin typeface="Arial" pitchFamily="34"/>
                <a:cs typeface="Arial" pitchFamily="34"/>
              </a:rPr>
              <a:t>For Example: </a:t>
            </a:r>
          </a:p>
          <a:p>
            <a:pPr eaLnBrk="1" fontAlgn="auto">
              <a:lnSpc>
                <a:spcPct val="80000"/>
              </a:lnSpc>
              <a:spcAft>
                <a:spcPts val="0"/>
              </a:spcAft>
              <a:buClr>
                <a:srgbClr val="2E75B6"/>
              </a:buClr>
              <a:buFont typeface="Wingdings" pitchFamily="2"/>
              <a:buChar char="v"/>
              <a:defRPr/>
            </a:pPr>
            <a:r>
              <a:rPr lang="en-GB" sz="1800">
                <a:latin typeface="Arial" pitchFamily="34"/>
                <a:cs typeface="Arial" pitchFamily="34"/>
              </a:rPr>
              <a:t>Online activities</a:t>
            </a:r>
          </a:p>
          <a:p>
            <a:pPr eaLnBrk="1" fontAlgn="auto">
              <a:lnSpc>
                <a:spcPct val="80000"/>
              </a:lnSpc>
              <a:spcAft>
                <a:spcPts val="0"/>
              </a:spcAft>
              <a:buClr>
                <a:srgbClr val="2E75B6"/>
              </a:buClr>
              <a:buFont typeface="Wingdings" pitchFamily="2"/>
              <a:buChar char="v"/>
              <a:defRPr/>
            </a:pPr>
            <a:r>
              <a:rPr lang="en-GB" sz="1800">
                <a:latin typeface="Arial" pitchFamily="34"/>
                <a:cs typeface="Arial" pitchFamily="34"/>
              </a:rPr>
              <a:t>Live lectures</a:t>
            </a:r>
          </a:p>
          <a:p>
            <a:pPr eaLnBrk="1" fontAlgn="auto">
              <a:lnSpc>
                <a:spcPct val="80000"/>
              </a:lnSpc>
              <a:spcAft>
                <a:spcPts val="0"/>
              </a:spcAft>
              <a:buClr>
                <a:srgbClr val="2E75B6"/>
              </a:buClr>
              <a:buFont typeface="Wingdings" pitchFamily="2"/>
              <a:buChar char="v"/>
              <a:defRPr/>
            </a:pPr>
            <a:r>
              <a:rPr lang="en-GB" sz="1800">
                <a:latin typeface="Arial" pitchFamily="34"/>
                <a:cs typeface="Arial" pitchFamily="34"/>
              </a:rPr>
              <a:t>Online group discussions</a:t>
            </a:r>
          </a:p>
          <a:p>
            <a:pPr eaLnBrk="1" fontAlgn="auto">
              <a:lnSpc>
                <a:spcPct val="80000"/>
              </a:lnSpc>
              <a:spcAft>
                <a:spcPts val="0"/>
              </a:spcAft>
              <a:buClr>
                <a:srgbClr val="2E75B6"/>
              </a:buClr>
              <a:buFont typeface="Wingdings" pitchFamily="2"/>
              <a:buChar char="v"/>
              <a:defRPr/>
            </a:pPr>
            <a:r>
              <a:rPr lang="en-GB" sz="1800">
                <a:latin typeface="Arial" pitchFamily="34"/>
                <a:cs typeface="Arial" pitchFamily="34"/>
              </a:rPr>
              <a:t>Pre-recorded lectures</a:t>
            </a:r>
          </a:p>
          <a:p>
            <a:pPr eaLnBrk="1" fontAlgn="auto">
              <a:lnSpc>
                <a:spcPct val="80000"/>
              </a:lnSpc>
              <a:spcAft>
                <a:spcPts val="0"/>
              </a:spcAft>
              <a:buClr>
                <a:srgbClr val="2E75B6"/>
              </a:buClr>
              <a:buFont typeface="Wingdings" pitchFamily="2"/>
              <a:buChar char="v"/>
              <a:defRPr/>
            </a:pPr>
            <a:r>
              <a:rPr lang="en-GB" sz="1800">
                <a:latin typeface="Arial" pitchFamily="34"/>
                <a:cs typeface="Arial" pitchFamily="34"/>
              </a:rPr>
              <a:t>Interactive tutorials</a:t>
            </a:r>
          </a:p>
          <a:p>
            <a:pPr eaLnBrk="1" fontAlgn="auto">
              <a:lnSpc>
                <a:spcPct val="80000"/>
              </a:lnSpc>
              <a:spcAft>
                <a:spcPts val="0"/>
              </a:spcAft>
              <a:buClr>
                <a:srgbClr val="2E75B6"/>
              </a:buClr>
              <a:buFont typeface="Wingdings" pitchFamily="2"/>
              <a:buChar char="v"/>
              <a:defRPr/>
            </a:pPr>
            <a:r>
              <a:rPr lang="en-GB" sz="1800">
                <a:latin typeface="Arial" pitchFamily="34"/>
                <a:cs typeface="Arial" pitchFamily="34"/>
              </a:rPr>
              <a:t>Software use</a:t>
            </a:r>
          </a:p>
          <a:p>
            <a:pPr marL="0" indent="0" eaLnBrk="1" fontAlgn="auto">
              <a:lnSpc>
                <a:spcPct val="80000"/>
              </a:lnSpc>
              <a:spcAft>
                <a:spcPts val="0"/>
              </a:spcAft>
              <a:buFont typeface="Arial" pitchFamily="34"/>
              <a:buNone/>
              <a:defRPr/>
            </a:pPr>
            <a:endParaRPr lang="en-GB" sz="1800">
              <a:latin typeface="Arial" pitchFamily="34"/>
              <a:cs typeface="Arial" pitchFamily="34"/>
            </a:endParaRPr>
          </a:p>
          <a:p>
            <a:pPr marL="0" indent="0" eaLnBrk="1" fontAlgn="auto">
              <a:lnSpc>
                <a:spcPct val="80000"/>
              </a:lnSpc>
              <a:spcAft>
                <a:spcPts val="0"/>
              </a:spcAft>
              <a:buFont typeface="Arial" pitchFamily="34"/>
              <a:buNone/>
              <a:defRPr/>
            </a:pPr>
            <a:r>
              <a:rPr lang="en-GB" sz="1800">
                <a:latin typeface="Arial" pitchFamily="34"/>
                <a:cs typeface="Arial" pitchFamily="34"/>
              </a:rPr>
              <a:t>(UWTSD, 2022)</a:t>
            </a:r>
          </a:p>
          <a:p>
            <a:pPr marL="0" indent="0" eaLnBrk="1" fontAlgn="auto">
              <a:lnSpc>
                <a:spcPct val="80000"/>
              </a:lnSpc>
              <a:spcAft>
                <a:spcPts val="0"/>
              </a:spcAft>
              <a:buFont typeface="Arial" pitchFamily="34"/>
              <a:buNone/>
              <a:defRPr/>
            </a:pPr>
            <a:endParaRPr lang="en-GB" sz="1200">
              <a:solidFill>
                <a:srgbClr val="44546A"/>
              </a:solidFill>
              <a:latin typeface="Arial" pitchFamily="34"/>
              <a:cs typeface="Arial" pitchFamily="34"/>
            </a:endParaRPr>
          </a:p>
        </p:txBody>
      </p:sp>
      <p:grpSp>
        <p:nvGrpSpPr>
          <p:cNvPr id="5126" name="Group 11">
            <a:extLst>
              <a:ext uri="{FF2B5EF4-FFF2-40B4-BE49-F238E27FC236}">
                <a16:creationId xmlns:a16="http://schemas.microsoft.com/office/drawing/2014/main" id="{AEAD038E-C33F-7AF1-139B-B6AEFF8655C5}"/>
              </a:ext>
            </a:extLst>
          </p:cNvPr>
          <p:cNvGrpSpPr>
            <a:grpSpLocks/>
          </p:cNvGrpSpPr>
          <p:nvPr/>
        </p:nvGrpSpPr>
        <p:grpSpPr bwMode="auto">
          <a:xfrm>
            <a:off x="0" y="0"/>
            <a:ext cx="3346450" cy="2511425"/>
            <a:chOff x="0" y="0"/>
            <a:chExt cx="3346100" cy="2510869"/>
          </a:xfrm>
        </p:grpSpPr>
        <p:sp>
          <p:nvSpPr>
            <p:cNvPr id="5130" name="Freeform: Shape 12">
              <a:extLst>
                <a:ext uri="{FF2B5EF4-FFF2-40B4-BE49-F238E27FC236}">
                  <a16:creationId xmlns:a16="http://schemas.microsoft.com/office/drawing/2014/main" id="{C8F74263-A5B8-593F-79E5-1039DDB624F7}"/>
                </a:ext>
              </a:extLst>
            </p:cNvPr>
            <p:cNvSpPr>
              <a:spLocks/>
            </p:cNvSpPr>
            <p:nvPr/>
          </p:nvSpPr>
          <p:spPr bwMode="auto">
            <a:xfrm>
              <a:off x="530" y="0"/>
              <a:ext cx="3330866" cy="2316641"/>
            </a:xfrm>
            <a:custGeom>
              <a:avLst/>
              <a:gdLst>
                <a:gd name="T0" fmla="*/ 1665433 w 3815424"/>
                <a:gd name="T1" fmla="*/ 0 h 2653659"/>
                <a:gd name="T2" fmla="*/ 3330866 w 3815424"/>
                <a:gd name="T3" fmla="*/ 1158321 h 2653659"/>
                <a:gd name="T4" fmla="*/ 1665433 w 3815424"/>
                <a:gd name="T5" fmla="*/ 2316641 h 2653659"/>
                <a:gd name="T6" fmla="*/ 0 w 3815424"/>
                <a:gd name="T7" fmla="*/ 1158321 h 2653659"/>
                <a:gd name="T8" fmla="*/ 2796268 w 3815424"/>
                <a:gd name="T9" fmla="*/ 0 h 2653659"/>
                <a:gd name="T10" fmla="*/ 3330866 w 3815424"/>
                <a:gd name="T11" fmla="*/ 0 h 2653659"/>
                <a:gd name="T12" fmla="*/ 3318296 w 3815424"/>
                <a:gd name="T13" fmla="*/ 187034 h 2653659"/>
                <a:gd name="T14" fmla="*/ 512575 w 3815424"/>
                <a:gd name="T15" fmla="*/ 2316641 h 2653659"/>
                <a:gd name="T16" fmla="*/ 46609 w 3815424"/>
                <a:gd name="T17" fmla="*/ 2274198 h 2653659"/>
                <a:gd name="T18" fmla="*/ 0 w 3815424"/>
                <a:gd name="T19" fmla="*/ 2263804 h 2653659"/>
                <a:gd name="T20" fmla="*/ 0 w 3815424"/>
                <a:gd name="T21" fmla="*/ 1741489 h 2653659"/>
                <a:gd name="T22" fmla="*/ 139427 w 3815424"/>
                <a:gd name="T23" fmla="*/ 1776600 h 2653659"/>
                <a:gd name="T24" fmla="*/ 512575 w 3815424"/>
                <a:gd name="T25" fmla="*/ 1811605 h 2653659"/>
                <a:gd name="T26" fmla="*/ 1352524 w 3815424"/>
                <a:gd name="T27" fmla="*/ 1658831 h 2653659"/>
                <a:gd name="T28" fmla="*/ 2101048 w 3815424"/>
                <a:gd name="T29" fmla="*/ 1238305 h 2653659"/>
                <a:gd name="T30" fmla="*/ 2615569 w 3815424"/>
                <a:gd name="T31" fmla="*/ 636135 h 2653659"/>
                <a:gd name="T32" fmla="*/ 2788334 w 3815424"/>
                <a:gd name="T33" fmla="*/ 120229 h 2653659"/>
                <a:gd name="T34" fmla="*/ 17694720 60000 65536"/>
                <a:gd name="T35" fmla="*/ 0 60000 65536"/>
                <a:gd name="T36" fmla="*/ 5898240 60000 65536"/>
                <a:gd name="T37" fmla="*/ 1179648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15424"/>
                <a:gd name="T52" fmla="*/ 0 h 2653659"/>
                <a:gd name="T53" fmla="*/ 3815424 w 3815424"/>
                <a:gd name="T54" fmla="*/ 2653659 h 26536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lnTo>
                    <a:pt x="3203055"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5131" name="Freeform: Shape 13">
              <a:extLst>
                <a:ext uri="{FF2B5EF4-FFF2-40B4-BE49-F238E27FC236}">
                  <a16:creationId xmlns:a16="http://schemas.microsoft.com/office/drawing/2014/main" id="{8E8EAE96-0C24-EBA4-51BA-161309421492}"/>
                </a:ext>
              </a:extLst>
            </p:cNvPr>
            <p:cNvSpPr>
              <a:spLocks/>
            </p:cNvSpPr>
            <p:nvPr/>
          </p:nvSpPr>
          <p:spPr bwMode="auto">
            <a:xfrm>
              <a:off x="530" y="0"/>
              <a:ext cx="3330866" cy="2316641"/>
            </a:xfrm>
            <a:custGeom>
              <a:avLst/>
              <a:gdLst>
                <a:gd name="T0" fmla="*/ 1665433 w 3815424"/>
                <a:gd name="T1" fmla="*/ 0 h 2653660"/>
                <a:gd name="T2" fmla="*/ 3330866 w 3815424"/>
                <a:gd name="T3" fmla="*/ 1158321 h 2653660"/>
                <a:gd name="T4" fmla="*/ 1665433 w 3815424"/>
                <a:gd name="T5" fmla="*/ 2316641 h 2653660"/>
                <a:gd name="T6" fmla="*/ 0 w 3815424"/>
                <a:gd name="T7" fmla="*/ 1158321 h 2653660"/>
                <a:gd name="T8" fmla="*/ 2885299 w 3815424"/>
                <a:gd name="T9" fmla="*/ 0 h 2653660"/>
                <a:gd name="T10" fmla="*/ 3330866 w 3815424"/>
                <a:gd name="T11" fmla="*/ 0 h 2653660"/>
                <a:gd name="T12" fmla="*/ 3318296 w 3815424"/>
                <a:gd name="T13" fmla="*/ 187035 h 2653660"/>
                <a:gd name="T14" fmla="*/ 512575 w 3815424"/>
                <a:gd name="T15" fmla="*/ 2316641 h 2653660"/>
                <a:gd name="T16" fmla="*/ 46609 w 3815424"/>
                <a:gd name="T17" fmla="*/ 2274198 h 2653660"/>
                <a:gd name="T18" fmla="*/ 0 w 3815424"/>
                <a:gd name="T19" fmla="*/ 2263805 h 2653660"/>
                <a:gd name="T20" fmla="*/ 0 w 3815424"/>
                <a:gd name="T21" fmla="*/ 1828446 h 2653660"/>
                <a:gd name="T22" fmla="*/ 120190 w 3815424"/>
                <a:gd name="T23" fmla="*/ 1858784 h 2653660"/>
                <a:gd name="T24" fmla="*/ 512575 w 3815424"/>
                <a:gd name="T25" fmla="*/ 1895778 h 2653660"/>
                <a:gd name="T26" fmla="*/ 1384426 w 3815424"/>
                <a:gd name="T27" fmla="*/ 1737365 h 2653660"/>
                <a:gd name="T28" fmla="*/ 2158970 w 3815424"/>
                <a:gd name="T29" fmla="*/ 1302193 h 2653660"/>
                <a:gd name="T30" fmla="*/ 2694699 w 3815424"/>
                <a:gd name="T31" fmla="*/ 674686 h 2653660"/>
                <a:gd name="T32" fmla="*/ 2876725 w 3815424"/>
                <a:gd name="T33" fmla="*/ 130277 h 2653660"/>
                <a:gd name="T34" fmla="*/ 17694720 60000 65536"/>
                <a:gd name="T35" fmla="*/ 0 60000 65536"/>
                <a:gd name="T36" fmla="*/ 5898240 60000 65536"/>
                <a:gd name="T37" fmla="*/ 1179648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815424"/>
                <a:gd name="T52" fmla="*/ 0 h 2653660"/>
                <a:gd name="T53" fmla="*/ 3815424 w 3815424"/>
                <a:gd name="T54" fmla="*/ 2653660 h 265366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lnTo>
                    <a:pt x="3305038"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5132" name="Freeform: Shape 14">
              <a:extLst>
                <a:ext uri="{FF2B5EF4-FFF2-40B4-BE49-F238E27FC236}">
                  <a16:creationId xmlns:a16="http://schemas.microsoft.com/office/drawing/2014/main" id="{248A12F7-F754-307D-654B-789DE63EF3E0}"/>
                </a:ext>
              </a:extLst>
            </p:cNvPr>
            <p:cNvSpPr>
              <a:spLocks/>
            </p:cNvSpPr>
            <p:nvPr/>
          </p:nvSpPr>
          <p:spPr bwMode="auto">
            <a:xfrm>
              <a:off x="0" y="0"/>
              <a:ext cx="3331351" cy="2336090"/>
            </a:xfrm>
            <a:custGeom>
              <a:avLst/>
              <a:gdLst>
                <a:gd name="T0" fmla="*/ 1665676 w 3815986"/>
                <a:gd name="T1" fmla="*/ 0 h 2675935"/>
                <a:gd name="T2" fmla="*/ 3331351 w 3815986"/>
                <a:gd name="T3" fmla="*/ 1168045 h 2675935"/>
                <a:gd name="T4" fmla="*/ 1665676 w 3815986"/>
                <a:gd name="T5" fmla="*/ 2336090 h 2675935"/>
                <a:gd name="T6" fmla="*/ 0 w 3815986"/>
                <a:gd name="T7" fmla="*/ 1168045 h 2675935"/>
                <a:gd name="T8" fmla="*/ 3185370 w 3815986"/>
                <a:gd name="T9" fmla="*/ 0 h 2675935"/>
                <a:gd name="T10" fmla="*/ 3331351 w 3815986"/>
                <a:gd name="T11" fmla="*/ 0 h 2675935"/>
                <a:gd name="T12" fmla="*/ 3321494 w 3815986"/>
                <a:gd name="T13" fmla="*/ 174673 h 2675935"/>
                <a:gd name="T14" fmla="*/ 3284736 w 3815986"/>
                <a:gd name="T15" fmla="*/ 397689 h 2675935"/>
                <a:gd name="T16" fmla="*/ 3136101 w 3815986"/>
                <a:gd name="T17" fmla="*/ 826970 h 2675935"/>
                <a:gd name="T18" fmla="*/ 2578809 w 3815986"/>
                <a:gd name="T19" fmla="*/ 1555990 h 2675935"/>
                <a:gd name="T20" fmla="*/ 2209271 w 3815986"/>
                <a:gd name="T21" fmla="*/ 1841587 h 2675935"/>
                <a:gd name="T22" fmla="*/ 1796248 w 3815986"/>
                <a:gd name="T23" fmla="*/ 2068350 h 2675935"/>
                <a:gd name="T24" fmla="*/ 879398 w 3815986"/>
                <a:gd name="T25" fmla="*/ 2318426 h 2675935"/>
                <a:gd name="T26" fmla="*/ 639703 w 3815986"/>
                <a:gd name="T27" fmla="*/ 2335008 h 2675935"/>
                <a:gd name="T28" fmla="*/ 399542 w 3815986"/>
                <a:gd name="T29" fmla="*/ 2331641 h 2675935"/>
                <a:gd name="T30" fmla="*/ 160260 w 3815986"/>
                <a:gd name="T31" fmla="*/ 2307610 h 2675935"/>
                <a:gd name="T32" fmla="*/ 0 w 3815986"/>
                <a:gd name="T33" fmla="*/ 2276606 h 2675935"/>
                <a:gd name="T34" fmla="*/ 0 w 3815986"/>
                <a:gd name="T35" fmla="*/ 2057356 h 2675935"/>
                <a:gd name="T36" fmla="*/ 193976 w 3815986"/>
                <a:gd name="T37" fmla="*/ 2092527 h 2675935"/>
                <a:gd name="T38" fmla="*/ 412373 w 3815986"/>
                <a:gd name="T39" fmla="*/ 2111866 h 2675935"/>
                <a:gd name="T40" fmla="*/ 851149 w 3815986"/>
                <a:gd name="T41" fmla="*/ 2097051 h 2675935"/>
                <a:gd name="T42" fmla="*/ 1281817 w 3815986"/>
                <a:gd name="T43" fmla="*/ 2011532 h 2675935"/>
                <a:gd name="T44" fmla="*/ 1693771 w 3815986"/>
                <a:gd name="T45" fmla="*/ 1862715 h 2675935"/>
                <a:gd name="T46" fmla="*/ 2429907 w 3815986"/>
                <a:gd name="T47" fmla="*/ 1405489 h 2675935"/>
                <a:gd name="T48" fmla="*/ 2730831 w 3815986"/>
                <a:gd name="T49" fmla="*/ 1100363 h 2675935"/>
                <a:gd name="T50" fmla="*/ 2968754 w 3815986"/>
                <a:gd name="T51" fmla="*/ 749952 h 2675935"/>
                <a:gd name="T52" fmla="*/ 3130220 w 3815986"/>
                <a:gd name="T53" fmla="*/ 362588 h 2675935"/>
                <a:gd name="T54" fmla="*/ 3174152 w 3815986"/>
                <a:gd name="T55" fmla="*/ 158133 h 2675935"/>
                <a:gd name="T56" fmla="*/ 17694720 60000 65536"/>
                <a:gd name="T57" fmla="*/ 0 60000 65536"/>
                <a:gd name="T58" fmla="*/ 5898240 60000 65536"/>
                <a:gd name="T59" fmla="*/ 1179648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815986"/>
                <a:gd name="T85" fmla="*/ 0 h 2675935"/>
                <a:gd name="T86" fmla="*/ 3815986 w 3815986"/>
                <a:gd name="T87" fmla="*/ 2675935 h 2675935"/>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lnTo>
                    <a:pt x="3648768"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5133" name="Freeform: Shape 15">
              <a:extLst>
                <a:ext uri="{FF2B5EF4-FFF2-40B4-BE49-F238E27FC236}">
                  <a16:creationId xmlns:a16="http://schemas.microsoft.com/office/drawing/2014/main" id="{FEE04D4E-3650-B03E-59CB-1C0DFA3D05A4}"/>
                </a:ext>
              </a:extLst>
            </p:cNvPr>
            <p:cNvSpPr>
              <a:spLocks/>
            </p:cNvSpPr>
            <p:nvPr/>
          </p:nvSpPr>
          <p:spPr bwMode="auto">
            <a:xfrm>
              <a:off x="530" y="0"/>
              <a:ext cx="3345570" cy="2510869"/>
            </a:xfrm>
            <a:custGeom>
              <a:avLst/>
              <a:gdLst>
                <a:gd name="T0" fmla="*/ 1672785 w 3832270"/>
                <a:gd name="T1" fmla="*/ 0 h 2876136"/>
                <a:gd name="T2" fmla="*/ 3345570 w 3832270"/>
                <a:gd name="T3" fmla="*/ 1255435 h 2876136"/>
                <a:gd name="T4" fmla="*/ 1672785 w 3832270"/>
                <a:gd name="T5" fmla="*/ 2510869 h 2876136"/>
                <a:gd name="T6" fmla="*/ 0 w 3832270"/>
                <a:gd name="T7" fmla="*/ 1255435 h 2876136"/>
                <a:gd name="T8" fmla="*/ 3318025 w 3832270"/>
                <a:gd name="T9" fmla="*/ 0 h 2876136"/>
                <a:gd name="T10" fmla="*/ 3345570 w 3832270"/>
                <a:gd name="T11" fmla="*/ 0 h 2876136"/>
                <a:gd name="T12" fmla="*/ 3338841 w 3832270"/>
                <a:gd name="T13" fmla="*/ 125510 h 2876136"/>
                <a:gd name="T14" fmla="*/ 3167378 w 3832270"/>
                <a:gd name="T15" fmla="*/ 804955 h 2876136"/>
                <a:gd name="T16" fmla="*/ 3068465 w 3832270"/>
                <a:gd name="T17" fmla="*/ 1020606 h 2876136"/>
                <a:gd name="T18" fmla="*/ 2950038 w 3832270"/>
                <a:gd name="T19" fmla="*/ 1228344 h 2876136"/>
                <a:gd name="T20" fmla="*/ 2657225 w 3832270"/>
                <a:gd name="T21" fmla="*/ 1613604 h 2876136"/>
                <a:gd name="T22" fmla="*/ 2484261 w 3832270"/>
                <a:gd name="T23" fmla="*/ 1787420 h 2876136"/>
                <a:gd name="T24" fmla="*/ 2438460 w 3832270"/>
                <a:gd name="T25" fmla="*/ 1828665 h 2876136"/>
                <a:gd name="T26" fmla="*/ 2391766 w 3832270"/>
                <a:gd name="T27" fmla="*/ 1869068 h 2876136"/>
                <a:gd name="T28" fmla="*/ 2295261 w 3832270"/>
                <a:gd name="T29" fmla="*/ 1946676 h 2876136"/>
                <a:gd name="T30" fmla="*/ 1873415 w 3832270"/>
                <a:gd name="T31" fmla="*/ 2213925 h 2876136"/>
                <a:gd name="T32" fmla="*/ 903543 w 3832270"/>
                <a:gd name="T33" fmla="*/ 2500196 h 2876136"/>
                <a:gd name="T34" fmla="*/ 647686 w 3832270"/>
                <a:gd name="T35" fmla="*/ 2510697 h 2876136"/>
                <a:gd name="T36" fmla="*/ 393031 w 3832270"/>
                <a:gd name="T37" fmla="*/ 2494557 h 2876136"/>
                <a:gd name="T38" fmla="*/ 19394 w 3832270"/>
                <a:gd name="T39" fmla="*/ 2423383 h 2876136"/>
                <a:gd name="T40" fmla="*/ 0 w 3832270"/>
                <a:gd name="T41" fmla="*/ 2417563 h 2876136"/>
                <a:gd name="T42" fmla="*/ 0 w 3832270"/>
                <a:gd name="T43" fmla="*/ 2261606 h 2876136"/>
                <a:gd name="T44" fmla="*/ 173767 w 3832270"/>
                <a:gd name="T45" fmla="*/ 2293731 h 2876136"/>
                <a:gd name="T46" fmla="*/ 408716 w 3832270"/>
                <a:gd name="T47" fmla="*/ 2313164 h 2876136"/>
                <a:gd name="T48" fmla="*/ 876186 w 3832270"/>
                <a:gd name="T49" fmla="*/ 2289427 h 2876136"/>
                <a:gd name="T50" fmla="*/ 1105644 w 3832270"/>
                <a:gd name="T51" fmla="*/ 2247088 h 2876136"/>
                <a:gd name="T52" fmla="*/ 1330646 w 3832270"/>
                <a:gd name="T53" fmla="*/ 2186568 h 2876136"/>
                <a:gd name="T54" fmla="*/ 1550212 w 3832270"/>
                <a:gd name="T55" fmla="*/ 2109382 h 2876136"/>
                <a:gd name="T56" fmla="*/ 1763275 w 3832270"/>
                <a:gd name="T57" fmla="*/ 2016119 h 2876136"/>
                <a:gd name="T58" fmla="*/ 2167209 w 3832270"/>
                <a:gd name="T59" fmla="*/ 1786999 h 2876136"/>
                <a:gd name="T60" fmla="*/ 2262735 w 3832270"/>
                <a:gd name="T61" fmla="*/ 1721008 h 2876136"/>
                <a:gd name="T62" fmla="*/ 2309697 w 3832270"/>
                <a:gd name="T63" fmla="*/ 1686918 h 2876136"/>
                <a:gd name="T64" fmla="*/ 2356033 w 3832270"/>
                <a:gd name="T65" fmla="*/ 1651987 h 2876136"/>
                <a:gd name="T66" fmla="*/ 2534787 w 3832270"/>
                <a:gd name="T67" fmla="*/ 1503758 h 2876136"/>
                <a:gd name="T68" fmla="*/ 2853889 w 3832270"/>
                <a:gd name="T69" fmla="*/ 1167488 h 2876136"/>
                <a:gd name="T70" fmla="*/ 2989961 w 3832270"/>
                <a:gd name="T71" fmla="*/ 979950 h 2876136"/>
                <a:gd name="T72" fmla="*/ 3105802 w 3832270"/>
                <a:gd name="T73" fmla="*/ 779787 h 2876136"/>
                <a:gd name="T74" fmla="*/ 3131466 w 3832270"/>
                <a:gd name="T75" fmla="*/ 728021 h 2876136"/>
                <a:gd name="T76" fmla="*/ 3143942 w 3832270"/>
                <a:gd name="T77" fmla="*/ 701928 h 2876136"/>
                <a:gd name="T78" fmla="*/ 3155793 w 3832270"/>
                <a:gd name="T79" fmla="*/ 675581 h 2876136"/>
                <a:gd name="T80" fmla="*/ 3178427 w 3832270"/>
                <a:gd name="T81" fmla="*/ 622469 h 2876136"/>
                <a:gd name="T82" fmla="*/ 3199635 w 3832270"/>
                <a:gd name="T83" fmla="*/ 568765 h 2876136"/>
                <a:gd name="T84" fmla="*/ 3268606 w 3832270"/>
                <a:gd name="T85" fmla="*/ 348822 h 2876136"/>
                <a:gd name="T86" fmla="*/ 3310522 w 3832270"/>
                <a:gd name="T87" fmla="*/ 122608 h 2876136"/>
                <a:gd name="T88" fmla="*/ 17694720 60000 65536"/>
                <a:gd name="T89" fmla="*/ 0 60000 65536"/>
                <a:gd name="T90" fmla="*/ 5898240 60000 65536"/>
                <a:gd name="T91" fmla="*/ 1179648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832270"/>
                <a:gd name="T133" fmla="*/ 0 h 2876136"/>
                <a:gd name="T134" fmla="*/ 3832270 w 3832270"/>
                <a:gd name="T135" fmla="*/ 2876136 h 28761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lnTo>
                    <a:pt x="3800718" y="0"/>
                  </a:lnTo>
                  <a:close/>
                </a:path>
              </a:pathLst>
            </a:custGeom>
            <a:gradFill rotWithShape="0">
              <a:gsLst>
                <a:gs pos="0">
                  <a:srgbClr val="FFFFFF">
                    <a:alpha val="9999"/>
                  </a:srgbClr>
                </a:gs>
                <a:gs pos="100000">
                  <a:srgbClr val="70AD47">
                    <a:alpha val="9999"/>
                  </a:srgbClr>
                </a:gs>
              </a:gsLst>
              <a:lin ang="120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pic>
        <p:nvPicPr>
          <p:cNvPr id="5127" name="Picture 10">
            <a:extLst>
              <a:ext uri="{FF2B5EF4-FFF2-40B4-BE49-F238E27FC236}">
                <a16:creationId xmlns:a16="http://schemas.microsoft.com/office/drawing/2014/main" id="{7ABBE5D2-FAC5-BE95-CEC1-BC2AAD5179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7875" y="4600575"/>
            <a:ext cx="2524125" cy="217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13">
            <a:extLst>
              <a:ext uri="{FF2B5EF4-FFF2-40B4-BE49-F238E27FC236}">
                <a16:creationId xmlns:a16="http://schemas.microsoft.com/office/drawing/2014/main" id="{6844A301-1F64-165C-63C4-6B7B05546E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0799991">
            <a:off x="0" y="-39688"/>
            <a:ext cx="12192000" cy="689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17">
            <a:hlinkClick r:id="rId5"/>
            <a:extLst>
              <a:ext uri="{FF2B5EF4-FFF2-40B4-BE49-F238E27FC236}">
                <a16:creationId xmlns:a16="http://schemas.microsoft.com/office/drawing/2014/main" id="{FF9E4C89-9FFE-ECBD-3B1E-0994DFDE51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64188" y="3995738"/>
            <a:ext cx="5365750" cy="2268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7170" name="Content Placeholder 2">
            <a:extLst>
              <a:ext uri="{FF2B5EF4-FFF2-40B4-BE49-F238E27FC236}">
                <a16:creationId xmlns:a16="http://schemas.microsoft.com/office/drawing/2014/main" id="{A650EEBB-7AD4-4E6C-4EBE-5EEA88B1FAB5}"/>
              </a:ext>
            </a:extLst>
          </p:cNvPr>
          <p:cNvSpPr txBox="1">
            <a:spLocks noGrp="1" noChangeArrowheads="1"/>
          </p:cNvSpPr>
          <p:nvPr>
            <p:ph idx="1"/>
          </p:nvPr>
        </p:nvSpPr>
        <p:spPr>
          <a:xfrm>
            <a:off x="533400" y="492125"/>
            <a:ext cx="10515600" cy="6183313"/>
          </a:xfrm>
        </p:spPr>
        <p:txBody>
          <a:bodyPr/>
          <a:lstStyle/>
          <a:p>
            <a:pPr marL="0" indent="0" eaLnBrk="1">
              <a:buFont typeface="Arial" panose="020B0604020202020204" pitchFamily="34" charset="0"/>
              <a:buNone/>
            </a:pPr>
            <a:r>
              <a:rPr lang="en-GB" altLang="en-US" sz="3000" u="sng">
                <a:solidFill>
                  <a:srgbClr val="2E75B6"/>
                </a:solidFill>
                <a:latin typeface="Calibri" panose="020F0502020204030204" pitchFamily="34" charset="0"/>
              </a:rPr>
              <a:t>YES TRAINING IS REQUIRED!</a:t>
            </a:r>
          </a:p>
          <a:p>
            <a:pPr marL="0" indent="0" eaLnBrk="1">
              <a:buFont typeface="Arial" panose="020B0604020202020204" pitchFamily="34" charset="0"/>
              <a:buNone/>
            </a:pPr>
            <a:endParaRPr lang="en-GB" altLang="en-US" sz="2600">
              <a:latin typeface="Calibri" panose="020F0502020204030204" pitchFamily="34" charset="0"/>
            </a:endParaRPr>
          </a:p>
          <a:p>
            <a:pPr marL="0" indent="0" eaLnBrk="1">
              <a:buFont typeface="Arial" panose="020B0604020202020204" pitchFamily="34" charset="0"/>
              <a:buNone/>
            </a:pPr>
            <a:r>
              <a:rPr lang="en-GB" altLang="en-US" sz="2400">
                <a:latin typeface="Arial" panose="020B0604020202020204" pitchFamily="34" charset="0"/>
                <a:cs typeface="Arial" panose="020B0604020202020204" pitchFamily="34" charset="0"/>
              </a:rPr>
              <a:t>As students vary in age and the understanding of technology, some require training, where others are native (netizen) to the current digital era.</a:t>
            </a:r>
          </a:p>
          <a:p>
            <a:pPr marL="0" indent="0" eaLnBrk="1">
              <a:buFont typeface="Arial" panose="020B0604020202020204" pitchFamily="34" charset="0"/>
              <a:buNone/>
            </a:pPr>
            <a:endParaRPr lang="en-GB" altLang="en-US" sz="2400">
              <a:latin typeface="Arial" panose="020B0604020202020204" pitchFamily="34" charset="0"/>
              <a:cs typeface="Arial" panose="020B0604020202020204" pitchFamily="34" charset="0"/>
            </a:endParaRPr>
          </a:p>
          <a:p>
            <a:pPr marL="0" indent="0" eaLnBrk="1">
              <a:buFont typeface="Arial" panose="020B0604020202020204" pitchFamily="34" charset="0"/>
              <a:buNone/>
            </a:pPr>
            <a:r>
              <a:rPr lang="en-GB" altLang="en-US" sz="2400">
                <a:latin typeface="Arial" panose="020B0604020202020204" pitchFamily="34" charset="0"/>
                <a:cs typeface="Arial" panose="020B0604020202020204" pitchFamily="34" charset="0"/>
              </a:rPr>
              <a:t>Training on how to use technology to collaborate, is not only required for the university purposes but also to communicate with other needed for digital skills in the workplace and home.</a:t>
            </a:r>
          </a:p>
          <a:p>
            <a:pPr marL="0" indent="0" eaLnBrk="1">
              <a:buFont typeface="Arial" panose="020B0604020202020204" pitchFamily="34" charset="0"/>
              <a:buNone/>
            </a:pPr>
            <a:endParaRPr lang="en-GB" altLang="en-US" sz="2400">
              <a:latin typeface="Arial" panose="020B0604020202020204" pitchFamily="34" charset="0"/>
              <a:cs typeface="Arial" panose="020B0604020202020204" pitchFamily="34" charset="0"/>
            </a:endParaRPr>
          </a:p>
          <a:p>
            <a:pPr marL="0" indent="0" eaLnBrk="1">
              <a:buFont typeface="Arial" panose="020B0604020202020204" pitchFamily="34" charset="0"/>
              <a:buNone/>
            </a:pPr>
            <a:r>
              <a:rPr lang="en-GB" altLang="en-US" sz="2400">
                <a:latin typeface="Arial" panose="020B0604020202020204" pitchFamily="34" charset="0"/>
                <a:cs typeface="Arial" panose="020B0604020202020204" pitchFamily="34" charset="0"/>
              </a:rPr>
              <a:t>To support students with the use of technology assisting them to collaborate, with UWTSD by provision of a website called “DigiCentre”, in order to support with “digital skills” requirement. (UWTSD, 2022)</a:t>
            </a:r>
          </a:p>
          <a:p>
            <a:pPr marL="0" indent="0" eaLnBrk="1">
              <a:buFont typeface="Arial" panose="020B0604020202020204" pitchFamily="34" charset="0"/>
              <a:buNone/>
            </a:pPr>
            <a:endParaRPr lang="en-GB" altLang="en-US" sz="2400">
              <a:latin typeface="Arial" panose="020B0604020202020204" pitchFamily="34" charset="0"/>
              <a:cs typeface="Arial" panose="020B0604020202020204" pitchFamily="34" charset="0"/>
            </a:endParaRPr>
          </a:p>
          <a:p>
            <a:pPr marL="0" indent="0" eaLnBrk="1">
              <a:buFont typeface="Arial" panose="020B0604020202020204" pitchFamily="34" charset="0"/>
              <a:buNone/>
            </a:pPr>
            <a:r>
              <a:rPr lang="en-GB" altLang="en-US" sz="2400">
                <a:latin typeface="Arial" panose="020B0604020202020204" pitchFamily="34" charset="0"/>
                <a:cs typeface="Arial" panose="020B0604020202020204" pitchFamily="34" charset="0"/>
              </a:rPr>
              <a:t>At the UWTSD Birmingham Sparkhill Campus, there are lectures provided to train students with the use of technology. </a:t>
            </a:r>
          </a:p>
          <a:p>
            <a:pPr marL="0" indent="0" eaLnBrk="1">
              <a:buFont typeface="Arial" panose="020B0604020202020204" pitchFamily="34" charset="0"/>
              <a:buNone/>
            </a:pPr>
            <a:endParaRPr lang="en-GB" altLang="en-US" sz="2600">
              <a:latin typeface="Calibri" panose="020F0502020204030204" pitchFamily="34" charset="0"/>
            </a:endParaRPr>
          </a:p>
        </p:txBody>
      </p:sp>
      <p:pic>
        <p:nvPicPr>
          <p:cNvPr id="7171" name="Picture 3">
            <a:extLst>
              <a:ext uri="{FF2B5EF4-FFF2-40B4-BE49-F238E27FC236}">
                <a16:creationId xmlns:a16="http://schemas.microsoft.com/office/drawing/2014/main" id="{6AD34AB6-FD7C-653B-08FE-4C79974B72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503613" cy="251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5">
            <a:extLst>
              <a:ext uri="{FF2B5EF4-FFF2-40B4-BE49-F238E27FC236}">
                <a16:creationId xmlns:a16="http://schemas.microsoft.com/office/drawing/2014/main" id="{3247A608-25A6-DCF4-41EA-617F939F1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9900" y="4351338"/>
            <a:ext cx="2832100" cy="244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6">
            <a:extLst>
              <a:ext uri="{FF2B5EF4-FFF2-40B4-BE49-F238E27FC236}">
                <a16:creationId xmlns:a16="http://schemas.microsoft.com/office/drawing/2014/main" id="{5AA02547-7D2C-932F-0306-A1ABA9015D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DF2E957A-B2F4-6D50-A4A6-05C8D593CC73}"/>
              </a:ext>
            </a:extLst>
          </p:cNvPr>
          <p:cNvSpPr>
            <a:spLocks noMove="1" noResize="1"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endParaRPr>
          </a:p>
        </p:txBody>
      </p:sp>
      <p:sp>
        <p:nvSpPr>
          <p:cNvPr id="8195" name="Rectangle 9">
            <a:extLst>
              <a:ext uri="{FF2B5EF4-FFF2-40B4-BE49-F238E27FC236}">
                <a16:creationId xmlns:a16="http://schemas.microsoft.com/office/drawing/2014/main" id="{4E099E6E-4DEA-2548-4BFF-1D4B8902A421}"/>
              </a:ext>
            </a:extLst>
          </p:cNvPr>
          <p:cNvSpPr>
            <a:spLocks noMove="1" noResize="1" noChangeArrowheads="1"/>
          </p:cNvSpPr>
          <p:nvPr/>
        </p:nvSpPr>
        <p:spPr bwMode="auto">
          <a:xfrm>
            <a:off x="0" y="0"/>
            <a:ext cx="12192000" cy="6858000"/>
          </a:xfrm>
          <a:prstGeom prst="rect">
            <a:avLst/>
          </a:prstGeom>
          <a:gradFill rotWithShape="0">
            <a:gsLst>
              <a:gs pos="0">
                <a:srgbClr val="70AD47">
                  <a:alpha val="20000"/>
                </a:srgbClr>
              </a:gs>
              <a:gs pos="100000">
                <a:srgbClr val="4472C4">
                  <a:alpha val="39999"/>
                </a:srgbClr>
              </a:gs>
            </a:gsLst>
            <a:lin ang="120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sz="2200">
              <a:solidFill>
                <a:srgbClr val="FFFFFF"/>
              </a:solidFill>
            </a:endParaRPr>
          </a:p>
        </p:txBody>
      </p:sp>
      <p:grpSp>
        <p:nvGrpSpPr>
          <p:cNvPr id="8196" name="Group 11">
            <a:extLst>
              <a:ext uri="{FF2B5EF4-FFF2-40B4-BE49-F238E27FC236}">
                <a16:creationId xmlns:a16="http://schemas.microsoft.com/office/drawing/2014/main" id="{00041AC2-0983-A291-0273-80BE21AE3888}"/>
              </a:ext>
            </a:extLst>
          </p:cNvPr>
          <p:cNvGrpSpPr>
            <a:grpSpLocks/>
          </p:cNvGrpSpPr>
          <p:nvPr/>
        </p:nvGrpSpPr>
        <p:grpSpPr bwMode="auto">
          <a:xfrm>
            <a:off x="-17463" y="-7938"/>
            <a:ext cx="4638676" cy="1965326"/>
            <a:chOff x="-18233" y="-8165"/>
            <a:chExt cx="4639848" cy="1964780"/>
          </a:xfrm>
        </p:grpSpPr>
        <p:sp>
          <p:nvSpPr>
            <p:cNvPr id="8205" name="Freeform: Shape 12">
              <a:extLst>
                <a:ext uri="{FF2B5EF4-FFF2-40B4-BE49-F238E27FC236}">
                  <a16:creationId xmlns:a16="http://schemas.microsoft.com/office/drawing/2014/main" id="{445B2908-5165-9392-07F7-2DB39289B9EC}"/>
                </a:ext>
              </a:extLst>
            </p:cNvPr>
            <p:cNvSpPr>
              <a:spLocks/>
            </p:cNvSpPr>
            <p:nvPr/>
          </p:nvSpPr>
          <p:spPr bwMode="auto">
            <a:xfrm flipH="1">
              <a:off x="-18233" y="-8165"/>
              <a:ext cx="4639848" cy="1964780"/>
            </a:xfrm>
            <a:custGeom>
              <a:avLst/>
              <a:gdLst>
                <a:gd name="T0" fmla="*/ 2319924 w 5324985"/>
                <a:gd name="T1" fmla="*/ 0 h 3251912"/>
                <a:gd name="T2" fmla="*/ 4639848 w 5324985"/>
                <a:gd name="T3" fmla="*/ 982390 h 3251912"/>
                <a:gd name="T4" fmla="*/ 2319924 w 5324985"/>
                <a:gd name="T5" fmla="*/ 1964780 h 3251912"/>
                <a:gd name="T6" fmla="*/ 0 w 5324985"/>
                <a:gd name="T7" fmla="*/ 982390 h 3251912"/>
                <a:gd name="T8" fmla="*/ 0 w 5324985"/>
                <a:gd name="T9" fmla="*/ 0 h 3251912"/>
                <a:gd name="T10" fmla="*/ 32088 w 5324985"/>
                <a:gd name="T11" fmla="*/ 0 h 3251912"/>
                <a:gd name="T12" fmla="*/ 39213 w 5324985"/>
                <a:gd name="T13" fmla="*/ 92386 h 3251912"/>
                <a:gd name="T14" fmla="*/ 60084 w 5324985"/>
                <a:gd name="T15" fmla="*/ 186454 h 3251912"/>
                <a:gd name="T16" fmla="*/ 146187 w 5324985"/>
                <a:gd name="T17" fmla="*/ 367330 h 3251912"/>
                <a:gd name="T18" fmla="*/ 175885 w 5324985"/>
                <a:gd name="T19" fmla="*/ 410572 h 3251912"/>
                <a:gd name="T20" fmla="*/ 208895 w 5324985"/>
                <a:gd name="T21" fmla="*/ 452835 h 3251912"/>
                <a:gd name="T22" fmla="*/ 282072 w 5324985"/>
                <a:gd name="T23" fmla="*/ 534771 h 3251912"/>
                <a:gd name="T24" fmla="*/ 362835 w 5324985"/>
                <a:gd name="T25" fmla="*/ 613908 h 3251912"/>
                <a:gd name="T26" fmla="*/ 449364 w 5324985"/>
                <a:gd name="T27" fmla="*/ 690807 h 3251912"/>
                <a:gd name="T28" fmla="*/ 629476 w 5324985"/>
                <a:gd name="T29" fmla="*/ 842925 h 3251912"/>
                <a:gd name="T30" fmla="*/ 719531 w 5324985"/>
                <a:gd name="T31" fmla="*/ 920033 h 3251912"/>
                <a:gd name="T32" fmla="*/ 807130 w 5324985"/>
                <a:gd name="T33" fmla="*/ 998121 h 3251912"/>
                <a:gd name="T34" fmla="*/ 894729 w 5324985"/>
                <a:gd name="T35" fmla="*/ 1073551 h 3251912"/>
                <a:gd name="T36" fmla="*/ 986280 w 5324985"/>
                <a:gd name="T37" fmla="*/ 1146390 h 3251912"/>
                <a:gd name="T38" fmla="*/ 1180388 w 5324985"/>
                <a:gd name="T39" fmla="*/ 1283744 h 3251912"/>
                <a:gd name="T40" fmla="*/ 1616351 w 5324985"/>
                <a:gd name="T41" fmla="*/ 1513040 h 3251912"/>
                <a:gd name="T42" fmla="*/ 1857354 w 5324985"/>
                <a:gd name="T43" fmla="*/ 1599244 h 3251912"/>
                <a:gd name="T44" fmla="*/ 2111711 w 5324985"/>
                <a:gd name="T45" fmla="*/ 1664388 h 3251912"/>
                <a:gd name="T46" fmla="*/ 2376644 w 5324985"/>
                <a:gd name="T47" fmla="*/ 1709379 h 3251912"/>
                <a:gd name="T48" fmla="*/ 2649803 w 5324985"/>
                <a:gd name="T49" fmla="*/ 1734569 h 3251912"/>
                <a:gd name="T50" fmla="*/ 2927983 w 5324985"/>
                <a:gd name="T51" fmla="*/ 1742476 h 3251912"/>
                <a:gd name="T52" fmla="*/ 2997100 w 5324985"/>
                <a:gd name="T53" fmla="*/ 1742125 h 3251912"/>
                <a:gd name="T54" fmla="*/ 3030966 w 5324985"/>
                <a:gd name="T55" fmla="*/ 1741567 h 3251912"/>
                <a:gd name="T56" fmla="*/ 3064723 w 5324985"/>
                <a:gd name="T57" fmla="*/ 1740446 h 3251912"/>
                <a:gd name="T58" fmla="*/ 3198899 w 5324985"/>
                <a:gd name="T59" fmla="*/ 1732750 h 3251912"/>
                <a:gd name="T60" fmla="*/ 3716479 w 5324985"/>
                <a:gd name="T61" fmla="*/ 1641157 h 3251912"/>
                <a:gd name="T62" fmla="*/ 3961435 w 5324985"/>
                <a:gd name="T63" fmla="*/ 1561670 h 3251912"/>
                <a:gd name="T64" fmla="*/ 4197952 w 5324985"/>
                <a:gd name="T65" fmla="*/ 1464969 h 3251912"/>
                <a:gd name="T66" fmla="*/ 4427845 w 5324985"/>
                <a:gd name="T67" fmla="*/ 1355534 h 3251912"/>
                <a:gd name="T68" fmla="*/ 4541296 w 5324985"/>
                <a:gd name="T69" fmla="*/ 1297598 h 3251912"/>
                <a:gd name="T70" fmla="*/ 4639848 w 5324985"/>
                <a:gd name="T71" fmla="*/ 1245922 h 3251912"/>
                <a:gd name="T72" fmla="*/ 4639848 w 5324985"/>
                <a:gd name="T73" fmla="*/ 1519539 h 3251912"/>
                <a:gd name="T74" fmla="*/ 4631032 w 5324985"/>
                <a:gd name="T75" fmla="*/ 1524305 h 3251912"/>
                <a:gd name="T76" fmla="*/ 4390028 w 5324985"/>
                <a:gd name="T77" fmla="*/ 1644866 h 3251912"/>
                <a:gd name="T78" fmla="*/ 4131612 w 5324985"/>
                <a:gd name="T79" fmla="*/ 1755140 h 3251912"/>
                <a:gd name="T80" fmla="*/ 3851937 w 5324985"/>
                <a:gd name="T81" fmla="*/ 1848132 h 3251912"/>
                <a:gd name="T82" fmla="*/ 3239173 w 5324985"/>
                <a:gd name="T83" fmla="*/ 1955818 h 3251912"/>
                <a:gd name="T84" fmla="*/ 3080747 w 5324985"/>
                <a:gd name="T85" fmla="*/ 1963585 h 3251912"/>
                <a:gd name="T86" fmla="*/ 3041113 w 5324985"/>
                <a:gd name="T87" fmla="*/ 1964564 h 3251912"/>
                <a:gd name="T88" fmla="*/ 3001588 w 5324985"/>
                <a:gd name="T89" fmla="*/ 1964704 h 3251912"/>
                <a:gd name="T90" fmla="*/ 2923924 w 5324985"/>
                <a:gd name="T91" fmla="*/ 1964075 h 3251912"/>
                <a:gd name="T92" fmla="*/ 2769985 w 5324985"/>
                <a:gd name="T93" fmla="*/ 1959876 h 3251912"/>
                <a:gd name="T94" fmla="*/ 2615938 w 5324985"/>
                <a:gd name="T95" fmla="*/ 1950220 h 3251912"/>
                <a:gd name="T96" fmla="*/ 2309129 w 5324985"/>
                <a:gd name="T97" fmla="*/ 1915795 h 3251912"/>
                <a:gd name="T98" fmla="*/ 2009157 w 5324985"/>
                <a:gd name="T99" fmla="*/ 1856389 h 3251912"/>
                <a:gd name="T100" fmla="*/ 1724034 w 5324985"/>
                <a:gd name="T101" fmla="*/ 1770254 h 3251912"/>
                <a:gd name="T102" fmla="*/ 1462306 w 5324985"/>
                <a:gd name="T103" fmla="*/ 1658160 h 3251912"/>
                <a:gd name="T104" fmla="*/ 1024419 w 5324985"/>
                <a:gd name="T105" fmla="*/ 1375757 h 3251912"/>
                <a:gd name="T106" fmla="*/ 846337 w 5324985"/>
                <a:gd name="T107" fmla="*/ 1215661 h 3251912"/>
                <a:gd name="T108" fmla="*/ 688980 w 5324985"/>
                <a:gd name="T109" fmla="*/ 1048710 h 3251912"/>
                <a:gd name="T110" fmla="*/ 615588 w 5324985"/>
                <a:gd name="T111" fmla="*/ 965864 h 3251912"/>
                <a:gd name="T112" fmla="*/ 539314 w 5324985"/>
                <a:gd name="T113" fmla="*/ 884418 h 3251912"/>
                <a:gd name="T114" fmla="*/ 380140 w 5324985"/>
                <a:gd name="T115" fmla="*/ 722224 h 3251912"/>
                <a:gd name="T116" fmla="*/ 302263 w 5324985"/>
                <a:gd name="T117" fmla="*/ 639728 h 3251912"/>
                <a:gd name="T118" fmla="*/ 228123 w 5324985"/>
                <a:gd name="T119" fmla="*/ 555412 h 3251912"/>
                <a:gd name="T120" fmla="*/ 103242 w 5324985"/>
                <a:gd name="T121" fmla="*/ 378525 h 3251912"/>
                <a:gd name="T122" fmla="*/ 24511 w 5324985"/>
                <a:gd name="T123" fmla="*/ 190792 h 3251912"/>
                <a:gd name="T124" fmla="*/ 5882 w 5324985"/>
                <a:gd name="T125" fmla="*/ 94372 h 3251912"/>
                <a:gd name="T126" fmla="*/ 17694720 60000 65536"/>
                <a:gd name="T127" fmla="*/ 0 60000 65536"/>
                <a:gd name="T128" fmla="*/ 5898240 60000 65536"/>
                <a:gd name="T129" fmla="*/ 1179648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324985"/>
                <a:gd name="T190" fmla="*/ 0 h 3251912"/>
                <a:gd name="T191" fmla="*/ 5324985 w 5324985"/>
                <a:gd name="T192" fmla="*/ 3251912 h 325191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lnTo>
                    <a:pt x="0"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206" name="Freeform: Shape 13">
              <a:extLst>
                <a:ext uri="{FF2B5EF4-FFF2-40B4-BE49-F238E27FC236}">
                  <a16:creationId xmlns:a16="http://schemas.microsoft.com/office/drawing/2014/main" id="{FA17BDA6-9915-1B28-2404-072FFE39D4E9}"/>
                </a:ext>
              </a:extLst>
            </p:cNvPr>
            <p:cNvSpPr>
              <a:spLocks/>
            </p:cNvSpPr>
            <p:nvPr/>
          </p:nvSpPr>
          <p:spPr bwMode="auto">
            <a:xfrm flipH="1">
              <a:off x="-18233" y="-8165"/>
              <a:ext cx="4596761" cy="1800956"/>
            </a:xfrm>
            <a:custGeom>
              <a:avLst/>
              <a:gdLst>
                <a:gd name="T0" fmla="*/ 0 w 5275533"/>
                <a:gd name="T1" fmla="*/ 0 h 2980757"/>
                <a:gd name="T2" fmla="*/ 5275533 w 5275533"/>
                <a:gd name="T3" fmla="*/ 2980757 h 2980757"/>
              </a:gdLst>
              <a:ahLst/>
              <a:cxnLst/>
              <a:rect l="T0" t="T1" r="T2" b="T3"/>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lnTo>
                    <a:pt x="0"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207" name="Freeform: Shape 14">
              <a:extLst>
                <a:ext uri="{FF2B5EF4-FFF2-40B4-BE49-F238E27FC236}">
                  <a16:creationId xmlns:a16="http://schemas.microsoft.com/office/drawing/2014/main" id="{572AD8DC-C90A-25B7-648D-943735811455}"/>
                </a:ext>
              </a:extLst>
            </p:cNvPr>
            <p:cNvSpPr>
              <a:spLocks/>
            </p:cNvSpPr>
            <p:nvPr/>
          </p:nvSpPr>
          <p:spPr bwMode="auto">
            <a:xfrm flipH="1">
              <a:off x="-18233" y="-8165"/>
              <a:ext cx="4592628" cy="1768943"/>
            </a:xfrm>
            <a:custGeom>
              <a:avLst/>
              <a:gdLst>
                <a:gd name="T0" fmla="*/ 2296314 w 5270786"/>
                <a:gd name="T1" fmla="*/ 0 h 2927775"/>
                <a:gd name="T2" fmla="*/ 4592628 w 5270786"/>
                <a:gd name="T3" fmla="*/ 884472 h 2927775"/>
                <a:gd name="T4" fmla="*/ 2296314 w 5270786"/>
                <a:gd name="T5" fmla="*/ 1768943 h 2927775"/>
                <a:gd name="T6" fmla="*/ 0 w 5270786"/>
                <a:gd name="T7" fmla="*/ 884472 h 2927775"/>
                <a:gd name="T8" fmla="*/ 0 w 5270786"/>
                <a:gd name="T9" fmla="*/ 0 h 2927775"/>
                <a:gd name="T10" fmla="*/ 534831 w 5270786"/>
                <a:gd name="T11" fmla="*/ 0 h 2927775"/>
                <a:gd name="T12" fmla="*/ 538910 w 5270786"/>
                <a:gd name="T13" fmla="*/ 51601 h 2927775"/>
                <a:gd name="T14" fmla="*/ 918462 w 5270786"/>
                <a:gd name="T15" fmla="*/ 540874 h 2927775"/>
                <a:gd name="T16" fmla="*/ 1112676 w 5270786"/>
                <a:gd name="T17" fmla="*/ 719791 h 2927775"/>
                <a:gd name="T18" fmla="*/ 2935053 w 5270786"/>
                <a:gd name="T19" fmla="*/ 1419156 h 2927775"/>
                <a:gd name="T20" fmla="*/ 4318475 w 5270786"/>
                <a:gd name="T21" fmla="*/ 988902 h 2927775"/>
                <a:gd name="T22" fmla="*/ 4486836 w 5270786"/>
                <a:gd name="T23" fmla="*/ 903466 h 2927775"/>
                <a:gd name="T24" fmla="*/ 4592628 w 5270786"/>
                <a:gd name="T25" fmla="*/ 849563 h 2927775"/>
                <a:gd name="T26" fmla="*/ 4592628 w 5270786"/>
                <a:gd name="T27" fmla="*/ 1292153 h 2927775"/>
                <a:gd name="T28" fmla="*/ 4455078 w 5270786"/>
                <a:gd name="T29" fmla="*/ 1361689 h 2927775"/>
                <a:gd name="T30" fmla="*/ 2934946 w 5270786"/>
                <a:gd name="T31" fmla="*/ 1768943 h 2927775"/>
                <a:gd name="T32" fmla="*/ 670621 w 5270786"/>
                <a:gd name="T33" fmla="*/ 916132 h 2927775"/>
                <a:gd name="T34" fmla="*/ 2744 w 5270786"/>
                <a:gd name="T35" fmla="*/ 51509 h 2927775"/>
                <a:gd name="T36" fmla="*/ 17694720 60000 65536"/>
                <a:gd name="T37" fmla="*/ 0 60000 65536"/>
                <a:gd name="T38" fmla="*/ 5898240 60000 65536"/>
                <a:gd name="T39" fmla="*/ 1179648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270786"/>
                <a:gd name="T55" fmla="*/ 0 h 2927775"/>
                <a:gd name="T56" fmla="*/ 5270786 w 5270786"/>
                <a:gd name="T57" fmla="*/ 2927775 h 292777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lnTo>
                    <a:pt x="0"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208" name="Freeform: Shape 15">
              <a:extLst>
                <a:ext uri="{FF2B5EF4-FFF2-40B4-BE49-F238E27FC236}">
                  <a16:creationId xmlns:a16="http://schemas.microsoft.com/office/drawing/2014/main" id="{A659AD89-BBD3-2C3A-70BA-EA3D17B30948}"/>
                </a:ext>
              </a:extLst>
            </p:cNvPr>
            <p:cNvSpPr>
              <a:spLocks/>
            </p:cNvSpPr>
            <p:nvPr/>
          </p:nvSpPr>
          <p:spPr bwMode="auto">
            <a:xfrm flipH="1">
              <a:off x="-18233" y="-8165"/>
              <a:ext cx="4592628" cy="1768943"/>
            </a:xfrm>
            <a:custGeom>
              <a:avLst/>
              <a:gdLst>
                <a:gd name="T0" fmla="*/ 2296314 w 5270786"/>
                <a:gd name="T1" fmla="*/ 0 h 2927775"/>
                <a:gd name="T2" fmla="*/ 4592628 w 5270786"/>
                <a:gd name="T3" fmla="*/ 884472 h 2927775"/>
                <a:gd name="T4" fmla="*/ 2296314 w 5270786"/>
                <a:gd name="T5" fmla="*/ 1768943 h 2927775"/>
                <a:gd name="T6" fmla="*/ 0 w 5270786"/>
                <a:gd name="T7" fmla="*/ 884472 h 2927775"/>
                <a:gd name="T8" fmla="*/ 0 w 5270786"/>
                <a:gd name="T9" fmla="*/ 0 h 2927775"/>
                <a:gd name="T10" fmla="*/ 641560 w 5270786"/>
                <a:gd name="T11" fmla="*/ 0 h 2927775"/>
                <a:gd name="T12" fmla="*/ 645049 w 5270786"/>
                <a:gd name="T13" fmla="*/ 43952 h 2927775"/>
                <a:gd name="T14" fmla="*/ 1004672 w 5270786"/>
                <a:gd name="T15" fmla="*/ 499661 h 2927775"/>
                <a:gd name="T16" fmla="*/ 1201022 w 5270786"/>
                <a:gd name="T17" fmla="*/ 680537 h 2927775"/>
                <a:gd name="T18" fmla="*/ 1950100 w 5270786"/>
                <a:gd name="T19" fmla="*/ 1181393 h 2927775"/>
                <a:gd name="T20" fmla="*/ 2934946 w 5270786"/>
                <a:gd name="T21" fmla="*/ 1349184 h 2927775"/>
                <a:gd name="T22" fmla="*/ 3568436 w 5270786"/>
                <a:gd name="T23" fmla="*/ 1242338 h 2927775"/>
                <a:gd name="T24" fmla="*/ 4252563 w 5270786"/>
                <a:gd name="T25" fmla="*/ 933834 h 2927775"/>
                <a:gd name="T26" fmla="*/ 4421457 w 5270786"/>
                <a:gd name="T27" fmla="*/ 848119 h 2927775"/>
                <a:gd name="T28" fmla="*/ 4592628 w 5270786"/>
                <a:gd name="T29" fmla="*/ 760902 h 2927775"/>
                <a:gd name="T30" fmla="*/ 4592628 w 5270786"/>
                <a:gd name="T31" fmla="*/ 1292153 h 2927775"/>
                <a:gd name="T32" fmla="*/ 4455078 w 5270786"/>
                <a:gd name="T33" fmla="*/ 1361689 h 2927775"/>
                <a:gd name="T34" fmla="*/ 2934946 w 5270786"/>
                <a:gd name="T35" fmla="*/ 1768943 h 2927775"/>
                <a:gd name="T36" fmla="*/ 670621 w 5270786"/>
                <a:gd name="T37" fmla="*/ 916132 h 2927775"/>
                <a:gd name="T38" fmla="*/ 2744 w 5270786"/>
                <a:gd name="T39" fmla="*/ 51509 h 2927775"/>
                <a:gd name="T40" fmla="*/ 17694720 60000 65536"/>
                <a:gd name="T41" fmla="*/ 0 60000 65536"/>
                <a:gd name="T42" fmla="*/ 5898240 60000 65536"/>
                <a:gd name="T43" fmla="*/ 1179648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270786"/>
                <a:gd name="T61" fmla="*/ 0 h 2927775"/>
                <a:gd name="T62" fmla="*/ 5270786 w 5270786"/>
                <a:gd name="T63" fmla="*/ 2927775 h 292777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lnTo>
                    <a:pt x="0"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sp>
        <p:nvSpPr>
          <p:cNvPr id="8197" name="Title 1">
            <a:extLst>
              <a:ext uri="{FF2B5EF4-FFF2-40B4-BE49-F238E27FC236}">
                <a16:creationId xmlns:a16="http://schemas.microsoft.com/office/drawing/2014/main" id="{97C396F1-AAC6-6F92-90FD-DF05F11B089B}"/>
              </a:ext>
            </a:extLst>
          </p:cNvPr>
          <p:cNvSpPr txBox="1">
            <a:spLocks noGrp="1" noChangeArrowheads="1"/>
          </p:cNvSpPr>
          <p:nvPr>
            <p:ph type="title"/>
          </p:nvPr>
        </p:nvSpPr>
        <p:spPr>
          <a:xfrm>
            <a:off x="2881313" y="127000"/>
            <a:ext cx="5754687" cy="1022350"/>
          </a:xfrm>
        </p:spPr>
        <p:txBody>
          <a:bodyPr anchorCtr="1"/>
          <a:lstStyle/>
          <a:p>
            <a:pPr algn="ctr" eaLnBrk="1"/>
            <a:r>
              <a:rPr lang="en-GB" altLang="en-US" sz="3600" b="1" u="sng">
                <a:solidFill>
                  <a:srgbClr val="548235"/>
                </a:solidFill>
                <a:latin typeface="Calibri Light" panose="020F0302020204030204" pitchFamily="34" charset="0"/>
              </a:rPr>
              <a:t>METHOD:</a:t>
            </a:r>
          </a:p>
        </p:txBody>
      </p:sp>
      <p:sp>
        <p:nvSpPr>
          <p:cNvPr id="8198" name="Content Placeholder 2">
            <a:extLst>
              <a:ext uri="{FF2B5EF4-FFF2-40B4-BE49-F238E27FC236}">
                <a16:creationId xmlns:a16="http://schemas.microsoft.com/office/drawing/2014/main" id="{4A8E3402-71C5-F446-1561-268DEA303465}"/>
              </a:ext>
            </a:extLst>
          </p:cNvPr>
          <p:cNvSpPr txBox="1">
            <a:spLocks noGrp="1" noChangeArrowheads="1"/>
          </p:cNvSpPr>
          <p:nvPr>
            <p:ph idx="1"/>
          </p:nvPr>
        </p:nvSpPr>
        <p:spPr>
          <a:xfrm>
            <a:off x="606425" y="1454150"/>
            <a:ext cx="5708650" cy="5276850"/>
          </a:xfrm>
        </p:spPr>
        <p:txBody>
          <a:bodyPr/>
          <a:lstStyle/>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r>
              <a:rPr lang="en-GB" altLang="en-US" sz="2200">
                <a:latin typeface="Arial" panose="020B0604020202020204" pitchFamily="34" charset="0"/>
                <a:cs typeface="Arial" panose="020B0604020202020204" pitchFamily="34" charset="0"/>
              </a:rPr>
              <a:t>This is a quantitative approach. </a:t>
            </a:r>
          </a:p>
          <a:p>
            <a:pPr marL="0" indent="0" eaLnBrk="1">
              <a:lnSpc>
                <a:spcPct val="80000"/>
              </a:lnSpc>
              <a:buFont typeface="Arial" panose="020B0604020202020204" pitchFamily="34" charset="0"/>
              <a:buNone/>
            </a:pPr>
            <a:endParaRPr lang="en-GB" altLang="en-US" sz="22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2200">
                <a:latin typeface="Arial" panose="020B0604020202020204" pitchFamily="34" charset="0"/>
                <a:cs typeface="Arial" panose="020B0604020202020204" pitchFamily="34" charset="0"/>
              </a:rPr>
              <a:t>We are carrying out a survey using a online self-administered questionnaire.</a:t>
            </a:r>
          </a:p>
          <a:p>
            <a:pPr marL="0" indent="0" eaLnBrk="1">
              <a:lnSpc>
                <a:spcPct val="80000"/>
              </a:lnSpc>
              <a:buFont typeface="Arial" panose="020B0604020202020204" pitchFamily="34" charset="0"/>
              <a:buNone/>
            </a:pPr>
            <a:endParaRPr lang="en-GB" altLang="en-US" sz="22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2200">
                <a:latin typeface="Arial" panose="020B0604020202020204" pitchFamily="34" charset="0"/>
                <a:cs typeface="Arial" panose="020B0604020202020204" pitchFamily="34" charset="0"/>
              </a:rPr>
              <a:t>The participants will be students of UWTSD and their responses will be collated via email.</a:t>
            </a:r>
          </a:p>
          <a:p>
            <a:pPr marL="0" indent="0" eaLnBrk="1">
              <a:lnSpc>
                <a:spcPct val="80000"/>
              </a:lnSpc>
              <a:buFont typeface="Arial" panose="020B0604020202020204" pitchFamily="34" charset="0"/>
              <a:buNone/>
            </a:pPr>
            <a:endParaRPr lang="en-GB" altLang="en-US" sz="22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2200">
                <a:latin typeface="Arial" panose="020B0604020202020204" pitchFamily="34" charset="0"/>
                <a:cs typeface="Arial" panose="020B0604020202020204" pitchFamily="34" charset="0"/>
              </a:rPr>
              <a:t>These questions will not be intrusive or unethical where it infringes on Religion, Ethnicity, Disability, Age and Gender.</a:t>
            </a:r>
          </a:p>
          <a:p>
            <a:pPr marL="0" indent="0" eaLnBrk="1">
              <a:lnSpc>
                <a:spcPct val="80000"/>
              </a:lnSpc>
              <a:buFont typeface="Arial" panose="020B0604020202020204" pitchFamily="34" charset="0"/>
              <a:buNone/>
            </a:pPr>
            <a:r>
              <a:rPr lang="en-GB" altLang="en-US" sz="2200">
                <a:latin typeface="Arial" panose="020B0604020202020204" pitchFamily="34" charset="0"/>
                <a:cs typeface="Arial" panose="020B0604020202020204" pitchFamily="34" charset="0"/>
              </a:rPr>
              <a:t>(Equality Act, 2010)</a:t>
            </a:r>
          </a:p>
          <a:p>
            <a:pPr marL="0" indent="0" algn="ctr" eaLnBrk="1">
              <a:lnSpc>
                <a:spcPct val="80000"/>
              </a:lnSpc>
              <a:buFont typeface="Arial" panose="020B0604020202020204" pitchFamily="34" charset="0"/>
              <a:buNone/>
            </a:pPr>
            <a:endParaRPr lang="en-GB" altLang="en-US">
              <a:solidFill>
                <a:srgbClr val="44546A"/>
              </a:solidFill>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a:p>
            <a:pPr marL="0" indent="0" eaLnBrk="1">
              <a:lnSpc>
                <a:spcPct val="80000"/>
              </a:lnSpc>
              <a:buFont typeface="Arial" panose="020B0604020202020204" pitchFamily="34" charset="0"/>
              <a:buNone/>
            </a:pPr>
            <a:endParaRPr lang="en-GB" altLang="en-US" sz="2000">
              <a:solidFill>
                <a:srgbClr val="44546A"/>
              </a:solidFill>
              <a:latin typeface="Calibri" panose="020F0502020204030204" pitchFamily="34" charset="0"/>
            </a:endParaRPr>
          </a:p>
        </p:txBody>
      </p:sp>
      <p:grpSp>
        <p:nvGrpSpPr>
          <p:cNvPr id="8199" name="Group 17">
            <a:extLst>
              <a:ext uri="{FF2B5EF4-FFF2-40B4-BE49-F238E27FC236}">
                <a16:creationId xmlns:a16="http://schemas.microsoft.com/office/drawing/2014/main" id="{43151AF1-A048-DF30-71B9-B7F0948FC8D2}"/>
              </a:ext>
            </a:extLst>
          </p:cNvPr>
          <p:cNvGrpSpPr>
            <a:grpSpLocks/>
          </p:cNvGrpSpPr>
          <p:nvPr/>
        </p:nvGrpSpPr>
        <p:grpSpPr bwMode="auto">
          <a:xfrm>
            <a:off x="9058275" y="4146550"/>
            <a:ext cx="3141663" cy="2716213"/>
            <a:chOff x="9058257" y="4146310"/>
            <a:chExt cx="3142416" cy="2716810"/>
          </a:xfrm>
        </p:grpSpPr>
        <p:sp>
          <p:nvSpPr>
            <p:cNvPr id="8201" name="Freeform: Shape 18">
              <a:extLst>
                <a:ext uri="{FF2B5EF4-FFF2-40B4-BE49-F238E27FC236}">
                  <a16:creationId xmlns:a16="http://schemas.microsoft.com/office/drawing/2014/main" id="{436A5447-CE85-8B64-93F5-2B4F14BB0243}"/>
                </a:ext>
              </a:extLst>
            </p:cNvPr>
            <p:cNvSpPr>
              <a:spLocks/>
            </p:cNvSpPr>
            <p:nvPr/>
          </p:nvSpPr>
          <p:spPr bwMode="auto">
            <a:xfrm rot="10799991">
              <a:off x="9058257" y="4146310"/>
              <a:ext cx="3142399" cy="2711616"/>
            </a:xfrm>
            <a:custGeom>
              <a:avLst/>
              <a:gdLst>
                <a:gd name="T0" fmla="*/ 1571200 w 2514948"/>
                <a:gd name="T1" fmla="*/ 0 h 2170178"/>
                <a:gd name="T2" fmla="*/ 3142399 w 2514948"/>
                <a:gd name="T3" fmla="*/ 1355808 h 2170178"/>
                <a:gd name="T4" fmla="*/ 1571200 w 2514948"/>
                <a:gd name="T5" fmla="*/ 2711616 h 2170178"/>
                <a:gd name="T6" fmla="*/ 0 w 2514948"/>
                <a:gd name="T7" fmla="*/ 1355808 h 2170178"/>
                <a:gd name="T8" fmla="*/ 3081353 w 2514948"/>
                <a:gd name="T9" fmla="*/ 0 h 2170178"/>
                <a:gd name="T10" fmla="*/ 3142399 w 2514948"/>
                <a:gd name="T11" fmla="*/ 0 h 2170178"/>
                <a:gd name="T12" fmla="*/ 3139073 w 2514948"/>
                <a:gd name="T13" fmla="*/ 15462 h 2170178"/>
                <a:gd name="T14" fmla="*/ 2992477 w 2514948"/>
                <a:gd name="T15" fmla="*/ 460637 h 2170178"/>
                <a:gd name="T16" fmla="*/ 2860997 w 2514948"/>
                <a:gd name="T17" fmla="*/ 747293 h 2170178"/>
                <a:gd name="T18" fmla="*/ 2703577 w 2514948"/>
                <a:gd name="T19" fmla="*/ 1023430 h 2170178"/>
                <a:gd name="T20" fmla="*/ 2314354 w 2514948"/>
                <a:gd name="T21" fmla="*/ 1535538 h 2170178"/>
                <a:gd name="T22" fmla="*/ 2084441 w 2514948"/>
                <a:gd name="T23" fmla="*/ 1766584 h 2170178"/>
                <a:gd name="T24" fmla="*/ 2023559 w 2514948"/>
                <a:gd name="T25" fmla="*/ 1821409 h 2170178"/>
                <a:gd name="T26" fmla="*/ 1961491 w 2514948"/>
                <a:gd name="T27" fmla="*/ 1875115 h 2170178"/>
                <a:gd name="T28" fmla="*/ 1833211 w 2514948"/>
                <a:gd name="T29" fmla="*/ 1978275 h 2170178"/>
                <a:gd name="T30" fmla="*/ 1272471 w 2514948"/>
                <a:gd name="T31" fmla="*/ 2333518 h 2170178"/>
                <a:gd name="T32" fmla="*/ 319690 w 2514948"/>
                <a:gd name="T33" fmla="*/ 2665224 h 2170178"/>
                <a:gd name="T34" fmla="*/ 0 w 2514948"/>
                <a:gd name="T35" fmla="*/ 2711616 h 2170178"/>
                <a:gd name="T36" fmla="*/ 0 w 2514948"/>
                <a:gd name="T37" fmla="*/ 2424081 h 2170178"/>
                <a:gd name="T38" fmla="*/ 251908 w 2514948"/>
                <a:gd name="T39" fmla="*/ 2377600 h 2170178"/>
                <a:gd name="T40" fmla="*/ 550992 w 2514948"/>
                <a:gd name="T41" fmla="*/ 2297153 h 2170178"/>
                <a:gd name="T42" fmla="*/ 842853 w 2514948"/>
                <a:gd name="T43" fmla="*/ 2194553 h 2170178"/>
                <a:gd name="T44" fmla="*/ 1126067 w 2514948"/>
                <a:gd name="T45" fmla="*/ 2070583 h 2170178"/>
                <a:gd name="T46" fmla="*/ 1662998 w 2514948"/>
                <a:gd name="T47" fmla="*/ 1766024 h 2170178"/>
                <a:gd name="T48" fmla="*/ 1789975 w 2514948"/>
                <a:gd name="T49" fmla="*/ 1678306 h 2170178"/>
                <a:gd name="T50" fmla="*/ 1852401 w 2514948"/>
                <a:gd name="T51" fmla="*/ 1632991 h 2170178"/>
                <a:gd name="T52" fmla="*/ 1913993 w 2514948"/>
                <a:gd name="T53" fmla="*/ 1586559 h 2170178"/>
                <a:gd name="T54" fmla="*/ 2151602 w 2514948"/>
                <a:gd name="T55" fmla="*/ 1389524 h 2170178"/>
                <a:gd name="T56" fmla="*/ 2575771 w 2514948"/>
                <a:gd name="T57" fmla="*/ 942535 h 2170178"/>
                <a:gd name="T58" fmla="*/ 2756644 w 2514948"/>
                <a:gd name="T59" fmla="*/ 693251 h 2170178"/>
                <a:gd name="T60" fmla="*/ 2910628 w 2514948"/>
                <a:gd name="T61" fmla="*/ 427183 h 2170178"/>
                <a:gd name="T62" fmla="*/ 2944741 w 2514948"/>
                <a:gd name="T63" fmla="*/ 358373 h 2170178"/>
                <a:gd name="T64" fmla="*/ 2961326 w 2514948"/>
                <a:gd name="T65" fmla="*/ 323688 h 2170178"/>
                <a:gd name="T66" fmla="*/ 2977078 w 2514948"/>
                <a:gd name="T67" fmla="*/ 288667 h 2170178"/>
                <a:gd name="T68" fmla="*/ 3007164 w 2514948"/>
                <a:gd name="T69" fmla="*/ 218067 h 2170178"/>
                <a:gd name="T70" fmla="*/ 3035355 w 2514948"/>
                <a:gd name="T71" fmla="*/ 146681 h 2170178"/>
                <a:gd name="T72" fmla="*/ 17694720 60000 65536"/>
                <a:gd name="T73" fmla="*/ 0 60000 65536"/>
                <a:gd name="T74" fmla="*/ 5898240 60000 65536"/>
                <a:gd name="T75" fmla="*/ 1179648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514948"/>
                <a:gd name="T109" fmla="*/ 0 h 2170178"/>
                <a:gd name="T110" fmla="*/ 2514948 w 2514948"/>
                <a:gd name="T111" fmla="*/ 2170178 h 21701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lnTo>
                    <a:pt x="2466091"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202" name="Freeform: Shape 19">
              <a:extLst>
                <a:ext uri="{FF2B5EF4-FFF2-40B4-BE49-F238E27FC236}">
                  <a16:creationId xmlns:a16="http://schemas.microsoft.com/office/drawing/2014/main" id="{E23D942D-AF13-7D23-6C29-7575DB99A450}"/>
                </a:ext>
              </a:extLst>
            </p:cNvPr>
            <p:cNvSpPr>
              <a:spLocks/>
            </p:cNvSpPr>
            <p:nvPr/>
          </p:nvSpPr>
          <p:spPr bwMode="auto">
            <a:xfrm rot="10799991">
              <a:off x="9085624" y="4429244"/>
              <a:ext cx="3115049" cy="2433876"/>
            </a:xfrm>
            <a:custGeom>
              <a:avLst/>
              <a:gdLst>
                <a:gd name="T0" fmla="*/ 1557525 w 2493062"/>
                <a:gd name="T1" fmla="*/ 0 h 1947896"/>
                <a:gd name="T2" fmla="*/ 3115049 w 2493062"/>
                <a:gd name="T3" fmla="*/ 1216938 h 1947896"/>
                <a:gd name="T4" fmla="*/ 1557525 w 2493062"/>
                <a:gd name="T5" fmla="*/ 2433876 h 1947896"/>
                <a:gd name="T6" fmla="*/ 0 w 2493062"/>
                <a:gd name="T7" fmla="*/ 1216938 h 1947896"/>
                <a:gd name="T8" fmla="*/ 2370166 w 2493062"/>
                <a:gd name="T9" fmla="*/ 0 h 1947896"/>
                <a:gd name="T10" fmla="*/ 3115049 w 2493062"/>
                <a:gd name="T11" fmla="*/ 0 h 1947896"/>
                <a:gd name="T12" fmla="*/ 3042895 w 2493062"/>
                <a:gd name="T13" fmla="*/ 222615 h 1947896"/>
                <a:gd name="T14" fmla="*/ 116285 w 2493062"/>
                <a:gd name="T15" fmla="*/ 2418836 h 1947896"/>
                <a:gd name="T16" fmla="*/ 0 w 2493062"/>
                <a:gd name="T17" fmla="*/ 2433876 h 1947896"/>
                <a:gd name="T18" fmla="*/ 0 w 2493062"/>
                <a:gd name="T19" fmla="*/ 1755228 h 1947896"/>
                <a:gd name="T20" fmla="*/ 21731 w 2493062"/>
                <a:gd name="T21" fmla="*/ 1752239 h 1947896"/>
                <a:gd name="T22" fmla="*/ 580073 w 2493062"/>
                <a:gd name="T23" fmla="*/ 1600856 h 1947896"/>
                <a:gd name="T24" fmla="*/ 1575049 w 2493062"/>
                <a:gd name="T25" fmla="*/ 1041868 h 1947896"/>
                <a:gd name="T26" fmla="*/ 2258978 w 2493062"/>
                <a:gd name="T27" fmla="*/ 241429 h 1947896"/>
                <a:gd name="T28" fmla="*/ 2341985 w 2493062"/>
                <a:gd name="T29" fmla="*/ 72886 h 1947896"/>
                <a:gd name="T30" fmla="*/ 17694720 60000 65536"/>
                <a:gd name="T31" fmla="*/ 0 60000 65536"/>
                <a:gd name="T32" fmla="*/ 5898240 60000 65536"/>
                <a:gd name="T33" fmla="*/ 1179648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93062"/>
                <a:gd name="T46" fmla="*/ 0 h 1947896"/>
                <a:gd name="T47" fmla="*/ 2493062 w 2493062"/>
                <a:gd name="T48" fmla="*/ 1947896 h 194789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lnTo>
                    <a:pt x="1896911"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203" name="Freeform: Shape 20">
              <a:extLst>
                <a:ext uri="{FF2B5EF4-FFF2-40B4-BE49-F238E27FC236}">
                  <a16:creationId xmlns:a16="http://schemas.microsoft.com/office/drawing/2014/main" id="{FC1C777D-989E-1466-5384-54205C887016}"/>
                </a:ext>
              </a:extLst>
            </p:cNvPr>
            <p:cNvSpPr>
              <a:spLocks/>
            </p:cNvSpPr>
            <p:nvPr/>
          </p:nvSpPr>
          <p:spPr bwMode="auto">
            <a:xfrm rot="10799991">
              <a:off x="9075566" y="4393034"/>
              <a:ext cx="3125080" cy="2464865"/>
            </a:xfrm>
            <a:custGeom>
              <a:avLst/>
              <a:gdLst>
                <a:gd name="T0" fmla="*/ 1562540 w 2501089"/>
                <a:gd name="T1" fmla="*/ 0 h 1972702"/>
                <a:gd name="T2" fmla="*/ 3125080 w 2501089"/>
                <a:gd name="T3" fmla="*/ 1232433 h 1972702"/>
                <a:gd name="T4" fmla="*/ 1562540 w 2501089"/>
                <a:gd name="T5" fmla="*/ 2464865 h 1972702"/>
                <a:gd name="T6" fmla="*/ 0 w 2501089"/>
                <a:gd name="T7" fmla="*/ 1232433 h 1972702"/>
                <a:gd name="T8" fmla="*/ 2897222 w 2501089"/>
                <a:gd name="T9" fmla="*/ 0 h 1972702"/>
                <a:gd name="T10" fmla="*/ 3125080 w 2501089"/>
                <a:gd name="T11" fmla="*/ 0 h 1972702"/>
                <a:gd name="T12" fmla="*/ 3066129 w 2501089"/>
                <a:gd name="T13" fmla="*/ 209710 h 1972702"/>
                <a:gd name="T14" fmla="*/ 2950197 w 2501089"/>
                <a:gd name="T15" fmla="*/ 489904 h 1972702"/>
                <a:gd name="T16" fmla="*/ 2209413 w 2501089"/>
                <a:gd name="T17" fmla="*/ 1458956 h 1972702"/>
                <a:gd name="T18" fmla="*/ 1718202 w 2501089"/>
                <a:gd name="T19" fmla="*/ 1838587 h 1972702"/>
                <a:gd name="T20" fmla="*/ 1169189 w 2501089"/>
                <a:gd name="T21" fmla="*/ 2140012 h 1972702"/>
                <a:gd name="T22" fmla="*/ 265332 w 2501089"/>
                <a:gd name="T23" fmla="*/ 2424372 h 1972702"/>
                <a:gd name="T24" fmla="*/ 0 w 2501089"/>
                <a:gd name="T25" fmla="*/ 2464865 h 1972702"/>
                <a:gd name="T26" fmla="*/ 0 w 2501089"/>
                <a:gd name="T27" fmla="*/ 2164337 h 1972702"/>
                <a:gd name="T28" fmla="*/ 201411 w 2501089"/>
                <a:gd name="T29" fmla="*/ 2132362 h 1972702"/>
                <a:gd name="T30" fmla="*/ 485380 w 2501089"/>
                <a:gd name="T31" fmla="*/ 2064487 h 1972702"/>
                <a:gd name="T32" fmla="*/ 1032971 w 2501089"/>
                <a:gd name="T33" fmla="*/ 1866671 h 1972702"/>
                <a:gd name="T34" fmla="*/ 2011484 w 2501089"/>
                <a:gd name="T35" fmla="*/ 1258902 h 1972702"/>
                <a:gd name="T36" fmla="*/ 2411489 w 2501089"/>
                <a:gd name="T37" fmla="*/ 853312 h 1972702"/>
                <a:gd name="T38" fmla="*/ 2727748 w 2501089"/>
                <a:gd name="T39" fmla="*/ 387527 h 1972702"/>
                <a:gd name="T40" fmla="*/ 2849189 w 2501089"/>
                <a:gd name="T41" fmla="*/ 135488 h 1972702"/>
                <a:gd name="T42" fmla="*/ 17694720 60000 65536"/>
                <a:gd name="T43" fmla="*/ 0 60000 65536"/>
                <a:gd name="T44" fmla="*/ 5898240 60000 65536"/>
                <a:gd name="T45" fmla="*/ 1179648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01089"/>
                <a:gd name="T64" fmla="*/ 0 h 1972702"/>
                <a:gd name="T65" fmla="*/ 2501089 w 2501089"/>
                <a:gd name="T66" fmla="*/ 1972702 h 197270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lnTo>
                    <a:pt x="2318728"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8204" name="Freeform: Shape 21">
              <a:extLst>
                <a:ext uri="{FF2B5EF4-FFF2-40B4-BE49-F238E27FC236}">
                  <a16:creationId xmlns:a16="http://schemas.microsoft.com/office/drawing/2014/main" id="{44AA69B9-DED8-21B1-5B10-3EB9BCCF8721}"/>
                </a:ext>
              </a:extLst>
            </p:cNvPr>
            <p:cNvSpPr>
              <a:spLocks/>
            </p:cNvSpPr>
            <p:nvPr/>
          </p:nvSpPr>
          <p:spPr bwMode="auto">
            <a:xfrm rot="10799991">
              <a:off x="9087270" y="4429307"/>
              <a:ext cx="3112608" cy="2428582"/>
            </a:xfrm>
            <a:custGeom>
              <a:avLst/>
              <a:gdLst>
                <a:gd name="T0" fmla="*/ 1556304 w 2491105"/>
                <a:gd name="T1" fmla="*/ 0 h 1943661"/>
                <a:gd name="T2" fmla="*/ 3112608 w 2491105"/>
                <a:gd name="T3" fmla="*/ 1214291 h 1943661"/>
                <a:gd name="T4" fmla="*/ 1556304 w 2491105"/>
                <a:gd name="T5" fmla="*/ 2428582 h 1943661"/>
                <a:gd name="T6" fmla="*/ 0 w 2491105"/>
                <a:gd name="T7" fmla="*/ 1214291 h 1943661"/>
                <a:gd name="T8" fmla="*/ 2493240 w 2491105"/>
                <a:gd name="T9" fmla="*/ 0 h 1943661"/>
                <a:gd name="T10" fmla="*/ 3112608 w 2491105"/>
                <a:gd name="T11" fmla="*/ 0 h 1943661"/>
                <a:gd name="T12" fmla="*/ 3042137 w 2491105"/>
                <a:gd name="T13" fmla="*/ 217422 h 1943661"/>
                <a:gd name="T14" fmla="*/ 115524 w 2491105"/>
                <a:gd name="T15" fmla="*/ 2413641 h 1943661"/>
                <a:gd name="T16" fmla="*/ 0 w 2491105"/>
                <a:gd name="T17" fmla="*/ 2428582 h 1943661"/>
                <a:gd name="T18" fmla="*/ 0 w 2491105"/>
                <a:gd name="T19" fmla="*/ 1863598 h 1943661"/>
                <a:gd name="T20" fmla="*/ 42616 w 2491105"/>
                <a:gd name="T21" fmla="*/ 1857784 h 1943661"/>
                <a:gd name="T22" fmla="*/ 621717 w 2491105"/>
                <a:gd name="T23" fmla="*/ 1700052 h 1943661"/>
                <a:gd name="T24" fmla="*/ 1651282 w 2491105"/>
                <a:gd name="T25" fmla="*/ 1121597 h 1943661"/>
                <a:gd name="T26" fmla="*/ 2363402 w 2491105"/>
                <a:gd name="T27" fmla="*/ 287480 h 1943661"/>
                <a:gd name="T28" fmla="*/ 2450834 w 2491105"/>
                <a:gd name="T29" fmla="*/ 109811 h 1943661"/>
                <a:gd name="T30" fmla="*/ 17694720 60000 65536"/>
                <a:gd name="T31" fmla="*/ 0 60000 65536"/>
                <a:gd name="T32" fmla="*/ 5898240 60000 65536"/>
                <a:gd name="T33" fmla="*/ 1179648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491105"/>
                <a:gd name="T46" fmla="*/ 0 h 1943661"/>
                <a:gd name="T47" fmla="*/ 2491105 w 2491105"/>
                <a:gd name="T48" fmla="*/ 1943661 h 194366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lnTo>
                    <a:pt x="1995408" y="0"/>
                  </a:lnTo>
                  <a:close/>
                </a:path>
              </a:pathLst>
            </a:custGeom>
            <a:solidFill>
              <a:srgbClr val="FFFFFF">
                <a:alpha val="30196"/>
              </a:srgbClr>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grpSp>
      <p:pic>
        <p:nvPicPr>
          <p:cNvPr id="8200" name="Picture 15">
            <a:hlinkClick r:id="rId2"/>
            <a:extLst>
              <a:ext uri="{FF2B5EF4-FFF2-40B4-BE49-F238E27FC236}">
                <a16:creationId xmlns:a16="http://schemas.microsoft.com/office/drawing/2014/main" id="{5D3E3898-8590-7B11-CFD3-542EA0C34D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2738" y="1957388"/>
            <a:ext cx="4486275"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BAD7B65-7116-19F0-938E-B9732D87E862}"/>
              </a:ext>
            </a:extLst>
          </p:cNvPr>
          <p:cNvSpPr txBox="1">
            <a:spLocks noGrp="1" noChangeArrowheads="1"/>
          </p:cNvSpPr>
          <p:nvPr>
            <p:ph type="title"/>
          </p:nvPr>
        </p:nvSpPr>
        <p:spPr>
          <a:xfrm>
            <a:off x="604838" y="403225"/>
            <a:ext cx="10515600" cy="781050"/>
          </a:xfrm>
        </p:spPr>
        <p:txBody>
          <a:bodyPr anchorCtr="1"/>
          <a:lstStyle/>
          <a:p>
            <a:pPr algn="ctr" eaLnBrk="1"/>
            <a:r>
              <a:rPr lang="en-GB" altLang="en-US" sz="3600" b="1" u="sng">
                <a:solidFill>
                  <a:srgbClr val="548235"/>
                </a:solidFill>
                <a:latin typeface="Calibri Light" panose="020F0302020204030204" pitchFamily="34" charset="0"/>
              </a:rPr>
              <a:t>ETHICAL CONSIDERATION</a:t>
            </a:r>
          </a:p>
        </p:txBody>
      </p:sp>
      <p:sp>
        <p:nvSpPr>
          <p:cNvPr id="3" name="Content Placeholder 2">
            <a:extLst>
              <a:ext uri="{FF2B5EF4-FFF2-40B4-BE49-F238E27FC236}">
                <a16:creationId xmlns:a16="http://schemas.microsoft.com/office/drawing/2014/main" id="{7CAC108B-CF56-0EC6-39FC-CE961CFE4EA3}"/>
              </a:ext>
            </a:extLst>
          </p:cNvPr>
          <p:cNvSpPr txBox="1">
            <a:spLocks noGrp="1"/>
          </p:cNvSpPr>
          <p:nvPr>
            <p:ph idx="1"/>
          </p:nvPr>
        </p:nvSpPr>
        <p:spPr>
          <a:xfrm>
            <a:off x="1290638" y="1447800"/>
            <a:ext cx="9829800" cy="4333875"/>
          </a:xfrm>
        </p:spPr>
        <p:txBody>
          <a:bodyPr>
            <a:normAutofit/>
          </a:bodyPr>
          <a:lstStyle/>
          <a:p>
            <a:pPr eaLnBrk="1" fontAlgn="auto">
              <a:spcAft>
                <a:spcPts val="0"/>
              </a:spcAft>
              <a:buClr>
                <a:srgbClr val="4472C4"/>
              </a:buClr>
              <a:buFont typeface="Wingdings" pitchFamily="2"/>
              <a:buChar char="v"/>
              <a:defRPr/>
            </a:pPr>
            <a:r>
              <a:rPr lang="en-GB" sz="2400">
                <a:latin typeface="Arial" pitchFamily="34"/>
                <a:cs typeface="Arial" pitchFamily="34"/>
              </a:rPr>
              <a:t> The students responses will be stored on email and only kept by the               group members who gathered the information.</a:t>
            </a:r>
          </a:p>
          <a:p>
            <a:pPr marL="0" indent="0" eaLnBrk="1" fontAlgn="auto">
              <a:spcAft>
                <a:spcPts val="0"/>
              </a:spcAft>
              <a:buFont typeface="Arial" pitchFamily="34"/>
              <a:buNone/>
              <a:defRPr/>
            </a:pPr>
            <a:endParaRPr lang="en-GB" sz="2400">
              <a:latin typeface="Arial" pitchFamily="34"/>
              <a:cs typeface="Arial" pitchFamily="34"/>
            </a:endParaRPr>
          </a:p>
          <a:p>
            <a:pPr eaLnBrk="1" fontAlgn="auto">
              <a:spcAft>
                <a:spcPts val="0"/>
              </a:spcAft>
              <a:buClr>
                <a:srgbClr val="4472C4"/>
              </a:buClr>
              <a:buFont typeface="Wingdings" pitchFamily="2"/>
              <a:buChar char="v"/>
              <a:defRPr/>
            </a:pPr>
            <a:r>
              <a:rPr lang="en-GB" sz="2400">
                <a:latin typeface="Arial" pitchFamily="34"/>
                <a:cs typeface="Arial" pitchFamily="34"/>
              </a:rPr>
              <a:t> We will collect the consent forms from the participants before starting the questionnaire.</a:t>
            </a:r>
          </a:p>
          <a:p>
            <a:pPr eaLnBrk="1" fontAlgn="auto">
              <a:spcAft>
                <a:spcPts val="0"/>
              </a:spcAft>
              <a:buClr>
                <a:srgbClr val="4472C4"/>
              </a:buClr>
              <a:buFont typeface="Wingdings" pitchFamily="2"/>
              <a:buChar char="v"/>
              <a:defRPr/>
            </a:pPr>
            <a:endParaRPr lang="en-GB" sz="2400">
              <a:latin typeface="Arial" pitchFamily="34"/>
              <a:cs typeface="Arial" pitchFamily="34"/>
            </a:endParaRPr>
          </a:p>
          <a:p>
            <a:pPr eaLnBrk="1" fontAlgn="auto">
              <a:spcAft>
                <a:spcPts val="0"/>
              </a:spcAft>
              <a:buClr>
                <a:srgbClr val="4472C4"/>
              </a:buClr>
              <a:buFont typeface="Wingdings" pitchFamily="2"/>
              <a:buChar char="v"/>
              <a:defRPr/>
            </a:pPr>
            <a:r>
              <a:rPr lang="en-GB" sz="2400">
                <a:latin typeface="Arial" pitchFamily="34"/>
                <a:cs typeface="Arial" pitchFamily="34"/>
              </a:rPr>
              <a:t> Once the work is completed all information will be destroyed after the work is submitted and the semester is over.</a:t>
            </a:r>
          </a:p>
          <a:p>
            <a:pPr marL="0" indent="0" eaLnBrk="1" fontAlgn="auto">
              <a:spcAft>
                <a:spcPts val="0"/>
              </a:spcAft>
              <a:buFont typeface="Arial" pitchFamily="34"/>
              <a:buNone/>
              <a:defRPr/>
            </a:pPr>
            <a:endParaRPr lang="en-GB" sz="2400">
              <a:latin typeface="Arial" pitchFamily="34"/>
              <a:cs typeface="Arial" pitchFamily="34"/>
            </a:endParaRPr>
          </a:p>
          <a:p>
            <a:pPr eaLnBrk="1" fontAlgn="auto">
              <a:spcAft>
                <a:spcPts val="0"/>
              </a:spcAft>
              <a:buClr>
                <a:srgbClr val="4472C4"/>
              </a:buClr>
              <a:buFont typeface="Wingdings" pitchFamily="2"/>
              <a:buChar char="v"/>
              <a:defRPr/>
            </a:pPr>
            <a:r>
              <a:rPr lang="en-GB" sz="2400">
                <a:latin typeface="Arial" pitchFamily="34"/>
                <a:cs typeface="Arial" pitchFamily="34"/>
              </a:rPr>
              <a:t>The Data Protection Act 2018 (gov.uk, 2018) </a:t>
            </a:r>
          </a:p>
          <a:p>
            <a:pPr eaLnBrk="1" fontAlgn="auto">
              <a:spcAft>
                <a:spcPts val="0"/>
              </a:spcAft>
              <a:buClr>
                <a:srgbClr val="4472C4"/>
              </a:buClr>
              <a:buFont typeface="Wingdings" pitchFamily="2"/>
              <a:buChar char="v"/>
              <a:defRPr/>
            </a:pPr>
            <a:endParaRPr lang="en-GB" sz="2400">
              <a:latin typeface="Arial" pitchFamily="34"/>
              <a:cs typeface="Arial" pitchFamily="34"/>
            </a:endParaRPr>
          </a:p>
          <a:p>
            <a:pPr marL="0" indent="0" eaLnBrk="1" fontAlgn="auto">
              <a:spcAft>
                <a:spcPts val="0"/>
              </a:spcAft>
              <a:buFont typeface="Arial" pitchFamily="34"/>
              <a:buNone/>
              <a:defRPr/>
            </a:pPr>
            <a:endParaRPr lang="en-GB" sz="2400">
              <a:latin typeface="Arial" pitchFamily="34"/>
              <a:cs typeface="Arial" pitchFamily="34"/>
            </a:endParaRPr>
          </a:p>
        </p:txBody>
      </p:sp>
      <p:pic>
        <p:nvPicPr>
          <p:cNvPr id="9220" name="Picture 4">
            <a:extLst>
              <a:ext uri="{FF2B5EF4-FFF2-40B4-BE49-F238E27FC236}">
                <a16:creationId xmlns:a16="http://schemas.microsoft.com/office/drawing/2014/main" id="{32F367D0-2789-55DE-4B6D-4D0C12CB25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0538" y="4457700"/>
            <a:ext cx="2811462" cy="242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5">
            <a:extLst>
              <a:ext uri="{FF2B5EF4-FFF2-40B4-BE49-F238E27FC236}">
                <a16:creationId xmlns:a16="http://schemas.microsoft.com/office/drawing/2014/main" id="{68C7B393-6535-9F2C-E46C-020B5221E4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068638" cy="265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9">
            <a:extLst>
              <a:ext uri="{FF2B5EF4-FFF2-40B4-BE49-F238E27FC236}">
                <a16:creationId xmlns:a16="http://schemas.microsoft.com/office/drawing/2014/main" id="{59A6D647-9258-93D3-9DE5-8A3269181F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525"/>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12">
            <a:hlinkClick r:id="rId5"/>
            <a:extLst>
              <a:ext uri="{FF2B5EF4-FFF2-40B4-BE49-F238E27FC236}">
                <a16:creationId xmlns:a16="http://schemas.microsoft.com/office/drawing/2014/main" id="{8A6F055A-382F-067E-1771-4A977F0502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81988" y="4611688"/>
            <a:ext cx="3670300" cy="211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A8880643-5AB3-FA0F-FE00-92A594714161}"/>
              </a:ext>
            </a:extLst>
          </p:cNvPr>
          <p:cNvSpPr txBox="1">
            <a:spLocks noGrp="1" noChangeArrowheads="1"/>
          </p:cNvSpPr>
          <p:nvPr>
            <p:ph type="title"/>
          </p:nvPr>
        </p:nvSpPr>
        <p:spPr>
          <a:xfrm>
            <a:off x="153988" y="214313"/>
            <a:ext cx="10515600" cy="685800"/>
          </a:xfrm>
        </p:spPr>
        <p:txBody>
          <a:bodyPr anchorCtr="1"/>
          <a:lstStyle/>
          <a:p>
            <a:pPr algn="ctr" eaLnBrk="1"/>
            <a:r>
              <a:rPr lang="en-GB" altLang="en-US" sz="3600" b="1" u="sng">
                <a:solidFill>
                  <a:srgbClr val="2E75B6"/>
                </a:solidFill>
                <a:latin typeface="Calibri Light" panose="020F0302020204030204" pitchFamily="34" charset="0"/>
              </a:rPr>
              <a:t>RESEARCH TIMELINE:</a:t>
            </a:r>
          </a:p>
        </p:txBody>
      </p:sp>
      <p:grpSp>
        <p:nvGrpSpPr>
          <p:cNvPr id="10243" name="Content Placeholder 6">
            <a:extLst>
              <a:ext uri="{FF2B5EF4-FFF2-40B4-BE49-F238E27FC236}">
                <a16:creationId xmlns:a16="http://schemas.microsoft.com/office/drawing/2014/main" id="{0DBEE934-D4D5-E0EF-922C-400E2AB58450}"/>
              </a:ext>
            </a:extLst>
          </p:cNvPr>
          <p:cNvGrpSpPr>
            <a:grpSpLocks/>
          </p:cNvGrpSpPr>
          <p:nvPr/>
        </p:nvGrpSpPr>
        <p:grpSpPr bwMode="auto">
          <a:xfrm>
            <a:off x="1287463" y="982663"/>
            <a:ext cx="9056687" cy="5419725"/>
            <a:chOff x="1288023" y="983226"/>
            <a:chExt cx="9055513" cy="5418496"/>
          </a:xfrm>
        </p:grpSpPr>
        <p:sp>
          <p:nvSpPr>
            <p:cNvPr id="10247" name="Freeform: Shape 3">
              <a:extLst>
                <a:ext uri="{FF2B5EF4-FFF2-40B4-BE49-F238E27FC236}">
                  <a16:creationId xmlns:a16="http://schemas.microsoft.com/office/drawing/2014/main" id="{80473ABF-6040-44A3-BEB2-F19E75B9E195}"/>
                </a:ext>
              </a:extLst>
            </p:cNvPr>
            <p:cNvSpPr>
              <a:spLocks/>
            </p:cNvSpPr>
            <p:nvPr/>
          </p:nvSpPr>
          <p:spPr bwMode="auto">
            <a:xfrm>
              <a:off x="1288023" y="983226"/>
              <a:ext cx="9055513" cy="5418496"/>
            </a:xfrm>
            <a:custGeom>
              <a:avLst/>
              <a:gdLst>
                <a:gd name="T0" fmla="*/ 4527757 w 9055513"/>
                <a:gd name="T1" fmla="*/ 0 h 5418496"/>
                <a:gd name="T2" fmla="*/ 9055513 w 9055513"/>
                <a:gd name="T3" fmla="*/ 2709248 h 5418496"/>
                <a:gd name="T4" fmla="*/ 4527757 w 9055513"/>
                <a:gd name="T5" fmla="*/ 5418496 h 5418496"/>
                <a:gd name="T6" fmla="*/ 0 w 9055513"/>
                <a:gd name="T7" fmla="*/ 2709248 h 5418496"/>
                <a:gd name="T8" fmla="*/ 0 w 9055513"/>
                <a:gd name="T9" fmla="*/ 5418496 h 5418496"/>
                <a:gd name="T10" fmla="*/ 7624574 w 9055513"/>
                <a:gd name="T11" fmla="*/ 0 h 5418496"/>
                <a:gd name="T12" fmla="*/ 9055513 w 9055513"/>
                <a:gd name="T13" fmla="*/ 1083699 h 5418496"/>
                <a:gd name="T14" fmla="*/ 7929833 w 9055513"/>
                <a:gd name="T15" fmla="*/ 2709248 h 5418496"/>
                <a:gd name="T16" fmla="*/ 17694720 60000 65536"/>
                <a:gd name="T17" fmla="*/ 0 60000 65536"/>
                <a:gd name="T18" fmla="*/ 5898240 60000 65536"/>
                <a:gd name="T19" fmla="*/ 11796480 60000 65536"/>
                <a:gd name="T20" fmla="*/ 5898240 60000 65536"/>
                <a:gd name="T21" fmla="*/ 17694720 60000 65536"/>
                <a:gd name="T22" fmla="*/ 0 60000 65536"/>
                <a:gd name="T23" fmla="*/ 5898240 60000 65536"/>
                <a:gd name="T24" fmla="*/ 0 w 9055513"/>
                <a:gd name="T25" fmla="*/ 0 h 5418496"/>
                <a:gd name="T26" fmla="*/ 9055513 w 9055513"/>
                <a:gd name="T27" fmla="*/ 5418496 h 541849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55513" h="5418496">
                  <a:moveTo>
                    <a:pt x="0" y="5418496"/>
                  </a:moveTo>
                  <a:cubicBezTo>
                    <a:pt x="1006168" y="3010275"/>
                    <a:pt x="3573131" y="1429881"/>
                    <a:pt x="7700889" y="677312"/>
                  </a:cubicBezTo>
                  <a:lnTo>
                    <a:pt x="7700889" y="677312"/>
                  </a:lnTo>
                  <a:lnTo>
                    <a:pt x="7624574" y="0"/>
                  </a:lnTo>
                  <a:lnTo>
                    <a:pt x="9055513" y="1083699"/>
                  </a:lnTo>
                  <a:lnTo>
                    <a:pt x="7929833" y="2709248"/>
                  </a:lnTo>
                  <a:lnTo>
                    <a:pt x="7853518" y="2031936"/>
                  </a:lnTo>
                  <a:cubicBezTo>
                    <a:pt x="4127091" y="2332963"/>
                    <a:pt x="1509252" y="3461817"/>
                    <a:pt x="0" y="5418496"/>
                  </a:cubicBezTo>
                  <a:lnTo>
                    <a:pt x="0" y="5418496"/>
                  </a:lnTo>
                  <a:close/>
                </a:path>
              </a:pathLst>
            </a:custGeom>
            <a:gradFill rotWithShape="0">
              <a:gsLst>
                <a:gs pos="0">
                  <a:srgbClr val="B5D5A7"/>
                </a:gs>
                <a:gs pos="100000">
                  <a:srgbClr val="AACE99"/>
                </a:gs>
              </a:gsLst>
              <a:lin ang="5400000"/>
            </a:gradFill>
            <a:ln w="28575" cap="flat">
              <a:solidFill>
                <a:srgbClr val="0070C0"/>
              </a:solidFill>
              <a:prstDash val="solid"/>
              <a:miter lim="800000"/>
              <a:headEnd/>
              <a:tailEnd/>
            </a:ln>
          </p:spPr>
          <p:txBody>
            <a:bodyPr lIns="0" tIns="0" rIns="0" bIns="0"/>
            <a:lstStyle/>
            <a:p>
              <a:endParaRPr lang="en-GB"/>
            </a:p>
          </p:txBody>
        </p:sp>
        <p:sp>
          <p:nvSpPr>
            <p:cNvPr id="10248" name="Freeform: Shape 4">
              <a:extLst>
                <a:ext uri="{FF2B5EF4-FFF2-40B4-BE49-F238E27FC236}">
                  <a16:creationId xmlns:a16="http://schemas.microsoft.com/office/drawing/2014/main" id="{7DBC96BB-20DE-543E-2C96-8B7CC42ECA68}"/>
                </a:ext>
              </a:extLst>
            </p:cNvPr>
            <p:cNvSpPr>
              <a:spLocks/>
            </p:cNvSpPr>
            <p:nvPr/>
          </p:nvSpPr>
          <p:spPr bwMode="auto">
            <a:xfrm>
              <a:off x="2438073" y="4723068"/>
              <a:ext cx="235439" cy="225408"/>
            </a:xfrm>
            <a:custGeom>
              <a:avLst/>
              <a:gdLst>
                <a:gd name="T0" fmla="*/ 117720 w 235439"/>
                <a:gd name="T1" fmla="*/ 0 h 225408"/>
                <a:gd name="T2" fmla="*/ 235439 w 235439"/>
                <a:gd name="T3" fmla="*/ 112704 h 225408"/>
                <a:gd name="T4" fmla="*/ 117720 w 235439"/>
                <a:gd name="T5" fmla="*/ 225408 h 225408"/>
                <a:gd name="T6" fmla="*/ 0 w 235439"/>
                <a:gd name="T7" fmla="*/ 112704 h 225408"/>
                <a:gd name="T8" fmla="*/ 34479 w 235439"/>
                <a:gd name="T9" fmla="*/ 33010 h 225408"/>
                <a:gd name="T10" fmla="*/ 34479 w 235439"/>
                <a:gd name="T11" fmla="*/ 192398 h 225408"/>
                <a:gd name="T12" fmla="*/ 200960 w 235439"/>
                <a:gd name="T13" fmla="*/ 192398 h 225408"/>
                <a:gd name="T14" fmla="*/ 200960 w 235439"/>
                <a:gd name="T15" fmla="*/ 33010 h 225408"/>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34479 w 235439"/>
                <a:gd name="T25" fmla="*/ 33010 h 225408"/>
                <a:gd name="T26" fmla="*/ 200960 w 235439"/>
                <a:gd name="T27" fmla="*/ 192398 h 22540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5439" h="225408">
                  <a:moveTo>
                    <a:pt x="0" y="112704"/>
                  </a:moveTo>
                  <a:lnTo>
                    <a:pt x="0" y="112703"/>
                  </a:lnTo>
                  <a:cubicBezTo>
                    <a:pt x="0" y="174948"/>
                    <a:pt x="52704" y="225408"/>
                    <a:pt x="117719" y="225408"/>
                  </a:cubicBezTo>
                  <a:cubicBezTo>
                    <a:pt x="182733" y="225408"/>
                    <a:pt x="235438" y="174948"/>
                    <a:pt x="235438" y="112704"/>
                  </a:cubicBezTo>
                  <a:cubicBezTo>
                    <a:pt x="235438" y="50459"/>
                    <a:pt x="182733" y="0"/>
                    <a:pt x="117719" y="0"/>
                  </a:cubicBezTo>
                  <a:cubicBezTo>
                    <a:pt x="52704" y="-1"/>
                    <a:pt x="0" y="50459"/>
                    <a:pt x="0" y="112703"/>
                  </a:cubicBezTo>
                  <a:close/>
                </a:path>
              </a:pathLst>
            </a:custGeom>
            <a:gradFill rotWithShape="0">
              <a:gsLst>
                <a:gs pos="0">
                  <a:srgbClr val="A8B7DF"/>
                </a:gs>
                <a:gs pos="100000">
                  <a:srgbClr val="9AABD9"/>
                </a:gs>
              </a:gsLst>
              <a:lin ang="5400000"/>
            </a:gradFill>
            <a:ln w="6345" cap="flat">
              <a:solidFill>
                <a:srgbClr val="4472C4"/>
              </a:solidFill>
              <a:prstDash val="solid"/>
              <a:miter lim="800000"/>
              <a:headEnd/>
              <a:tailEnd/>
            </a:ln>
          </p:spPr>
          <p:txBody>
            <a:bodyPr lIns="0" tIns="0" rIns="0" bIns="0"/>
            <a:lstStyle/>
            <a:p>
              <a:endParaRPr lang="en-GB"/>
            </a:p>
          </p:txBody>
        </p:sp>
        <p:sp>
          <p:nvSpPr>
            <p:cNvPr id="10249" name="Freeform: Shape 5">
              <a:extLst>
                <a:ext uri="{FF2B5EF4-FFF2-40B4-BE49-F238E27FC236}">
                  <a16:creationId xmlns:a16="http://schemas.microsoft.com/office/drawing/2014/main" id="{7FD3CE2A-8CDC-89C1-B7E9-FAAADE9F445D}"/>
                </a:ext>
              </a:extLst>
            </p:cNvPr>
            <p:cNvSpPr>
              <a:spLocks/>
            </p:cNvSpPr>
            <p:nvPr/>
          </p:nvSpPr>
          <p:spPr bwMode="auto">
            <a:xfrm>
              <a:off x="2555793" y="4835767"/>
              <a:ext cx="2109932" cy="1565946"/>
            </a:xfrm>
            <a:custGeom>
              <a:avLst/>
              <a:gdLst>
                <a:gd name="T0" fmla="*/ 1054966 w 1410264"/>
                <a:gd name="T1" fmla="*/ 0 h 1093257"/>
                <a:gd name="T2" fmla="*/ 2109932 w 1410264"/>
                <a:gd name="T3" fmla="*/ 782973 h 1093257"/>
                <a:gd name="T4" fmla="*/ 1054966 w 1410264"/>
                <a:gd name="T5" fmla="*/ 1565946 h 1093257"/>
                <a:gd name="T6" fmla="*/ 0 w 1410264"/>
                <a:gd name="T7" fmla="*/ 782973 h 1093257"/>
                <a:gd name="T8" fmla="*/ 0 w 1410264"/>
                <a:gd name="T9" fmla="*/ 0 h 1093257"/>
                <a:gd name="T10" fmla="*/ 2109932 w 1410264"/>
                <a:gd name="T11" fmla="*/ 0 h 1093257"/>
                <a:gd name="T12" fmla="*/ 2109932 w 1410264"/>
                <a:gd name="T13" fmla="*/ 1565946 h 1093257"/>
                <a:gd name="T14" fmla="*/ 0 w 1410264"/>
                <a:gd name="T15" fmla="*/ 1565946 h 1093257"/>
                <a:gd name="T16" fmla="*/ 0 w 1410264"/>
                <a:gd name="T17" fmla="*/ 0 h 1093257"/>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1410264"/>
                <a:gd name="T28" fmla="*/ 0 h 1093257"/>
                <a:gd name="T29" fmla="*/ 1410264 w 1410264"/>
                <a:gd name="T30" fmla="*/ 1093257 h 10932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10264" h="1093257">
                  <a:moveTo>
                    <a:pt x="0" y="0"/>
                  </a:moveTo>
                  <a:lnTo>
                    <a:pt x="1410264" y="0"/>
                  </a:lnTo>
                  <a:lnTo>
                    <a:pt x="1410264" y="1093257"/>
                  </a:lnTo>
                  <a:lnTo>
                    <a:pt x="0" y="1093257"/>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3384" tIns="0" rIns="0" bIns="0"/>
            <a:lstStyle>
              <a:lvl1pPr defTabSz="931863">
                <a:defRPr>
                  <a:solidFill>
                    <a:schemeClr val="tx1"/>
                  </a:solidFill>
                  <a:latin typeface="Calibri" panose="020F0502020204030204" pitchFamily="34" charset="0"/>
                </a:defRPr>
              </a:lvl1pPr>
              <a:lvl2pPr marL="742950" indent="-285750" defTabSz="931863">
                <a:defRPr>
                  <a:solidFill>
                    <a:schemeClr val="tx1"/>
                  </a:solidFill>
                  <a:latin typeface="Calibri" panose="020F0502020204030204" pitchFamily="34" charset="0"/>
                </a:defRPr>
              </a:lvl2pPr>
              <a:lvl3pPr marL="1143000" indent="-228600" defTabSz="931863">
                <a:defRPr>
                  <a:solidFill>
                    <a:schemeClr val="tx1"/>
                  </a:solidFill>
                  <a:latin typeface="Calibri" panose="020F0502020204030204" pitchFamily="34" charset="0"/>
                </a:defRPr>
              </a:lvl3pPr>
              <a:lvl4pPr marL="1600200" indent="-228600" defTabSz="931863">
                <a:defRPr>
                  <a:solidFill>
                    <a:schemeClr val="tx1"/>
                  </a:solidFill>
                  <a:latin typeface="Calibri" panose="020F0502020204030204" pitchFamily="34" charset="0"/>
                </a:defRPr>
              </a:lvl4pPr>
              <a:lvl5pPr marL="2057400" indent="-228600" defTabSz="931863">
                <a:defRPr>
                  <a:solidFill>
                    <a:schemeClr val="tx1"/>
                  </a:solidFill>
                  <a:latin typeface="Calibri" panose="020F0502020204030204" pitchFamily="34" charset="0"/>
                </a:defRPr>
              </a:lvl5pPr>
              <a:lvl6pPr marL="2514600" indent="-228600" defTabSz="931863" fontAlgn="base">
                <a:spcBef>
                  <a:spcPct val="0"/>
                </a:spcBef>
                <a:spcAft>
                  <a:spcPct val="0"/>
                </a:spcAft>
                <a:defRPr>
                  <a:solidFill>
                    <a:schemeClr val="tx1"/>
                  </a:solidFill>
                  <a:latin typeface="Calibri" panose="020F0502020204030204" pitchFamily="34" charset="0"/>
                </a:defRPr>
              </a:lvl6pPr>
              <a:lvl7pPr marL="2971800" indent="-228600" defTabSz="931863" fontAlgn="base">
                <a:spcBef>
                  <a:spcPct val="0"/>
                </a:spcBef>
                <a:spcAft>
                  <a:spcPct val="0"/>
                </a:spcAft>
                <a:defRPr>
                  <a:solidFill>
                    <a:schemeClr val="tx1"/>
                  </a:solidFill>
                  <a:latin typeface="Calibri" panose="020F0502020204030204" pitchFamily="34" charset="0"/>
                </a:defRPr>
              </a:lvl7pPr>
              <a:lvl8pPr marL="3429000" indent="-228600" defTabSz="931863" fontAlgn="base">
                <a:spcBef>
                  <a:spcPct val="0"/>
                </a:spcBef>
                <a:spcAft>
                  <a:spcPct val="0"/>
                </a:spcAft>
                <a:defRPr>
                  <a:solidFill>
                    <a:schemeClr val="tx1"/>
                  </a:solidFill>
                  <a:latin typeface="Calibri" panose="020F0502020204030204" pitchFamily="34" charset="0"/>
                </a:defRPr>
              </a:lvl8pPr>
              <a:lvl9pPr marL="3886200" indent="-228600" defTabSz="931863" fontAlgn="base">
                <a:spcBef>
                  <a:spcPct val="0"/>
                </a:spcBef>
                <a:spcAft>
                  <a:spcPct val="0"/>
                </a:spcAft>
                <a:defRPr>
                  <a:solidFill>
                    <a:schemeClr val="tx1"/>
                  </a:solidFill>
                  <a:latin typeface="Calibri" panose="020F0502020204030204" pitchFamily="34" charset="0"/>
                </a:defRPr>
              </a:lvl9pPr>
            </a:lstStyle>
            <a:p>
              <a:pPr eaLnBrk="1" hangingPunct="1">
                <a:lnSpc>
                  <a:spcPct val="90000"/>
                </a:lnSpc>
                <a:spcAft>
                  <a:spcPts val="900"/>
                </a:spcAft>
              </a:pPr>
              <a:endParaRPr lang="en-GB" altLang="en-US" sz="2100">
                <a:solidFill>
                  <a:srgbClr val="000000"/>
                </a:solidFill>
              </a:endParaRPr>
            </a:p>
            <a:p>
              <a:pPr eaLnBrk="1" hangingPunct="1">
                <a:lnSpc>
                  <a:spcPct val="90000"/>
                </a:lnSpc>
                <a:spcAft>
                  <a:spcPts val="900"/>
                </a:spcAft>
              </a:pPr>
              <a:r>
                <a:rPr lang="en-GB" altLang="en-US" sz="2100">
                  <a:solidFill>
                    <a:srgbClr val="000000"/>
                  </a:solidFill>
                </a:rPr>
                <a:t>29/09 Initial research idea</a:t>
              </a:r>
            </a:p>
          </p:txBody>
        </p:sp>
        <p:sp>
          <p:nvSpPr>
            <p:cNvPr id="10250" name="Freeform: Shape 6">
              <a:extLst>
                <a:ext uri="{FF2B5EF4-FFF2-40B4-BE49-F238E27FC236}">
                  <a16:creationId xmlns:a16="http://schemas.microsoft.com/office/drawing/2014/main" id="{73BA951E-3D64-64DC-6140-A95EAEADFE48}"/>
                </a:ext>
              </a:extLst>
            </p:cNvPr>
            <p:cNvSpPr>
              <a:spLocks/>
            </p:cNvSpPr>
            <p:nvPr/>
          </p:nvSpPr>
          <p:spPr bwMode="auto">
            <a:xfrm>
              <a:off x="4516313" y="3250326"/>
              <a:ext cx="425598" cy="407465"/>
            </a:xfrm>
            <a:custGeom>
              <a:avLst/>
              <a:gdLst>
                <a:gd name="T0" fmla="*/ 212799 w 425598"/>
                <a:gd name="T1" fmla="*/ 0 h 407465"/>
                <a:gd name="T2" fmla="*/ 425598 w 425598"/>
                <a:gd name="T3" fmla="*/ 203733 h 407465"/>
                <a:gd name="T4" fmla="*/ 212799 w 425598"/>
                <a:gd name="T5" fmla="*/ 407465 h 407465"/>
                <a:gd name="T6" fmla="*/ 0 w 425598"/>
                <a:gd name="T7" fmla="*/ 203733 h 407465"/>
                <a:gd name="T8" fmla="*/ 62327 w 425598"/>
                <a:gd name="T9" fmla="*/ 59672 h 407465"/>
                <a:gd name="T10" fmla="*/ 62327 w 425598"/>
                <a:gd name="T11" fmla="*/ 347793 h 407465"/>
                <a:gd name="T12" fmla="*/ 363271 w 425598"/>
                <a:gd name="T13" fmla="*/ 347793 h 407465"/>
                <a:gd name="T14" fmla="*/ 363271 w 425598"/>
                <a:gd name="T15" fmla="*/ 59672 h 407465"/>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62327 w 425598"/>
                <a:gd name="T25" fmla="*/ 59672 h 407465"/>
                <a:gd name="T26" fmla="*/ 363271 w 425598"/>
                <a:gd name="T27" fmla="*/ 347793 h 40746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25598" h="407465">
                  <a:moveTo>
                    <a:pt x="0" y="203732"/>
                  </a:moveTo>
                  <a:lnTo>
                    <a:pt x="0" y="203731"/>
                  </a:lnTo>
                  <a:cubicBezTo>
                    <a:pt x="0" y="316250"/>
                    <a:pt x="95273" y="407464"/>
                    <a:pt x="212799" y="407464"/>
                  </a:cubicBezTo>
                  <a:cubicBezTo>
                    <a:pt x="330324" y="407464"/>
                    <a:pt x="425598" y="316250"/>
                    <a:pt x="425598" y="203732"/>
                  </a:cubicBezTo>
                  <a:cubicBezTo>
                    <a:pt x="425598" y="91213"/>
                    <a:pt x="330324" y="0"/>
                    <a:pt x="212799" y="0"/>
                  </a:cubicBezTo>
                  <a:cubicBezTo>
                    <a:pt x="95273" y="-1"/>
                    <a:pt x="0" y="91213"/>
                    <a:pt x="0" y="203731"/>
                  </a:cubicBezTo>
                  <a:close/>
                </a:path>
              </a:pathLst>
            </a:custGeom>
            <a:gradFill rotWithShape="0">
              <a:gsLst>
                <a:gs pos="0">
                  <a:srgbClr val="A8B7DF"/>
                </a:gs>
                <a:gs pos="100000">
                  <a:srgbClr val="9AABD9"/>
                </a:gs>
              </a:gsLst>
              <a:lin ang="5400000"/>
            </a:gradFill>
            <a:ln w="6345" cap="flat">
              <a:solidFill>
                <a:srgbClr val="4472C4"/>
              </a:solidFill>
              <a:prstDash val="solid"/>
              <a:miter lim="800000"/>
              <a:headEnd/>
              <a:tailEnd/>
            </a:ln>
          </p:spPr>
          <p:txBody>
            <a:bodyPr lIns="0" tIns="0" rIns="0" bIns="0"/>
            <a:lstStyle/>
            <a:p>
              <a:endParaRPr lang="en-GB"/>
            </a:p>
          </p:txBody>
        </p:sp>
        <p:sp>
          <p:nvSpPr>
            <p:cNvPr id="10251" name="Freeform: Shape 7">
              <a:extLst>
                <a:ext uri="{FF2B5EF4-FFF2-40B4-BE49-F238E27FC236}">
                  <a16:creationId xmlns:a16="http://schemas.microsoft.com/office/drawing/2014/main" id="{10289973-FE37-5A55-AE9C-CE1C90465022}"/>
                </a:ext>
              </a:extLst>
            </p:cNvPr>
            <p:cNvSpPr>
              <a:spLocks/>
            </p:cNvSpPr>
            <p:nvPr/>
          </p:nvSpPr>
          <p:spPr bwMode="auto">
            <a:xfrm>
              <a:off x="4729121" y="3454054"/>
              <a:ext cx="2173327" cy="2947659"/>
            </a:xfrm>
            <a:custGeom>
              <a:avLst/>
              <a:gdLst>
                <a:gd name="T0" fmla="*/ 1086664 w 1452632"/>
                <a:gd name="T1" fmla="*/ 0 h 2057895"/>
                <a:gd name="T2" fmla="*/ 2173327 w 1452632"/>
                <a:gd name="T3" fmla="*/ 1473830 h 2057895"/>
                <a:gd name="T4" fmla="*/ 1086664 w 1452632"/>
                <a:gd name="T5" fmla="*/ 2947659 h 2057895"/>
                <a:gd name="T6" fmla="*/ 0 w 1452632"/>
                <a:gd name="T7" fmla="*/ 1473830 h 2057895"/>
                <a:gd name="T8" fmla="*/ 0 w 1452632"/>
                <a:gd name="T9" fmla="*/ 0 h 2057895"/>
                <a:gd name="T10" fmla="*/ 2173327 w 1452632"/>
                <a:gd name="T11" fmla="*/ 0 h 2057895"/>
                <a:gd name="T12" fmla="*/ 2173327 w 1452632"/>
                <a:gd name="T13" fmla="*/ 2947659 h 2057895"/>
                <a:gd name="T14" fmla="*/ 0 w 1452632"/>
                <a:gd name="T15" fmla="*/ 2947659 h 2057895"/>
                <a:gd name="T16" fmla="*/ 0 w 1452632"/>
                <a:gd name="T17" fmla="*/ 0 h 2057895"/>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1452632"/>
                <a:gd name="T28" fmla="*/ 0 h 2057895"/>
                <a:gd name="T29" fmla="*/ 1452632 w 1452632"/>
                <a:gd name="T30" fmla="*/ 2057895 h 205789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52632" h="2057895">
                  <a:moveTo>
                    <a:pt x="0" y="0"/>
                  </a:moveTo>
                  <a:lnTo>
                    <a:pt x="1452632" y="0"/>
                  </a:lnTo>
                  <a:lnTo>
                    <a:pt x="1452632" y="2057895"/>
                  </a:lnTo>
                  <a:lnTo>
                    <a:pt x="0" y="2057895"/>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50738" tIns="0" rIns="0" bIns="0"/>
            <a:lstStyle>
              <a:lvl1pPr defTabSz="931863">
                <a:defRPr>
                  <a:solidFill>
                    <a:schemeClr val="tx1"/>
                  </a:solidFill>
                  <a:latin typeface="Calibri" panose="020F0502020204030204" pitchFamily="34" charset="0"/>
                </a:defRPr>
              </a:lvl1pPr>
              <a:lvl2pPr marL="742950" indent="-285750" defTabSz="931863">
                <a:defRPr>
                  <a:solidFill>
                    <a:schemeClr val="tx1"/>
                  </a:solidFill>
                  <a:latin typeface="Calibri" panose="020F0502020204030204" pitchFamily="34" charset="0"/>
                </a:defRPr>
              </a:lvl2pPr>
              <a:lvl3pPr marL="1143000" indent="-228600" defTabSz="931863">
                <a:defRPr>
                  <a:solidFill>
                    <a:schemeClr val="tx1"/>
                  </a:solidFill>
                  <a:latin typeface="Calibri" panose="020F0502020204030204" pitchFamily="34" charset="0"/>
                </a:defRPr>
              </a:lvl3pPr>
              <a:lvl4pPr marL="1600200" indent="-228600" defTabSz="931863">
                <a:defRPr>
                  <a:solidFill>
                    <a:schemeClr val="tx1"/>
                  </a:solidFill>
                  <a:latin typeface="Calibri" panose="020F0502020204030204" pitchFamily="34" charset="0"/>
                </a:defRPr>
              </a:lvl4pPr>
              <a:lvl5pPr marL="2057400" indent="-228600" defTabSz="931863">
                <a:defRPr>
                  <a:solidFill>
                    <a:schemeClr val="tx1"/>
                  </a:solidFill>
                  <a:latin typeface="Calibri" panose="020F0502020204030204" pitchFamily="34" charset="0"/>
                </a:defRPr>
              </a:lvl5pPr>
              <a:lvl6pPr marL="2514600" indent="-228600" defTabSz="931863" fontAlgn="base">
                <a:spcBef>
                  <a:spcPct val="0"/>
                </a:spcBef>
                <a:spcAft>
                  <a:spcPct val="0"/>
                </a:spcAft>
                <a:defRPr>
                  <a:solidFill>
                    <a:schemeClr val="tx1"/>
                  </a:solidFill>
                  <a:latin typeface="Calibri" panose="020F0502020204030204" pitchFamily="34" charset="0"/>
                </a:defRPr>
              </a:lvl6pPr>
              <a:lvl7pPr marL="2971800" indent="-228600" defTabSz="931863" fontAlgn="base">
                <a:spcBef>
                  <a:spcPct val="0"/>
                </a:spcBef>
                <a:spcAft>
                  <a:spcPct val="0"/>
                </a:spcAft>
                <a:defRPr>
                  <a:solidFill>
                    <a:schemeClr val="tx1"/>
                  </a:solidFill>
                  <a:latin typeface="Calibri" panose="020F0502020204030204" pitchFamily="34" charset="0"/>
                </a:defRPr>
              </a:lvl7pPr>
              <a:lvl8pPr marL="3429000" indent="-228600" defTabSz="931863" fontAlgn="base">
                <a:spcBef>
                  <a:spcPct val="0"/>
                </a:spcBef>
                <a:spcAft>
                  <a:spcPct val="0"/>
                </a:spcAft>
                <a:defRPr>
                  <a:solidFill>
                    <a:schemeClr val="tx1"/>
                  </a:solidFill>
                  <a:latin typeface="Calibri" panose="020F0502020204030204" pitchFamily="34" charset="0"/>
                </a:defRPr>
              </a:lvl8pPr>
              <a:lvl9pPr marL="3886200" indent="-228600" defTabSz="931863" fontAlgn="base">
                <a:spcBef>
                  <a:spcPct val="0"/>
                </a:spcBef>
                <a:spcAft>
                  <a:spcPct val="0"/>
                </a:spcAft>
                <a:defRPr>
                  <a:solidFill>
                    <a:schemeClr val="tx1"/>
                  </a:solidFill>
                  <a:latin typeface="Calibri" panose="020F0502020204030204" pitchFamily="34" charset="0"/>
                </a:defRPr>
              </a:lvl9pPr>
            </a:lstStyle>
            <a:p>
              <a:pPr eaLnBrk="1" hangingPunct="1">
                <a:lnSpc>
                  <a:spcPct val="90000"/>
                </a:lnSpc>
                <a:spcAft>
                  <a:spcPts val="900"/>
                </a:spcAft>
              </a:pPr>
              <a:endParaRPr lang="en-GB" altLang="en-US" sz="2100">
                <a:solidFill>
                  <a:srgbClr val="000000"/>
                </a:solidFill>
              </a:endParaRPr>
            </a:p>
            <a:p>
              <a:pPr eaLnBrk="1" hangingPunct="1">
                <a:lnSpc>
                  <a:spcPct val="90000"/>
                </a:lnSpc>
                <a:spcAft>
                  <a:spcPts val="900"/>
                </a:spcAft>
              </a:pPr>
              <a:r>
                <a:rPr lang="en-GB" altLang="en-US" sz="2100">
                  <a:solidFill>
                    <a:srgbClr val="000000"/>
                  </a:solidFill>
                </a:rPr>
                <a:t>06/10 Literature review draft proposal</a:t>
              </a:r>
            </a:p>
          </p:txBody>
        </p:sp>
        <p:sp>
          <p:nvSpPr>
            <p:cNvPr id="10252" name="Freeform: Shape 8">
              <a:extLst>
                <a:ext uri="{FF2B5EF4-FFF2-40B4-BE49-F238E27FC236}">
                  <a16:creationId xmlns:a16="http://schemas.microsoft.com/office/drawing/2014/main" id="{998BB2EE-895D-691B-2E9A-7CBB1CAD9B9F}"/>
                </a:ext>
              </a:extLst>
            </p:cNvPr>
            <p:cNvSpPr>
              <a:spLocks/>
            </p:cNvSpPr>
            <p:nvPr/>
          </p:nvSpPr>
          <p:spPr bwMode="auto">
            <a:xfrm>
              <a:off x="7015633" y="2354095"/>
              <a:ext cx="588608" cy="563526"/>
            </a:xfrm>
            <a:custGeom>
              <a:avLst/>
              <a:gdLst>
                <a:gd name="T0" fmla="*/ 294304 w 588608"/>
                <a:gd name="T1" fmla="*/ 0 h 563526"/>
                <a:gd name="T2" fmla="*/ 588608 w 588608"/>
                <a:gd name="T3" fmla="*/ 281763 h 563526"/>
                <a:gd name="T4" fmla="*/ 294304 w 588608"/>
                <a:gd name="T5" fmla="*/ 563526 h 563526"/>
                <a:gd name="T6" fmla="*/ 0 w 588608"/>
                <a:gd name="T7" fmla="*/ 281763 h 563526"/>
                <a:gd name="T8" fmla="*/ 86200 w 588608"/>
                <a:gd name="T9" fmla="*/ 82526 h 563526"/>
                <a:gd name="T10" fmla="*/ 86200 w 588608"/>
                <a:gd name="T11" fmla="*/ 481000 h 563526"/>
                <a:gd name="T12" fmla="*/ 502408 w 588608"/>
                <a:gd name="T13" fmla="*/ 481000 h 563526"/>
                <a:gd name="T14" fmla="*/ 502408 w 588608"/>
                <a:gd name="T15" fmla="*/ 82526 h 563526"/>
                <a:gd name="T16" fmla="*/ 17694720 60000 65536"/>
                <a:gd name="T17" fmla="*/ 0 60000 65536"/>
                <a:gd name="T18" fmla="*/ 5898240 60000 65536"/>
                <a:gd name="T19" fmla="*/ 11796480 60000 65536"/>
                <a:gd name="T20" fmla="*/ 17694720 60000 65536"/>
                <a:gd name="T21" fmla="*/ 5898240 60000 65536"/>
                <a:gd name="T22" fmla="*/ 5898240 60000 65536"/>
                <a:gd name="T23" fmla="*/ 17694720 60000 65536"/>
                <a:gd name="T24" fmla="*/ 86200 w 588608"/>
                <a:gd name="T25" fmla="*/ 82526 h 563526"/>
                <a:gd name="T26" fmla="*/ 502408 w 588608"/>
                <a:gd name="T27" fmla="*/ 481000 h 56352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88608" h="563526">
                  <a:moveTo>
                    <a:pt x="0" y="281763"/>
                  </a:moveTo>
                  <a:lnTo>
                    <a:pt x="0" y="281762"/>
                  </a:lnTo>
                  <a:cubicBezTo>
                    <a:pt x="0" y="437376"/>
                    <a:pt x="131764" y="563526"/>
                    <a:pt x="294304" y="563526"/>
                  </a:cubicBezTo>
                  <a:cubicBezTo>
                    <a:pt x="456843" y="563526"/>
                    <a:pt x="588608" y="437376"/>
                    <a:pt x="588608" y="281763"/>
                  </a:cubicBezTo>
                  <a:cubicBezTo>
                    <a:pt x="588608" y="126149"/>
                    <a:pt x="456843" y="0"/>
                    <a:pt x="294304" y="0"/>
                  </a:cubicBezTo>
                  <a:cubicBezTo>
                    <a:pt x="131764" y="-1"/>
                    <a:pt x="0" y="126149"/>
                    <a:pt x="0" y="281762"/>
                  </a:cubicBezTo>
                  <a:close/>
                </a:path>
              </a:pathLst>
            </a:custGeom>
            <a:gradFill rotWithShape="0">
              <a:gsLst>
                <a:gs pos="0">
                  <a:srgbClr val="A8B7DF"/>
                </a:gs>
                <a:gs pos="100000">
                  <a:srgbClr val="9AABD9"/>
                </a:gs>
              </a:gsLst>
              <a:lin ang="5400000"/>
            </a:gradFill>
            <a:ln w="6345" cap="flat">
              <a:solidFill>
                <a:srgbClr val="4472C4"/>
              </a:solidFill>
              <a:prstDash val="solid"/>
              <a:miter lim="800000"/>
              <a:headEnd/>
              <a:tailEnd/>
            </a:ln>
          </p:spPr>
          <p:txBody>
            <a:bodyPr lIns="0" tIns="0" rIns="0" bIns="0"/>
            <a:lstStyle/>
            <a:p>
              <a:endParaRPr lang="en-GB"/>
            </a:p>
          </p:txBody>
        </p:sp>
        <p:sp>
          <p:nvSpPr>
            <p:cNvPr id="10253" name="Freeform: Shape 9">
              <a:extLst>
                <a:ext uri="{FF2B5EF4-FFF2-40B4-BE49-F238E27FC236}">
                  <a16:creationId xmlns:a16="http://schemas.microsoft.com/office/drawing/2014/main" id="{5819476F-B31C-892C-1B52-1E5C7436A00F}"/>
                </a:ext>
              </a:extLst>
            </p:cNvPr>
            <p:cNvSpPr>
              <a:spLocks/>
            </p:cNvSpPr>
            <p:nvPr/>
          </p:nvSpPr>
          <p:spPr bwMode="auto">
            <a:xfrm>
              <a:off x="7309933" y="2635867"/>
              <a:ext cx="2173327" cy="3765846"/>
            </a:xfrm>
            <a:custGeom>
              <a:avLst/>
              <a:gdLst>
                <a:gd name="T0" fmla="*/ 1086664 w 1452632"/>
                <a:gd name="T1" fmla="*/ 0 h 2629113"/>
                <a:gd name="T2" fmla="*/ 2173327 w 1452632"/>
                <a:gd name="T3" fmla="*/ 1882923 h 2629113"/>
                <a:gd name="T4" fmla="*/ 1086664 w 1452632"/>
                <a:gd name="T5" fmla="*/ 3765846 h 2629113"/>
                <a:gd name="T6" fmla="*/ 0 w 1452632"/>
                <a:gd name="T7" fmla="*/ 1882923 h 2629113"/>
                <a:gd name="T8" fmla="*/ 0 w 1452632"/>
                <a:gd name="T9" fmla="*/ 0 h 2629113"/>
                <a:gd name="T10" fmla="*/ 2173327 w 1452632"/>
                <a:gd name="T11" fmla="*/ 0 h 2629113"/>
                <a:gd name="T12" fmla="*/ 2173327 w 1452632"/>
                <a:gd name="T13" fmla="*/ 3765846 h 2629113"/>
                <a:gd name="T14" fmla="*/ 0 w 1452632"/>
                <a:gd name="T15" fmla="*/ 3765846 h 2629113"/>
                <a:gd name="T16" fmla="*/ 0 w 1452632"/>
                <a:gd name="T17" fmla="*/ 0 h 2629113"/>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1452632"/>
                <a:gd name="T28" fmla="*/ 0 h 2629113"/>
                <a:gd name="T29" fmla="*/ 1452632 w 1452632"/>
                <a:gd name="T30" fmla="*/ 2629113 h 2629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52632" h="2629113">
                  <a:moveTo>
                    <a:pt x="0" y="0"/>
                  </a:moveTo>
                  <a:lnTo>
                    <a:pt x="1452632" y="0"/>
                  </a:lnTo>
                  <a:lnTo>
                    <a:pt x="1452632" y="2629113"/>
                  </a:lnTo>
                  <a:lnTo>
                    <a:pt x="0" y="2629113"/>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08464" tIns="0" rIns="0" bIns="0"/>
            <a:lstStyle>
              <a:lvl1pPr defTabSz="931863">
                <a:defRPr>
                  <a:solidFill>
                    <a:schemeClr val="tx1"/>
                  </a:solidFill>
                  <a:latin typeface="Calibri" panose="020F0502020204030204" pitchFamily="34" charset="0"/>
                </a:defRPr>
              </a:lvl1pPr>
              <a:lvl2pPr marL="742950" indent="-285750" defTabSz="931863">
                <a:defRPr>
                  <a:solidFill>
                    <a:schemeClr val="tx1"/>
                  </a:solidFill>
                  <a:latin typeface="Calibri" panose="020F0502020204030204" pitchFamily="34" charset="0"/>
                </a:defRPr>
              </a:lvl2pPr>
              <a:lvl3pPr marL="1143000" indent="-228600" defTabSz="931863">
                <a:defRPr>
                  <a:solidFill>
                    <a:schemeClr val="tx1"/>
                  </a:solidFill>
                  <a:latin typeface="Calibri" panose="020F0502020204030204" pitchFamily="34" charset="0"/>
                </a:defRPr>
              </a:lvl3pPr>
              <a:lvl4pPr marL="1600200" indent="-228600" defTabSz="931863">
                <a:defRPr>
                  <a:solidFill>
                    <a:schemeClr val="tx1"/>
                  </a:solidFill>
                  <a:latin typeface="Calibri" panose="020F0502020204030204" pitchFamily="34" charset="0"/>
                </a:defRPr>
              </a:lvl4pPr>
              <a:lvl5pPr marL="2057400" indent="-228600" defTabSz="931863">
                <a:defRPr>
                  <a:solidFill>
                    <a:schemeClr val="tx1"/>
                  </a:solidFill>
                  <a:latin typeface="Calibri" panose="020F0502020204030204" pitchFamily="34" charset="0"/>
                </a:defRPr>
              </a:lvl5pPr>
              <a:lvl6pPr marL="2514600" indent="-228600" defTabSz="931863" fontAlgn="base">
                <a:spcBef>
                  <a:spcPct val="0"/>
                </a:spcBef>
                <a:spcAft>
                  <a:spcPct val="0"/>
                </a:spcAft>
                <a:defRPr>
                  <a:solidFill>
                    <a:schemeClr val="tx1"/>
                  </a:solidFill>
                  <a:latin typeface="Calibri" panose="020F0502020204030204" pitchFamily="34" charset="0"/>
                </a:defRPr>
              </a:lvl6pPr>
              <a:lvl7pPr marL="2971800" indent="-228600" defTabSz="931863" fontAlgn="base">
                <a:spcBef>
                  <a:spcPct val="0"/>
                </a:spcBef>
                <a:spcAft>
                  <a:spcPct val="0"/>
                </a:spcAft>
                <a:defRPr>
                  <a:solidFill>
                    <a:schemeClr val="tx1"/>
                  </a:solidFill>
                  <a:latin typeface="Calibri" panose="020F0502020204030204" pitchFamily="34" charset="0"/>
                </a:defRPr>
              </a:lvl7pPr>
              <a:lvl8pPr marL="3429000" indent="-228600" defTabSz="931863" fontAlgn="base">
                <a:spcBef>
                  <a:spcPct val="0"/>
                </a:spcBef>
                <a:spcAft>
                  <a:spcPct val="0"/>
                </a:spcAft>
                <a:defRPr>
                  <a:solidFill>
                    <a:schemeClr val="tx1"/>
                  </a:solidFill>
                  <a:latin typeface="Calibri" panose="020F0502020204030204" pitchFamily="34" charset="0"/>
                </a:defRPr>
              </a:lvl8pPr>
              <a:lvl9pPr marL="3886200" indent="-228600" defTabSz="931863" fontAlgn="base">
                <a:spcBef>
                  <a:spcPct val="0"/>
                </a:spcBef>
                <a:spcAft>
                  <a:spcPct val="0"/>
                </a:spcAft>
                <a:defRPr>
                  <a:solidFill>
                    <a:schemeClr val="tx1"/>
                  </a:solidFill>
                  <a:latin typeface="Calibri" panose="020F0502020204030204" pitchFamily="34" charset="0"/>
                </a:defRPr>
              </a:lvl9pPr>
            </a:lstStyle>
            <a:p>
              <a:pPr eaLnBrk="1" hangingPunct="1">
                <a:lnSpc>
                  <a:spcPct val="90000"/>
                </a:lnSpc>
                <a:spcAft>
                  <a:spcPts val="900"/>
                </a:spcAft>
              </a:pPr>
              <a:endParaRPr lang="en-GB" altLang="en-US" sz="2100">
                <a:solidFill>
                  <a:srgbClr val="000000"/>
                </a:solidFill>
              </a:endParaRPr>
            </a:p>
            <a:p>
              <a:pPr eaLnBrk="1" hangingPunct="1">
                <a:lnSpc>
                  <a:spcPct val="90000"/>
                </a:lnSpc>
                <a:spcAft>
                  <a:spcPts val="900"/>
                </a:spcAft>
              </a:pPr>
              <a:r>
                <a:rPr lang="en-GB" altLang="en-US" sz="2100">
                  <a:solidFill>
                    <a:srgbClr val="000000"/>
                  </a:solidFill>
                </a:rPr>
                <a:t>12/10 Finalising proposal</a:t>
              </a:r>
            </a:p>
          </p:txBody>
        </p:sp>
      </p:grpSp>
      <p:pic>
        <p:nvPicPr>
          <p:cNvPr id="10244" name="Picture 10">
            <a:extLst>
              <a:ext uri="{FF2B5EF4-FFF2-40B4-BE49-F238E27FC236}">
                <a16:creationId xmlns:a16="http://schemas.microsoft.com/office/drawing/2014/main" id="{8BCB6CFA-19A0-D974-67BA-056F32A732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3700" y="4354513"/>
            <a:ext cx="2908300" cy="250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11">
            <a:extLst>
              <a:ext uri="{FF2B5EF4-FFF2-40B4-BE49-F238E27FC236}">
                <a16:creationId xmlns:a16="http://schemas.microsoft.com/office/drawing/2014/main" id="{48070FFF-5686-1BA6-3C73-A24B9D3DEA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041650"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12">
            <a:extLst>
              <a:ext uri="{FF2B5EF4-FFF2-40B4-BE49-F238E27FC236}">
                <a16:creationId xmlns:a16="http://schemas.microsoft.com/office/drawing/2014/main" id="{1FBFA2A1-9196-6A3E-890A-FE07B3C748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8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6A2763B-8C4A-06FB-5DCD-30EFE7BEE4F1}"/>
              </a:ext>
            </a:extLst>
          </p:cNvPr>
          <p:cNvSpPr txBox="1">
            <a:spLocks noGrp="1" noChangeArrowheads="1"/>
          </p:cNvSpPr>
          <p:nvPr>
            <p:ph type="title"/>
          </p:nvPr>
        </p:nvSpPr>
        <p:spPr>
          <a:xfrm>
            <a:off x="838200" y="365125"/>
            <a:ext cx="10515600" cy="903288"/>
          </a:xfrm>
        </p:spPr>
        <p:txBody>
          <a:bodyPr anchorCtr="1"/>
          <a:lstStyle/>
          <a:p>
            <a:pPr algn="ctr" eaLnBrk="1"/>
            <a:r>
              <a:rPr lang="en-GB" altLang="en-US" sz="3600" b="1" u="sng">
                <a:solidFill>
                  <a:srgbClr val="548235"/>
                </a:solidFill>
                <a:latin typeface="Calibri Light" panose="020F0302020204030204" pitchFamily="34" charset="0"/>
              </a:rPr>
              <a:t>HYPOTHESES:</a:t>
            </a:r>
          </a:p>
        </p:txBody>
      </p:sp>
      <p:sp>
        <p:nvSpPr>
          <p:cNvPr id="11267" name="Content Placeholder 2">
            <a:extLst>
              <a:ext uri="{FF2B5EF4-FFF2-40B4-BE49-F238E27FC236}">
                <a16:creationId xmlns:a16="http://schemas.microsoft.com/office/drawing/2014/main" id="{0277E1FC-3216-3DD3-17EA-37957C9B158E}"/>
              </a:ext>
            </a:extLst>
          </p:cNvPr>
          <p:cNvSpPr txBox="1">
            <a:spLocks noGrp="1" noChangeArrowheads="1"/>
          </p:cNvSpPr>
          <p:nvPr>
            <p:ph idx="1"/>
          </p:nvPr>
        </p:nvSpPr>
        <p:spPr>
          <a:xfrm>
            <a:off x="838200" y="1166813"/>
            <a:ext cx="10515600" cy="4351337"/>
          </a:xfrm>
        </p:spPr>
        <p:txBody>
          <a:bodyPr/>
          <a:lstStyle/>
          <a:p>
            <a:pPr marL="0" indent="0" algn="ctr" eaLnBrk="1">
              <a:buFont typeface="Arial" panose="020B0604020202020204" pitchFamily="34" charset="0"/>
              <a:buNone/>
            </a:pPr>
            <a:endParaRPr lang="en-GB" altLang="en-US">
              <a:latin typeface="Comic Sans MS" panose="030F0702030302020204" pitchFamily="66" charset="0"/>
            </a:endParaRPr>
          </a:p>
          <a:p>
            <a:pPr marL="0" indent="0" algn="ctr" eaLnBrk="1">
              <a:buFont typeface="Arial" panose="020B0604020202020204" pitchFamily="34" charset="0"/>
              <a:buNone/>
            </a:pPr>
            <a:r>
              <a:rPr lang="en-GB" altLang="en-US" sz="2400">
                <a:latin typeface="Arial" panose="020B0604020202020204" pitchFamily="34" charset="0"/>
                <a:cs typeface="Arial" panose="020B0604020202020204" pitchFamily="34" charset="0"/>
              </a:rPr>
              <a:t>“If there is more training, students will collaborate more effectively and efficiently while completing tasks”</a:t>
            </a:r>
          </a:p>
          <a:p>
            <a:pPr marL="0" indent="0" eaLnBrk="1">
              <a:buFont typeface="Arial" panose="020B0604020202020204" pitchFamily="34" charset="0"/>
              <a:buNone/>
            </a:pPr>
            <a:endParaRPr lang="en-GB" altLang="en-US">
              <a:latin typeface="Calibri" panose="020F0502020204030204" pitchFamily="34" charset="0"/>
            </a:endParaRPr>
          </a:p>
          <a:p>
            <a:pPr marL="0" indent="0" eaLnBrk="1">
              <a:buFont typeface="Arial" panose="020B0604020202020204" pitchFamily="34" charset="0"/>
              <a:buNone/>
            </a:pPr>
            <a:endParaRPr lang="en-GB" altLang="en-US">
              <a:latin typeface="Calibri" panose="020F0502020204030204" pitchFamily="34" charset="0"/>
            </a:endParaRPr>
          </a:p>
        </p:txBody>
      </p:sp>
      <p:pic>
        <p:nvPicPr>
          <p:cNvPr id="11268" name="Picture 3">
            <a:extLst>
              <a:ext uri="{FF2B5EF4-FFF2-40B4-BE49-F238E27FC236}">
                <a16:creationId xmlns:a16="http://schemas.microsoft.com/office/drawing/2014/main" id="{679C0D91-5642-45A0-ACD2-1D905AD92C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8475" y="4443413"/>
            <a:ext cx="2803525" cy="241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4">
            <a:extLst>
              <a:ext uri="{FF2B5EF4-FFF2-40B4-BE49-F238E27FC236}">
                <a16:creationId xmlns:a16="http://schemas.microsoft.com/office/drawing/2014/main" id="{8E4B4C3C-058B-32A6-A5FB-0FCB2CE5AC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067050"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a:extLst>
              <a:ext uri="{FF2B5EF4-FFF2-40B4-BE49-F238E27FC236}">
                <a16:creationId xmlns:a16="http://schemas.microsoft.com/office/drawing/2014/main" id="{C65DF84A-3ED6-EE16-4811-7596FB09A3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Picture 7">
            <a:hlinkClick r:id="rId5"/>
            <a:extLst>
              <a:ext uri="{FF2B5EF4-FFF2-40B4-BE49-F238E27FC236}">
                <a16:creationId xmlns:a16="http://schemas.microsoft.com/office/drawing/2014/main" id="{39E0CC93-82CA-B3B7-5136-D32C517E56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16125" y="2995613"/>
            <a:ext cx="7510463" cy="332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7AB12C1-B444-0260-2B26-28E382809E00}"/>
              </a:ext>
            </a:extLst>
          </p:cNvPr>
          <p:cNvSpPr txBox="1">
            <a:spLocks noGrp="1" noChangeArrowheads="1"/>
          </p:cNvSpPr>
          <p:nvPr>
            <p:ph type="title"/>
          </p:nvPr>
        </p:nvSpPr>
        <p:spPr>
          <a:xfrm>
            <a:off x="614363" y="177800"/>
            <a:ext cx="10515600" cy="774700"/>
          </a:xfrm>
        </p:spPr>
        <p:txBody>
          <a:bodyPr/>
          <a:lstStyle/>
          <a:p>
            <a:pPr eaLnBrk="1"/>
            <a:r>
              <a:rPr lang="en-GB" altLang="en-US" sz="3600" b="1" u="sng">
                <a:latin typeface="Calibri Light" panose="020F0302020204030204" pitchFamily="34" charset="0"/>
              </a:rPr>
              <a:t>Reference list:</a:t>
            </a:r>
          </a:p>
        </p:txBody>
      </p:sp>
      <p:sp>
        <p:nvSpPr>
          <p:cNvPr id="12291" name="Content Placeholder 2">
            <a:extLst>
              <a:ext uri="{FF2B5EF4-FFF2-40B4-BE49-F238E27FC236}">
                <a16:creationId xmlns:a16="http://schemas.microsoft.com/office/drawing/2014/main" id="{4203AAED-1517-1968-08AF-7B99CF34DC5F}"/>
              </a:ext>
            </a:extLst>
          </p:cNvPr>
          <p:cNvSpPr txBox="1">
            <a:spLocks noGrp="1" noChangeArrowheads="1"/>
          </p:cNvSpPr>
          <p:nvPr>
            <p:ph idx="1"/>
          </p:nvPr>
        </p:nvSpPr>
        <p:spPr>
          <a:xfrm>
            <a:off x="614363" y="1336675"/>
            <a:ext cx="10515600" cy="5145088"/>
          </a:xfrm>
        </p:spPr>
        <p:txBody>
          <a:bodyPr/>
          <a:lstStyle/>
          <a:p>
            <a:pPr marL="0" indent="0" eaLnBrk="1">
              <a:lnSpc>
                <a:spcPct val="80000"/>
              </a:lnSpc>
              <a:buFont typeface="Arial" panose="020B0604020202020204" pitchFamily="34" charset="0"/>
              <a:buNone/>
            </a:pPr>
            <a:r>
              <a:rPr lang="en-GB" altLang="en-US" sz="1500">
                <a:latin typeface="Arial" panose="020B0604020202020204" pitchFamily="34" charset="0"/>
                <a:cs typeface="Arial" panose="020B0604020202020204" pitchFamily="34" charset="0"/>
                <a:hlinkClick r:id="rId2"/>
              </a:rPr>
              <a:t>https://stock.adobe.com/images/ebbn24-europebannerbluenew-ebbn-padlock-certification-eu-general-data-protection-regulation-gdpr-checkmark-symbol-green-1to1-square-xxl-e6080/203075938</a:t>
            </a:r>
            <a:r>
              <a:rPr lang="en-GB" altLang="en-US" sz="1500">
                <a:latin typeface="Arial" panose="020B0604020202020204" pitchFamily="34" charset="0"/>
                <a:cs typeface="Arial" panose="020B0604020202020204" pitchFamily="34" charset="0"/>
              </a:rPr>
              <a:t>  (accessed on 14/10/2022)</a:t>
            </a:r>
          </a:p>
          <a:p>
            <a:pPr marL="0" indent="0" eaLnBrk="1">
              <a:lnSpc>
                <a:spcPct val="80000"/>
              </a:lnSpc>
              <a:buFont typeface="Arial" panose="020B0604020202020204" pitchFamily="34" charset="0"/>
              <a:buNone/>
            </a:pPr>
            <a:endParaRPr lang="en-GB" altLang="en-US" sz="15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1500">
                <a:latin typeface="Arial" panose="020B0604020202020204" pitchFamily="34" charset="0"/>
                <a:cs typeface="Arial" panose="020B0604020202020204" pitchFamily="34" charset="0"/>
                <a:hlinkClick r:id="rId3"/>
              </a:rPr>
              <a:t>https://www.analyticsvidhya.com/blog/2021/07/hypothesis-testing-made-easy-for-the-data-science-beginners/</a:t>
            </a:r>
            <a:r>
              <a:rPr lang="en-GB" altLang="en-US" sz="1500">
                <a:latin typeface="Arial" panose="020B0604020202020204" pitchFamily="34" charset="0"/>
                <a:cs typeface="Arial" panose="020B0604020202020204" pitchFamily="34" charset="0"/>
              </a:rPr>
              <a:t>  (accessed on 14/10/2022)</a:t>
            </a:r>
          </a:p>
          <a:p>
            <a:pPr marL="0" indent="0" eaLnBrk="1">
              <a:lnSpc>
                <a:spcPct val="80000"/>
              </a:lnSpc>
              <a:buFont typeface="Arial" panose="020B0604020202020204" pitchFamily="34" charset="0"/>
              <a:buNone/>
            </a:pPr>
            <a:endParaRPr lang="en-GB" altLang="en-US" sz="15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1500">
                <a:latin typeface="Arial" panose="020B0604020202020204" pitchFamily="34" charset="0"/>
                <a:cs typeface="Arial" panose="020B0604020202020204" pitchFamily="34" charset="0"/>
                <a:hlinkClick r:id="rId4"/>
              </a:rPr>
              <a:t>https://depositphotos.com/stock-photos/office-365.html </a:t>
            </a:r>
          </a:p>
          <a:p>
            <a:pPr marL="0" indent="0" eaLnBrk="1">
              <a:lnSpc>
                <a:spcPct val="80000"/>
              </a:lnSpc>
              <a:buFont typeface="Arial" panose="020B0604020202020204" pitchFamily="34" charset="0"/>
              <a:buNone/>
            </a:pPr>
            <a:endParaRPr lang="en-GB" altLang="en-US" sz="15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1500">
                <a:latin typeface="Arial" panose="020B0604020202020204" pitchFamily="34" charset="0"/>
                <a:cs typeface="Arial" panose="020B0604020202020204" pitchFamily="34" charset="0"/>
                <a:hlinkClick r:id="rId4"/>
              </a:rPr>
              <a:t>https://digitalskills.uwtsd.ac.uk/</a:t>
            </a:r>
            <a:r>
              <a:rPr lang="en-GB" altLang="en-US" sz="1500">
                <a:latin typeface="Arial" panose="020B0604020202020204" pitchFamily="34" charset="0"/>
                <a:cs typeface="Arial" panose="020B0604020202020204" pitchFamily="34" charset="0"/>
              </a:rPr>
              <a:t> (accessed on 14/10/2022)</a:t>
            </a:r>
          </a:p>
          <a:p>
            <a:pPr marL="0" indent="0" eaLnBrk="1">
              <a:lnSpc>
                <a:spcPct val="80000"/>
              </a:lnSpc>
              <a:buFont typeface="Arial" panose="020B0604020202020204" pitchFamily="34" charset="0"/>
              <a:buNone/>
            </a:pPr>
            <a:endParaRPr lang="en-GB" altLang="en-US" sz="15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1500">
                <a:latin typeface="Arial" panose="020B0604020202020204" pitchFamily="34" charset="0"/>
                <a:cs typeface="Arial" panose="020B0604020202020204" pitchFamily="34" charset="0"/>
                <a:hlinkClick r:id="rId5"/>
              </a:rPr>
              <a:t>https://www.gov.uk/dataprotection#:~:text=The%20Data%20Protection%20Act%202018%20is%20the%20UK's%20implementation%20of,used%20fairly%2C%20lawfully%20and%20transparently</a:t>
            </a:r>
            <a:r>
              <a:rPr lang="en-GB" altLang="en-US" sz="1500">
                <a:latin typeface="Arial" panose="020B0604020202020204" pitchFamily="34" charset="0"/>
                <a:cs typeface="Arial" panose="020B0604020202020204" pitchFamily="34" charset="0"/>
              </a:rPr>
              <a:t>  (accessed on 14/10/2022)</a:t>
            </a:r>
          </a:p>
          <a:p>
            <a:pPr marL="0" indent="0" eaLnBrk="1">
              <a:lnSpc>
                <a:spcPct val="80000"/>
              </a:lnSpc>
              <a:buFont typeface="Arial" panose="020B0604020202020204" pitchFamily="34" charset="0"/>
              <a:buNone/>
            </a:pPr>
            <a:endParaRPr lang="en-GB" altLang="en-US" sz="15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1500">
                <a:latin typeface="Arial" panose="020B0604020202020204" pitchFamily="34" charset="0"/>
                <a:cs typeface="Arial" panose="020B0604020202020204" pitchFamily="34" charset="0"/>
                <a:hlinkClick r:id="rId6"/>
              </a:rPr>
              <a:t>https://www.mycustomer.com/experience/voice-of-the-customer/20-stats-that-will-change-the-way-you-survey-your-customers</a:t>
            </a:r>
            <a:r>
              <a:rPr lang="en-GB" altLang="en-US" sz="1500">
                <a:latin typeface="Arial" panose="020B0604020202020204" pitchFamily="34" charset="0"/>
                <a:cs typeface="Arial" panose="020B0604020202020204" pitchFamily="34" charset="0"/>
              </a:rPr>
              <a:t>  (accessed on 14/10/2022)</a:t>
            </a:r>
          </a:p>
          <a:p>
            <a:pPr marL="0" indent="0" eaLnBrk="1">
              <a:lnSpc>
                <a:spcPct val="80000"/>
              </a:lnSpc>
              <a:buFont typeface="Arial" panose="020B0604020202020204" pitchFamily="34" charset="0"/>
              <a:buNone/>
            </a:pPr>
            <a:endParaRPr lang="en-GB" altLang="en-US" sz="1500">
              <a:latin typeface="Arial" panose="020B0604020202020204" pitchFamily="34" charset="0"/>
              <a:cs typeface="Arial" panose="020B0604020202020204" pitchFamily="34" charset="0"/>
            </a:endParaRPr>
          </a:p>
          <a:p>
            <a:pPr marL="0" indent="0" eaLnBrk="1">
              <a:lnSpc>
                <a:spcPct val="80000"/>
              </a:lnSpc>
              <a:buFont typeface="Arial" panose="020B0604020202020204" pitchFamily="34" charset="0"/>
              <a:buNone/>
            </a:pPr>
            <a:r>
              <a:rPr lang="en-GB" altLang="en-US" sz="1500">
                <a:latin typeface="Arial" panose="020B0604020202020204" pitchFamily="34" charset="0"/>
                <a:cs typeface="Arial" panose="020B0604020202020204" pitchFamily="34" charset="0"/>
              </a:rPr>
              <a:t>Schneider, Z.M and Fuller, J. (2018) Writing research proposal in the health sciences: a step-by-step guide. London: SAGE Publications Ltd (accessed on 14/10/2022)</a:t>
            </a:r>
          </a:p>
          <a:p>
            <a:pPr marL="0" indent="0" eaLnBrk="1">
              <a:lnSpc>
                <a:spcPct val="80000"/>
              </a:lnSpc>
              <a:buFont typeface="Arial" panose="020B0604020202020204" pitchFamily="34" charset="0"/>
              <a:buNone/>
            </a:pPr>
            <a:endParaRPr lang="en-GB" altLang="en-US" sz="1500">
              <a:latin typeface="Arial" panose="020B0604020202020204" pitchFamily="34" charset="0"/>
              <a:cs typeface="Arial" panose="020B0604020202020204" pitchFamily="34" charset="0"/>
            </a:endParaRPr>
          </a:p>
        </p:txBody>
      </p:sp>
      <p:pic>
        <p:nvPicPr>
          <p:cNvPr id="12292" name="Picture 5">
            <a:extLst>
              <a:ext uri="{FF2B5EF4-FFF2-40B4-BE49-F238E27FC236}">
                <a16:creationId xmlns:a16="http://schemas.microsoft.com/office/drawing/2014/main" id="{25360C8E-AA47-E51B-90E4-F89B48CE65D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0799991">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oup Presentation G  -  Compatibility Mode" id="{F4CC45BD-03F0-41FE-9AA6-8EC7A1183E8E}" vid="{86CE6BDC-5B44-4234-90F3-CEE1394C811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2" ma:contentTypeDescription="Create a new document." ma:contentTypeScope="" ma:versionID="961e2b4445f0fb45ac043e65e67f50a2">
  <xsd:schema xmlns:xsd="http://www.w3.org/2001/XMLSchema" xmlns:xs="http://www.w3.org/2001/XMLSchema" xmlns:p="http://schemas.microsoft.com/office/2006/metadata/properties" xmlns:ns3="da3f2772-8f1e-4acb-bd98-3a0ee892f48a" targetNamespace="http://schemas.microsoft.com/office/2006/metadata/properties" ma:root="true" ma:fieldsID="d9f017aa1671d8fd2888e28c09dca0ef" ns3:_="">
    <xsd:import namespace="da3f2772-8f1e-4acb-bd98-3a0ee892f48a"/>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6AA4F21-8308-4826-91EA-E0C483DBAE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634E46-4550-4CCA-8F2D-DAF4EC1D24B9}">
  <ds:schemaRefs>
    <ds:schemaRef ds:uri="http://schemas.microsoft.com/sharepoint/v3/contenttype/forms"/>
  </ds:schemaRefs>
</ds:datastoreItem>
</file>

<file path=customXml/itemProps3.xml><?xml version="1.0" encoding="utf-8"?>
<ds:datastoreItem xmlns:ds="http://schemas.openxmlformats.org/officeDocument/2006/customXml" ds:itemID="{F8F23A9D-459D-465A-8C73-45FA91D27EC7}">
  <ds:schemaRefs>
    <ds:schemaRef ds:uri="da3f2772-8f1e-4acb-bd98-3a0ee892f48a"/>
    <ds:schemaRef ds:uri="http://schemas.microsoft.com/office/2006/documentManagement/types"/>
    <ds:schemaRef ds:uri="http://purl.org/dc/elements/1.1/"/>
    <ds:schemaRef ds:uri="http://purl.org/dc/dcmitype/"/>
    <ds:schemaRef ds:uri="http://schemas.microsoft.com/office/2006/metadata/properties"/>
    <ds:schemaRef ds:uri="http://schemas.openxmlformats.org/package/2006/metadata/core-properties"/>
    <ds:schemaRef ds:uri="http://www.w3.org/XML/1998/namespace"/>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Group Presentation G</Template>
  <TotalTime>3</TotalTime>
  <Words>676</Words>
  <Application>Microsoft Office PowerPoint</Application>
  <PresentationFormat>Widescreen</PresentationFormat>
  <Paragraphs>89</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Calibri</vt:lpstr>
      <vt:lpstr>Arial</vt:lpstr>
      <vt:lpstr>Calibri Light</vt:lpstr>
      <vt:lpstr>Wingdings</vt:lpstr>
      <vt:lpstr>Comic Sans MS</vt:lpstr>
      <vt:lpstr>Office Theme</vt:lpstr>
      <vt:lpstr>How do students use technology at UWTSD?</vt:lpstr>
      <vt:lpstr>      Introduction:  The purpose of this research project proposal, is to gather information that identifies, if there is a need to provide training &amp; support on how to use technology to collaborate at UWTSD.   </vt:lpstr>
      <vt:lpstr>RATIONALE:</vt:lpstr>
      <vt:lpstr>PowerPoint Presentation</vt:lpstr>
      <vt:lpstr>METHOD:</vt:lpstr>
      <vt:lpstr>ETHICAL CONSIDERATION</vt:lpstr>
      <vt:lpstr>RESEARCH TIMELINE:</vt:lpstr>
      <vt:lpstr>HYPOTHESES:</vt:lpstr>
      <vt:lpstr>Reference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at UWTSD?</dc:title>
  <dc:creator>Charmaine Boora (2208446)</dc:creator>
  <cp:lastModifiedBy>Charmaine Boora (2208446)</cp:lastModifiedBy>
  <cp:revision>1</cp:revision>
  <dcterms:created xsi:type="dcterms:W3CDTF">2022-10-16T19:48:00Z</dcterms:created>
  <dcterms:modified xsi:type="dcterms:W3CDTF">2022-10-16T19:51:32Z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