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32" r:id="rId1"/>
  </p:sldMasterIdLst>
  <p:notesMasterIdLst>
    <p:notesMasterId r:id="rId12"/>
  </p:notesMasterIdLst>
  <p:sldIdLst>
    <p:sldId id="266" r:id="rId2"/>
    <p:sldId id="268" r:id="rId3"/>
    <p:sldId id="269" r:id="rId4"/>
    <p:sldId id="270" r:id="rId5"/>
    <p:sldId id="271" r:id="rId6"/>
    <p:sldId id="272" r:id="rId7"/>
    <p:sldId id="273" r:id="rId8"/>
    <p:sldId id="274" r:id="rId9"/>
    <p:sldId id="275" r:id="rId10"/>
    <p:sldId id="27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654" autoAdjust="0"/>
  </p:normalViewPr>
  <p:slideViewPr>
    <p:cSldViewPr snapToGrid="0">
      <p:cViewPr varScale="1">
        <p:scale>
          <a:sx n="48" d="100"/>
          <a:sy n="48" d="100"/>
        </p:scale>
        <p:origin x="1340"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6.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13.svg"/><Relationship Id="rId13" Type="http://schemas.openxmlformats.org/officeDocument/2006/relationships/image" Target="../media/image18.pn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 Id="rId1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0927F8-047B-4610-9506-1CC8FDDF0016}" type="doc">
      <dgm:prSet loTypeId="urn:microsoft.com/office/officeart/2005/8/layout/default" loCatId="list" qsTypeId="urn:microsoft.com/office/officeart/2005/8/quickstyle/simple2" qsCatId="simple" csTypeId="urn:microsoft.com/office/officeart/2005/8/colors/colorful1" csCatId="colorful" phldr="1"/>
      <dgm:spPr/>
      <dgm:t>
        <a:bodyPr/>
        <a:lstStyle/>
        <a:p>
          <a:endParaRPr lang="en-US"/>
        </a:p>
      </dgm:t>
    </dgm:pt>
    <dgm:pt modelId="{A6A8EF48-25B3-449E-B8DF-004A60AC7385}">
      <dgm:prSet/>
      <dgm:spPr/>
      <dgm:t>
        <a:bodyPr/>
        <a:lstStyle/>
        <a:p>
          <a:r>
            <a:rPr lang="en-US"/>
            <a:t>Introduction</a:t>
          </a:r>
        </a:p>
      </dgm:t>
    </dgm:pt>
    <dgm:pt modelId="{D9CD7C89-287E-4731-91CD-4D71E1D4BF58}" type="parTrans" cxnId="{434BA470-86A3-4E74-822D-57E6BF513C36}">
      <dgm:prSet/>
      <dgm:spPr/>
      <dgm:t>
        <a:bodyPr/>
        <a:lstStyle/>
        <a:p>
          <a:endParaRPr lang="en-US"/>
        </a:p>
      </dgm:t>
    </dgm:pt>
    <dgm:pt modelId="{0C5B9230-6683-4B20-9529-9279C6609D39}" type="sibTrans" cxnId="{434BA470-86A3-4E74-822D-57E6BF513C36}">
      <dgm:prSet/>
      <dgm:spPr/>
      <dgm:t>
        <a:bodyPr/>
        <a:lstStyle/>
        <a:p>
          <a:endParaRPr lang="en-US"/>
        </a:p>
      </dgm:t>
    </dgm:pt>
    <dgm:pt modelId="{2E3851FB-7AE3-4930-B0C5-42E707884A51}">
      <dgm:prSet/>
      <dgm:spPr/>
      <dgm:t>
        <a:bodyPr/>
        <a:lstStyle/>
        <a:p>
          <a:r>
            <a:rPr lang="en-US"/>
            <a:t>Best Industry Practice in Housekeeping</a:t>
          </a:r>
        </a:p>
      </dgm:t>
    </dgm:pt>
    <dgm:pt modelId="{8BEA1A0B-12A0-46E7-8355-F95C0BC4978F}" type="parTrans" cxnId="{B59EA942-F0E8-403D-BCC7-4CA4AC4A0B10}">
      <dgm:prSet/>
      <dgm:spPr/>
      <dgm:t>
        <a:bodyPr/>
        <a:lstStyle/>
        <a:p>
          <a:endParaRPr lang="en-US"/>
        </a:p>
      </dgm:t>
    </dgm:pt>
    <dgm:pt modelId="{0D73CFCD-0F4B-4E77-9A0B-F95BD4FCBB26}" type="sibTrans" cxnId="{B59EA942-F0E8-403D-BCC7-4CA4AC4A0B10}">
      <dgm:prSet/>
      <dgm:spPr/>
      <dgm:t>
        <a:bodyPr/>
        <a:lstStyle/>
        <a:p>
          <a:endParaRPr lang="en-US"/>
        </a:p>
      </dgm:t>
    </dgm:pt>
    <dgm:pt modelId="{0D07FFDF-515C-47F9-9760-E09EE4AB20A9}">
      <dgm:prSet/>
      <dgm:spPr/>
      <dgm:t>
        <a:bodyPr/>
        <a:lstStyle/>
        <a:p>
          <a:r>
            <a:rPr lang="en-US"/>
            <a:t>Holiday Inn, Sunderland Branding &amp; Property Overview</a:t>
          </a:r>
        </a:p>
      </dgm:t>
    </dgm:pt>
    <dgm:pt modelId="{DB235FB4-28D5-463C-BAB1-27B93F0B65A1}" type="parTrans" cxnId="{C12B1D73-3C6E-4EE3-B94F-3F53230B842B}">
      <dgm:prSet/>
      <dgm:spPr/>
      <dgm:t>
        <a:bodyPr/>
        <a:lstStyle/>
        <a:p>
          <a:endParaRPr lang="en-US"/>
        </a:p>
      </dgm:t>
    </dgm:pt>
    <dgm:pt modelId="{B47E8EC8-63DB-46CA-97F8-749F34E9F91B}" type="sibTrans" cxnId="{C12B1D73-3C6E-4EE3-B94F-3F53230B842B}">
      <dgm:prSet/>
      <dgm:spPr/>
      <dgm:t>
        <a:bodyPr/>
        <a:lstStyle/>
        <a:p>
          <a:endParaRPr lang="en-US"/>
        </a:p>
      </dgm:t>
    </dgm:pt>
    <dgm:pt modelId="{9A5D68E5-BF52-49EA-82A2-A129CDB9348F}">
      <dgm:prSet/>
      <dgm:spPr/>
      <dgm:t>
        <a:bodyPr/>
        <a:lstStyle/>
        <a:p>
          <a:r>
            <a:rPr lang="en-US"/>
            <a:t>Room Cleaning Checklists</a:t>
          </a:r>
        </a:p>
      </dgm:t>
    </dgm:pt>
    <dgm:pt modelId="{85E1E014-1521-49C3-A4A4-57F67D2E8D4B}" type="parTrans" cxnId="{4C1B6D15-CEBD-4002-BA89-56E688F31E86}">
      <dgm:prSet/>
      <dgm:spPr/>
      <dgm:t>
        <a:bodyPr/>
        <a:lstStyle/>
        <a:p>
          <a:endParaRPr lang="en-US"/>
        </a:p>
      </dgm:t>
    </dgm:pt>
    <dgm:pt modelId="{23ACD918-DAED-44A2-A891-A7D03C0A8548}" type="sibTrans" cxnId="{4C1B6D15-CEBD-4002-BA89-56E688F31E86}">
      <dgm:prSet/>
      <dgm:spPr/>
      <dgm:t>
        <a:bodyPr/>
        <a:lstStyle/>
        <a:p>
          <a:endParaRPr lang="en-US"/>
        </a:p>
      </dgm:t>
    </dgm:pt>
    <dgm:pt modelId="{6A6C74D5-F742-4790-9CAD-924127141913}">
      <dgm:prSet/>
      <dgm:spPr/>
      <dgm:t>
        <a:bodyPr/>
        <a:lstStyle/>
        <a:p>
          <a:r>
            <a:rPr lang="en-US"/>
            <a:t>House cleaning</a:t>
          </a:r>
        </a:p>
      </dgm:t>
    </dgm:pt>
    <dgm:pt modelId="{F806A10C-3224-4581-93E3-4C563FF8B736}" type="parTrans" cxnId="{5687E2E8-9F8B-4356-8CDE-2F5046E87FDC}">
      <dgm:prSet/>
      <dgm:spPr/>
      <dgm:t>
        <a:bodyPr/>
        <a:lstStyle/>
        <a:p>
          <a:endParaRPr lang="en-US"/>
        </a:p>
      </dgm:t>
    </dgm:pt>
    <dgm:pt modelId="{8014FEBD-9B57-4382-8F3C-5F899B056F4E}" type="sibTrans" cxnId="{5687E2E8-9F8B-4356-8CDE-2F5046E87FDC}">
      <dgm:prSet/>
      <dgm:spPr/>
      <dgm:t>
        <a:bodyPr/>
        <a:lstStyle/>
        <a:p>
          <a:endParaRPr lang="en-US"/>
        </a:p>
      </dgm:t>
    </dgm:pt>
    <dgm:pt modelId="{95FA652C-996D-48DD-9E91-F07D918FF3EF}">
      <dgm:prSet/>
      <dgm:spPr/>
      <dgm:t>
        <a:bodyPr/>
        <a:lstStyle/>
        <a:p>
          <a:r>
            <a:rPr lang="en-US"/>
            <a:t>Guest Satisfaction</a:t>
          </a:r>
        </a:p>
      </dgm:t>
    </dgm:pt>
    <dgm:pt modelId="{ABE51E46-D255-4C4D-AE2F-4AAD3DC74604}" type="parTrans" cxnId="{D9374005-09D8-4386-838F-F99B751D6BDF}">
      <dgm:prSet/>
      <dgm:spPr/>
      <dgm:t>
        <a:bodyPr/>
        <a:lstStyle/>
        <a:p>
          <a:endParaRPr lang="en-US"/>
        </a:p>
      </dgm:t>
    </dgm:pt>
    <dgm:pt modelId="{A36D84D5-CB83-473A-B125-4BCF3784C603}" type="sibTrans" cxnId="{D9374005-09D8-4386-838F-F99B751D6BDF}">
      <dgm:prSet/>
      <dgm:spPr/>
      <dgm:t>
        <a:bodyPr/>
        <a:lstStyle/>
        <a:p>
          <a:endParaRPr lang="en-US"/>
        </a:p>
      </dgm:t>
    </dgm:pt>
    <dgm:pt modelId="{5C8671A3-0DFF-409A-954C-88DD27431C1E}">
      <dgm:prSet/>
      <dgm:spPr/>
      <dgm:t>
        <a:bodyPr/>
        <a:lstStyle/>
        <a:p>
          <a:r>
            <a:rPr lang="en-US"/>
            <a:t>Conclusion</a:t>
          </a:r>
        </a:p>
      </dgm:t>
    </dgm:pt>
    <dgm:pt modelId="{16F01088-DF42-431F-9C36-157C3D4F8AAE}" type="parTrans" cxnId="{BE74D123-9C8C-48B1-9B99-574BE68452B4}">
      <dgm:prSet/>
      <dgm:spPr/>
      <dgm:t>
        <a:bodyPr/>
        <a:lstStyle/>
        <a:p>
          <a:endParaRPr lang="en-US"/>
        </a:p>
      </dgm:t>
    </dgm:pt>
    <dgm:pt modelId="{C72CF8BA-9E71-46B0-ACFB-B9A6BCA07111}" type="sibTrans" cxnId="{BE74D123-9C8C-48B1-9B99-574BE68452B4}">
      <dgm:prSet/>
      <dgm:spPr/>
      <dgm:t>
        <a:bodyPr/>
        <a:lstStyle/>
        <a:p>
          <a:endParaRPr lang="en-US"/>
        </a:p>
      </dgm:t>
    </dgm:pt>
    <dgm:pt modelId="{1F84CA24-8FC1-451E-A48A-E10CD7EA3FE6}">
      <dgm:prSet/>
      <dgm:spPr/>
      <dgm:t>
        <a:bodyPr/>
        <a:lstStyle/>
        <a:p>
          <a:r>
            <a:rPr lang="en-US"/>
            <a:t>References </a:t>
          </a:r>
        </a:p>
      </dgm:t>
    </dgm:pt>
    <dgm:pt modelId="{920405BB-B09B-44FE-877E-0B942DB374AE}" type="parTrans" cxnId="{D7049A6F-EA1E-4839-8D48-26CD00E7176E}">
      <dgm:prSet/>
      <dgm:spPr/>
      <dgm:t>
        <a:bodyPr/>
        <a:lstStyle/>
        <a:p>
          <a:endParaRPr lang="en-US"/>
        </a:p>
      </dgm:t>
    </dgm:pt>
    <dgm:pt modelId="{4D46FCA4-F39B-41F9-9E6C-1667E43E50D4}" type="sibTrans" cxnId="{D7049A6F-EA1E-4839-8D48-26CD00E7176E}">
      <dgm:prSet/>
      <dgm:spPr/>
      <dgm:t>
        <a:bodyPr/>
        <a:lstStyle/>
        <a:p>
          <a:endParaRPr lang="en-US"/>
        </a:p>
      </dgm:t>
    </dgm:pt>
    <dgm:pt modelId="{851B5DA0-CBB7-4933-873D-08D5C15BC006}" type="pres">
      <dgm:prSet presAssocID="{F60927F8-047B-4610-9506-1CC8FDDF0016}" presName="diagram" presStyleCnt="0">
        <dgm:presLayoutVars>
          <dgm:dir/>
          <dgm:resizeHandles val="exact"/>
        </dgm:presLayoutVars>
      </dgm:prSet>
      <dgm:spPr/>
    </dgm:pt>
    <dgm:pt modelId="{5E2E1522-522E-4E2E-B3A5-C682A45FF868}" type="pres">
      <dgm:prSet presAssocID="{A6A8EF48-25B3-449E-B8DF-004A60AC7385}" presName="node" presStyleLbl="node1" presStyleIdx="0" presStyleCnt="8">
        <dgm:presLayoutVars>
          <dgm:bulletEnabled val="1"/>
        </dgm:presLayoutVars>
      </dgm:prSet>
      <dgm:spPr/>
    </dgm:pt>
    <dgm:pt modelId="{A665E398-A816-4051-9DBF-0A5B2EB92890}" type="pres">
      <dgm:prSet presAssocID="{0C5B9230-6683-4B20-9529-9279C6609D39}" presName="sibTrans" presStyleCnt="0"/>
      <dgm:spPr/>
    </dgm:pt>
    <dgm:pt modelId="{88A6BB04-5CC3-4F7C-B1C0-16606FD3616B}" type="pres">
      <dgm:prSet presAssocID="{2E3851FB-7AE3-4930-B0C5-42E707884A51}" presName="node" presStyleLbl="node1" presStyleIdx="1" presStyleCnt="8">
        <dgm:presLayoutVars>
          <dgm:bulletEnabled val="1"/>
        </dgm:presLayoutVars>
      </dgm:prSet>
      <dgm:spPr/>
    </dgm:pt>
    <dgm:pt modelId="{6E846FB8-66C7-4C45-BE1F-1392CC568F75}" type="pres">
      <dgm:prSet presAssocID="{0D73CFCD-0F4B-4E77-9A0B-F95BD4FCBB26}" presName="sibTrans" presStyleCnt="0"/>
      <dgm:spPr/>
    </dgm:pt>
    <dgm:pt modelId="{12F129A2-CA40-4D59-AF51-4807C91D126A}" type="pres">
      <dgm:prSet presAssocID="{0D07FFDF-515C-47F9-9760-E09EE4AB20A9}" presName="node" presStyleLbl="node1" presStyleIdx="2" presStyleCnt="8">
        <dgm:presLayoutVars>
          <dgm:bulletEnabled val="1"/>
        </dgm:presLayoutVars>
      </dgm:prSet>
      <dgm:spPr/>
    </dgm:pt>
    <dgm:pt modelId="{D8A61EED-F41F-4E80-89D3-E7244162E0A9}" type="pres">
      <dgm:prSet presAssocID="{B47E8EC8-63DB-46CA-97F8-749F34E9F91B}" presName="sibTrans" presStyleCnt="0"/>
      <dgm:spPr/>
    </dgm:pt>
    <dgm:pt modelId="{DCF76FB6-9217-4998-B442-C26E4CB6FDD3}" type="pres">
      <dgm:prSet presAssocID="{9A5D68E5-BF52-49EA-82A2-A129CDB9348F}" presName="node" presStyleLbl="node1" presStyleIdx="3" presStyleCnt="8">
        <dgm:presLayoutVars>
          <dgm:bulletEnabled val="1"/>
        </dgm:presLayoutVars>
      </dgm:prSet>
      <dgm:spPr/>
    </dgm:pt>
    <dgm:pt modelId="{F2862EBB-6340-4C3D-8215-3F56D0FE42DF}" type="pres">
      <dgm:prSet presAssocID="{23ACD918-DAED-44A2-A891-A7D03C0A8548}" presName="sibTrans" presStyleCnt="0"/>
      <dgm:spPr/>
    </dgm:pt>
    <dgm:pt modelId="{A488BD50-08A5-4C73-9E8D-1784733C6F67}" type="pres">
      <dgm:prSet presAssocID="{6A6C74D5-F742-4790-9CAD-924127141913}" presName="node" presStyleLbl="node1" presStyleIdx="4" presStyleCnt="8">
        <dgm:presLayoutVars>
          <dgm:bulletEnabled val="1"/>
        </dgm:presLayoutVars>
      </dgm:prSet>
      <dgm:spPr/>
    </dgm:pt>
    <dgm:pt modelId="{B9D9F042-5434-457A-A44C-FC79F14BC049}" type="pres">
      <dgm:prSet presAssocID="{8014FEBD-9B57-4382-8F3C-5F899B056F4E}" presName="sibTrans" presStyleCnt="0"/>
      <dgm:spPr/>
    </dgm:pt>
    <dgm:pt modelId="{2ADB9236-A22D-4DE0-8117-16B4925560BC}" type="pres">
      <dgm:prSet presAssocID="{95FA652C-996D-48DD-9E91-F07D918FF3EF}" presName="node" presStyleLbl="node1" presStyleIdx="5" presStyleCnt="8">
        <dgm:presLayoutVars>
          <dgm:bulletEnabled val="1"/>
        </dgm:presLayoutVars>
      </dgm:prSet>
      <dgm:spPr/>
    </dgm:pt>
    <dgm:pt modelId="{F0801CF4-7250-4268-A27A-DDDE62DA1993}" type="pres">
      <dgm:prSet presAssocID="{A36D84D5-CB83-473A-B125-4BCF3784C603}" presName="sibTrans" presStyleCnt="0"/>
      <dgm:spPr/>
    </dgm:pt>
    <dgm:pt modelId="{2E33333D-C0FB-488B-80E5-EB715B270530}" type="pres">
      <dgm:prSet presAssocID="{5C8671A3-0DFF-409A-954C-88DD27431C1E}" presName="node" presStyleLbl="node1" presStyleIdx="6" presStyleCnt="8">
        <dgm:presLayoutVars>
          <dgm:bulletEnabled val="1"/>
        </dgm:presLayoutVars>
      </dgm:prSet>
      <dgm:spPr/>
    </dgm:pt>
    <dgm:pt modelId="{00429024-69A8-40BD-A851-CD473287F3C5}" type="pres">
      <dgm:prSet presAssocID="{C72CF8BA-9E71-46B0-ACFB-B9A6BCA07111}" presName="sibTrans" presStyleCnt="0"/>
      <dgm:spPr/>
    </dgm:pt>
    <dgm:pt modelId="{11EF15A3-D036-4FC4-9083-FBFCBD3D23B8}" type="pres">
      <dgm:prSet presAssocID="{1F84CA24-8FC1-451E-A48A-E10CD7EA3FE6}" presName="node" presStyleLbl="node1" presStyleIdx="7" presStyleCnt="8">
        <dgm:presLayoutVars>
          <dgm:bulletEnabled val="1"/>
        </dgm:presLayoutVars>
      </dgm:prSet>
      <dgm:spPr/>
    </dgm:pt>
  </dgm:ptLst>
  <dgm:cxnLst>
    <dgm:cxn modelId="{D9374005-09D8-4386-838F-F99B751D6BDF}" srcId="{F60927F8-047B-4610-9506-1CC8FDDF0016}" destId="{95FA652C-996D-48DD-9E91-F07D918FF3EF}" srcOrd="5" destOrd="0" parTransId="{ABE51E46-D255-4C4D-AE2F-4AAD3DC74604}" sibTransId="{A36D84D5-CB83-473A-B125-4BCF3784C603}"/>
    <dgm:cxn modelId="{27927C10-8C38-45E3-82ED-8412B15BAD64}" type="presOf" srcId="{F60927F8-047B-4610-9506-1CC8FDDF0016}" destId="{851B5DA0-CBB7-4933-873D-08D5C15BC006}" srcOrd="0" destOrd="0" presId="urn:microsoft.com/office/officeart/2005/8/layout/default"/>
    <dgm:cxn modelId="{4C1B6D15-CEBD-4002-BA89-56E688F31E86}" srcId="{F60927F8-047B-4610-9506-1CC8FDDF0016}" destId="{9A5D68E5-BF52-49EA-82A2-A129CDB9348F}" srcOrd="3" destOrd="0" parTransId="{85E1E014-1521-49C3-A4A4-57F67D2E8D4B}" sibTransId="{23ACD918-DAED-44A2-A891-A7D03C0A8548}"/>
    <dgm:cxn modelId="{BE74D123-9C8C-48B1-9B99-574BE68452B4}" srcId="{F60927F8-047B-4610-9506-1CC8FDDF0016}" destId="{5C8671A3-0DFF-409A-954C-88DD27431C1E}" srcOrd="6" destOrd="0" parTransId="{16F01088-DF42-431F-9C36-157C3D4F8AAE}" sibTransId="{C72CF8BA-9E71-46B0-ACFB-B9A6BCA07111}"/>
    <dgm:cxn modelId="{446B8827-01EB-47A8-8FBD-D7122AC53B79}" type="presOf" srcId="{9A5D68E5-BF52-49EA-82A2-A129CDB9348F}" destId="{DCF76FB6-9217-4998-B442-C26E4CB6FDD3}" srcOrd="0" destOrd="0" presId="urn:microsoft.com/office/officeart/2005/8/layout/default"/>
    <dgm:cxn modelId="{59986531-FBA6-49C7-BF91-498EFC8A4548}" type="presOf" srcId="{95FA652C-996D-48DD-9E91-F07D918FF3EF}" destId="{2ADB9236-A22D-4DE0-8117-16B4925560BC}" srcOrd="0" destOrd="0" presId="urn:microsoft.com/office/officeart/2005/8/layout/default"/>
    <dgm:cxn modelId="{BDF50733-1E90-490D-BC53-804F819B342C}" type="presOf" srcId="{5C8671A3-0DFF-409A-954C-88DD27431C1E}" destId="{2E33333D-C0FB-488B-80E5-EB715B270530}" srcOrd="0" destOrd="0" presId="urn:microsoft.com/office/officeart/2005/8/layout/default"/>
    <dgm:cxn modelId="{B59EA942-F0E8-403D-BCC7-4CA4AC4A0B10}" srcId="{F60927F8-047B-4610-9506-1CC8FDDF0016}" destId="{2E3851FB-7AE3-4930-B0C5-42E707884A51}" srcOrd="1" destOrd="0" parTransId="{8BEA1A0B-12A0-46E7-8355-F95C0BC4978F}" sibTransId="{0D73CFCD-0F4B-4E77-9A0B-F95BD4FCBB26}"/>
    <dgm:cxn modelId="{1114A84A-E835-4DDD-A485-4BD324020A7C}" type="presOf" srcId="{2E3851FB-7AE3-4930-B0C5-42E707884A51}" destId="{88A6BB04-5CC3-4F7C-B1C0-16606FD3616B}" srcOrd="0" destOrd="0" presId="urn:microsoft.com/office/officeart/2005/8/layout/default"/>
    <dgm:cxn modelId="{D7049A6F-EA1E-4839-8D48-26CD00E7176E}" srcId="{F60927F8-047B-4610-9506-1CC8FDDF0016}" destId="{1F84CA24-8FC1-451E-A48A-E10CD7EA3FE6}" srcOrd="7" destOrd="0" parTransId="{920405BB-B09B-44FE-877E-0B942DB374AE}" sibTransId="{4D46FCA4-F39B-41F9-9E6C-1667E43E50D4}"/>
    <dgm:cxn modelId="{434BA470-86A3-4E74-822D-57E6BF513C36}" srcId="{F60927F8-047B-4610-9506-1CC8FDDF0016}" destId="{A6A8EF48-25B3-449E-B8DF-004A60AC7385}" srcOrd="0" destOrd="0" parTransId="{D9CD7C89-287E-4731-91CD-4D71E1D4BF58}" sibTransId="{0C5B9230-6683-4B20-9529-9279C6609D39}"/>
    <dgm:cxn modelId="{C12B1D73-3C6E-4EE3-B94F-3F53230B842B}" srcId="{F60927F8-047B-4610-9506-1CC8FDDF0016}" destId="{0D07FFDF-515C-47F9-9760-E09EE4AB20A9}" srcOrd="2" destOrd="0" parTransId="{DB235FB4-28D5-463C-BAB1-27B93F0B65A1}" sibTransId="{B47E8EC8-63DB-46CA-97F8-749F34E9F91B}"/>
    <dgm:cxn modelId="{468F4E7F-5C11-4B47-A69B-F0789CCF9738}" type="presOf" srcId="{1F84CA24-8FC1-451E-A48A-E10CD7EA3FE6}" destId="{11EF15A3-D036-4FC4-9083-FBFCBD3D23B8}" srcOrd="0" destOrd="0" presId="urn:microsoft.com/office/officeart/2005/8/layout/default"/>
    <dgm:cxn modelId="{034B6380-2FED-4A99-8897-273C7C0AC839}" type="presOf" srcId="{A6A8EF48-25B3-449E-B8DF-004A60AC7385}" destId="{5E2E1522-522E-4E2E-B3A5-C682A45FF868}" srcOrd="0" destOrd="0" presId="urn:microsoft.com/office/officeart/2005/8/layout/default"/>
    <dgm:cxn modelId="{277C659F-1BB1-4E1B-A7F7-FF931052F7D2}" type="presOf" srcId="{0D07FFDF-515C-47F9-9760-E09EE4AB20A9}" destId="{12F129A2-CA40-4D59-AF51-4807C91D126A}" srcOrd="0" destOrd="0" presId="urn:microsoft.com/office/officeart/2005/8/layout/default"/>
    <dgm:cxn modelId="{5FF02FA1-01F4-4F14-9A27-CC5EC4F09493}" type="presOf" srcId="{6A6C74D5-F742-4790-9CAD-924127141913}" destId="{A488BD50-08A5-4C73-9E8D-1784733C6F67}" srcOrd="0" destOrd="0" presId="urn:microsoft.com/office/officeart/2005/8/layout/default"/>
    <dgm:cxn modelId="{5687E2E8-9F8B-4356-8CDE-2F5046E87FDC}" srcId="{F60927F8-047B-4610-9506-1CC8FDDF0016}" destId="{6A6C74D5-F742-4790-9CAD-924127141913}" srcOrd="4" destOrd="0" parTransId="{F806A10C-3224-4581-93E3-4C563FF8B736}" sibTransId="{8014FEBD-9B57-4382-8F3C-5F899B056F4E}"/>
    <dgm:cxn modelId="{C1E7D30B-C64B-40D9-9539-FD6CB351AB2A}" type="presParOf" srcId="{851B5DA0-CBB7-4933-873D-08D5C15BC006}" destId="{5E2E1522-522E-4E2E-B3A5-C682A45FF868}" srcOrd="0" destOrd="0" presId="urn:microsoft.com/office/officeart/2005/8/layout/default"/>
    <dgm:cxn modelId="{2AA48535-7B55-4CEB-B930-456891239E85}" type="presParOf" srcId="{851B5DA0-CBB7-4933-873D-08D5C15BC006}" destId="{A665E398-A816-4051-9DBF-0A5B2EB92890}" srcOrd="1" destOrd="0" presId="urn:microsoft.com/office/officeart/2005/8/layout/default"/>
    <dgm:cxn modelId="{A1B2ED53-5917-445C-A6F1-FD6DBAF04D27}" type="presParOf" srcId="{851B5DA0-CBB7-4933-873D-08D5C15BC006}" destId="{88A6BB04-5CC3-4F7C-B1C0-16606FD3616B}" srcOrd="2" destOrd="0" presId="urn:microsoft.com/office/officeart/2005/8/layout/default"/>
    <dgm:cxn modelId="{3BF99900-5B3E-4D12-B29B-9DDDB8002F7E}" type="presParOf" srcId="{851B5DA0-CBB7-4933-873D-08D5C15BC006}" destId="{6E846FB8-66C7-4C45-BE1F-1392CC568F75}" srcOrd="3" destOrd="0" presId="urn:microsoft.com/office/officeart/2005/8/layout/default"/>
    <dgm:cxn modelId="{0BBF7B87-2C7B-49B7-9786-2C8BF0F9E0B6}" type="presParOf" srcId="{851B5DA0-CBB7-4933-873D-08D5C15BC006}" destId="{12F129A2-CA40-4D59-AF51-4807C91D126A}" srcOrd="4" destOrd="0" presId="urn:microsoft.com/office/officeart/2005/8/layout/default"/>
    <dgm:cxn modelId="{0A7D9F48-D492-4F98-A3F8-D1A9E560D0D0}" type="presParOf" srcId="{851B5DA0-CBB7-4933-873D-08D5C15BC006}" destId="{D8A61EED-F41F-4E80-89D3-E7244162E0A9}" srcOrd="5" destOrd="0" presId="urn:microsoft.com/office/officeart/2005/8/layout/default"/>
    <dgm:cxn modelId="{B1421CA2-B409-475F-8731-DC63765EC2D4}" type="presParOf" srcId="{851B5DA0-CBB7-4933-873D-08D5C15BC006}" destId="{DCF76FB6-9217-4998-B442-C26E4CB6FDD3}" srcOrd="6" destOrd="0" presId="urn:microsoft.com/office/officeart/2005/8/layout/default"/>
    <dgm:cxn modelId="{6B21F2EE-9040-465D-B6E6-2116A42E7182}" type="presParOf" srcId="{851B5DA0-CBB7-4933-873D-08D5C15BC006}" destId="{F2862EBB-6340-4C3D-8215-3F56D0FE42DF}" srcOrd="7" destOrd="0" presId="urn:microsoft.com/office/officeart/2005/8/layout/default"/>
    <dgm:cxn modelId="{0148618F-1395-4A7F-8E7F-C6B1997BC9F6}" type="presParOf" srcId="{851B5DA0-CBB7-4933-873D-08D5C15BC006}" destId="{A488BD50-08A5-4C73-9E8D-1784733C6F67}" srcOrd="8" destOrd="0" presId="urn:microsoft.com/office/officeart/2005/8/layout/default"/>
    <dgm:cxn modelId="{5CC1C8EF-121E-40A1-8577-DEADC6ECA7CA}" type="presParOf" srcId="{851B5DA0-CBB7-4933-873D-08D5C15BC006}" destId="{B9D9F042-5434-457A-A44C-FC79F14BC049}" srcOrd="9" destOrd="0" presId="urn:microsoft.com/office/officeart/2005/8/layout/default"/>
    <dgm:cxn modelId="{C7C42F0B-487F-4602-B8B4-1800436A69A7}" type="presParOf" srcId="{851B5DA0-CBB7-4933-873D-08D5C15BC006}" destId="{2ADB9236-A22D-4DE0-8117-16B4925560BC}" srcOrd="10" destOrd="0" presId="urn:microsoft.com/office/officeart/2005/8/layout/default"/>
    <dgm:cxn modelId="{D0A23D88-1979-4094-A536-0C44D3A9EC3B}" type="presParOf" srcId="{851B5DA0-CBB7-4933-873D-08D5C15BC006}" destId="{F0801CF4-7250-4268-A27A-DDDE62DA1993}" srcOrd="11" destOrd="0" presId="urn:microsoft.com/office/officeart/2005/8/layout/default"/>
    <dgm:cxn modelId="{08C19BB2-61C1-4247-A773-2FA380DF26BE}" type="presParOf" srcId="{851B5DA0-CBB7-4933-873D-08D5C15BC006}" destId="{2E33333D-C0FB-488B-80E5-EB715B270530}" srcOrd="12" destOrd="0" presId="urn:microsoft.com/office/officeart/2005/8/layout/default"/>
    <dgm:cxn modelId="{CD50C3BF-C7D7-47D9-9409-907140904681}" type="presParOf" srcId="{851B5DA0-CBB7-4933-873D-08D5C15BC006}" destId="{00429024-69A8-40BD-A851-CD473287F3C5}" srcOrd="13" destOrd="0" presId="urn:microsoft.com/office/officeart/2005/8/layout/default"/>
    <dgm:cxn modelId="{B58FBA64-66A0-40BD-8B4F-4BFCEF86F905}" type="presParOf" srcId="{851B5DA0-CBB7-4933-873D-08D5C15BC006}" destId="{11EF15A3-D036-4FC4-9083-FBFCBD3D23B8}"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3EA68A6-771F-4E26-92FE-54BEE87AFAC3}" type="doc">
      <dgm:prSet loTypeId="urn:microsoft.com/office/officeart/2005/8/layout/default" loCatId="list" qsTypeId="urn:microsoft.com/office/officeart/2005/8/quickstyle/simple3" qsCatId="simple" csTypeId="urn:microsoft.com/office/officeart/2005/8/colors/colorful4" csCatId="colorful" phldr="1"/>
      <dgm:spPr/>
      <dgm:t>
        <a:bodyPr/>
        <a:lstStyle/>
        <a:p>
          <a:endParaRPr lang="en-US"/>
        </a:p>
      </dgm:t>
    </dgm:pt>
    <dgm:pt modelId="{82B48D6C-94BF-4009-B8D3-95AC24E45263}">
      <dgm:prSet/>
      <dgm:spPr/>
      <dgm:t>
        <a:bodyPr/>
        <a:lstStyle/>
        <a:p>
          <a:r>
            <a:rPr lang="en-US" dirty="0"/>
            <a:t>Housekeeping is the activities related to the room preparation and cleaning in the hotel brands for ensuring guests comfort and satisfaction (Casado, 2012). </a:t>
          </a:r>
        </a:p>
      </dgm:t>
    </dgm:pt>
    <dgm:pt modelId="{6DDA82A9-19B6-4077-A190-AA069711F925}" type="parTrans" cxnId="{B3792BCE-E835-4F4F-BA02-9189659E4BBB}">
      <dgm:prSet/>
      <dgm:spPr/>
      <dgm:t>
        <a:bodyPr/>
        <a:lstStyle/>
        <a:p>
          <a:endParaRPr lang="en-US"/>
        </a:p>
      </dgm:t>
    </dgm:pt>
    <dgm:pt modelId="{D7280558-DFA3-47BB-AFA4-515679AB6EF5}" type="sibTrans" cxnId="{B3792BCE-E835-4F4F-BA02-9189659E4BBB}">
      <dgm:prSet/>
      <dgm:spPr/>
      <dgm:t>
        <a:bodyPr/>
        <a:lstStyle/>
        <a:p>
          <a:endParaRPr lang="en-US"/>
        </a:p>
      </dgm:t>
    </dgm:pt>
    <dgm:pt modelId="{DF950D00-7DE4-4CF9-BCD8-A19231E79D07}">
      <dgm:prSet/>
      <dgm:spPr/>
      <dgm:t>
        <a:bodyPr/>
        <a:lstStyle/>
        <a:p>
          <a:r>
            <a:rPr lang="en-US" dirty="0"/>
            <a:t>Agenda: The agenda is to provide a comprehensive training on housekeeping services.</a:t>
          </a:r>
        </a:p>
      </dgm:t>
    </dgm:pt>
    <dgm:pt modelId="{EA50EF61-DCD9-4F2F-90F7-E69AC3F435FC}" type="parTrans" cxnId="{4C1F9DD4-3B24-4866-A7BB-8603A9F57DAD}">
      <dgm:prSet/>
      <dgm:spPr/>
      <dgm:t>
        <a:bodyPr/>
        <a:lstStyle/>
        <a:p>
          <a:endParaRPr lang="en-US"/>
        </a:p>
      </dgm:t>
    </dgm:pt>
    <dgm:pt modelId="{4E25F5E4-07B3-4226-9206-5BD347FC45D4}" type="sibTrans" cxnId="{4C1F9DD4-3B24-4866-A7BB-8603A9F57DAD}">
      <dgm:prSet/>
      <dgm:spPr/>
      <dgm:t>
        <a:bodyPr/>
        <a:lstStyle/>
        <a:p>
          <a:endParaRPr lang="en-US"/>
        </a:p>
      </dgm:t>
    </dgm:pt>
    <dgm:pt modelId="{C7543C70-0493-4CEE-B089-B64EA7B223A0}">
      <dgm:prSet custT="1"/>
      <dgm:spPr/>
      <dgm:t>
        <a:bodyPr/>
        <a:lstStyle/>
        <a:p>
          <a:r>
            <a:rPr lang="en-US" sz="1800" dirty="0"/>
            <a:t>Objectives: </a:t>
          </a:r>
        </a:p>
      </dgm:t>
    </dgm:pt>
    <dgm:pt modelId="{F4AA0A38-0C65-40D1-B8DB-CB05E719DD85}" type="parTrans" cxnId="{596A9BCB-F3D7-4FA9-B952-4A8FF7F97396}">
      <dgm:prSet/>
      <dgm:spPr/>
      <dgm:t>
        <a:bodyPr/>
        <a:lstStyle/>
        <a:p>
          <a:endParaRPr lang="en-US"/>
        </a:p>
      </dgm:t>
    </dgm:pt>
    <dgm:pt modelId="{14E74E25-A71E-4958-A400-5EEF491BA8D0}" type="sibTrans" cxnId="{596A9BCB-F3D7-4FA9-B952-4A8FF7F97396}">
      <dgm:prSet/>
      <dgm:spPr/>
      <dgm:t>
        <a:bodyPr/>
        <a:lstStyle/>
        <a:p>
          <a:endParaRPr lang="en-US"/>
        </a:p>
      </dgm:t>
    </dgm:pt>
    <dgm:pt modelId="{6E34D0AE-6024-48FB-9D4F-F41FCED9DD36}">
      <dgm:prSet custT="1"/>
      <dgm:spPr/>
      <dgm:t>
        <a:bodyPr/>
        <a:lstStyle/>
        <a:p>
          <a:r>
            <a:rPr lang="en-US" sz="1400" dirty="0"/>
            <a:t>To understand the industry best practices</a:t>
          </a:r>
        </a:p>
      </dgm:t>
    </dgm:pt>
    <dgm:pt modelId="{2A7CB984-2369-4019-ABE0-CE94804B6EDB}" type="parTrans" cxnId="{A970D113-132C-4BE2-AC1C-B76641E361F0}">
      <dgm:prSet/>
      <dgm:spPr/>
      <dgm:t>
        <a:bodyPr/>
        <a:lstStyle/>
        <a:p>
          <a:endParaRPr lang="en-US"/>
        </a:p>
      </dgm:t>
    </dgm:pt>
    <dgm:pt modelId="{62176340-84EA-4549-83FA-42C085BD42F8}" type="sibTrans" cxnId="{A970D113-132C-4BE2-AC1C-B76641E361F0}">
      <dgm:prSet/>
      <dgm:spPr/>
      <dgm:t>
        <a:bodyPr/>
        <a:lstStyle/>
        <a:p>
          <a:endParaRPr lang="en-US"/>
        </a:p>
      </dgm:t>
    </dgm:pt>
    <dgm:pt modelId="{69A121CF-588C-410D-B207-8ABADF65C289}">
      <dgm:prSet custT="1"/>
      <dgm:spPr/>
      <dgm:t>
        <a:bodyPr/>
        <a:lstStyle/>
        <a:p>
          <a:r>
            <a:rPr lang="en-US" sz="1400" dirty="0"/>
            <a:t>To provide checklists for room cleaning</a:t>
          </a:r>
        </a:p>
      </dgm:t>
    </dgm:pt>
    <dgm:pt modelId="{F5D512A7-6FE8-4421-95AB-9B3369E47C99}" type="parTrans" cxnId="{41EB288C-0A57-45C4-B149-622F53B99B83}">
      <dgm:prSet/>
      <dgm:spPr/>
      <dgm:t>
        <a:bodyPr/>
        <a:lstStyle/>
        <a:p>
          <a:endParaRPr lang="en-US"/>
        </a:p>
      </dgm:t>
    </dgm:pt>
    <dgm:pt modelId="{4714CA4A-660B-4D19-BE29-5ECAD50E3003}" type="sibTrans" cxnId="{41EB288C-0A57-45C4-B149-622F53B99B83}">
      <dgm:prSet/>
      <dgm:spPr/>
      <dgm:t>
        <a:bodyPr/>
        <a:lstStyle/>
        <a:p>
          <a:endParaRPr lang="en-US"/>
        </a:p>
      </dgm:t>
    </dgm:pt>
    <dgm:pt modelId="{AEEF804B-A534-4B0B-A1EA-524C3ED52A8C}">
      <dgm:prSet custT="1"/>
      <dgm:spPr/>
      <dgm:t>
        <a:bodyPr/>
        <a:lstStyle/>
        <a:p>
          <a:r>
            <a:rPr lang="en-US" sz="1400"/>
            <a:t>To perform as a team</a:t>
          </a:r>
        </a:p>
      </dgm:t>
    </dgm:pt>
    <dgm:pt modelId="{CCE59E85-20D6-4184-8A55-E1FF727876F3}" type="parTrans" cxnId="{F5961E5E-18A2-43FD-8C0E-7A08DF0BC45A}">
      <dgm:prSet/>
      <dgm:spPr/>
      <dgm:t>
        <a:bodyPr/>
        <a:lstStyle/>
        <a:p>
          <a:endParaRPr lang="en-US"/>
        </a:p>
      </dgm:t>
    </dgm:pt>
    <dgm:pt modelId="{220C42F2-4581-4AE9-AFD2-6C506C44425A}" type="sibTrans" cxnId="{F5961E5E-18A2-43FD-8C0E-7A08DF0BC45A}">
      <dgm:prSet/>
      <dgm:spPr/>
      <dgm:t>
        <a:bodyPr/>
        <a:lstStyle/>
        <a:p>
          <a:endParaRPr lang="en-US"/>
        </a:p>
      </dgm:t>
    </dgm:pt>
    <dgm:pt modelId="{12030C27-9C93-4E83-B40E-C1E665E576A1}">
      <dgm:prSet custT="1"/>
      <dgm:spPr/>
      <dgm:t>
        <a:bodyPr/>
        <a:lstStyle/>
        <a:p>
          <a:r>
            <a:rPr lang="en-US" sz="1400" dirty="0"/>
            <a:t>To ensure customer satisfaction </a:t>
          </a:r>
        </a:p>
      </dgm:t>
    </dgm:pt>
    <dgm:pt modelId="{27DD52D6-F265-4C6A-AE21-F44BBE5E7BDA}" type="parTrans" cxnId="{04CD13E3-926F-434D-B490-4F9B479BDDB7}">
      <dgm:prSet/>
      <dgm:spPr/>
      <dgm:t>
        <a:bodyPr/>
        <a:lstStyle/>
        <a:p>
          <a:endParaRPr lang="en-US"/>
        </a:p>
      </dgm:t>
    </dgm:pt>
    <dgm:pt modelId="{232BB6FA-7551-40CD-9AEB-C9E31A014476}" type="sibTrans" cxnId="{04CD13E3-926F-434D-B490-4F9B479BDDB7}">
      <dgm:prSet/>
      <dgm:spPr/>
      <dgm:t>
        <a:bodyPr/>
        <a:lstStyle/>
        <a:p>
          <a:endParaRPr lang="en-US"/>
        </a:p>
      </dgm:t>
    </dgm:pt>
    <dgm:pt modelId="{265BADDA-BFFB-4A2D-B40B-ED9B2C079E7B}" type="pres">
      <dgm:prSet presAssocID="{C3EA68A6-771F-4E26-92FE-54BEE87AFAC3}" presName="diagram" presStyleCnt="0">
        <dgm:presLayoutVars>
          <dgm:dir/>
          <dgm:resizeHandles val="exact"/>
        </dgm:presLayoutVars>
      </dgm:prSet>
      <dgm:spPr/>
    </dgm:pt>
    <dgm:pt modelId="{EB7560B2-4ACF-4C7E-9C8E-64AC7232E7B2}" type="pres">
      <dgm:prSet presAssocID="{82B48D6C-94BF-4009-B8D3-95AC24E45263}" presName="node" presStyleLbl="node1" presStyleIdx="0" presStyleCnt="3" custLinFactNeighborY="5322">
        <dgm:presLayoutVars>
          <dgm:bulletEnabled val="1"/>
        </dgm:presLayoutVars>
      </dgm:prSet>
      <dgm:spPr/>
    </dgm:pt>
    <dgm:pt modelId="{E8730884-A607-42A1-ACE6-A75681DD4129}" type="pres">
      <dgm:prSet presAssocID="{D7280558-DFA3-47BB-AFA4-515679AB6EF5}" presName="sibTrans" presStyleCnt="0"/>
      <dgm:spPr/>
    </dgm:pt>
    <dgm:pt modelId="{B6DB321E-90F2-4D8A-9B39-A49F5344226F}" type="pres">
      <dgm:prSet presAssocID="{DF950D00-7DE4-4CF9-BCD8-A19231E79D07}" presName="node" presStyleLbl="node1" presStyleIdx="1" presStyleCnt="3" custLinFactNeighborY="6209">
        <dgm:presLayoutVars>
          <dgm:bulletEnabled val="1"/>
        </dgm:presLayoutVars>
      </dgm:prSet>
      <dgm:spPr/>
    </dgm:pt>
    <dgm:pt modelId="{E633521D-8FC3-4082-AA88-06879E5EE311}" type="pres">
      <dgm:prSet presAssocID="{4E25F5E4-07B3-4226-9206-5BD347FC45D4}" presName="sibTrans" presStyleCnt="0"/>
      <dgm:spPr/>
    </dgm:pt>
    <dgm:pt modelId="{4AA44767-AE92-4B10-8054-C38555707AAB}" type="pres">
      <dgm:prSet presAssocID="{C7543C70-0493-4CEE-B089-B64EA7B223A0}" presName="node" presStyleLbl="node1" presStyleIdx="2" presStyleCnt="3" custScaleX="144048" custLinFactNeighborY="-1774">
        <dgm:presLayoutVars>
          <dgm:bulletEnabled val="1"/>
        </dgm:presLayoutVars>
      </dgm:prSet>
      <dgm:spPr/>
    </dgm:pt>
  </dgm:ptLst>
  <dgm:cxnLst>
    <dgm:cxn modelId="{A970D113-132C-4BE2-AC1C-B76641E361F0}" srcId="{C7543C70-0493-4CEE-B089-B64EA7B223A0}" destId="{6E34D0AE-6024-48FB-9D4F-F41FCED9DD36}" srcOrd="0" destOrd="0" parTransId="{2A7CB984-2369-4019-ABE0-CE94804B6EDB}" sibTransId="{62176340-84EA-4549-83FA-42C085BD42F8}"/>
    <dgm:cxn modelId="{1305CF3C-73DB-47FE-8488-9EB16BDBE358}" type="presOf" srcId="{C3EA68A6-771F-4E26-92FE-54BEE87AFAC3}" destId="{265BADDA-BFFB-4A2D-B40B-ED9B2C079E7B}" srcOrd="0" destOrd="0" presId="urn:microsoft.com/office/officeart/2005/8/layout/default"/>
    <dgm:cxn modelId="{F5961E5E-18A2-43FD-8C0E-7A08DF0BC45A}" srcId="{C7543C70-0493-4CEE-B089-B64EA7B223A0}" destId="{AEEF804B-A534-4B0B-A1EA-524C3ED52A8C}" srcOrd="2" destOrd="0" parTransId="{CCE59E85-20D6-4184-8A55-E1FF727876F3}" sibTransId="{220C42F2-4581-4AE9-AFD2-6C506C44425A}"/>
    <dgm:cxn modelId="{18E31563-E7AA-409C-AD37-C9DDEC7327B0}" type="presOf" srcId="{12030C27-9C93-4E83-B40E-C1E665E576A1}" destId="{4AA44767-AE92-4B10-8054-C38555707AAB}" srcOrd="0" destOrd="4" presId="urn:microsoft.com/office/officeart/2005/8/layout/default"/>
    <dgm:cxn modelId="{3DE97678-D9EA-4A6F-B0F3-D9A4F93B150D}" type="presOf" srcId="{DF950D00-7DE4-4CF9-BCD8-A19231E79D07}" destId="{B6DB321E-90F2-4D8A-9B39-A49F5344226F}" srcOrd="0" destOrd="0" presId="urn:microsoft.com/office/officeart/2005/8/layout/default"/>
    <dgm:cxn modelId="{41EB288C-0A57-45C4-B149-622F53B99B83}" srcId="{C7543C70-0493-4CEE-B089-B64EA7B223A0}" destId="{69A121CF-588C-410D-B207-8ABADF65C289}" srcOrd="1" destOrd="0" parTransId="{F5D512A7-6FE8-4421-95AB-9B3369E47C99}" sibTransId="{4714CA4A-660B-4D19-BE29-5ECAD50E3003}"/>
    <dgm:cxn modelId="{3C7FD696-F7E3-4AB4-8744-2D7F2832095F}" type="presOf" srcId="{82B48D6C-94BF-4009-B8D3-95AC24E45263}" destId="{EB7560B2-4ACF-4C7E-9C8E-64AC7232E7B2}" srcOrd="0" destOrd="0" presId="urn:microsoft.com/office/officeart/2005/8/layout/default"/>
    <dgm:cxn modelId="{78D257AA-1C38-4661-953B-41570F370398}" type="presOf" srcId="{69A121CF-588C-410D-B207-8ABADF65C289}" destId="{4AA44767-AE92-4B10-8054-C38555707AAB}" srcOrd="0" destOrd="2" presId="urn:microsoft.com/office/officeart/2005/8/layout/default"/>
    <dgm:cxn modelId="{90D061C6-4B8C-41A1-8D12-A515E5CE380A}" type="presOf" srcId="{C7543C70-0493-4CEE-B089-B64EA7B223A0}" destId="{4AA44767-AE92-4B10-8054-C38555707AAB}" srcOrd="0" destOrd="0" presId="urn:microsoft.com/office/officeart/2005/8/layout/default"/>
    <dgm:cxn modelId="{596A9BCB-F3D7-4FA9-B952-4A8FF7F97396}" srcId="{C3EA68A6-771F-4E26-92FE-54BEE87AFAC3}" destId="{C7543C70-0493-4CEE-B089-B64EA7B223A0}" srcOrd="2" destOrd="0" parTransId="{F4AA0A38-0C65-40D1-B8DB-CB05E719DD85}" sibTransId="{14E74E25-A71E-4958-A400-5EEF491BA8D0}"/>
    <dgm:cxn modelId="{B3792BCE-E835-4F4F-BA02-9189659E4BBB}" srcId="{C3EA68A6-771F-4E26-92FE-54BEE87AFAC3}" destId="{82B48D6C-94BF-4009-B8D3-95AC24E45263}" srcOrd="0" destOrd="0" parTransId="{6DDA82A9-19B6-4077-A190-AA069711F925}" sibTransId="{D7280558-DFA3-47BB-AFA4-515679AB6EF5}"/>
    <dgm:cxn modelId="{4C1F9DD4-3B24-4866-A7BB-8603A9F57DAD}" srcId="{C3EA68A6-771F-4E26-92FE-54BEE87AFAC3}" destId="{DF950D00-7DE4-4CF9-BCD8-A19231E79D07}" srcOrd="1" destOrd="0" parTransId="{EA50EF61-DCD9-4F2F-90F7-E69AC3F435FC}" sibTransId="{4E25F5E4-07B3-4226-9206-5BD347FC45D4}"/>
    <dgm:cxn modelId="{04CD13E3-926F-434D-B490-4F9B479BDDB7}" srcId="{C7543C70-0493-4CEE-B089-B64EA7B223A0}" destId="{12030C27-9C93-4E83-B40E-C1E665E576A1}" srcOrd="3" destOrd="0" parTransId="{27DD52D6-F265-4C6A-AE21-F44BBE5E7BDA}" sibTransId="{232BB6FA-7551-40CD-9AEB-C9E31A014476}"/>
    <dgm:cxn modelId="{1F6E0EE9-4499-4515-9578-5ED3180D889F}" type="presOf" srcId="{6E34D0AE-6024-48FB-9D4F-F41FCED9DD36}" destId="{4AA44767-AE92-4B10-8054-C38555707AAB}" srcOrd="0" destOrd="1" presId="urn:microsoft.com/office/officeart/2005/8/layout/default"/>
    <dgm:cxn modelId="{B254D8FD-9565-4450-A249-B51BCD78A805}" type="presOf" srcId="{AEEF804B-A534-4B0B-A1EA-524C3ED52A8C}" destId="{4AA44767-AE92-4B10-8054-C38555707AAB}" srcOrd="0" destOrd="3" presId="urn:microsoft.com/office/officeart/2005/8/layout/default"/>
    <dgm:cxn modelId="{A2B9358A-753F-4502-A89F-6F4C183E9639}" type="presParOf" srcId="{265BADDA-BFFB-4A2D-B40B-ED9B2C079E7B}" destId="{EB7560B2-4ACF-4C7E-9C8E-64AC7232E7B2}" srcOrd="0" destOrd="0" presId="urn:microsoft.com/office/officeart/2005/8/layout/default"/>
    <dgm:cxn modelId="{4BE1E728-BFD3-4CBD-BC4E-874FF0768B52}" type="presParOf" srcId="{265BADDA-BFFB-4A2D-B40B-ED9B2C079E7B}" destId="{E8730884-A607-42A1-ACE6-A75681DD4129}" srcOrd="1" destOrd="0" presId="urn:microsoft.com/office/officeart/2005/8/layout/default"/>
    <dgm:cxn modelId="{F65617E6-87A8-448A-A42D-0194579F9787}" type="presParOf" srcId="{265BADDA-BFFB-4A2D-B40B-ED9B2C079E7B}" destId="{B6DB321E-90F2-4D8A-9B39-A49F5344226F}" srcOrd="2" destOrd="0" presId="urn:microsoft.com/office/officeart/2005/8/layout/default"/>
    <dgm:cxn modelId="{4C0785CA-6105-43D0-9F06-2E812CDD1A68}" type="presParOf" srcId="{265BADDA-BFFB-4A2D-B40B-ED9B2C079E7B}" destId="{E633521D-8FC3-4082-AA88-06879E5EE311}" srcOrd="3" destOrd="0" presId="urn:microsoft.com/office/officeart/2005/8/layout/default"/>
    <dgm:cxn modelId="{931DB099-DDA3-4EEF-BDB8-0CD1AC43A1EE}" type="presParOf" srcId="{265BADDA-BFFB-4A2D-B40B-ED9B2C079E7B}" destId="{4AA44767-AE92-4B10-8054-C38555707AAB}"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C9084A-91EE-4037-BE33-BB99BD70817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F8AA7866-4A34-4258-84C3-77E6ED3280B2}">
      <dgm:prSet/>
      <dgm:spPr/>
      <dgm:t>
        <a:bodyPr/>
        <a:lstStyle/>
        <a:p>
          <a:r>
            <a:rPr lang="en-US" dirty="0"/>
            <a:t>Streamline housekeeping activities with other departments.</a:t>
          </a:r>
        </a:p>
      </dgm:t>
    </dgm:pt>
    <dgm:pt modelId="{C2AC3128-B3E8-4BCE-9F92-4A65CBA543FC}" type="parTrans" cxnId="{399F9A32-5ECA-4239-AD3B-4D5ACEB771A4}">
      <dgm:prSet/>
      <dgm:spPr/>
      <dgm:t>
        <a:bodyPr/>
        <a:lstStyle/>
        <a:p>
          <a:endParaRPr lang="en-US"/>
        </a:p>
      </dgm:t>
    </dgm:pt>
    <dgm:pt modelId="{1FDE1200-0A7B-4E8D-A2E6-5024C65E8109}" type="sibTrans" cxnId="{399F9A32-5ECA-4239-AD3B-4D5ACEB771A4}">
      <dgm:prSet/>
      <dgm:spPr/>
      <dgm:t>
        <a:bodyPr/>
        <a:lstStyle/>
        <a:p>
          <a:endParaRPr lang="en-US"/>
        </a:p>
      </dgm:t>
    </dgm:pt>
    <dgm:pt modelId="{1E9957B8-5A4C-4883-9C66-03347355FCE4}">
      <dgm:prSet/>
      <dgm:spPr/>
      <dgm:t>
        <a:bodyPr/>
        <a:lstStyle/>
        <a:p>
          <a:r>
            <a:rPr lang="en-US" dirty="0" err="1"/>
            <a:t>Standardisation</a:t>
          </a:r>
          <a:r>
            <a:rPr lang="en-US" dirty="0"/>
            <a:t> of cleaning and hygiene (</a:t>
          </a:r>
          <a:r>
            <a:rPr lang="en-GB" dirty="0"/>
            <a:t>Mullins and </a:t>
          </a:r>
          <a:r>
            <a:rPr lang="en-GB" dirty="0" err="1"/>
            <a:t>Dossor</a:t>
          </a:r>
          <a:r>
            <a:rPr lang="en-US" dirty="0"/>
            <a:t>, 2013).</a:t>
          </a:r>
        </a:p>
      </dgm:t>
    </dgm:pt>
    <dgm:pt modelId="{F4D5B218-9C43-4117-B03F-9129BFB01382}" type="parTrans" cxnId="{7D8D69C6-2123-4BCE-85C9-8B19D6DA41C2}">
      <dgm:prSet/>
      <dgm:spPr/>
      <dgm:t>
        <a:bodyPr/>
        <a:lstStyle/>
        <a:p>
          <a:endParaRPr lang="en-US"/>
        </a:p>
      </dgm:t>
    </dgm:pt>
    <dgm:pt modelId="{3460B391-F18B-49E3-BDC3-913ADFBD9FC8}" type="sibTrans" cxnId="{7D8D69C6-2123-4BCE-85C9-8B19D6DA41C2}">
      <dgm:prSet/>
      <dgm:spPr/>
      <dgm:t>
        <a:bodyPr/>
        <a:lstStyle/>
        <a:p>
          <a:endParaRPr lang="en-US"/>
        </a:p>
      </dgm:t>
    </dgm:pt>
    <dgm:pt modelId="{D6260699-AF69-4576-A644-DD60FDD7AFAA}">
      <dgm:prSet/>
      <dgm:spPr/>
      <dgm:t>
        <a:bodyPr/>
        <a:lstStyle/>
        <a:p>
          <a:r>
            <a:rPr lang="en-US" dirty="0"/>
            <a:t>Effective inventory management (Raghubalan and Raghubalan, 2016).</a:t>
          </a:r>
        </a:p>
      </dgm:t>
    </dgm:pt>
    <dgm:pt modelId="{16A2CA2B-3DFE-4560-BBFA-B371F6042AE9}" type="parTrans" cxnId="{F7FEBB3C-E8BA-4FEA-9C4B-EE83ECF0CEC7}">
      <dgm:prSet/>
      <dgm:spPr/>
      <dgm:t>
        <a:bodyPr/>
        <a:lstStyle/>
        <a:p>
          <a:endParaRPr lang="en-US"/>
        </a:p>
      </dgm:t>
    </dgm:pt>
    <dgm:pt modelId="{BA9E4ACD-7E51-4DA5-BDE5-78E3F3DA3DD6}" type="sibTrans" cxnId="{F7FEBB3C-E8BA-4FEA-9C4B-EE83ECF0CEC7}">
      <dgm:prSet/>
      <dgm:spPr/>
      <dgm:t>
        <a:bodyPr/>
        <a:lstStyle/>
        <a:p>
          <a:endParaRPr lang="en-US"/>
        </a:p>
      </dgm:t>
    </dgm:pt>
    <dgm:pt modelId="{C5CBEA59-3E16-4594-8BE9-5E2155CE5C3F}">
      <dgm:prSet/>
      <dgm:spPr/>
      <dgm:t>
        <a:bodyPr/>
        <a:lstStyle/>
        <a:p>
          <a:r>
            <a:rPr lang="en-US" dirty="0"/>
            <a:t>Investment in technology for automation.</a:t>
          </a:r>
        </a:p>
      </dgm:t>
    </dgm:pt>
    <dgm:pt modelId="{9EF4FC31-2E73-415B-82BA-63F771BC9BB0}" type="parTrans" cxnId="{8A8D89DB-0A4A-4326-9EA9-C7539DFD4CF7}">
      <dgm:prSet/>
      <dgm:spPr/>
      <dgm:t>
        <a:bodyPr/>
        <a:lstStyle/>
        <a:p>
          <a:endParaRPr lang="en-US"/>
        </a:p>
      </dgm:t>
    </dgm:pt>
    <dgm:pt modelId="{7FDAA8FE-762E-4AD2-958A-E4402ADE67B5}" type="sibTrans" cxnId="{8A8D89DB-0A4A-4326-9EA9-C7539DFD4CF7}">
      <dgm:prSet/>
      <dgm:spPr/>
      <dgm:t>
        <a:bodyPr/>
        <a:lstStyle/>
        <a:p>
          <a:endParaRPr lang="en-US"/>
        </a:p>
      </dgm:t>
    </dgm:pt>
    <dgm:pt modelId="{668516FB-61B7-4020-AAF5-A8BF8166720F}">
      <dgm:prSet/>
      <dgm:spPr/>
      <dgm:t>
        <a:bodyPr/>
        <a:lstStyle/>
        <a:p>
          <a:r>
            <a:rPr lang="en-US" dirty="0"/>
            <a:t>Effective HR management (Andrade, Miller and Westover, 2020).</a:t>
          </a:r>
        </a:p>
      </dgm:t>
    </dgm:pt>
    <dgm:pt modelId="{D6C5BAD1-17B1-4A9C-A0F4-512BCB9A9EED}" type="parTrans" cxnId="{FFF4AE1A-71A2-423E-B50E-7A7ADFCE115C}">
      <dgm:prSet/>
      <dgm:spPr/>
      <dgm:t>
        <a:bodyPr/>
        <a:lstStyle/>
        <a:p>
          <a:endParaRPr lang="en-US"/>
        </a:p>
      </dgm:t>
    </dgm:pt>
    <dgm:pt modelId="{8644A283-33F6-469E-81DF-896DEF32410A}" type="sibTrans" cxnId="{FFF4AE1A-71A2-423E-B50E-7A7ADFCE115C}">
      <dgm:prSet/>
      <dgm:spPr/>
      <dgm:t>
        <a:bodyPr/>
        <a:lstStyle/>
        <a:p>
          <a:endParaRPr lang="en-US"/>
        </a:p>
      </dgm:t>
    </dgm:pt>
    <dgm:pt modelId="{08A3AAA7-3B7F-48B2-B728-1AF646ABBBD0}" type="pres">
      <dgm:prSet presAssocID="{40C9084A-91EE-4037-BE33-BB99BD708172}" presName="vert0" presStyleCnt="0">
        <dgm:presLayoutVars>
          <dgm:dir/>
          <dgm:animOne val="branch"/>
          <dgm:animLvl val="lvl"/>
        </dgm:presLayoutVars>
      </dgm:prSet>
      <dgm:spPr/>
    </dgm:pt>
    <dgm:pt modelId="{59AC5C8A-5308-4192-93B8-76FFB4906489}" type="pres">
      <dgm:prSet presAssocID="{F8AA7866-4A34-4258-84C3-77E6ED3280B2}" presName="thickLine" presStyleLbl="alignNode1" presStyleIdx="0" presStyleCnt="5"/>
      <dgm:spPr/>
    </dgm:pt>
    <dgm:pt modelId="{D7776F5D-C85F-4EE9-84C1-A50A603ACEF4}" type="pres">
      <dgm:prSet presAssocID="{F8AA7866-4A34-4258-84C3-77E6ED3280B2}" presName="horz1" presStyleCnt="0"/>
      <dgm:spPr/>
    </dgm:pt>
    <dgm:pt modelId="{212C0FB1-2528-4068-843B-68D925D6B25F}" type="pres">
      <dgm:prSet presAssocID="{F8AA7866-4A34-4258-84C3-77E6ED3280B2}" presName="tx1" presStyleLbl="revTx" presStyleIdx="0" presStyleCnt="5"/>
      <dgm:spPr/>
    </dgm:pt>
    <dgm:pt modelId="{7FC536E5-4028-4035-A50A-B28F87331B25}" type="pres">
      <dgm:prSet presAssocID="{F8AA7866-4A34-4258-84C3-77E6ED3280B2}" presName="vert1" presStyleCnt="0"/>
      <dgm:spPr/>
    </dgm:pt>
    <dgm:pt modelId="{D49DDBFD-E15E-4960-8C59-D0FA5C1B1B2E}" type="pres">
      <dgm:prSet presAssocID="{1E9957B8-5A4C-4883-9C66-03347355FCE4}" presName="thickLine" presStyleLbl="alignNode1" presStyleIdx="1" presStyleCnt="5"/>
      <dgm:spPr/>
    </dgm:pt>
    <dgm:pt modelId="{B9BAEE1B-B96C-4E08-A41C-46C7F365FF33}" type="pres">
      <dgm:prSet presAssocID="{1E9957B8-5A4C-4883-9C66-03347355FCE4}" presName="horz1" presStyleCnt="0"/>
      <dgm:spPr/>
    </dgm:pt>
    <dgm:pt modelId="{9E21427A-3D39-42C5-86F8-9FD955F9644D}" type="pres">
      <dgm:prSet presAssocID="{1E9957B8-5A4C-4883-9C66-03347355FCE4}" presName="tx1" presStyleLbl="revTx" presStyleIdx="1" presStyleCnt="5"/>
      <dgm:spPr/>
    </dgm:pt>
    <dgm:pt modelId="{DCB33592-0E47-4D2E-88D3-1264C332C259}" type="pres">
      <dgm:prSet presAssocID="{1E9957B8-5A4C-4883-9C66-03347355FCE4}" presName="vert1" presStyleCnt="0"/>
      <dgm:spPr/>
    </dgm:pt>
    <dgm:pt modelId="{D3C25E00-02C2-4B8C-840A-83677425910D}" type="pres">
      <dgm:prSet presAssocID="{D6260699-AF69-4576-A644-DD60FDD7AFAA}" presName="thickLine" presStyleLbl="alignNode1" presStyleIdx="2" presStyleCnt="5"/>
      <dgm:spPr/>
    </dgm:pt>
    <dgm:pt modelId="{DDBCC4EC-57BC-4E55-848E-BC2AB0C55135}" type="pres">
      <dgm:prSet presAssocID="{D6260699-AF69-4576-A644-DD60FDD7AFAA}" presName="horz1" presStyleCnt="0"/>
      <dgm:spPr/>
    </dgm:pt>
    <dgm:pt modelId="{22A95707-A829-4555-BF45-E1DE699BC4F8}" type="pres">
      <dgm:prSet presAssocID="{D6260699-AF69-4576-A644-DD60FDD7AFAA}" presName="tx1" presStyleLbl="revTx" presStyleIdx="2" presStyleCnt="5"/>
      <dgm:spPr/>
    </dgm:pt>
    <dgm:pt modelId="{F181002C-7D42-49FE-AD9A-92CA534CE546}" type="pres">
      <dgm:prSet presAssocID="{D6260699-AF69-4576-A644-DD60FDD7AFAA}" presName="vert1" presStyleCnt="0"/>
      <dgm:spPr/>
    </dgm:pt>
    <dgm:pt modelId="{E8F43343-B262-4551-8839-0FC30527604C}" type="pres">
      <dgm:prSet presAssocID="{C5CBEA59-3E16-4594-8BE9-5E2155CE5C3F}" presName="thickLine" presStyleLbl="alignNode1" presStyleIdx="3" presStyleCnt="5"/>
      <dgm:spPr/>
    </dgm:pt>
    <dgm:pt modelId="{0ADB7139-DA13-4FF6-8EDE-391AECC14395}" type="pres">
      <dgm:prSet presAssocID="{C5CBEA59-3E16-4594-8BE9-5E2155CE5C3F}" presName="horz1" presStyleCnt="0"/>
      <dgm:spPr/>
    </dgm:pt>
    <dgm:pt modelId="{4932D3BC-B644-4529-9CB5-4B488386FB03}" type="pres">
      <dgm:prSet presAssocID="{C5CBEA59-3E16-4594-8BE9-5E2155CE5C3F}" presName="tx1" presStyleLbl="revTx" presStyleIdx="3" presStyleCnt="5"/>
      <dgm:spPr/>
    </dgm:pt>
    <dgm:pt modelId="{1E1C975A-7F32-49E2-AFBB-8808A8396275}" type="pres">
      <dgm:prSet presAssocID="{C5CBEA59-3E16-4594-8BE9-5E2155CE5C3F}" presName="vert1" presStyleCnt="0"/>
      <dgm:spPr/>
    </dgm:pt>
    <dgm:pt modelId="{EABEC226-E937-45EE-BD5B-C812F0797CEC}" type="pres">
      <dgm:prSet presAssocID="{668516FB-61B7-4020-AAF5-A8BF8166720F}" presName="thickLine" presStyleLbl="alignNode1" presStyleIdx="4" presStyleCnt="5"/>
      <dgm:spPr/>
    </dgm:pt>
    <dgm:pt modelId="{DD0A78BF-412B-47A5-A1FD-054DD4E0978B}" type="pres">
      <dgm:prSet presAssocID="{668516FB-61B7-4020-AAF5-A8BF8166720F}" presName="horz1" presStyleCnt="0"/>
      <dgm:spPr/>
    </dgm:pt>
    <dgm:pt modelId="{6506689D-B5FA-433D-AC2D-5DE9E4D0F699}" type="pres">
      <dgm:prSet presAssocID="{668516FB-61B7-4020-AAF5-A8BF8166720F}" presName="tx1" presStyleLbl="revTx" presStyleIdx="4" presStyleCnt="5"/>
      <dgm:spPr/>
    </dgm:pt>
    <dgm:pt modelId="{84E29C75-9FE4-4E86-B9E3-75047636E53D}" type="pres">
      <dgm:prSet presAssocID="{668516FB-61B7-4020-AAF5-A8BF8166720F}" presName="vert1" presStyleCnt="0"/>
      <dgm:spPr/>
    </dgm:pt>
  </dgm:ptLst>
  <dgm:cxnLst>
    <dgm:cxn modelId="{FFF4AE1A-71A2-423E-B50E-7A7ADFCE115C}" srcId="{40C9084A-91EE-4037-BE33-BB99BD708172}" destId="{668516FB-61B7-4020-AAF5-A8BF8166720F}" srcOrd="4" destOrd="0" parTransId="{D6C5BAD1-17B1-4A9C-A0F4-512BCB9A9EED}" sibTransId="{8644A283-33F6-469E-81DF-896DEF32410A}"/>
    <dgm:cxn modelId="{399F9A32-5ECA-4239-AD3B-4D5ACEB771A4}" srcId="{40C9084A-91EE-4037-BE33-BB99BD708172}" destId="{F8AA7866-4A34-4258-84C3-77E6ED3280B2}" srcOrd="0" destOrd="0" parTransId="{C2AC3128-B3E8-4BCE-9F92-4A65CBA543FC}" sibTransId="{1FDE1200-0A7B-4E8D-A2E6-5024C65E8109}"/>
    <dgm:cxn modelId="{F7FEBB3C-E8BA-4FEA-9C4B-EE83ECF0CEC7}" srcId="{40C9084A-91EE-4037-BE33-BB99BD708172}" destId="{D6260699-AF69-4576-A644-DD60FDD7AFAA}" srcOrd="2" destOrd="0" parTransId="{16A2CA2B-3DFE-4560-BBFA-B371F6042AE9}" sibTransId="{BA9E4ACD-7E51-4DA5-BDE5-78E3F3DA3DD6}"/>
    <dgm:cxn modelId="{829B6E5C-375B-4005-8BFA-71AB6E939472}" type="presOf" srcId="{1E9957B8-5A4C-4883-9C66-03347355FCE4}" destId="{9E21427A-3D39-42C5-86F8-9FD955F9644D}" srcOrd="0" destOrd="0" presId="urn:microsoft.com/office/officeart/2008/layout/LinedList"/>
    <dgm:cxn modelId="{62CEA454-27BC-4B64-9B48-61F3A88735CF}" type="presOf" srcId="{C5CBEA59-3E16-4594-8BE9-5E2155CE5C3F}" destId="{4932D3BC-B644-4529-9CB5-4B488386FB03}" srcOrd="0" destOrd="0" presId="urn:microsoft.com/office/officeart/2008/layout/LinedList"/>
    <dgm:cxn modelId="{5AA81C7E-DFEA-432F-B9E7-914CF58557C2}" type="presOf" srcId="{40C9084A-91EE-4037-BE33-BB99BD708172}" destId="{08A3AAA7-3B7F-48B2-B728-1AF646ABBBD0}" srcOrd="0" destOrd="0" presId="urn:microsoft.com/office/officeart/2008/layout/LinedList"/>
    <dgm:cxn modelId="{C9E0638F-B91A-45B1-8AA1-6A1D401101E8}" type="presOf" srcId="{D6260699-AF69-4576-A644-DD60FDD7AFAA}" destId="{22A95707-A829-4555-BF45-E1DE699BC4F8}" srcOrd="0" destOrd="0" presId="urn:microsoft.com/office/officeart/2008/layout/LinedList"/>
    <dgm:cxn modelId="{21E85193-7380-47DE-B769-F4B356F68A7D}" type="presOf" srcId="{F8AA7866-4A34-4258-84C3-77E6ED3280B2}" destId="{212C0FB1-2528-4068-843B-68D925D6B25F}" srcOrd="0" destOrd="0" presId="urn:microsoft.com/office/officeart/2008/layout/LinedList"/>
    <dgm:cxn modelId="{7D8D69C6-2123-4BCE-85C9-8B19D6DA41C2}" srcId="{40C9084A-91EE-4037-BE33-BB99BD708172}" destId="{1E9957B8-5A4C-4883-9C66-03347355FCE4}" srcOrd="1" destOrd="0" parTransId="{F4D5B218-9C43-4117-B03F-9129BFB01382}" sibTransId="{3460B391-F18B-49E3-BDC3-913ADFBD9FC8}"/>
    <dgm:cxn modelId="{8A8D89DB-0A4A-4326-9EA9-C7539DFD4CF7}" srcId="{40C9084A-91EE-4037-BE33-BB99BD708172}" destId="{C5CBEA59-3E16-4594-8BE9-5E2155CE5C3F}" srcOrd="3" destOrd="0" parTransId="{9EF4FC31-2E73-415B-82BA-63F771BC9BB0}" sibTransId="{7FDAA8FE-762E-4AD2-958A-E4402ADE67B5}"/>
    <dgm:cxn modelId="{A0DCC1FF-3B22-4C38-8B2E-7A501618D209}" type="presOf" srcId="{668516FB-61B7-4020-AAF5-A8BF8166720F}" destId="{6506689D-B5FA-433D-AC2D-5DE9E4D0F699}" srcOrd="0" destOrd="0" presId="urn:microsoft.com/office/officeart/2008/layout/LinedList"/>
    <dgm:cxn modelId="{C4DD30E8-0D92-4ACB-A93D-5B9AF934AD70}" type="presParOf" srcId="{08A3AAA7-3B7F-48B2-B728-1AF646ABBBD0}" destId="{59AC5C8A-5308-4192-93B8-76FFB4906489}" srcOrd="0" destOrd="0" presId="urn:microsoft.com/office/officeart/2008/layout/LinedList"/>
    <dgm:cxn modelId="{907DA746-34E2-4F01-8DA4-E5DF62A4EF34}" type="presParOf" srcId="{08A3AAA7-3B7F-48B2-B728-1AF646ABBBD0}" destId="{D7776F5D-C85F-4EE9-84C1-A50A603ACEF4}" srcOrd="1" destOrd="0" presId="urn:microsoft.com/office/officeart/2008/layout/LinedList"/>
    <dgm:cxn modelId="{1FF22DF1-B85B-45BB-998C-1B02277CAE29}" type="presParOf" srcId="{D7776F5D-C85F-4EE9-84C1-A50A603ACEF4}" destId="{212C0FB1-2528-4068-843B-68D925D6B25F}" srcOrd="0" destOrd="0" presId="urn:microsoft.com/office/officeart/2008/layout/LinedList"/>
    <dgm:cxn modelId="{0FA7EA82-9019-4192-B9BC-215F2FA6D9A2}" type="presParOf" srcId="{D7776F5D-C85F-4EE9-84C1-A50A603ACEF4}" destId="{7FC536E5-4028-4035-A50A-B28F87331B25}" srcOrd="1" destOrd="0" presId="urn:microsoft.com/office/officeart/2008/layout/LinedList"/>
    <dgm:cxn modelId="{D2214DF8-2A0F-4CFE-B67B-24169A03CEE2}" type="presParOf" srcId="{08A3AAA7-3B7F-48B2-B728-1AF646ABBBD0}" destId="{D49DDBFD-E15E-4960-8C59-D0FA5C1B1B2E}" srcOrd="2" destOrd="0" presId="urn:microsoft.com/office/officeart/2008/layout/LinedList"/>
    <dgm:cxn modelId="{65033797-368F-490C-9DC2-BC8C53377002}" type="presParOf" srcId="{08A3AAA7-3B7F-48B2-B728-1AF646ABBBD0}" destId="{B9BAEE1B-B96C-4E08-A41C-46C7F365FF33}" srcOrd="3" destOrd="0" presId="urn:microsoft.com/office/officeart/2008/layout/LinedList"/>
    <dgm:cxn modelId="{226F0927-9506-46E7-8992-957CDCB6A8E0}" type="presParOf" srcId="{B9BAEE1B-B96C-4E08-A41C-46C7F365FF33}" destId="{9E21427A-3D39-42C5-86F8-9FD955F9644D}" srcOrd="0" destOrd="0" presId="urn:microsoft.com/office/officeart/2008/layout/LinedList"/>
    <dgm:cxn modelId="{1B70EA24-C974-4B86-9A2E-42D7BFA47F8A}" type="presParOf" srcId="{B9BAEE1B-B96C-4E08-A41C-46C7F365FF33}" destId="{DCB33592-0E47-4D2E-88D3-1264C332C259}" srcOrd="1" destOrd="0" presId="urn:microsoft.com/office/officeart/2008/layout/LinedList"/>
    <dgm:cxn modelId="{857DBA69-2566-4505-9395-E12DF69C69A2}" type="presParOf" srcId="{08A3AAA7-3B7F-48B2-B728-1AF646ABBBD0}" destId="{D3C25E00-02C2-4B8C-840A-83677425910D}" srcOrd="4" destOrd="0" presId="urn:microsoft.com/office/officeart/2008/layout/LinedList"/>
    <dgm:cxn modelId="{0C2C26A0-DCD8-49A4-8A18-9FDBC23D2103}" type="presParOf" srcId="{08A3AAA7-3B7F-48B2-B728-1AF646ABBBD0}" destId="{DDBCC4EC-57BC-4E55-848E-BC2AB0C55135}" srcOrd="5" destOrd="0" presId="urn:microsoft.com/office/officeart/2008/layout/LinedList"/>
    <dgm:cxn modelId="{65CE32C5-4067-4CC1-BE2C-CC32852E47A5}" type="presParOf" srcId="{DDBCC4EC-57BC-4E55-848E-BC2AB0C55135}" destId="{22A95707-A829-4555-BF45-E1DE699BC4F8}" srcOrd="0" destOrd="0" presId="urn:microsoft.com/office/officeart/2008/layout/LinedList"/>
    <dgm:cxn modelId="{5F7B8F17-2FE8-4EC7-992A-05F98FFFA2D5}" type="presParOf" srcId="{DDBCC4EC-57BC-4E55-848E-BC2AB0C55135}" destId="{F181002C-7D42-49FE-AD9A-92CA534CE546}" srcOrd="1" destOrd="0" presId="urn:microsoft.com/office/officeart/2008/layout/LinedList"/>
    <dgm:cxn modelId="{6DCB8052-C55E-4662-8FB9-48617221216D}" type="presParOf" srcId="{08A3AAA7-3B7F-48B2-B728-1AF646ABBBD0}" destId="{E8F43343-B262-4551-8839-0FC30527604C}" srcOrd="6" destOrd="0" presId="urn:microsoft.com/office/officeart/2008/layout/LinedList"/>
    <dgm:cxn modelId="{6EB702B8-92E9-4735-B9E5-5BA5225B9E60}" type="presParOf" srcId="{08A3AAA7-3B7F-48B2-B728-1AF646ABBBD0}" destId="{0ADB7139-DA13-4FF6-8EDE-391AECC14395}" srcOrd="7" destOrd="0" presId="urn:microsoft.com/office/officeart/2008/layout/LinedList"/>
    <dgm:cxn modelId="{E2050444-3214-446A-95C0-9D43BF3C4CFE}" type="presParOf" srcId="{0ADB7139-DA13-4FF6-8EDE-391AECC14395}" destId="{4932D3BC-B644-4529-9CB5-4B488386FB03}" srcOrd="0" destOrd="0" presId="urn:microsoft.com/office/officeart/2008/layout/LinedList"/>
    <dgm:cxn modelId="{F8CD8E16-1873-429F-9CFA-148B8B4F6E9E}" type="presParOf" srcId="{0ADB7139-DA13-4FF6-8EDE-391AECC14395}" destId="{1E1C975A-7F32-49E2-AFBB-8808A8396275}" srcOrd="1" destOrd="0" presId="urn:microsoft.com/office/officeart/2008/layout/LinedList"/>
    <dgm:cxn modelId="{9E51A89F-9DD6-4649-B35F-621BDC138A37}" type="presParOf" srcId="{08A3AAA7-3B7F-48B2-B728-1AF646ABBBD0}" destId="{EABEC226-E937-45EE-BD5B-C812F0797CEC}" srcOrd="8" destOrd="0" presId="urn:microsoft.com/office/officeart/2008/layout/LinedList"/>
    <dgm:cxn modelId="{2D828140-C22D-415B-9A7E-02DD9F1AC734}" type="presParOf" srcId="{08A3AAA7-3B7F-48B2-B728-1AF646ABBBD0}" destId="{DD0A78BF-412B-47A5-A1FD-054DD4E0978B}" srcOrd="9" destOrd="0" presId="urn:microsoft.com/office/officeart/2008/layout/LinedList"/>
    <dgm:cxn modelId="{C838A02B-9D2E-4A55-B420-6FD55147EAD0}" type="presParOf" srcId="{DD0A78BF-412B-47A5-A1FD-054DD4E0978B}" destId="{6506689D-B5FA-433D-AC2D-5DE9E4D0F699}" srcOrd="0" destOrd="0" presId="urn:microsoft.com/office/officeart/2008/layout/LinedList"/>
    <dgm:cxn modelId="{A5EEFE95-13EA-4B39-A456-06C84C2B3A4E}" type="presParOf" srcId="{DD0A78BF-412B-47A5-A1FD-054DD4E0978B}" destId="{84E29C75-9FE4-4E86-B9E3-75047636E53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13690CD-AB81-4216-B3D8-D9CE18C83B70}" type="doc">
      <dgm:prSet loTypeId="urn:microsoft.com/office/officeart/2005/8/layout/cycle7" loCatId="cycle" qsTypeId="urn:microsoft.com/office/officeart/2005/8/quickstyle/simple5" qsCatId="simple" csTypeId="urn:microsoft.com/office/officeart/2005/8/colors/accent3_1" csCatId="accent3" phldr="1"/>
      <dgm:spPr/>
      <dgm:t>
        <a:bodyPr/>
        <a:lstStyle/>
        <a:p>
          <a:endParaRPr lang="en-GB"/>
        </a:p>
      </dgm:t>
    </dgm:pt>
    <dgm:pt modelId="{127F88BC-C73D-4C48-B972-8630E95D8967}">
      <dgm:prSet custT="1"/>
      <dgm:spPr/>
      <dgm:t>
        <a:bodyPr/>
        <a:lstStyle/>
        <a:p>
          <a:r>
            <a:rPr lang="en-US" sz="1400"/>
            <a:t>Located at the heart of the city centre </a:t>
          </a:r>
          <a:endParaRPr lang="en-GB" sz="1400"/>
        </a:p>
      </dgm:t>
    </dgm:pt>
    <dgm:pt modelId="{D6653FE8-84D0-4ED1-9099-132B56299A87}" type="parTrans" cxnId="{2C81121B-2596-4A33-8C18-6BE987D09B04}">
      <dgm:prSet/>
      <dgm:spPr/>
      <dgm:t>
        <a:bodyPr/>
        <a:lstStyle/>
        <a:p>
          <a:endParaRPr lang="en-GB"/>
        </a:p>
      </dgm:t>
    </dgm:pt>
    <dgm:pt modelId="{C90A8838-2A0A-4A67-80DA-751B30A05C76}" type="sibTrans" cxnId="{2C81121B-2596-4A33-8C18-6BE987D09B04}">
      <dgm:prSet/>
      <dgm:spPr/>
      <dgm:t>
        <a:bodyPr/>
        <a:lstStyle/>
        <a:p>
          <a:endParaRPr lang="en-GB"/>
        </a:p>
      </dgm:t>
    </dgm:pt>
    <dgm:pt modelId="{8DD2E0F4-B22E-473C-9EB4-17ACB8F3DBE1}">
      <dgm:prSet custT="1"/>
      <dgm:spPr/>
      <dgm:t>
        <a:bodyPr/>
        <a:lstStyle/>
        <a:p>
          <a:r>
            <a:rPr lang="en-US" sz="1400" dirty="0"/>
            <a:t>120 Stylish Air-Conditioned Bedroom (IHG, 2023)</a:t>
          </a:r>
          <a:endParaRPr lang="en-GB" sz="1400" dirty="0"/>
        </a:p>
      </dgm:t>
    </dgm:pt>
    <dgm:pt modelId="{61F5C60A-621C-48F8-9C19-1E7B1F6CE647}" type="parTrans" cxnId="{10C60A66-F7F5-4529-A5AA-31E3759F2C61}">
      <dgm:prSet/>
      <dgm:spPr/>
      <dgm:t>
        <a:bodyPr/>
        <a:lstStyle/>
        <a:p>
          <a:endParaRPr lang="en-GB"/>
        </a:p>
      </dgm:t>
    </dgm:pt>
    <dgm:pt modelId="{8C2F9B46-5960-41E4-B29A-592BF822ADC6}" type="sibTrans" cxnId="{10C60A66-F7F5-4529-A5AA-31E3759F2C61}">
      <dgm:prSet/>
      <dgm:spPr/>
      <dgm:t>
        <a:bodyPr/>
        <a:lstStyle/>
        <a:p>
          <a:endParaRPr lang="en-GB"/>
        </a:p>
      </dgm:t>
    </dgm:pt>
    <dgm:pt modelId="{F63A8AAA-D6F6-431B-A0F6-71EBB0075C16}">
      <dgm:prSet custT="1"/>
      <dgm:spPr/>
      <dgm:t>
        <a:bodyPr/>
        <a:lstStyle/>
        <a:p>
          <a:r>
            <a:rPr lang="en-US" sz="1400"/>
            <a:t>Family-Friendly </a:t>
          </a:r>
          <a:endParaRPr lang="en-GB" sz="1400"/>
        </a:p>
      </dgm:t>
    </dgm:pt>
    <dgm:pt modelId="{5413DAA4-B282-453F-9F23-1E4A674562FF}" type="parTrans" cxnId="{307FCF24-A960-4977-8655-F973F1658B27}">
      <dgm:prSet/>
      <dgm:spPr/>
      <dgm:t>
        <a:bodyPr/>
        <a:lstStyle/>
        <a:p>
          <a:endParaRPr lang="en-GB"/>
        </a:p>
      </dgm:t>
    </dgm:pt>
    <dgm:pt modelId="{1429C953-3EA9-4239-AF70-032EACCFC405}" type="sibTrans" cxnId="{307FCF24-A960-4977-8655-F973F1658B27}">
      <dgm:prSet/>
      <dgm:spPr/>
      <dgm:t>
        <a:bodyPr/>
        <a:lstStyle/>
        <a:p>
          <a:endParaRPr lang="en-GB"/>
        </a:p>
      </dgm:t>
    </dgm:pt>
    <dgm:pt modelId="{1E9189AC-E6D2-4C11-A747-F94691FBED2A}">
      <dgm:prSet custT="1"/>
      <dgm:spPr/>
      <dgm:t>
        <a:bodyPr/>
        <a:lstStyle/>
        <a:p>
          <a:r>
            <a:rPr lang="en-US" sz="1400" dirty="0"/>
            <a:t>Available Facilities include </a:t>
          </a:r>
          <a:r>
            <a:rPr lang="en-US" sz="1400" dirty="0" err="1"/>
            <a:t>WiFi</a:t>
          </a:r>
          <a:r>
            <a:rPr lang="en-US" sz="1400" dirty="0"/>
            <a:t>, comfortable restful night beds, fitness </a:t>
          </a:r>
          <a:r>
            <a:rPr lang="en-US" sz="1400" dirty="0" err="1"/>
            <a:t>centre</a:t>
          </a:r>
          <a:r>
            <a:rPr lang="en-US" sz="1400" dirty="0"/>
            <a:t>, lobby, and most importantly room services</a:t>
          </a:r>
          <a:endParaRPr lang="en-GB" sz="1400" dirty="0"/>
        </a:p>
      </dgm:t>
    </dgm:pt>
    <dgm:pt modelId="{7658E9CD-A371-4DE4-A845-96AAF95E74A5}" type="parTrans" cxnId="{E88954C3-01FB-4DE2-88E6-FE8338D6D698}">
      <dgm:prSet/>
      <dgm:spPr/>
      <dgm:t>
        <a:bodyPr/>
        <a:lstStyle/>
        <a:p>
          <a:endParaRPr lang="en-GB"/>
        </a:p>
      </dgm:t>
    </dgm:pt>
    <dgm:pt modelId="{1B4171EF-487E-4F00-A5DD-523AA4C070F8}" type="sibTrans" cxnId="{E88954C3-01FB-4DE2-88E6-FE8338D6D698}">
      <dgm:prSet/>
      <dgm:spPr/>
      <dgm:t>
        <a:bodyPr/>
        <a:lstStyle/>
        <a:p>
          <a:endParaRPr lang="en-GB"/>
        </a:p>
      </dgm:t>
    </dgm:pt>
    <dgm:pt modelId="{60D95EE2-13BA-4D96-BE56-23EA33558AE7}" type="pres">
      <dgm:prSet presAssocID="{213690CD-AB81-4216-B3D8-D9CE18C83B70}" presName="Name0" presStyleCnt="0">
        <dgm:presLayoutVars>
          <dgm:dir/>
          <dgm:resizeHandles val="exact"/>
        </dgm:presLayoutVars>
      </dgm:prSet>
      <dgm:spPr/>
    </dgm:pt>
    <dgm:pt modelId="{486F24A1-AE2A-4DB7-B0D6-2E832C9F3A31}" type="pres">
      <dgm:prSet presAssocID="{127F88BC-C73D-4C48-B972-8630E95D8967}" presName="node" presStyleLbl="node1" presStyleIdx="0" presStyleCnt="4" custScaleY="216225">
        <dgm:presLayoutVars>
          <dgm:bulletEnabled val="1"/>
        </dgm:presLayoutVars>
      </dgm:prSet>
      <dgm:spPr/>
    </dgm:pt>
    <dgm:pt modelId="{9A8564D4-3C4D-468D-93B6-4C55B783AC2D}" type="pres">
      <dgm:prSet presAssocID="{C90A8838-2A0A-4A67-80DA-751B30A05C76}" presName="sibTrans" presStyleLbl="sibTrans2D1" presStyleIdx="0" presStyleCnt="4" custScaleY="216225"/>
      <dgm:spPr/>
    </dgm:pt>
    <dgm:pt modelId="{9352B82E-4FB4-4F8B-B02F-7EC66D07D837}" type="pres">
      <dgm:prSet presAssocID="{C90A8838-2A0A-4A67-80DA-751B30A05C76}" presName="connectorText" presStyleLbl="sibTrans2D1" presStyleIdx="0" presStyleCnt="4"/>
      <dgm:spPr/>
    </dgm:pt>
    <dgm:pt modelId="{D3EBD5D0-7AB6-48F5-A37D-1773AF17AE60}" type="pres">
      <dgm:prSet presAssocID="{8DD2E0F4-B22E-473C-9EB4-17ACB8F3DBE1}" presName="node" presStyleLbl="node1" presStyleIdx="1" presStyleCnt="4" custScaleY="216225">
        <dgm:presLayoutVars>
          <dgm:bulletEnabled val="1"/>
        </dgm:presLayoutVars>
      </dgm:prSet>
      <dgm:spPr/>
    </dgm:pt>
    <dgm:pt modelId="{9271649C-C387-4B51-B97A-56AA128D3D9E}" type="pres">
      <dgm:prSet presAssocID="{8C2F9B46-5960-41E4-B29A-592BF822ADC6}" presName="sibTrans" presStyleLbl="sibTrans2D1" presStyleIdx="1" presStyleCnt="4" custScaleY="216225"/>
      <dgm:spPr/>
    </dgm:pt>
    <dgm:pt modelId="{C03D3EF4-DAC4-40E2-A8AD-D9813A61D2A0}" type="pres">
      <dgm:prSet presAssocID="{8C2F9B46-5960-41E4-B29A-592BF822ADC6}" presName="connectorText" presStyleLbl="sibTrans2D1" presStyleIdx="1" presStyleCnt="4"/>
      <dgm:spPr/>
    </dgm:pt>
    <dgm:pt modelId="{A1C8BE04-E194-4E03-B636-62B22264CEC6}" type="pres">
      <dgm:prSet presAssocID="{F63A8AAA-D6F6-431B-A0F6-71EBB0075C16}" presName="node" presStyleLbl="node1" presStyleIdx="2" presStyleCnt="4" custScaleY="216225">
        <dgm:presLayoutVars>
          <dgm:bulletEnabled val="1"/>
        </dgm:presLayoutVars>
      </dgm:prSet>
      <dgm:spPr/>
    </dgm:pt>
    <dgm:pt modelId="{7E4D1555-DB68-48C7-8E63-67A6E5EF2563}" type="pres">
      <dgm:prSet presAssocID="{1429C953-3EA9-4239-AF70-032EACCFC405}" presName="sibTrans" presStyleLbl="sibTrans2D1" presStyleIdx="2" presStyleCnt="4" custScaleY="216225"/>
      <dgm:spPr/>
    </dgm:pt>
    <dgm:pt modelId="{8A1B4B4A-1AA6-4193-8BFA-36E4FF8851BF}" type="pres">
      <dgm:prSet presAssocID="{1429C953-3EA9-4239-AF70-032EACCFC405}" presName="connectorText" presStyleLbl="sibTrans2D1" presStyleIdx="2" presStyleCnt="4"/>
      <dgm:spPr/>
    </dgm:pt>
    <dgm:pt modelId="{E0B37533-8026-4D04-AC4C-0CAC6B386789}" type="pres">
      <dgm:prSet presAssocID="{1E9189AC-E6D2-4C11-A747-F94691FBED2A}" presName="node" presStyleLbl="node1" presStyleIdx="3" presStyleCnt="4" custScaleY="216225">
        <dgm:presLayoutVars>
          <dgm:bulletEnabled val="1"/>
        </dgm:presLayoutVars>
      </dgm:prSet>
      <dgm:spPr/>
    </dgm:pt>
    <dgm:pt modelId="{746C3EB8-603E-4FE4-BA26-0B191694ECC9}" type="pres">
      <dgm:prSet presAssocID="{1B4171EF-487E-4F00-A5DD-523AA4C070F8}" presName="sibTrans" presStyleLbl="sibTrans2D1" presStyleIdx="3" presStyleCnt="4" custScaleY="216225"/>
      <dgm:spPr/>
    </dgm:pt>
    <dgm:pt modelId="{72342687-58FC-451F-B4DE-02E43A258103}" type="pres">
      <dgm:prSet presAssocID="{1B4171EF-487E-4F00-A5DD-523AA4C070F8}" presName="connectorText" presStyleLbl="sibTrans2D1" presStyleIdx="3" presStyleCnt="4"/>
      <dgm:spPr/>
    </dgm:pt>
  </dgm:ptLst>
  <dgm:cxnLst>
    <dgm:cxn modelId="{2C81121B-2596-4A33-8C18-6BE987D09B04}" srcId="{213690CD-AB81-4216-B3D8-D9CE18C83B70}" destId="{127F88BC-C73D-4C48-B972-8630E95D8967}" srcOrd="0" destOrd="0" parTransId="{D6653FE8-84D0-4ED1-9099-132B56299A87}" sibTransId="{C90A8838-2A0A-4A67-80DA-751B30A05C76}"/>
    <dgm:cxn modelId="{307FCF24-A960-4977-8655-F973F1658B27}" srcId="{213690CD-AB81-4216-B3D8-D9CE18C83B70}" destId="{F63A8AAA-D6F6-431B-A0F6-71EBB0075C16}" srcOrd="2" destOrd="0" parTransId="{5413DAA4-B282-453F-9F23-1E4A674562FF}" sibTransId="{1429C953-3EA9-4239-AF70-032EACCFC405}"/>
    <dgm:cxn modelId="{B80CBF3C-8618-46EE-BBE5-F47FF343F50C}" type="presOf" srcId="{8C2F9B46-5960-41E4-B29A-592BF822ADC6}" destId="{C03D3EF4-DAC4-40E2-A8AD-D9813A61D2A0}" srcOrd="1" destOrd="0" presId="urn:microsoft.com/office/officeart/2005/8/layout/cycle7"/>
    <dgm:cxn modelId="{9641AF64-12CC-4306-9483-D78F490007FC}" type="presOf" srcId="{1429C953-3EA9-4239-AF70-032EACCFC405}" destId="{8A1B4B4A-1AA6-4193-8BFA-36E4FF8851BF}" srcOrd="1" destOrd="0" presId="urn:microsoft.com/office/officeart/2005/8/layout/cycle7"/>
    <dgm:cxn modelId="{10C60A66-F7F5-4529-A5AA-31E3759F2C61}" srcId="{213690CD-AB81-4216-B3D8-D9CE18C83B70}" destId="{8DD2E0F4-B22E-473C-9EB4-17ACB8F3DBE1}" srcOrd="1" destOrd="0" parTransId="{61F5C60A-621C-48F8-9C19-1E7B1F6CE647}" sibTransId="{8C2F9B46-5960-41E4-B29A-592BF822ADC6}"/>
    <dgm:cxn modelId="{ADC0F67A-CECB-45E0-B329-C3531DCF4E1F}" type="presOf" srcId="{1B4171EF-487E-4F00-A5DD-523AA4C070F8}" destId="{746C3EB8-603E-4FE4-BA26-0B191694ECC9}" srcOrd="0" destOrd="0" presId="urn:microsoft.com/office/officeart/2005/8/layout/cycle7"/>
    <dgm:cxn modelId="{8B0C087F-691F-483D-AD24-A19E234C42E8}" type="presOf" srcId="{C90A8838-2A0A-4A67-80DA-751B30A05C76}" destId="{9A8564D4-3C4D-468D-93B6-4C55B783AC2D}" srcOrd="0" destOrd="0" presId="urn:microsoft.com/office/officeart/2005/8/layout/cycle7"/>
    <dgm:cxn modelId="{55A43B83-277F-42AD-80E8-649FE6D28D00}" type="presOf" srcId="{8DD2E0F4-B22E-473C-9EB4-17ACB8F3DBE1}" destId="{D3EBD5D0-7AB6-48F5-A37D-1773AF17AE60}" srcOrd="0" destOrd="0" presId="urn:microsoft.com/office/officeart/2005/8/layout/cycle7"/>
    <dgm:cxn modelId="{F6797F89-0EE0-4D2A-B1F4-C7E429C0B461}" type="presOf" srcId="{8C2F9B46-5960-41E4-B29A-592BF822ADC6}" destId="{9271649C-C387-4B51-B97A-56AA128D3D9E}" srcOrd="0" destOrd="0" presId="urn:microsoft.com/office/officeart/2005/8/layout/cycle7"/>
    <dgm:cxn modelId="{33D99693-6A59-41F7-8133-B83A895F04BE}" type="presOf" srcId="{1E9189AC-E6D2-4C11-A747-F94691FBED2A}" destId="{E0B37533-8026-4D04-AC4C-0CAC6B386789}" srcOrd="0" destOrd="0" presId="urn:microsoft.com/office/officeart/2005/8/layout/cycle7"/>
    <dgm:cxn modelId="{CC96EC9E-F14D-44B3-8EAC-9817EB7FE6E7}" type="presOf" srcId="{1B4171EF-487E-4F00-A5DD-523AA4C070F8}" destId="{72342687-58FC-451F-B4DE-02E43A258103}" srcOrd="1" destOrd="0" presId="urn:microsoft.com/office/officeart/2005/8/layout/cycle7"/>
    <dgm:cxn modelId="{2691409F-045F-4B89-8BB1-0543ADE1029F}" type="presOf" srcId="{127F88BC-C73D-4C48-B972-8630E95D8967}" destId="{486F24A1-AE2A-4DB7-B0D6-2E832C9F3A31}" srcOrd="0" destOrd="0" presId="urn:microsoft.com/office/officeart/2005/8/layout/cycle7"/>
    <dgm:cxn modelId="{25A8FEAD-C47B-4C6B-9AEF-C50105A2EA37}" type="presOf" srcId="{F63A8AAA-D6F6-431B-A0F6-71EBB0075C16}" destId="{A1C8BE04-E194-4E03-B636-62B22264CEC6}" srcOrd="0" destOrd="0" presId="urn:microsoft.com/office/officeart/2005/8/layout/cycle7"/>
    <dgm:cxn modelId="{E88954C3-01FB-4DE2-88E6-FE8338D6D698}" srcId="{213690CD-AB81-4216-B3D8-D9CE18C83B70}" destId="{1E9189AC-E6D2-4C11-A747-F94691FBED2A}" srcOrd="3" destOrd="0" parTransId="{7658E9CD-A371-4DE4-A845-96AAF95E74A5}" sibTransId="{1B4171EF-487E-4F00-A5DD-523AA4C070F8}"/>
    <dgm:cxn modelId="{72124DC6-4B98-4192-A371-E50B9315194E}" type="presOf" srcId="{213690CD-AB81-4216-B3D8-D9CE18C83B70}" destId="{60D95EE2-13BA-4D96-BE56-23EA33558AE7}" srcOrd="0" destOrd="0" presId="urn:microsoft.com/office/officeart/2005/8/layout/cycle7"/>
    <dgm:cxn modelId="{07C046D4-3689-40B0-A0F4-D6B5EB747085}" type="presOf" srcId="{C90A8838-2A0A-4A67-80DA-751B30A05C76}" destId="{9352B82E-4FB4-4F8B-B02F-7EC66D07D837}" srcOrd="1" destOrd="0" presId="urn:microsoft.com/office/officeart/2005/8/layout/cycle7"/>
    <dgm:cxn modelId="{3BCE6EF4-8DCB-4D43-9B6F-D478FFD7BA83}" type="presOf" srcId="{1429C953-3EA9-4239-AF70-032EACCFC405}" destId="{7E4D1555-DB68-48C7-8E63-67A6E5EF2563}" srcOrd="0" destOrd="0" presId="urn:microsoft.com/office/officeart/2005/8/layout/cycle7"/>
    <dgm:cxn modelId="{3CFE67DF-C144-48C3-BD9B-57AD69FD0FBA}" type="presParOf" srcId="{60D95EE2-13BA-4D96-BE56-23EA33558AE7}" destId="{486F24A1-AE2A-4DB7-B0D6-2E832C9F3A31}" srcOrd="0" destOrd="0" presId="urn:microsoft.com/office/officeart/2005/8/layout/cycle7"/>
    <dgm:cxn modelId="{AEAE9C72-97F1-47A1-AD73-A1829E956FD9}" type="presParOf" srcId="{60D95EE2-13BA-4D96-BE56-23EA33558AE7}" destId="{9A8564D4-3C4D-468D-93B6-4C55B783AC2D}" srcOrd="1" destOrd="0" presId="urn:microsoft.com/office/officeart/2005/8/layout/cycle7"/>
    <dgm:cxn modelId="{21B843E5-1AEF-41E0-86A9-C0B7152A2443}" type="presParOf" srcId="{9A8564D4-3C4D-468D-93B6-4C55B783AC2D}" destId="{9352B82E-4FB4-4F8B-B02F-7EC66D07D837}" srcOrd="0" destOrd="0" presId="urn:microsoft.com/office/officeart/2005/8/layout/cycle7"/>
    <dgm:cxn modelId="{51EC0CD3-FBA6-4297-8875-6421DC83DB5F}" type="presParOf" srcId="{60D95EE2-13BA-4D96-BE56-23EA33558AE7}" destId="{D3EBD5D0-7AB6-48F5-A37D-1773AF17AE60}" srcOrd="2" destOrd="0" presId="urn:microsoft.com/office/officeart/2005/8/layout/cycle7"/>
    <dgm:cxn modelId="{25FFD00C-05BF-4A18-BEC9-8294598C80AD}" type="presParOf" srcId="{60D95EE2-13BA-4D96-BE56-23EA33558AE7}" destId="{9271649C-C387-4B51-B97A-56AA128D3D9E}" srcOrd="3" destOrd="0" presId="urn:microsoft.com/office/officeart/2005/8/layout/cycle7"/>
    <dgm:cxn modelId="{6065536B-24CF-42E6-BD4D-138C96F36C60}" type="presParOf" srcId="{9271649C-C387-4B51-B97A-56AA128D3D9E}" destId="{C03D3EF4-DAC4-40E2-A8AD-D9813A61D2A0}" srcOrd="0" destOrd="0" presId="urn:microsoft.com/office/officeart/2005/8/layout/cycle7"/>
    <dgm:cxn modelId="{FABF50DE-0BB5-498A-A200-EC7677D8C42F}" type="presParOf" srcId="{60D95EE2-13BA-4D96-BE56-23EA33558AE7}" destId="{A1C8BE04-E194-4E03-B636-62B22264CEC6}" srcOrd="4" destOrd="0" presId="urn:microsoft.com/office/officeart/2005/8/layout/cycle7"/>
    <dgm:cxn modelId="{87E28B38-BB51-42E5-B7AC-E2D48FBABF89}" type="presParOf" srcId="{60D95EE2-13BA-4D96-BE56-23EA33558AE7}" destId="{7E4D1555-DB68-48C7-8E63-67A6E5EF2563}" srcOrd="5" destOrd="0" presId="urn:microsoft.com/office/officeart/2005/8/layout/cycle7"/>
    <dgm:cxn modelId="{1589A8CC-E2BB-4B62-9814-D2C1A3BAD0A7}" type="presParOf" srcId="{7E4D1555-DB68-48C7-8E63-67A6E5EF2563}" destId="{8A1B4B4A-1AA6-4193-8BFA-36E4FF8851BF}" srcOrd="0" destOrd="0" presId="urn:microsoft.com/office/officeart/2005/8/layout/cycle7"/>
    <dgm:cxn modelId="{21135A99-8063-4CF6-9930-931116763512}" type="presParOf" srcId="{60D95EE2-13BA-4D96-BE56-23EA33558AE7}" destId="{E0B37533-8026-4D04-AC4C-0CAC6B386789}" srcOrd="6" destOrd="0" presId="urn:microsoft.com/office/officeart/2005/8/layout/cycle7"/>
    <dgm:cxn modelId="{51F0F707-FA73-4800-B7DE-C17524626C0D}" type="presParOf" srcId="{60D95EE2-13BA-4D96-BE56-23EA33558AE7}" destId="{746C3EB8-603E-4FE4-BA26-0B191694ECC9}" srcOrd="7" destOrd="0" presId="urn:microsoft.com/office/officeart/2005/8/layout/cycle7"/>
    <dgm:cxn modelId="{F47C8C58-89B7-4039-90AF-F069312DDCD0}" type="presParOf" srcId="{746C3EB8-603E-4FE4-BA26-0B191694ECC9}" destId="{72342687-58FC-451F-B4DE-02E43A258103}" srcOrd="0" destOrd="0" presId="urn:microsoft.com/office/officeart/2005/8/layout/cycle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0261823-38A1-43B1-AC8D-D279A7B33FEF}"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GB"/>
        </a:p>
      </dgm:t>
    </dgm:pt>
    <dgm:pt modelId="{0F08DB2D-DE91-4DFB-9F66-D6989BBA77AA}">
      <dgm:prSet/>
      <dgm:spPr/>
      <dgm:t>
        <a:bodyPr/>
        <a:lstStyle/>
        <a:p>
          <a:r>
            <a:rPr lang="en-US"/>
            <a:t>Make the trash bin empty every day.</a:t>
          </a:r>
          <a:endParaRPr lang="en-GB"/>
        </a:p>
      </dgm:t>
    </dgm:pt>
    <dgm:pt modelId="{320AC05A-FF6D-4DAE-80F9-C4E926A76962}" type="parTrans" cxnId="{79DD9F4A-5EB0-477E-B477-78A4EFAFFF14}">
      <dgm:prSet/>
      <dgm:spPr/>
      <dgm:t>
        <a:bodyPr/>
        <a:lstStyle/>
        <a:p>
          <a:endParaRPr lang="en-GB"/>
        </a:p>
      </dgm:t>
    </dgm:pt>
    <dgm:pt modelId="{DE5AAF91-2B54-4A6B-A7F6-E544D127DC43}" type="sibTrans" cxnId="{79DD9F4A-5EB0-477E-B477-78A4EFAFFF14}">
      <dgm:prSet/>
      <dgm:spPr/>
      <dgm:t>
        <a:bodyPr/>
        <a:lstStyle/>
        <a:p>
          <a:endParaRPr lang="en-GB"/>
        </a:p>
      </dgm:t>
    </dgm:pt>
    <dgm:pt modelId="{068D3E64-8C57-4922-9322-B0F8E90C443D}">
      <dgm:prSet/>
      <dgm:spPr/>
      <dgm:t>
        <a:bodyPr/>
        <a:lstStyle/>
        <a:p>
          <a:r>
            <a:rPr lang="en-US" dirty="0"/>
            <a:t>Prepare the bed and keep it neat and tidy (</a:t>
          </a:r>
          <a:r>
            <a:rPr lang="en-US" dirty="0" err="1"/>
            <a:t>MollyMaid</a:t>
          </a:r>
          <a:r>
            <a:rPr lang="en-US" dirty="0"/>
            <a:t>, 2023). </a:t>
          </a:r>
          <a:endParaRPr lang="en-GB" dirty="0"/>
        </a:p>
      </dgm:t>
    </dgm:pt>
    <dgm:pt modelId="{F3CF8DAC-E3D3-4482-B1E2-62CFA050F45A}" type="parTrans" cxnId="{49AEA2AD-BF9A-4C63-BCB8-E37B7EBD8A4C}">
      <dgm:prSet/>
      <dgm:spPr/>
      <dgm:t>
        <a:bodyPr/>
        <a:lstStyle/>
        <a:p>
          <a:endParaRPr lang="en-GB"/>
        </a:p>
      </dgm:t>
    </dgm:pt>
    <dgm:pt modelId="{D741222A-77F3-4AE7-9094-9F534C2761AA}" type="sibTrans" cxnId="{49AEA2AD-BF9A-4C63-BCB8-E37B7EBD8A4C}">
      <dgm:prSet/>
      <dgm:spPr/>
      <dgm:t>
        <a:bodyPr/>
        <a:lstStyle/>
        <a:p>
          <a:endParaRPr lang="en-GB"/>
        </a:p>
      </dgm:t>
    </dgm:pt>
    <dgm:pt modelId="{0D47138B-E391-4FB4-B3BB-61652E13C23B}">
      <dgm:prSet/>
      <dgm:spPr/>
      <dgm:t>
        <a:bodyPr/>
        <a:lstStyle/>
        <a:p>
          <a:r>
            <a:rPr lang="en-US"/>
            <a:t>Dust every corner and thing and if needed, use a dump cloth for wiping the dirt.</a:t>
          </a:r>
          <a:endParaRPr lang="en-GB"/>
        </a:p>
      </dgm:t>
    </dgm:pt>
    <dgm:pt modelId="{8CC33C43-7230-4B05-AB10-49C9202F50D4}" type="parTrans" cxnId="{61411E7B-D71E-4047-896E-2AFAB05C84B8}">
      <dgm:prSet/>
      <dgm:spPr/>
      <dgm:t>
        <a:bodyPr/>
        <a:lstStyle/>
        <a:p>
          <a:endParaRPr lang="en-GB"/>
        </a:p>
      </dgm:t>
    </dgm:pt>
    <dgm:pt modelId="{35986B64-593F-4171-8AD5-7F944A24EC71}" type="sibTrans" cxnId="{61411E7B-D71E-4047-896E-2AFAB05C84B8}">
      <dgm:prSet/>
      <dgm:spPr/>
      <dgm:t>
        <a:bodyPr/>
        <a:lstStyle/>
        <a:p>
          <a:endParaRPr lang="en-GB"/>
        </a:p>
      </dgm:t>
    </dgm:pt>
    <dgm:pt modelId="{7141CEC4-D43F-4403-B205-21B70CEA7F24}">
      <dgm:prSet/>
      <dgm:spPr/>
      <dgm:t>
        <a:bodyPr/>
        <a:lstStyle/>
        <a:p>
          <a:r>
            <a:rPr lang="en-US"/>
            <a:t>Clean windows, mirrors and all glass surfaces. </a:t>
          </a:r>
          <a:endParaRPr lang="en-GB"/>
        </a:p>
      </dgm:t>
    </dgm:pt>
    <dgm:pt modelId="{1C651293-72DF-4744-B49A-326460EC2204}" type="parTrans" cxnId="{01854296-42D7-4152-A80F-EE6D00C6874E}">
      <dgm:prSet/>
      <dgm:spPr/>
      <dgm:t>
        <a:bodyPr/>
        <a:lstStyle/>
        <a:p>
          <a:endParaRPr lang="en-GB"/>
        </a:p>
      </dgm:t>
    </dgm:pt>
    <dgm:pt modelId="{8F857F7D-4431-402B-B941-DA4BCFF6C67D}" type="sibTrans" cxnId="{01854296-42D7-4152-A80F-EE6D00C6874E}">
      <dgm:prSet/>
      <dgm:spPr/>
      <dgm:t>
        <a:bodyPr/>
        <a:lstStyle/>
        <a:p>
          <a:endParaRPr lang="en-GB"/>
        </a:p>
      </dgm:t>
    </dgm:pt>
    <dgm:pt modelId="{2BBC7DC8-FCA9-4257-9A27-45DF1CD79A23}">
      <dgm:prSet/>
      <dgm:spPr/>
      <dgm:t>
        <a:bodyPr/>
        <a:lstStyle/>
        <a:p>
          <a:r>
            <a:rPr lang="en-US"/>
            <a:t>Vacuum floor, floor, and rugs.</a:t>
          </a:r>
          <a:endParaRPr lang="en-GB"/>
        </a:p>
      </dgm:t>
    </dgm:pt>
    <dgm:pt modelId="{53D8D9C9-A766-4B00-934E-01E70BF9102B}" type="parTrans" cxnId="{70DBE055-DB05-4914-AB78-307A338E3167}">
      <dgm:prSet/>
      <dgm:spPr/>
      <dgm:t>
        <a:bodyPr/>
        <a:lstStyle/>
        <a:p>
          <a:endParaRPr lang="en-GB"/>
        </a:p>
      </dgm:t>
    </dgm:pt>
    <dgm:pt modelId="{24F74082-6AE7-46FB-92CC-7BAB6507EAE5}" type="sibTrans" cxnId="{70DBE055-DB05-4914-AB78-307A338E3167}">
      <dgm:prSet/>
      <dgm:spPr/>
      <dgm:t>
        <a:bodyPr/>
        <a:lstStyle/>
        <a:p>
          <a:endParaRPr lang="en-GB"/>
        </a:p>
      </dgm:t>
    </dgm:pt>
    <dgm:pt modelId="{B4AA09B9-B185-4896-BA0B-95730DE69B49}">
      <dgm:prSet/>
      <dgm:spPr/>
      <dgm:t>
        <a:bodyPr/>
        <a:lstStyle/>
        <a:p>
          <a:r>
            <a:rPr lang="en-US"/>
            <a:t>Keep the bathroom clean and use disinfected spray after the cleaning is done. </a:t>
          </a:r>
          <a:endParaRPr lang="en-GB"/>
        </a:p>
      </dgm:t>
    </dgm:pt>
    <dgm:pt modelId="{DDEFD7BC-F130-40E1-96B9-6FF97D90CDDC}" type="parTrans" cxnId="{91042B3E-446D-4D35-A289-643C62AD3E6F}">
      <dgm:prSet/>
      <dgm:spPr/>
      <dgm:t>
        <a:bodyPr/>
        <a:lstStyle/>
        <a:p>
          <a:endParaRPr lang="en-GB"/>
        </a:p>
      </dgm:t>
    </dgm:pt>
    <dgm:pt modelId="{66CD2935-1AA8-455B-88CF-41878AE6BB4C}" type="sibTrans" cxnId="{91042B3E-446D-4D35-A289-643C62AD3E6F}">
      <dgm:prSet/>
      <dgm:spPr/>
      <dgm:t>
        <a:bodyPr/>
        <a:lstStyle/>
        <a:p>
          <a:endParaRPr lang="en-GB"/>
        </a:p>
      </dgm:t>
    </dgm:pt>
    <dgm:pt modelId="{9FD33439-7697-4737-A6E0-76171E43252D}">
      <dgm:prSet/>
      <dgm:spPr/>
      <dgm:t>
        <a:bodyPr/>
        <a:lstStyle/>
        <a:p>
          <a:r>
            <a:rPr lang="en-US" dirty="0"/>
            <a:t>Change towels, toiletries and refill items like tissue paper, soap, shampoo.</a:t>
          </a:r>
          <a:endParaRPr lang="en-GB" dirty="0"/>
        </a:p>
      </dgm:t>
    </dgm:pt>
    <dgm:pt modelId="{514CD31E-2A26-45B1-9060-C80C384B5243}" type="parTrans" cxnId="{655C6877-B174-4BEE-96F0-9F18E8BB69D4}">
      <dgm:prSet/>
      <dgm:spPr/>
      <dgm:t>
        <a:bodyPr/>
        <a:lstStyle/>
        <a:p>
          <a:endParaRPr lang="en-GB"/>
        </a:p>
      </dgm:t>
    </dgm:pt>
    <dgm:pt modelId="{EC4E19CF-82D0-4211-BBE7-E157583A4F67}" type="sibTrans" cxnId="{655C6877-B174-4BEE-96F0-9F18E8BB69D4}">
      <dgm:prSet/>
      <dgm:spPr/>
      <dgm:t>
        <a:bodyPr/>
        <a:lstStyle/>
        <a:p>
          <a:endParaRPr lang="en-GB"/>
        </a:p>
      </dgm:t>
    </dgm:pt>
    <dgm:pt modelId="{75069849-8CD4-45BC-B4D1-B88C03145CE0}">
      <dgm:prSet/>
      <dgm:spPr/>
      <dgm:t>
        <a:bodyPr/>
        <a:lstStyle/>
        <a:p>
          <a:r>
            <a:rPr lang="en-US"/>
            <a:t>Keep a record for any lost item or any damages. </a:t>
          </a:r>
          <a:endParaRPr lang="en-GB"/>
        </a:p>
      </dgm:t>
    </dgm:pt>
    <dgm:pt modelId="{F7A7B017-CF76-472B-A410-E40C64E86EB4}" type="parTrans" cxnId="{09F9D3CB-49DB-40B6-9B3D-653282671C34}">
      <dgm:prSet/>
      <dgm:spPr/>
      <dgm:t>
        <a:bodyPr/>
        <a:lstStyle/>
        <a:p>
          <a:endParaRPr lang="en-GB"/>
        </a:p>
      </dgm:t>
    </dgm:pt>
    <dgm:pt modelId="{1A869F22-2278-4222-9FE5-BE111B87E08C}" type="sibTrans" cxnId="{09F9D3CB-49DB-40B6-9B3D-653282671C34}">
      <dgm:prSet/>
      <dgm:spPr/>
      <dgm:t>
        <a:bodyPr/>
        <a:lstStyle/>
        <a:p>
          <a:endParaRPr lang="en-GB"/>
        </a:p>
      </dgm:t>
    </dgm:pt>
    <dgm:pt modelId="{60AA0FFC-7E57-46A3-8C68-10A1C72A7988}">
      <dgm:prSet/>
      <dgm:spPr/>
      <dgm:t>
        <a:bodyPr/>
        <a:lstStyle/>
        <a:p>
          <a:r>
            <a:rPr lang="en-US"/>
            <a:t>Spray air freshener.</a:t>
          </a:r>
          <a:endParaRPr lang="en-GB"/>
        </a:p>
      </dgm:t>
    </dgm:pt>
    <dgm:pt modelId="{7228A86E-8AC8-4CBB-BFC4-8BF0B6682DEE}" type="parTrans" cxnId="{E4FDF290-ABF2-4322-A8B7-95E6EAAC80F4}">
      <dgm:prSet/>
      <dgm:spPr/>
      <dgm:t>
        <a:bodyPr/>
        <a:lstStyle/>
        <a:p>
          <a:endParaRPr lang="en-GB"/>
        </a:p>
      </dgm:t>
    </dgm:pt>
    <dgm:pt modelId="{68479F9F-2971-4EA8-A3B5-C4F4B2CC6A25}" type="sibTrans" cxnId="{E4FDF290-ABF2-4322-A8B7-95E6EAAC80F4}">
      <dgm:prSet/>
      <dgm:spPr/>
      <dgm:t>
        <a:bodyPr/>
        <a:lstStyle/>
        <a:p>
          <a:endParaRPr lang="en-GB"/>
        </a:p>
      </dgm:t>
    </dgm:pt>
    <dgm:pt modelId="{F76353B1-2C8E-44CE-84CF-D0436B25373B}">
      <dgm:prSet/>
      <dgm:spPr/>
      <dgm:t>
        <a:bodyPr/>
        <a:lstStyle/>
        <a:p>
          <a:r>
            <a:rPr lang="en-US"/>
            <a:t>Turn off electric items while leaving the room.</a:t>
          </a:r>
          <a:endParaRPr lang="en-GB"/>
        </a:p>
      </dgm:t>
    </dgm:pt>
    <dgm:pt modelId="{DCC1C0EC-9CCA-4EBB-A53D-8761730AC4A9}" type="parTrans" cxnId="{989BB2E6-F5AE-4D6D-99B0-DA31C6513451}">
      <dgm:prSet/>
      <dgm:spPr/>
      <dgm:t>
        <a:bodyPr/>
        <a:lstStyle/>
        <a:p>
          <a:endParaRPr lang="en-GB"/>
        </a:p>
      </dgm:t>
    </dgm:pt>
    <dgm:pt modelId="{3ACADABF-636F-4687-A08A-4DB0AC63EF5B}" type="sibTrans" cxnId="{989BB2E6-F5AE-4D6D-99B0-DA31C6513451}">
      <dgm:prSet/>
      <dgm:spPr/>
      <dgm:t>
        <a:bodyPr/>
        <a:lstStyle/>
        <a:p>
          <a:endParaRPr lang="en-GB"/>
        </a:p>
      </dgm:t>
    </dgm:pt>
    <dgm:pt modelId="{85F7A537-212D-4D1A-AF13-DC1B7C7C72FA}" type="pres">
      <dgm:prSet presAssocID="{70261823-38A1-43B1-AC8D-D279A7B33FEF}" presName="Name0" presStyleCnt="0">
        <dgm:presLayoutVars>
          <dgm:dir/>
          <dgm:resizeHandles val="exact"/>
        </dgm:presLayoutVars>
      </dgm:prSet>
      <dgm:spPr/>
    </dgm:pt>
    <dgm:pt modelId="{4BDB0DA5-5D21-4E71-9520-C940C324DA66}" type="pres">
      <dgm:prSet presAssocID="{0F08DB2D-DE91-4DFB-9F66-D6989BBA77AA}" presName="node" presStyleLbl="node1" presStyleIdx="0" presStyleCnt="10">
        <dgm:presLayoutVars>
          <dgm:bulletEnabled val="1"/>
        </dgm:presLayoutVars>
      </dgm:prSet>
      <dgm:spPr/>
    </dgm:pt>
    <dgm:pt modelId="{E9B3EC23-9B1F-4D74-A8FC-049BC9A01FF8}" type="pres">
      <dgm:prSet presAssocID="{DE5AAF91-2B54-4A6B-A7F6-E544D127DC43}" presName="sibTrans" presStyleLbl="sibTrans1D1" presStyleIdx="0" presStyleCnt="9"/>
      <dgm:spPr/>
    </dgm:pt>
    <dgm:pt modelId="{2D0A1F5A-796B-4351-883D-88D5A969F8BA}" type="pres">
      <dgm:prSet presAssocID="{DE5AAF91-2B54-4A6B-A7F6-E544D127DC43}" presName="connectorText" presStyleLbl="sibTrans1D1" presStyleIdx="0" presStyleCnt="9"/>
      <dgm:spPr/>
    </dgm:pt>
    <dgm:pt modelId="{52D789B4-7FF2-49E1-A0E0-49082A39F424}" type="pres">
      <dgm:prSet presAssocID="{068D3E64-8C57-4922-9322-B0F8E90C443D}" presName="node" presStyleLbl="node1" presStyleIdx="1" presStyleCnt="10">
        <dgm:presLayoutVars>
          <dgm:bulletEnabled val="1"/>
        </dgm:presLayoutVars>
      </dgm:prSet>
      <dgm:spPr/>
    </dgm:pt>
    <dgm:pt modelId="{55229B57-D6D6-4466-BE9D-C4D5FADF017A}" type="pres">
      <dgm:prSet presAssocID="{D741222A-77F3-4AE7-9094-9F534C2761AA}" presName="sibTrans" presStyleLbl="sibTrans1D1" presStyleIdx="1" presStyleCnt="9"/>
      <dgm:spPr/>
    </dgm:pt>
    <dgm:pt modelId="{E6E4050C-DBFB-49C3-B3DF-5E344F8F622A}" type="pres">
      <dgm:prSet presAssocID="{D741222A-77F3-4AE7-9094-9F534C2761AA}" presName="connectorText" presStyleLbl="sibTrans1D1" presStyleIdx="1" presStyleCnt="9"/>
      <dgm:spPr/>
    </dgm:pt>
    <dgm:pt modelId="{EC1F326C-AF58-40A6-AD10-025E77F2215E}" type="pres">
      <dgm:prSet presAssocID="{0D47138B-E391-4FB4-B3BB-61652E13C23B}" presName="node" presStyleLbl="node1" presStyleIdx="2" presStyleCnt="10">
        <dgm:presLayoutVars>
          <dgm:bulletEnabled val="1"/>
        </dgm:presLayoutVars>
      </dgm:prSet>
      <dgm:spPr/>
    </dgm:pt>
    <dgm:pt modelId="{22E35BEC-25EA-4A5C-9AB5-28B198BAB136}" type="pres">
      <dgm:prSet presAssocID="{35986B64-593F-4171-8AD5-7F944A24EC71}" presName="sibTrans" presStyleLbl="sibTrans1D1" presStyleIdx="2" presStyleCnt="9"/>
      <dgm:spPr/>
    </dgm:pt>
    <dgm:pt modelId="{E4A0E560-0DF5-4D8B-AD86-E8F3849598E0}" type="pres">
      <dgm:prSet presAssocID="{35986B64-593F-4171-8AD5-7F944A24EC71}" presName="connectorText" presStyleLbl="sibTrans1D1" presStyleIdx="2" presStyleCnt="9"/>
      <dgm:spPr/>
    </dgm:pt>
    <dgm:pt modelId="{CD3585BC-D60D-4B2E-841F-418E7A09BC6E}" type="pres">
      <dgm:prSet presAssocID="{7141CEC4-D43F-4403-B205-21B70CEA7F24}" presName="node" presStyleLbl="node1" presStyleIdx="3" presStyleCnt="10">
        <dgm:presLayoutVars>
          <dgm:bulletEnabled val="1"/>
        </dgm:presLayoutVars>
      </dgm:prSet>
      <dgm:spPr/>
    </dgm:pt>
    <dgm:pt modelId="{EAA354EB-7844-4EAC-99E0-89C6042AD27C}" type="pres">
      <dgm:prSet presAssocID="{8F857F7D-4431-402B-B941-DA4BCFF6C67D}" presName="sibTrans" presStyleLbl="sibTrans1D1" presStyleIdx="3" presStyleCnt="9"/>
      <dgm:spPr/>
    </dgm:pt>
    <dgm:pt modelId="{A13DD263-54F0-408F-9A2C-7D3CBABD5260}" type="pres">
      <dgm:prSet presAssocID="{8F857F7D-4431-402B-B941-DA4BCFF6C67D}" presName="connectorText" presStyleLbl="sibTrans1D1" presStyleIdx="3" presStyleCnt="9"/>
      <dgm:spPr/>
    </dgm:pt>
    <dgm:pt modelId="{FD3B31B6-63CA-499F-9FE1-6192745CA9E2}" type="pres">
      <dgm:prSet presAssocID="{2BBC7DC8-FCA9-4257-9A27-45DF1CD79A23}" presName="node" presStyleLbl="node1" presStyleIdx="4" presStyleCnt="10">
        <dgm:presLayoutVars>
          <dgm:bulletEnabled val="1"/>
        </dgm:presLayoutVars>
      </dgm:prSet>
      <dgm:spPr/>
    </dgm:pt>
    <dgm:pt modelId="{50A50C67-DBAC-48C6-BA95-468A759BEC9B}" type="pres">
      <dgm:prSet presAssocID="{24F74082-6AE7-46FB-92CC-7BAB6507EAE5}" presName="sibTrans" presStyleLbl="sibTrans1D1" presStyleIdx="4" presStyleCnt="9"/>
      <dgm:spPr/>
    </dgm:pt>
    <dgm:pt modelId="{5885A2BA-6D00-4151-8562-6CF0A9E33EF1}" type="pres">
      <dgm:prSet presAssocID="{24F74082-6AE7-46FB-92CC-7BAB6507EAE5}" presName="connectorText" presStyleLbl="sibTrans1D1" presStyleIdx="4" presStyleCnt="9"/>
      <dgm:spPr/>
    </dgm:pt>
    <dgm:pt modelId="{EFFC4DE9-1EA3-4034-92E3-D7F219C633EC}" type="pres">
      <dgm:prSet presAssocID="{B4AA09B9-B185-4896-BA0B-95730DE69B49}" presName="node" presStyleLbl="node1" presStyleIdx="5" presStyleCnt="10">
        <dgm:presLayoutVars>
          <dgm:bulletEnabled val="1"/>
        </dgm:presLayoutVars>
      </dgm:prSet>
      <dgm:spPr/>
    </dgm:pt>
    <dgm:pt modelId="{F71780E1-52FE-4772-B493-C28E0E61144C}" type="pres">
      <dgm:prSet presAssocID="{66CD2935-1AA8-455B-88CF-41878AE6BB4C}" presName="sibTrans" presStyleLbl="sibTrans1D1" presStyleIdx="5" presStyleCnt="9"/>
      <dgm:spPr/>
    </dgm:pt>
    <dgm:pt modelId="{87C02F20-C797-4789-85F5-D3A31EB1CB9E}" type="pres">
      <dgm:prSet presAssocID="{66CD2935-1AA8-455B-88CF-41878AE6BB4C}" presName="connectorText" presStyleLbl="sibTrans1D1" presStyleIdx="5" presStyleCnt="9"/>
      <dgm:spPr/>
    </dgm:pt>
    <dgm:pt modelId="{2E09E43A-4CD8-42D3-9EF3-2BF8718B9038}" type="pres">
      <dgm:prSet presAssocID="{9FD33439-7697-4737-A6E0-76171E43252D}" presName="node" presStyleLbl="node1" presStyleIdx="6" presStyleCnt="10">
        <dgm:presLayoutVars>
          <dgm:bulletEnabled val="1"/>
        </dgm:presLayoutVars>
      </dgm:prSet>
      <dgm:spPr/>
    </dgm:pt>
    <dgm:pt modelId="{B229D7F1-5C93-4546-9CAD-171B87C7CFEA}" type="pres">
      <dgm:prSet presAssocID="{EC4E19CF-82D0-4211-BBE7-E157583A4F67}" presName="sibTrans" presStyleLbl="sibTrans1D1" presStyleIdx="6" presStyleCnt="9"/>
      <dgm:spPr/>
    </dgm:pt>
    <dgm:pt modelId="{6B9659E7-A9C5-44FB-B841-95FF14CD6792}" type="pres">
      <dgm:prSet presAssocID="{EC4E19CF-82D0-4211-BBE7-E157583A4F67}" presName="connectorText" presStyleLbl="sibTrans1D1" presStyleIdx="6" presStyleCnt="9"/>
      <dgm:spPr/>
    </dgm:pt>
    <dgm:pt modelId="{45AEE5FB-1D27-4279-9065-8F458788A42C}" type="pres">
      <dgm:prSet presAssocID="{75069849-8CD4-45BC-B4D1-B88C03145CE0}" presName="node" presStyleLbl="node1" presStyleIdx="7" presStyleCnt="10">
        <dgm:presLayoutVars>
          <dgm:bulletEnabled val="1"/>
        </dgm:presLayoutVars>
      </dgm:prSet>
      <dgm:spPr/>
    </dgm:pt>
    <dgm:pt modelId="{C99E69C1-C03F-4E9C-BCC4-487E4620CB89}" type="pres">
      <dgm:prSet presAssocID="{1A869F22-2278-4222-9FE5-BE111B87E08C}" presName="sibTrans" presStyleLbl="sibTrans1D1" presStyleIdx="7" presStyleCnt="9"/>
      <dgm:spPr/>
    </dgm:pt>
    <dgm:pt modelId="{2CB98220-E412-42E0-B04E-E68FDF4828A1}" type="pres">
      <dgm:prSet presAssocID="{1A869F22-2278-4222-9FE5-BE111B87E08C}" presName="connectorText" presStyleLbl="sibTrans1D1" presStyleIdx="7" presStyleCnt="9"/>
      <dgm:spPr/>
    </dgm:pt>
    <dgm:pt modelId="{F2C6EFFC-441F-4129-89B1-849546C88617}" type="pres">
      <dgm:prSet presAssocID="{60AA0FFC-7E57-46A3-8C68-10A1C72A7988}" presName="node" presStyleLbl="node1" presStyleIdx="8" presStyleCnt="10">
        <dgm:presLayoutVars>
          <dgm:bulletEnabled val="1"/>
        </dgm:presLayoutVars>
      </dgm:prSet>
      <dgm:spPr/>
    </dgm:pt>
    <dgm:pt modelId="{4CD3732F-1568-48CB-B498-069E74C7F4E8}" type="pres">
      <dgm:prSet presAssocID="{68479F9F-2971-4EA8-A3B5-C4F4B2CC6A25}" presName="sibTrans" presStyleLbl="sibTrans1D1" presStyleIdx="8" presStyleCnt="9"/>
      <dgm:spPr/>
    </dgm:pt>
    <dgm:pt modelId="{6A7408CC-BD2E-4522-A667-3F8A9339004E}" type="pres">
      <dgm:prSet presAssocID="{68479F9F-2971-4EA8-A3B5-C4F4B2CC6A25}" presName="connectorText" presStyleLbl="sibTrans1D1" presStyleIdx="8" presStyleCnt="9"/>
      <dgm:spPr/>
    </dgm:pt>
    <dgm:pt modelId="{46D87989-97C3-46B1-B855-4F30D1EAE081}" type="pres">
      <dgm:prSet presAssocID="{F76353B1-2C8E-44CE-84CF-D0436B25373B}" presName="node" presStyleLbl="node1" presStyleIdx="9" presStyleCnt="10">
        <dgm:presLayoutVars>
          <dgm:bulletEnabled val="1"/>
        </dgm:presLayoutVars>
      </dgm:prSet>
      <dgm:spPr/>
    </dgm:pt>
  </dgm:ptLst>
  <dgm:cxnLst>
    <dgm:cxn modelId="{7E4B6F06-CEF9-46A3-BF96-8B3BC586D183}" type="presOf" srcId="{68479F9F-2971-4EA8-A3B5-C4F4B2CC6A25}" destId="{4CD3732F-1568-48CB-B498-069E74C7F4E8}" srcOrd="0" destOrd="0" presId="urn:microsoft.com/office/officeart/2016/7/layout/RepeatingBendingProcessNew"/>
    <dgm:cxn modelId="{CA866C0D-64CF-42C2-B489-4D42A107A44F}" type="presOf" srcId="{35986B64-593F-4171-8AD5-7F944A24EC71}" destId="{E4A0E560-0DF5-4D8B-AD86-E8F3849598E0}" srcOrd="1" destOrd="0" presId="urn:microsoft.com/office/officeart/2016/7/layout/RepeatingBendingProcessNew"/>
    <dgm:cxn modelId="{B018710D-6CF9-4BE6-9692-75CD16EC4968}" type="presOf" srcId="{B4AA09B9-B185-4896-BA0B-95730DE69B49}" destId="{EFFC4DE9-1EA3-4034-92E3-D7F219C633EC}" srcOrd="0" destOrd="0" presId="urn:microsoft.com/office/officeart/2016/7/layout/RepeatingBendingProcessNew"/>
    <dgm:cxn modelId="{7E69D70F-6984-416B-B503-D4564DC91C4C}" type="presOf" srcId="{24F74082-6AE7-46FB-92CC-7BAB6507EAE5}" destId="{5885A2BA-6D00-4151-8562-6CF0A9E33EF1}" srcOrd="1" destOrd="0" presId="urn:microsoft.com/office/officeart/2016/7/layout/RepeatingBendingProcessNew"/>
    <dgm:cxn modelId="{12EDC413-4639-4B97-85FB-65D154D5A633}" type="presOf" srcId="{1A869F22-2278-4222-9FE5-BE111B87E08C}" destId="{C99E69C1-C03F-4E9C-BCC4-487E4620CB89}" srcOrd="0" destOrd="0" presId="urn:microsoft.com/office/officeart/2016/7/layout/RepeatingBendingProcessNew"/>
    <dgm:cxn modelId="{A275B01B-02B5-4D1B-8050-2E0B5C32ABA2}" type="presOf" srcId="{7141CEC4-D43F-4403-B205-21B70CEA7F24}" destId="{CD3585BC-D60D-4B2E-841F-418E7A09BC6E}" srcOrd="0" destOrd="0" presId="urn:microsoft.com/office/officeart/2016/7/layout/RepeatingBendingProcessNew"/>
    <dgm:cxn modelId="{0B87A01E-15A5-4D94-BA2C-63D56BCA4713}" type="presOf" srcId="{0D47138B-E391-4FB4-B3BB-61652E13C23B}" destId="{EC1F326C-AF58-40A6-AD10-025E77F2215E}" srcOrd="0" destOrd="0" presId="urn:microsoft.com/office/officeart/2016/7/layout/RepeatingBendingProcessNew"/>
    <dgm:cxn modelId="{D882B822-78A1-4CC6-9825-487277E588FE}" type="presOf" srcId="{EC4E19CF-82D0-4211-BBE7-E157583A4F67}" destId="{B229D7F1-5C93-4546-9CAD-171B87C7CFEA}" srcOrd="0" destOrd="0" presId="urn:microsoft.com/office/officeart/2016/7/layout/RepeatingBendingProcessNew"/>
    <dgm:cxn modelId="{F9844C2C-8E9D-4F76-B7B8-F55B2B42B2C2}" type="presOf" srcId="{2BBC7DC8-FCA9-4257-9A27-45DF1CD79A23}" destId="{FD3B31B6-63CA-499F-9FE1-6192745CA9E2}" srcOrd="0" destOrd="0" presId="urn:microsoft.com/office/officeart/2016/7/layout/RepeatingBendingProcessNew"/>
    <dgm:cxn modelId="{1D6B392D-EB87-4899-9DCB-BC54C7456FAE}" type="presOf" srcId="{0F08DB2D-DE91-4DFB-9F66-D6989BBA77AA}" destId="{4BDB0DA5-5D21-4E71-9520-C940C324DA66}" srcOrd="0" destOrd="0" presId="urn:microsoft.com/office/officeart/2016/7/layout/RepeatingBendingProcessNew"/>
    <dgm:cxn modelId="{1A2F3E32-70A3-42AA-B40C-F8C63364FD0B}" type="presOf" srcId="{66CD2935-1AA8-455B-88CF-41878AE6BB4C}" destId="{F71780E1-52FE-4772-B493-C28E0E61144C}" srcOrd="0" destOrd="0" presId="urn:microsoft.com/office/officeart/2016/7/layout/RepeatingBendingProcessNew"/>
    <dgm:cxn modelId="{1BD1F532-180E-4F39-BD87-6793565BD039}" type="presOf" srcId="{D741222A-77F3-4AE7-9094-9F534C2761AA}" destId="{55229B57-D6D6-4466-BE9D-C4D5FADF017A}" srcOrd="0" destOrd="0" presId="urn:microsoft.com/office/officeart/2016/7/layout/RepeatingBendingProcessNew"/>
    <dgm:cxn modelId="{91042B3E-446D-4D35-A289-643C62AD3E6F}" srcId="{70261823-38A1-43B1-AC8D-D279A7B33FEF}" destId="{B4AA09B9-B185-4896-BA0B-95730DE69B49}" srcOrd="5" destOrd="0" parTransId="{DDEFD7BC-F130-40E1-96B9-6FF97D90CDDC}" sibTransId="{66CD2935-1AA8-455B-88CF-41878AE6BB4C}"/>
    <dgm:cxn modelId="{D3BB9B44-5C26-447A-A66A-2F35873A9CDA}" type="presOf" srcId="{9FD33439-7697-4737-A6E0-76171E43252D}" destId="{2E09E43A-4CD8-42D3-9EF3-2BF8718B9038}" srcOrd="0" destOrd="0" presId="urn:microsoft.com/office/officeart/2016/7/layout/RepeatingBendingProcessNew"/>
    <dgm:cxn modelId="{79DD9F4A-5EB0-477E-B477-78A4EFAFFF14}" srcId="{70261823-38A1-43B1-AC8D-D279A7B33FEF}" destId="{0F08DB2D-DE91-4DFB-9F66-D6989BBA77AA}" srcOrd="0" destOrd="0" parTransId="{320AC05A-FF6D-4DAE-80F9-C4E926A76962}" sibTransId="{DE5AAF91-2B54-4A6B-A7F6-E544D127DC43}"/>
    <dgm:cxn modelId="{97FC3C4C-E3E0-4378-A5CA-F95D60B87367}" type="presOf" srcId="{068D3E64-8C57-4922-9322-B0F8E90C443D}" destId="{52D789B4-7FF2-49E1-A0E0-49082A39F424}" srcOrd="0" destOrd="0" presId="urn:microsoft.com/office/officeart/2016/7/layout/RepeatingBendingProcessNew"/>
    <dgm:cxn modelId="{FE57F874-C7AF-4943-B5A5-83D35427A82F}" type="presOf" srcId="{60AA0FFC-7E57-46A3-8C68-10A1C72A7988}" destId="{F2C6EFFC-441F-4129-89B1-849546C88617}" srcOrd="0" destOrd="0" presId="urn:microsoft.com/office/officeart/2016/7/layout/RepeatingBendingProcessNew"/>
    <dgm:cxn modelId="{70DBE055-DB05-4914-AB78-307A338E3167}" srcId="{70261823-38A1-43B1-AC8D-D279A7B33FEF}" destId="{2BBC7DC8-FCA9-4257-9A27-45DF1CD79A23}" srcOrd="4" destOrd="0" parTransId="{53D8D9C9-A766-4B00-934E-01E70BF9102B}" sibTransId="{24F74082-6AE7-46FB-92CC-7BAB6507EAE5}"/>
    <dgm:cxn modelId="{655C6877-B174-4BEE-96F0-9F18E8BB69D4}" srcId="{70261823-38A1-43B1-AC8D-D279A7B33FEF}" destId="{9FD33439-7697-4737-A6E0-76171E43252D}" srcOrd="6" destOrd="0" parTransId="{514CD31E-2A26-45B1-9060-C80C384B5243}" sibTransId="{EC4E19CF-82D0-4211-BBE7-E157583A4F67}"/>
    <dgm:cxn modelId="{61411E7B-D71E-4047-896E-2AFAB05C84B8}" srcId="{70261823-38A1-43B1-AC8D-D279A7B33FEF}" destId="{0D47138B-E391-4FB4-B3BB-61652E13C23B}" srcOrd="2" destOrd="0" parTransId="{8CC33C43-7230-4B05-AB10-49C9202F50D4}" sibTransId="{35986B64-593F-4171-8AD5-7F944A24EC71}"/>
    <dgm:cxn modelId="{2387AA85-7AEC-4410-B9B3-4718A546639D}" type="presOf" srcId="{8F857F7D-4431-402B-B941-DA4BCFF6C67D}" destId="{EAA354EB-7844-4EAC-99E0-89C6042AD27C}" srcOrd="0" destOrd="0" presId="urn:microsoft.com/office/officeart/2016/7/layout/RepeatingBendingProcessNew"/>
    <dgm:cxn modelId="{A61CE68A-9FD1-47F0-BF63-9CA2514E77DC}" type="presOf" srcId="{8F857F7D-4431-402B-B941-DA4BCFF6C67D}" destId="{A13DD263-54F0-408F-9A2C-7D3CBABD5260}" srcOrd="1" destOrd="0" presId="urn:microsoft.com/office/officeart/2016/7/layout/RepeatingBendingProcessNew"/>
    <dgm:cxn modelId="{EAE0CD8C-57C9-4FB5-AA8F-5D8689CF0990}" type="presOf" srcId="{DE5AAF91-2B54-4A6B-A7F6-E544D127DC43}" destId="{2D0A1F5A-796B-4351-883D-88D5A969F8BA}" srcOrd="1" destOrd="0" presId="urn:microsoft.com/office/officeart/2016/7/layout/RepeatingBendingProcessNew"/>
    <dgm:cxn modelId="{9976468E-B23E-4A17-8847-E867E16DCEF3}" type="presOf" srcId="{68479F9F-2971-4EA8-A3B5-C4F4B2CC6A25}" destId="{6A7408CC-BD2E-4522-A667-3F8A9339004E}" srcOrd="1" destOrd="0" presId="urn:microsoft.com/office/officeart/2016/7/layout/RepeatingBendingProcessNew"/>
    <dgm:cxn modelId="{E4FDF290-ABF2-4322-A8B7-95E6EAAC80F4}" srcId="{70261823-38A1-43B1-AC8D-D279A7B33FEF}" destId="{60AA0FFC-7E57-46A3-8C68-10A1C72A7988}" srcOrd="8" destOrd="0" parTransId="{7228A86E-8AC8-4CBB-BFC4-8BF0B6682DEE}" sibTransId="{68479F9F-2971-4EA8-A3B5-C4F4B2CC6A25}"/>
    <dgm:cxn modelId="{01854296-42D7-4152-A80F-EE6D00C6874E}" srcId="{70261823-38A1-43B1-AC8D-D279A7B33FEF}" destId="{7141CEC4-D43F-4403-B205-21B70CEA7F24}" srcOrd="3" destOrd="0" parTransId="{1C651293-72DF-4744-B49A-326460EC2204}" sibTransId="{8F857F7D-4431-402B-B941-DA4BCFF6C67D}"/>
    <dgm:cxn modelId="{9764359B-2B7C-44B0-A375-FB19D23AD92E}" type="presOf" srcId="{DE5AAF91-2B54-4A6B-A7F6-E544D127DC43}" destId="{E9B3EC23-9B1F-4D74-A8FC-049BC9A01FF8}" srcOrd="0" destOrd="0" presId="urn:microsoft.com/office/officeart/2016/7/layout/RepeatingBendingProcessNew"/>
    <dgm:cxn modelId="{E6B0BB9F-AD6E-42CE-B576-CFFD296F8351}" type="presOf" srcId="{66CD2935-1AA8-455B-88CF-41878AE6BB4C}" destId="{87C02F20-C797-4789-85F5-D3A31EB1CB9E}" srcOrd="1" destOrd="0" presId="urn:microsoft.com/office/officeart/2016/7/layout/RepeatingBendingProcessNew"/>
    <dgm:cxn modelId="{6CD4FDA0-9D8E-409A-8407-636F1171EF14}" type="presOf" srcId="{1A869F22-2278-4222-9FE5-BE111B87E08C}" destId="{2CB98220-E412-42E0-B04E-E68FDF4828A1}" srcOrd="1" destOrd="0" presId="urn:microsoft.com/office/officeart/2016/7/layout/RepeatingBendingProcessNew"/>
    <dgm:cxn modelId="{E96ED5A7-3D8E-43BE-B5BA-1ED718FCEE70}" type="presOf" srcId="{35986B64-593F-4171-8AD5-7F944A24EC71}" destId="{22E35BEC-25EA-4A5C-9AB5-28B198BAB136}" srcOrd="0" destOrd="0" presId="urn:microsoft.com/office/officeart/2016/7/layout/RepeatingBendingProcessNew"/>
    <dgm:cxn modelId="{354782AA-0B70-4F01-885C-823BC34B5AB2}" type="presOf" srcId="{D741222A-77F3-4AE7-9094-9F534C2761AA}" destId="{E6E4050C-DBFB-49C3-B3DF-5E344F8F622A}" srcOrd="1" destOrd="0" presId="urn:microsoft.com/office/officeart/2016/7/layout/RepeatingBendingProcessNew"/>
    <dgm:cxn modelId="{49AEA2AD-BF9A-4C63-BCB8-E37B7EBD8A4C}" srcId="{70261823-38A1-43B1-AC8D-D279A7B33FEF}" destId="{068D3E64-8C57-4922-9322-B0F8E90C443D}" srcOrd="1" destOrd="0" parTransId="{F3CF8DAC-E3D3-4482-B1E2-62CFA050F45A}" sibTransId="{D741222A-77F3-4AE7-9094-9F534C2761AA}"/>
    <dgm:cxn modelId="{5C33FBB7-8390-462D-B947-FE72115BE8DD}" type="presOf" srcId="{70261823-38A1-43B1-AC8D-D279A7B33FEF}" destId="{85F7A537-212D-4D1A-AF13-DC1B7C7C72FA}" srcOrd="0" destOrd="0" presId="urn:microsoft.com/office/officeart/2016/7/layout/RepeatingBendingProcessNew"/>
    <dgm:cxn modelId="{A3EDFEBE-4E7C-40E3-ABA8-E1A71B8994E6}" type="presOf" srcId="{75069849-8CD4-45BC-B4D1-B88C03145CE0}" destId="{45AEE5FB-1D27-4279-9065-8F458788A42C}" srcOrd="0" destOrd="0" presId="urn:microsoft.com/office/officeart/2016/7/layout/RepeatingBendingProcessNew"/>
    <dgm:cxn modelId="{2F3703C2-BD7C-4228-A968-BD1972899078}" type="presOf" srcId="{EC4E19CF-82D0-4211-BBE7-E157583A4F67}" destId="{6B9659E7-A9C5-44FB-B841-95FF14CD6792}" srcOrd="1" destOrd="0" presId="urn:microsoft.com/office/officeart/2016/7/layout/RepeatingBendingProcessNew"/>
    <dgm:cxn modelId="{09F9D3CB-49DB-40B6-9B3D-653282671C34}" srcId="{70261823-38A1-43B1-AC8D-D279A7B33FEF}" destId="{75069849-8CD4-45BC-B4D1-B88C03145CE0}" srcOrd="7" destOrd="0" parTransId="{F7A7B017-CF76-472B-A410-E40C64E86EB4}" sibTransId="{1A869F22-2278-4222-9FE5-BE111B87E08C}"/>
    <dgm:cxn modelId="{D5E340D5-D552-4A05-B3CD-68F44F214109}" type="presOf" srcId="{24F74082-6AE7-46FB-92CC-7BAB6507EAE5}" destId="{50A50C67-DBAC-48C6-BA95-468A759BEC9B}" srcOrd="0" destOrd="0" presId="urn:microsoft.com/office/officeart/2016/7/layout/RepeatingBendingProcessNew"/>
    <dgm:cxn modelId="{0CFAADE4-5FF1-4FBD-A085-09A39EAB2E08}" type="presOf" srcId="{F76353B1-2C8E-44CE-84CF-D0436B25373B}" destId="{46D87989-97C3-46B1-B855-4F30D1EAE081}" srcOrd="0" destOrd="0" presId="urn:microsoft.com/office/officeart/2016/7/layout/RepeatingBendingProcessNew"/>
    <dgm:cxn modelId="{989BB2E6-F5AE-4D6D-99B0-DA31C6513451}" srcId="{70261823-38A1-43B1-AC8D-D279A7B33FEF}" destId="{F76353B1-2C8E-44CE-84CF-D0436B25373B}" srcOrd="9" destOrd="0" parTransId="{DCC1C0EC-9CCA-4EBB-A53D-8761730AC4A9}" sibTransId="{3ACADABF-636F-4687-A08A-4DB0AC63EF5B}"/>
    <dgm:cxn modelId="{0C26892E-CCEA-4485-947B-8A3CF75427CA}" type="presParOf" srcId="{85F7A537-212D-4D1A-AF13-DC1B7C7C72FA}" destId="{4BDB0DA5-5D21-4E71-9520-C940C324DA66}" srcOrd="0" destOrd="0" presId="urn:microsoft.com/office/officeart/2016/7/layout/RepeatingBendingProcessNew"/>
    <dgm:cxn modelId="{AB4CFA66-894F-41BD-A255-3A2613168C86}" type="presParOf" srcId="{85F7A537-212D-4D1A-AF13-DC1B7C7C72FA}" destId="{E9B3EC23-9B1F-4D74-A8FC-049BC9A01FF8}" srcOrd="1" destOrd="0" presId="urn:microsoft.com/office/officeart/2016/7/layout/RepeatingBendingProcessNew"/>
    <dgm:cxn modelId="{E977B7F1-40F4-47E5-A801-F9C7D8CC121C}" type="presParOf" srcId="{E9B3EC23-9B1F-4D74-A8FC-049BC9A01FF8}" destId="{2D0A1F5A-796B-4351-883D-88D5A969F8BA}" srcOrd="0" destOrd="0" presId="urn:microsoft.com/office/officeart/2016/7/layout/RepeatingBendingProcessNew"/>
    <dgm:cxn modelId="{CCFAF432-D845-4DB9-A2AD-AA014879F233}" type="presParOf" srcId="{85F7A537-212D-4D1A-AF13-DC1B7C7C72FA}" destId="{52D789B4-7FF2-49E1-A0E0-49082A39F424}" srcOrd="2" destOrd="0" presId="urn:microsoft.com/office/officeart/2016/7/layout/RepeatingBendingProcessNew"/>
    <dgm:cxn modelId="{B3BCE5D1-6A61-482E-973E-E5CDC6CFD969}" type="presParOf" srcId="{85F7A537-212D-4D1A-AF13-DC1B7C7C72FA}" destId="{55229B57-D6D6-4466-BE9D-C4D5FADF017A}" srcOrd="3" destOrd="0" presId="urn:microsoft.com/office/officeart/2016/7/layout/RepeatingBendingProcessNew"/>
    <dgm:cxn modelId="{D3A75E08-7D02-48AD-8AF4-7ACFB723544C}" type="presParOf" srcId="{55229B57-D6D6-4466-BE9D-C4D5FADF017A}" destId="{E6E4050C-DBFB-49C3-B3DF-5E344F8F622A}" srcOrd="0" destOrd="0" presId="urn:microsoft.com/office/officeart/2016/7/layout/RepeatingBendingProcessNew"/>
    <dgm:cxn modelId="{D1E38CF1-1E5C-4792-B8F2-B5A78B6404F4}" type="presParOf" srcId="{85F7A537-212D-4D1A-AF13-DC1B7C7C72FA}" destId="{EC1F326C-AF58-40A6-AD10-025E77F2215E}" srcOrd="4" destOrd="0" presId="urn:microsoft.com/office/officeart/2016/7/layout/RepeatingBendingProcessNew"/>
    <dgm:cxn modelId="{DBD2E9BA-AEDC-4113-958D-9C6B3254822C}" type="presParOf" srcId="{85F7A537-212D-4D1A-AF13-DC1B7C7C72FA}" destId="{22E35BEC-25EA-4A5C-9AB5-28B198BAB136}" srcOrd="5" destOrd="0" presId="urn:microsoft.com/office/officeart/2016/7/layout/RepeatingBendingProcessNew"/>
    <dgm:cxn modelId="{4DE165DA-5BA4-4174-81C5-B9FD8E01C67B}" type="presParOf" srcId="{22E35BEC-25EA-4A5C-9AB5-28B198BAB136}" destId="{E4A0E560-0DF5-4D8B-AD86-E8F3849598E0}" srcOrd="0" destOrd="0" presId="urn:microsoft.com/office/officeart/2016/7/layout/RepeatingBendingProcessNew"/>
    <dgm:cxn modelId="{08EA399C-72F1-457F-AA9D-BB68A7ED191B}" type="presParOf" srcId="{85F7A537-212D-4D1A-AF13-DC1B7C7C72FA}" destId="{CD3585BC-D60D-4B2E-841F-418E7A09BC6E}" srcOrd="6" destOrd="0" presId="urn:microsoft.com/office/officeart/2016/7/layout/RepeatingBendingProcessNew"/>
    <dgm:cxn modelId="{690A6C94-6AAD-438D-8AC6-019B5E79AC98}" type="presParOf" srcId="{85F7A537-212D-4D1A-AF13-DC1B7C7C72FA}" destId="{EAA354EB-7844-4EAC-99E0-89C6042AD27C}" srcOrd="7" destOrd="0" presId="urn:microsoft.com/office/officeart/2016/7/layout/RepeatingBendingProcessNew"/>
    <dgm:cxn modelId="{9FA5B2C4-F848-4EFB-B460-67B8402B8183}" type="presParOf" srcId="{EAA354EB-7844-4EAC-99E0-89C6042AD27C}" destId="{A13DD263-54F0-408F-9A2C-7D3CBABD5260}" srcOrd="0" destOrd="0" presId="urn:microsoft.com/office/officeart/2016/7/layout/RepeatingBendingProcessNew"/>
    <dgm:cxn modelId="{63F2E6FC-E84E-4E34-96B4-4050CE3C26E3}" type="presParOf" srcId="{85F7A537-212D-4D1A-AF13-DC1B7C7C72FA}" destId="{FD3B31B6-63CA-499F-9FE1-6192745CA9E2}" srcOrd="8" destOrd="0" presId="urn:microsoft.com/office/officeart/2016/7/layout/RepeatingBendingProcessNew"/>
    <dgm:cxn modelId="{32507BCC-D76E-4765-A402-6D01DB2C8769}" type="presParOf" srcId="{85F7A537-212D-4D1A-AF13-DC1B7C7C72FA}" destId="{50A50C67-DBAC-48C6-BA95-468A759BEC9B}" srcOrd="9" destOrd="0" presId="urn:microsoft.com/office/officeart/2016/7/layout/RepeatingBendingProcessNew"/>
    <dgm:cxn modelId="{3B4760C5-E48C-46F5-902C-3196854C7EF2}" type="presParOf" srcId="{50A50C67-DBAC-48C6-BA95-468A759BEC9B}" destId="{5885A2BA-6D00-4151-8562-6CF0A9E33EF1}" srcOrd="0" destOrd="0" presId="urn:microsoft.com/office/officeart/2016/7/layout/RepeatingBendingProcessNew"/>
    <dgm:cxn modelId="{4F035D88-A3CC-4D44-AC23-36D4C8C92CCC}" type="presParOf" srcId="{85F7A537-212D-4D1A-AF13-DC1B7C7C72FA}" destId="{EFFC4DE9-1EA3-4034-92E3-D7F219C633EC}" srcOrd="10" destOrd="0" presId="urn:microsoft.com/office/officeart/2016/7/layout/RepeatingBendingProcessNew"/>
    <dgm:cxn modelId="{8DFD5A37-540A-4657-83CD-D5B883D64BA6}" type="presParOf" srcId="{85F7A537-212D-4D1A-AF13-DC1B7C7C72FA}" destId="{F71780E1-52FE-4772-B493-C28E0E61144C}" srcOrd="11" destOrd="0" presId="urn:microsoft.com/office/officeart/2016/7/layout/RepeatingBendingProcessNew"/>
    <dgm:cxn modelId="{E08478DC-AE94-4820-A807-818E77E36BA2}" type="presParOf" srcId="{F71780E1-52FE-4772-B493-C28E0E61144C}" destId="{87C02F20-C797-4789-85F5-D3A31EB1CB9E}" srcOrd="0" destOrd="0" presId="urn:microsoft.com/office/officeart/2016/7/layout/RepeatingBendingProcessNew"/>
    <dgm:cxn modelId="{ED2A6B5F-21DC-4947-A686-518066A123E2}" type="presParOf" srcId="{85F7A537-212D-4D1A-AF13-DC1B7C7C72FA}" destId="{2E09E43A-4CD8-42D3-9EF3-2BF8718B9038}" srcOrd="12" destOrd="0" presId="urn:microsoft.com/office/officeart/2016/7/layout/RepeatingBendingProcessNew"/>
    <dgm:cxn modelId="{5928F3D1-A544-41C9-B53C-9895B3A3D926}" type="presParOf" srcId="{85F7A537-212D-4D1A-AF13-DC1B7C7C72FA}" destId="{B229D7F1-5C93-4546-9CAD-171B87C7CFEA}" srcOrd="13" destOrd="0" presId="urn:microsoft.com/office/officeart/2016/7/layout/RepeatingBendingProcessNew"/>
    <dgm:cxn modelId="{02C9EBB7-BFEC-4743-8082-57861CD67FC3}" type="presParOf" srcId="{B229D7F1-5C93-4546-9CAD-171B87C7CFEA}" destId="{6B9659E7-A9C5-44FB-B841-95FF14CD6792}" srcOrd="0" destOrd="0" presId="urn:microsoft.com/office/officeart/2016/7/layout/RepeatingBendingProcessNew"/>
    <dgm:cxn modelId="{B8BC11E0-E891-443B-B800-C64166BAA13F}" type="presParOf" srcId="{85F7A537-212D-4D1A-AF13-DC1B7C7C72FA}" destId="{45AEE5FB-1D27-4279-9065-8F458788A42C}" srcOrd="14" destOrd="0" presId="urn:microsoft.com/office/officeart/2016/7/layout/RepeatingBendingProcessNew"/>
    <dgm:cxn modelId="{6B0FF1ED-E39A-4767-8163-AC03776FD811}" type="presParOf" srcId="{85F7A537-212D-4D1A-AF13-DC1B7C7C72FA}" destId="{C99E69C1-C03F-4E9C-BCC4-487E4620CB89}" srcOrd="15" destOrd="0" presId="urn:microsoft.com/office/officeart/2016/7/layout/RepeatingBendingProcessNew"/>
    <dgm:cxn modelId="{C861A2E8-BE11-4FE4-8FF2-541A061A4CD8}" type="presParOf" srcId="{C99E69C1-C03F-4E9C-BCC4-487E4620CB89}" destId="{2CB98220-E412-42E0-B04E-E68FDF4828A1}" srcOrd="0" destOrd="0" presId="urn:microsoft.com/office/officeart/2016/7/layout/RepeatingBendingProcessNew"/>
    <dgm:cxn modelId="{440980C0-5CF9-43A2-AEC8-B9CE2813119A}" type="presParOf" srcId="{85F7A537-212D-4D1A-AF13-DC1B7C7C72FA}" destId="{F2C6EFFC-441F-4129-89B1-849546C88617}" srcOrd="16" destOrd="0" presId="urn:microsoft.com/office/officeart/2016/7/layout/RepeatingBendingProcessNew"/>
    <dgm:cxn modelId="{FBA41C42-B892-4286-B34C-FDD17D3E3161}" type="presParOf" srcId="{85F7A537-212D-4D1A-AF13-DC1B7C7C72FA}" destId="{4CD3732F-1568-48CB-B498-069E74C7F4E8}" srcOrd="17" destOrd="0" presId="urn:microsoft.com/office/officeart/2016/7/layout/RepeatingBendingProcessNew"/>
    <dgm:cxn modelId="{E83813D0-FB88-4276-AE7F-BBAA9EF75004}" type="presParOf" srcId="{4CD3732F-1568-48CB-B498-069E74C7F4E8}" destId="{6A7408CC-BD2E-4522-A667-3F8A9339004E}" srcOrd="0" destOrd="0" presId="urn:microsoft.com/office/officeart/2016/7/layout/RepeatingBendingProcessNew"/>
    <dgm:cxn modelId="{51F6FB32-688A-4475-A3E7-07A93BED9F5B}" type="presParOf" srcId="{85F7A537-212D-4D1A-AF13-DC1B7C7C72FA}" destId="{46D87989-97C3-46B1-B855-4F30D1EAE081}" srcOrd="1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C09D849-CF33-4EC4-9695-A4595054D06B}" type="doc">
      <dgm:prSet loTypeId="urn:microsoft.com/office/officeart/2008/layout/PictureStrips" loCatId="list" qsTypeId="urn:microsoft.com/office/officeart/2005/8/quickstyle/3d3" qsCatId="3D" csTypeId="urn:microsoft.com/office/officeart/2018/5/colors/Iconchunking_neutralbg_colorful1" csCatId="colorful" phldr="1"/>
      <dgm:spPr/>
      <dgm:t>
        <a:bodyPr/>
        <a:lstStyle/>
        <a:p>
          <a:endParaRPr lang="en-US"/>
        </a:p>
      </dgm:t>
    </dgm:pt>
    <dgm:pt modelId="{056D8F75-B4E4-4BC3-8B9C-CB78830A23AA}">
      <dgm:prSet custT="1"/>
      <dgm:spPr/>
      <dgm:t>
        <a:bodyPr/>
        <a:lstStyle/>
        <a:p>
          <a:r>
            <a:rPr lang="en-US" sz="1200" dirty="0"/>
            <a:t>Customer satisfaction can be achieved by providing them with a great experience (Hussein, 2017). SERVQUAL model can be used for that. The dimensions of the model are as follows:</a:t>
          </a:r>
        </a:p>
      </dgm:t>
    </dgm:pt>
    <dgm:pt modelId="{4CFA4DC9-6388-4734-8AA4-28E5955B1D78}" type="parTrans" cxnId="{C416FF1F-D8F3-4957-9470-A1DD9BA55B51}">
      <dgm:prSet/>
      <dgm:spPr/>
      <dgm:t>
        <a:bodyPr/>
        <a:lstStyle/>
        <a:p>
          <a:endParaRPr lang="en-US"/>
        </a:p>
      </dgm:t>
    </dgm:pt>
    <dgm:pt modelId="{0ED92E1B-05EA-4E18-8EBE-7DDC09829649}" type="sibTrans" cxnId="{C416FF1F-D8F3-4957-9470-A1DD9BA55B51}">
      <dgm:prSet/>
      <dgm:spPr/>
      <dgm:t>
        <a:bodyPr/>
        <a:lstStyle/>
        <a:p>
          <a:pPr>
            <a:lnSpc>
              <a:spcPct val="100000"/>
            </a:lnSpc>
          </a:pPr>
          <a:endParaRPr lang="en-US"/>
        </a:p>
      </dgm:t>
    </dgm:pt>
    <dgm:pt modelId="{7ECF5D22-74CA-4807-BC40-F36D1EFE7050}">
      <dgm:prSet/>
      <dgm:spPr/>
      <dgm:t>
        <a:bodyPr/>
        <a:lstStyle/>
        <a:p>
          <a:r>
            <a:rPr lang="en-US"/>
            <a:t>•	Tangibles </a:t>
          </a:r>
        </a:p>
      </dgm:t>
    </dgm:pt>
    <dgm:pt modelId="{34A1162A-592B-4D96-86A6-6F94230B21AB}" type="parTrans" cxnId="{2EB9DF2E-6B23-4BD3-9AC4-05EBE157D721}">
      <dgm:prSet/>
      <dgm:spPr/>
      <dgm:t>
        <a:bodyPr/>
        <a:lstStyle/>
        <a:p>
          <a:endParaRPr lang="en-US"/>
        </a:p>
      </dgm:t>
    </dgm:pt>
    <dgm:pt modelId="{607E77C7-8DB8-4844-BB5C-B478155D0B55}" type="sibTrans" cxnId="{2EB9DF2E-6B23-4BD3-9AC4-05EBE157D721}">
      <dgm:prSet/>
      <dgm:spPr/>
      <dgm:t>
        <a:bodyPr/>
        <a:lstStyle/>
        <a:p>
          <a:pPr>
            <a:lnSpc>
              <a:spcPct val="100000"/>
            </a:lnSpc>
          </a:pPr>
          <a:endParaRPr lang="en-US"/>
        </a:p>
      </dgm:t>
    </dgm:pt>
    <dgm:pt modelId="{E2F43342-771E-450C-92AD-1F9386A918EB}">
      <dgm:prSet/>
      <dgm:spPr/>
      <dgm:t>
        <a:bodyPr/>
        <a:lstStyle/>
        <a:p>
          <a:r>
            <a:rPr lang="en-US"/>
            <a:t>•	Reliability </a:t>
          </a:r>
        </a:p>
      </dgm:t>
    </dgm:pt>
    <dgm:pt modelId="{F807C8D7-5B3C-42C8-8BBA-EAD17F5DC348}" type="parTrans" cxnId="{7AD05D74-60B4-447D-8678-6020B6716E7A}">
      <dgm:prSet/>
      <dgm:spPr/>
      <dgm:t>
        <a:bodyPr/>
        <a:lstStyle/>
        <a:p>
          <a:endParaRPr lang="en-US"/>
        </a:p>
      </dgm:t>
    </dgm:pt>
    <dgm:pt modelId="{FCDD6DE0-2C2C-4534-BD13-3DAEDAFEA0AE}" type="sibTrans" cxnId="{7AD05D74-60B4-447D-8678-6020B6716E7A}">
      <dgm:prSet/>
      <dgm:spPr/>
      <dgm:t>
        <a:bodyPr/>
        <a:lstStyle/>
        <a:p>
          <a:pPr>
            <a:lnSpc>
              <a:spcPct val="100000"/>
            </a:lnSpc>
          </a:pPr>
          <a:endParaRPr lang="en-US"/>
        </a:p>
      </dgm:t>
    </dgm:pt>
    <dgm:pt modelId="{C6282F97-6C60-4519-A1EC-FC360D26E79E}">
      <dgm:prSet/>
      <dgm:spPr/>
      <dgm:t>
        <a:bodyPr/>
        <a:lstStyle/>
        <a:p>
          <a:r>
            <a:rPr lang="en-US"/>
            <a:t>•	Responsiveness </a:t>
          </a:r>
        </a:p>
      </dgm:t>
    </dgm:pt>
    <dgm:pt modelId="{2828586C-9AD5-4294-9B44-DF10CCD1D49A}" type="parTrans" cxnId="{A0841DF1-65AF-42DE-8D47-3A3C790F6773}">
      <dgm:prSet/>
      <dgm:spPr/>
      <dgm:t>
        <a:bodyPr/>
        <a:lstStyle/>
        <a:p>
          <a:endParaRPr lang="en-US"/>
        </a:p>
      </dgm:t>
    </dgm:pt>
    <dgm:pt modelId="{48D5A543-F898-43A1-8539-14995CE52529}" type="sibTrans" cxnId="{A0841DF1-65AF-42DE-8D47-3A3C790F6773}">
      <dgm:prSet/>
      <dgm:spPr/>
      <dgm:t>
        <a:bodyPr/>
        <a:lstStyle/>
        <a:p>
          <a:pPr>
            <a:lnSpc>
              <a:spcPct val="100000"/>
            </a:lnSpc>
          </a:pPr>
          <a:endParaRPr lang="en-US"/>
        </a:p>
      </dgm:t>
    </dgm:pt>
    <dgm:pt modelId="{F9E52B1B-5115-491D-A63D-6420D7DCE654}">
      <dgm:prSet/>
      <dgm:spPr/>
      <dgm:t>
        <a:bodyPr/>
        <a:lstStyle/>
        <a:p>
          <a:r>
            <a:rPr lang="en-US"/>
            <a:t>•	Assurance </a:t>
          </a:r>
        </a:p>
      </dgm:t>
    </dgm:pt>
    <dgm:pt modelId="{7E6A5EEE-7B3D-4D99-8D6E-A0BE32C6567D}" type="parTrans" cxnId="{DC2E7A2F-6E3A-478E-80D1-96A790009F12}">
      <dgm:prSet/>
      <dgm:spPr/>
      <dgm:t>
        <a:bodyPr/>
        <a:lstStyle/>
        <a:p>
          <a:endParaRPr lang="en-US"/>
        </a:p>
      </dgm:t>
    </dgm:pt>
    <dgm:pt modelId="{416B8B6F-1EF8-4AFE-8249-604F1BB9DD1E}" type="sibTrans" cxnId="{DC2E7A2F-6E3A-478E-80D1-96A790009F12}">
      <dgm:prSet/>
      <dgm:spPr/>
      <dgm:t>
        <a:bodyPr/>
        <a:lstStyle/>
        <a:p>
          <a:pPr>
            <a:lnSpc>
              <a:spcPct val="100000"/>
            </a:lnSpc>
          </a:pPr>
          <a:endParaRPr lang="en-US"/>
        </a:p>
      </dgm:t>
    </dgm:pt>
    <dgm:pt modelId="{FE33EFFB-A775-4A93-8F7D-41FC261AB612}">
      <dgm:prSet/>
      <dgm:spPr/>
      <dgm:t>
        <a:bodyPr/>
        <a:lstStyle/>
        <a:p>
          <a:r>
            <a:rPr lang="en-US"/>
            <a:t>•	Empathy (Luo and Qu, 2016)</a:t>
          </a:r>
        </a:p>
      </dgm:t>
    </dgm:pt>
    <dgm:pt modelId="{09D9CBD9-EA6D-4AD4-BEF2-AAF4D1E0C7FD}" type="parTrans" cxnId="{7FF8A1F2-E89A-4070-BFBA-84C0DEA5A419}">
      <dgm:prSet/>
      <dgm:spPr/>
      <dgm:t>
        <a:bodyPr/>
        <a:lstStyle/>
        <a:p>
          <a:endParaRPr lang="en-US"/>
        </a:p>
      </dgm:t>
    </dgm:pt>
    <dgm:pt modelId="{A1ECF658-8EC5-4ACC-A318-58229D57C7B7}" type="sibTrans" cxnId="{7FF8A1F2-E89A-4070-BFBA-84C0DEA5A419}">
      <dgm:prSet/>
      <dgm:spPr/>
      <dgm:t>
        <a:bodyPr/>
        <a:lstStyle/>
        <a:p>
          <a:pPr>
            <a:lnSpc>
              <a:spcPct val="100000"/>
            </a:lnSpc>
          </a:pPr>
          <a:endParaRPr lang="en-US"/>
        </a:p>
      </dgm:t>
    </dgm:pt>
    <dgm:pt modelId="{5C99D070-36CA-49EA-B50C-B689BFD2DA42}">
      <dgm:prSet/>
      <dgm:spPr/>
      <dgm:t>
        <a:bodyPr/>
        <a:lstStyle/>
        <a:p>
          <a:r>
            <a:rPr lang="en-US"/>
            <a:t>The gaps among these dimensions should be identified and filled to ensure customer satisfaction.</a:t>
          </a:r>
        </a:p>
      </dgm:t>
    </dgm:pt>
    <dgm:pt modelId="{D1C338E6-E7C2-42CB-9BE0-28C74EF89129}" type="parTrans" cxnId="{2E8EFFEA-C29E-409C-84F3-7DB107FC8476}">
      <dgm:prSet/>
      <dgm:spPr/>
      <dgm:t>
        <a:bodyPr/>
        <a:lstStyle/>
        <a:p>
          <a:endParaRPr lang="en-US"/>
        </a:p>
      </dgm:t>
    </dgm:pt>
    <dgm:pt modelId="{C059E957-6A9E-43FB-BF5A-36CD7C78E21B}" type="sibTrans" cxnId="{2E8EFFEA-C29E-409C-84F3-7DB107FC8476}">
      <dgm:prSet/>
      <dgm:spPr/>
      <dgm:t>
        <a:bodyPr/>
        <a:lstStyle/>
        <a:p>
          <a:endParaRPr lang="en-US"/>
        </a:p>
      </dgm:t>
    </dgm:pt>
    <dgm:pt modelId="{3D843E5E-2915-41D3-836E-586F120DE121}" type="pres">
      <dgm:prSet presAssocID="{4C09D849-CF33-4EC4-9695-A4595054D06B}" presName="Name0" presStyleCnt="0">
        <dgm:presLayoutVars>
          <dgm:dir/>
          <dgm:resizeHandles val="exact"/>
        </dgm:presLayoutVars>
      </dgm:prSet>
      <dgm:spPr/>
    </dgm:pt>
    <dgm:pt modelId="{DA4CE5C0-E2CF-45AC-8BA5-6ACBB0C36A44}" type="pres">
      <dgm:prSet presAssocID="{056D8F75-B4E4-4BC3-8B9C-CB78830A23AA}" presName="composite" presStyleCnt="0"/>
      <dgm:spPr/>
    </dgm:pt>
    <dgm:pt modelId="{D81B9869-6AB1-4314-8067-BF0C6437630F}" type="pres">
      <dgm:prSet presAssocID="{056D8F75-B4E4-4BC3-8B9C-CB78830A23AA}" presName="rect1" presStyleLbl="trAlignAcc1" presStyleIdx="0" presStyleCnt="7" custScaleY="176749">
        <dgm:presLayoutVars>
          <dgm:bulletEnabled val="1"/>
        </dgm:presLayoutVars>
      </dgm:prSet>
      <dgm:spPr/>
    </dgm:pt>
    <dgm:pt modelId="{63A1771B-37F2-4C83-9933-A9028C70CBE6}" type="pres">
      <dgm:prSet presAssocID="{056D8F75-B4E4-4BC3-8B9C-CB78830A23AA}" presName="rect2" presStyleLbl="fgImgPlac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rocessor"/>
        </a:ext>
      </dgm:extLst>
    </dgm:pt>
    <dgm:pt modelId="{FD14D356-DC29-4B63-A03D-F57C772B0664}" type="pres">
      <dgm:prSet presAssocID="{0ED92E1B-05EA-4E18-8EBE-7DDC09829649}" presName="sibTrans" presStyleCnt="0"/>
      <dgm:spPr/>
    </dgm:pt>
    <dgm:pt modelId="{25E4567B-2A73-4CCA-9117-A71D956AE472}" type="pres">
      <dgm:prSet presAssocID="{7ECF5D22-74CA-4807-BC40-F36D1EFE7050}" presName="composite" presStyleCnt="0"/>
      <dgm:spPr/>
    </dgm:pt>
    <dgm:pt modelId="{AACB719A-C023-4598-A63F-1C16163915AC}" type="pres">
      <dgm:prSet presAssocID="{7ECF5D22-74CA-4807-BC40-F36D1EFE7050}" presName="rect1" presStyleLbl="trAlignAcc1" presStyleIdx="1" presStyleCnt="7">
        <dgm:presLayoutVars>
          <dgm:bulletEnabled val="1"/>
        </dgm:presLayoutVars>
      </dgm:prSet>
      <dgm:spPr/>
    </dgm:pt>
    <dgm:pt modelId="{AD43687E-D542-43B5-8ACC-4437DD15FE8C}" type="pres">
      <dgm:prSet presAssocID="{7ECF5D22-74CA-4807-BC40-F36D1EFE7050}" presName="rect2" presStyleLbl="fgImgPlac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nfetti Ball"/>
        </a:ext>
      </dgm:extLst>
    </dgm:pt>
    <dgm:pt modelId="{477C6D54-8C28-4C80-A3C3-5D5F4FAC7832}" type="pres">
      <dgm:prSet presAssocID="{607E77C7-8DB8-4844-BB5C-B478155D0B55}" presName="sibTrans" presStyleCnt="0"/>
      <dgm:spPr/>
    </dgm:pt>
    <dgm:pt modelId="{37A9EC05-791F-4E9B-9904-7950A4961421}" type="pres">
      <dgm:prSet presAssocID="{E2F43342-771E-450C-92AD-1F9386A918EB}" presName="composite" presStyleCnt="0"/>
      <dgm:spPr/>
    </dgm:pt>
    <dgm:pt modelId="{98258452-ED33-4EFC-AEFE-71F0F4CC7183}" type="pres">
      <dgm:prSet presAssocID="{E2F43342-771E-450C-92AD-1F9386A918EB}" presName="rect1" presStyleLbl="trAlignAcc1" presStyleIdx="2" presStyleCnt="7">
        <dgm:presLayoutVars>
          <dgm:bulletEnabled val="1"/>
        </dgm:presLayoutVars>
      </dgm:prSet>
      <dgm:spPr/>
    </dgm:pt>
    <dgm:pt modelId="{C119D352-0CB5-4BEC-B672-10BDF20E36A9}" type="pres">
      <dgm:prSet presAssocID="{E2F43342-771E-450C-92AD-1F9386A918EB}" presName="rect2" presStyleLbl="fgImgPlac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F641EFA0-9BD4-4C0E-8082-D382AE036464}" type="pres">
      <dgm:prSet presAssocID="{FCDD6DE0-2C2C-4534-BD13-3DAEDAFEA0AE}" presName="sibTrans" presStyleCnt="0"/>
      <dgm:spPr/>
    </dgm:pt>
    <dgm:pt modelId="{A6E0F639-89E7-4A99-BAB3-941628441EA7}" type="pres">
      <dgm:prSet presAssocID="{C6282F97-6C60-4519-A1EC-FC360D26E79E}" presName="composite" presStyleCnt="0"/>
      <dgm:spPr/>
    </dgm:pt>
    <dgm:pt modelId="{537B81FB-EDF8-400E-AEFE-18B1F8E14136}" type="pres">
      <dgm:prSet presAssocID="{C6282F97-6C60-4519-A1EC-FC360D26E79E}" presName="rect1" presStyleLbl="trAlignAcc1" presStyleIdx="3" presStyleCnt="7">
        <dgm:presLayoutVars>
          <dgm:bulletEnabled val="1"/>
        </dgm:presLayoutVars>
      </dgm:prSet>
      <dgm:spPr/>
    </dgm:pt>
    <dgm:pt modelId="{6EA132AB-D071-4FC3-BEF6-6ED9F0AF4279}" type="pres">
      <dgm:prSet presAssocID="{C6282F97-6C60-4519-A1EC-FC360D26E79E}" presName="rect2" presStyleLbl="fgImgPlac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ubtitles"/>
        </a:ext>
      </dgm:extLst>
    </dgm:pt>
    <dgm:pt modelId="{AF7F815D-9E02-4A09-B833-B95C4B050161}" type="pres">
      <dgm:prSet presAssocID="{48D5A543-F898-43A1-8539-14995CE52529}" presName="sibTrans" presStyleCnt="0"/>
      <dgm:spPr/>
    </dgm:pt>
    <dgm:pt modelId="{0C262A66-28CA-4D2C-83B9-4CB2F73A5B44}" type="pres">
      <dgm:prSet presAssocID="{F9E52B1B-5115-491D-A63D-6420D7DCE654}" presName="composite" presStyleCnt="0"/>
      <dgm:spPr/>
    </dgm:pt>
    <dgm:pt modelId="{98E0A364-896A-40A7-A74A-06D132B8DEC1}" type="pres">
      <dgm:prSet presAssocID="{F9E52B1B-5115-491D-A63D-6420D7DCE654}" presName="rect1" presStyleLbl="trAlignAcc1" presStyleIdx="4" presStyleCnt="7">
        <dgm:presLayoutVars>
          <dgm:bulletEnabled val="1"/>
        </dgm:presLayoutVars>
      </dgm:prSet>
      <dgm:spPr/>
    </dgm:pt>
    <dgm:pt modelId="{F7B00F1B-1592-481C-8B2B-8D69447C44B7}" type="pres">
      <dgm:prSet presAssocID="{F9E52B1B-5115-491D-A63D-6420D7DCE654}" presName="rect2" presStyleLbl="fgImgPlac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heckmark"/>
        </a:ext>
      </dgm:extLst>
    </dgm:pt>
    <dgm:pt modelId="{A5F488A5-C9CE-4EEA-91A6-66DCB9C90B16}" type="pres">
      <dgm:prSet presAssocID="{416B8B6F-1EF8-4AFE-8249-604F1BB9DD1E}" presName="sibTrans" presStyleCnt="0"/>
      <dgm:spPr/>
    </dgm:pt>
    <dgm:pt modelId="{B1D9E5BF-E8CD-415A-AE15-C253C95870A6}" type="pres">
      <dgm:prSet presAssocID="{FE33EFFB-A775-4A93-8F7D-41FC261AB612}" presName="composite" presStyleCnt="0"/>
      <dgm:spPr/>
    </dgm:pt>
    <dgm:pt modelId="{A33497E3-89A5-49DB-941A-7D61D0BE74F8}" type="pres">
      <dgm:prSet presAssocID="{FE33EFFB-A775-4A93-8F7D-41FC261AB612}" presName="rect1" presStyleLbl="trAlignAcc1" presStyleIdx="5" presStyleCnt="7">
        <dgm:presLayoutVars>
          <dgm:bulletEnabled val="1"/>
        </dgm:presLayoutVars>
      </dgm:prSet>
      <dgm:spPr/>
    </dgm:pt>
    <dgm:pt modelId="{36DBF70C-4B43-4B3E-829A-2F839B0B557C}" type="pres">
      <dgm:prSet presAssocID="{FE33EFFB-A775-4A93-8F7D-41FC261AB612}" presName="rect2" presStyleLbl="fgImgPlac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ustomer Review"/>
        </a:ext>
      </dgm:extLst>
    </dgm:pt>
    <dgm:pt modelId="{987E08D4-A4E1-4FF9-BA52-6F7AFA473CC5}" type="pres">
      <dgm:prSet presAssocID="{A1ECF658-8EC5-4ACC-A318-58229D57C7B7}" presName="sibTrans" presStyleCnt="0"/>
      <dgm:spPr/>
    </dgm:pt>
    <dgm:pt modelId="{78871730-7243-4D7B-A8BE-F847D317FA98}" type="pres">
      <dgm:prSet presAssocID="{5C99D070-36CA-49EA-B50C-B689BFD2DA42}" presName="composite" presStyleCnt="0"/>
      <dgm:spPr/>
    </dgm:pt>
    <dgm:pt modelId="{489248D7-D485-4B74-9ADE-81B77022482B}" type="pres">
      <dgm:prSet presAssocID="{5C99D070-36CA-49EA-B50C-B689BFD2DA42}" presName="rect1" presStyleLbl="trAlignAcc1" presStyleIdx="6" presStyleCnt="7">
        <dgm:presLayoutVars>
          <dgm:bulletEnabled val="1"/>
        </dgm:presLayoutVars>
      </dgm:prSet>
      <dgm:spPr/>
    </dgm:pt>
    <dgm:pt modelId="{C0990985-D6D0-40F1-B9A2-03C7ACDEB290}" type="pres">
      <dgm:prSet presAssocID="{5C99D070-36CA-49EA-B50C-B689BFD2DA42}" presName="rect2" presStyleLbl="fgImgPlac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Maximize"/>
        </a:ext>
      </dgm:extLst>
    </dgm:pt>
  </dgm:ptLst>
  <dgm:cxnLst>
    <dgm:cxn modelId="{34ECF708-2D69-4D14-9106-43767174D397}" type="presOf" srcId="{FE33EFFB-A775-4A93-8F7D-41FC261AB612}" destId="{A33497E3-89A5-49DB-941A-7D61D0BE74F8}" srcOrd="0" destOrd="0" presId="urn:microsoft.com/office/officeart/2008/layout/PictureStrips"/>
    <dgm:cxn modelId="{2B98270B-8B40-4658-8082-4226CB17B67C}" type="presOf" srcId="{E2F43342-771E-450C-92AD-1F9386A918EB}" destId="{98258452-ED33-4EFC-AEFE-71F0F4CC7183}" srcOrd="0" destOrd="0" presId="urn:microsoft.com/office/officeart/2008/layout/PictureStrips"/>
    <dgm:cxn modelId="{C416FF1F-D8F3-4957-9470-A1DD9BA55B51}" srcId="{4C09D849-CF33-4EC4-9695-A4595054D06B}" destId="{056D8F75-B4E4-4BC3-8B9C-CB78830A23AA}" srcOrd="0" destOrd="0" parTransId="{4CFA4DC9-6388-4734-8AA4-28E5955B1D78}" sibTransId="{0ED92E1B-05EA-4E18-8EBE-7DDC09829649}"/>
    <dgm:cxn modelId="{2EB9DF2E-6B23-4BD3-9AC4-05EBE157D721}" srcId="{4C09D849-CF33-4EC4-9695-A4595054D06B}" destId="{7ECF5D22-74CA-4807-BC40-F36D1EFE7050}" srcOrd="1" destOrd="0" parTransId="{34A1162A-592B-4D96-86A6-6F94230B21AB}" sibTransId="{607E77C7-8DB8-4844-BB5C-B478155D0B55}"/>
    <dgm:cxn modelId="{DC2E7A2F-6E3A-478E-80D1-96A790009F12}" srcId="{4C09D849-CF33-4EC4-9695-A4595054D06B}" destId="{F9E52B1B-5115-491D-A63D-6420D7DCE654}" srcOrd="4" destOrd="0" parTransId="{7E6A5EEE-7B3D-4D99-8D6E-A0BE32C6567D}" sibTransId="{416B8B6F-1EF8-4AFE-8249-604F1BB9DD1E}"/>
    <dgm:cxn modelId="{94E23865-B120-4A84-B534-0A0E5E011A17}" type="presOf" srcId="{7ECF5D22-74CA-4807-BC40-F36D1EFE7050}" destId="{AACB719A-C023-4598-A63F-1C16163915AC}" srcOrd="0" destOrd="0" presId="urn:microsoft.com/office/officeart/2008/layout/PictureStrips"/>
    <dgm:cxn modelId="{7AD05D74-60B4-447D-8678-6020B6716E7A}" srcId="{4C09D849-CF33-4EC4-9695-A4595054D06B}" destId="{E2F43342-771E-450C-92AD-1F9386A918EB}" srcOrd="2" destOrd="0" parTransId="{F807C8D7-5B3C-42C8-8BBA-EAD17F5DC348}" sibTransId="{FCDD6DE0-2C2C-4534-BD13-3DAEDAFEA0AE}"/>
    <dgm:cxn modelId="{13516056-2E8E-47F2-82A0-022CA64F108B}" type="presOf" srcId="{5C99D070-36CA-49EA-B50C-B689BFD2DA42}" destId="{489248D7-D485-4B74-9ADE-81B77022482B}" srcOrd="0" destOrd="0" presId="urn:microsoft.com/office/officeart/2008/layout/PictureStrips"/>
    <dgm:cxn modelId="{2C874B80-6CAC-4CE7-A69E-C8D75049D00C}" type="presOf" srcId="{4C09D849-CF33-4EC4-9695-A4595054D06B}" destId="{3D843E5E-2915-41D3-836E-586F120DE121}" srcOrd="0" destOrd="0" presId="urn:microsoft.com/office/officeart/2008/layout/PictureStrips"/>
    <dgm:cxn modelId="{EF9C4BA2-AF1D-4B32-98B1-2087C6655A7B}" type="presOf" srcId="{C6282F97-6C60-4519-A1EC-FC360D26E79E}" destId="{537B81FB-EDF8-400E-AEFE-18B1F8E14136}" srcOrd="0" destOrd="0" presId="urn:microsoft.com/office/officeart/2008/layout/PictureStrips"/>
    <dgm:cxn modelId="{E70737A9-6833-4E6A-8A15-68F9D5E47414}" type="presOf" srcId="{056D8F75-B4E4-4BC3-8B9C-CB78830A23AA}" destId="{D81B9869-6AB1-4314-8067-BF0C6437630F}" srcOrd="0" destOrd="0" presId="urn:microsoft.com/office/officeart/2008/layout/PictureStrips"/>
    <dgm:cxn modelId="{2E8EFFEA-C29E-409C-84F3-7DB107FC8476}" srcId="{4C09D849-CF33-4EC4-9695-A4595054D06B}" destId="{5C99D070-36CA-49EA-B50C-B689BFD2DA42}" srcOrd="6" destOrd="0" parTransId="{D1C338E6-E7C2-42CB-9BE0-28C74EF89129}" sibTransId="{C059E957-6A9E-43FB-BF5A-36CD7C78E21B}"/>
    <dgm:cxn modelId="{A0841DF1-65AF-42DE-8D47-3A3C790F6773}" srcId="{4C09D849-CF33-4EC4-9695-A4595054D06B}" destId="{C6282F97-6C60-4519-A1EC-FC360D26E79E}" srcOrd="3" destOrd="0" parTransId="{2828586C-9AD5-4294-9B44-DF10CCD1D49A}" sibTransId="{48D5A543-F898-43A1-8539-14995CE52529}"/>
    <dgm:cxn modelId="{7FF8A1F2-E89A-4070-BFBA-84C0DEA5A419}" srcId="{4C09D849-CF33-4EC4-9695-A4595054D06B}" destId="{FE33EFFB-A775-4A93-8F7D-41FC261AB612}" srcOrd="5" destOrd="0" parTransId="{09D9CBD9-EA6D-4AD4-BEF2-AAF4D1E0C7FD}" sibTransId="{A1ECF658-8EC5-4ACC-A318-58229D57C7B7}"/>
    <dgm:cxn modelId="{FDAE2EFE-0514-4306-A31D-B091C74307A6}" type="presOf" srcId="{F9E52B1B-5115-491D-A63D-6420D7DCE654}" destId="{98E0A364-896A-40A7-A74A-06D132B8DEC1}" srcOrd="0" destOrd="0" presId="urn:microsoft.com/office/officeart/2008/layout/PictureStrips"/>
    <dgm:cxn modelId="{C0B2CA71-A9FE-4ADA-A599-94ADAA050C4C}" type="presParOf" srcId="{3D843E5E-2915-41D3-836E-586F120DE121}" destId="{DA4CE5C0-E2CF-45AC-8BA5-6ACBB0C36A44}" srcOrd="0" destOrd="0" presId="urn:microsoft.com/office/officeart/2008/layout/PictureStrips"/>
    <dgm:cxn modelId="{39278D88-9EE4-4A3A-A013-23DF435DFB36}" type="presParOf" srcId="{DA4CE5C0-E2CF-45AC-8BA5-6ACBB0C36A44}" destId="{D81B9869-6AB1-4314-8067-BF0C6437630F}" srcOrd="0" destOrd="0" presId="urn:microsoft.com/office/officeart/2008/layout/PictureStrips"/>
    <dgm:cxn modelId="{48028EB6-CC82-4A22-BAB7-A0F1F5586B88}" type="presParOf" srcId="{DA4CE5C0-E2CF-45AC-8BA5-6ACBB0C36A44}" destId="{63A1771B-37F2-4C83-9933-A9028C70CBE6}" srcOrd="1" destOrd="0" presId="urn:microsoft.com/office/officeart/2008/layout/PictureStrips"/>
    <dgm:cxn modelId="{FA572C17-4EC1-4436-AA9F-28D9B8FD2CE6}" type="presParOf" srcId="{3D843E5E-2915-41D3-836E-586F120DE121}" destId="{FD14D356-DC29-4B63-A03D-F57C772B0664}" srcOrd="1" destOrd="0" presId="urn:microsoft.com/office/officeart/2008/layout/PictureStrips"/>
    <dgm:cxn modelId="{0694BDA3-C4A3-47AA-828A-52B0D3EA0D3E}" type="presParOf" srcId="{3D843E5E-2915-41D3-836E-586F120DE121}" destId="{25E4567B-2A73-4CCA-9117-A71D956AE472}" srcOrd="2" destOrd="0" presId="urn:microsoft.com/office/officeart/2008/layout/PictureStrips"/>
    <dgm:cxn modelId="{BEAC4E48-46A0-4977-8D2A-85DCA122F666}" type="presParOf" srcId="{25E4567B-2A73-4CCA-9117-A71D956AE472}" destId="{AACB719A-C023-4598-A63F-1C16163915AC}" srcOrd="0" destOrd="0" presId="urn:microsoft.com/office/officeart/2008/layout/PictureStrips"/>
    <dgm:cxn modelId="{0528E995-FB63-4B9C-9E25-F52CF9EB7F9F}" type="presParOf" srcId="{25E4567B-2A73-4CCA-9117-A71D956AE472}" destId="{AD43687E-D542-43B5-8ACC-4437DD15FE8C}" srcOrd="1" destOrd="0" presId="urn:microsoft.com/office/officeart/2008/layout/PictureStrips"/>
    <dgm:cxn modelId="{1AFE9DF5-B956-410C-B9F6-50E7C029AC8D}" type="presParOf" srcId="{3D843E5E-2915-41D3-836E-586F120DE121}" destId="{477C6D54-8C28-4C80-A3C3-5D5F4FAC7832}" srcOrd="3" destOrd="0" presId="urn:microsoft.com/office/officeart/2008/layout/PictureStrips"/>
    <dgm:cxn modelId="{FB09CA63-16EF-469E-87D2-A9534B26113E}" type="presParOf" srcId="{3D843E5E-2915-41D3-836E-586F120DE121}" destId="{37A9EC05-791F-4E9B-9904-7950A4961421}" srcOrd="4" destOrd="0" presId="urn:microsoft.com/office/officeart/2008/layout/PictureStrips"/>
    <dgm:cxn modelId="{7A43285E-89AD-4358-BAE5-4E05AE5D7CAB}" type="presParOf" srcId="{37A9EC05-791F-4E9B-9904-7950A4961421}" destId="{98258452-ED33-4EFC-AEFE-71F0F4CC7183}" srcOrd="0" destOrd="0" presId="urn:microsoft.com/office/officeart/2008/layout/PictureStrips"/>
    <dgm:cxn modelId="{6D96A9D0-EFF3-455F-BBBC-976B4B650F28}" type="presParOf" srcId="{37A9EC05-791F-4E9B-9904-7950A4961421}" destId="{C119D352-0CB5-4BEC-B672-10BDF20E36A9}" srcOrd="1" destOrd="0" presId="urn:microsoft.com/office/officeart/2008/layout/PictureStrips"/>
    <dgm:cxn modelId="{DA9F9F0C-3C4F-4F75-A563-7B7326EF8AA5}" type="presParOf" srcId="{3D843E5E-2915-41D3-836E-586F120DE121}" destId="{F641EFA0-9BD4-4C0E-8082-D382AE036464}" srcOrd="5" destOrd="0" presId="urn:microsoft.com/office/officeart/2008/layout/PictureStrips"/>
    <dgm:cxn modelId="{3B9A9FD1-B4F0-47A3-A0C8-C00220103601}" type="presParOf" srcId="{3D843E5E-2915-41D3-836E-586F120DE121}" destId="{A6E0F639-89E7-4A99-BAB3-941628441EA7}" srcOrd="6" destOrd="0" presId="urn:microsoft.com/office/officeart/2008/layout/PictureStrips"/>
    <dgm:cxn modelId="{CDCE7F55-B7DE-43BC-BA0F-F2EAE490284A}" type="presParOf" srcId="{A6E0F639-89E7-4A99-BAB3-941628441EA7}" destId="{537B81FB-EDF8-400E-AEFE-18B1F8E14136}" srcOrd="0" destOrd="0" presId="urn:microsoft.com/office/officeart/2008/layout/PictureStrips"/>
    <dgm:cxn modelId="{49F7C14D-6318-40A6-AB23-9246F6CB1A16}" type="presParOf" srcId="{A6E0F639-89E7-4A99-BAB3-941628441EA7}" destId="{6EA132AB-D071-4FC3-BEF6-6ED9F0AF4279}" srcOrd="1" destOrd="0" presId="urn:microsoft.com/office/officeart/2008/layout/PictureStrips"/>
    <dgm:cxn modelId="{FC344BD7-3C80-464C-916C-986EC6BFA7B5}" type="presParOf" srcId="{3D843E5E-2915-41D3-836E-586F120DE121}" destId="{AF7F815D-9E02-4A09-B833-B95C4B050161}" srcOrd="7" destOrd="0" presId="urn:microsoft.com/office/officeart/2008/layout/PictureStrips"/>
    <dgm:cxn modelId="{32A64F84-80B7-4356-96A9-AD53EDEF12DA}" type="presParOf" srcId="{3D843E5E-2915-41D3-836E-586F120DE121}" destId="{0C262A66-28CA-4D2C-83B9-4CB2F73A5B44}" srcOrd="8" destOrd="0" presId="urn:microsoft.com/office/officeart/2008/layout/PictureStrips"/>
    <dgm:cxn modelId="{2909A3F3-2684-4AE0-8196-C39BD56CEE92}" type="presParOf" srcId="{0C262A66-28CA-4D2C-83B9-4CB2F73A5B44}" destId="{98E0A364-896A-40A7-A74A-06D132B8DEC1}" srcOrd="0" destOrd="0" presId="urn:microsoft.com/office/officeart/2008/layout/PictureStrips"/>
    <dgm:cxn modelId="{50EE8F99-DACF-4AB9-9883-6F89141E1C9A}" type="presParOf" srcId="{0C262A66-28CA-4D2C-83B9-4CB2F73A5B44}" destId="{F7B00F1B-1592-481C-8B2B-8D69447C44B7}" srcOrd="1" destOrd="0" presId="urn:microsoft.com/office/officeart/2008/layout/PictureStrips"/>
    <dgm:cxn modelId="{5E0DD395-99BB-4507-B428-7E1B213F16DE}" type="presParOf" srcId="{3D843E5E-2915-41D3-836E-586F120DE121}" destId="{A5F488A5-C9CE-4EEA-91A6-66DCB9C90B16}" srcOrd="9" destOrd="0" presId="urn:microsoft.com/office/officeart/2008/layout/PictureStrips"/>
    <dgm:cxn modelId="{D350B088-73CE-41DD-B7B2-6286F1BB181B}" type="presParOf" srcId="{3D843E5E-2915-41D3-836E-586F120DE121}" destId="{B1D9E5BF-E8CD-415A-AE15-C253C95870A6}" srcOrd="10" destOrd="0" presId="urn:microsoft.com/office/officeart/2008/layout/PictureStrips"/>
    <dgm:cxn modelId="{4A7430AA-F0CD-4FEC-B224-8860A191018B}" type="presParOf" srcId="{B1D9E5BF-E8CD-415A-AE15-C253C95870A6}" destId="{A33497E3-89A5-49DB-941A-7D61D0BE74F8}" srcOrd="0" destOrd="0" presId="urn:microsoft.com/office/officeart/2008/layout/PictureStrips"/>
    <dgm:cxn modelId="{990FDFA5-9924-4BAD-90C0-0F2C6952239D}" type="presParOf" srcId="{B1D9E5BF-E8CD-415A-AE15-C253C95870A6}" destId="{36DBF70C-4B43-4B3E-829A-2F839B0B557C}" srcOrd="1" destOrd="0" presId="urn:microsoft.com/office/officeart/2008/layout/PictureStrips"/>
    <dgm:cxn modelId="{C0B80B27-6702-450B-B373-F6D2474E4BAB}" type="presParOf" srcId="{3D843E5E-2915-41D3-836E-586F120DE121}" destId="{987E08D4-A4E1-4FF9-BA52-6F7AFA473CC5}" srcOrd="11" destOrd="0" presId="urn:microsoft.com/office/officeart/2008/layout/PictureStrips"/>
    <dgm:cxn modelId="{713B7C66-C5E3-431D-9166-F18851D932CA}" type="presParOf" srcId="{3D843E5E-2915-41D3-836E-586F120DE121}" destId="{78871730-7243-4D7B-A8BE-F847D317FA98}" srcOrd="12" destOrd="0" presId="urn:microsoft.com/office/officeart/2008/layout/PictureStrips"/>
    <dgm:cxn modelId="{8E08EDE8-F666-45B9-9907-6994C41FABE7}" type="presParOf" srcId="{78871730-7243-4D7B-A8BE-F847D317FA98}" destId="{489248D7-D485-4B74-9ADE-81B77022482B}" srcOrd="0" destOrd="0" presId="urn:microsoft.com/office/officeart/2008/layout/PictureStrips"/>
    <dgm:cxn modelId="{15924BBA-76E1-4547-A567-3B594C769B9A}" type="presParOf" srcId="{78871730-7243-4D7B-A8BE-F847D317FA98}" destId="{C0990985-D6D0-40F1-B9A2-03C7ACDEB290}"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E1522-522E-4E2E-B3A5-C682A45FF868}">
      <dsp:nvSpPr>
        <dsp:cNvPr id="0" name=""/>
        <dsp:cNvSpPr/>
      </dsp:nvSpPr>
      <dsp:spPr>
        <a:xfrm>
          <a:off x="562096" y="975"/>
          <a:ext cx="2143363" cy="12860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Introduction</a:t>
          </a:r>
        </a:p>
      </dsp:txBody>
      <dsp:txXfrm>
        <a:off x="562096" y="975"/>
        <a:ext cx="2143363" cy="1286018"/>
      </dsp:txXfrm>
    </dsp:sp>
    <dsp:sp modelId="{88A6BB04-5CC3-4F7C-B1C0-16606FD3616B}">
      <dsp:nvSpPr>
        <dsp:cNvPr id="0" name=""/>
        <dsp:cNvSpPr/>
      </dsp:nvSpPr>
      <dsp:spPr>
        <a:xfrm>
          <a:off x="2919796" y="975"/>
          <a:ext cx="2143363" cy="12860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Best Industry Practice in Housekeeping</a:t>
          </a:r>
        </a:p>
      </dsp:txBody>
      <dsp:txXfrm>
        <a:off x="2919796" y="975"/>
        <a:ext cx="2143363" cy="1286018"/>
      </dsp:txXfrm>
    </dsp:sp>
    <dsp:sp modelId="{12F129A2-CA40-4D59-AF51-4807C91D126A}">
      <dsp:nvSpPr>
        <dsp:cNvPr id="0" name=""/>
        <dsp:cNvSpPr/>
      </dsp:nvSpPr>
      <dsp:spPr>
        <a:xfrm>
          <a:off x="5277497" y="975"/>
          <a:ext cx="2143363" cy="12860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Holiday Inn, Sunderland Branding &amp; Property Overview</a:t>
          </a:r>
        </a:p>
      </dsp:txBody>
      <dsp:txXfrm>
        <a:off x="5277497" y="975"/>
        <a:ext cx="2143363" cy="1286018"/>
      </dsp:txXfrm>
    </dsp:sp>
    <dsp:sp modelId="{DCF76FB6-9217-4998-B442-C26E4CB6FDD3}">
      <dsp:nvSpPr>
        <dsp:cNvPr id="0" name=""/>
        <dsp:cNvSpPr/>
      </dsp:nvSpPr>
      <dsp:spPr>
        <a:xfrm>
          <a:off x="7635197" y="975"/>
          <a:ext cx="2143363" cy="12860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Room Cleaning Checklists</a:t>
          </a:r>
        </a:p>
      </dsp:txBody>
      <dsp:txXfrm>
        <a:off x="7635197" y="975"/>
        <a:ext cx="2143363" cy="1286018"/>
      </dsp:txXfrm>
    </dsp:sp>
    <dsp:sp modelId="{A488BD50-08A5-4C73-9E8D-1784733C6F67}">
      <dsp:nvSpPr>
        <dsp:cNvPr id="0" name=""/>
        <dsp:cNvSpPr/>
      </dsp:nvSpPr>
      <dsp:spPr>
        <a:xfrm>
          <a:off x="562096" y="1501330"/>
          <a:ext cx="2143363" cy="1286018"/>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House cleaning</a:t>
          </a:r>
        </a:p>
      </dsp:txBody>
      <dsp:txXfrm>
        <a:off x="562096" y="1501330"/>
        <a:ext cx="2143363" cy="1286018"/>
      </dsp:txXfrm>
    </dsp:sp>
    <dsp:sp modelId="{2ADB9236-A22D-4DE0-8117-16B4925560BC}">
      <dsp:nvSpPr>
        <dsp:cNvPr id="0" name=""/>
        <dsp:cNvSpPr/>
      </dsp:nvSpPr>
      <dsp:spPr>
        <a:xfrm>
          <a:off x="2919796" y="1501330"/>
          <a:ext cx="2143363" cy="1286018"/>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Guest Satisfaction</a:t>
          </a:r>
        </a:p>
      </dsp:txBody>
      <dsp:txXfrm>
        <a:off x="2919796" y="1501330"/>
        <a:ext cx="2143363" cy="1286018"/>
      </dsp:txXfrm>
    </dsp:sp>
    <dsp:sp modelId="{2E33333D-C0FB-488B-80E5-EB715B270530}">
      <dsp:nvSpPr>
        <dsp:cNvPr id="0" name=""/>
        <dsp:cNvSpPr/>
      </dsp:nvSpPr>
      <dsp:spPr>
        <a:xfrm>
          <a:off x="5277497" y="1501330"/>
          <a:ext cx="2143363" cy="1286018"/>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Conclusion</a:t>
          </a:r>
        </a:p>
      </dsp:txBody>
      <dsp:txXfrm>
        <a:off x="5277497" y="1501330"/>
        <a:ext cx="2143363" cy="1286018"/>
      </dsp:txXfrm>
    </dsp:sp>
    <dsp:sp modelId="{11EF15A3-D036-4FC4-9083-FBFCBD3D23B8}">
      <dsp:nvSpPr>
        <dsp:cNvPr id="0" name=""/>
        <dsp:cNvSpPr/>
      </dsp:nvSpPr>
      <dsp:spPr>
        <a:xfrm>
          <a:off x="7635197" y="1501330"/>
          <a:ext cx="2143363" cy="1286018"/>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References </a:t>
          </a:r>
        </a:p>
      </dsp:txBody>
      <dsp:txXfrm>
        <a:off x="7635197" y="1501330"/>
        <a:ext cx="2143363" cy="1286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560B2-4ACF-4C7E-9C8E-64AC7232E7B2}">
      <dsp:nvSpPr>
        <dsp:cNvPr id="0" name=""/>
        <dsp:cNvSpPr/>
      </dsp:nvSpPr>
      <dsp:spPr>
        <a:xfrm>
          <a:off x="1334553" y="85110"/>
          <a:ext cx="2636253" cy="1581752"/>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Housekeeping is the activities related to the room preparation and cleaning in the hotel brands for ensuring guests comfort and satisfaction (Casado, 2012). </a:t>
          </a:r>
        </a:p>
      </dsp:txBody>
      <dsp:txXfrm>
        <a:off x="1334553" y="85110"/>
        <a:ext cx="2636253" cy="1581752"/>
      </dsp:txXfrm>
    </dsp:sp>
    <dsp:sp modelId="{B6DB321E-90F2-4D8A-9B39-A49F5344226F}">
      <dsp:nvSpPr>
        <dsp:cNvPr id="0" name=""/>
        <dsp:cNvSpPr/>
      </dsp:nvSpPr>
      <dsp:spPr>
        <a:xfrm>
          <a:off x="4234432" y="99140"/>
          <a:ext cx="2636253" cy="1581752"/>
        </a:xfrm>
        <a:prstGeom prst="rect">
          <a:avLst/>
        </a:prstGeom>
        <a:gradFill rotWithShape="0">
          <a:gsLst>
            <a:gs pos="0">
              <a:schemeClr val="accent4">
                <a:hueOff val="4900445"/>
                <a:satOff val="-20388"/>
                <a:lumOff val="4804"/>
                <a:alphaOff val="0"/>
                <a:lumMod val="110000"/>
                <a:satMod val="105000"/>
                <a:tint val="67000"/>
              </a:schemeClr>
            </a:gs>
            <a:gs pos="50000">
              <a:schemeClr val="accent4">
                <a:hueOff val="4900445"/>
                <a:satOff val="-20388"/>
                <a:lumOff val="4804"/>
                <a:alphaOff val="0"/>
                <a:lumMod val="105000"/>
                <a:satMod val="103000"/>
                <a:tint val="73000"/>
              </a:schemeClr>
            </a:gs>
            <a:gs pos="100000">
              <a:schemeClr val="accent4">
                <a:hueOff val="4900445"/>
                <a:satOff val="-20388"/>
                <a:lumOff val="480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Agenda: The agenda is to provide a comprehensive training on housekeeping services.</a:t>
          </a:r>
        </a:p>
      </dsp:txBody>
      <dsp:txXfrm>
        <a:off x="4234432" y="99140"/>
        <a:ext cx="2636253" cy="1581752"/>
      </dsp:txXfrm>
    </dsp:sp>
    <dsp:sp modelId="{4AA44767-AE92-4B10-8054-C38555707AAB}">
      <dsp:nvSpPr>
        <dsp:cNvPr id="0" name=""/>
        <dsp:cNvSpPr/>
      </dsp:nvSpPr>
      <dsp:spPr>
        <a:xfrm>
          <a:off x="2203884" y="1818247"/>
          <a:ext cx="3797470" cy="1581752"/>
        </a:xfrm>
        <a:prstGeom prst="rect">
          <a:avLst/>
        </a:prstGeom>
        <a:gradFill rotWithShape="0">
          <a:gsLst>
            <a:gs pos="0">
              <a:schemeClr val="accent4">
                <a:hueOff val="9800891"/>
                <a:satOff val="-40777"/>
                <a:lumOff val="9608"/>
                <a:alphaOff val="0"/>
                <a:lumMod val="110000"/>
                <a:satMod val="105000"/>
                <a:tint val="67000"/>
              </a:schemeClr>
            </a:gs>
            <a:gs pos="50000">
              <a:schemeClr val="accent4">
                <a:hueOff val="9800891"/>
                <a:satOff val="-40777"/>
                <a:lumOff val="9608"/>
                <a:alphaOff val="0"/>
                <a:lumMod val="105000"/>
                <a:satMod val="103000"/>
                <a:tint val="73000"/>
              </a:schemeClr>
            </a:gs>
            <a:gs pos="100000">
              <a:schemeClr val="accent4">
                <a:hueOff val="9800891"/>
                <a:satOff val="-40777"/>
                <a:lumOff val="960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dirty="0"/>
            <a:t>Objectives: </a:t>
          </a:r>
        </a:p>
        <a:p>
          <a:pPr marL="114300" lvl="1" indent="-114300" algn="l" defTabSz="622300">
            <a:lnSpc>
              <a:spcPct val="90000"/>
            </a:lnSpc>
            <a:spcBef>
              <a:spcPct val="0"/>
            </a:spcBef>
            <a:spcAft>
              <a:spcPct val="15000"/>
            </a:spcAft>
            <a:buChar char="•"/>
          </a:pPr>
          <a:r>
            <a:rPr lang="en-US" sz="1400" kern="1200" dirty="0"/>
            <a:t>To understand the industry best practices</a:t>
          </a:r>
        </a:p>
        <a:p>
          <a:pPr marL="114300" lvl="1" indent="-114300" algn="l" defTabSz="622300">
            <a:lnSpc>
              <a:spcPct val="90000"/>
            </a:lnSpc>
            <a:spcBef>
              <a:spcPct val="0"/>
            </a:spcBef>
            <a:spcAft>
              <a:spcPct val="15000"/>
            </a:spcAft>
            <a:buChar char="•"/>
          </a:pPr>
          <a:r>
            <a:rPr lang="en-US" sz="1400" kern="1200" dirty="0"/>
            <a:t>To provide checklists for room cleaning</a:t>
          </a:r>
        </a:p>
        <a:p>
          <a:pPr marL="114300" lvl="1" indent="-114300" algn="l" defTabSz="622300">
            <a:lnSpc>
              <a:spcPct val="90000"/>
            </a:lnSpc>
            <a:spcBef>
              <a:spcPct val="0"/>
            </a:spcBef>
            <a:spcAft>
              <a:spcPct val="15000"/>
            </a:spcAft>
            <a:buChar char="•"/>
          </a:pPr>
          <a:r>
            <a:rPr lang="en-US" sz="1400" kern="1200"/>
            <a:t>To perform as a team</a:t>
          </a:r>
        </a:p>
        <a:p>
          <a:pPr marL="114300" lvl="1" indent="-114300" algn="l" defTabSz="622300">
            <a:lnSpc>
              <a:spcPct val="90000"/>
            </a:lnSpc>
            <a:spcBef>
              <a:spcPct val="0"/>
            </a:spcBef>
            <a:spcAft>
              <a:spcPct val="15000"/>
            </a:spcAft>
            <a:buChar char="•"/>
          </a:pPr>
          <a:r>
            <a:rPr lang="en-US" sz="1400" kern="1200" dirty="0"/>
            <a:t>To ensure customer satisfaction </a:t>
          </a:r>
        </a:p>
      </dsp:txBody>
      <dsp:txXfrm>
        <a:off x="2203884" y="1818247"/>
        <a:ext cx="3797470" cy="15817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AC5C8A-5308-4192-93B8-76FFB4906489}">
      <dsp:nvSpPr>
        <dsp:cNvPr id="0" name=""/>
        <dsp:cNvSpPr/>
      </dsp:nvSpPr>
      <dsp:spPr>
        <a:xfrm>
          <a:off x="0" y="53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2C0FB1-2528-4068-843B-68D925D6B25F}">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Streamline housekeeping activities with other departments.</a:t>
          </a:r>
        </a:p>
      </dsp:txBody>
      <dsp:txXfrm>
        <a:off x="0" y="531"/>
        <a:ext cx="10515600" cy="870055"/>
      </dsp:txXfrm>
    </dsp:sp>
    <dsp:sp modelId="{D49DDBFD-E15E-4960-8C59-D0FA5C1B1B2E}">
      <dsp:nvSpPr>
        <dsp:cNvPr id="0" name=""/>
        <dsp:cNvSpPr/>
      </dsp:nvSpPr>
      <dsp:spPr>
        <a:xfrm>
          <a:off x="0" y="8705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1427A-3D39-42C5-86F8-9FD955F9644D}">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err="1"/>
            <a:t>Standardisation</a:t>
          </a:r>
          <a:r>
            <a:rPr lang="en-US" sz="2800" kern="1200" dirty="0"/>
            <a:t> of cleaning and hygiene (</a:t>
          </a:r>
          <a:r>
            <a:rPr lang="en-GB" sz="2800" kern="1200" dirty="0"/>
            <a:t>Mullins and </a:t>
          </a:r>
          <a:r>
            <a:rPr lang="en-GB" sz="2800" kern="1200" dirty="0" err="1"/>
            <a:t>Dossor</a:t>
          </a:r>
          <a:r>
            <a:rPr lang="en-US" sz="2800" kern="1200" dirty="0"/>
            <a:t>, 2013).</a:t>
          </a:r>
        </a:p>
      </dsp:txBody>
      <dsp:txXfrm>
        <a:off x="0" y="870586"/>
        <a:ext cx="10515600" cy="870055"/>
      </dsp:txXfrm>
    </dsp:sp>
    <dsp:sp modelId="{D3C25E00-02C2-4B8C-840A-83677425910D}">
      <dsp:nvSpPr>
        <dsp:cNvPr id="0" name=""/>
        <dsp:cNvSpPr/>
      </dsp:nvSpPr>
      <dsp:spPr>
        <a:xfrm>
          <a:off x="0" y="1740641"/>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A95707-A829-4555-BF45-E1DE699BC4F8}">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Effective inventory management (Raghubalan and Raghubalan, 2016).</a:t>
          </a:r>
        </a:p>
      </dsp:txBody>
      <dsp:txXfrm>
        <a:off x="0" y="1740641"/>
        <a:ext cx="10515600" cy="870055"/>
      </dsp:txXfrm>
    </dsp:sp>
    <dsp:sp modelId="{E8F43343-B262-4551-8839-0FC30527604C}">
      <dsp:nvSpPr>
        <dsp:cNvPr id="0" name=""/>
        <dsp:cNvSpPr/>
      </dsp:nvSpPr>
      <dsp:spPr>
        <a:xfrm>
          <a:off x="0" y="261069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32D3BC-B644-4529-9CB5-4B488386FB03}">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Investment in technology for automation.</a:t>
          </a:r>
        </a:p>
      </dsp:txBody>
      <dsp:txXfrm>
        <a:off x="0" y="2610696"/>
        <a:ext cx="10515600" cy="870055"/>
      </dsp:txXfrm>
    </dsp:sp>
    <dsp:sp modelId="{EABEC226-E937-45EE-BD5B-C812F0797CEC}">
      <dsp:nvSpPr>
        <dsp:cNvPr id="0" name=""/>
        <dsp:cNvSpPr/>
      </dsp:nvSpPr>
      <dsp:spPr>
        <a:xfrm>
          <a:off x="0" y="3480751"/>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06689D-B5FA-433D-AC2D-5DE9E4D0F699}">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Effective HR management (Andrade, Miller and Westover, 2020).</a:t>
          </a:r>
        </a:p>
      </dsp:txBody>
      <dsp:txXfrm>
        <a:off x="0" y="3480751"/>
        <a:ext cx="10515600" cy="87005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6F24A1-AE2A-4DB7-B0D6-2E832C9F3A31}">
      <dsp:nvSpPr>
        <dsp:cNvPr id="0" name=""/>
        <dsp:cNvSpPr/>
      </dsp:nvSpPr>
      <dsp:spPr>
        <a:xfrm>
          <a:off x="1543385" y="33816"/>
          <a:ext cx="1606403" cy="1736723"/>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Located at the heart of the city centre </a:t>
          </a:r>
          <a:endParaRPr lang="en-GB" sz="1400" kern="1200"/>
        </a:p>
      </dsp:txBody>
      <dsp:txXfrm>
        <a:off x="1590435" y="80866"/>
        <a:ext cx="1512303" cy="1642623"/>
      </dsp:txXfrm>
    </dsp:sp>
    <dsp:sp modelId="{9A8564D4-3C4D-468D-93B6-4C55B783AC2D}">
      <dsp:nvSpPr>
        <dsp:cNvPr id="0" name=""/>
        <dsp:cNvSpPr/>
      </dsp:nvSpPr>
      <dsp:spPr>
        <a:xfrm rot="13500000">
          <a:off x="3081458" y="1369394"/>
          <a:ext cx="72541" cy="607853"/>
        </a:xfrm>
        <a:prstGeom prst="lef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3103220" y="1490965"/>
        <a:ext cx="29017" cy="364711"/>
      </dsp:txXfrm>
    </dsp:sp>
    <dsp:sp modelId="{D3EBD5D0-7AB6-48F5-A37D-1773AF17AE60}">
      <dsp:nvSpPr>
        <dsp:cNvPr id="0" name=""/>
        <dsp:cNvSpPr/>
      </dsp:nvSpPr>
      <dsp:spPr>
        <a:xfrm>
          <a:off x="3085670" y="1576102"/>
          <a:ext cx="1606403" cy="1736723"/>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120 Stylish Air-Conditioned Bedroom (IHG, 2023)</a:t>
          </a:r>
          <a:endParaRPr lang="en-GB" sz="1400" kern="1200" dirty="0"/>
        </a:p>
      </dsp:txBody>
      <dsp:txXfrm>
        <a:off x="3132720" y="1623152"/>
        <a:ext cx="1512303" cy="1642623"/>
      </dsp:txXfrm>
    </dsp:sp>
    <dsp:sp modelId="{9271649C-C387-4B51-B97A-56AA128D3D9E}">
      <dsp:nvSpPr>
        <dsp:cNvPr id="0" name=""/>
        <dsp:cNvSpPr/>
      </dsp:nvSpPr>
      <dsp:spPr>
        <a:xfrm rot="18900000">
          <a:off x="3081458" y="2911680"/>
          <a:ext cx="72541" cy="607853"/>
        </a:xfrm>
        <a:prstGeom prst="lef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3103220" y="3033251"/>
        <a:ext cx="29017" cy="364711"/>
      </dsp:txXfrm>
    </dsp:sp>
    <dsp:sp modelId="{A1C8BE04-E194-4E03-B636-62B22264CEC6}">
      <dsp:nvSpPr>
        <dsp:cNvPr id="0" name=""/>
        <dsp:cNvSpPr/>
      </dsp:nvSpPr>
      <dsp:spPr>
        <a:xfrm>
          <a:off x="1543385" y="3118387"/>
          <a:ext cx="1606403" cy="1736723"/>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Family-Friendly </a:t>
          </a:r>
          <a:endParaRPr lang="en-GB" sz="1400" kern="1200"/>
        </a:p>
      </dsp:txBody>
      <dsp:txXfrm>
        <a:off x="1590435" y="3165437"/>
        <a:ext cx="1512303" cy="1642623"/>
      </dsp:txXfrm>
    </dsp:sp>
    <dsp:sp modelId="{7E4D1555-DB68-48C7-8E63-67A6E5EF2563}">
      <dsp:nvSpPr>
        <dsp:cNvPr id="0" name=""/>
        <dsp:cNvSpPr/>
      </dsp:nvSpPr>
      <dsp:spPr>
        <a:xfrm rot="2700000">
          <a:off x="1539173" y="2911680"/>
          <a:ext cx="72541" cy="607853"/>
        </a:xfrm>
        <a:prstGeom prst="lef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a:off x="1560935" y="3033251"/>
        <a:ext cx="29017" cy="364711"/>
      </dsp:txXfrm>
    </dsp:sp>
    <dsp:sp modelId="{E0B37533-8026-4D04-AC4C-0CAC6B386789}">
      <dsp:nvSpPr>
        <dsp:cNvPr id="0" name=""/>
        <dsp:cNvSpPr/>
      </dsp:nvSpPr>
      <dsp:spPr>
        <a:xfrm>
          <a:off x="1099" y="1576102"/>
          <a:ext cx="1606403" cy="1736723"/>
        </a:xfrm>
        <a:prstGeom prst="roundRect">
          <a:avLst>
            <a:gd name="adj" fmla="val 10000"/>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Available Facilities include </a:t>
          </a:r>
          <a:r>
            <a:rPr lang="en-US" sz="1400" kern="1200" dirty="0" err="1"/>
            <a:t>WiFi</a:t>
          </a:r>
          <a:r>
            <a:rPr lang="en-US" sz="1400" kern="1200" dirty="0"/>
            <a:t>, comfortable restful night beds, fitness </a:t>
          </a:r>
          <a:r>
            <a:rPr lang="en-US" sz="1400" kern="1200" dirty="0" err="1"/>
            <a:t>centre</a:t>
          </a:r>
          <a:r>
            <a:rPr lang="en-US" sz="1400" kern="1200" dirty="0"/>
            <a:t>, lobby, and most importantly room services</a:t>
          </a:r>
          <a:endParaRPr lang="en-GB" sz="1400" kern="1200" dirty="0"/>
        </a:p>
      </dsp:txBody>
      <dsp:txXfrm>
        <a:off x="48149" y="1623152"/>
        <a:ext cx="1512303" cy="1642623"/>
      </dsp:txXfrm>
    </dsp:sp>
    <dsp:sp modelId="{746C3EB8-603E-4FE4-BA26-0B191694ECC9}">
      <dsp:nvSpPr>
        <dsp:cNvPr id="0" name=""/>
        <dsp:cNvSpPr/>
      </dsp:nvSpPr>
      <dsp:spPr>
        <a:xfrm rot="8100000">
          <a:off x="1539173" y="1369394"/>
          <a:ext cx="72541" cy="607853"/>
        </a:xfrm>
        <a:prstGeom prst="leftRightArrow">
          <a:avLst>
            <a:gd name="adj1" fmla="val 60000"/>
            <a:gd name="adj2" fmla="val 50000"/>
          </a:avLst>
        </a:prstGeom>
        <a:gradFill rotWithShape="0">
          <a:gsLst>
            <a:gs pos="0">
              <a:schemeClr val="accent3">
                <a:tint val="60000"/>
                <a:hueOff val="0"/>
                <a:satOff val="0"/>
                <a:lumOff val="0"/>
                <a:alphaOff val="0"/>
                <a:satMod val="103000"/>
                <a:lumMod val="102000"/>
                <a:tint val="94000"/>
              </a:schemeClr>
            </a:gs>
            <a:gs pos="50000">
              <a:schemeClr val="accent3">
                <a:tint val="60000"/>
                <a:hueOff val="0"/>
                <a:satOff val="0"/>
                <a:lumOff val="0"/>
                <a:alphaOff val="0"/>
                <a:satMod val="110000"/>
                <a:lumMod val="100000"/>
                <a:shade val="100000"/>
              </a:schemeClr>
            </a:gs>
            <a:gs pos="100000">
              <a:schemeClr val="accent3">
                <a:tint val="60000"/>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GB" sz="2600" kern="1200"/>
        </a:p>
      </dsp:txBody>
      <dsp:txXfrm rot="10800000">
        <a:off x="1560935" y="1490965"/>
        <a:ext cx="29017" cy="3647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B3EC23-9B1F-4D74-A8FC-049BC9A01FF8}">
      <dsp:nvSpPr>
        <dsp:cNvPr id="0" name=""/>
        <dsp:cNvSpPr/>
      </dsp:nvSpPr>
      <dsp:spPr>
        <a:xfrm>
          <a:off x="2067061" y="501922"/>
          <a:ext cx="387310" cy="91440"/>
        </a:xfrm>
        <a:custGeom>
          <a:avLst/>
          <a:gdLst/>
          <a:ahLst/>
          <a:cxnLst/>
          <a:rect l="0" t="0" r="0" b="0"/>
          <a:pathLst>
            <a:path>
              <a:moveTo>
                <a:pt x="0" y="45720"/>
              </a:moveTo>
              <a:lnTo>
                <a:pt x="387310"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50268" y="545552"/>
        <a:ext cx="20895" cy="4179"/>
      </dsp:txXfrm>
    </dsp:sp>
    <dsp:sp modelId="{4BDB0DA5-5D21-4E71-9520-C940C324DA66}">
      <dsp:nvSpPr>
        <dsp:cNvPr id="0" name=""/>
        <dsp:cNvSpPr/>
      </dsp:nvSpPr>
      <dsp:spPr>
        <a:xfrm>
          <a:off x="251860" y="2541"/>
          <a:ext cx="1817001" cy="10902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35" tIns="93457" rIns="89035" bIns="93457" numCol="1" spcCol="1270" anchor="ctr" anchorCtr="0">
          <a:noAutofit/>
        </a:bodyPr>
        <a:lstStyle/>
        <a:p>
          <a:pPr marL="0" lvl="0" indent="0" algn="ctr" defTabSz="622300">
            <a:lnSpc>
              <a:spcPct val="90000"/>
            </a:lnSpc>
            <a:spcBef>
              <a:spcPct val="0"/>
            </a:spcBef>
            <a:spcAft>
              <a:spcPct val="35000"/>
            </a:spcAft>
            <a:buNone/>
          </a:pPr>
          <a:r>
            <a:rPr lang="en-US" sz="1400" kern="1200"/>
            <a:t>Make the trash bin empty every day.</a:t>
          </a:r>
          <a:endParaRPr lang="en-GB" sz="1400" kern="1200"/>
        </a:p>
      </dsp:txBody>
      <dsp:txXfrm>
        <a:off x="251860" y="2541"/>
        <a:ext cx="1817001" cy="1090200"/>
      </dsp:txXfrm>
    </dsp:sp>
    <dsp:sp modelId="{55229B57-D6D6-4466-BE9D-C4D5FADF017A}">
      <dsp:nvSpPr>
        <dsp:cNvPr id="0" name=""/>
        <dsp:cNvSpPr/>
      </dsp:nvSpPr>
      <dsp:spPr>
        <a:xfrm>
          <a:off x="4301972" y="501922"/>
          <a:ext cx="387310" cy="91440"/>
        </a:xfrm>
        <a:custGeom>
          <a:avLst/>
          <a:gdLst/>
          <a:ahLst/>
          <a:cxnLst/>
          <a:rect l="0" t="0" r="0" b="0"/>
          <a:pathLst>
            <a:path>
              <a:moveTo>
                <a:pt x="0" y="45720"/>
              </a:moveTo>
              <a:lnTo>
                <a:pt x="38731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85179" y="545552"/>
        <a:ext cx="20895" cy="4179"/>
      </dsp:txXfrm>
    </dsp:sp>
    <dsp:sp modelId="{52D789B4-7FF2-49E1-A0E0-49082A39F424}">
      <dsp:nvSpPr>
        <dsp:cNvPr id="0" name=""/>
        <dsp:cNvSpPr/>
      </dsp:nvSpPr>
      <dsp:spPr>
        <a:xfrm>
          <a:off x="2486771" y="2541"/>
          <a:ext cx="1817001" cy="109020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35" tIns="93457" rIns="89035" bIns="93457" numCol="1" spcCol="1270" anchor="ctr" anchorCtr="0">
          <a:noAutofit/>
        </a:bodyPr>
        <a:lstStyle/>
        <a:p>
          <a:pPr marL="0" lvl="0" indent="0" algn="ctr" defTabSz="622300">
            <a:lnSpc>
              <a:spcPct val="90000"/>
            </a:lnSpc>
            <a:spcBef>
              <a:spcPct val="0"/>
            </a:spcBef>
            <a:spcAft>
              <a:spcPct val="35000"/>
            </a:spcAft>
            <a:buNone/>
          </a:pPr>
          <a:r>
            <a:rPr lang="en-US" sz="1400" kern="1200" dirty="0"/>
            <a:t>Prepare the bed and keep it neat and tidy (</a:t>
          </a:r>
          <a:r>
            <a:rPr lang="en-US" sz="1400" kern="1200" dirty="0" err="1"/>
            <a:t>MollyMaid</a:t>
          </a:r>
          <a:r>
            <a:rPr lang="en-US" sz="1400" kern="1200" dirty="0"/>
            <a:t>, 2023). </a:t>
          </a:r>
          <a:endParaRPr lang="en-GB" sz="1400" kern="1200" dirty="0"/>
        </a:p>
      </dsp:txBody>
      <dsp:txXfrm>
        <a:off x="2486771" y="2541"/>
        <a:ext cx="1817001" cy="1090200"/>
      </dsp:txXfrm>
    </dsp:sp>
    <dsp:sp modelId="{22E35BEC-25EA-4A5C-9AB5-28B198BAB136}">
      <dsp:nvSpPr>
        <dsp:cNvPr id="0" name=""/>
        <dsp:cNvSpPr/>
      </dsp:nvSpPr>
      <dsp:spPr>
        <a:xfrm>
          <a:off x="1160360" y="1090942"/>
          <a:ext cx="4469822" cy="387310"/>
        </a:xfrm>
        <a:custGeom>
          <a:avLst/>
          <a:gdLst/>
          <a:ahLst/>
          <a:cxnLst/>
          <a:rect l="0" t="0" r="0" b="0"/>
          <a:pathLst>
            <a:path>
              <a:moveTo>
                <a:pt x="4469822" y="0"/>
              </a:moveTo>
              <a:lnTo>
                <a:pt x="4469822" y="210755"/>
              </a:lnTo>
              <a:lnTo>
                <a:pt x="0" y="210755"/>
              </a:lnTo>
              <a:lnTo>
                <a:pt x="0" y="38731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3039" y="1282508"/>
        <a:ext cx="224465" cy="4179"/>
      </dsp:txXfrm>
    </dsp:sp>
    <dsp:sp modelId="{EC1F326C-AF58-40A6-AD10-025E77F2215E}">
      <dsp:nvSpPr>
        <dsp:cNvPr id="0" name=""/>
        <dsp:cNvSpPr/>
      </dsp:nvSpPr>
      <dsp:spPr>
        <a:xfrm>
          <a:off x="4721682" y="2541"/>
          <a:ext cx="1817001" cy="109020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35" tIns="93457" rIns="89035" bIns="93457" numCol="1" spcCol="1270" anchor="ctr" anchorCtr="0">
          <a:noAutofit/>
        </a:bodyPr>
        <a:lstStyle/>
        <a:p>
          <a:pPr marL="0" lvl="0" indent="0" algn="ctr" defTabSz="622300">
            <a:lnSpc>
              <a:spcPct val="90000"/>
            </a:lnSpc>
            <a:spcBef>
              <a:spcPct val="0"/>
            </a:spcBef>
            <a:spcAft>
              <a:spcPct val="35000"/>
            </a:spcAft>
            <a:buNone/>
          </a:pPr>
          <a:r>
            <a:rPr lang="en-US" sz="1400" kern="1200"/>
            <a:t>Dust every corner and thing and if needed, use a dump cloth for wiping the dirt.</a:t>
          </a:r>
          <a:endParaRPr lang="en-GB" sz="1400" kern="1200"/>
        </a:p>
      </dsp:txBody>
      <dsp:txXfrm>
        <a:off x="4721682" y="2541"/>
        <a:ext cx="1817001" cy="1090200"/>
      </dsp:txXfrm>
    </dsp:sp>
    <dsp:sp modelId="{EAA354EB-7844-4EAC-99E0-89C6042AD27C}">
      <dsp:nvSpPr>
        <dsp:cNvPr id="0" name=""/>
        <dsp:cNvSpPr/>
      </dsp:nvSpPr>
      <dsp:spPr>
        <a:xfrm>
          <a:off x="2067061" y="2010033"/>
          <a:ext cx="387310" cy="91440"/>
        </a:xfrm>
        <a:custGeom>
          <a:avLst/>
          <a:gdLst/>
          <a:ahLst/>
          <a:cxnLst/>
          <a:rect l="0" t="0" r="0" b="0"/>
          <a:pathLst>
            <a:path>
              <a:moveTo>
                <a:pt x="0" y="45720"/>
              </a:moveTo>
              <a:lnTo>
                <a:pt x="387310"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50268" y="2053663"/>
        <a:ext cx="20895" cy="4179"/>
      </dsp:txXfrm>
    </dsp:sp>
    <dsp:sp modelId="{CD3585BC-D60D-4B2E-841F-418E7A09BC6E}">
      <dsp:nvSpPr>
        <dsp:cNvPr id="0" name=""/>
        <dsp:cNvSpPr/>
      </dsp:nvSpPr>
      <dsp:spPr>
        <a:xfrm>
          <a:off x="251860" y="1510652"/>
          <a:ext cx="1817001" cy="109020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35" tIns="93457" rIns="89035" bIns="93457" numCol="1" spcCol="1270" anchor="ctr" anchorCtr="0">
          <a:noAutofit/>
        </a:bodyPr>
        <a:lstStyle/>
        <a:p>
          <a:pPr marL="0" lvl="0" indent="0" algn="ctr" defTabSz="622300">
            <a:lnSpc>
              <a:spcPct val="90000"/>
            </a:lnSpc>
            <a:spcBef>
              <a:spcPct val="0"/>
            </a:spcBef>
            <a:spcAft>
              <a:spcPct val="35000"/>
            </a:spcAft>
            <a:buNone/>
          </a:pPr>
          <a:r>
            <a:rPr lang="en-US" sz="1400" kern="1200"/>
            <a:t>Clean windows, mirrors and all glass surfaces. </a:t>
          </a:r>
          <a:endParaRPr lang="en-GB" sz="1400" kern="1200"/>
        </a:p>
      </dsp:txBody>
      <dsp:txXfrm>
        <a:off x="251860" y="1510652"/>
        <a:ext cx="1817001" cy="1090200"/>
      </dsp:txXfrm>
    </dsp:sp>
    <dsp:sp modelId="{50A50C67-DBAC-48C6-BA95-468A759BEC9B}">
      <dsp:nvSpPr>
        <dsp:cNvPr id="0" name=""/>
        <dsp:cNvSpPr/>
      </dsp:nvSpPr>
      <dsp:spPr>
        <a:xfrm>
          <a:off x="4301972" y="2010033"/>
          <a:ext cx="387310" cy="91440"/>
        </a:xfrm>
        <a:custGeom>
          <a:avLst/>
          <a:gdLst/>
          <a:ahLst/>
          <a:cxnLst/>
          <a:rect l="0" t="0" r="0" b="0"/>
          <a:pathLst>
            <a:path>
              <a:moveTo>
                <a:pt x="0" y="45720"/>
              </a:moveTo>
              <a:lnTo>
                <a:pt x="387310"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85179" y="2053663"/>
        <a:ext cx="20895" cy="4179"/>
      </dsp:txXfrm>
    </dsp:sp>
    <dsp:sp modelId="{FD3B31B6-63CA-499F-9FE1-6192745CA9E2}">
      <dsp:nvSpPr>
        <dsp:cNvPr id="0" name=""/>
        <dsp:cNvSpPr/>
      </dsp:nvSpPr>
      <dsp:spPr>
        <a:xfrm>
          <a:off x="2486771" y="1510652"/>
          <a:ext cx="1817001" cy="109020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35" tIns="93457" rIns="89035" bIns="93457" numCol="1" spcCol="1270" anchor="ctr" anchorCtr="0">
          <a:noAutofit/>
        </a:bodyPr>
        <a:lstStyle/>
        <a:p>
          <a:pPr marL="0" lvl="0" indent="0" algn="ctr" defTabSz="622300">
            <a:lnSpc>
              <a:spcPct val="90000"/>
            </a:lnSpc>
            <a:spcBef>
              <a:spcPct val="0"/>
            </a:spcBef>
            <a:spcAft>
              <a:spcPct val="35000"/>
            </a:spcAft>
            <a:buNone/>
          </a:pPr>
          <a:r>
            <a:rPr lang="en-US" sz="1400" kern="1200"/>
            <a:t>Vacuum floor, floor, and rugs.</a:t>
          </a:r>
          <a:endParaRPr lang="en-GB" sz="1400" kern="1200"/>
        </a:p>
      </dsp:txBody>
      <dsp:txXfrm>
        <a:off x="2486771" y="1510652"/>
        <a:ext cx="1817001" cy="1090200"/>
      </dsp:txXfrm>
    </dsp:sp>
    <dsp:sp modelId="{F71780E1-52FE-4772-B493-C28E0E61144C}">
      <dsp:nvSpPr>
        <dsp:cNvPr id="0" name=""/>
        <dsp:cNvSpPr/>
      </dsp:nvSpPr>
      <dsp:spPr>
        <a:xfrm>
          <a:off x="1160360" y="2599053"/>
          <a:ext cx="4469822" cy="387310"/>
        </a:xfrm>
        <a:custGeom>
          <a:avLst/>
          <a:gdLst/>
          <a:ahLst/>
          <a:cxnLst/>
          <a:rect l="0" t="0" r="0" b="0"/>
          <a:pathLst>
            <a:path>
              <a:moveTo>
                <a:pt x="4469822" y="0"/>
              </a:moveTo>
              <a:lnTo>
                <a:pt x="4469822" y="210755"/>
              </a:lnTo>
              <a:lnTo>
                <a:pt x="0" y="210755"/>
              </a:lnTo>
              <a:lnTo>
                <a:pt x="0" y="38731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3039" y="2790618"/>
        <a:ext cx="224465" cy="4179"/>
      </dsp:txXfrm>
    </dsp:sp>
    <dsp:sp modelId="{EFFC4DE9-1EA3-4034-92E3-D7F219C633EC}">
      <dsp:nvSpPr>
        <dsp:cNvPr id="0" name=""/>
        <dsp:cNvSpPr/>
      </dsp:nvSpPr>
      <dsp:spPr>
        <a:xfrm>
          <a:off x="4721682" y="1510652"/>
          <a:ext cx="1817001" cy="109020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35" tIns="93457" rIns="89035" bIns="93457" numCol="1" spcCol="1270" anchor="ctr" anchorCtr="0">
          <a:noAutofit/>
        </a:bodyPr>
        <a:lstStyle/>
        <a:p>
          <a:pPr marL="0" lvl="0" indent="0" algn="ctr" defTabSz="622300">
            <a:lnSpc>
              <a:spcPct val="90000"/>
            </a:lnSpc>
            <a:spcBef>
              <a:spcPct val="0"/>
            </a:spcBef>
            <a:spcAft>
              <a:spcPct val="35000"/>
            </a:spcAft>
            <a:buNone/>
          </a:pPr>
          <a:r>
            <a:rPr lang="en-US" sz="1400" kern="1200"/>
            <a:t>Keep the bathroom clean and use disinfected spray after the cleaning is done. </a:t>
          </a:r>
          <a:endParaRPr lang="en-GB" sz="1400" kern="1200"/>
        </a:p>
      </dsp:txBody>
      <dsp:txXfrm>
        <a:off x="4721682" y="1510652"/>
        <a:ext cx="1817001" cy="1090200"/>
      </dsp:txXfrm>
    </dsp:sp>
    <dsp:sp modelId="{B229D7F1-5C93-4546-9CAD-171B87C7CFEA}">
      <dsp:nvSpPr>
        <dsp:cNvPr id="0" name=""/>
        <dsp:cNvSpPr/>
      </dsp:nvSpPr>
      <dsp:spPr>
        <a:xfrm>
          <a:off x="2067061" y="3518143"/>
          <a:ext cx="387310" cy="91440"/>
        </a:xfrm>
        <a:custGeom>
          <a:avLst/>
          <a:gdLst/>
          <a:ahLst/>
          <a:cxnLst/>
          <a:rect l="0" t="0" r="0" b="0"/>
          <a:pathLst>
            <a:path>
              <a:moveTo>
                <a:pt x="0" y="45720"/>
              </a:moveTo>
              <a:lnTo>
                <a:pt x="387310"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250268" y="3561774"/>
        <a:ext cx="20895" cy="4179"/>
      </dsp:txXfrm>
    </dsp:sp>
    <dsp:sp modelId="{2E09E43A-4CD8-42D3-9EF3-2BF8718B9038}">
      <dsp:nvSpPr>
        <dsp:cNvPr id="0" name=""/>
        <dsp:cNvSpPr/>
      </dsp:nvSpPr>
      <dsp:spPr>
        <a:xfrm>
          <a:off x="251860" y="3018763"/>
          <a:ext cx="1817001" cy="109020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35" tIns="93457" rIns="89035" bIns="93457" numCol="1" spcCol="1270" anchor="ctr" anchorCtr="0">
          <a:noAutofit/>
        </a:bodyPr>
        <a:lstStyle/>
        <a:p>
          <a:pPr marL="0" lvl="0" indent="0" algn="ctr" defTabSz="622300">
            <a:lnSpc>
              <a:spcPct val="90000"/>
            </a:lnSpc>
            <a:spcBef>
              <a:spcPct val="0"/>
            </a:spcBef>
            <a:spcAft>
              <a:spcPct val="35000"/>
            </a:spcAft>
            <a:buNone/>
          </a:pPr>
          <a:r>
            <a:rPr lang="en-US" sz="1400" kern="1200" dirty="0"/>
            <a:t>Change towels, toiletries and refill items like tissue paper, soap, shampoo.</a:t>
          </a:r>
          <a:endParaRPr lang="en-GB" sz="1400" kern="1200" dirty="0"/>
        </a:p>
      </dsp:txBody>
      <dsp:txXfrm>
        <a:off x="251860" y="3018763"/>
        <a:ext cx="1817001" cy="1090200"/>
      </dsp:txXfrm>
    </dsp:sp>
    <dsp:sp modelId="{C99E69C1-C03F-4E9C-BCC4-487E4620CB89}">
      <dsp:nvSpPr>
        <dsp:cNvPr id="0" name=""/>
        <dsp:cNvSpPr/>
      </dsp:nvSpPr>
      <dsp:spPr>
        <a:xfrm>
          <a:off x="4301972" y="3518143"/>
          <a:ext cx="387310" cy="91440"/>
        </a:xfrm>
        <a:custGeom>
          <a:avLst/>
          <a:gdLst/>
          <a:ahLst/>
          <a:cxnLst/>
          <a:rect l="0" t="0" r="0" b="0"/>
          <a:pathLst>
            <a:path>
              <a:moveTo>
                <a:pt x="0" y="45720"/>
              </a:moveTo>
              <a:lnTo>
                <a:pt x="387310"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485179" y="3561774"/>
        <a:ext cx="20895" cy="4179"/>
      </dsp:txXfrm>
    </dsp:sp>
    <dsp:sp modelId="{45AEE5FB-1D27-4279-9065-8F458788A42C}">
      <dsp:nvSpPr>
        <dsp:cNvPr id="0" name=""/>
        <dsp:cNvSpPr/>
      </dsp:nvSpPr>
      <dsp:spPr>
        <a:xfrm>
          <a:off x="2486771" y="3018763"/>
          <a:ext cx="1817001" cy="109020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35" tIns="93457" rIns="89035" bIns="93457" numCol="1" spcCol="1270" anchor="ctr" anchorCtr="0">
          <a:noAutofit/>
        </a:bodyPr>
        <a:lstStyle/>
        <a:p>
          <a:pPr marL="0" lvl="0" indent="0" algn="ctr" defTabSz="622300">
            <a:lnSpc>
              <a:spcPct val="90000"/>
            </a:lnSpc>
            <a:spcBef>
              <a:spcPct val="0"/>
            </a:spcBef>
            <a:spcAft>
              <a:spcPct val="35000"/>
            </a:spcAft>
            <a:buNone/>
          </a:pPr>
          <a:r>
            <a:rPr lang="en-US" sz="1400" kern="1200"/>
            <a:t>Keep a record for any lost item or any damages. </a:t>
          </a:r>
          <a:endParaRPr lang="en-GB" sz="1400" kern="1200"/>
        </a:p>
      </dsp:txBody>
      <dsp:txXfrm>
        <a:off x="2486771" y="3018763"/>
        <a:ext cx="1817001" cy="1090200"/>
      </dsp:txXfrm>
    </dsp:sp>
    <dsp:sp modelId="{4CD3732F-1568-48CB-B498-069E74C7F4E8}">
      <dsp:nvSpPr>
        <dsp:cNvPr id="0" name=""/>
        <dsp:cNvSpPr/>
      </dsp:nvSpPr>
      <dsp:spPr>
        <a:xfrm>
          <a:off x="1160360" y="4107164"/>
          <a:ext cx="4469822" cy="387310"/>
        </a:xfrm>
        <a:custGeom>
          <a:avLst/>
          <a:gdLst/>
          <a:ahLst/>
          <a:cxnLst/>
          <a:rect l="0" t="0" r="0" b="0"/>
          <a:pathLst>
            <a:path>
              <a:moveTo>
                <a:pt x="4469822" y="0"/>
              </a:moveTo>
              <a:lnTo>
                <a:pt x="4469822" y="210755"/>
              </a:lnTo>
              <a:lnTo>
                <a:pt x="0" y="210755"/>
              </a:lnTo>
              <a:lnTo>
                <a:pt x="0" y="38731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3283039" y="4298729"/>
        <a:ext cx="224465" cy="4179"/>
      </dsp:txXfrm>
    </dsp:sp>
    <dsp:sp modelId="{F2C6EFFC-441F-4129-89B1-849546C88617}">
      <dsp:nvSpPr>
        <dsp:cNvPr id="0" name=""/>
        <dsp:cNvSpPr/>
      </dsp:nvSpPr>
      <dsp:spPr>
        <a:xfrm>
          <a:off x="4721682" y="3018763"/>
          <a:ext cx="1817001" cy="109020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35" tIns="93457" rIns="89035" bIns="93457" numCol="1" spcCol="1270" anchor="ctr" anchorCtr="0">
          <a:noAutofit/>
        </a:bodyPr>
        <a:lstStyle/>
        <a:p>
          <a:pPr marL="0" lvl="0" indent="0" algn="ctr" defTabSz="622300">
            <a:lnSpc>
              <a:spcPct val="90000"/>
            </a:lnSpc>
            <a:spcBef>
              <a:spcPct val="0"/>
            </a:spcBef>
            <a:spcAft>
              <a:spcPct val="35000"/>
            </a:spcAft>
            <a:buNone/>
          </a:pPr>
          <a:r>
            <a:rPr lang="en-US" sz="1400" kern="1200"/>
            <a:t>Spray air freshener.</a:t>
          </a:r>
          <a:endParaRPr lang="en-GB" sz="1400" kern="1200"/>
        </a:p>
      </dsp:txBody>
      <dsp:txXfrm>
        <a:off x="4721682" y="3018763"/>
        <a:ext cx="1817001" cy="1090200"/>
      </dsp:txXfrm>
    </dsp:sp>
    <dsp:sp modelId="{46D87989-97C3-46B1-B855-4F30D1EAE081}">
      <dsp:nvSpPr>
        <dsp:cNvPr id="0" name=""/>
        <dsp:cNvSpPr/>
      </dsp:nvSpPr>
      <dsp:spPr>
        <a:xfrm>
          <a:off x="251860" y="4526874"/>
          <a:ext cx="1817001" cy="1090200"/>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9035" tIns="93457" rIns="89035" bIns="93457" numCol="1" spcCol="1270" anchor="ctr" anchorCtr="0">
          <a:noAutofit/>
        </a:bodyPr>
        <a:lstStyle/>
        <a:p>
          <a:pPr marL="0" lvl="0" indent="0" algn="ctr" defTabSz="622300">
            <a:lnSpc>
              <a:spcPct val="90000"/>
            </a:lnSpc>
            <a:spcBef>
              <a:spcPct val="0"/>
            </a:spcBef>
            <a:spcAft>
              <a:spcPct val="35000"/>
            </a:spcAft>
            <a:buNone/>
          </a:pPr>
          <a:r>
            <a:rPr lang="en-US" sz="1400" kern="1200"/>
            <a:t>Turn off electric items while leaving the room.</a:t>
          </a:r>
          <a:endParaRPr lang="en-GB" sz="1400" kern="1200"/>
        </a:p>
      </dsp:txBody>
      <dsp:txXfrm>
        <a:off x="251860" y="4526874"/>
        <a:ext cx="1817001" cy="10902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B9869-6AB1-4314-8067-BF0C6437630F}">
      <dsp:nvSpPr>
        <dsp:cNvPr id="0" name=""/>
        <dsp:cNvSpPr/>
      </dsp:nvSpPr>
      <dsp:spPr>
        <a:xfrm>
          <a:off x="125810" y="621578"/>
          <a:ext cx="3011518" cy="1663384"/>
        </a:xfrm>
        <a:prstGeom prst="rect">
          <a:avLst/>
        </a:prstGeom>
        <a:solidFill>
          <a:schemeClr val="lt1">
            <a:alpha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dsp:style>
      <dsp:txBody>
        <a:bodyPr spcFirstLastPara="0" vert="horz" wrap="square" lIns="637438" tIns="45720" rIns="45720" bIns="45720" numCol="1" spcCol="1270" anchor="ctr" anchorCtr="0">
          <a:noAutofit/>
        </a:bodyPr>
        <a:lstStyle/>
        <a:p>
          <a:pPr marL="0" lvl="0" indent="0" algn="l" defTabSz="533400">
            <a:lnSpc>
              <a:spcPct val="90000"/>
            </a:lnSpc>
            <a:spcBef>
              <a:spcPct val="0"/>
            </a:spcBef>
            <a:spcAft>
              <a:spcPct val="35000"/>
            </a:spcAft>
            <a:buNone/>
          </a:pPr>
          <a:r>
            <a:rPr lang="en-US" sz="1200" kern="1200" dirty="0"/>
            <a:t>Customer satisfaction can be achieved by providing them with a great experience (Hussein, 2017). SERVQUAL model can be used for that. The dimensions of the model are as follows:</a:t>
          </a:r>
        </a:p>
      </dsp:txBody>
      <dsp:txXfrm>
        <a:off x="125810" y="621578"/>
        <a:ext cx="3011518" cy="1663384"/>
      </dsp:txXfrm>
    </dsp:sp>
    <dsp:sp modelId="{63A1771B-37F2-4C83-9933-A9028C70CBE6}">
      <dsp:nvSpPr>
        <dsp:cNvPr id="0" name=""/>
        <dsp:cNvSpPr/>
      </dsp:nvSpPr>
      <dsp:spPr>
        <a:xfrm>
          <a:off x="330" y="846784"/>
          <a:ext cx="658769" cy="9881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AACB719A-C023-4598-A63F-1C16163915AC}">
      <dsp:nvSpPr>
        <dsp:cNvPr id="0" name=""/>
        <dsp:cNvSpPr/>
      </dsp:nvSpPr>
      <dsp:spPr>
        <a:xfrm>
          <a:off x="3570705" y="1050689"/>
          <a:ext cx="3011518" cy="941099"/>
        </a:xfrm>
        <a:prstGeom prst="rect">
          <a:avLst/>
        </a:prstGeom>
        <a:solidFill>
          <a:schemeClr val="lt1">
            <a:alpha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dsp:style>
      <dsp:txBody>
        <a:bodyPr spcFirstLastPara="0" vert="horz" wrap="square" lIns="637438"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	Tangibles </a:t>
          </a:r>
        </a:p>
      </dsp:txBody>
      <dsp:txXfrm>
        <a:off x="3570705" y="1050689"/>
        <a:ext cx="3011518" cy="941099"/>
      </dsp:txXfrm>
    </dsp:sp>
    <dsp:sp modelId="{AD43687E-D542-43B5-8ACC-4437DD15FE8C}">
      <dsp:nvSpPr>
        <dsp:cNvPr id="0" name=""/>
        <dsp:cNvSpPr/>
      </dsp:nvSpPr>
      <dsp:spPr>
        <a:xfrm>
          <a:off x="3445225" y="914752"/>
          <a:ext cx="658769" cy="9881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98258452-ED33-4EFC-AEFE-71F0F4CC7183}">
      <dsp:nvSpPr>
        <dsp:cNvPr id="0" name=""/>
        <dsp:cNvSpPr/>
      </dsp:nvSpPr>
      <dsp:spPr>
        <a:xfrm>
          <a:off x="125810" y="2528603"/>
          <a:ext cx="3011518" cy="941099"/>
        </a:xfrm>
        <a:prstGeom prst="rect">
          <a:avLst/>
        </a:prstGeom>
        <a:solidFill>
          <a:schemeClr val="lt1">
            <a:alpha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dsp:style>
      <dsp:txBody>
        <a:bodyPr spcFirstLastPara="0" vert="horz" wrap="square" lIns="637438"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	Reliability </a:t>
          </a:r>
        </a:p>
      </dsp:txBody>
      <dsp:txXfrm>
        <a:off x="125810" y="2528603"/>
        <a:ext cx="3011518" cy="941099"/>
      </dsp:txXfrm>
    </dsp:sp>
    <dsp:sp modelId="{C119D352-0CB5-4BEC-B672-10BDF20E36A9}">
      <dsp:nvSpPr>
        <dsp:cNvPr id="0" name=""/>
        <dsp:cNvSpPr/>
      </dsp:nvSpPr>
      <dsp:spPr>
        <a:xfrm>
          <a:off x="330" y="2392666"/>
          <a:ext cx="658769" cy="9881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537B81FB-EDF8-400E-AEFE-18B1F8E14136}">
      <dsp:nvSpPr>
        <dsp:cNvPr id="0" name=""/>
        <dsp:cNvSpPr/>
      </dsp:nvSpPr>
      <dsp:spPr>
        <a:xfrm>
          <a:off x="3570705" y="2528603"/>
          <a:ext cx="3011518" cy="941099"/>
        </a:xfrm>
        <a:prstGeom prst="rect">
          <a:avLst/>
        </a:prstGeom>
        <a:solidFill>
          <a:schemeClr val="lt1">
            <a:alpha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dsp:style>
      <dsp:txBody>
        <a:bodyPr spcFirstLastPara="0" vert="horz" wrap="square" lIns="637438"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	Responsiveness </a:t>
          </a:r>
        </a:p>
      </dsp:txBody>
      <dsp:txXfrm>
        <a:off x="3570705" y="2528603"/>
        <a:ext cx="3011518" cy="941099"/>
      </dsp:txXfrm>
    </dsp:sp>
    <dsp:sp modelId="{6EA132AB-D071-4FC3-BEF6-6ED9F0AF4279}">
      <dsp:nvSpPr>
        <dsp:cNvPr id="0" name=""/>
        <dsp:cNvSpPr/>
      </dsp:nvSpPr>
      <dsp:spPr>
        <a:xfrm>
          <a:off x="3445225" y="2392666"/>
          <a:ext cx="658769" cy="9881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98E0A364-896A-40A7-A74A-06D132B8DEC1}">
      <dsp:nvSpPr>
        <dsp:cNvPr id="0" name=""/>
        <dsp:cNvSpPr/>
      </dsp:nvSpPr>
      <dsp:spPr>
        <a:xfrm>
          <a:off x="125810" y="3713342"/>
          <a:ext cx="3011518" cy="941099"/>
        </a:xfrm>
        <a:prstGeom prst="rect">
          <a:avLst/>
        </a:prstGeom>
        <a:solidFill>
          <a:schemeClr val="lt1">
            <a:alpha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dsp:style>
      <dsp:txBody>
        <a:bodyPr spcFirstLastPara="0" vert="horz" wrap="square" lIns="637438"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	Assurance </a:t>
          </a:r>
        </a:p>
      </dsp:txBody>
      <dsp:txXfrm>
        <a:off x="125810" y="3713342"/>
        <a:ext cx="3011518" cy="941099"/>
      </dsp:txXfrm>
    </dsp:sp>
    <dsp:sp modelId="{F7B00F1B-1592-481C-8B2B-8D69447C44B7}">
      <dsp:nvSpPr>
        <dsp:cNvPr id="0" name=""/>
        <dsp:cNvSpPr/>
      </dsp:nvSpPr>
      <dsp:spPr>
        <a:xfrm>
          <a:off x="330" y="3577406"/>
          <a:ext cx="658769" cy="9881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A33497E3-89A5-49DB-941A-7D61D0BE74F8}">
      <dsp:nvSpPr>
        <dsp:cNvPr id="0" name=""/>
        <dsp:cNvSpPr/>
      </dsp:nvSpPr>
      <dsp:spPr>
        <a:xfrm>
          <a:off x="3570705" y="3713342"/>
          <a:ext cx="3011518" cy="941099"/>
        </a:xfrm>
        <a:prstGeom prst="rect">
          <a:avLst/>
        </a:prstGeom>
        <a:solidFill>
          <a:schemeClr val="lt1">
            <a:alpha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dsp:style>
      <dsp:txBody>
        <a:bodyPr spcFirstLastPara="0" vert="horz" wrap="square" lIns="637438"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	Empathy (Luo and Qu, 2016)</a:t>
          </a:r>
        </a:p>
      </dsp:txBody>
      <dsp:txXfrm>
        <a:off x="3570705" y="3713342"/>
        <a:ext cx="3011518" cy="941099"/>
      </dsp:txXfrm>
    </dsp:sp>
    <dsp:sp modelId="{36DBF70C-4B43-4B3E-829A-2F839B0B557C}">
      <dsp:nvSpPr>
        <dsp:cNvPr id="0" name=""/>
        <dsp:cNvSpPr/>
      </dsp:nvSpPr>
      <dsp:spPr>
        <a:xfrm>
          <a:off x="3445225" y="3577406"/>
          <a:ext cx="658769" cy="98815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 modelId="{489248D7-D485-4B74-9ADE-81B77022482B}">
      <dsp:nvSpPr>
        <dsp:cNvPr id="0" name=""/>
        <dsp:cNvSpPr/>
      </dsp:nvSpPr>
      <dsp:spPr>
        <a:xfrm>
          <a:off x="1848258" y="4898082"/>
          <a:ext cx="3011518" cy="941099"/>
        </a:xfrm>
        <a:prstGeom prst="rect">
          <a:avLst/>
        </a:prstGeom>
        <a:solidFill>
          <a:schemeClr val="lt1">
            <a:alpha val="4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dsp:style>
      <dsp:txBody>
        <a:bodyPr spcFirstLastPara="0" vert="horz" wrap="square" lIns="637438"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 gaps among these dimensions should be identified and filled to ensure customer satisfaction.</a:t>
          </a:r>
        </a:p>
      </dsp:txBody>
      <dsp:txXfrm>
        <a:off x="1848258" y="4898082"/>
        <a:ext cx="3011518" cy="941099"/>
      </dsp:txXfrm>
    </dsp:sp>
    <dsp:sp modelId="{C0990985-D6D0-40F1-B9A2-03C7ACDEB290}">
      <dsp:nvSpPr>
        <dsp:cNvPr id="0" name=""/>
        <dsp:cNvSpPr/>
      </dsp:nvSpPr>
      <dsp:spPr>
        <a:xfrm>
          <a:off x="1722778" y="4762146"/>
          <a:ext cx="658769" cy="988154"/>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1">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ACE3BDE-4874-CB4E-A6E3-59FF9A75D6E7}" type="datetimeFigureOut">
              <a:rPr lang="en-US" smtClean="0"/>
              <a:t>11/9/2023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ED08AA-8E50-DD42-BF9F-C953AC88E497}" type="slidenum">
              <a:rPr lang="en-US" smtClean="0"/>
              <a:t>‹#›</a:t>
            </a:fld>
            <a:endParaRPr lang="en-US"/>
          </a:p>
        </p:txBody>
      </p:sp>
    </p:spTree>
    <p:extLst>
      <p:ext uri="{BB962C8B-B14F-4D97-AF65-F5344CB8AC3E}">
        <p14:creationId xmlns:p14="http://schemas.microsoft.com/office/powerpoint/2010/main" val="13132623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is focused on providing the necessary information and knowledge about housekeeping. I will present to you the way you can improve your housekeeping performance and be a great employee of the hotel brand. Housekeeping is a set of activities that we perform for the preparation of the guest's bed, cleaning the room, keeping an eye on their security and hygiene. As a housekeeping staff, we must be very careful about those things that can affect the guests experience. The objectives of the training are listed here.</a:t>
            </a:r>
          </a:p>
        </p:txBody>
      </p:sp>
      <p:sp>
        <p:nvSpPr>
          <p:cNvPr id="4" name="Slide Number Placeholder 3"/>
          <p:cNvSpPr>
            <a:spLocks noGrp="1"/>
          </p:cNvSpPr>
          <p:nvPr>
            <p:ph type="sldNum" sz="quarter" idx="5"/>
          </p:nvPr>
        </p:nvSpPr>
        <p:spPr/>
        <p:txBody>
          <a:bodyPr/>
          <a:lstStyle/>
          <a:p>
            <a:fld id="{47ED08AA-8E50-DD42-BF9F-C953AC88E497}" type="slidenum">
              <a:rPr lang="en-US" smtClean="0"/>
              <a:t>3</a:t>
            </a:fld>
            <a:endParaRPr lang="en-US"/>
          </a:p>
        </p:txBody>
      </p:sp>
    </p:spTree>
    <p:extLst>
      <p:ext uri="{BB962C8B-B14F-4D97-AF65-F5344CB8AC3E}">
        <p14:creationId xmlns:p14="http://schemas.microsoft.com/office/powerpoint/2010/main" val="3028124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can provide a great housekeeping service to our guests which will be better than other brands if we know how the industry is doing on this topic. The best industry practices I have identified are given in the list. To make the housekeeping operation effective and easier, the management needs to streamline housekeeping activities with other business operations. Other departments such as the HR department, customer service, front desk staff, logistics should collaborate and have the understanding so that they all can ensure a better experience to the guests. </a:t>
            </a:r>
            <a:r>
              <a:rPr lang="en-US" dirty="0" err="1"/>
              <a:t>Standardisation</a:t>
            </a:r>
            <a:r>
              <a:rPr lang="en-US" dirty="0"/>
              <a:t> of cleaning and hygiene is important. Because well-known hotel brands maintain the same cleaning and hygiene standards throughout the entire facilities. As a result, guests cannot make any complaints about the hygiene and cleansing issues. Inventory such as tissue paper, soap foam, shampoo, and other essentials are to be in place. It is a good practice that the supply of these essentials is in adequate quantities because of the proper inventory management. Housekeeping has been easier and efficient by the use of technologies. The management can easily track the performance and activities. Most importantly, </a:t>
            </a:r>
            <a:r>
              <a:rPr lang="en-US" dirty="0" err="1"/>
              <a:t>organisations</a:t>
            </a:r>
            <a:r>
              <a:rPr lang="en-US" dirty="0"/>
              <a:t> are very concerned about recruiting the best talents who have proper knowledge about housekeeping.</a:t>
            </a:r>
          </a:p>
        </p:txBody>
      </p:sp>
      <p:sp>
        <p:nvSpPr>
          <p:cNvPr id="4" name="Slide Number Placeholder 3"/>
          <p:cNvSpPr>
            <a:spLocks noGrp="1"/>
          </p:cNvSpPr>
          <p:nvPr>
            <p:ph type="sldNum" sz="quarter" idx="5"/>
          </p:nvPr>
        </p:nvSpPr>
        <p:spPr/>
        <p:txBody>
          <a:bodyPr/>
          <a:lstStyle/>
          <a:p>
            <a:fld id="{47ED08AA-8E50-DD42-BF9F-C953AC88E497}" type="slidenum">
              <a:rPr lang="en-US" smtClean="0"/>
              <a:t>4</a:t>
            </a:fld>
            <a:endParaRPr lang="en-US"/>
          </a:p>
        </p:txBody>
      </p:sp>
    </p:spTree>
    <p:extLst>
      <p:ext uri="{BB962C8B-B14F-4D97-AF65-F5344CB8AC3E}">
        <p14:creationId xmlns:p14="http://schemas.microsoft.com/office/powerpoint/2010/main" val="16997549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my placement, I have been employed at Hotel Inn, Sunderland. This hotel is a well-known 4-star hotel in the region because of its service quality and facilities. Currently, the hotel has 120 stylish air-conditioned bedrooms. Based on the guest reviews and my observation, I have found this place to be family-friendly. The guests can have a variety of facilities. They can access the lobby, fitness </a:t>
            </a:r>
            <a:r>
              <a:rPr lang="en-US" dirty="0" err="1"/>
              <a:t>centre</a:t>
            </a:r>
            <a:r>
              <a:rPr lang="en-US" dirty="0"/>
              <a:t>, bars, and other facilities. The guests can also take room service at any point of time. All these facilities are crafted to ensure that Hotel Inn’s guests are satisfied.</a:t>
            </a:r>
          </a:p>
        </p:txBody>
      </p:sp>
      <p:sp>
        <p:nvSpPr>
          <p:cNvPr id="4" name="Slide Number Placeholder 3"/>
          <p:cNvSpPr>
            <a:spLocks noGrp="1"/>
          </p:cNvSpPr>
          <p:nvPr>
            <p:ph type="sldNum" sz="quarter" idx="5"/>
          </p:nvPr>
        </p:nvSpPr>
        <p:spPr/>
        <p:txBody>
          <a:bodyPr/>
          <a:lstStyle/>
          <a:p>
            <a:fld id="{47ED08AA-8E50-DD42-BF9F-C953AC88E497}" type="slidenum">
              <a:rPr lang="en-US" smtClean="0"/>
              <a:t>5</a:t>
            </a:fld>
            <a:endParaRPr lang="en-US"/>
          </a:p>
        </p:txBody>
      </p:sp>
    </p:spTree>
    <p:extLst>
      <p:ext uri="{BB962C8B-B14F-4D97-AF65-F5344CB8AC3E}">
        <p14:creationId xmlns:p14="http://schemas.microsoft.com/office/powerpoint/2010/main" val="21987593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When housekeepers are doing their job as room cleaning, they need to consider certain aspects. If the staff cannot notice or fail to notice the cleaning issues, guests take those issues seriously. Sometimes they provide negative feedback to the hotel. I have prepared a checklist for room cleaning. As we are cleaning the room, we should be very careful to check these aspects:
</a:t>
            </a:r>
          </a:p>
          <a:p>
            <a:pPr marL="171450" indent="-171450">
              <a:buFont typeface="Arial" panose="020B0604020202020204" pitchFamily="34" charset="0"/>
              <a:buChar char="•"/>
            </a:pPr>
            <a:r>
              <a:rPr lang="en-US" dirty="0"/>
              <a:t>Check the trash bin whether it is full or empty and make it clean.</a:t>
            </a:r>
          </a:p>
          <a:p>
            <a:pPr marL="171450" indent="-171450">
              <a:buFont typeface="Arial" panose="020B0604020202020204" pitchFamily="34" charset="0"/>
              <a:buChar char="•"/>
            </a:pPr>
            <a:r>
              <a:rPr lang="en-US" dirty="0"/>
              <a:t>The bed should be prepared nicely so that a good appearance can be given to the room.
Dust the floor, and the furniture so that no dirt can be found. </a:t>
            </a:r>
          </a:p>
          <a:p>
            <a:pPr marL="171450" indent="-171450">
              <a:buFont typeface="Arial" panose="020B0604020202020204" pitchFamily="34" charset="0"/>
              <a:buChar char="•"/>
            </a:pPr>
            <a:r>
              <a:rPr lang="en-US" dirty="0"/>
              <a:t>Window, mirror, and glass surfaces tend to highlight dirt or dust. So these should be cleaned properly.
Use Vacuum Cleaner for the floor and rug.
Clean the bathroom and use disinfected spray for hygiene purposes. 
Check and refill the daily necessities and supplies. 
Keep notes about the issues we face.
Use an air freshener before leaving the room.
Finally, check the electronic devices and turn them off.</a:t>
            </a:r>
          </a:p>
        </p:txBody>
      </p:sp>
      <p:sp>
        <p:nvSpPr>
          <p:cNvPr id="4" name="Slide Number Placeholder 3"/>
          <p:cNvSpPr>
            <a:spLocks noGrp="1"/>
          </p:cNvSpPr>
          <p:nvPr>
            <p:ph type="sldNum" sz="quarter" idx="5"/>
          </p:nvPr>
        </p:nvSpPr>
        <p:spPr/>
        <p:txBody>
          <a:bodyPr/>
          <a:lstStyle/>
          <a:p>
            <a:fld id="{47ED08AA-8E50-DD42-BF9F-C953AC88E497}" type="slidenum">
              <a:rPr lang="en-US" smtClean="0"/>
              <a:t>6</a:t>
            </a:fld>
            <a:endParaRPr lang="en-US"/>
          </a:p>
        </p:txBody>
      </p:sp>
    </p:spTree>
    <p:extLst>
      <p:ext uri="{BB962C8B-B14F-4D97-AF65-F5344CB8AC3E}">
        <p14:creationId xmlns:p14="http://schemas.microsoft.com/office/powerpoint/2010/main" val="937488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have to be careful during the house cleaning on some certain aspects. The hotel may have received negative feedback from the guests. The issue will be addressed if the management of the hotel outlines the cleaning procedures. The cleaning procedures will guide the housekeeping team to do their job aligned with the hotel brand standards. It also sets some goals which improve the performance of the team as goal setting can drive people to perform better. 
When we are cleaning the facilities, we should try to do the job openly so that guests can see that. It will create a positive impression among them and they will understand that we are very serious about cleanliness and hygiene. 
The cleaning materials need to be reevaluated from time to time for understanding their effectiveness. We should be using the best materials which are effective in cleaning. 
Keep notes for every feedback or complaint that guests make regarding cleaning the room and resolve that as soon as possible before the guest checkout from the hotel.</a:t>
            </a:r>
          </a:p>
        </p:txBody>
      </p:sp>
      <p:sp>
        <p:nvSpPr>
          <p:cNvPr id="4" name="Slide Number Placeholder 3"/>
          <p:cNvSpPr>
            <a:spLocks noGrp="1"/>
          </p:cNvSpPr>
          <p:nvPr>
            <p:ph type="sldNum" sz="quarter" idx="5"/>
          </p:nvPr>
        </p:nvSpPr>
        <p:spPr/>
        <p:txBody>
          <a:bodyPr/>
          <a:lstStyle/>
          <a:p>
            <a:fld id="{47ED08AA-8E50-DD42-BF9F-C953AC88E497}" type="slidenum">
              <a:rPr lang="en-US" smtClean="0"/>
              <a:t>7</a:t>
            </a:fld>
            <a:endParaRPr lang="en-US"/>
          </a:p>
        </p:txBody>
      </p:sp>
    </p:spTree>
    <p:extLst>
      <p:ext uri="{BB962C8B-B14F-4D97-AF65-F5344CB8AC3E}">
        <p14:creationId xmlns:p14="http://schemas.microsoft.com/office/powerpoint/2010/main" val="1129164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Guest satisfaction is the ultimate goal of the housekeeping team. We can use the </a:t>
            </a:r>
            <a:r>
              <a:rPr lang="en-GB" dirty="0"/>
              <a:t>SERVQUAL</a:t>
            </a:r>
            <a:r>
              <a:rPr lang="en-US" dirty="0"/>
              <a:t> model for guest satisfaction. The dimensions should be carefully assessed such as the tangible items are to be in place, arranged and cleaned. Develop reliability in the service. Respond immediately as the guests call. Assure them of their expected services. Show empathy while we are interacting with them. If there is any gap in those dimensions, the required actions should be taken to fulfil the gap.</a:t>
            </a:r>
          </a:p>
        </p:txBody>
      </p:sp>
      <p:sp>
        <p:nvSpPr>
          <p:cNvPr id="4" name="Slide Number Placeholder 3"/>
          <p:cNvSpPr>
            <a:spLocks noGrp="1"/>
          </p:cNvSpPr>
          <p:nvPr>
            <p:ph type="sldNum" sz="quarter" idx="5"/>
          </p:nvPr>
        </p:nvSpPr>
        <p:spPr/>
        <p:txBody>
          <a:bodyPr/>
          <a:lstStyle/>
          <a:p>
            <a:fld id="{47ED08AA-8E50-DD42-BF9F-C953AC88E497}" type="slidenum">
              <a:rPr lang="en-US" smtClean="0"/>
              <a:t>8</a:t>
            </a:fld>
            <a:endParaRPr lang="en-US"/>
          </a:p>
        </p:txBody>
      </p:sp>
    </p:spTree>
    <p:extLst>
      <p:ext uri="{BB962C8B-B14F-4D97-AF65-F5344CB8AC3E}">
        <p14:creationId xmlns:p14="http://schemas.microsoft.com/office/powerpoint/2010/main" val="3163076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Holiday Inn could enhance its standing in the industry by enhancing its housekeeping and room service. Additionally, it can attract loyal customers, so housekeeping staff members need to collaborate to satisfy guests.</a:t>
            </a:r>
          </a:p>
        </p:txBody>
      </p:sp>
      <p:sp>
        <p:nvSpPr>
          <p:cNvPr id="4" name="Slide Number Placeholder 3"/>
          <p:cNvSpPr>
            <a:spLocks noGrp="1"/>
          </p:cNvSpPr>
          <p:nvPr>
            <p:ph type="sldNum" sz="quarter" idx="5"/>
          </p:nvPr>
        </p:nvSpPr>
        <p:spPr/>
        <p:txBody>
          <a:bodyPr/>
          <a:lstStyle/>
          <a:p>
            <a:fld id="{47ED08AA-8E50-DD42-BF9F-C953AC88E497}" type="slidenum">
              <a:rPr lang="en-US" smtClean="0"/>
              <a:t>9</a:t>
            </a:fld>
            <a:endParaRPr lang="en-US"/>
          </a:p>
        </p:txBody>
      </p:sp>
    </p:spTree>
    <p:extLst>
      <p:ext uri="{BB962C8B-B14F-4D97-AF65-F5344CB8AC3E}">
        <p14:creationId xmlns:p14="http://schemas.microsoft.com/office/powerpoint/2010/main" val="2049679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7ED08AA-8E50-DD42-BF9F-C953AC88E497}" type="slidenum">
              <a:rPr lang="en-US" smtClean="0"/>
              <a:t>10</a:t>
            </a:fld>
            <a:endParaRPr lang="en-US"/>
          </a:p>
        </p:txBody>
      </p:sp>
    </p:spTree>
    <p:extLst>
      <p:ext uri="{BB962C8B-B14F-4D97-AF65-F5344CB8AC3E}">
        <p14:creationId xmlns:p14="http://schemas.microsoft.com/office/powerpoint/2010/main" val="1961208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290ED-8000-9D5A-1BD7-F3A2ADC9D7D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54300C7-5772-A7F2-381C-7B122F95EA2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D82BA92-C2E0-CFBA-12C7-43F4C40B8D7E}"/>
              </a:ext>
            </a:extLst>
          </p:cNvPr>
          <p:cNvSpPr>
            <a:spLocks noGrp="1"/>
          </p:cNvSpPr>
          <p:nvPr>
            <p:ph type="dt" sz="half" idx="10"/>
          </p:nvPr>
        </p:nvSpPr>
        <p:spPr/>
        <p:txBody>
          <a:bodyPr/>
          <a:lstStyle/>
          <a:p>
            <a:fld id="{9184DA70-C731-4C70-880D-CCD4705E623C}" type="datetime1">
              <a:rPr lang="en-US" smtClean="0"/>
              <a:t>11/9/2023</a:t>
            </a:fld>
            <a:endParaRPr lang="en-US" dirty="0"/>
          </a:p>
        </p:txBody>
      </p:sp>
      <p:sp>
        <p:nvSpPr>
          <p:cNvPr id="5" name="Footer Placeholder 4">
            <a:extLst>
              <a:ext uri="{FF2B5EF4-FFF2-40B4-BE49-F238E27FC236}">
                <a16:creationId xmlns:a16="http://schemas.microsoft.com/office/drawing/2014/main" id="{743452F6-AB09-F62F-851B-351B606E64F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B4C09C2-FA3E-04BC-6525-AB047F60AF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02291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0C917-0704-275F-6CB2-5F51F6676F5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44B919A-9BFD-FC4D-DDAE-1158BC24D00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4ED07E8-5D30-1196-4AF8-A98B002934C9}"/>
              </a:ext>
            </a:extLst>
          </p:cNvPr>
          <p:cNvSpPr>
            <a:spLocks noGrp="1"/>
          </p:cNvSpPr>
          <p:nvPr>
            <p:ph type="dt" sz="half" idx="10"/>
          </p:nvPr>
        </p:nvSpPr>
        <p:spPr/>
        <p:txBody>
          <a:bodyPr/>
          <a:lstStyle/>
          <a:p>
            <a:fld id="{4BE1D723-8F53-4F53-90B0-1982A396982E}" type="datetime1">
              <a:rPr lang="en-US" smtClean="0"/>
              <a:t>11/9/2023</a:t>
            </a:fld>
            <a:endParaRPr lang="en-US" dirty="0"/>
          </a:p>
        </p:txBody>
      </p:sp>
      <p:sp>
        <p:nvSpPr>
          <p:cNvPr id="5" name="Footer Placeholder 4">
            <a:extLst>
              <a:ext uri="{FF2B5EF4-FFF2-40B4-BE49-F238E27FC236}">
                <a16:creationId xmlns:a16="http://schemas.microsoft.com/office/drawing/2014/main" id="{59BC3EB2-D56C-9441-8B9A-2B81BFDB42C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456D67C-A253-D768-ECEA-FA5C000E7B2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200958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133BC-1CBB-E567-B60F-DB4E1F06E77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107A9D3-822D-2C8D-68EF-DF3706860D6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0D2977D-4EDA-7E7B-FC0F-9B5859EA1DB7}"/>
              </a:ext>
            </a:extLst>
          </p:cNvPr>
          <p:cNvSpPr>
            <a:spLocks noGrp="1"/>
          </p:cNvSpPr>
          <p:nvPr>
            <p:ph type="dt" sz="half" idx="10"/>
          </p:nvPr>
        </p:nvSpPr>
        <p:spPr/>
        <p:txBody>
          <a:bodyPr/>
          <a:lstStyle/>
          <a:p>
            <a:fld id="{97669AF7-7BEB-44E4-9852-375E34362B5B}" type="datetime1">
              <a:rPr lang="en-US" smtClean="0"/>
              <a:t>11/9/2023</a:t>
            </a:fld>
            <a:endParaRPr lang="en-US" dirty="0"/>
          </a:p>
        </p:txBody>
      </p:sp>
      <p:sp>
        <p:nvSpPr>
          <p:cNvPr id="5" name="Footer Placeholder 4">
            <a:extLst>
              <a:ext uri="{FF2B5EF4-FFF2-40B4-BE49-F238E27FC236}">
                <a16:creationId xmlns:a16="http://schemas.microsoft.com/office/drawing/2014/main" id="{9C5D6771-BE58-CC8F-91DC-F4321497A4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8B043FB-C571-BE43-69E7-F25206A2290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16464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F49-65C9-7D08-2E0C-16642BA1955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F3D773E-61A3-63CA-CB4F-819F44FE02A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415454C-3BFE-A1AB-5D11-2A7D0602B32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850028B-DFBE-DC49-587E-A55338CD52A4}"/>
              </a:ext>
            </a:extLst>
          </p:cNvPr>
          <p:cNvSpPr>
            <a:spLocks noGrp="1"/>
          </p:cNvSpPr>
          <p:nvPr>
            <p:ph type="dt" sz="half" idx="10"/>
          </p:nvPr>
        </p:nvSpPr>
        <p:spPr/>
        <p:txBody>
          <a:bodyPr/>
          <a:lstStyle/>
          <a:p>
            <a:fld id="{BAAAC38D-0552-4C82-B593-E6124DFADBE2}" type="datetime1">
              <a:rPr lang="en-US" smtClean="0"/>
              <a:t>11/9/2023</a:t>
            </a:fld>
            <a:endParaRPr lang="en-US" dirty="0"/>
          </a:p>
        </p:txBody>
      </p:sp>
      <p:sp>
        <p:nvSpPr>
          <p:cNvPr id="6" name="Footer Placeholder 5">
            <a:extLst>
              <a:ext uri="{FF2B5EF4-FFF2-40B4-BE49-F238E27FC236}">
                <a16:creationId xmlns:a16="http://schemas.microsoft.com/office/drawing/2014/main" id="{84166980-622E-0F55-737E-14EB8C8FE8E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A333398-7A0E-E30B-49F0-570B38C69A0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96796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79B7D-AB3A-7A27-211D-875B343BDD6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CD73F03-41E6-7F88-3935-C4033687C6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AD646DC-7071-7FA1-33EE-145C1EDF3B4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48A2546-B440-50AA-3631-C80C4F57D1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A3F92A9-50B2-EB2F-061A-658592EF1D2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2BB36F3-2A38-8C2C-8C12-D1F3F400FA20}"/>
              </a:ext>
            </a:extLst>
          </p:cNvPr>
          <p:cNvSpPr>
            <a:spLocks noGrp="1"/>
          </p:cNvSpPr>
          <p:nvPr>
            <p:ph type="dt" sz="half" idx="10"/>
          </p:nvPr>
        </p:nvSpPr>
        <p:spPr/>
        <p:txBody>
          <a:bodyPr/>
          <a:lstStyle/>
          <a:p>
            <a:fld id="{62D6E202-B606-4609-B914-27C9371A1F6D}" type="datetime1">
              <a:rPr lang="en-US" smtClean="0"/>
              <a:t>11/9/2023</a:t>
            </a:fld>
            <a:endParaRPr lang="en-US" dirty="0"/>
          </a:p>
        </p:txBody>
      </p:sp>
      <p:sp>
        <p:nvSpPr>
          <p:cNvPr id="8" name="Footer Placeholder 7">
            <a:extLst>
              <a:ext uri="{FF2B5EF4-FFF2-40B4-BE49-F238E27FC236}">
                <a16:creationId xmlns:a16="http://schemas.microsoft.com/office/drawing/2014/main" id="{C46BF056-08E7-6C1B-76DD-03F1B60008B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FEC43CA-6C62-C592-6112-55894D48C39B}"/>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4932292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BB6EA-BA5C-E693-171F-9AA7693F843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619CD70-8236-1E3A-C7E1-0BC8B35567B2}"/>
              </a:ext>
            </a:extLst>
          </p:cNvPr>
          <p:cNvSpPr>
            <a:spLocks noGrp="1"/>
          </p:cNvSpPr>
          <p:nvPr>
            <p:ph type="dt" sz="half" idx="10"/>
          </p:nvPr>
        </p:nvSpPr>
        <p:spPr/>
        <p:txBody>
          <a:bodyPr/>
          <a:lstStyle/>
          <a:p>
            <a:fld id="{1775B394-D9F9-4F0C-B15D-605F45CB9E9F}" type="datetime1">
              <a:rPr lang="en-US" smtClean="0"/>
              <a:t>11/9/2023</a:t>
            </a:fld>
            <a:endParaRPr lang="en-US" dirty="0"/>
          </a:p>
        </p:txBody>
      </p:sp>
      <p:sp>
        <p:nvSpPr>
          <p:cNvPr id="4" name="Footer Placeholder 3">
            <a:extLst>
              <a:ext uri="{FF2B5EF4-FFF2-40B4-BE49-F238E27FC236}">
                <a16:creationId xmlns:a16="http://schemas.microsoft.com/office/drawing/2014/main" id="{8E2BF089-2B28-33AF-149F-5736A9502BC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9FDAE11-C305-3F3F-5912-574FAEFD549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2909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A443D38-F682-941D-C92B-013ACB071576}"/>
              </a:ext>
            </a:extLst>
          </p:cNvPr>
          <p:cNvSpPr>
            <a:spLocks noGrp="1"/>
          </p:cNvSpPr>
          <p:nvPr>
            <p:ph type="dt" sz="half" idx="10"/>
          </p:nvPr>
        </p:nvSpPr>
        <p:spPr/>
        <p:txBody>
          <a:bodyPr/>
          <a:lstStyle/>
          <a:p>
            <a:fld id="{39667345-2558-425A-8533-9BFDBCE15005}" type="datetime1">
              <a:rPr lang="en-US" smtClean="0"/>
              <a:t>11/9/2023</a:t>
            </a:fld>
            <a:endParaRPr lang="en-US" dirty="0"/>
          </a:p>
        </p:txBody>
      </p:sp>
      <p:sp>
        <p:nvSpPr>
          <p:cNvPr id="3" name="Footer Placeholder 2">
            <a:extLst>
              <a:ext uri="{FF2B5EF4-FFF2-40B4-BE49-F238E27FC236}">
                <a16:creationId xmlns:a16="http://schemas.microsoft.com/office/drawing/2014/main" id="{F15B8527-45FA-77F1-A606-7F973A66272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F6FC18C-6127-8C6B-45A8-E01D1BA0BEF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63818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4A622-8044-6F77-A4AB-153DB15770A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8820DB3-2901-BB26-D266-677793BD3C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0F9B895-2704-5144-88D5-6B7ED1804B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A4D9C4B-3DF2-7A48-E861-06CCCA42FFA6}"/>
              </a:ext>
            </a:extLst>
          </p:cNvPr>
          <p:cNvSpPr>
            <a:spLocks noGrp="1"/>
          </p:cNvSpPr>
          <p:nvPr>
            <p:ph type="dt" sz="half" idx="10"/>
          </p:nvPr>
        </p:nvSpPr>
        <p:spPr/>
        <p:txBody>
          <a:bodyPr/>
          <a:lstStyle/>
          <a:p>
            <a:fld id="{92BEA474-078D-4E9B-9B14-09A87B19DC46}" type="datetime1">
              <a:rPr lang="en-US" smtClean="0"/>
              <a:t>11/9/2023</a:t>
            </a:fld>
            <a:endParaRPr lang="en-US" dirty="0"/>
          </a:p>
        </p:txBody>
      </p:sp>
      <p:sp>
        <p:nvSpPr>
          <p:cNvPr id="6" name="Footer Placeholder 5">
            <a:extLst>
              <a:ext uri="{FF2B5EF4-FFF2-40B4-BE49-F238E27FC236}">
                <a16:creationId xmlns:a16="http://schemas.microsoft.com/office/drawing/2014/main" id="{646641C4-7D31-CC3A-FEE9-138E509FE38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EA3FA99-B79A-B365-7B04-B546B67864A5}"/>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204400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17576C-6746-3280-3D20-2B360896D86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DC740085-9074-6CB3-B4A9-6FDD8CA51C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61CE56A-2969-C639-8FA3-B4F2A3C8A4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9EC8EF6-BA9D-1AF0-37B5-18B3ED6B499F}"/>
              </a:ext>
            </a:extLst>
          </p:cNvPr>
          <p:cNvSpPr>
            <a:spLocks noGrp="1"/>
          </p:cNvSpPr>
          <p:nvPr>
            <p:ph type="dt" sz="half" idx="10"/>
          </p:nvPr>
        </p:nvSpPr>
        <p:spPr/>
        <p:txBody>
          <a:bodyPr/>
          <a:lstStyle/>
          <a:p>
            <a:fld id="{4907D986-8816-4272-A432-0437A28A9828}" type="datetime1">
              <a:rPr lang="en-US" smtClean="0"/>
              <a:t>11/9/2023</a:t>
            </a:fld>
            <a:endParaRPr lang="en-US" dirty="0"/>
          </a:p>
        </p:txBody>
      </p:sp>
      <p:sp>
        <p:nvSpPr>
          <p:cNvPr id="6" name="Footer Placeholder 5">
            <a:extLst>
              <a:ext uri="{FF2B5EF4-FFF2-40B4-BE49-F238E27FC236}">
                <a16:creationId xmlns:a16="http://schemas.microsoft.com/office/drawing/2014/main" id="{9B0FA2EE-F974-976D-93FA-71C233895876}"/>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B8C27274-DB6C-117D-6D7C-A45DB336145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17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BE3B8-BF48-E7A6-3465-C5D3BF79364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0772EBC-CA00-7E9E-701E-3E0120E9134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44A6D86-6C20-BAA3-F7DB-FF7856E5500A}"/>
              </a:ext>
            </a:extLst>
          </p:cNvPr>
          <p:cNvSpPr>
            <a:spLocks noGrp="1"/>
          </p:cNvSpPr>
          <p:nvPr>
            <p:ph type="dt" sz="half" idx="10"/>
          </p:nvPr>
        </p:nvSpPr>
        <p:spPr/>
        <p:txBody>
          <a:bodyPr/>
          <a:lstStyle/>
          <a:p>
            <a:fld id="{B612A279-0833-481D-8C56-F67FD0AC6C50}" type="datetime1">
              <a:rPr lang="en-US" smtClean="0"/>
              <a:t>11/9/2023</a:t>
            </a:fld>
            <a:endParaRPr lang="en-US" dirty="0"/>
          </a:p>
        </p:txBody>
      </p:sp>
      <p:sp>
        <p:nvSpPr>
          <p:cNvPr id="5" name="Footer Placeholder 4">
            <a:extLst>
              <a:ext uri="{FF2B5EF4-FFF2-40B4-BE49-F238E27FC236}">
                <a16:creationId xmlns:a16="http://schemas.microsoft.com/office/drawing/2014/main" id="{D3EB99FE-EDED-5F59-3BBA-AE418E81CBC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066F254-4172-E723-6849-1793311DC5AE}"/>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908954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F7E780-0FC1-8E9C-5B08-5FAE0C16A77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B071D1C-246F-B9C2-29F3-A60792C547C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82B6C7B-5D79-EFE3-0BF0-E5E9105447BC}"/>
              </a:ext>
            </a:extLst>
          </p:cNvPr>
          <p:cNvSpPr>
            <a:spLocks noGrp="1"/>
          </p:cNvSpPr>
          <p:nvPr>
            <p:ph type="dt" sz="half" idx="10"/>
          </p:nvPr>
        </p:nvSpPr>
        <p:spPr/>
        <p:txBody>
          <a:bodyPr/>
          <a:lstStyle/>
          <a:p>
            <a:fld id="{6587DA83-5663-4C9C-B9AA-0B40A3DAFF81}" type="datetime1">
              <a:rPr lang="en-US" smtClean="0"/>
              <a:t>11/9/2023</a:t>
            </a:fld>
            <a:endParaRPr lang="en-US" dirty="0"/>
          </a:p>
        </p:txBody>
      </p:sp>
      <p:sp>
        <p:nvSpPr>
          <p:cNvPr id="5" name="Footer Placeholder 4">
            <a:extLst>
              <a:ext uri="{FF2B5EF4-FFF2-40B4-BE49-F238E27FC236}">
                <a16:creationId xmlns:a16="http://schemas.microsoft.com/office/drawing/2014/main" id="{27F8BF8A-B6B6-6376-E34C-069106E76AB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F353A8-CA71-C80E-42FF-4B220BFFE69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7592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4A3BFA-3129-C573-8AE8-B812C24600A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AFAC5A1-0C60-8800-B78A-32DC98C3CE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E88B4E1-AE08-A961-033A-9A527EE821B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D6E202-B606-4609-B914-27C9371A1F6D}" type="datetime1">
              <a:rPr lang="en-US" smtClean="0"/>
              <a:t>11/9/2023</a:t>
            </a:fld>
            <a:endParaRPr lang="en-US" dirty="0"/>
          </a:p>
        </p:txBody>
      </p:sp>
      <p:sp>
        <p:nvSpPr>
          <p:cNvPr id="5" name="Footer Placeholder 4">
            <a:extLst>
              <a:ext uri="{FF2B5EF4-FFF2-40B4-BE49-F238E27FC236}">
                <a16:creationId xmlns:a16="http://schemas.microsoft.com/office/drawing/2014/main" id="{2FAF5FAE-EC45-829B-2F2B-41D42385C8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A2334269-74DC-E8E3-4A41-E63124483B0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2292495698"/>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eg"/><Relationship Id="rId7" Type="http://schemas.openxmlformats.org/officeDocument/2006/relationships/diagramColors" Target="../diagrams/colors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jpeg"/><Relationship Id="rId7" Type="http://schemas.openxmlformats.org/officeDocument/2006/relationships/diagramColors" Target="../diagrams/colors5.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vacuuming a couch&#10;&#10;Description automatically generated">
            <a:extLst>
              <a:ext uri="{FF2B5EF4-FFF2-40B4-BE49-F238E27FC236}">
                <a16:creationId xmlns:a16="http://schemas.microsoft.com/office/drawing/2014/main" id="{05D81C48-E988-7F74-6CB2-4F6E24A0B3A1}"/>
              </a:ext>
            </a:extLst>
          </p:cNvPr>
          <p:cNvPicPr>
            <a:picLocks noChangeAspect="1"/>
          </p:cNvPicPr>
          <p:nvPr/>
        </p:nvPicPr>
        <p:blipFill rotWithShape="1">
          <a:blip r:embed="rId2">
            <a:extLst>
              <a:ext uri="{28A0092B-C50C-407E-A947-70E740481C1C}">
                <a14:useLocalDpi xmlns:a14="http://schemas.microsoft.com/office/drawing/2010/main" val="0"/>
              </a:ext>
            </a:extLst>
          </a:blip>
          <a:srcRect t="6250"/>
          <a:stretch/>
        </p:blipFill>
        <p:spPr>
          <a:xfrm>
            <a:off x="20" y="10"/>
            <a:ext cx="12191981" cy="6857990"/>
          </a:xfrm>
          <a:prstGeom prst="rect">
            <a:avLst/>
          </a:prstGeom>
        </p:spPr>
      </p:pic>
      <p:sp>
        <p:nvSpPr>
          <p:cNvPr id="27" name="Rectangle 26">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404553" y="3025661"/>
            <a:ext cx="9078562" cy="2387600"/>
          </a:xfrm>
        </p:spPr>
        <p:txBody>
          <a:bodyPr>
            <a:normAutofit/>
          </a:bodyPr>
          <a:lstStyle/>
          <a:p>
            <a:pPr algn="l"/>
            <a:r>
              <a:rPr lang="en-US" sz="6600" dirty="0">
                <a:solidFill>
                  <a:schemeClr val="bg1"/>
                </a:solidFill>
              </a:rPr>
              <a:t>Training on Housekeeping </a:t>
            </a:r>
          </a:p>
        </p:txBody>
      </p:sp>
      <p:sp>
        <p:nvSpPr>
          <p:cNvPr id="28" name="Rectangle: Rounded Corners 27">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a:extLst>
              <a:ext uri="{FF2B5EF4-FFF2-40B4-BE49-F238E27FC236}">
                <a16:creationId xmlns:a16="http://schemas.microsoft.com/office/drawing/2014/main" id="{A5A7CF6D-30B2-ECA6-12BB-E1746F5F4BD0}"/>
              </a:ext>
            </a:extLst>
          </p:cNvPr>
          <p:cNvSpPr txBox="1">
            <a:spLocks/>
          </p:cNvSpPr>
          <p:nvPr/>
        </p:nvSpPr>
        <p:spPr>
          <a:xfrm>
            <a:off x="609603" y="5468625"/>
            <a:ext cx="9078562" cy="712702"/>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r>
              <a:rPr lang="en-US" sz="3200" b="1" dirty="0"/>
              <a:t>Syeda Shamima Begum, 2232554</a:t>
            </a:r>
          </a:p>
        </p:txBody>
      </p:sp>
    </p:spTree>
    <p:extLst>
      <p:ext uri="{BB962C8B-B14F-4D97-AF65-F5344CB8AC3E}">
        <p14:creationId xmlns:p14="http://schemas.microsoft.com/office/powerpoint/2010/main" val="3585867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4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2231136" y="4325791"/>
            <a:ext cx="7729728" cy="1188720"/>
          </a:xfrm>
        </p:spPr>
        <p:txBody>
          <a:bodyPr>
            <a:normAutofit/>
          </a:bodyPr>
          <a:lstStyle/>
          <a:p>
            <a:pPr algn="ctr"/>
            <a:r>
              <a:rPr lang="en-US" sz="6000" b="1" u="sng" dirty="0"/>
              <a:t>Content</a:t>
            </a:r>
          </a:p>
        </p:txBody>
      </p:sp>
      <p:graphicFrame>
        <p:nvGraphicFramePr>
          <p:cNvPr id="6" name="Content Placeholder">
            <a:extLst>
              <a:ext uri="{FF2B5EF4-FFF2-40B4-BE49-F238E27FC236}">
                <a16:creationId xmlns:a16="http://schemas.microsoft.com/office/drawing/2014/main" id="{EFD5583E-E175-482D-184C-AAD3D1AC2577}"/>
              </a:ext>
            </a:extLst>
          </p:cNvPr>
          <p:cNvGraphicFramePr>
            <a:graphicFrameLocks noGrp="1"/>
          </p:cNvGraphicFramePr>
          <p:nvPr>
            <p:ph idx="1"/>
            <p:extLst>
              <p:ext uri="{D42A27DB-BD31-4B8C-83A1-F6EECF244321}">
                <p14:modId xmlns:p14="http://schemas.microsoft.com/office/powerpoint/2010/main" val="1679498258"/>
              </p:ext>
            </p:extLst>
          </p:nvPr>
        </p:nvGraphicFramePr>
        <p:xfrm>
          <a:off x="921592" y="941466"/>
          <a:ext cx="10340658" cy="2788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87065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344775" y="3673685"/>
            <a:ext cx="3996752" cy="2452687"/>
          </a:xfrm>
        </p:spPr>
        <p:txBody>
          <a:bodyPr anchor="ctr">
            <a:normAutofit/>
          </a:bodyPr>
          <a:lstStyle/>
          <a:p>
            <a:r>
              <a:rPr lang="en-US" sz="6000" b="1" u="sng" dirty="0"/>
              <a:t>Introduction</a:t>
            </a:r>
          </a:p>
        </p:txBody>
      </p:sp>
      <p:pic>
        <p:nvPicPr>
          <p:cNvPr id="8" name="Picture 7" descr="A person vacuuming the floor&#10;&#10;Description automatically generated">
            <a:extLst>
              <a:ext uri="{FF2B5EF4-FFF2-40B4-BE49-F238E27FC236}">
                <a16:creationId xmlns:a16="http://schemas.microsoft.com/office/drawing/2014/main" id="{CAA74A79-BFCE-2EA3-DA86-E72765D17D40}"/>
              </a:ext>
            </a:extLst>
          </p:cNvPr>
          <p:cNvPicPr>
            <a:picLocks noChangeAspect="1"/>
          </p:cNvPicPr>
          <p:nvPr/>
        </p:nvPicPr>
        <p:blipFill rotWithShape="1">
          <a:blip r:embed="rId3">
            <a:extLst>
              <a:ext uri="{28A0092B-C50C-407E-A947-70E740481C1C}">
                <a14:useLocalDpi xmlns:a14="http://schemas.microsoft.com/office/drawing/2010/main" val="0"/>
              </a:ext>
            </a:extLst>
          </a:blip>
          <a:srcRect t="36500" b="765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graphicFrame>
        <p:nvGraphicFramePr>
          <p:cNvPr id="12" name="Content Placeholder">
            <a:extLst>
              <a:ext uri="{FF2B5EF4-FFF2-40B4-BE49-F238E27FC236}">
                <a16:creationId xmlns:a16="http://schemas.microsoft.com/office/drawing/2014/main" id="{75823960-7ACF-97FC-1287-5B616C815981}"/>
              </a:ext>
            </a:extLst>
          </p:cNvPr>
          <p:cNvGraphicFramePr>
            <a:graphicFrameLocks noGrp="1"/>
          </p:cNvGraphicFramePr>
          <p:nvPr>
            <p:ph idx="1"/>
            <p:extLst>
              <p:ext uri="{D42A27DB-BD31-4B8C-83A1-F6EECF244321}">
                <p14:modId xmlns:p14="http://schemas.microsoft.com/office/powerpoint/2010/main" val="2098966913"/>
              </p:ext>
            </p:extLst>
          </p:nvPr>
        </p:nvGraphicFramePr>
        <p:xfrm>
          <a:off x="3771901" y="3429000"/>
          <a:ext cx="8205240" cy="342899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48011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title"/>
          </p:nvPr>
        </p:nvSpPr>
        <p:spPr>
          <a:xfrm>
            <a:off x="838200" y="556995"/>
            <a:ext cx="10515600" cy="1133693"/>
          </a:xfrm>
        </p:spPr>
        <p:txBody>
          <a:bodyPr>
            <a:normAutofit/>
          </a:bodyPr>
          <a:lstStyle/>
          <a:p>
            <a:r>
              <a:rPr lang="en-US" sz="5200" u="sng" dirty="0"/>
              <a:t>Best Industry Practice in Housekeeping</a:t>
            </a:r>
          </a:p>
        </p:txBody>
      </p:sp>
      <p:graphicFrame>
        <p:nvGraphicFramePr>
          <p:cNvPr id="6" name="Content Placeholder">
            <a:extLst>
              <a:ext uri="{FF2B5EF4-FFF2-40B4-BE49-F238E27FC236}">
                <a16:creationId xmlns:a16="http://schemas.microsoft.com/office/drawing/2014/main" id="{F424FD13-E0ED-4D75-ABFD-3F02EEEDD316}"/>
              </a:ext>
            </a:extLst>
          </p:cNvPr>
          <p:cNvGraphicFramePr>
            <a:graphicFrameLocks noGrp="1"/>
          </p:cNvGraphicFramePr>
          <p:nvPr>
            <p:ph idx="1"/>
            <p:extLst>
              <p:ext uri="{D42A27DB-BD31-4B8C-83A1-F6EECF244321}">
                <p14:modId xmlns:p14="http://schemas.microsoft.com/office/powerpoint/2010/main" val="194895330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0436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29C6972-D9D6-A415-2F91-E6810D61028C}"/>
              </a:ext>
            </a:extLst>
          </p:cNvPr>
          <p:cNvPicPr>
            <a:picLocks noChangeAspect="1"/>
          </p:cNvPicPr>
          <p:nvPr/>
        </p:nvPicPr>
        <p:blipFill rotWithShape="1">
          <a:blip r:embed="rId3">
            <a:extLst>
              <a:ext uri="{28A0092B-C50C-407E-A947-70E740481C1C}">
                <a14:useLocalDpi xmlns:a14="http://schemas.microsoft.com/office/drawing/2010/main" val="0"/>
              </a:ext>
            </a:extLst>
          </a:blip>
          <a:srcRect t="26650" b="20157"/>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title"/>
          </p:nvPr>
        </p:nvSpPr>
        <p:spPr>
          <a:xfrm>
            <a:off x="433465" y="140272"/>
            <a:ext cx="5257800" cy="1899912"/>
          </a:xfrm>
        </p:spPr>
        <p:txBody>
          <a:bodyPr>
            <a:normAutofit/>
          </a:bodyPr>
          <a:lstStyle/>
          <a:p>
            <a:r>
              <a:rPr lang="en-US" sz="3700" u="sng" dirty="0"/>
              <a:t>Holiday Inn- Sunderland &amp; Property Overview</a:t>
            </a:r>
          </a:p>
        </p:txBody>
      </p:sp>
      <p:graphicFrame>
        <p:nvGraphicFramePr>
          <p:cNvPr id="5" name="Content Placeholder 4">
            <a:extLst>
              <a:ext uri="{FF2B5EF4-FFF2-40B4-BE49-F238E27FC236}">
                <a16:creationId xmlns:a16="http://schemas.microsoft.com/office/drawing/2014/main" id="{6935321E-3C8E-717E-C075-E864F443B768}"/>
              </a:ext>
            </a:extLst>
          </p:cNvPr>
          <p:cNvGraphicFramePr>
            <a:graphicFrameLocks noGrp="1"/>
          </p:cNvGraphicFramePr>
          <p:nvPr>
            <p:ph idx="1"/>
            <p:extLst>
              <p:ext uri="{D42A27DB-BD31-4B8C-83A1-F6EECF244321}">
                <p14:modId xmlns:p14="http://schemas.microsoft.com/office/powerpoint/2010/main" val="3476054098"/>
              </p:ext>
            </p:extLst>
          </p:nvPr>
        </p:nvGraphicFramePr>
        <p:xfrm>
          <a:off x="433462" y="1828800"/>
          <a:ext cx="4693174" cy="488892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3690297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2B4C0C7-2745-46BE-B15F-E50582545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title"/>
          </p:nvPr>
        </p:nvSpPr>
        <p:spPr>
          <a:xfrm>
            <a:off x="5405554" y="85533"/>
            <a:ext cx="6556597" cy="821698"/>
          </a:xfrm>
        </p:spPr>
        <p:txBody>
          <a:bodyPr anchor="b">
            <a:normAutofit/>
          </a:bodyPr>
          <a:lstStyle/>
          <a:p>
            <a:r>
              <a:rPr lang="en-US" u="sng" dirty="0">
                <a:solidFill>
                  <a:schemeClr val="tx2"/>
                </a:solidFill>
              </a:rPr>
              <a:t>Room Cleaning Checklists</a:t>
            </a:r>
          </a:p>
        </p:txBody>
      </p:sp>
      <p:pic>
        <p:nvPicPr>
          <p:cNvPr id="4" name="Picture 3">
            <a:extLst>
              <a:ext uri="{FF2B5EF4-FFF2-40B4-BE49-F238E27FC236}">
                <a16:creationId xmlns:a16="http://schemas.microsoft.com/office/drawing/2014/main" id="{09692916-5EDC-9A5E-540C-0D6679892A48}"/>
              </a:ext>
            </a:extLst>
          </p:cNvPr>
          <p:cNvPicPr>
            <a:picLocks noChangeAspect="1"/>
          </p:cNvPicPr>
          <p:nvPr/>
        </p:nvPicPr>
        <p:blipFill rotWithShape="1">
          <a:blip r:embed="rId3">
            <a:alphaModFix/>
            <a:extLst>
              <a:ext uri="{28A0092B-C50C-407E-A947-70E740481C1C}">
                <a14:useLocalDpi xmlns:a14="http://schemas.microsoft.com/office/drawing/2010/main" val="0"/>
              </a:ext>
            </a:extLst>
          </a:blip>
          <a:srcRect t="8204" r="2" b="13298"/>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grpSp>
        <p:nvGrpSpPr>
          <p:cNvPr id="31" name="Group 30">
            <a:extLst>
              <a:ext uri="{FF2B5EF4-FFF2-40B4-BE49-F238E27FC236}">
                <a16:creationId xmlns:a16="http://schemas.microsoft.com/office/drawing/2014/main" id="{89D8939B-D984-4564-B942-51C44F623C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96695"/>
            <a:ext cx="4850918" cy="5212025"/>
            <a:chOff x="0" y="796695"/>
            <a:chExt cx="4850918" cy="5212025"/>
          </a:xfrm>
        </p:grpSpPr>
        <p:sp>
          <p:nvSpPr>
            <p:cNvPr id="32" name="Freeform: Shape 23">
              <a:extLst>
                <a:ext uri="{FF2B5EF4-FFF2-40B4-BE49-F238E27FC236}">
                  <a16:creationId xmlns:a16="http://schemas.microsoft.com/office/drawing/2014/main" id="{93EAFB53-01AA-467C-BE85-D555D06E35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926917"/>
              <a:ext cx="4828239" cy="4951702"/>
            </a:xfrm>
            <a:custGeom>
              <a:avLst/>
              <a:gdLst>
                <a:gd name="connsiteX0" fmla="*/ 2407249 w 4828239"/>
                <a:gd name="connsiteY0" fmla="*/ 1168 h 4951702"/>
                <a:gd name="connsiteX1" fmla="*/ 2651971 w 4828239"/>
                <a:gd name="connsiteY1" fmla="*/ 4800 h 4951702"/>
                <a:gd name="connsiteX2" fmla="*/ 3136762 w 4828239"/>
                <a:gd name="connsiteY2" fmla="*/ 80075 h 4951702"/>
                <a:gd name="connsiteX3" fmla="*/ 3598035 w 4828239"/>
                <a:gd name="connsiteY3" fmla="*/ 254778 h 4951702"/>
                <a:gd name="connsiteX4" fmla="*/ 4006734 w 4828239"/>
                <a:gd name="connsiteY4" fmla="*/ 532540 h 4951702"/>
                <a:gd name="connsiteX5" fmla="*/ 4333530 w 4828239"/>
                <a:gd name="connsiteY5" fmla="*/ 900560 h 4951702"/>
                <a:gd name="connsiteX6" fmla="*/ 4368761 w 4828239"/>
                <a:gd name="connsiteY6" fmla="*/ 950864 h 4951702"/>
                <a:gd name="connsiteX7" fmla="*/ 4402539 w 4828239"/>
                <a:gd name="connsiteY7" fmla="*/ 1002077 h 4951702"/>
                <a:gd name="connsiteX8" fmla="*/ 4435319 w 4828239"/>
                <a:gd name="connsiteY8" fmla="*/ 1053834 h 4951702"/>
                <a:gd name="connsiteX9" fmla="*/ 4466918 w 4828239"/>
                <a:gd name="connsiteY9" fmla="*/ 1106317 h 4951702"/>
                <a:gd name="connsiteX10" fmla="*/ 4582327 w 4828239"/>
                <a:gd name="connsiteY10" fmla="*/ 1322244 h 4951702"/>
                <a:gd name="connsiteX11" fmla="*/ 4740322 w 4828239"/>
                <a:gd name="connsiteY11" fmla="*/ 1783517 h 4951702"/>
                <a:gd name="connsiteX12" fmla="*/ 4777370 w 4828239"/>
                <a:gd name="connsiteY12" fmla="*/ 2023507 h 4951702"/>
                <a:gd name="connsiteX13" fmla="*/ 4801432 w 4828239"/>
                <a:gd name="connsiteY13" fmla="*/ 2263678 h 4951702"/>
                <a:gd name="connsiteX14" fmla="*/ 4820591 w 4828239"/>
                <a:gd name="connsiteY14" fmla="*/ 2503848 h 4951702"/>
                <a:gd name="connsiteX15" fmla="*/ 4824496 w 4828239"/>
                <a:gd name="connsiteY15" fmla="*/ 2564050 h 4951702"/>
                <a:gd name="connsiteX16" fmla="*/ 4826221 w 4828239"/>
                <a:gd name="connsiteY16" fmla="*/ 2595013 h 4951702"/>
                <a:gd name="connsiteX17" fmla="*/ 4827492 w 4828239"/>
                <a:gd name="connsiteY17" fmla="*/ 2626522 h 4951702"/>
                <a:gd name="connsiteX18" fmla="*/ 4825767 w 4828239"/>
                <a:gd name="connsiteY18" fmla="*/ 2753462 h 4951702"/>
                <a:gd name="connsiteX19" fmla="*/ 4696465 w 4828239"/>
                <a:gd name="connsiteY19" fmla="*/ 3252055 h 4951702"/>
                <a:gd name="connsiteX20" fmla="*/ 4409077 w 4828239"/>
                <a:gd name="connsiteY20" fmla="*/ 3675464 h 4951702"/>
                <a:gd name="connsiteX21" fmla="*/ 4233920 w 4828239"/>
                <a:gd name="connsiteY21" fmla="*/ 3851983 h 4951702"/>
                <a:gd name="connsiteX22" fmla="*/ 4051318 w 4828239"/>
                <a:gd name="connsiteY22" fmla="*/ 4012430 h 4951702"/>
                <a:gd name="connsiteX23" fmla="*/ 3680392 w 4828239"/>
                <a:gd name="connsiteY23" fmla="*/ 4301543 h 4951702"/>
                <a:gd name="connsiteX24" fmla="*/ 3587048 w 4828239"/>
                <a:gd name="connsiteY24" fmla="*/ 4372096 h 4951702"/>
                <a:gd name="connsiteX25" fmla="*/ 3491161 w 4828239"/>
                <a:gd name="connsiteY25" fmla="*/ 4443103 h 4951702"/>
                <a:gd name="connsiteX26" fmla="*/ 3392914 w 4828239"/>
                <a:gd name="connsiteY26" fmla="*/ 4513202 h 4951702"/>
                <a:gd name="connsiteX27" fmla="*/ 3291579 w 4828239"/>
                <a:gd name="connsiteY27" fmla="*/ 4581303 h 4951702"/>
                <a:gd name="connsiteX28" fmla="*/ 3078830 w 4828239"/>
                <a:gd name="connsiteY28" fmla="*/ 4709153 h 4951702"/>
                <a:gd name="connsiteX29" fmla="*/ 2850010 w 4828239"/>
                <a:gd name="connsiteY29" fmla="*/ 4817842 h 4951702"/>
                <a:gd name="connsiteX30" fmla="*/ 2352052 w 4828239"/>
                <a:gd name="connsiteY30" fmla="*/ 4942876 h 4951702"/>
                <a:gd name="connsiteX31" fmla="*/ 2223840 w 4828239"/>
                <a:gd name="connsiteY31" fmla="*/ 4950958 h 4951702"/>
                <a:gd name="connsiteX32" fmla="*/ 2191787 w 4828239"/>
                <a:gd name="connsiteY32" fmla="*/ 4951684 h 4951702"/>
                <a:gd name="connsiteX33" fmla="*/ 2159825 w 4828239"/>
                <a:gd name="connsiteY33" fmla="*/ 4951503 h 4951702"/>
                <a:gd name="connsiteX34" fmla="*/ 2127953 w 4828239"/>
                <a:gd name="connsiteY34" fmla="*/ 4951139 h 4951702"/>
                <a:gd name="connsiteX35" fmla="*/ 2096990 w 4828239"/>
                <a:gd name="connsiteY35" fmla="*/ 4949959 h 4951702"/>
                <a:gd name="connsiteX36" fmla="*/ 1849646 w 4828239"/>
                <a:gd name="connsiteY36" fmla="*/ 4930255 h 4951702"/>
                <a:gd name="connsiteX37" fmla="*/ 1603845 w 4828239"/>
                <a:gd name="connsiteY37" fmla="*/ 4886852 h 4951702"/>
                <a:gd name="connsiteX38" fmla="*/ 1362403 w 4828239"/>
                <a:gd name="connsiteY38" fmla="*/ 4818841 h 4951702"/>
                <a:gd name="connsiteX39" fmla="*/ 900222 w 4828239"/>
                <a:gd name="connsiteY39" fmla="*/ 4614355 h 4951702"/>
                <a:gd name="connsiteX40" fmla="*/ 510682 w 4828239"/>
                <a:gd name="connsiteY40" fmla="*/ 4296004 h 4951702"/>
                <a:gd name="connsiteX41" fmla="*/ 352778 w 4828239"/>
                <a:gd name="connsiteY41" fmla="*/ 4104412 h 4951702"/>
                <a:gd name="connsiteX42" fmla="*/ 214850 w 4828239"/>
                <a:gd name="connsiteY42" fmla="*/ 3901561 h 4951702"/>
                <a:gd name="connsiteX43" fmla="*/ 182615 w 4828239"/>
                <a:gd name="connsiteY43" fmla="*/ 3849894 h 4951702"/>
                <a:gd name="connsiteX44" fmla="*/ 151833 w 4828239"/>
                <a:gd name="connsiteY44" fmla="*/ 3799772 h 4951702"/>
                <a:gd name="connsiteX45" fmla="*/ 91087 w 4828239"/>
                <a:gd name="connsiteY45" fmla="*/ 3702614 h 4951702"/>
                <a:gd name="connsiteX46" fmla="*/ 0 w 4828239"/>
                <a:gd name="connsiteY46" fmla="*/ 3558952 h 4951702"/>
                <a:gd name="connsiteX47" fmla="*/ 0 w 4828239"/>
                <a:gd name="connsiteY47" fmla="*/ 3152786 h 4951702"/>
                <a:gd name="connsiteX48" fmla="*/ 21078 w 4828239"/>
                <a:gd name="connsiteY48" fmla="*/ 3185589 h 4951702"/>
                <a:gd name="connsiteX49" fmla="*/ 159097 w 4828239"/>
                <a:gd name="connsiteY49" fmla="*/ 3365285 h 4951702"/>
                <a:gd name="connsiteX50" fmla="*/ 308466 w 4828239"/>
                <a:gd name="connsiteY50" fmla="*/ 3546344 h 4951702"/>
                <a:gd name="connsiteX51" fmla="*/ 382742 w 4828239"/>
                <a:gd name="connsiteY51" fmla="*/ 3640869 h 4951702"/>
                <a:gd name="connsiteX52" fmla="*/ 418427 w 4828239"/>
                <a:gd name="connsiteY52" fmla="*/ 3687269 h 4951702"/>
                <a:gd name="connsiteX53" fmla="*/ 453386 w 4828239"/>
                <a:gd name="connsiteY53" fmla="*/ 3731671 h 4951702"/>
                <a:gd name="connsiteX54" fmla="*/ 753758 w 4828239"/>
                <a:gd name="connsiteY54" fmla="*/ 4059829 h 4951702"/>
                <a:gd name="connsiteX55" fmla="*/ 913479 w 4828239"/>
                <a:gd name="connsiteY55" fmla="*/ 4207472 h 4951702"/>
                <a:gd name="connsiteX56" fmla="*/ 1080736 w 4828239"/>
                <a:gd name="connsiteY56" fmla="*/ 4343584 h 4951702"/>
                <a:gd name="connsiteX57" fmla="*/ 1454385 w 4828239"/>
                <a:gd name="connsiteY57" fmla="*/ 4558875 h 4951702"/>
                <a:gd name="connsiteX58" fmla="*/ 1663411 w 4828239"/>
                <a:gd name="connsiteY58" fmla="*/ 4619712 h 4951702"/>
                <a:gd name="connsiteX59" fmla="*/ 1716984 w 4828239"/>
                <a:gd name="connsiteY59" fmla="*/ 4630427 h 4951702"/>
                <a:gd name="connsiteX60" fmla="*/ 1771011 w 4828239"/>
                <a:gd name="connsiteY60" fmla="*/ 4639417 h 4951702"/>
                <a:gd name="connsiteX61" fmla="*/ 1880064 w 4828239"/>
                <a:gd name="connsiteY61" fmla="*/ 4652311 h 4951702"/>
                <a:gd name="connsiteX62" fmla="*/ 1934909 w 4828239"/>
                <a:gd name="connsiteY62" fmla="*/ 4656487 h 4951702"/>
                <a:gd name="connsiteX63" fmla="*/ 1989935 w 4828239"/>
                <a:gd name="connsiteY63" fmla="*/ 4659393 h 4951702"/>
                <a:gd name="connsiteX64" fmla="*/ 2045142 w 4828239"/>
                <a:gd name="connsiteY64" fmla="*/ 4660664 h 4951702"/>
                <a:gd name="connsiteX65" fmla="*/ 2100440 w 4828239"/>
                <a:gd name="connsiteY65" fmla="*/ 4660392 h 4951702"/>
                <a:gd name="connsiteX66" fmla="*/ 2128135 w 4828239"/>
                <a:gd name="connsiteY66" fmla="*/ 4660119 h 4951702"/>
                <a:gd name="connsiteX67" fmla="*/ 2154831 w 4828239"/>
                <a:gd name="connsiteY67" fmla="*/ 4658939 h 4951702"/>
                <a:gd name="connsiteX68" fmla="*/ 2181436 w 4828239"/>
                <a:gd name="connsiteY68" fmla="*/ 4657577 h 4951702"/>
                <a:gd name="connsiteX69" fmla="*/ 2207950 w 4828239"/>
                <a:gd name="connsiteY69" fmla="*/ 4655398 h 4951702"/>
                <a:gd name="connsiteX70" fmla="*/ 2313098 w 4828239"/>
                <a:gd name="connsiteY70" fmla="*/ 4642413 h 4951702"/>
                <a:gd name="connsiteX71" fmla="*/ 2713625 w 4828239"/>
                <a:gd name="connsiteY71" fmla="*/ 4510932 h 4951702"/>
                <a:gd name="connsiteX72" fmla="*/ 3083643 w 4828239"/>
                <a:gd name="connsiteY72" fmla="*/ 4280386 h 4951702"/>
                <a:gd name="connsiteX73" fmla="*/ 3173355 w 4828239"/>
                <a:gd name="connsiteY73" fmla="*/ 4212648 h 4951702"/>
                <a:gd name="connsiteX74" fmla="*/ 3263067 w 4828239"/>
                <a:gd name="connsiteY74" fmla="*/ 4142640 h 4951702"/>
                <a:gd name="connsiteX75" fmla="*/ 3444762 w 4828239"/>
                <a:gd name="connsiteY75" fmla="*/ 3997357 h 4951702"/>
                <a:gd name="connsiteX76" fmla="*/ 3818229 w 4828239"/>
                <a:gd name="connsiteY76" fmla="*/ 3716144 h 4951702"/>
                <a:gd name="connsiteX77" fmla="*/ 4166182 w 4828239"/>
                <a:gd name="connsiteY77" fmla="*/ 3436474 h 4951702"/>
                <a:gd name="connsiteX78" fmla="*/ 4444399 w 4828239"/>
                <a:gd name="connsiteY78" fmla="*/ 3115943 h 4951702"/>
                <a:gd name="connsiteX79" fmla="*/ 4539196 w 4828239"/>
                <a:gd name="connsiteY79" fmla="*/ 2929618 h 4951702"/>
                <a:gd name="connsiteX80" fmla="*/ 4596946 w 4828239"/>
                <a:gd name="connsiteY80" fmla="*/ 2726040 h 4951702"/>
                <a:gd name="connsiteX81" fmla="*/ 4612927 w 4828239"/>
                <a:gd name="connsiteY81" fmla="*/ 2619257 h 4951702"/>
                <a:gd name="connsiteX82" fmla="*/ 4615561 w 4828239"/>
                <a:gd name="connsiteY82" fmla="*/ 2592198 h 4951702"/>
                <a:gd name="connsiteX83" fmla="*/ 4617558 w 4828239"/>
                <a:gd name="connsiteY83" fmla="*/ 2564595 h 4951702"/>
                <a:gd name="connsiteX84" fmla="*/ 4620464 w 4828239"/>
                <a:gd name="connsiteY84" fmla="*/ 2507571 h 4951702"/>
                <a:gd name="connsiteX85" fmla="*/ 4615470 w 4828239"/>
                <a:gd name="connsiteY85" fmla="*/ 2279568 h 4951702"/>
                <a:gd name="connsiteX86" fmla="*/ 4583416 w 4828239"/>
                <a:gd name="connsiteY86" fmla="*/ 2054379 h 4951702"/>
                <a:gd name="connsiteX87" fmla="*/ 4529026 w 4828239"/>
                <a:gd name="connsiteY87" fmla="*/ 1834639 h 4951702"/>
                <a:gd name="connsiteX88" fmla="*/ 4388556 w 4828239"/>
                <a:gd name="connsiteY88" fmla="*/ 1408324 h 4951702"/>
                <a:gd name="connsiteX89" fmla="*/ 4292851 w 4828239"/>
                <a:gd name="connsiteY89" fmla="*/ 1205927 h 4951702"/>
                <a:gd name="connsiteX90" fmla="*/ 4264975 w 4828239"/>
                <a:gd name="connsiteY90" fmla="*/ 1157439 h 4951702"/>
                <a:gd name="connsiteX91" fmla="*/ 4235646 w 4828239"/>
                <a:gd name="connsiteY91" fmla="*/ 1109859 h 4951702"/>
                <a:gd name="connsiteX92" fmla="*/ 4204591 w 4828239"/>
                <a:gd name="connsiteY92" fmla="*/ 1063368 h 4951702"/>
                <a:gd name="connsiteX93" fmla="*/ 4172175 w 4828239"/>
                <a:gd name="connsiteY93" fmla="*/ 1017876 h 4951702"/>
                <a:gd name="connsiteX94" fmla="*/ 3865265 w 4828239"/>
                <a:gd name="connsiteY94" fmla="*/ 697618 h 4951702"/>
                <a:gd name="connsiteX95" fmla="*/ 3495792 w 4828239"/>
                <a:gd name="connsiteY95" fmla="*/ 456267 h 4951702"/>
                <a:gd name="connsiteX96" fmla="*/ 3080011 w 4828239"/>
                <a:gd name="connsiteY96" fmla="*/ 304719 h 4951702"/>
                <a:gd name="connsiteX97" fmla="*/ 2638805 w 4828239"/>
                <a:gd name="connsiteY97" fmla="*/ 241884 h 4951702"/>
                <a:gd name="connsiteX98" fmla="*/ 2191696 w 4828239"/>
                <a:gd name="connsiteY98" fmla="*/ 257865 h 4951702"/>
                <a:gd name="connsiteX99" fmla="*/ 1752851 w 4828239"/>
                <a:gd name="connsiteY99" fmla="*/ 350120 h 4951702"/>
                <a:gd name="connsiteX100" fmla="*/ 1333074 w 4828239"/>
                <a:gd name="connsiteY100" fmla="*/ 510657 h 4951702"/>
                <a:gd name="connsiteX101" fmla="*/ 582960 w 4828239"/>
                <a:gd name="connsiteY101" fmla="*/ 1003893 h 4951702"/>
                <a:gd name="connsiteX102" fmla="*/ 276322 w 4828239"/>
                <a:gd name="connsiteY102" fmla="*/ 1333049 h 4951702"/>
                <a:gd name="connsiteX103" fmla="*/ 33882 w 4828239"/>
                <a:gd name="connsiteY103" fmla="*/ 1711057 h 4951702"/>
                <a:gd name="connsiteX104" fmla="*/ 0 w 4828239"/>
                <a:gd name="connsiteY104" fmla="*/ 1785501 h 4951702"/>
                <a:gd name="connsiteX105" fmla="*/ 0 w 4828239"/>
                <a:gd name="connsiteY105" fmla="*/ 1377082 h 4951702"/>
                <a:gd name="connsiteX106" fmla="*/ 111188 w 4828239"/>
                <a:gd name="connsiteY106" fmla="*/ 1208333 h 4951702"/>
                <a:gd name="connsiteX107" fmla="*/ 431321 w 4828239"/>
                <a:gd name="connsiteY107" fmla="*/ 841539 h 4951702"/>
                <a:gd name="connsiteX108" fmla="*/ 807876 w 4828239"/>
                <a:gd name="connsiteY108" fmla="*/ 533448 h 4951702"/>
                <a:gd name="connsiteX109" fmla="*/ 1228743 w 4828239"/>
                <a:gd name="connsiteY109" fmla="*/ 288828 h 4951702"/>
                <a:gd name="connsiteX110" fmla="*/ 2163003 w 4828239"/>
                <a:gd name="connsiteY110" fmla="*/ 19056 h 4951702"/>
                <a:gd name="connsiteX111" fmla="*/ 2407249 w 4828239"/>
                <a:gd name="connsiteY111" fmla="*/ 1168 h 4951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Lst>
              <a:rect l="l" t="t" r="r" b="b"/>
              <a:pathLst>
                <a:path w="4828239" h="4951702">
                  <a:moveTo>
                    <a:pt x="2407249" y="1168"/>
                  </a:moveTo>
                  <a:cubicBezTo>
                    <a:pt x="2488914" y="-1193"/>
                    <a:pt x="2570658" y="33"/>
                    <a:pt x="2651971" y="4800"/>
                  </a:cubicBezTo>
                  <a:cubicBezTo>
                    <a:pt x="2814869" y="14698"/>
                    <a:pt x="2977677" y="38942"/>
                    <a:pt x="3136762" y="80075"/>
                  </a:cubicBezTo>
                  <a:cubicBezTo>
                    <a:pt x="3295846" y="121117"/>
                    <a:pt x="3451209" y="179231"/>
                    <a:pt x="3598035" y="254778"/>
                  </a:cubicBezTo>
                  <a:cubicBezTo>
                    <a:pt x="3744680" y="330325"/>
                    <a:pt x="3883516" y="422670"/>
                    <a:pt x="4006734" y="532540"/>
                  </a:cubicBezTo>
                  <a:cubicBezTo>
                    <a:pt x="4130043" y="642320"/>
                    <a:pt x="4238460" y="767354"/>
                    <a:pt x="4333530" y="900560"/>
                  </a:cubicBezTo>
                  <a:lnTo>
                    <a:pt x="4368761" y="950864"/>
                  </a:lnTo>
                  <a:lnTo>
                    <a:pt x="4402539" y="1002077"/>
                  </a:lnTo>
                  <a:cubicBezTo>
                    <a:pt x="4413436" y="1019329"/>
                    <a:pt x="4424604" y="1036491"/>
                    <a:pt x="4435319" y="1053834"/>
                  </a:cubicBezTo>
                  <a:lnTo>
                    <a:pt x="4466918" y="1106317"/>
                  </a:lnTo>
                  <a:cubicBezTo>
                    <a:pt x="4508233" y="1176779"/>
                    <a:pt x="4547187" y="1248604"/>
                    <a:pt x="4582327" y="1322244"/>
                  </a:cubicBezTo>
                  <a:cubicBezTo>
                    <a:pt x="4652789" y="1469524"/>
                    <a:pt x="4707088" y="1624523"/>
                    <a:pt x="4740322" y="1783517"/>
                  </a:cubicBezTo>
                  <a:cubicBezTo>
                    <a:pt x="4756848" y="1863060"/>
                    <a:pt x="4768380" y="1943238"/>
                    <a:pt x="4777370" y="2023507"/>
                  </a:cubicBezTo>
                  <a:cubicBezTo>
                    <a:pt x="4786540" y="2103685"/>
                    <a:pt x="4793895" y="2183772"/>
                    <a:pt x="4801432" y="2263678"/>
                  </a:cubicBezTo>
                  <a:cubicBezTo>
                    <a:pt x="4808605" y="2343674"/>
                    <a:pt x="4814961" y="2423670"/>
                    <a:pt x="4820591" y="2503848"/>
                  </a:cubicBezTo>
                  <a:lnTo>
                    <a:pt x="4824496" y="2564050"/>
                  </a:lnTo>
                  <a:cubicBezTo>
                    <a:pt x="4825222" y="2573947"/>
                    <a:pt x="4825676" y="2584571"/>
                    <a:pt x="4826221" y="2595013"/>
                  </a:cubicBezTo>
                  <a:cubicBezTo>
                    <a:pt x="4826766" y="2605455"/>
                    <a:pt x="4827311" y="2615989"/>
                    <a:pt x="4827492" y="2626522"/>
                  </a:cubicBezTo>
                  <a:cubicBezTo>
                    <a:pt x="4828854" y="2668563"/>
                    <a:pt x="4828400" y="2710967"/>
                    <a:pt x="4825767" y="2753462"/>
                  </a:cubicBezTo>
                  <a:cubicBezTo>
                    <a:pt x="4815960" y="2923534"/>
                    <a:pt x="4770287" y="3094877"/>
                    <a:pt x="4696465" y="3252055"/>
                  </a:cubicBezTo>
                  <a:cubicBezTo>
                    <a:pt x="4622825" y="3409687"/>
                    <a:pt x="4521308" y="3551156"/>
                    <a:pt x="4409077" y="3675464"/>
                  </a:cubicBezTo>
                  <a:cubicBezTo>
                    <a:pt x="4352961" y="3737845"/>
                    <a:pt x="4294031" y="3796321"/>
                    <a:pt x="4233920" y="3851983"/>
                  </a:cubicBezTo>
                  <a:cubicBezTo>
                    <a:pt x="4173809" y="3907645"/>
                    <a:pt x="4112882" y="3961218"/>
                    <a:pt x="4051318" y="4012430"/>
                  </a:cubicBezTo>
                  <a:cubicBezTo>
                    <a:pt x="3928463" y="4115308"/>
                    <a:pt x="3802884" y="4209107"/>
                    <a:pt x="3680392" y="4301543"/>
                  </a:cubicBezTo>
                  <a:lnTo>
                    <a:pt x="3587048" y="4372096"/>
                  </a:lnTo>
                  <a:cubicBezTo>
                    <a:pt x="3555449" y="4395795"/>
                    <a:pt x="3523578" y="4419676"/>
                    <a:pt x="3491161" y="4443103"/>
                  </a:cubicBezTo>
                  <a:cubicBezTo>
                    <a:pt x="3458836" y="4466621"/>
                    <a:pt x="3426147" y="4490047"/>
                    <a:pt x="3392914" y="4513202"/>
                  </a:cubicBezTo>
                  <a:cubicBezTo>
                    <a:pt x="3359590" y="4536175"/>
                    <a:pt x="3325993" y="4558966"/>
                    <a:pt x="3291579" y="4581303"/>
                  </a:cubicBezTo>
                  <a:cubicBezTo>
                    <a:pt x="3223114" y="4626069"/>
                    <a:pt x="3152471" y="4669472"/>
                    <a:pt x="3078830" y="4709153"/>
                  </a:cubicBezTo>
                  <a:cubicBezTo>
                    <a:pt x="3005281" y="4749014"/>
                    <a:pt x="2929189" y="4786061"/>
                    <a:pt x="2850010" y="4817842"/>
                  </a:cubicBezTo>
                  <a:cubicBezTo>
                    <a:pt x="2692378" y="4882312"/>
                    <a:pt x="2523032" y="4925806"/>
                    <a:pt x="2352052" y="4942876"/>
                  </a:cubicBezTo>
                  <a:cubicBezTo>
                    <a:pt x="2309285" y="4946963"/>
                    <a:pt x="2266517" y="4950050"/>
                    <a:pt x="2223840" y="4950958"/>
                  </a:cubicBezTo>
                  <a:lnTo>
                    <a:pt x="2191787" y="4951684"/>
                  </a:lnTo>
                  <a:cubicBezTo>
                    <a:pt x="2181163" y="4951775"/>
                    <a:pt x="2170449" y="4951503"/>
                    <a:pt x="2159825" y="4951503"/>
                  </a:cubicBezTo>
                  <a:lnTo>
                    <a:pt x="2127953" y="4951139"/>
                  </a:lnTo>
                  <a:lnTo>
                    <a:pt x="2096990" y="4949959"/>
                  </a:lnTo>
                  <a:cubicBezTo>
                    <a:pt x="2014542" y="4947326"/>
                    <a:pt x="1931912" y="4940788"/>
                    <a:pt x="1849646" y="4930255"/>
                  </a:cubicBezTo>
                  <a:cubicBezTo>
                    <a:pt x="1767288" y="4920267"/>
                    <a:pt x="1685113" y="4905920"/>
                    <a:pt x="1603845" y="4886852"/>
                  </a:cubicBezTo>
                  <a:cubicBezTo>
                    <a:pt x="1522668" y="4867601"/>
                    <a:pt x="1442127" y="4844811"/>
                    <a:pt x="1362403" y="4818841"/>
                  </a:cubicBezTo>
                  <a:cubicBezTo>
                    <a:pt x="1203228" y="4766449"/>
                    <a:pt x="1045868" y="4701253"/>
                    <a:pt x="900222" y="4614355"/>
                  </a:cubicBezTo>
                  <a:cubicBezTo>
                    <a:pt x="754485" y="4527639"/>
                    <a:pt x="624366" y="4417678"/>
                    <a:pt x="510682" y="4296004"/>
                  </a:cubicBezTo>
                  <a:cubicBezTo>
                    <a:pt x="453568" y="4235258"/>
                    <a:pt x="401629" y="4170607"/>
                    <a:pt x="352778" y="4104412"/>
                  </a:cubicBezTo>
                  <a:cubicBezTo>
                    <a:pt x="304199" y="4037945"/>
                    <a:pt x="257980" y="3970479"/>
                    <a:pt x="214850" y="3901561"/>
                  </a:cubicBezTo>
                  <a:cubicBezTo>
                    <a:pt x="203772" y="3884490"/>
                    <a:pt x="193330" y="3867147"/>
                    <a:pt x="182615" y="3849894"/>
                  </a:cubicBezTo>
                  <a:lnTo>
                    <a:pt x="151833" y="3799772"/>
                  </a:lnTo>
                  <a:cubicBezTo>
                    <a:pt x="132129" y="3767356"/>
                    <a:pt x="111699" y="3735212"/>
                    <a:pt x="91087" y="3702614"/>
                  </a:cubicBezTo>
                  <a:lnTo>
                    <a:pt x="0" y="3558952"/>
                  </a:lnTo>
                  <a:lnTo>
                    <a:pt x="0" y="3152786"/>
                  </a:lnTo>
                  <a:lnTo>
                    <a:pt x="21078" y="3185589"/>
                  </a:lnTo>
                  <a:cubicBezTo>
                    <a:pt x="63392" y="3246607"/>
                    <a:pt x="110427" y="3305810"/>
                    <a:pt x="159097" y="3365285"/>
                  </a:cubicBezTo>
                  <a:cubicBezTo>
                    <a:pt x="207767" y="3424851"/>
                    <a:pt x="258616" y="3484417"/>
                    <a:pt x="308466" y="3546344"/>
                  </a:cubicBezTo>
                  <a:cubicBezTo>
                    <a:pt x="333437" y="3577217"/>
                    <a:pt x="358135" y="3608816"/>
                    <a:pt x="382742" y="3640869"/>
                  </a:cubicBezTo>
                  <a:lnTo>
                    <a:pt x="418427" y="3687269"/>
                  </a:lnTo>
                  <a:cubicBezTo>
                    <a:pt x="430141" y="3702069"/>
                    <a:pt x="441309" y="3717233"/>
                    <a:pt x="453386" y="3731671"/>
                  </a:cubicBezTo>
                  <a:cubicBezTo>
                    <a:pt x="547638" y="3849168"/>
                    <a:pt x="649881" y="3957313"/>
                    <a:pt x="753758" y="4059829"/>
                  </a:cubicBezTo>
                  <a:cubicBezTo>
                    <a:pt x="805970" y="4110859"/>
                    <a:pt x="859089" y="4160164"/>
                    <a:pt x="913479" y="4207472"/>
                  </a:cubicBezTo>
                  <a:cubicBezTo>
                    <a:pt x="967869" y="4254780"/>
                    <a:pt x="1023258" y="4300544"/>
                    <a:pt x="1080736" y="4343584"/>
                  </a:cubicBezTo>
                  <a:cubicBezTo>
                    <a:pt x="1195237" y="4429846"/>
                    <a:pt x="1318727" y="4506937"/>
                    <a:pt x="1454385" y="4558875"/>
                  </a:cubicBezTo>
                  <a:cubicBezTo>
                    <a:pt x="1522033" y="4584845"/>
                    <a:pt x="1592132" y="4604730"/>
                    <a:pt x="1663411" y="4619712"/>
                  </a:cubicBezTo>
                  <a:cubicBezTo>
                    <a:pt x="1681299" y="4623254"/>
                    <a:pt x="1699006" y="4627340"/>
                    <a:pt x="1716984" y="4630427"/>
                  </a:cubicBezTo>
                  <a:lnTo>
                    <a:pt x="1771011" y="4639417"/>
                  </a:lnTo>
                  <a:cubicBezTo>
                    <a:pt x="1807241" y="4644229"/>
                    <a:pt x="1843471" y="4649314"/>
                    <a:pt x="1880064" y="4652311"/>
                  </a:cubicBezTo>
                  <a:cubicBezTo>
                    <a:pt x="1898316" y="4654036"/>
                    <a:pt x="1916567" y="4655670"/>
                    <a:pt x="1934909" y="4656487"/>
                  </a:cubicBezTo>
                  <a:cubicBezTo>
                    <a:pt x="1953251" y="4657395"/>
                    <a:pt x="1971502" y="4658848"/>
                    <a:pt x="1989935" y="4659393"/>
                  </a:cubicBezTo>
                  <a:lnTo>
                    <a:pt x="2045142" y="4660664"/>
                  </a:lnTo>
                  <a:cubicBezTo>
                    <a:pt x="2063484" y="4661118"/>
                    <a:pt x="2082008" y="4660482"/>
                    <a:pt x="2100440" y="4660392"/>
                  </a:cubicBezTo>
                  <a:lnTo>
                    <a:pt x="2128135" y="4660119"/>
                  </a:lnTo>
                  <a:cubicBezTo>
                    <a:pt x="2137124" y="4659847"/>
                    <a:pt x="2145932" y="4659302"/>
                    <a:pt x="2154831" y="4658939"/>
                  </a:cubicBezTo>
                  <a:cubicBezTo>
                    <a:pt x="2163729" y="4658485"/>
                    <a:pt x="2172628" y="4658212"/>
                    <a:pt x="2181436" y="4657577"/>
                  </a:cubicBezTo>
                  <a:lnTo>
                    <a:pt x="2207950" y="4655398"/>
                  </a:lnTo>
                  <a:cubicBezTo>
                    <a:pt x="2243272" y="4652583"/>
                    <a:pt x="2278321" y="4647861"/>
                    <a:pt x="2313098" y="4642413"/>
                  </a:cubicBezTo>
                  <a:cubicBezTo>
                    <a:pt x="2452298" y="4619349"/>
                    <a:pt x="2586139" y="4574221"/>
                    <a:pt x="2713625" y="4510932"/>
                  </a:cubicBezTo>
                  <a:cubicBezTo>
                    <a:pt x="2841565" y="4448369"/>
                    <a:pt x="2963330" y="4368282"/>
                    <a:pt x="3083643" y="4280386"/>
                  </a:cubicBezTo>
                  <a:cubicBezTo>
                    <a:pt x="3113698" y="4258503"/>
                    <a:pt x="3143572" y="4235712"/>
                    <a:pt x="3173355" y="4212648"/>
                  </a:cubicBezTo>
                  <a:cubicBezTo>
                    <a:pt x="3203319" y="4189675"/>
                    <a:pt x="3233193" y="4166339"/>
                    <a:pt x="3263067" y="4142640"/>
                  </a:cubicBezTo>
                  <a:lnTo>
                    <a:pt x="3444762" y="3997357"/>
                  </a:lnTo>
                  <a:cubicBezTo>
                    <a:pt x="3569432" y="3898473"/>
                    <a:pt x="3695284" y="3806401"/>
                    <a:pt x="3818229" y="3716144"/>
                  </a:cubicBezTo>
                  <a:cubicBezTo>
                    <a:pt x="3941084" y="3625886"/>
                    <a:pt x="4059309" y="3534721"/>
                    <a:pt x="4166182" y="3436474"/>
                  </a:cubicBezTo>
                  <a:cubicBezTo>
                    <a:pt x="4273056" y="3338408"/>
                    <a:pt x="4369578" y="3233895"/>
                    <a:pt x="4444399" y="3115943"/>
                  </a:cubicBezTo>
                  <a:cubicBezTo>
                    <a:pt x="4481809" y="3057013"/>
                    <a:pt x="4513772" y="2994905"/>
                    <a:pt x="4539196" y="2929618"/>
                  </a:cubicBezTo>
                  <a:cubicBezTo>
                    <a:pt x="4564802" y="2864422"/>
                    <a:pt x="4583235" y="2796139"/>
                    <a:pt x="4596946" y="2726040"/>
                  </a:cubicBezTo>
                  <a:cubicBezTo>
                    <a:pt x="4603756" y="2690991"/>
                    <a:pt x="4609204" y="2655306"/>
                    <a:pt x="4612927" y="2619257"/>
                  </a:cubicBezTo>
                  <a:cubicBezTo>
                    <a:pt x="4614017" y="2610268"/>
                    <a:pt x="4614743" y="2601188"/>
                    <a:pt x="4615561" y="2592198"/>
                  </a:cubicBezTo>
                  <a:cubicBezTo>
                    <a:pt x="4616287" y="2583118"/>
                    <a:pt x="4617195" y="2574220"/>
                    <a:pt x="4617558" y="2564595"/>
                  </a:cubicBezTo>
                  <a:lnTo>
                    <a:pt x="4620464" y="2507571"/>
                  </a:lnTo>
                  <a:cubicBezTo>
                    <a:pt x="4623097" y="2431479"/>
                    <a:pt x="4621462" y="2355297"/>
                    <a:pt x="4615470" y="2279568"/>
                  </a:cubicBezTo>
                  <a:cubicBezTo>
                    <a:pt x="4609658" y="2203748"/>
                    <a:pt x="4598490" y="2128564"/>
                    <a:pt x="4583416" y="2054379"/>
                  </a:cubicBezTo>
                  <a:cubicBezTo>
                    <a:pt x="4568162" y="1980194"/>
                    <a:pt x="4549094" y="1907008"/>
                    <a:pt x="4529026" y="1834639"/>
                  </a:cubicBezTo>
                  <a:cubicBezTo>
                    <a:pt x="4488983" y="1689810"/>
                    <a:pt x="4444762" y="1546888"/>
                    <a:pt x="4388556" y="1408324"/>
                  </a:cubicBezTo>
                  <a:cubicBezTo>
                    <a:pt x="4360407" y="1339133"/>
                    <a:pt x="4328990" y="1271213"/>
                    <a:pt x="4292851" y="1205927"/>
                  </a:cubicBezTo>
                  <a:cubicBezTo>
                    <a:pt x="4284043" y="1189492"/>
                    <a:pt x="4274327" y="1173511"/>
                    <a:pt x="4264975" y="1157439"/>
                  </a:cubicBezTo>
                  <a:cubicBezTo>
                    <a:pt x="4255350" y="1141458"/>
                    <a:pt x="4245361" y="1125749"/>
                    <a:pt x="4235646" y="1109859"/>
                  </a:cubicBezTo>
                  <a:lnTo>
                    <a:pt x="4204591" y="1063368"/>
                  </a:lnTo>
                  <a:lnTo>
                    <a:pt x="4172175" y="1017876"/>
                  </a:lnTo>
                  <a:cubicBezTo>
                    <a:pt x="4083462" y="898290"/>
                    <a:pt x="3979312" y="791326"/>
                    <a:pt x="3865265" y="697618"/>
                  </a:cubicBezTo>
                  <a:cubicBezTo>
                    <a:pt x="3751490" y="603638"/>
                    <a:pt x="3627909" y="521917"/>
                    <a:pt x="3495792" y="456267"/>
                  </a:cubicBezTo>
                  <a:cubicBezTo>
                    <a:pt x="3363766" y="390436"/>
                    <a:pt x="3224022" y="339950"/>
                    <a:pt x="3080011" y="304719"/>
                  </a:cubicBezTo>
                  <a:cubicBezTo>
                    <a:pt x="2935999" y="269397"/>
                    <a:pt x="2787992" y="249057"/>
                    <a:pt x="2638805" y="241884"/>
                  </a:cubicBezTo>
                  <a:cubicBezTo>
                    <a:pt x="2489345" y="234347"/>
                    <a:pt x="2340067" y="239341"/>
                    <a:pt x="2191696" y="257865"/>
                  </a:cubicBezTo>
                  <a:cubicBezTo>
                    <a:pt x="2043417" y="276479"/>
                    <a:pt x="1896500" y="307624"/>
                    <a:pt x="1752851" y="350120"/>
                  </a:cubicBezTo>
                  <a:cubicBezTo>
                    <a:pt x="1609112" y="392433"/>
                    <a:pt x="1468914" y="447187"/>
                    <a:pt x="1333074" y="510657"/>
                  </a:cubicBezTo>
                  <a:cubicBezTo>
                    <a:pt x="1060578" y="636236"/>
                    <a:pt x="806151" y="802767"/>
                    <a:pt x="582960" y="1003893"/>
                  </a:cubicBezTo>
                  <a:cubicBezTo>
                    <a:pt x="471728" y="1104774"/>
                    <a:pt x="368668" y="1214825"/>
                    <a:pt x="276322" y="1333049"/>
                  </a:cubicBezTo>
                  <a:cubicBezTo>
                    <a:pt x="183795" y="1451092"/>
                    <a:pt x="102164" y="1577669"/>
                    <a:pt x="33882" y="1711057"/>
                  </a:cubicBezTo>
                  <a:lnTo>
                    <a:pt x="0" y="1785501"/>
                  </a:lnTo>
                  <a:lnTo>
                    <a:pt x="0" y="1377082"/>
                  </a:lnTo>
                  <a:lnTo>
                    <a:pt x="111188" y="1208333"/>
                  </a:lnTo>
                  <a:cubicBezTo>
                    <a:pt x="206927" y="1076920"/>
                    <a:pt x="314732" y="954315"/>
                    <a:pt x="431321" y="841539"/>
                  </a:cubicBezTo>
                  <a:cubicBezTo>
                    <a:pt x="548183" y="728763"/>
                    <a:pt x="674488" y="625885"/>
                    <a:pt x="807876" y="533448"/>
                  </a:cubicBezTo>
                  <a:cubicBezTo>
                    <a:pt x="941446" y="441103"/>
                    <a:pt x="1082007" y="358837"/>
                    <a:pt x="1228743" y="288828"/>
                  </a:cubicBezTo>
                  <a:cubicBezTo>
                    <a:pt x="1522578" y="149811"/>
                    <a:pt x="1838931" y="57919"/>
                    <a:pt x="2163003" y="19056"/>
                  </a:cubicBezTo>
                  <a:cubicBezTo>
                    <a:pt x="2243998" y="9477"/>
                    <a:pt x="2325584" y="3529"/>
                    <a:pt x="2407249" y="116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24">
              <a:extLst>
                <a:ext uri="{FF2B5EF4-FFF2-40B4-BE49-F238E27FC236}">
                  <a16:creationId xmlns:a16="http://schemas.microsoft.com/office/drawing/2014/main" id="{B2935CA6-94DE-46EF-8BB1-9DB074B6C4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544811 h 4884231"/>
                <a:gd name="connsiteX1" fmla="*/ 1694919 w 4814598"/>
                <a:gd name="connsiteY1" fmla="*/ 709526 h 4884231"/>
                <a:gd name="connsiteX2" fmla="*/ 932184 w 4814598"/>
                <a:gd name="connsiteY2" fmla="*/ 1163171 h 4884231"/>
                <a:gd name="connsiteX3" fmla="*/ 407894 w 4814598"/>
                <a:gd name="connsiteY3" fmla="*/ 1812768 h 4884231"/>
                <a:gd name="connsiteX4" fmla="*/ 220025 w 4814598"/>
                <a:gd name="connsiteY4" fmla="*/ 2558977 h 4884231"/>
                <a:gd name="connsiteX5" fmla="*/ 530204 w 4814598"/>
                <a:gd name="connsiteY5" fmla="*/ 3236995 h 4884231"/>
                <a:gd name="connsiteX6" fmla="*/ 697098 w 4814598"/>
                <a:gd name="connsiteY6" fmla="*/ 3471717 h 4884231"/>
                <a:gd name="connsiteX7" fmla="*/ 1333800 w 4814598"/>
                <a:gd name="connsiteY7" fmla="*/ 4121677 h 4884231"/>
                <a:gd name="connsiteX8" fmla="*/ 2170902 w 4814598"/>
                <a:gd name="connsiteY8" fmla="*/ 4339420 h 4884231"/>
                <a:gd name="connsiteX9" fmla="*/ 2709357 w 4814598"/>
                <a:gd name="connsiteY9" fmla="*/ 4200765 h 4884231"/>
                <a:gd name="connsiteX10" fmla="*/ 3290852 w 4814598"/>
                <a:gd name="connsiteY10" fmla="*/ 3800420 h 4884231"/>
                <a:gd name="connsiteX11" fmla="*/ 3434410 w 4814598"/>
                <a:gd name="connsiteY11" fmla="*/ 3689188 h 4884231"/>
                <a:gd name="connsiteX12" fmla="*/ 4069660 w 4814598"/>
                <a:gd name="connsiteY12" fmla="*/ 3124945 h 4884231"/>
                <a:gd name="connsiteX13" fmla="*/ 4269787 w 4814598"/>
                <a:gd name="connsiteY13" fmla="*/ 2558977 h 4884231"/>
                <a:gd name="connsiteX14" fmla="*/ 3797526 w 4814598"/>
                <a:gd name="connsiteY14" fmla="*/ 1099701 h 4884231"/>
                <a:gd name="connsiteX15" fmla="*/ 3273691 w 4814598"/>
                <a:gd name="connsiteY15" fmla="*/ 695179 h 4884231"/>
                <a:gd name="connsiteX16" fmla="*/ 2550817 w 4814598"/>
                <a:gd name="connsiteY16" fmla="*/ 544811 h 4884231"/>
                <a:gd name="connsiteX17" fmla="*/ 2550817 w 4814598"/>
                <a:gd name="connsiteY17" fmla="*/ 0 h 4884231"/>
                <a:gd name="connsiteX18" fmla="*/ 4814598 w 4814598"/>
                <a:gd name="connsiteY18" fmla="*/ 2558977 h 4884231"/>
                <a:gd name="connsiteX19" fmla="*/ 3626365 w 4814598"/>
                <a:gd name="connsiteY19" fmla="*/ 4229640 h 4884231"/>
                <a:gd name="connsiteX20" fmla="*/ 2170902 w 4814598"/>
                <a:gd name="connsiteY20" fmla="*/ 4884231 h 4884231"/>
                <a:gd name="connsiteX21" fmla="*/ 246267 w 4814598"/>
                <a:gd name="connsiteY21" fmla="*/ 3777538 h 4884231"/>
                <a:gd name="connsiteX22" fmla="*/ 40127 w 4814598"/>
                <a:gd name="connsiteY22" fmla="*/ 3489366 h 4884231"/>
                <a:gd name="connsiteX23" fmla="*/ 0 w 4814598"/>
                <a:gd name="connsiteY23" fmla="*/ 3432245 h 4884231"/>
                <a:gd name="connsiteX24" fmla="*/ 0 w 4814598"/>
                <a:gd name="connsiteY24" fmla="*/ 1432577 h 4884231"/>
                <a:gd name="connsiteX25" fmla="*/ 54624 w 4814598"/>
                <a:gd name="connsiteY25" fmla="*/ 1339196 h 4884231"/>
                <a:gd name="connsiteX26" fmla="*/ 2550817 w 4814598"/>
                <a:gd name="connsiteY26"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14598" h="4884231">
                  <a:moveTo>
                    <a:pt x="2550817" y="544811"/>
                  </a:moveTo>
                  <a:cubicBezTo>
                    <a:pt x="2270966" y="544811"/>
                    <a:pt x="1974952" y="601744"/>
                    <a:pt x="1694919" y="709526"/>
                  </a:cubicBezTo>
                  <a:cubicBezTo>
                    <a:pt x="1417883" y="816127"/>
                    <a:pt x="1154103" y="973032"/>
                    <a:pt x="932184" y="1163171"/>
                  </a:cubicBezTo>
                  <a:cubicBezTo>
                    <a:pt x="710536" y="1353038"/>
                    <a:pt x="529296" y="1577682"/>
                    <a:pt x="407894" y="1812768"/>
                  </a:cubicBezTo>
                  <a:cubicBezTo>
                    <a:pt x="283223" y="2054210"/>
                    <a:pt x="220025" y="2305277"/>
                    <a:pt x="220025" y="2558977"/>
                  </a:cubicBezTo>
                  <a:cubicBezTo>
                    <a:pt x="220025" y="2801418"/>
                    <a:pt x="315095" y="2942070"/>
                    <a:pt x="530204" y="3236995"/>
                  </a:cubicBezTo>
                  <a:cubicBezTo>
                    <a:pt x="584050" y="3310817"/>
                    <a:pt x="639711" y="3387181"/>
                    <a:pt x="697098" y="3471717"/>
                  </a:cubicBezTo>
                  <a:cubicBezTo>
                    <a:pt x="900040" y="3770818"/>
                    <a:pt x="1108249" y="3983476"/>
                    <a:pt x="1333800" y="4121677"/>
                  </a:cubicBezTo>
                  <a:cubicBezTo>
                    <a:pt x="1572882" y="4268231"/>
                    <a:pt x="1846740" y="4339420"/>
                    <a:pt x="2170902" y="4339420"/>
                  </a:cubicBezTo>
                  <a:cubicBezTo>
                    <a:pt x="2354867" y="4339420"/>
                    <a:pt x="2525938" y="4295381"/>
                    <a:pt x="2709357" y="4200765"/>
                  </a:cubicBezTo>
                  <a:cubicBezTo>
                    <a:pt x="2897680" y="4103607"/>
                    <a:pt x="3084097" y="3961956"/>
                    <a:pt x="3290852" y="3800420"/>
                  </a:cubicBezTo>
                  <a:cubicBezTo>
                    <a:pt x="3339340" y="3762556"/>
                    <a:pt x="3387647" y="3725236"/>
                    <a:pt x="3434410" y="3689188"/>
                  </a:cubicBezTo>
                  <a:cubicBezTo>
                    <a:pt x="3682844" y="3497505"/>
                    <a:pt x="3917476" y="3316446"/>
                    <a:pt x="4069660" y="3124945"/>
                  </a:cubicBezTo>
                  <a:cubicBezTo>
                    <a:pt x="4209948" y="2948426"/>
                    <a:pt x="4269787" y="2779172"/>
                    <a:pt x="4269787" y="2558977"/>
                  </a:cubicBezTo>
                  <a:cubicBezTo>
                    <a:pt x="4269787" y="1980933"/>
                    <a:pt x="4102076" y="1462636"/>
                    <a:pt x="3797526" y="1099701"/>
                  </a:cubicBezTo>
                  <a:cubicBezTo>
                    <a:pt x="3650427" y="924453"/>
                    <a:pt x="3474272" y="788342"/>
                    <a:pt x="3273691" y="695179"/>
                  </a:cubicBezTo>
                  <a:cubicBezTo>
                    <a:pt x="3058944" y="595388"/>
                    <a:pt x="2815686" y="544811"/>
                    <a:pt x="2550817" y="544811"/>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25">
              <a:extLst>
                <a:ext uri="{FF2B5EF4-FFF2-40B4-BE49-F238E27FC236}">
                  <a16:creationId xmlns:a16="http://schemas.microsoft.com/office/drawing/2014/main" id="{2352A8D1-612B-42BB-A925-A3EF53F720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960593"/>
              <a:ext cx="4814598" cy="4884231"/>
            </a:xfrm>
            <a:custGeom>
              <a:avLst/>
              <a:gdLst>
                <a:gd name="connsiteX0" fmla="*/ 2550817 w 4814598"/>
                <a:gd name="connsiteY0" fmla="*/ 454009 h 4884231"/>
                <a:gd name="connsiteX1" fmla="*/ 1662321 w 4814598"/>
                <a:gd name="connsiteY1" fmla="*/ 624807 h 4884231"/>
                <a:gd name="connsiteX2" fmla="*/ 873072 w 4814598"/>
                <a:gd name="connsiteY2" fmla="*/ 1094253 h 4884231"/>
                <a:gd name="connsiteX3" fmla="*/ 327171 w 4814598"/>
                <a:gd name="connsiteY3" fmla="*/ 1771181 h 4884231"/>
                <a:gd name="connsiteX4" fmla="*/ 129223 w 4814598"/>
                <a:gd name="connsiteY4" fmla="*/ 2558977 h 4884231"/>
                <a:gd name="connsiteX5" fmla="*/ 456836 w 4814598"/>
                <a:gd name="connsiteY5" fmla="*/ 3290477 h 4884231"/>
                <a:gd name="connsiteX6" fmla="*/ 621914 w 4814598"/>
                <a:gd name="connsiteY6" fmla="*/ 3522657 h 4884231"/>
                <a:gd name="connsiteX7" fmla="*/ 2170902 w 4814598"/>
                <a:gd name="connsiteY7" fmla="*/ 4430222 h 4884231"/>
                <a:gd name="connsiteX8" fmla="*/ 3346786 w 4814598"/>
                <a:gd name="connsiteY8" fmla="*/ 3871881 h 4884231"/>
                <a:gd name="connsiteX9" fmla="*/ 3489890 w 4814598"/>
                <a:gd name="connsiteY9" fmla="*/ 3761012 h 4884231"/>
                <a:gd name="connsiteX10" fmla="*/ 4140757 w 4814598"/>
                <a:gd name="connsiteY10" fmla="*/ 3181424 h 4884231"/>
                <a:gd name="connsiteX11" fmla="*/ 4360589 w 4814598"/>
                <a:gd name="connsiteY11" fmla="*/ 2558977 h 4884231"/>
                <a:gd name="connsiteX12" fmla="*/ 3867171 w 4814598"/>
                <a:gd name="connsiteY12" fmla="*/ 1041315 h 4884231"/>
                <a:gd name="connsiteX13" fmla="*/ 3312009 w 4814598"/>
                <a:gd name="connsiteY13" fmla="*/ 612822 h 4884231"/>
                <a:gd name="connsiteX14" fmla="*/ 2550817 w 4814598"/>
                <a:gd name="connsiteY14" fmla="*/ 454009 h 4884231"/>
                <a:gd name="connsiteX15" fmla="*/ 2550817 w 4814598"/>
                <a:gd name="connsiteY15" fmla="*/ 0 h 4884231"/>
                <a:gd name="connsiteX16" fmla="*/ 4814598 w 4814598"/>
                <a:gd name="connsiteY16" fmla="*/ 2558977 h 4884231"/>
                <a:gd name="connsiteX17" fmla="*/ 3626365 w 4814598"/>
                <a:gd name="connsiteY17" fmla="*/ 4229640 h 4884231"/>
                <a:gd name="connsiteX18" fmla="*/ 2170902 w 4814598"/>
                <a:gd name="connsiteY18" fmla="*/ 4884231 h 4884231"/>
                <a:gd name="connsiteX19" fmla="*/ 246267 w 4814598"/>
                <a:gd name="connsiteY19" fmla="*/ 3777538 h 4884231"/>
                <a:gd name="connsiteX20" fmla="*/ 40127 w 4814598"/>
                <a:gd name="connsiteY20" fmla="*/ 3489366 h 4884231"/>
                <a:gd name="connsiteX21" fmla="*/ 0 w 4814598"/>
                <a:gd name="connsiteY21" fmla="*/ 3432245 h 4884231"/>
                <a:gd name="connsiteX22" fmla="*/ 0 w 4814598"/>
                <a:gd name="connsiteY22" fmla="*/ 1432577 h 4884231"/>
                <a:gd name="connsiteX23" fmla="*/ 54624 w 4814598"/>
                <a:gd name="connsiteY23" fmla="*/ 1339196 h 4884231"/>
                <a:gd name="connsiteX24" fmla="*/ 2550817 w 4814598"/>
                <a:gd name="connsiteY24" fmla="*/ 0 h 4884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814598" h="4884231">
                  <a:moveTo>
                    <a:pt x="2550817" y="454009"/>
                  </a:moveTo>
                  <a:cubicBezTo>
                    <a:pt x="2255802" y="454009"/>
                    <a:pt x="1956792" y="511396"/>
                    <a:pt x="1662321" y="624807"/>
                  </a:cubicBezTo>
                  <a:cubicBezTo>
                    <a:pt x="1375660" y="735041"/>
                    <a:pt x="1102800" y="897394"/>
                    <a:pt x="873072" y="1094253"/>
                  </a:cubicBezTo>
                  <a:cubicBezTo>
                    <a:pt x="639348" y="1294471"/>
                    <a:pt x="455656" y="1522293"/>
                    <a:pt x="327171" y="1771181"/>
                  </a:cubicBezTo>
                  <a:cubicBezTo>
                    <a:pt x="195872" y="2025607"/>
                    <a:pt x="129223" y="2290658"/>
                    <a:pt x="129223" y="2558977"/>
                  </a:cubicBezTo>
                  <a:cubicBezTo>
                    <a:pt x="129223" y="2829294"/>
                    <a:pt x="235552" y="2987108"/>
                    <a:pt x="456836" y="3290477"/>
                  </a:cubicBezTo>
                  <a:cubicBezTo>
                    <a:pt x="510228" y="3363663"/>
                    <a:pt x="565435" y="3439392"/>
                    <a:pt x="621914" y="3522657"/>
                  </a:cubicBezTo>
                  <a:cubicBezTo>
                    <a:pt x="1053495" y="4158815"/>
                    <a:pt x="1516766" y="4430222"/>
                    <a:pt x="2170902" y="4430222"/>
                  </a:cubicBezTo>
                  <a:cubicBezTo>
                    <a:pt x="2600213" y="4430222"/>
                    <a:pt x="2915205" y="4209119"/>
                    <a:pt x="3346786" y="3871881"/>
                  </a:cubicBezTo>
                  <a:cubicBezTo>
                    <a:pt x="3395002" y="3834198"/>
                    <a:pt x="3443218" y="3796969"/>
                    <a:pt x="3489890" y="3761012"/>
                  </a:cubicBezTo>
                  <a:cubicBezTo>
                    <a:pt x="3742864" y="3565879"/>
                    <a:pt x="3981763" y="3381551"/>
                    <a:pt x="4140757" y="3181424"/>
                  </a:cubicBezTo>
                  <a:cubicBezTo>
                    <a:pt x="4292760" y="2990104"/>
                    <a:pt x="4360589" y="2798149"/>
                    <a:pt x="4360589" y="2558977"/>
                  </a:cubicBezTo>
                  <a:cubicBezTo>
                    <a:pt x="4360589" y="1959594"/>
                    <a:pt x="4185341" y="1420595"/>
                    <a:pt x="3867171" y="1041315"/>
                  </a:cubicBezTo>
                  <a:cubicBezTo>
                    <a:pt x="3711446" y="855807"/>
                    <a:pt x="3524667" y="711614"/>
                    <a:pt x="3312009" y="612822"/>
                  </a:cubicBezTo>
                  <a:cubicBezTo>
                    <a:pt x="3085095" y="507491"/>
                    <a:pt x="2829034" y="454009"/>
                    <a:pt x="2550817" y="454009"/>
                  </a:cubicBezTo>
                  <a:close/>
                  <a:moveTo>
                    <a:pt x="2550817" y="0"/>
                  </a:moveTo>
                  <a:cubicBezTo>
                    <a:pt x="3970050" y="0"/>
                    <a:pt x="4814598" y="1145647"/>
                    <a:pt x="4814598" y="2558977"/>
                  </a:cubicBezTo>
                  <a:cubicBezTo>
                    <a:pt x="4814598" y="3376738"/>
                    <a:pt x="4225839" y="3761193"/>
                    <a:pt x="3626365" y="4229640"/>
                  </a:cubicBezTo>
                  <a:cubicBezTo>
                    <a:pt x="3189699" y="4570874"/>
                    <a:pt x="2769014" y="4884231"/>
                    <a:pt x="2170902" y="4884231"/>
                  </a:cubicBezTo>
                  <a:cubicBezTo>
                    <a:pt x="1283950" y="4884231"/>
                    <a:pt x="708085" y="4458279"/>
                    <a:pt x="246267" y="3777538"/>
                  </a:cubicBezTo>
                  <a:cubicBezTo>
                    <a:pt x="176985" y="3675432"/>
                    <a:pt x="106654" y="3581344"/>
                    <a:pt x="40127" y="3489366"/>
                  </a:cubicBezTo>
                  <a:lnTo>
                    <a:pt x="0" y="3432245"/>
                  </a:lnTo>
                  <a:lnTo>
                    <a:pt x="0" y="1432577"/>
                  </a:lnTo>
                  <a:lnTo>
                    <a:pt x="54624" y="1339196"/>
                  </a:lnTo>
                  <a:cubicBezTo>
                    <a:pt x="578230" y="541497"/>
                    <a:pt x="1569352" y="0"/>
                    <a:pt x="2550817"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35" name="Freeform: Shape 26">
              <a:extLst>
                <a:ext uri="{FF2B5EF4-FFF2-40B4-BE49-F238E27FC236}">
                  <a16:creationId xmlns:a16="http://schemas.microsoft.com/office/drawing/2014/main" id="{0858A699-36FD-4E40-A79C-7B11883C9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96695"/>
              <a:ext cx="4850918" cy="5212025"/>
            </a:xfrm>
            <a:custGeom>
              <a:avLst/>
              <a:gdLst>
                <a:gd name="connsiteX0" fmla="*/ 2244906 w 4850918"/>
                <a:gd name="connsiteY0" fmla="*/ 0 h 5212025"/>
                <a:gd name="connsiteX1" fmla="*/ 4850918 w 4850918"/>
                <a:gd name="connsiteY1" fmla="*/ 2606013 h 5212025"/>
                <a:gd name="connsiteX2" fmla="*/ 2244906 w 4850918"/>
                <a:gd name="connsiteY2" fmla="*/ 5212025 h 5212025"/>
                <a:gd name="connsiteX3" fmla="*/ 83949 w 4850918"/>
                <a:gd name="connsiteY3" fmla="*/ 4063077 h 5212025"/>
                <a:gd name="connsiteX4" fmla="*/ 0 w 4850918"/>
                <a:gd name="connsiteY4" fmla="*/ 3924890 h 5212025"/>
                <a:gd name="connsiteX5" fmla="*/ 0 w 4850918"/>
                <a:gd name="connsiteY5" fmla="*/ 3598606 h 5212025"/>
                <a:gd name="connsiteX6" fmla="*/ 15357 w 4850918"/>
                <a:gd name="connsiteY6" fmla="*/ 3619452 h 5212025"/>
                <a:gd name="connsiteX7" fmla="*/ 107340 w 4850918"/>
                <a:gd name="connsiteY7" fmla="*/ 3738402 h 5212025"/>
                <a:gd name="connsiteX8" fmla="*/ 168177 w 4850918"/>
                <a:gd name="connsiteY8" fmla="*/ 3816401 h 5212025"/>
                <a:gd name="connsiteX9" fmla="*/ 245086 w 4850918"/>
                <a:gd name="connsiteY9" fmla="*/ 3916919 h 5212025"/>
                <a:gd name="connsiteX10" fmla="*/ 284403 w 4850918"/>
                <a:gd name="connsiteY10" fmla="*/ 3970310 h 5212025"/>
                <a:gd name="connsiteX11" fmla="*/ 319634 w 4850918"/>
                <a:gd name="connsiteY11" fmla="*/ 4018253 h 5212025"/>
                <a:gd name="connsiteX12" fmla="*/ 319816 w 4850918"/>
                <a:gd name="connsiteY12" fmla="*/ 4018435 h 5212025"/>
                <a:gd name="connsiteX13" fmla="*/ 319998 w 4850918"/>
                <a:gd name="connsiteY13" fmla="*/ 4018617 h 5212025"/>
                <a:gd name="connsiteX14" fmla="*/ 381652 w 4850918"/>
                <a:gd name="connsiteY14" fmla="*/ 4099884 h 5212025"/>
                <a:gd name="connsiteX15" fmla="*/ 393547 w 4850918"/>
                <a:gd name="connsiteY15" fmla="*/ 4115230 h 5212025"/>
                <a:gd name="connsiteX16" fmla="*/ 399540 w 4850918"/>
                <a:gd name="connsiteY16" fmla="*/ 4122676 h 5212025"/>
                <a:gd name="connsiteX17" fmla="*/ 470547 w 4850918"/>
                <a:gd name="connsiteY17" fmla="*/ 4208756 h 5212025"/>
                <a:gd name="connsiteX18" fmla="*/ 633445 w 4850918"/>
                <a:gd name="connsiteY18" fmla="*/ 4384730 h 5212025"/>
                <a:gd name="connsiteX19" fmla="*/ 997833 w 4850918"/>
                <a:gd name="connsiteY19" fmla="*/ 4677384 h 5212025"/>
                <a:gd name="connsiteX20" fmla="*/ 1198505 w 4850918"/>
                <a:gd name="connsiteY20" fmla="*/ 4786982 h 5212025"/>
                <a:gd name="connsiteX21" fmla="*/ 1198687 w 4850918"/>
                <a:gd name="connsiteY21" fmla="*/ 4787073 h 5212025"/>
                <a:gd name="connsiteX22" fmla="*/ 1198869 w 4850918"/>
                <a:gd name="connsiteY22" fmla="*/ 4787164 h 5212025"/>
                <a:gd name="connsiteX23" fmla="*/ 1410709 w 4850918"/>
                <a:gd name="connsiteY23" fmla="*/ 4869975 h 5212025"/>
                <a:gd name="connsiteX24" fmla="*/ 1631902 w 4850918"/>
                <a:gd name="connsiteY24" fmla="*/ 4927271 h 5212025"/>
                <a:gd name="connsiteX25" fmla="*/ 1744134 w 4850918"/>
                <a:gd name="connsiteY25" fmla="*/ 4946157 h 5212025"/>
                <a:gd name="connsiteX26" fmla="*/ 1856819 w 4850918"/>
                <a:gd name="connsiteY26" fmla="*/ 4958961 h 5212025"/>
                <a:gd name="connsiteX27" fmla="*/ 2090089 w 4850918"/>
                <a:gd name="connsiteY27" fmla="*/ 4969130 h 5212025"/>
                <a:gd name="connsiteX28" fmla="*/ 2101802 w 4850918"/>
                <a:gd name="connsiteY28" fmla="*/ 4969130 h 5212025"/>
                <a:gd name="connsiteX29" fmla="*/ 2117238 w 4850918"/>
                <a:gd name="connsiteY29" fmla="*/ 4969221 h 5212025"/>
                <a:gd name="connsiteX30" fmla="*/ 2147294 w 4850918"/>
                <a:gd name="connsiteY30" fmla="*/ 4968767 h 5212025"/>
                <a:gd name="connsiteX31" fmla="*/ 2147566 w 4850918"/>
                <a:gd name="connsiteY31" fmla="*/ 4968767 h 5212025"/>
                <a:gd name="connsiteX32" fmla="*/ 2147838 w 4850918"/>
                <a:gd name="connsiteY32" fmla="*/ 4968767 h 5212025"/>
                <a:gd name="connsiteX33" fmla="*/ 2176078 w 4850918"/>
                <a:gd name="connsiteY33" fmla="*/ 4968041 h 5212025"/>
                <a:gd name="connsiteX34" fmla="*/ 2204499 w 4850918"/>
                <a:gd name="connsiteY34" fmla="*/ 4966588 h 5212025"/>
                <a:gd name="connsiteX35" fmla="*/ 2315822 w 4850918"/>
                <a:gd name="connsiteY35" fmla="*/ 4956872 h 5212025"/>
                <a:gd name="connsiteX36" fmla="*/ 2746222 w 4850918"/>
                <a:gd name="connsiteY36" fmla="*/ 4840555 h 5212025"/>
                <a:gd name="connsiteX37" fmla="*/ 2950617 w 4850918"/>
                <a:gd name="connsiteY37" fmla="*/ 4739220 h 5212025"/>
                <a:gd name="connsiteX38" fmla="*/ 3148929 w 4850918"/>
                <a:gd name="connsiteY38" fmla="*/ 4615367 h 5212025"/>
                <a:gd name="connsiteX39" fmla="*/ 3342791 w 4850918"/>
                <a:gd name="connsiteY39" fmla="*/ 4474533 h 5212025"/>
                <a:gd name="connsiteX40" fmla="*/ 3438496 w 4850918"/>
                <a:gd name="connsiteY40" fmla="*/ 4399894 h 5212025"/>
                <a:gd name="connsiteX41" fmla="*/ 3536108 w 4850918"/>
                <a:gd name="connsiteY41" fmla="*/ 4321804 h 5212025"/>
                <a:gd name="connsiteX42" fmla="*/ 3700641 w 4850918"/>
                <a:gd name="connsiteY42" fmla="*/ 4192956 h 5212025"/>
                <a:gd name="connsiteX43" fmla="*/ 3927282 w 4850918"/>
                <a:gd name="connsiteY43" fmla="*/ 4014258 h 5212025"/>
                <a:gd name="connsiteX44" fmla="*/ 4279230 w 4850918"/>
                <a:gd name="connsiteY44" fmla="*/ 3693909 h 5212025"/>
                <a:gd name="connsiteX45" fmla="*/ 4424785 w 4850918"/>
                <a:gd name="connsiteY45" fmla="*/ 3517209 h 5212025"/>
                <a:gd name="connsiteX46" fmla="*/ 4539922 w 4850918"/>
                <a:gd name="connsiteY46" fmla="*/ 3324800 h 5212025"/>
                <a:gd name="connsiteX47" fmla="*/ 4660234 w 4850918"/>
                <a:gd name="connsiteY47" fmla="*/ 2893945 h 5212025"/>
                <a:gd name="connsiteX48" fmla="*/ 4667045 w 4850918"/>
                <a:gd name="connsiteY48" fmla="*/ 2779081 h 5212025"/>
                <a:gd name="connsiteX49" fmla="*/ 4667135 w 4850918"/>
                <a:gd name="connsiteY49" fmla="*/ 2774632 h 5212025"/>
                <a:gd name="connsiteX50" fmla="*/ 4667408 w 4850918"/>
                <a:gd name="connsiteY50" fmla="*/ 2719787 h 5212025"/>
                <a:gd name="connsiteX51" fmla="*/ 4667317 w 4850918"/>
                <a:gd name="connsiteY51" fmla="*/ 2702444 h 5212025"/>
                <a:gd name="connsiteX52" fmla="*/ 4666772 w 4850918"/>
                <a:gd name="connsiteY52" fmla="*/ 2658950 h 5212025"/>
                <a:gd name="connsiteX53" fmla="*/ 4654787 w 4850918"/>
                <a:gd name="connsiteY53" fmla="*/ 2416691 h 5212025"/>
                <a:gd name="connsiteX54" fmla="*/ 4581781 w 4850918"/>
                <a:gd name="connsiteY54" fmla="*/ 1936985 h 5212025"/>
                <a:gd name="connsiteX55" fmla="*/ 4435046 w 4850918"/>
                <a:gd name="connsiteY55" fmla="*/ 1474894 h 5212025"/>
                <a:gd name="connsiteX56" fmla="*/ 4386104 w 4850918"/>
                <a:gd name="connsiteY56" fmla="*/ 1364116 h 5212025"/>
                <a:gd name="connsiteX57" fmla="*/ 4331623 w 4850918"/>
                <a:gd name="connsiteY57" fmla="*/ 1255698 h 5212025"/>
                <a:gd name="connsiteX58" fmla="*/ 4206861 w 4850918"/>
                <a:gd name="connsiteY58" fmla="*/ 1048216 h 5212025"/>
                <a:gd name="connsiteX59" fmla="*/ 3895592 w 4850918"/>
                <a:gd name="connsiteY59" fmla="*/ 681922 h 5212025"/>
                <a:gd name="connsiteX60" fmla="*/ 3710356 w 4850918"/>
                <a:gd name="connsiteY60" fmla="*/ 530192 h 5212025"/>
                <a:gd name="connsiteX61" fmla="*/ 3507777 w 4850918"/>
                <a:gd name="connsiteY61" fmla="*/ 403705 h 5212025"/>
                <a:gd name="connsiteX62" fmla="*/ 3065936 w 4850918"/>
                <a:gd name="connsiteY62" fmla="*/ 232543 h 5212025"/>
                <a:gd name="connsiteX63" fmla="*/ 2834573 w 4850918"/>
                <a:gd name="connsiteY63" fmla="*/ 187233 h 5212025"/>
                <a:gd name="connsiteX64" fmla="*/ 2601212 w 4850918"/>
                <a:gd name="connsiteY64" fmla="*/ 166894 h 5212025"/>
                <a:gd name="connsiteX65" fmla="*/ 2499332 w 4850918"/>
                <a:gd name="connsiteY65" fmla="*/ 164715 h 5212025"/>
                <a:gd name="connsiteX66" fmla="*/ 2131857 w 4850918"/>
                <a:gd name="connsiteY66" fmla="*/ 192046 h 5212025"/>
                <a:gd name="connsiteX67" fmla="*/ 1901130 w 4850918"/>
                <a:gd name="connsiteY67" fmla="*/ 237084 h 5212025"/>
                <a:gd name="connsiteX68" fmla="*/ 1674579 w 4850918"/>
                <a:gd name="connsiteY68" fmla="*/ 301553 h 5212025"/>
                <a:gd name="connsiteX69" fmla="*/ 1453477 w 4850918"/>
                <a:gd name="connsiteY69" fmla="*/ 383819 h 5212025"/>
                <a:gd name="connsiteX70" fmla="*/ 1238821 w 4850918"/>
                <a:gd name="connsiteY70" fmla="*/ 483338 h 5212025"/>
                <a:gd name="connsiteX71" fmla="*/ 831666 w 4850918"/>
                <a:gd name="connsiteY71" fmla="*/ 727777 h 5212025"/>
                <a:gd name="connsiteX72" fmla="*/ 735416 w 4850918"/>
                <a:gd name="connsiteY72" fmla="*/ 798148 h 5212025"/>
                <a:gd name="connsiteX73" fmla="*/ 735234 w 4850918"/>
                <a:gd name="connsiteY73" fmla="*/ 798330 h 5212025"/>
                <a:gd name="connsiteX74" fmla="*/ 735053 w 4850918"/>
                <a:gd name="connsiteY74" fmla="*/ 798511 h 5212025"/>
                <a:gd name="connsiteX75" fmla="*/ 695554 w 4850918"/>
                <a:gd name="connsiteY75" fmla="*/ 828748 h 5212025"/>
                <a:gd name="connsiteX76" fmla="*/ 687563 w 4850918"/>
                <a:gd name="connsiteY76" fmla="*/ 835014 h 5212025"/>
                <a:gd name="connsiteX77" fmla="*/ 641254 w 4850918"/>
                <a:gd name="connsiteY77" fmla="*/ 871970 h 5212025"/>
                <a:gd name="connsiteX78" fmla="*/ 461013 w 4850918"/>
                <a:gd name="connsiteY78" fmla="*/ 1030147 h 5212025"/>
                <a:gd name="connsiteX79" fmla="*/ 139938 w 4850918"/>
                <a:gd name="connsiteY79" fmla="*/ 1388360 h 5212025"/>
                <a:gd name="connsiteX80" fmla="*/ 3281 w 4850918"/>
                <a:gd name="connsiteY80" fmla="*/ 1587670 h 5212025"/>
                <a:gd name="connsiteX81" fmla="*/ 0 w 4850918"/>
                <a:gd name="connsiteY81" fmla="*/ 1593348 h 5212025"/>
                <a:gd name="connsiteX82" fmla="*/ 0 w 4850918"/>
                <a:gd name="connsiteY82" fmla="*/ 1287136 h 5212025"/>
                <a:gd name="connsiteX83" fmla="*/ 83949 w 4850918"/>
                <a:gd name="connsiteY83" fmla="*/ 1148949 h 5212025"/>
                <a:gd name="connsiteX84" fmla="*/ 2244906 w 4850918"/>
                <a:gd name="connsiteY84" fmla="*/ 0 h 521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4850918" h="5212025">
                  <a:moveTo>
                    <a:pt x="2244906" y="0"/>
                  </a:moveTo>
                  <a:cubicBezTo>
                    <a:pt x="3684206" y="0"/>
                    <a:pt x="4850918" y="1166713"/>
                    <a:pt x="4850918" y="2606013"/>
                  </a:cubicBezTo>
                  <a:cubicBezTo>
                    <a:pt x="4850918" y="4045313"/>
                    <a:pt x="3684206" y="5212025"/>
                    <a:pt x="2244906" y="5212025"/>
                  </a:cubicBezTo>
                  <a:cubicBezTo>
                    <a:pt x="1345344" y="5212025"/>
                    <a:pt x="552260" y="4756278"/>
                    <a:pt x="83949" y="4063077"/>
                  </a:cubicBezTo>
                  <a:lnTo>
                    <a:pt x="0" y="3924890"/>
                  </a:lnTo>
                  <a:lnTo>
                    <a:pt x="0" y="3598606"/>
                  </a:lnTo>
                  <a:lnTo>
                    <a:pt x="15357" y="3619452"/>
                  </a:lnTo>
                  <a:cubicBezTo>
                    <a:pt x="45413" y="3659314"/>
                    <a:pt x="76921" y="3699539"/>
                    <a:pt x="107340" y="3738402"/>
                  </a:cubicBezTo>
                  <a:cubicBezTo>
                    <a:pt x="127316" y="3763917"/>
                    <a:pt x="148019" y="3790250"/>
                    <a:pt x="168177" y="3816401"/>
                  </a:cubicBezTo>
                  <a:cubicBezTo>
                    <a:pt x="189334" y="3843732"/>
                    <a:pt x="217210" y="3879781"/>
                    <a:pt x="245086" y="3916919"/>
                  </a:cubicBezTo>
                  <a:cubicBezTo>
                    <a:pt x="258343" y="3934443"/>
                    <a:pt x="271600" y="3952695"/>
                    <a:pt x="284403" y="3970310"/>
                  </a:cubicBezTo>
                  <a:cubicBezTo>
                    <a:pt x="296571" y="3987018"/>
                    <a:pt x="308102" y="4002908"/>
                    <a:pt x="319634" y="4018253"/>
                  </a:cubicBezTo>
                  <a:lnTo>
                    <a:pt x="319816" y="4018435"/>
                  </a:lnTo>
                  <a:lnTo>
                    <a:pt x="319998" y="4018617"/>
                  </a:lnTo>
                  <a:cubicBezTo>
                    <a:pt x="339883" y="4045948"/>
                    <a:pt x="361131" y="4073370"/>
                    <a:pt x="381652" y="4099884"/>
                  </a:cubicBezTo>
                  <a:lnTo>
                    <a:pt x="393547" y="4115230"/>
                  </a:lnTo>
                  <a:lnTo>
                    <a:pt x="399540" y="4122676"/>
                  </a:lnTo>
                  <a:cubicBezTo>
                    <a:pt x="422604" y="4151187"/>
                    <a:pt x="446303" y="4180698"/>
                    <a:pt x="470547" y="4208756"/>
                  </a:cubicBezTo>
                  <a:cubicBezTo>
                    <a:pt x="523848" y="4271228"/>
                    <a:pt x="578692" y="4330430"/>
                    <a:pt x="633445" y="4384730"/>
                  </a:cubicBezTo>
                  <a:cubicBezTo>
                    <a:pt x="750035" y="4499776"/>
                    <a:pt x="872708" y="4598296"/>
                    <a:pt x="997833" y="4677384"/>
                  </a:cubicBezTo>
                  <a:cubicBezTo>
                    <a:pt x="1068659" y="4721786"/>
                    <a:pt x="1134218" y="4757653"/>
                    <a:pt x="1198505" y="4786982"/>
                  </a:cubicBezTo>
                  <a:lnTo>
                    <a:pt x="1198687" y="4787073"/>
                  </a:lnTo>
                  <a:lnTo>
                    <a:pt x="1198869" y="4787164"/>
                  </a:lnTo>
                  <a:cubicBezTo>
                    <a:pt x="1264246" y="4817945"/>
                    <a:pt x="1335525" y="4845821"/>
                    <a:pt x="1410709" y="4869975"/>
                  </a:cubicBezTo>
                  <a:cubicBezTo>
                    <a:pt x="1479900" y="4892221"/>
                    <a:pt x="1554358" y="4911562"/>
                    <a:pt x="1631902" y="4927271"/>
                  </a:cubicBezTo>
                  <a:cubicBezTo>
                    <a:pt x="1667588" y="4934353"/>
                    <a:pt x="1705452" y="4940709"/>
                    <a:pt x="1744134" y="4946157"/>
                  </a:cubicBezTo>
                  <a:cubicBezTo>
                    <a:pt x="1780454" y="4951243"/>
                    <a:pt x="1818409" y="4955510"/>
                    <a:pt x="1856819" y="4958961"/>
                  </a:cubicBezTo>
                  <a:cubicBezTo>
                    <a:pt x="1930277" y="4965680"/>
                    <a:pt x="2006551" y="4968949"/>
                    <a:pt x="2090089" y="4969130"/>
                  </a:cubicBezTo>
                  <a:lnTo>
                    <a:pt x="2101802" y="4969130"/>
                  </a:lnTo>
                  <a:cubicBezTo>
                    <a:pt x="2106978" y="4969221"/>
                    <a:pt x="2112063" y="4969221"/>
                    <a:pt x="2117238" y="4969221"/>
                  </a:cubicBezTo>
                  <a:cubicBezTo>
                    <a:pt x="2129678" y="4969221"/>
                    <a:pt x="2138940" y="4969130"/>
                    <a:pt x="2147294" y="4968767"/>
                  </a:cubicBezTo>
                  <a:lnTo>
                    <a:pt x="2147566" y="4968767"/>
                  </a:lnTo>
                  <a:lnTo>
                    <a:pt x="2147838" y="4968767"/>
                  </a:lnTo>
                  <a:lnTo>
                    <a:pt x="2176078" y="4968041"/>
                  </a:lnTo>
                  <a:lnTo>
                    <a:pt x="2204499" y="4966588"/>
                  </a:lnTo>
                  <a:cubicBezTo>
                    <a:pt x="2236824" y="4965135"/>
                    <a:pt x="2271238" y="4962138"/>
                    <a:pt x="2315822" y="4956872"/>
                  </a:cubicBezTo>
                  <a:cubicBezTo>
                    <a:pt x="2460651" y="4939166"/>
                    <a:pt x="2605480" y="4900030"/>
                    <a:pt x="2746222" y="4840555"/>
                  </a:cubicBezTo>
                  <a:cubicBezTo>
                    <a:pt x="2810783" y="4813587"/>
                    <a:pt x="2877613" y="4780444"/>
                    <a:pt x="2950617" y="4739220"/>
                  </a:cubicBezTo>
                  <a:cubicBezTo>
                    <a:pt x="3013452" y="4703989"/>
                    <a:pt x="3078285" y="4663492"/>
                    <a:pt x="3148929" y="4615367"/>
                  </a:cubicBezTo>
                  <a:cubicBezTo>
                    <a:pt x="3207042" y="4575777"/>
                    <a:pt x="3268696" y="4531012"/>
                    <a:pt x="3342791" y="4474533"/>
                  </a:cubicBezTo>
                  <a:cubicBezTo>
                    <a:pt x="3375298" y="4449835"/>
                    <a:pt x="3408077" y="4423956"/>
                    <a:pt x="3438496" y="4399894"/>
                  </a:cubicBezTo>
                  <a:lnTo>
                    <a:pt x="3536108" y="4321804"/>
                  </a:lnTo>
                  <a:cubicBezTo>
                    <a:pt x="3591043" y="4278219"/>
                    <a:pt x="3646795" y="4234907"/>
                    <a:pt x="3700641" y="4192956"/>
                  </a:cubicBezTo>
                  <a:cubicBezTo>
                    <a:pt x="3775643" y="4134571"/>
                    <a:pt x="3853279" y="4074187"/>
                    <a:pt x="3927282" y="4014258"/>
                  </a:cubicBezTo>
                  <a:cubicBezTo>
                    <a:pt x="4077741" y="3892493"/>
                    <a:pt x="4186340" y="3793610"/>
                    <a:pt x="4279230" y="3693909"/>
                  </a:cubicBezTo>
                  <a:cubicBezTo>
                    <a:pt x="4335800" y="3632800"/>
                    <a:pt x="4383471" y="3574959"/>
                    <a:pt x="4424785" y="3517209"/>
                  </a:cubicBezTo>
                  <a:cubicBezTo>
                    <a:pt x="4471367" y="3451559"/>
                    <a:pt x="4508959" y="3388725"/>
                    <a:pt x="4539922" y="3324800"/>
                  </a:cubicBezTo>
                  <a:cubicBezTo>
                    <a:pt x="4604664" y="3192774"/>
                    <a:pt x="4645162" y="3047763"/>
                    <a:pt x="4660234" y="2893945"/>
                  </a:cubicBezTo>
                  <a:cubicBezTo>
                    <a:pt x="4663776" y="2857443"/>
                    <a:pt x="4666046" y="2818671"/>
                    <a:pt x="4667045" y="2779081"/>
                  </a:cubicBezTo>
                  <a:lnTo>
                    <a:pt x="4667135" y="2774632"/>
                  </a:lnTo>
                  <a:cubicBezTo>
                    <a:pt x="4667408" y="2756834"/>
                    <a:pt x="4667680" y="2738583"/>
                    <a:pt x="4667408" y="2719787"/>
                  </a:cubicBezTo>
                  <a:cubicBezTo>
                    <a:pt x="4667408" y="2713976"/>
                    <a:pt x="4667317" y="2708256"/>
                    <a:pt x="4667317" y="2702444"/>
                  </a:cubicBezTo>
                  <a:cubicBezTo>
                    <a:pt x="4667317" y="2688188"/>
                    <a:pt x="4667226" y="2673569"/>
                    <a:pt x="4666772" y="2658950"/>
                  </a:cubicBezTo>
                  <a:cubicBezTo>
                    <a:pt x="4665228" y="2576139"/>
                    <a:pt x="4661142" y="2494599"/>
                    <a:pt x="4654787" y="2416691"/>
                  </a:cubicBezTo>
                  <a:cubicBezTo>
                    <a:pt x="4640531" y="2247618"/>
                    <a:pt x="4616014" y="2086263"/>
                    <a:pt x="4581781" y="1936985"/>
                  </a:cubicBezTo>
                  <a:cubicBezTo>
                    <a:pt x="4544280" y="1773814"/>
                    <a:pt x="4494884" y="1618361"/>
                    <a:pt x="4435046" y="1474894"/>
                  </a:cubicBezTo>
                  <a:cubicBezTo>
                    <a:pt x="4419519" y="1437484"/>
                    <a:pt x="4402993" y="1400164"/>
                    <a:pt x="4386104" y="1364116"/>
                  </a:cubicBezTo>
                  <a:cubicBezTo>
                    <a:pt x="4369578" y="1329248"/>
                    <a:pt x="4351236" y="1292837"/>
                    <a:pt x="4331623" y="1255698"/>
                  </a:cubicBezTo>
                  <a:cubicBezTo>
                    <a:pt x="4294757" y="1186054"/>
                    <a:pt x="4252988" y="1116318"/>
                    <a:pt x="4206861" y="1048216"/>
                  </a:cubicBezTo>
                  <a:cubicBezTo>
                    <a:pt x="4117058" y="913920"/>
                    <a:pt x="4012273" y="790612"/>
                    <a:pt x="3895592" y="681922"/>
                  </a:cubicBezTo>
                  <a:cubicBezTo>
                    <a:pt x="3836662" y="627441"/>
                    <a:pt x="3774281" y="576319"/>
                    <a:pt x="3710356" y="530192"/>
                  </a:cubicBezTo>
                  <a:cubicBezTo>
                    <a:pt x="3642437" y="481795"/>
                    <a:pt x="3574335" y="439299"/>
                    <a:pt x="3507777" y="403705"/>
                  </a:cubicBezTo>
                  <a:cubicBezTo>
                    <a:pt x="3371575" y="329974"/>
                    <a:pt x="3222932" y="272406"/>
                    <a:pt x="3065936" y="232543"/>
                  </a:cubicBezTo>
                  <a:cubicBezTo>
                    <a:pt x="2990933" y="213475"/>
                    <a:pt x="2913116" y="198220"/>
                    <a:pt x="2834573" y="187233"/>
                  </a:cubicBezTo>
                  <a:cubicBezTo>
                    <a:pt x="2758208" y="176610"/>
                    <a:pt x="2679756" y="169799"/>
                    <a:pt x="2601212" y="166894"/>
                  </a:cubicBezTo>
                  <a:cubicBezTo>
                    <a:pt x="2567434" y="165441"/>
                    <a:pt x="2533201" y="164715"/>
                    <a:pt x="2499332" y="164715"/>
                  </a:cubicBezTo>
                  <a:cubicBezTo>
                    <a:pt x="2378294" y="164715"/>
                    <a:pt x="2254531" y="173886"/>
                    <a:pt x="2131857" y="192046"/>
                  </a:cubicBezTo>
                  <a:cubicBezTo>
                    <a:pt x="2052043" y="204304"/>
                    <a:pt x="1974407" y="219468"/>
                    <a:pt x="1901130" y="237084"/>
                  </a:cubicBezTo>
                  <a:cubicBezTo>
                    <a:pt x="1822314" y="256334"/>
                    <a:pt x="1746040" y="278035"/>
                    <a:pt x="1674579" y="301553"/>
                  </a:cubicBezTo>
                  <a:cubicBezTo>
                    <a:pt x="1599849" y="326069"/>
                    <a:pt x="1525483" y="353764"/>
                    <a:pt x="1453477" y="383819"/>
                  </a:cubicBezTo>
                  <a:cubicBezTo>
                    <a:pt x="1381199" y="414147"/>
                    <a:pt x="1309011" y="447653"/>
                    <a:pt x="1238821" y="483338"/>
                  </a:cubicBezTo>
                  <a:cubicBezTo>
                    <a:pt x="1097715" y="555162"/>
                    <a:pt x="960695" y="637338"/>
                    <a:pt x="831666" y="727777"/>
                  </a:cubicBezTo>
                  <a:cubicBezTo>
                    <a:pt x="805061" y="746573"/>
                    <a:pt x="770102" y="771543"/>
                    <a:pt x="735416" y="798148"/>
                  </a:cubicBezTo>
                  <a:lnTo>
                    <a:pt x="735234" y="798330"/>
                  </a:lnTo>
                  <a:lnTo>
                    <a:pt x="735053" y="798511"/>
                  </a:lnTo>
                  <a:cubicBezTo>
                    <a:pt x="721796" y="808318"/>
                    <a:pt x="708448" y="818669"/>
                    <a:pt x="695554" y="828748"/>
                  </a:cubicBezTo>
                  <a:lnTo>
                    <a:pt x="687563" y="835014"/>
                  </a:lnTo>
                  <a:cubicBezTo>
                    <a:pt x="670765" y="847817"/>
                    <a:pt x="654784" y="860892"/>
                    <a:pt x="641254" y="871970"/>
                  </a:cubicBezTo>
                  <a:cubicBezTo>
                    <a:pt x="574061" y="926996"/>
                    <a:pt x="515131" y="978753"/>
                    <a:pt x="461013" y="1030147"/>
                  </a:cubicBezTo>
                  <a:cubicBezTo>
                    <a:pt x="343152" y="1141288"/>
                    <a:pt x="235189" y="1261782"/>
                    <a:pt x="139938" y="1388360"/>
                  </a:cubicBezTo>
                  <a:cubicBezTo>
                    <a:pt x="90632" y="1453919"/>
                    <a:pt x="44596" y="1521021"/>
                    <a:pt x="3281" y="1587670"/>
                  </a:cubicBezTo>
                  <a:lnTo>
                    <a:pt x="0" y="1593348"/>
                  </a:lnTo>
                  <a:lnTo>
                    <a:pt x="0" y="1287136"/>
                  </a:lnTo>
                  <a:lnTo>
                    <a:pt x="83949" y="1148949"/>
                  </a:lnTo>
                  <a:cubicBezTo>
                    <a:pt x="552260" y="455747"/>
                    <a:pt x="1345344" y="0"/>
                    <a:pt x="2244906"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4">
            <a:extLst>
              <a:ext uri="{FF2B5EF4-FFF2-40B4-BE49-F238E27FC236}">
                <a16:creationId xmlns:a16="http://schemas.microsoft.com/office/drawing/2014/main" id="{CDFAFB68-FA4C-0645-2843-C3920301D3BE}"/>
              </a:ext>
            </a:extLst>
          </p:cNvPr>
          <p:cNvGraphicFramePr>
            <a:graphicFrameLocks noGrp="1"/>
          </p:cNvGraphicFramePr>
          <p:nvPr>
            <p:ph idx="1"/>
            <p:extLst>
              <p:ext uri="{D42A27DB-BD31-4B8C-83A1-F6EECF244321}">
                <p14:modId xmlns:p14="http://schemas.microsoft.com/office/powerpoint/2010/main" val="767978535"/>
              </p:ext>
            </p:extLst>
          </p:nvPr>
        </p:nvGraphicFramePr>
        <p:xfrm>
          <a:off x="5171607" y="1099488"/>
          <a:ext cx="6790544" cy="56196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050628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533D6DA-E55A-B67F-5684-189C28F718AA}"/>
              </a:ext>
            </a:extLst>
          </p:cNvPr>
          <p:cNvPicPr>
            <a:picLocks noChangeAspect="1"/>
          </p:cNvPicPr>
          <p:nvPr/>
        </p:nvPicPr>
        <p:blipFill rotWithShape="1">
          <a:blip r:embed="rId3">
            <a:extLst>
              <a:ext uri="{28A0092B-C50C-407E-A947-70E740481C1C}">
                <a14:useLocalDpi xmlns:a14="http://schemas.microsoft.com/office/drawing/2010/main" val="0"/>
              </a:ext>
            </a:extLst>
          </a:blip>
          <a:srcRect t="377" r="2851" b="41980"/>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title"/>
          </p:nvPr>
        </p:nvSpPr>
        <p:spPr>
          <a:xfrm>
            <a:off x="371094" y="1161288"/>
            <a:ext cx="3871122" cy="1124712"/>
          </a:xfrm>
        </p:spPr>
        <p:txBody>
          <a:bodyPr anchor="b">
            <a:noAutofit/>
          </a:bodyPr>
          <a:lstStyle/>
          <a:p>
            <a:r>
              <a:rPr lang="en-US" u="sng" dirty="0"/>
              <a:t>House cleaning  </a:t>
            </a:r>
          </a:p>
        </p:txBody>
      </p:sp>
      <p:sp>
        <p:nvSpPr>
          <p:cNvPr id="13" name="Rectangle 1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p:cNvSpPr>
            <a:spLocks noGrp="1"/>
          </p:cNvSpPr>
          <p:nvPr>
            <p:ph idx="1"/>
          </p:nvPr>
        </p:nvSpPr>
        <p:spPr>
          <a:xfrm>
            <a:off x="371094" y="2718054"/>
            <a:ext cx="4036014" cy="3207258"/>
          </a:xfrm>
        </p:spPr>
        <p:txBody>
          <a:bodyPr anchor="t">
            <a:normAutofit/>
          </a:bodyPr>
          <a:lstStyle/>
          <a:p>
            <a:pPr lvl="0" algn="just"/>
            <a:r>
              <a:rPr lang="en-US" sz="2000" dirty="0"/>
              <a:t>Outline Cleaning Procedures.</a:t>
            </a:r>
          </a:p>
          <a:p>
            <a:pPr lvl="0" algn="just"/>
            <a:r>
              <a:rPr lang="en-US" sz="2000" dirty="0"/>
              <a:t>Clean out in the open (</a:t>
            </a:r>
            <a:r>
              <a:rPr lang="en-US" sz="2000" dirty="0" err="1"/>
              <a:t>Norrild</a:t>
            </a:r>
            <a:r>
              <a:rPr lang="en-US" sz="2000" dirty="0"/>
              <a:t> and </a:t>
            </a:r>
            <a:r>
              <a:rPr lang="en-US" sz="2000" dirty="0" err="1"/>
              <a:t>Korstanje</a:t>
            </a:r>
            <a:r>
              <a:rPr lang="en-US" sz="2000" dirty="0"/>
              <a:t>, 2021)</a:t>
            </a:r>
          </a:p>
          <a:p>
            <a:pPr lvl="0" algn="just"/>
            <a:r>
              <a:rPr lang="en-US" sz="2000" dirty="0"/>
              <a:t>Re-evaluate cleaning materials (</a:t>
            </a:r>
            <a:r>
              <a:rPr lang="en-GB" sz="2000" dirty="0"/>
              <a:t>Reem</a:t>
            </a:r>
            <a:r>
              <a:rPr lang="en-US" sz="2000" dirty="0"/>
              <a:t>, </a:t>
            </a:r>
            <a:r>
              <a:rPr lang="en-GB" sz="2000" dirty="0" err="1"/>
              <a:t>Rasoolimanesh</a:t>
            </a:r>
            <a:r>
              <a:rPr lang="en-GB" sz="2000" dirty="0"/>
              <a:t> and Sara,</a:t>
            </a:r>
            <a:r>
              <a:rPr lang="en-US" sz="2000" dirty="0"/>
              <a:t> 2022)</a:t>
            </a:r>
          </a:p>
          <a:p>
            <a:pPr lvl="0" algn="just"/>
            <a:r>
              <a:rPr lang="en-US" sz="2000" dirty="0"/>
              <a:t>Note every issue that customers say and act accordingly</a:t>
            </a:r>
          </a:p>
          <a:p>
            <a:pPr algn="just"/>
            <a:endParaRPr lang="en-US" sz="2000" dirty="0"/>
          </a:p>
        </p:txBody>
      </p:sp>
    </p:spTree>
    <p:extLst>
      <p:ext uri="{BB962C8B-B14F-4D97-AF65-F5344CB8AC3E}">
        <p14:creationId xmlns:p14="http://schemas.microsoft.com/office/powerpoint/2010/main" val="390165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0" y="2896797"/>
            <a:ext cx="4137286" cy="2859948"/>
          </a:xfrm>
        </p:spPr>
        <p:txBody>
          <a:bodyPr anchor="ctr">
            <a:normAutofit/>
          </a:bodyPr>
          <a:lstStyle/>
          <a:p>
            <a:pPr algn="r"/>
            <a:r>
              <a:rPr lang="en-US" sz="5400" u="sng" dirty="0"/>
              <a:t>Guest Satisfaction</a:t>
            </a:r>
          </a:p>
        </p:txBody>
      </p:sp>
      <p:graphicFrame>
        <p:nvGraphicFramePr>
          <p:cNvPr id="6" name="Content Placeholder">
            <a:extLst>
              <a:ext uri="{FF2B5EF4-FFF2-40B4-BE49-F238E27FC236}">
                <a16:creationId xmlns:a16="http://schemas.microsoft.com/office/drawing/2014/main" id="{656540C9-7E04-500E-26EF-EA757A8FDA63}"/>
              </a:ext>
            </a:extLst>
          </p:cNvPr>
          <p:cNvGraphicFramePr>
            <a:graphicFrameLocks noGrp="1"/>
          </p:cNvGraphicFramePr>
          <p:nvPr>
            <p:ph idx="1"/>
            <p:extLst>
              <p:ext uri="{D42A27DB-BD31-4B8C-83A1-F6EECF244321}">
                <p14:modId xmlns:p14="http://schemas.microsoft.com/office/powerpoint/2010/main" val="2968499622"/>
              </p:ext>
            </p:extLst>
          </p:nvPr>
        </p:nvGraphicFramePr>
        <p:xfrm>
          <a:off x="4976031" y="0"/>
          <a:ext cx="6582555" cy="64607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FD233994-D7BC-ED91-CF77-2BD42EF38836}"/>
              </a:ext>
            </a:extLst>
          </p:cNvPr>
          <p:cNvPicPr>
            <a:picLocks noChangeAspect="1"/>
          </p:cNvPicPr>
          <p:nvPr/>
        </p:nvPicPr>
        <p:blipFill>
          <a:blip r:embed="rId8"/>
          <a:stretch>
            <a:fillRect/>
          </a:stretch>
        </p:blipFill>
        <p:spPr>
          <a:xfrm>
            <a:off x="314792" y="237293"/>
            <a:ext cx="3522689" cy="2659504"/>
          </a:xfrm>
          <a:prstGeom prst="rect">
            <a:avLst/>
          </a:prstGeom>
        </p:spPr>
      </p:pic>
    </p:spTree>
    <p:extLst>
      <p:ext uri="{BB962C8B-B14F-4D97-AF65-F5344CB8AC3E}">
        <p14:creationId xmlns:p14="http://schemas.microsoft.com/office/powerpoint/2010/main" val="18835299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title"/>
          </p:nvPr>
        </p:nvSpPr>
        <p:spPr>
          <a:xfrm>
            <a:off x="795528" y="386930"/>
            <a:ext cx="10141799" cy="1300554"/>
          </a:xfrm>
        </p:spPr>
        <p:txBody>
          <a:bodyPr anchor="b">
            <a:normAutofit/>
          </a:bodyPr>
          <a:lstStyle/>
          <a:p>
            <a:r>
              <a:rPr lang="en-US" sz="5400" u="sng" dirty="0"/>
              <a:t>Conclusion</a:t>
            </a:r>
            <a:endParaRPr lang="en-US" sz="4800" u="sng" dirty="0"/>
          </a:p>
        </p:txBody>
      </p:sp>
      <p:sp>
        <p:nvSpPr>
          <p:cNvPr id="12" name="Rectangle 11">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olorful gauge with different faces&#10;&#10;Description automatically generated">
            <a:extLst>
              <a:ext uri="{FF2B5EF4-FFF2-40B4-BE49-F238E27FC236}">
                <a16:creationId xmlns:a16="http://schemas.microsoft.com/office/drawing/2014/main" id="{082488A0-FF97-E2FD-2910-6EF3A59292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5295" y="2893281"/>
            <a:ext cx="5150277" cy="2977111"/>
          </a:xfrm>
          <a:prstGeom prst="rect">
            <a:avLst/>
          </a:prstGeom>
        </p:spPr>
      </p:pic>
      <p:sp>
        <p:nvSpPr>
          <p:cNvPr id="3" name="Content Placeholder"/>
          <p:cNvSpPr>
            <a:spLocks noGrp="1"/>
          </p:cNvSpPr>
          <p:nvPr>
            <p:ph idx="1"/>
          </p:nvPr>
        </p:nvSpPr>
        <p:spPr>
          <a:xfrm>
            <a:off x="6406429" y="2599509"/>
            <a:ext cx="4530898" cy="3639450"/>
          </a:xfrm>
        </p:spPr>
        <p:txBody>
          <a:bodyPr anchor="ctr">
            <a:normAutofit/>
          </a:bodyPr>
          <a:lstStyle/>
          <a:p>
            <a:pPr lvl="0" algn="just"/>
            <a:r>
              <a:rPr lang="en-US" sz="2000" dirty="0"/>
              <a:t>Customer Satisfaction is related to service quality. By providing better room service and housekeeping activities, Holiday Inn can create a good image in the industry. It can also gain loyal customers. The staff of housekeeping has the responsibility to work as a team and make sure the guests get the services fulfilling their expectations.</a:t>
            </a:r>
          </a:p>
        </p:txBody>
      </p:sp>
      <p:sp>
        <p:nvSpPr>
          <p:cNvPr id="16" name="Rectangle 15">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0151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cNvSpPr>
            <a:spLocks noGrp="1"/>
          </p:cNvSpPr>
          <p:nvPr>
            <p:ph type="title"/>
          </p:nvPr>
        </p:nvSpPr>
        <p:spPr>
          <a:xfrm>
            <a:off x="519659" y="104931"/>
            <a:ext cx="11152681" cy="702748"/>
          </a:xfrm>
        </p:spPr>
        <p:txBody>
          <a:bodyPr>
            <a:normAutofit/>
          </a:bodyPr>
          <a:lstStyle/>
          <a:p>
            <a:pPr algn="ctr"/>
            <a:r>
              <a:rPr lang="en-US" u="sng" dirty="0"/>
              <a:t>References</a:t>
            </a:r>
          </a:p>
        </p:txBody>
      </p:sp>
      <p:sp>
        <p:nvSpPr>
          <p:cNvPr id="3" name="Content Placeholder"/>
          <p:cNvSpPr>
            <a:spLocks noGrp="1"/>
          </p:cNvSpPr>
          <p:nvPr>
            <p:ph idx="1"/>
          </p:nvPr>
        </p:nvSpPr>
        <p:spPr>
          <a:xfrm>
            <a:off x="284822" y="970781"/>
            <a:ext cx="11622354" cy="5639881"/>
          </a:xfrm>
        </p:spPr>
        <p:txBody>
          <a:bodyPr>
            <a:noAutofit/>
          </a:bodyPr>
          <a:lstStyle/>
          <a:p>
            <a:pPr lvl="0" algn="just">
              <a:lnSpc>
                <a:spcPct val="110000"/>
              </a:lnSpc>
            </a:pPr>
            <a:r>
              <a:rPr lang="en-US" sz="1400" dirty="0"/>
              <a:t>Andrade, M.S., Miller, D. and Westover, J.H. (2020) Job Satisfaction Factors for Housekeepers in the Hotel industry: a Global Comparative Analysis. </a:t>
            </a:r>
            <a:r>
              <a:rPr lang="en-US" sz="1400" i="1" dirty="0"/>
              <a:t>International Hospitality Review</a:t>
            </a:r>
            <a:r>
              <a:rPr lang="en-US" sz="1400" dirty="0"/>
              <a:t>, ahead-of-print(ahead-of-print). </a:t>
            </a:r>
          </a:p>
          <a:p>
            <a:pPr lvl="0" algn="just">
              <a:lnSpc>
                <a:spcPct val="110000"/>
              </a:lnSpc>
            </a:pPr>
            <a:r>
              <a:rPr lang="en-US" sz="1400" dirty="0"/>
              <a:t>Casado, M.A. (2012) </a:t>
            </a:r>
            <a:r>
              <a:rPr lang="en-US" sz="1400" i="1" dirty="0"/>
              <a:t>Housekeeping Management</a:t>
            </a:r>
            <a:r>
              <a:rPr lang="en-US" sz="1400" dirty="0"/>
              <a:t>. Hoboken, N.J.: John Wiley &amp; Sons.</a:t>
            </a:r>
          </a:p>
          <a:p>
            <a:pPr lvl="0" algn="just">
              <a:lnSpc>
                <a:spcPct val="110000"/>
              </a:lnSpc>
            </a:pPr>
            <a:r>
              <a:rPr lang="en-US" sz="1400" dirty="0"/>
              <a:t>Hussein, M. (2017) Guest Orientation of Front Office Employees’ Service Quality and Rapport: Influences on Satisfaction in Egyptian Five and Four Star Hotels. </a:t>
            </a:r>
            <a:r>
              <a:rPr lang="en-US" sz="1400" i="1" dirty="0"/>
              <a:t>International Journal of Heritage, Tourism and Hospitality</a:t>
            </a:r>
            <a:r>
              <a:rPr lang="en-US" sz="1400" dirty="0"/>
              <a:t>, 11(4), pp.159–177. </a:t>
            </a:r>
          </a:p>
          <a:p>
            <a:pPr lvl="0" algn="just">
              <a:lnSpc>
                <a:spcPct val="110000"/>
              </a:lnSpc>
            </a:pPr>
            <a:r>
              <a:rPr lang="en-US" sz="1400" dirty="0"/>
              <a:t>IHG (2023) Overview of Holiday Inn, Sunderland . [online] IHG Hotels . Available at: https://www.ihg.com/holidayinn/hotels/us/en/sunderland/snduk/hoteldetail [Accessed 10 Nov. 2023].</a:t>
            </a:r>
          </a:p>
          <a:p>
            <a:pPr lvl="0" algn="just">
              <a:lnSpc>
                <a:spcPct val="110000"/>
              </a:lnSpc>
            </a:pPr>
            <a:r>
              <a:rPr lang="en-US" sz="1400" dirty="0"/>
              <a:t>Luo, Z. and Qu, H. (2016) Guest-Defined Hotel Service Quality and Its Impacts on Guest Loyalty. </a:t>
            </a:r>
            <a:r>
              <a:rPr lang="en-US" sz="1400" i="1" dirty="0"/>
              <a:t>Journal of Quality Assurance in Hospitality &amp; Tourism</a:t>
            </a:r>
            <a:r>
              <a:rPr lang="en-US" sz="1400" dirty="0"/>
              <a:t>, pp.1–22. </a:t>
            </a:r>
          </a:p>
          <a:p>
            <a:pPr lvl="0" algn="just">
              <a:lnSpc>
                <a:spcPct val="110000"/>
              </a:lnSpc>
            </a:pPr>
            <a:r>
              <a:rPr lang="en-US" sz="1400" dirty="0" err="1"/>
              <a:t>MollyMaid</a:t>
            </a:r>
            <a:r>
              <a:rPr lang="en-US" sz="1400" dirty="0"/>
              <a:t> (2023) </a:t>
            </a:r>
            <a:r>
              <a:rPr lang="en-US" sz="1400" i="1" dirty="0"/>
              <a:t>Step-By-Step House Cleaning Checklist</a:t>
            </a:r>
            <a:r>
              <a:rPr lang="en-US" sz="1400" dirty="0"/>
              <a:t>. [online] MOLLY MAID. Available at: https://www.mollymaid.com/cleaning-tips/schedules-charts-and-checklists/house-cleaning-checklist/.</a:t>
            </a:r>
          </a:p>
          <a:p>
            <a:pPr lvl="0" algn="just">
              <a:lnSpc>
                <a:spcPct val="110000"/>
              </a:lnSpc>
            </a:pPr>
            <a:r>
              <a:rPr lang="en-GB" sz="1400" dirty="0"/>
              <a:t>Mullins, L. and </a:t>
            </a:r>
            <a:r>
              <a:rPr lang="en-GB" sz="1400" dirty="0" err="1"/>
              <a:t>Dossor</a:t>
            </a:r>
            <a:r>
              <a:rPr lang="en-GB" sz="1400" dirty="0"/>
              <a:t>, P. (2013) </a:t>
            </a:r>
            <a:r>
              <a:rPr lang="en-GB" sz="1400" i="1" dirty="0"/>
              <a:t>Hospitality Management and Organisational Behaviour</a:t>
            </a:r>
            <a:r>
              <a:rPr lang="en-GB" sz="1400" dirty="0"/>
              <a:t>. 5th ed. Harlow: Pearson.</a:t>
            </a:r>
            <a:endParaRPr lang="en-US" sz="1400" dirty="0"/>
          </a:p>
          <a:p>
            <a:pPr lvl="0" algn="just">
              <a:lnSpc>
                <a:spcPct val="110000"/>
              </a:lnSpc>
            </a:pPr>
            <a:r>
              <a:rPr lang="en-US" sz="1400" dirty="0" err="1"/>
              <a:t>Norrild</a:t>
            </a:r>
            <a:r>
              <a:rPr lang="en-US" sz="1400" dirty="0"/>
              <a:t>, J.A. and Korstanje, M.E. (2021) Maids and Housekeepers at Luxury hotels: Life Stories in Hotels of Buenos Aires, Argentina. </a:t>
            </a:r>
            <a:r>
              <a:rPr lang="en-US" sz="1400" i="1" dirty="0"/>
              <a:t>International Journal of Tourism Anthropology</a:t>
            </a:r>
            <a:r>
              <a:rPr lang="en-US" sz="1400" dirty="0"/>
              <a:t>, 8(2), p.129. </a:t>
            </a:r>
          </a:p>
          <a:p>
            <a:pPr lvl="0" algn="just">
              <a:lnSpc>
                <a:spcPct val="110000"/>
              </a:lnSpc>
            </a:pPr>
            <a:r>
              <a:rPr lang="en-GB" sz="1400" dirty="0"/>
              <a:t>Raghubalan, G. and Raghubalan, S. (2016) </a:t>
            </a:r>
            <a:r>
              <a:rPr lang="en-GB" sz="1400" i="1" dirty="0"/>
              <a:t>Hotel Housekeeping - Operations And Management</a:t>
            </a:r>
            <a:r>
              <a:rPr lang="en-GB" sz="1400" dirty="0"/>
              <a:t>. 3rd ed. India: Oxford University Press.</a:t>
            </a:r>
          </a:p>
          <a:p>
            <a:pPr lvl="0" algn="just">
              <a:lnSpc>
                <a:spcPct val="110000"/>
              </a:lnSpc>
            </a:pPr>
            <a:r>
              <a:rPr lang="en-GB" sz="1400" dirty="0"/>
              <a:t>Reem, M., </a:t>
            </a:r>
            <a:r>
              <a:rPr lang="en-GB" sz="1400" dirty="0" err="1"/>
              <a:t>Rasoolimanesh</a:t>
            </a:r>
            <a:r>
              <a:rPr lang="en-GB" sz="1400" dirty="0"/>
              <a:t>, S.M. and Sara, N.R.W. (2022) Sustainability Indicators in Hotels: A Systematic Literature Review. </a:t>
            </a:r>
            <a:r>
              <a:rPr lang="en-GB" sz="1400" i="1" dirty="0"/>
              <a:t>Asia-Pacific Journal of Innovation in Hospitality &amp; Tourism</a:t>
            </a:r>
            <a:r>
              <a:rPr lang="en-GB" sz="1400" dirty="0"/>
              <a:t>, 11(1).</a:t>
            </a:r>
            <a:endParaRPr lang="en-US" sz="1400" dirty="0"/>
          </a:p>
        </p:txBody>
      </p:sp>
    </p:spTree>
    <p:extLst>
      <p:ext uri="{BB962C8B-B14F-4D97-AF65-F5344CB8AC3E}">
        <p14:creationId xmlns:p14="http://schemas.microsoft.com/office/powerpoint/2010/main" val="42536677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1801</Words>
  <Application>Microsoft Office PowerPoint</Application>
  <PresentationFormat>Widescreen</PresentationFormat>
  <Paragraphs>85</Paragraphs>
  <Slides>10</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Training on Housekeeping </vt:lpstr>
      <vt:lpstr>Content</vt:lpstr>
      <vt:lpstr>Introduction</vt:lpstr>
      <vt:lpstr>Best Industry Practice in Housekeeping</vt:lpstr>
      <vt:lpstr>Holiday Inn- Sunderland &amp; Property Overview</vt:lpstr>
      <vt:lpstr>Room Cleaning Checklists</vt:lpstr>
      <vt:lpstr>House cleaning  </vt:lpstr>
      <vt:lpstr>Guest Satisfaction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 on Housekeeping </dc:title>
  <dc:creator/>
  <cp:lastModifiedBy/>
  <cp:revision>3</cp:revision>
  <dcterms:created xsi:type="dcterms:W3CDTF">2023-11-07T03:08:18Z</dcterms:created>
  <dcterms:modified xsi:type="dcterms:W3CDTF">2023-11-09T22:12:28Z</dcterms:modified>
</cp:coreProperties>
</file>