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8"/>
  </p:notesMasterIdLst>
  <p:sldIdLst>
    <p:sldId id="256" r:id="rId2"/>
    <p:sldId id="270" r:id="rId3"/>
    <p:sldId id="258" r:id="rId4"/>
    <p:sldId id="271" r:id="rId5"/>
    <p:sldId id="282" r:id="rId6"/>
    <p:sldId id="283" r:id="rId7"/>
  </p:sldIdLst>
  <p:sldSz cx="12801600" cy="9601200" type="A3"/>
  <p:notesSz cx="6858000" cy="9144000"/>
  <p:embeddedFontLst>
    <p:embeddedFont>
      <p:font typeface="Anaheim" panose="020B0604020202020204" charset="0"/>
      <p:regular r:id="rId9"/>
      <p:bold r:id="rId10"/>
    </p:embeddedFont>
    <p:embeddedFont>
      <p:font typeface="Bebas Neue" panose="020B0606020202050201" pitchFamily="34" charset="0"/>
      <p:regular r:id="rId11"/>
    </p:embeddedFont>
    <p:embeddedFont>
      <p:font typeface="Lexend" panose="020B0604020202020204" charset="0"/>
      <p:regular r:id="rId12"/>
      <p:bold r:id="rId13"/>
    </p:embeddedFont>
    <p:embeddedFont>
      <p:font typeface="Segoe UI" panose="020B0502040204020203" pitchFamily="34" charset="0"/>
      <p:regular r:id="rId14"/>
      <p:bold r:id="rId15"/>
      <p:italic r:id="rId16"/>
      <p:boldItalic r:id="rId17"/>
    </p:embeddedFont>
    <p:embeddedFont>
      <p:font typeface="Shadows Into Light" panose="020B0604020202020204" charset="0"/>
      <p:regular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5"/>
    <a:srgbClr val="FFFFA3"/>
    <a:srgbClr val="E9F9FD"/>
    <a:srgbClr val="F9DBE1"/>
    <a:srgbClr val="FCE8C0"/>
    <a:srgbClr val="FDF2D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441196-0637-4E4E-8881-5938EE658A84}" v="13" dt="2024-06-25T17:12:31.262"/>
  </p1510:revLst>
</p1510:revInfo>
</file>

<file path=ppt/tableStyles.xml><?xml version="1.0" encoding="utf-8"?>
<a:tblStyleLst xmlns:a="http://schemas.openxmlformats.org/drawingml/2006/main" def="{621DBDCD-2CA1-4A39-A224-D50E0AEAF5F9}">
  <a:tblStyle styleId="{621DBDCD-2CA1-4A39-A224-D50E0AEAF5F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B3182BA8-E77C-4677-99A6-B3DBA9781397}"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1" autoAdjust="0"/>
    <p:restoredTop sz="84991" autoAdjust="0"/>
  </p:normalViewPr>
  <p:slideViewPr>
    <p:cSldViewPr snapToGrid="0">
      <p:cViewPr varScale="1">
        <p:scale>
          <a:sx n="50" d="100"/>
          <a:sy n="50" d="100"/>
        </p:scale>
        <p:origin x="161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4.fntdata"/><Relationship Id="rId17"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font" Target="fonts/font8.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3.fntdata"/><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7.fntdata"/><Relationship Id="rId23" Type="http://schemas.microsoft.com/office/2016/11/relationships/changesInfo" Target="changesInfos/changesInfo1.xml"/><Relationship Id="rId10" Type="http://schemas.openxmlformats.org/officeDocument/2006/relationships/font" Target="fonts/font2.fntdata"/><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font" Target="fonts/font6.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Barrett (2306819)" userId="da2e5af0-4ebb-4fe9-bfcd-04189327e2e6" providerId="ADAL" clId="{9C441196-0637-4E4E-8881-5938EE658A84}"/>
    <pc:docChg chg="addSld delSld modSld">
      <pc:chgData name="Stephanie Barrett (2306819)" userId="da2e5af0-4ebb-4fe9-bfcd-04189327e2e6" providerId="ADAL" clId="{9C441196-0637-4E4E-8881-5938EE658A84}" dt="2024-06-25T17:20:39.619" v="82" actId="47"/>
      <pc:docMkLst>
        <pc:docMk/>
      </pc:docMkLst>
      <pc:sldChg chg="del">
        <pc:chgData name="Stephanie Barrett (2306819)" userId="da2e5af0-4ebb-4fe9-bfcd-04189327e2e6" providerId="ADAL" clId="{9C441196-0637-4E4E-8881-5938EE658A84}" dt="2024-06-25T17:20:33.988" v="80" actId="47"/>
        <pc:sldMkLst>
          <pc:docMk/>
          <pc:sldMk cId="87408614" sldId="272"/>
        </pc:sldMkLst>
      </pc:sldChg>
      <pc:sldChg chg="del">
        <pc:chgData name="Stephanie Barrett (2306819)" userId="da2e5af0-4ebb-4fe9-bfcd-04189327e2e6" providerId="ADAL" clId="{9C441196-0637-4E4E-8881-5938EE658A84}" dt="2024-06-25T17:20:39.619" v="82" actId="47"/>
        <pc:sldMkLst>
          <pc:docMk/>
          <pc:sldMk cId="93671480" sldId="273"/>
        </pc:sldMkLst>
      </pc:sldChg>
      <pc:sldChg chg="del">
        <pc:chgData name="Stephanie Barrett (2306819)" userId="da2e5af0-4ebb-4fe9-bfcd-04189327e2e6" providerId="ADAL" clId="{9C441196-0637-4E4E-8881-5938EE658A84}" dt="2024-06-25T17:20:32.486" v="79" actId="47"/>
        <pc:sldMkLst>
          <pc:docMk/>
          <pc:sldMk cId="2376969428" sldId="274"/>
        </pc:sldMkLst>
      </pc:sldChg>
      <pc:sldChg chg="del">
        <pc:chgData name="Stephanie Barrett (2306819)" userId="da2e5af0-4ebb-4fe9-bfcd-04189327e2e6" providerId="ADAL" clId="{9C441196-0637-4E4E-8881-5938EE658A84}" dt="2024-06-25T17:20:38.157" v="81" actId="47"/>
        <pc:sldMkLst>
          <pc:docMk/>
          <pc:sldMk cId="3286005107" sldId="275"/>
        </pc:sldMkLst>
      </pc:sldChg>
      <pc:sldChg chg="addSp delSp modSp new mod">
        <pc:chgData name="Stephanie Barrett (2306819)" userId="da2e5af0-4ebb-4fe9-bfcd-04189327e2e6" providerId="ADAL" clId="{9C441196-0637-4E4E-8881-5938EE658A84}" dt="2024-06-25T17:12:31.262" v="78" actId="478"/>
        <pc:sldMkLst>
          <pc:docMk/>
          <pc:sldMk cId="1772803869" sldId="283"/>
        </pc:sldMkLst>
        <pc:spChg chg="add mod">
          <ac:chgData name="Stephanie Barrett (2306819)" userId="da2e5af0-4ebb-4fe9-bfcd-04189327e2e6" providerId="ADAL" clId="{9C441196-0637-4E4E-8881-5938EE658A84}" dt="2024-06-25T17:12:12.672" v="77" actId="1076"/>
          <ac:spMkLst>
            <pc:docMk/>
            <pc:sldMk cId="1772803869" sldId="283"/>
            <ac:spMk id="2" creationId="{4026A23C-B3D6-9569-3D70-BCEC8BD8F375}"/>
          </ac:spMkLst>
        </pc:spChg>
        <pc:picChg chg="add">
          <ac:chgData name="Stephanie Barrett (2306819)" userId="da2e5af0-4ebb-4fe9-bfcd-04189327e2e6" providerId="ADAL" clId="{9C441196-0637-4E4E-8881-5938EE658A84}" dt="2024-06-25T17:10:22.007" v="1"/>
          <ac:picMkLst>
            <pc:docMk/>
            <pc:sldMk cId="1772803869" sldId="283"/>
            <ac:picMk id="1026" creationId="{2D82C742-7B41-E591-6DBD-F52FE3E79092}"/>
          </ac:picMkLst>
        </pc:picChg>
        <pc:picChg chg="add del">
          <ac:chgData name="Stephanie Barrett (2306819)" userId="da2e5af0-4ebb-4fe9-bfcd-04189327e2e6" providerId="ADAL" clId="{9C441196-0637-4E4E-8881-5938EE658A84}" dt="2024-06-25T17:12:31.262" v="78" actId="478"/>
          <ac:picMkLst>
            <pc:docMk/>
            <pc:sldMk cId="1772803869" sldId="283"/>
            <ac:picMk id="1027" creationId="{8A01A6FC-78B7-DE3B-B606-54111CAB4553}"/>
          </ac:picMkLst>
        </pc:picChg>
        <pc:picChg chg="add del">
          <ac:chgData name="Stephanie Barrett (2306819)" userId="da2e5af0-4ebb-4fe9-bfcd-04189327e2e6" providerId="ADAL" clId="{9C441196-0637-4E4E-8881-5938EE658A84}" dt="2024-06-25T17:10:39.850" v="4" actId="478"/>
          <ac:picMkLst>
            <pc:docMk/>
            <pc:sldMk cId="1772803869" sldId="283"/>
            <ac:picMk id="1028" creationId="{91AB1B96-A2AD-4690-42D0-0587494CCDE6}"/>
          </ac:picMkLst>
        </pc:picChg>
        <pc:picChg chg="add del">
          <ac:chgData name="Stephanie Barrett (2306819)" userId="da2e5af0-4ebb-4fe9-bfcd-04189327e2e6" providerId="ADAL" clId="{9C441196-0637-4E4E-8881-5938EE658A84}" dt="2024-06-25T17:10:38.889" v="3" actId="478"/>
          <ac:picMkLst>
            <pc:docMk/>
            <pc:sldMk cId="1772803869" sldId="283"/>
            <ac:picMk id="1029" creationId="{11BEBA2A-016F-DC48-3C71-8A3788B2EF67}"/>
          </ac:picMkLst>
        </pc:picChg>
        <pc:picChg chg="add del">
          <ac:chgData name="Stephanie Barrett (2306819)" userId="da2e5af0-4ebb-4fe9-bfcd-04189327e2e6" providerId="ADAL" clId="{9C441196-0637-4E4E-8881-5938EE658A84}" dt="2024-06-25T17:10:31.119" v="2" actId="478"/>
          <ac:picMkLst>
            <pc:docMk/>
            <pc:sldMk cId="1772803869" sldId="283"/>
            <ac:picMk id="1030" creationId="{24C8AF49-2443-3831-0A02-41D5129D37C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95"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4dfce81f19_0_4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g54dda1946d_6_35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5" name="Google Shape;615;g54dda1946d_6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d431007ba2_0_2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g54dda1946d_6_35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5" name="Google Shape;615;g54dda1946d_6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50043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4"/>
        <p:cNvGrpSpPr/>
        <p:nvPr/>
      </p:nvGrpSpPr>
      <p:grpSpPr>
        <a:xfrm>
          <a:off x="0" y="0"/>
          <a:ext cx="0" cy="0"/>
          <a:chOff x="0" y="0"/>
          <a:chExt cx="0" cy="0"/>
        </a:xfrm>
      </p:grpSpPr>
      <p:sp>
        <p:nvSpPr>
          <p:cNvPr id="965" name="Google Shape;965;gd5260bdd85_0_3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6" name="Google Shape;966;gd5260bdd85_0_3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76000"/>
          </a:blip>
          <a:stretch>
            <a:fillRect/>
          </a:stretch>
        </p:blipFill>
        <p:spPr>
          <a:xfrm>
            <a:off x="2" y="1"/>
            <a:ext cx="12801604" cy="9601202"/>
          </a:xfrm>
          <a:prstGeom prst="rect">
            <a:avLst/>
          </a:prstGeom>
          <a:noFill/>
          <a:ln>
            <a:noFill/>
          </a:ln>
        </p:spPr>
      </p:pic>
      <p:pic>
        <p:nvPicPr>
          <p:cNvPr id="10" name="Google Shape;10;p2"/>
          <p:cNvPicPr preferRelativeResize="0"/>
          <p:nvPr/>
        </p:nvPicPr>
        <p:blipFill>
          <a:blip r:embed="rId3">
            <a:alphaModFix amt="79000"/>
          </a:blip>
          <a:stretch>
            <a:fillRect/>
          </a:stretch>
        </p:blipFill>
        <p:spPr>
          <a:xfrm rot="1662039">
            <a:off x="4866579" y="5324749"/>
            <a:ext cx="3407632" cy="4543493"/>
          </a:xfrm>
          <a:prstGeom prst="rect">
            <a:avLst/>
          </a:prstGeom>
          <a:noFill/>
          <a:ln>
            <a:noFill/>
          </a:ln>
        </p:spPr>
      </p:pic>
      <p:sp>
        <p:nvSpPr>
          <p:cNvPr id="11" name="Google Shape;11;p2"/>
          <p:cNvSpPr txBox="1">
            <a:spLocks noGrp="1"/>
          </p:cNvSpPr>
          <p:nvPr>
            <p:ph type="ctrTitle"/>
          </p:nvPr>
        </p:nvSpPr>
        <p:spPr>
          <a:xfrm>
            <a:off x="1955731" y="1676033"/>
            <a:ext cx="8890140" cy="5000800"/>
          </a:xfrm>
          <a:prstGeom prst="rect">
            <a:avLst/>
          </a:prstGeom>
          <a:solidFill>
            <a:schemeClr val="lt1"/>
          </a:solidFill>
        </p:spPr>
        <p:txBody>
          <a:bodyPr spcFirstLastPara="1" wrap="square" lIns="91425" tIns="91425" rIns="91425" bIns="91425" anchor="b" anchorCtr="0">
            <a:noAutofit/>
          </a:bodyPr>
          <a:lstStyle>
            <a:lvl1pPr lvl="0" algn="ctr" rtl="0">
              <a:lnSpc>
                <a:spcPct val="80000"/>
              </a:lnSpc>
              <a:spcBef>
                <a:spcPts val="0"/>
              </a:spcBef>
              <a:spcAft>
                <a:spcPts val="0"/>
              </a:spcAft>
              <a:buClr>
                <a:srgbClr val="191919"/>
              </a:buClr>
              <a:buSzPts val="5200"/>
              <a:buNone/>
              <a:defRPr sz="96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2" name="Google Shape;12;p2"/>
          <p:cNvSpPr txBox="1">
            <a:spLocks noGrp="1"/>
          </p:cNvSpPr>
          <p:nvPr>
            <p:ph type="subTitle" idx="1"/>
          </p:nvPr>
        </p:nvSpPr>
        <p:spPr>
          <a:xfrm>
            <a:off x="1958671" y="7037007"/>
            <a:ext cx="8884260" cy="888160"/>
          </a:xfrm>
          <a:prstGeom prst="rect">
            <a:avLst/>
          </a:prstGeom>
          <a:solidFill>
            <a:schemeClr val="lt1"/>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dk1"/>
                </a:solidFill>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pic>
        <p:nvPicPr>
          <p:cNvPr id="13" name="Google Shape;13;p2"/>
          <p:cNvPicPr preferRelativeResize="0"/>
          <p:nvPr/>
        </p:nvPicPr>
        <p:blipFill>
          <a:blip r:embed="rId4">
            <a:alphaModFix amt="67000"/>
          </a:blip>
          <a:stretch>
            <a:fillRect/>
          </a:stretch>
        </p:blipFill>
        <p:spPr>
          <a:xfrm>
            <a:off x="-1198679" y="5664540"/>
            <a:ext cx="4394391" cy="5859187"/>
          </a:xfrm>
          <a:prstGeom prst="rect">
            <a:avLst/>
          </a:prstGeom>
          <a:noFill/>
          <a:ln>
            <a:noFill/>
          </a:ln>
        </p:spPr>
      </p:pic>
      <p:pic>
        <p:nvPicPr>
          <p:cNvPr id="14" name="Google Shape;14;p2"/>
          <p:cNvPicPr preferRelativeResize="0"/>
          <p:nvPr/>
        </p:nvPicPr>
        <p:blipFill>
          <a:blip r:embed="rId5">
            <a:alphaModFix amt="28000"/>
          </a:blip>
          <a:stretch>
            <a:fillRect/>
          </a:stretch>
        </p:blipFill>
        <p:spPr>
          <a:xfrm>
            <a:off x="9307380" y="-2493375"/>
            <a:ext cx="4254075" cy="56721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9"/>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15"/>
        <p:cNvGrpSpPr/>
        <p:nvPr/>
      </p:nvGrpSpPr>
      <p:grpSpPr>
        <a:xfrm>
          <a:off x="0" y="0"/>
          <a:ext cx="0" cy="0"/>
          <a:chOff x="0" y="0"/>
          <a:chExt cx="0" cy="0"/>
        </a:xfrm>
      </p:grpSpPr>
      <p:pic>
        <p:nvPicPr>
          <p:cNvPr id="116" name="Google Shape;116;p19"/>
          <p:cNvPicPr preferRelativeResize="0"/>
          <p:nvPr/>
        </p:nvPicPr>
        <p:blipFill>
          <a:blip r:embed="rId2">
            <a:alphaModFix amt="76000"/>
          </a:blip>
          <a:stretch>
            <a:fillRect/>
          </a:stretch>
        </p:blipFill>
        <p:spPr>
          <a:xfrm>
            <a:off x="2" y="1"/>
            <a:ext cx="12801604" cy="9601202"/>
          </a:xfrm>
          <a:prstGeom prst="rect">
            <a:avLst/>
          </a:prstGeom>
          <a:noFill/>
          <a:ln>
            <a:noFill/>
          </a:ln>
        </p:spPr>
      </p:pic>
      <p:pic>
        <p:nvPicPr>
          <p:cNvPr id="117" name="Google Shape;117;p19"/>
          <p:cNvPicPr preferRelativeResize="0"/>
          <p:nvPr/>
        </p:nvPicPr>
        <p:blipFill>
          <a:blip r:embed="rId3">
            <a:alphaModFix/>
          </a:blip>
          <a:stretch>
            <a:fillRect/>
          </a:stretch>
        </p:blipFill>
        <p:spPr>
          <a:xfrm>
            <a:off x="4652447" y="-349114"/>
            <a:ext cx="8892591" cy="10964147"/>
          </a:xfrm>
          <a:prstGeom prst="rect">
            <a:avLst/>
          </a:prstGeom>
          <a:noFill/>
          <a:ln>
            <a:noFill/>
          </a:ln>
        </p:spPr>
      </p:pic>
      <p:sp>
        <p:nvSpPr>
          <p:cNvPr id="118" name="Google Shape;118;p19"/>
          <p:cNvSpPr txBox="1">
            <a:spLocks noGrp="1"/>
          </p:cNvSpPr>
          <p:nvPr>
            <p:ph type="title"/>
          </p:nvPr>
        </p:nvSpPr>
        <p:spPr>
          <a:xfrm>
            <a:off x="998515" y="2318004"/>
            <a:ext cx="4630080" cy="33264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9" name="Google Shape;119;p19"/>
          <p:cNvSpPr txBox="1">
            <a:spLocks noGrp="1"/>
          </p:cNvSpPr>
          <p:nvPr>
            <p:ph type="subTitle" idx="1"/>
          </p:nvPr>
        </p:nvSpPr>
        <p:spPr>
          <a:xfrm>
            <a:off x="998515" y="5644451"/>
            <a:ext cx="4630080" cy="205968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20" name="Google Shape;120;p19"/>
          <p:cNvSpPr>
            <a:spLocks noGrp="1"/>
          </p:cNvSpPr>
          <p:nvPr>
            <p:ph type="pic" idx="2"/>
          </p:nvPr>
        </p:nvSpPr>
        <p:spPr>
          <a:xfrm>
            <a:off x="6626340" y="2325984"/>
            <a:ext cx="4240320" cy="5370400"/>
          </a:xfrm>
          <a:prstGeom prst="rect">
            <a:avLst/>
          </a:prstGeom>
          <a:noFill/>
          <a:ln w="76200" cap="flat" cmpd="sng">
            <a:solidFill>
              <a:schemeClr val="lt1"/>
            </a:solidFill>
            <a:prstDash val="solid"/>
            <a:round/>
            <a:headEnd type="none" w="sm" len="sm"/>
            <a:tailEnd type="none" w="sm" len="sm"/>
          </a:ln>
        </p:spPr>
      </p:sp>
      <p:pic>
        <p:nvPicPr>
          <p:cNvPr id="121" name="Google Shape;121;p19"/>
          <p:cNvPicPr preferRelativeResize="0"/>
          <p:nvPr/>
        </p:nvPicPr>
        <p:blipFill>
          <a:blip r:embed="rId4">
            <a:alphaModFix/>
          </a:blip>
          <a:stretch>
            <a:fillRect/>
          </a:stretch>
        </p:blipFill>
        <p:spPr>
          <a:xfrm>
            <a:off x="-1578497" y="6002368"/>
            <a:ext cx="4913475" cy="655130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22"/>
        <p:cNvGrpSpPr/>
        <p:nvPr/>
      </p:nvGrpSpPr>
      <p:grpSpPr>
        <a:xfrm>
          <a:off x="0" y="0"/>
          <a:ext cx="0" cy="0"/>
          <a:chOff x="0" y="0"/>
          <a:chExt cx="0" cy="0"/>
        </a:xfrm>
      </p:grpSpPr>
      <p:pic>
        <p:nvPicPr>
          <p:cNvPr id="223" name="Google Shape;223;p31"/>
          <p:cNvPicPr preferRelativeResize="0"/>
          <p:nvPr/>
        </p:nvPicPr>
        <p:blipFill>
          <a:blip r:embed="rId2">
            <a:alphaModFix amt="76000"/>
          </a:blip>
          <a:stretch>
            <a:fillRect/>
          </a:stretch>
        </p:blipFill>
        <p:spPr>
          <a:xfrm>
            <a:off x="2" y="1"/>
            <a:ext cx="12801604" cy="9601202"/>
          </a:xfrm>
          <a:prstGeom prst="rect">
            <a:avLst/>
          </a:prstGeom>
          <a:noFill/>
          <a:ln>
            <a:noFill/>
          </a:ln>
        </p:spPr>
      </p:pic>
      <p:pic>
        <p:nvPicPr>
          <p:cNvPr id="224" name="Google Shape;224;p31"/>
          <p:cNvPicPr preferRelativeResize="0"/>
          <p:nvPr/>
        </p:nvPicPr>
        <p:blipFill>
          <a:blip r:embed="rId3">
            <a:alphaModFix/>
          </a:blip>
          <a:stretch>
            <a:fillRect/>
          </a:stretch>
        </p:blipFill>
        <p:spPr>
          <a:xfrm rot="4629568">
            <a:off x="-850088" y="7264383"/>
            <a:ext cx="3546015" cy="2659511"/>
          </a:xfrm>
          <a:prstGeom prst="rect">
            <a:avLst/>
          </a:prstGeom>
          <a:noFill/>
          <a:ln>
            <a:noFill/>
          </a:ln>
        </p:spPr>
      </p:pic>
      <p:pic>
        <p:nvPicPr>
          <p:cNvPr id="225" name="Google Shape;225;p31"/>
          <p:cNvPicPr preferRelativeResize="0"/>
          <p:nvPr/>
        </p:nvPicPr>
        <p:blipFill>
          <a:blip r:embed="rId4">
            <a:alphaModFix amt="40000"/>
          </a:blip>
          <a:stretch>
            <a:fillRect/>
          </a:stretch>
        </p:blipFill>
        <p:spPr>
          <a:xfrm>
            <a:off x="9061558" y="-1801006"/>
            <a:ext cx="4641595" cy="6188793"/>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94"/>
        <p:cNvGrpSpPr/>
        <p:nvPr/>
      </p:nvGrpSpPr>
      <p:grpSpPr>
        <a:xfrm>
          <a:off x="0" y="0"/>
          <a:ext cx="0" cy="0"/>
          <a:chOff x="0" y="0"/>
          <a:chExt cx="0" cy="0"/>
        </a:xfrm>
      </p:grpSpPr>
      <p:pic>
        <p:nvPicPr>
          <p:cNvPr id="95" name="Google Shape;95;p17"/>
          <p:cNvPicPr preferRelativeResize="0"/>
          <p:nvPr/>
        </p:nvPicPr>
        <p:blipFill>
          <a:blip r:embed="rId2">
            <a:alphaModFix amt="76000"/>
          </a:blip>
          <a:stretch>
            <a:fillRect/>
          </a:stretch>
        </p:blipFill>
        <p:spPr>
          <a:xfrm>
            <a:off x="1" y="1"/>
            <a:ext cx="12801604" cy="9601202"/>
          </a:xfrm>
          <a:prstGeom prst="rect">
            <a:avLst/>
          </a:prstGeom>
          <a:noFill/>
          <a:ln>
            <a:noFill/>
          </a:ln>
        </p:spPr>
      </p:pic>
      <p:sp>
        <p:nvSpPr>
          <p:cNvPr id="96" name="Google Shape;96;p17"/>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7" name="Google Shape;97;p17"/>
          <p:cNvSpPr txBox="1">
            <a:spLocks noGrp="1"/>
          </p:cNvSpPr>
          <p:nvPr>
            <p:ph type="subTitle" idx="1"/>
          </p:nvPr>
        </p:nvSpPr>
        <p:spPr>
          <a:xfrm>
            <a:off x="2599181" y="3682351"/>
            <a:ext cx="3686760" cy="90496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960"/>
            </a:lvl1pPr>
            <a:lvl2pPr lvl="1" algn="ctr" rtl="0">
              <a:lnSpc>
                <a:spcPct val="100000"/>
              </a:lnSpc>
              <a:spcBef>
                <a:spcPts val="0"/>
              </a:spcBef>
              <a:spcAft>
                <a:spcPts val="0"/>
              </a:spcAft>
              <a:buSzPts val="1400"/>
              <a:buNone/>
              <a:defRPr/>
            </a:lvl2pPr>
            <a:lvl3pPr lvl="2" algn="ctr" rtl="0">
              <a:lnSpc>
                <a:spcPct val="100000"/>
              </a:lnSpc>
              <a:spcBef>
                <a:spcPts val="2240"/>
              </a:spcBef>
              <a:spcAft>
                <a:spcPts val="0"/>
              </a:spcAft>
              <a:buSzPts val="1400"/>
              <a:buNone/>
              <a:defRPr/>
            </a:lvl3pPr>
            <a:lvl4pPr lvl="3" algn="ctr" rtl="0">
              <a:lnSpc>
                <a:spcPct val="100000"/>
              </a:lnSpc>
              <a:spcBef>
                <a:spcPts val="2240"/>
              </a:spcBef>
              <a:spcAft>
                <a:spcPts val="0"/>
              </a:spcAft>
              <a:buSzPts val="1400"/>
              <a:buNone/>
              <a:defRPr/>
            </a:lvl4pPr>
            <a:lvl5pPr lvl="4" algn="ctr" rtl="0">
              <a:lnSpc>
                <a:spcPct val="100000"/>
              </a:lnSpc>
              <a:spcBef>
                <a:spcPts val="2240"/>
              </a:spcBef>
              <a:spcAft>
                <a:spcPts val="0"/>
              </a:spcAft>
              <a:buSzPts val="1400"/>
              <a:buNone/>
              <a:defRPr/>
            </a:lvl5pPr>
            <a:lvl6pPr lvl="5" algn="ctr" rtl="0">
              <a:lnSpc>
                <a:spcPct val="100000"/>
              </a:lnSpc>
              <a:spcBef>
                <a:spcPts val="2240"/>
              </a:spcBef>
              <a:spcAft>
                <a:spcPts val="0"/>
              </a:spcAft>
              <a:buSzPts val="1400"/>
              <a:buNone/>
              <a:defRPr/>
            </a:lvl6pPr>
            <a:lvl7pPr lvl="6" algn="ctr" rtl="0">
              <a:lnSpc>
                <a:spcPct val="100000"/>
              </a:lnSpc>
              <a:spcBef>
                <a:spcPts val="2240"/>
              </a:spcBef>
              <a:spcAft>
                <a:spcPts val="0"/>
              </a:spcAft>
              <a:buSzPts val="1400"/>
              <a:buNone/>
              <a:defRPr/>
            </a:lvl7pPr>
            <a:lvl8pPr lvl="7" algn="ctr" rtl="0">
              <a:lnSpc>
                <a:spcPct val="100000"/>
              </a:lnSpc>
              <a:spcBef>
                <a:spcPts val="2240"/>
              </a:spcBef>
              <a:spcAft>
                <a:spcPts val="0"/>
              </a:spcAft>
              <a:buSzPts val="1400"/>
              <a:buNone/>
              <a:defRPr/>
            </a:lvl8pPr>
            <a:lvl9pPr lvl="8" algn="ctr" rtl="0">
              <a:lnSpc>
                <a:spcPct val="100000"/>
              </a:lnSpc>
              <a:spcBef>
                <a:spcPts val="2240"/>
              </a:spcBef>
              <a:spcAft>
                <a:spcPts val="2240"/>
              </a:spcAft>
              <a:buSzPts val="1400"/>
              <a:buNone/>
              <a:defRPr/>
            </a:lvl9pPr>
          </a:lstStyle>
          <a:p>
            <a:endParaRPr/>
          </a:p>
        </p:txBody>
      </p:sp>
      <p:sp>
        <p:nvSpPr>
          <p:cNvPr id="98" name="Google Shape;98;p17"/>
          <p:cNvSpPr txBox="1">
            <a:spLocks noGrp="1"/>
          </p:cNvSpPr>
          <p:nvPr>
            <p:ph type="subTitle" idx="2"/>
          </p:nvPr>
        </p:nvSpPr>
        <p:spPr>
          <a:xfrm>
            <a:off x="8102627" y="3694273"/>
            <a:ext cx="3690960" cy="90496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960"/>
            </a:lvl1pPr>
            <a:lvl2pPr lvl="1" algn="ctr" rtl="0">
              <a:lnSpc>
                <a:spcPct val="100000"/>
              </a:lnSpc>
              <a:spcBef>
                <a:spcPts val="0"/>
              </a:spcBef>
              <a:spcAft>
                <a:spcPts val="0"/>
              </a:spcAft>
              <a:buSzPts val="1400"/>
              <a:buNone/>
              <a:defRPr/>
            </a:lvl2pPr>
            <a:lvl3pPr lvl="2" algn="ctr" rtl="0">
              <a:lnSpc>
                <a:spcPct val="100000"/>
              </a:lnSpc>
              <a:spcBef>
                <a:spcPts val="2240"/>
              </a:spcBef>
              <a:spcAft>
                <a:spcPts val="0"/>
              </a:spcAft>
              <a:buSzPts val="1400"/>
              <a:buNone/>
              <a:defRPr/>
            </a:lvl3pPr>
            <a:lvl4pPr lvl="3" algn="ctr" rtl="0">
              <a:lnSpc>
                <a:spcPct val="100000"/>
              </a:lnSpc>
              <a:spcBef>
                <a:spcPts val="2240"/>
              </a:spcBef>
              <a:spcAft>
                <a:spcPts val="0"/>
              </a:spcAft>
              <a:buSzPts val="1400"/>
              <a:buNone/>
              <a:defRPr/>
            </a:lvl4pPr>
            <a:lvl5pPr lvl="4" algn="ctr" rtl="0">
              <a:lnSpc>
                <a:spcPct val="100000"/>
              </a:lnSpc>
              <a:spcBef>
                <a:spcPts val="2240"/>
              </a:spcBef>
              <a:spcAft>
                <a:spcPts val="0"/>
              </a:spcAft>
              <a:buSzPts val="1400"/>
              <a:buNone/>
              <a:defRPr/>
            </a:lvl5pPr>
            <a:lvl6pPr lvl="5" algn="ctr" rtl="0">
              <a:lnSpc>
                <a:spcPct val="100000"/>
              </a:lnSpc>
              <a:spcBef>
                <a:spcPts val="2240"/>
              </a:spcBef>
              <a:spcAft>
                <a:spcPts val="0"/>
              </a:spcAft>
              <a:buSzPts val="1400"/>
              <a:buNone/>
              <a:defRPr/>
            </a:lvl6pPr>
            <a:lvl7pPr lvl="6" algn="ctr" rtl="0">
              <a:lnSpc>
                <a:spcPct val="100000"/>
              </a:lnSpc>
              <a:spcBef>
                <a:spcPts val="2240"/>
              </a:spcBef>
              <a:spcAft>
                <a:spcPts val="0"/>
              </a:spcAft>
              <a:buSzPts val="1400"/>
              <a:buNone/>
              <a:defRPr/>
            </a:lvl7pPr>
            <a:lvl8pPr lvl="7" algn="ctr" rtl="0">
              <a:lnSpc>
                <a:spcPct val="100000"/>
              </a:lnSpc>
              <a:spcBef>
                <a:spcPts val="2240"/>
              </a:spcBef>
              <a:spcAft>
                <a:spcPts val="0"/>
              </a:spcAft>
              <a:buSzPts val="1400"/>
              <a:buNone/>
              <a:defRPr/>
            </a:lvl8pPr>
            <a:lvl9pPr lvl="8" algn="ctr" rtl="0">
              <a:lnSpc>
                <a:spcPct val="100000"/>
              </a:lnSpc>
              <a:spcBef>
                <a:spcPts val="2240"/>
              </a:spcBef>
              <a:spcAft>
                <a:spcPts val="2240"/>
              </a:spcAft>
              <a:buSzPts val="1400"/>
              <a:buNone/>
              <a:defRPr/>
            </a:lvl9pPr>
          </a:lstStyle>
          <a:p>
            <a:endParaRPr/>
          </a:p>
        </p:txBody>
      </p:sp>
      <p:sp>
        <p:nvSpPr>
          <p:cNvPr id="99" name="Google Shape;99;p17"/>
          <p:cNvSpPr txBox="1">
            <a:spLocks noGrp="1"/>
          </p:cNvSpPr>
          <p:nvPr>
            <p:ph type="subTitle" idx="3"/>
          </p:nvPr>
        </p:nvSpPr>
        <p:spPr>
          <a:xfrm>
            <a:off x="8102627" y="7218751"/>
            <a:ext cx="3686760" cy="90496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960"/>
            </a:lvl1pPr>
            <a:lvl2pPr lvl="1" algn="ctr" rtl="0">
              <a:lnSpc>
                <a:spcPct val="100000"/>
              </a:lnSpc>
              <a:spcBef>
                <a:spcPts val="0"/>
              </a:spcBef>
              <a:spcAft>
                <a:spcPts val="0"/>
              </a:spcAft>
              <a:buSzPts val="1400"/>
              <a:buNone/>
              <a:defRPr/>
            </a:lvl2pPr>
            <a:lvl3pPr lvl="2" algn="ctr" rtl="0">
              <a:lnSpc>
                <a:spcPct val="100000"/>
              </a:lnSpc>
              <a:spcBef>
                <a:spcPts val="2240"/>
              </a:spcBef>
              <a:spcAft>
                <a:spcPts val="0"/>
              </a:spcAft>
              <a:buSzPts val="1400"/>
              <a:buNone/>
              <a:defRPr/>
            </a:lvl3pPr>
            <a:lvl4pPr lvl="3" algn="ctr" rtl="0">
              <a:lnSpc>
                <a:spcPct val="100000"/>
              </a:lnSpc>
              <a:spcBef>
                <a:spcPts val="2240"/>
              </a:spcBef>
              <a:spcAft>
                <a:spcPts val="0"/>
              </a:spcAft>
              <a:buSzPts val="1400"/>
              <a:buNone/>
              <a:defRPr/>
            </a:lvl4pPr>
            <a:lvl5pPr lvl="4" algn="ctr" rtl="0">
              <a:lnSpc>
                <a:spcPct val="100000"/>
              </a:lnSpc>
              <a:spcBef>
                <a:spcPts val="2240"/>
              </a:spcBef>
              <a:spcAft>
                <a:spcPts val="0"/>
              </a:spcAft>
              <a:buSzPts val="1400"/>
              <a:buNone/>
              <a:defRPr/>
            </a:lvl5pPr>
            <a:lvl6pPr lvl="5" algn="ctr" rtl="0">
              <a:lnSpc>
                <a:spcPct val="100000"/>
              </a:lnSpc>
              <a:spcBef>
                <a:spcPts val="2240"/>
              </a:spcBef>
              <a:spcAft>
                <a:spcPts val="0"/>
              </a:spcAft>
              <a:buSzPts val="1400"/>
              <a:buNone/>
              <a:defRPr/>
            </a:lvl6pPr>
            <a:lvl7pPr lvl="6" algn="ctr" rtl="0">
              <a:lnSpc>
                <a:spcPct val="100000"/>
              </a:lnSpc>
              <a:spcBef>
                <a:spcPts val="2240"/>
              </a:spcBef>
              <a:spcAft>
                <a:spcPts val="0"/>
              </a:spcAft>
              <a:buSzPts val="1400"/>
              <a:buNone/>
              <a:defRPr/>
            </a:lvl7pPr>
            <a:lvl8pPr lvl="7" algn="ctr" rtl="0">
              <a:lnSpc>
                <a:spcPct val="100000"/>
              </a:lnSpc>
              <a:spcBef>
                <a:spcPts val="2240"/>
              </a:spcBef>
              <a:spcAft>
                <a:spcPts val="0"/>
              </a:spcAft>
              <a:buSzPts val="1400"/>
              <a:buNone/>
              <a:defRPr/>
            </a:lvl8pPr>
            <a:lvl9pPr lvl="8" algn="ctr" rtl="0">
              <a:lnSpc>
                <a:spcPct val="100000"/>
              </a:lnSpc>
              <a:spcBef>
                <a:spcPts val="2240"/>
              </a:spcBef>
              <a:spcAft>
                <a:spcPts val="2240"/>
              </a:spcAft>
              <a:buSzPts val="1400"/>
              <a:buNone/>
              <a:defRPr/>
            </a:lvl9pPr>
          </a:lstStyle>
          <a:p>
            <a:endParaRPr/>
          </a:p>
        </p:txBody>
      </p:sp>
      <p:sp>
        <p:nvSpPr>
          <p:cNvPr id="100" name="Google Shape;100;p17"/>
          <p:cNvSpPr txBox="1">
            <a:spLocks noGrp="1"/>
          </p:cNvSpPr>
          <p:nvPr>
            <p:ph type="subTitle" idx="4"/>
          </p:nvPr>
        </p:nvSpPr>
        <p:spPr>
          <a:xfrm>
            <a:off x="2599181" y="7218751"/>
            <a:ext cx="3686760" cy="90496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960"/>
            </a:lvl1pPr>
            <a:lvl2pPr lvl="1" algn="ctr" rtl="0">
              <a:lnSpc>
                <a:spcPct val="100000"/>
              </a:lnSpc>
              <a:spcBef>
                <a:spcPts val="0"/>
              </a:spcBef>
              <a:spcAft>
                <a:spcPts val="0"/>
              </a:spcAft>
              <a:buSzPts val="1400"/>
              <a:buNone/>
              <a:defRPr/>
            </a:lvl2pPr>
            <a:lvl3pPr lvl="2" algn="ctr" rtl="0">
              <a:lnSpc>
                <a:spcPct val="100000"/>
              </a:lnSpc>
              <a:spcBef>
                <a:spcPts val="2240"/>
              </a:spcBef>
              <a:spcAft>
                <a:spcPts val="0"/>
              </a:spcAft>
              <a:buSzPts val="1400"/>
              <a:buNone/>
              <a:defRPr/>
            </a:lvl3pPr>
            <a:lvl4pPr lvl="3" algn="ctr" rtl="0">
              <a:lnSpc>
                <a:spcPct val="100000"/>
              </a:lnSpc>
              <a:spcBef>
                <a:spcPts val="2240"/>
              </a:spcBef>
              <a:spcAft>
                <a:spcPts val="0"/>
              </a:spcAft>
              <a:buSzPts val="1400"/>
              <a:buNone/>
              <a:defRPr/>
            </a:lvl4pPr>
            <a:lvl5pPr lvl="4" algn="ctr" rtl="0">
              <a:lnSpc>
                <a:spcPct val="100000"/>
              </a:lnSpc>
              <a:spcBef>
                <a:spcPts val="2240"/>
              </a:spcBef>
              <a:spcAft>
                <a:spcPts val="0"/>
              </a:spcAft>
              <a:buSzPts val="1400"/>
              <a:buNone/>
              <a:defRPr/>
            </a:lvl5pPr>
            <a:lvl6pPr lvl="5" algn="ctr" rtl="0">
              <a:lnSpc>
                <a:spcPct val="100000"/>
              </a:lnSpc>
              <a:spcBef>
                <a:spcPts val="2240"/>
              </a:spcBef>
              <a:spcAft>
                <a:spcPts val="0"/>
              </a:spcAft>
              <a:buSzPts val="1400"/>
              <a:buNone/>
              <a:defRPr/>
            </a:lvl6pPr>
            <a:lvl7pPr lvl="6" algn="ctr" rtl="0">
              <a:lnSpc>
                <a:spcPct val="100000"/>
              </a:lnSpc>
              <a:spcBef>
                <a:spcPts val="2240"/>
              </a:spcBef>
              <a:spcAft>
                <a:spcPts val="0"/>
              </a:spcAft>
              <a:buSzPts val="1400"/>
              <a:buNone/>
              <a:defRPr/>
            </a:lvl7pPr>
            <a:lvl8pPr lvl="7" algn="ctr" rtl="0">
              <a:lnSpc>
                <a:spcPct val="100000"/>
              </a:lnSpc>
              <a:spcBef>
                <a:spcPts val="2240"/>
              </a:spcBef>
              <a:spcAft>
                <a:spcPts val="0"/>
              </a:spcAft>
              <a:buSzPts val="1400"/>
              <a:buNone/>
              <a:defRPr/>
            </a:lvl8pPr>
            <a:lvl9pPr lvl="8" algn="ctr" rtl="0">
              <a:lnSpc>
                <a:spcPct val="100000"/>
              </a:lnSpc>
              <a:spcBef>
                <a:spcPts val="2240"/>
              </a:spcBef>
              <a:spcAft>
                <a:spcPts val="2240"/>
              </a:spcAft>
              <a:buSzPts val="1400"/>
              <a:buNone/>
              <a:defRPr/>
            </a:lvl9pPr>
          </a:lstStyle>
          <a:p>
            <a:endParaRPr/>
          </a:p>
        </p:txBody>
      </p:sp>
      <p:sp>
        <p:nvSpPr>
          <p:cNvPr id="101" name="Google Shape;101;p17"/>
          <p:cNvSpPr txBox="1">
            <a:spLocks noGrp="1"/>
          </p:cNvSpPr>
          <p:nvPr>
            <p:ph type="title" idx="5" hasCustomPrompt="1"/>
          </p:nvPr>
        </p:nvSpPr>
        <p:spPr>
          <a:xfrm>
            <a:off x="1037680" y="3076321"/>
            <a:ext cx="1177680" cy="152936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4200"/>
            </a:lvl2pPr>
            <a:lvl3pPr lvl="2" rtl="0">
              <a:spcBef>
                <a:spcPts val="0"/>
              </a:spcBef>
              <a:spcAft>
                <a:spcPts val="0"/>
              </a:spcAft>
              <a:buSzPts val="3000"/>
              <a:buNone/>
              <a:defRPr sz="4200"/>
            </a:lvl3pPr>
            <a:lvl4pPr lvl="3" rtl="0">
              <a:spcBef>
                <a:spcPts val="0"/>
              </a:spcBef>
              <a:spcAft>
                <a:spcPts val="0"/>
              </a:spcAft>
              <a:buSzPts val="3000"/>
              <a:buNone/>
              <a:defRPr sz="4200"/>
            </a:lvl4pPr>
            <a:lvl5pPr lvl="4" rtl="0">
              <a:spcBef>
                <a:spcPts val="0"/>
              </a:spcBef>
              <a:spcAft>
                <a:spcPts val="0"/>
              </a:spcAft>
              <a:buSzPts val="3000"/>
              <a:buNone/>
              <a:defRPr sz="4200"/>
            </a:lvl5pPr>
            <a:lvl6pPr lvl="5" rtl="0">
              <a:spcBef>
                <a:spcPts val="0"/>
              </a:spcBef>
              <a:spcAft>
                <a:spcPts val="0"/>
              </a:spcAft>
              <a:buSzPts val="3000"/>
              <a:buNone/>
              <a:defRPr sz="4200"/>
            </a:lvl6pPr>
            <a:lvl7pPr lvl="6" rtl="0">
              <a:spcBef>
                <a:spcPts val="0"/>
              </a:spcBef>
              <a:spcAft>
                <a:spcPts val="0"/>
              </a:spcAft>
              <a:buSzPts val="3000"/>
              <a:buNone/>
              <a:defRPr sz="4200"/>
            </a:lvl7pPr>
            <a:lvl8pPr lvl="7" rtl="0">
              <a:spcBef>
                <a:spcPts val="0"/>
              </a:spcBef>
              <a:spcAft>
                <a:spcPts val="0"/>
              </a:spcAft>
              <a:buSzPts val="3000"/>
              <a:buNone/>
              <a:defRPr sz="4200"/>
            </a:lvl8pPr>
            <a:lvl9pPr lvl="8" rtl="0">
              <a:spcBef>
                <a:spcPts val="0"/>
              </a:spcBef>
              <a:spcAft>
                <a:spcPts val="0"/>
              </a:spcAft>
              <a:buSzPts val="3000"/>
              <a:buNone/>
              <a:defRPr sz="4200"/>
            </a:lvl9pPr>
          </a:lstStyle>
          <a:p>
            <a:r>
              <a:t>xx%</a:t>
            </a:r>
          </a:p>
        </p:txBody>
      </p:sp>
      <p:sp>
        <p:nvSpPr>
          <p:cNvPr id="102" name="Google Shape;102;p17"/>
          <p:cNvSpPr txBox="1">
            <a:spLocks noGrp="1"/>
          </p:cNvSpPr>
          <p:nvPr>
            <p:ph type="title" idx="6" hasCustomPrompt="1"/>
          </p:nvPr>
        </p:nvSpPr>
        <p:spPr>
          <a:xfrm>
            <a:off x="6527045" y="6600347"/>
            <a:ext cx="1177680" cy="153608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4200"/>
            </a:lvl2pPr>
            <a:lvl3pPr lvl="2" rtl="0">
              <a:spcBef>
                <a:spcPts val="0"/>
              </a:spcBef>
              <a:spcAft>
                <a:spcPts val="0"/>
              </a:spcAft>
              <a:buSzPts val="3000"/>
              <a:buNone/>
              <a:defRPr sz="4200"/>
            </a:lvl3pPr>
            <a:lvl4pPr lvl="3" rtl="0">
              <a:spcBef>
                <a:spcPts val="0"/>
              </a:spcBef>
              <a:spcAft>
                <a:spcPts val="0"/>
              </a:spcAft>
              <a:buSzPts val="3000"/>
              <a:buNone/>
              <a:defRPr sz="4200"/>
            </a:lvl4pPr>
            <a:lvl5pPr lvl="4" rtl="0">
              <a:spcBef>
                <a:spcPts val="0"/>
              </a:spcBef>
              <a:spcAft>
                <a:spcPts val="0"/>
              </a:spcAft>
              <a:buSzPts val="3000"/>
              <a:buNone/>
              <a:defRPr sz="4200"/>
            </a:lvl5pPr>
            <a:lvl6pPr lvl="5" rtl="0">
              <a:spcBef>
                <a:spcPts val="0"/>
              </a:spcBef>
              <a:spcAft>
                <a:spcPts val="0"/>
              </a:spcAft>
              <a:buSzPts val="3000"/>
              <a:buNone/>
              <a:defRPr sz="4200"/>
            </a:lvl6pPr>
            <a:lvl7pPr lvl="6" rtl="0">
              <a:spcBef>
                <a:spcPts val="0"/>
              </a:spcBef>
              <a:spcAft>
                <a:spcPts val="0"/>
              </a:spcAft>
              <a:buSzPts val="3000"/>
              <a:buNone/>
              <a:defRPr sz="4200"/>
            </a:lvl7pPr>
            <a:lvl8pPr lvl="7" rtl="0">
              <a:spcBef>
                <a:spcPts val="0"/>
              </a:spcBef>
              <a:spcAft>
                <a:spcPts val="0"/>
              </a:spcAft>
              <a:buSzPts val="3000"/>
              <a:buNone/>
              <a:defRPr sz="4200"/>
            </a:lvl8pPr>
            <a:lvl9pPr lvl="8" rtl="0">
              <a:spcBef>
                <a:spcPts val="0"/>
              </a:spcBef>
              <a:spcAft>
                <a:spcPts val="0"/>
              </a:spcAft>
              <a:buSzPts val="3000"/>
              <a:buNone/>
              <a:defRPr sz="4200"/>
            </a:lvl9pPr>
          </a:lstStyle>
          <a:p>
            <a:r>
              <a:t>xx%</a:t>
            </a:r>
          </a:p>
        </p:txBody>
      </p:sp>
      <p:sp>
        <p:nvSpPr>
          <p:cNvPr id="103" name="Google Shape;103;p17"/>
          <p:cNvSpPr txBox="1">
            <a:spLocks noGrp="1"/>
          </p:cNvSpPr>
          <p:nvPr>
            <p:ph type="title" idx="7" hasCustomPrompt="1"/>
          </p:nvPr>
        </p:nvSpPr>
        <p:spPr>
          <a:xfrm>
            <a:off x="6527045" y="3076313"/>
            <a:ext cx="1177680" cy="152936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4200"/>
            </a:lvl2pPr>
            <a:lvl3pPr lvl="2" rtl="0">
              <a:spcBef>
                <a:spcPts val="0"/>
              </a:spcBef>
              <a:spcAft>
                <a:spcPts val="0"/>
              </a:spcAft>
              <a:buSzPts val="3000"/>
              <a:buNone/>
              <a:defRPr sz="4200"/>
            </a:lvl3pPr>
            <a:lvl4pPr lvl="3" rtl="0">
              <a:spcBef>
                <a:spcPts val="0"/>
              </a:spcBef>
              <a:spcAft>
                <a:spcPts val="0"/>
              </a:spcAft>
              <a:buSzPts val="3000"/>
              <a:buNone/>
              <a:defRPr sz="4200"/>
            </a:lvl4pPr>
            <a:lvl5pPr lvl="4" rtl="0">
              <a:spcBef>
                <a:spcPts val="0"/>
              </a:spcBef>
              <a:spcAft>
                <a:spcPts val="0"/>
              </a:spcAft>
              <a:buSzPts val="3000"/>
              <a:buNone/>
              <a:defRPr sz="4200"/>
            </a:lvl5pPr>
            <a:lvl6pPr lvl="5" rtl="0">
              <a:spcBef>
                <a:spcPts val="0"/>
              </a:spcBef>
              <a:spcAft>
                <a:spcPts val="0"/>
              </a:spcAft>
              <a:buSzPts val="3000"/>
              <a:buNone/>
              <a:defRPr sz="4200"/>
            </a:lvl6pPr>
            <a:lvl7pPr lvl="6" rtl="0">
              <a:spcBef>
                <a:spcPts val="0"/>
              </a:spcBef>
              <a:spcAft>
                <a:spcPts val="0"/>
              </a:spcAft>
              <a:buSzPts val="3000"/>
              <a:buNone/>
              <a:defRPr sz="4200"/>
            </a:lvl7pPr>
            <a:lvl8pPr lvl="7" rtl="0">
              <a:spcBef>
                <a:spcPts val="0"/>
              </a:spcBef>
              <a:spcAft>
                <a:spcPts val="0"/>
              </a:spcAft>
              <a:buSzPts val="3000"/>
              <a:buNone/>
              <a:defRPr sz="4200"/>
            </a:lvl8pPr>
            <a:lvl9pPr lvl="8" rtl="0">
              <a:spcBef>
                <a:spcPts val="0"/>
              </a:spcBef>
              <a:spcAft>
                <a:spcPts val="0"/>
              </a:spcAft>
              <a:buSzPts val="3000"/>
              <a:buNone/>
              <a:defRPr sz="4200"/>
            </a:lvl9pPr>
          </a:lstStyle>
          <a:p>
            <a:r>
              <a:t>xx%</a:t>
            </a:r>
          </a:p>
        </p:txBody>
      </p:sp>
      <p:sp>
        <p:nvSpPr>
          <p:cNvPr id="104" name="Google Shape;104;p17"/>
          <p:cNvSpPr txBox="1">
            <a:spLocks noGrp="1"/>
          </p:cNvSpPr>
          <p:nvPr>
            <p:ph type="title" idx="8" hasCustomPrompt="1"/>
          </p:nvPr>
        </p:nvSpPr>
        <p:spPr>
          <a:xfrm>
            <a:off x="1039990" y="6600345"/>
            <a:ext cx="1173060" cy="153608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4200"/>
            </a:lvl2pPr>
            <a:lvl3pPr lvl="2" rtl="0">
              <a:spcBef>
                <a:spcPts val="0"/>
              </a:spcBef>
              <a:spcAft>
                <a:spcPts val="0"/>
              </a:spcAft>
              <a:buSzPts val="3000"/>
              <a:buNone/>
              <a:defRPr sz="4200"/>
            </a:lvl3pPr>
            <a:lvl4pPr lvl="3" rtl="0">
              <a:spcBef>
                <a:spcPts val="0"/>
              </a:spcBef>
              <a:spcAft>
                <a:spcPts val="0"/>
              </a:spcAft>
              <a:buSzPts val="3000"/>
              <a:buNone/>
              <a:defRPr sz="4200"/>
            </a:lvl4pPr>
            <a:lvl5pPr lvl="4" rtl="0">
              <a:spcBef>
                <a:spcPts val="0"/>
              </a:spcBef>
              <a:spcAft>
                <a:spcPts val="0"/>
              </a:spcAft>
              <a:buSzPts val="3000"/>
              <a:buNone/>
              <a:defRPr sz="4200"/>
            </a:lvl5pPr>
            <a:lvl6pPr lvl="5" rtl="0">
              <a:spcBef>
                <a:spcPts val="0"/>
              </a:spcBef>
              <a:spcAft>
                <a:spcPts val="0"/>
              </a:spcAft>
              <a:buSzPts val="3000"/>
              <a:buNone/>
              <a:defRPr sz="4200"/>
            </a:lvl6pPr>
            <a:lvl7pPr lvl="6" rtl="0">
              <a:spcBef>
                <a:spcPts val="0"/>
              </a:spcBef>
              <a:spcAft>
                <a:spcPts val="0"/>
              </a:spcAft>
              <a:buSzPts val="3000"/>
              <a:buNone/>
              <a:defRPr sz="4200"/>
            </a:lvl7pPr>
            <a:lvl8pPr lvl="7" rtl="0">
              <a:spcBef>
                <a:spcPts val="0"/>
              </a:spcBef>
              <a:spcAft>
                <a:spcPts val="0"/>
              </a:spcAft>
              <a:buSzPts val="3000"/>
              <a:buNone/>
              <a:defRPr sz="4200"/>
            </a:lvl8pPr>
            <a:lvl9pPr lvl="8" rtl="0">
              <a:spcBef>
                <a:spcPts val="0"/>
              </a:spcBef>
              <a:spcAft>
                <a:spcPts val="0"/>
              </a:spcAft>
              <a:buSzPts val="3000"/>
              <a:buNone/>
              <a:defRPr sz="4200"/>
            </a:lvl9pPr>
          </a:lstStyle>
          <a:p>
            <a:r>
              <a:t>xx%</a:t>
            </a:r>
          </a:p>
        </p:txBody>
      </p:sp>
      <p:sp>
        <p:nvSpPr>
          <p:cNvPr id="105" name="Google Shape;105;p17"/>
          <p:cNvSpPr txBox="1">
            <a:spLocks noGrp="1"/>
          </p:cNvSpPr>
          <p:nvPr>
            <p:ph type="subTitle" idx="9"/>
          </p:nvPr>
        </p:nvSpPr>
        <p:spPr>
          <a:xfrm>
            <a:off x="2599181" y="3076291"/>
            <a:ext cx="3686760" cy="736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360" b="1">
                <a:solidFill>
                  <a:schemeClr val="dk1"/>
                </a:solidFill>
                <a:latin typeface="Shadows Into Light"/>
                <a:ea typeface="Shadows Into Light"/>
                <a:cs typeface="Shadows Into Light"/>
                <a:sym typeface="Shadows Into Light"/>
              </a:defRPr>
            </a:lvl1pPr>
            <a:lvl2pPr lvl="1" rtl="0">
              <a:lnSpc>
                <a:spcPct val="100000"/>
              </a:lnSpc>
              <a:spcBef>
                <a:spcPts val="0"/>
              </a:spcBef>
              <a:spcAft>
                <a:spcPts val="0"/>
              </a:spcAft>
              <a:buSzPts val="2400"/>
              <a:buFont typeface="Bebas Neue"/>
              <a:buNone/>
              <a:defRPr sz="336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36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36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36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36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36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36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360">
                <a:latin typeface="Bebas Neue"/>
                <a:ea typeface="Bebas Neue"/>
                <a:cs typeface="Bebas Neue"/>
                <a:sym typeface="Bebas Neue"/>
              </a:defRPr>
            </a:lvl9pPr>
          </a:lstStyle>
          <a:p>
            <a:endParaRPr/>
          </a:p>
        </p:txBody>
      </p:sp>
      <p:sp>
        <p:nvSpPr>
          <p:cNvPr id="106" name="Google Shape;106;p17"/>
          <p:cNvSpPr txBox="1">
            <a:spLocks noGrp="1"/>
          </p:cNvSpPr>
          <p:nvPr>
            <p:ph type="subTitle" idx="13"/>
          </p:nvPr>
        </p:nvSpPr>
        <p:spPr>
          <a:xfrm>
            <a:off x="8102627" y="3076313"/>
            <a:ext cx="3690960" cy="736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360" b="1">
                <a:solidFill>
                  <a:schemeClr val="dk1"/>
                </a:solidFill>
                <a:latin typeface="Shadows Into Light"/>
                <a:ea typeface="Shadows Into Light"/>
                <a:cs typeface="Shadows Into Light"/>
                <a:sym typeface="Shadows Into Light"/>
              </a:defRPr>
            </a:lvl1pPr>
            <a:lvl2pPr lvl="1" rtl="0">
              <a:lnSpc>
                <a:spcPct val="100000"/>
              </a:lnSpc>
              <a:spcBef>
                <a:spcPts val="0"/>
              </a:spcBef>
              <a:spcAft>
                <a:spcPts val="0"/>
              </a:spcAft>
              <a:buSzPts val="2400"/>
              <a:buFont typeface="Bebas Neue"/>
              <a:buNone/>
              <a:defRPr sz="336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36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36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36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36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36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36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360">
                <a:latin typeface="Bebas Neue"/>
                <a:ea typeface="Bebas Neue"/>
                <a:cs typeface="Bebas Neue"/>
                <a:sym typeface="Bebas Neue"/>
              </a:defRPr>
            </a:lvl9pPr>
          </a:lstStyle>
          <a:p>
            <a:endParaRPr/>
          </a:p>
        </p:txBody>
      </p:sp>
      <p:sp>
        <p:nvSpPr>
          <p:cNvPr id="107" name="Google Shape;107;p17"/>
          <p:cNvSpPr txBox="1">
            <a:spLocks noGrp="1"/>
          </p:cNvSpPr>
          <p:nvPr>
            <p:ph type="subTitle" idx="14"/>
          </p:nvPr>
        </p:nvSpPr>
        <p:spPr>
          <a:xfrm>
            <a:off x="2599170" y="6611547"/>
            <a:ext cx="3686760" cy="736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360" b="1">
                <a:solidFill>
                  <a:schemeClr val="dk1"/>
                </a:solidFill>
                <a:latin typeface="Shadows Into Light"/>
                <a:ea typeface="Shadows Into Light"/>
                <a:cs typeface="Shadows Into Light"/>
                <a:sym typeface="Shadows Into Light"/>
              </a:defRPr>
            </a:lvl1pPr>
            <a:lvl2pPr lvl="1" rtl="0">
              <a:lnSpc>
                <a:spcPct val="100000"/>
              </a:lnSpc>
              <a:spcBef>
                <a:spcPts val="0"/>
              </a:spcBef>
              <a:spcAft>
                <a:spcPts val="0"/>
              </a:spcAft>
              <a:buSzPts val="2400"/>
              <a:buFont typeface="Bebas Neue"/>
              <a:buNone/>
              <a:defRPr sz="336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36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36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36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36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36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36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360">
                <a:latin typeface="Bebas Neue"/>
                <a:ea typeface="Bebas Neue"/>
                <a:cs typeface="Bebas Neue"/>
                <a:sym typeface="Bebas Neue"/>
              </a:defRPr>
            </a:lvl9pPr>
          </a:lstStyle>
          <a:p>
            <a:endParaRPr/>
          </a:p>
        </p:txBody>
      </p:sp>
      <p:sp>
        <p:nvSpPr>
          <p:cNvPr id="108" name="Google Shape;108;p17"/>
          <p:cNvSpPr txBox="1">
            <a:spLocks noGrp="1"/>
          </p:cNvSpPr>
          <p:nvPr>
            <p:ph type="subTitle" idx="15"/>
          </p:nvPr>
        </p:nvSpPr>
        <p:spPr>
          <a:xfrm>
            <a:off x="8102627" y="6611547"/>
            <a:ext cx="3686760" cy="736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360" b="1">
                <a:solidFill>
                  <a:schemeClr val="dk1"/>
                </a:solidFill>
                <a:latin typeface="Shadows Into Light"/>
                <a:ea typeface="Shadows Into Light"/>
                <a:cs typeface="Shadows Into Light"/>
                <a:sym typeface="Shadows Into Light"/>
              </a:defRPr>
            </a:lvl1pPr>
            <a:lvl2pPr lvl="1" rtl="0">
              <a:lnSpc>
                <a:spcPct val="100000"/>
              </a:lnSpc>
              <a:spcBef>
                <a:spcPts val="0"/>
              </a:spcBef>
              <a:spcAft>
                <a:spcPts val="0"/>
              </a:spcAft>
              <a:buSzPts val="2400"/>
              <a:buFont typeface="Bebas Neue"/>
              <a:buNone/>
              <a:defRPr sz="336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36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36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36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36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36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36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36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76859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32"/>
        <p:cNvGrpSpPr/>
        <p:nvPr/>
      </p:nvGrpSpPr>
      <p:grpSpPr>
        <a:xfrm>
          <a:off x="0" y="0"/>
          <a:ext cx="0" cy="0"/>
          <a:chOff x="0" y="0"/>
          <a:chExt cx="0" cy="0"/>
        </a:xfrm>
      </p:grpSpPr>
      <p:pic>
        <p:nvPicPr>
          <p:cNvPr id="133" name="Google Shape;133;p22"/>
          <p:cNvPicPr preferRelativeResize="0"/>
          <p:nvPr/>
        </p:nvPicPr>
        <p:blipFill>
          <a:blip r:embed="rId2">
            <a:alphaModFix amt="76000"/>
          </a:blip>
          <a:stretch>
            <a:fillRect/>
          </a:stretch>
        </p:blipFill>
        <p:spPr>
          <a:xfrm>
            <a:off x="1" y="1"/>
            <a:ext cx="12801604" cy="9601202"/>
          </a:xfrm>
          <a:prstGeom prst="rect">
            <a:avLst/>
          </a:prstGeom>
          <a:noFill/>
          <a:ln>
            <a:noFill/>
          </a:ln>
        </p:spPr>
      </p:pic>
      <p:sp>
        <p:nvSpPr>
          <p:cNvPr id="134" name="Google Shape;134;p22"/>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5" name="Google Shape;135;p22"/>
          <p:cNvSpPr txBox="1">
            <a:spLocks noGrp="1"/>
          </p:cNvSpPr>
          <p:nvPr>
            <p:ph type="subTitle" idx="1"/>
          </p:nvPr>
        </p:nvSpPr>
        <p:spPr>
          <a:xfrm>
            <a:off x="6734650" y="7400704"/>
            <a:ext cx="4160520" cy="106904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6" name="Google Shape;136;p22"/>
          <p:cNvSpPr txBox="1">
            <a:spLocks noGrp="1"/>
          </p:cNvSpPr>
          <p:nvPr>
            <p:ph type="subTitle" idx="2"/>
          </p:nvPr>
        </p:nvSpPr>
        <p:spPr>
          <a:xfrm>
            <a:off x="1865307" y="7397624"/>
            <a:ext cx="4165140" cy="107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7" name="Google Shape;137;p22"/>
          <p:cNvSpPr txBox="1">
            <a:spLocks noGrp="1"/>
          </p:cNvSpPr>
          <p:nvPr>
            <p:ph type="subTitle" idx="3"/>
          </p:nvPr>
        </p:nvSpPr>
        <p:spPr>
          <a:xfrm>
            <a:off x="1867617" y="6646591"/>
            <a:ext cx="4160520" cy="84224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Shadows Into Light"/>
              <a:buNone/>
              <a:defRPr sz="3360" b="1">
                <a:solidFill>
                  <a:schemeClr val="dk1"/>
                </a:solidFill>
                <a:latin typeface="Shadows Into Light"/>
                <a:ea typeface="Shadows Into Light"/>
                <a:cs typeface="Shadows Into Light"/>
                <a:sym typeface="Shadows Into Light"/>
              </a:defRPr>
            </a:lvl1pPr>
            <a:lvl2pPr lvl="1" algn="ctr" rtl="0">
              <a:lnSpc>
                <a:spcPct val="100000"/>
              </a:lnSpc>
              <a:spcBef>
                <a:spcPts val="0"/>
              </a:spcBef>
              <a:spcAft>
                <a:spcPts val="0"/>
              </a:spcAft>
              <a:buSzPts val="2400"/>
              <a:buFont typeface="Bebas Neue"/>
              <a:buNone/>
              <a:defRPr sz="336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36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36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36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36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36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36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360">
                <a:latin typeface="Bebas Neue"/>
                <a:ea typeface="Bebas Neue"/>
                <a:cs typeface="Bebas Neue"/>
                <a:sym typeface="Bebas Neue"/>
              </a:defRPr>
            </a:lvl9pPr>
          </a:lstStyle>
          <a:p>
            <a:endParaRPr/>
          </a:p>
        </p:txBody>
      </p:sp>
      <p:sp>
        <p:nvSpPr>
          <p:cNvPr id="138" name="Google Shape;138;p22"/>
          <p:cNvSpPr txBox="1">
            <a:spLocks noGrp="1"/>
          </p:cNvSpPr>
          <p:nvPr>
            <p:ph type="subTitle" idx="4"/>
          </p:nvPr>
        </p:nvSpPr>
        <p:spPr>
          <a:xfrm>
            <a:off x="6734650" y="6709871"/>
            <a:ext cx="4160520" cy="71568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Shadows Into Light"/>
              <a:buNone/>
              <a:defRPr sz="3360" b="1">
                <a:solidFill>
                  <a:schemeClr val="dk1"/>
                </a:solidFill>
                <a:latin typeface="Shadows Into Light"/>
                <a:ea typeface="Shadows Into Light"/>
                <a:cs typeface="Shadows Into Light"/>
                <a:sym typeface="Shadows Into Light"/>
              </a:defRPr>
            </a:lvl1pPr>
            <a:lvl2pPr lvl="1" algn="ctr" rtl="0">
              <a:lnSpc>
                <a:spcPct val="100000"/>
              </a:lnSpc>
              <a:spcBef>
                <a:spcPts val="0"/>
              </a:spcBef>
              <a:spcAft>
                <a:spcPts val="0"/>
              </a:spcAft>
              <a:buSzPts val="2400"/>
              <a:buFont typeface="Bebas Neue"/>
              <a:buNone/>
              <a:defRPr sz="336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36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36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36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36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36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36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360">
                <a:latin typeface="Bebas Neue"/>
                <a:ea typeface="Bebas Neue"/>
                <a:cs typeface="Bebas Neue"/>
                <a:sym typeface="Bebas Neue"/>
              </a:defRPr>
            </a:lvl9pPr>
          </a:lstStyle>
          <a:p>
            <a:endParaRPr/>
          </a:p>
        </p:txBody>
      </p:sp>
      <p:pic>
        <p:nvPicPr>
          <p:cNvPr id="139" name="Google Shape;139;p22"/>
          <p:cNvPicPr preferRelativeResize="0"/>
          <p:nvPr/>
        </p:nvPicPr>
        <p:blipFill>
          <a:blip r:embed="rId3">
            <a:alphaModFix/>
          </a:blip>
          <a:stretch>
            <a:fillRect/>
          </a:stretch>
        </p:blipFill>
        <p:spPr>
          <a:xfrm rot="5838375">
            <a:off x="11197010" y="7428511"/>
            <a:ext cx="3108327" cy="2331245"/>
          </a:xfrm>
          <a:prstGeom prst="rect">
            <a:avLst/>
          </a:prstGeom>
          <a:noFill/>
          <a:ln>
            <a:noFill/>
          </a:ln>
        </p:spPr>
      </p:pic>
      <p:pic>
        <p:nvPicPr>
          <p:cNvPr id="140" name="Google Shape;140;p22"/>
          <p:cNvPicPr preferRelativeResize="0"/>
          <p:nvPr/>
        </p:nvPicPr>
        <p:blipFill>
          <a:blip r:embed="rId4">
            <a:alphaModFix amt="67000"/>
          </a:blip>
          <a:stretch>
            <a:fillRect/>
          </a:stretch>
        </p:blipFill>
        <p:spPr>
          <a:xfrm>
            <a:off x="-1543395" y="-1619429"/>
            <a:ext cx="3683400" cy="4911200"/>
          </a:xfrm>
          <a:prstGeom prst="rect">
            <a:avLst/>
          </a:prstGeom>
          <a:noFill/>
          <a:ln>
            <a:noFill/>
          </a:ln>
        </p:spPr>
      </p:pic>
    </p:spTree>
    <p:extLst>
      <p:ext uri="{BB962C8B-B14F-4D97-AF65-F5344CB8AC3E}">
        <p14:creationId xmlns:p14="http://schemas.microsoft.com/office/powerpoint/2010/main" val="27058583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98518" y="830713"/>
            <a:ext cx="10804500" cy="106904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Shadows Into Light"/>
              <a:buNone/>
              <a:defRPr sz="3500" b="1">
                <a:solidFill>
                  <a:schemeClr val="dk1"/>
                </a:solidFill>
                <a:latin typeface="Shadows Into Light"/>
                <a:ea typeface="Shadows Into Light"/>
                <a:cs typeface="Shadows Into Light"/>
                <a:sym typeface="Shadows Into Light"/>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998518" y="2151287"/>
            <a:ext cx="10804500" cy="637728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Lexend"/>
              <a:buChar char="●"/>
              <a:defRPr>
                <a:solidFill>
                  <a:schemeClr val="dk1"/>
                </a:solidFill>
                <a:latin typeface="Lexend"/>
                <a:ea typeface="Lexend"/>
                <a:cs typeface="Lexend"/>
                <a:sym typeface="Lexend"/>
              </a:defRPr>
            </a:lvl1pPr>
            <a:lvl2pPr marL="914400" lvl="1"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2pPr>
            <a:lvl3pPr marL="1371600" lvl="2"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3pPr>
            <a:lvl4pPr marL="1828800" lvl="3"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4pPr>
            <a:lvl5pPr marL="2286000" lvl="4"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5pPr>
            <a:lvl6pPr marL="2743200" lvl="5"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6pPr>
            <a:lvl7pPr marL="3200400" lvl="6"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7pPr>
            <a:lvl8pPr marL="3657600" lvl="7" indent="-317500">
              <a:lnSpc>
                <a:spcPct val="100000"/>
              </a:lnSpc>
              <a:spcBef>
                <a:spcPts val="1600"/>
              </a:spcBef>
              <a:spcAft>
                <a:spcPts val="0"/>
              </a:spcAft>
              <a:buClr>
                <a:schemeClr val="dk1"/>
              </a:buClr>
              <a:buSzPts val="1400"/>
              <a:buFont typeface="Lexend"/>
              <a:buChar char="○"/>
              <a:defRPr>
                <a:solidFill>
                  <a:schemeClr val="dk1"/>
                </a:solidFill>
                <a:latin typeface="Lexend"/>
                <a:ea typeface="Lexend"/>
                <a:cs typeface="Lexend"/>
                <a:sym typeface="Lexend"/>
              </a:defRPr>
            </a:lvl8pPr>
            <a:lvl9pPr marL="4114800" lvl="8" indent="-317500">
              <a:lnSpc>
                <a:spcPct val="100000"/>
              </a:lnSpc>
              <a:spcBef>
                <a:spcPts val="1600"/>
              </a:spcBef>
              <a:spcAft>
                <a:spcPts val="1600"/>
              </a:spcAft>
              <a:buClr>
                <a:schemeClr val="dk1"/>
              </a:buClr>
              <a:buSzPts val="1400"/>
              <a:buFont typeface="Lexend"/>
              <a:buChar char="■"/>
              <a:defRPr>
                <a:solidFill>
                  <a:schemeClr val="dk1"/>
                </a:solidFill>
                <a:latin typeface="Lexend"/>
                <a:ea typeface="Lexend"/>
                <a:cs typeface="Lexend"/>
                <a:sym typeface="Lexe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8" r:id="rId2"/>
    <p:sldLayoutId id="2147483665" r:id="rId3"/>
    <p:sldLayoutId id="2147483677" r:id="rId4"/>
    <p:sldLayoutId id="2147483681" r:id="rId5"/>
    <p:sldLayoutId id="2147483682" r:id="rId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629" userDrawn="1">
          <p15:clr>
            <a:srgbClr val="EA4335"/>
          </p15:clr>
        </p15:guide>
        <p15:guide id="2" pos="7435" userDrawn="1">
          <p15:clr>
            <a:srgbClr val="EA4335"/>
          </p15:clr>
        </p15:guide>
        <p15:guide id="3" orient="horz" pos="635" userDrawn="1">
          <p15:clr>
            <a:srgbClr val="EA4335"/>
          </p15:clr>
        </p15:guide>
        <p15:guide id="4" orient="horz" pos="5413" userDrawn="1">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4" name="TextBox 3">
            <a:extLst>
              <a:ext uri="{FF2B5EF4-FFF2-40B4-BE49-F238E27FC236}">
                <a16:creationId xmlns:a16="http://schemas.microsoft.com/office/drawing/2014/main" id="{662690D5-275E-2D68-DEB5-57250BF42309}"/>
              </a:ext>
            </a:extLst>
          </p:cNvPr>
          <p:cNvSpPr txBox="1"/>
          <p:nvPr/>
        </p:nvSpPr>
        <p:spPr>
          <a:xfrm>
            <a:off x="250906" y="5772163"/>
            <a:ext cx="8816951" cy="3754874"/>
          </a:xfrm>
          <a:prstGeom prst="rect">
            <a:avLst/>
          </a:prstGeom>
          <a:solidFill>
            <a:srgbClr val="E9F9FD"/>
          </a:solidFill>
        </p:spPr>
        <p:txBody>
          <a:bodyPr wrap="square" rtlCol="0">
            <a:spAutoFit/>
          </a:bodyPr>
          <a:lstStyle/>
          <a:p>
            <a:pPr algn="l" rtl="0"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Health Hexagon Model, Figure 1 consists of fundamental elements to be encouraged to promote good health: sleep, balanced diet, physical activity, connection with nature and supportive family and friends. Thus, providing a sense of purpose and belonging, passed down through generations (Chan and Hazan, 2022). Furthermore,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Berlinski</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Shady (2015)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emphasise</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healthy diet is fundamental for adequate development starting in the womb, also stating the home environment should be warm and nurturing. Additionally, Bradshaw and Main (2015) argue the health of a child starts pre-pregnancy, and the early years experiences and exposures also influence a child’s development and health. Harvard University (2015) agrees by adding that toxic stress can impact the development of the stress response, therefore impacting development of the brain, immune, and cardiovascular system.   </a:t>
            </a:r>
          </a:p>
          <a:p>
            <a:pPr algn="l" rtl="0"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p>
          <a:p>
            <a:pPr algn="l" rtl="0"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Additionally, in 2010 the Marmot Review Fair Society: Healthy Lives was released, highlighting the effects on social, economic, and environmental differences. The determinant of health over the last ten years has grown, according to an update Health Enquiry England: The Marmot Review 10 Years On (2020) suggesting society should be improved making it fairer and healthier for all. Furthermore, Wilkinson and Pickett (2009 cited in Bradshaw, 2016) agrees describing inequality in society as harmful. The WG have responded and created the ‘Healthy Child Wales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Programme</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(2016) identifying the need to focus on children’s health regarding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immunisations</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healthy weight, reaching developmental milestones for children aged 0-7. This supports parents in protecting their children from disease, encouraging healthy eating, and supporting children’s holistic development.  </a:t>
            </a:r>
          </a:p>
        </p:txBody>
      </p:sp>
      <p:sp>
        <p:nvSpPr>
          <p:cNvPr id="236" name="Google Shape;236;p35"/>
          <p:cNvSpPr/>
          <p:nvPr/>
        </p:nvSpPr>
        <p:spPr>
          <a:xfrm rot="839069">
            <a:off x="9804633" y="-162251"/>
            <a:ext cx="465750" cy="1119532"/>
          </a:xfrm>
          <a:custGeom>
            <a:avLst/>
            <a:gdLst/>
            <a:ahLst/>
            <a:cxnLst/>
            <a:rect l="l" t="t" r="r" b="b"/>
            <a:pathLst>
              <a:path w="77091" h="185305" extrusionOk="0">
                <a:moveTo>
                  <a:pt x="68805" y="168"/>
                </a:moveTo>
                <a:cubicBezTo>
                  <a:pt x="68127" y="637"/>
                  <a:pt x="63390" y="5558"/>
                  <a:pt x="59690" y="9634"/>
                </a:cubicBezTo>
                <a:cubicBezTo>
                  <a:pt x="51932" y="18187"/>
                  <a:pt x="48233" y="23636"/>
                  <a:pt x="44852" y="31444"/>
                </a:cubicBezTo>
                <a:cubicBezTo>
                  <a:pt x="43772" y="33938"/>
                  <a:pt x="42065" y="39864"/>
                  <a:pt x="41671" y="42517"/>
                </a:cubicBezTo>
                <a:cubicBezTo>
                  <a:pt x="40809" y="48258"/>
                  <a:pt x="40868" y="54066"/>
                  <a:pt x="41830" y="58611"/>
                </a:cubicBezTo>
                <a:cubicBezTo>
                  <a:pt x="42425" y="61431"/>
                  <a:pt x="42483" y="62168"/>
                  <a:pt x="42282" y="63992"/>
                </a:cubicBezTo>
                <a:cubicBezTo>
                  <a:pt x="42182" y="64896"/>
                  <a:pt x="42073" y="66871"/>
                  <a:pt x="42040" y="68394"/>
                </a:cubicBezTo>
                <a:cubicBezTo>
                  <a:pt x="42006" y="69926"/>
                  <a:pt x="41897" y="72236"/>
                  <a:pt x="41797" y="73558"/>
                </a:cubicBezTo>
                <a:cubicBezTo>
                  <a:pt x="41579" y="76488"/>
                  <a:pt x="41563" y="77383"/>
                  <a:pt x="41705" y="80128"/>
                </a:cubicBezTo>
                <a:cubicBezTo>
                  <a:pt x="41763" y="81317"/>
                  <a:pt x="41789" y="83560"/>
                  <a:pt x="41755" y="85116"/>
                </a:cubicBezTo>
                <a:cubicBezTo>
                  <a:pt x="41730" y="86681"/>
                  <a:pt x="41747" y="89518"/>
                  <a:pt x="41805" y="91443"/>
                </a:cubicBezTo>
                <a:cubicBezTo>
                  <a:pt x="41889" y="94197"/>
                  <a:pt x="41730" y="101001"/>
                  <a:pt x="41579" y="101110"/>
                </a:cubicBezTo>
                <a:cubicBezTo>
                  <a:pt x="41563" y="101127"/>
                  <a:pt x="41127" y="100298"/>
                  <a:pt x="40617" y="99269"/>
                </a:cubicBezTo>
                <a:cubicBezTo>
                  <a:pt x="38441" y="94933"/>
                  <a:pt x="34424" y="89644"/>
                  <a:pt x="29745" y="84991"/>
                </a:cubicBezTo>
                <a:cubicBezTo>
                  <a:pt x="26724" y="81978"/>
                  <a:pt x="23452" y="79375"/>
                  <a:pt x="22297" y="79074"/>
                </a:cubicBezTo>
                <a:cubicBezTo>
                  <a:pt x="21727" y="78915"/>
                  <a:pt x="21133" y="79266"/>
                  <a:pt x="21016" y="79852"/>
                </a:cubicBezTo>
                <a:cubicBezTo>
                  <a:pt x="20907" y="80245"/>
                  <a:pt x="22012" y="83618"/>
                  <a:pt x="22882" y="85551"/>
                </a:cubicBezTo>
                <a:cubicBezTo>
                  <a:pt x="23209" y="86288"/>
                  <a:pt x="23811" y="87719"/>
                  <a:pt x="24213" y="88732"/>
                </a:cubicBezTo>
                <a:cubicBezTo>
                  <a:pt x="25058" y="90858"/>
                  <a:pt x="27268" y="95251"/>
                  <a:pt x="28214" y="96699"/>
                </a:cubicBezTo>
                <a:cubicBezTo>
                  <a:pt x="29101" y="98047"/>
                  <a:pt x="33302" y="103704"/>
                  <a:pt x="34867" y="105646"/>
                </a:cubicBezTo>
                <a:cubicBezTo>
                  <a:pt x="35562" y="106508"/>
                  <a:pt x="37068" y="108257"/>
                  <a:pt x="38215" y="109521"/>
                </a:cubicBezTo>
                <a:cubicBezTo>
                  <a:pt x="40516" y="112074"/>
                  <a:pt x="41420" y="113388"/>
                  <a:pt x="41378" y="114158"/>
                </a:cubicBezTo>
                <a:cubicBezTo>
                  <a:pt x="41362" y="114442"/>
                  <a:pt x="41328" y="115765"/>
                  <a:pt x="41295" y="117104"/>
                </a:cubicBezTo>
                <a:cubicBezTo>
                  <a:pt x="41211" y="120577"/>
                  <a:pt x="40968" y="123012"/>
                  <a:pt x="40458" y="125757"/>
                </a:cubicBezTo>
                <a:cubicBezTo>
                  <a:pt x="40207" y="127080"/>
                  <a:pt x="39571" y="130503"/>
                  <a:pt x="39035" y="133382"/>
                </a:cubicBezTo>
                <a:cubicBezTo>
                  <a:pt x="38165" y="138060"/>
                  <a:pt x="37964" y="138897"/>
                  <a:pt x="37135" y="141400"/>
                </a:cubicBezTo>
                <a:cubicBezTo>
                  <a:pt x="36031" y="144739"/>
                  <a:pt x="35336" y="146421"/>
                  <a:pt x="33428" y="150372"/>
                </a:cubicBezTo>
                <a:cubicBezTo>
                  <a:pt x="30206" y="157033"/>
                  <a:pt x="28155" y="160364"/>
                  <a:pt x="24975" y="164064"/>
                </a:cubicBezTo>
                <a:cubicBezTo>
                  <a:pt x="22397" y="167060"/>
                  <a:pt x="18924" y="170475"/>
                  <a:pt x="20280" y="168683"/>
                </a:cubicBezTo>
                <a:cubicBezTo>
                  <a:pt x="22941" y="165152"/>
                  <a:pt x="24623" y="162616"/>
                  <a:pt x="25686" y="160523"/>
                </a:cubicBezTo>
                <a:cubicBezTo>
                  <a:pt x="26397" y="159117"/>
                  <a:pt x="26548" y="158640"/>
                  <a:pt x="27686" y="154180"/>
                </a:cubicBezTo>
                <a:cubicBezTo>
                  <a:pt x="30231" y="144195"/>
                  <a:pt x="30390" y="141149"/>
                  <a:pt x="28774" y="133675"/>
                </a:cubicBezTo>
                <a:cubicBezTo>
                  <a:pt x="28214" y="131097"/>
                  <a:pt x="26515" y="126218"/>
                  <a:pt x="25326" y="123766"/>
                </a:cubicBezTo>
                <a:cubicBezTo>
                  <a:pt x="24749" y="122577"/>
                  <a:pt x="23025" y="120334"/>
                  <a:pt x="22071" y="119547"/>
                </a:cubicBezTo>
                <a:cubicBezTo>
                  <a:pt x="20598" y="118317"/>
                  <a:pt x="19125" y="118476"/>
                  <a:pt x="18940" y="119899"/>
                </a:cubicBezTo>
                <a:cubicBezTo>
                  <a:pt x="17585" y="130135"/>
                  <a:pt x="17250" y="133055"/>
                  <a:pt x="17175" y="135374"/>
                </a:cubicBezTo>
                <a:cubicBezTo>
                  <a:pt x="17091" y="137700"/>
                  <a:pt x="17325" y="142730"/>
                  <a:pt x="17735" y="147191"/>
                </a:cubicBezTo>
                <a:cubicBezTo>
                  <a:pt x="17903" y="149041"/>
                  <a:pt x="18095" y="151192"/>
                  <a:pt x="18162" y="151953"/>
                </a:cubicBezTo>
                <a:cubicBezTo>
                  <a:pt x="18271" y="153259"/>
                  <a:pt x="18321" y="155686"/>
                  <a:pt x="18330" y="161260"/>
                </a:cubicBezTo>
                <a:cubicBezTo>
                  <a:pt x="18338" y="163687"/>
                  <a:pt x="18087" y="166466"/>
                  <a:pt x="17744" y="167813"/>
                </a:cubicBezTo>
                <a:cubicBezTo>
                  <a:pt x="17618" y="168290"/>
                  <a:pt x="17208" y="169278"/>
                  <a:pt x="16831" y="169989"/>
                </a:cubicBezTo>
                <a:cubicBezTo>
                  <a:pt x="16455" y="170700"/>
                  <a:pt x="16120" y="171521"/>
                  <a:pt x="16095" y="171797"/>
                </a:cubicBezTo>
                <a:cubicBezTo>
                  <a:pt x="16053" y="172232"/>
                  <a:pt x="15752" y="172525"/>
                  <a:pt x="13676" y="174124"/>
                </a:cubicBezTo>
                <a:cubicBezTo>
                  <a:pt x="10881" y="176274"/>
                  <a:pt x="9868" y="176969"/>
                  <a:pt x="5324" y="179823"/>
                </a:cubicBezTo>
                <a:cubicBezTo>
                  <a:pt x="1030" y="182526"/>
                  <a:pt x="9" y="183380"/>
                  <a:pt x="1" y="184292"/>
                </a:cubicBezTo>
                <a:cubicBezTo>
                  <a:pt x="1" y="184853"/>
                  <a:pt x="695" y="185305"/>
                  <a:pt x="1332" y="185154"/>
                </a:cubicBezTo>
                <a:cubicBezTo>
                  <a:pt x="1917" y="185020"/>
                  <a:pt x="9282" y="180493"/>
                  <a:pt x="11927" y="178635"/>
                </a:cubicBezTo>
                <a:cubicBezTo>
                  <a:pt x="12889" y="177965"/>
                  <a:pt x="14413" y="176827"/>
                  <a:pt x="15317" y="176115"/>
                </a:cubicBezTo>
                <a:cubicBezTo>
                  <a:pt x="16974" y="174818"/>
                  <a:pt x="17601" y="174475"/>
                  <a:pt x="18112" y="174609"/>
                </a:cubicBezTo>
                <a:cubicBezTo>
                  <a:pt x="18271" y="174651"/>
                  <a:pt x="19334" y="174433"/>
                  <a:pt x="20464" y="174132"/>
                </a:cubicBezTo>
                <a:cubicBezTo>
                  <a:pt x="22933" y="173462"/>
                  <a:pt x="23970" y="173370"/>
                  <a:pt x="26464" y="173588"/>
                </a:cubicBezTo>
                <a:cubicBezTo>
                  <a:pt x="28364" y="173755"/>
                  <a:pt x="29009" y="173772"/>
                  <a:pt x="33051" y="173747"/>
                </a:cubicBezTo>
                <a:cubicBezTo>
                  <a:pt x="36742" y="173722"/>
                  <a:pt x="37504" y="173563"/>
                  <a:pt x="41789" y="171914"/>
                </a:cubicBezTo>
                <a:cubicBezTo>
                  <a:pt x="44651" y="170818"/>
                  <a:pt x="47036" y="169529"/>
                  <a:pt x="48660" y="168215"/>
                </a:cubicBezTo>
                <a:cubicBezTo>
                  <a:pt x="49271" y="167721"/>
                  <a:pt x="50601" y="166641"/>
                  <a:pt x="51614" y="165830"/>
                </a:cubicBezTo>
                <a:cubicBezTo>
                  <a:pt x="52618" y="165009"/>
                  <a:pt x="53891" y="164055"/>
                  <a:pt x="54435" y="163695"/>
                </a:cubicBezTo>
                <a:cubicBezTo>
                  <a:pt x="55698" y="162858"/>
                  <a:pt x="55974" y="162540"/>
                  <a:pt x="56000" y="161913"/>
                </a:cubicBezTo>
                <a:cubicBezTo>
                  <a:pt x="56008" y="161553"/>
                  <a:pt x="55891" y="161310"/>
                  <a:pt x="55564" y="161067"/>
                </a:cubicBezTo>
                <a:cubicBezTo>
                  <a:pt x="54619" y="160348"/>
                  <a:pt x="50643" y="160448"/>
                  <a:pt x="45898" y="161310"/>
                </a:cubicBezTo>
                <a:cubicBezTo>
                  <a:pt x="41822" y="162055"/>
                  <a:pt x="38935" y="162699"/>
                  <a:pt x="35646" y="163603"/>
                </a:cubicBezTo>
                <a:cubicBezTo>
                  <a:pt x="32139" y="164566"/>
                  <a:pt x="30741" y="165051"/>
                  <a:pt x="27929" y="166273"/>
                </a:cubicBezTo>
                <a:cubicBezTo>
                  <a:pt x="26782" y="166775"/>
                  <a:pt x="25845" y="167152"/>
                  <a:pt x="25828" y="167118"/>
                </a:cubicBezTo>
                <a:cubicBezTo>
                  <a:pt x="25812" y="167085"/>
                  <a:pt x="26054" y="166792"/>
                  <a:pt x="26364" y="166466"/>
                </a:cubicBezTo>
                <a:cubicBezTo>
                  <a:pt x="27352" y="165428"/>
                  <a:pt x="29620" y="162415"/>
                  <a:pt x="30649" y="160775"/>
                </a:cubicBezTo>
                <a:cubicBezTo>
                  <a:pt x="31201" y="159904"/>
                  <a:pt x="32273" y="158013"/>
                  <a:pt x="33026" y="156598"/>
                </a:cubicBezTo>
                <a:cubicBezTo>
                  <a:pt x="34399" y="154021"/>
                  <a:pt x="34415" y="154004"/>
                  <a:pt x="35562" y="153125"/>
                </a:cubicBezTo>
                <a:cubicBezTo>
                  <a:pt x="36198" y="152648"/>
                  <a:pt x="40550" y="149995"/>
                  <a:pt x="45228" y="147241"/>
                </a:cubicBezTo>
                <a:cubicBezTo>
                  <a:pt x="53849" y="142153"/>
                  <a:pt x="54811" y="141534"/>
                  <a:pt x="56719" y="139843"/>
                </a:cubicBezTo>
                <a:cubicBezTo>
                  <a:pt x="62310" y="134880"/>
                  <a:pt x="69943" y="123707"/>
                  <a:pt x="73173" y="115773"/>
                </a:cubicBezTo>
                <a:cubicBezTo>
                  <a:pt x="74671" y="112082"/>
                  <a:pt x="77090" y="102516"/>
                  <a:pt x="76822" y="101328"/>
                </a:cubicBezTo>
                <a:cubicBezTo>
                  <a:pt x="76647" y="100541"/>
                  <a:pt x="76195" y="100181"/>
                  <a:pt x="75517" y="100273"/>
                </a:cubicBezTo>
                <a:cubicBezTo>
                  <a:pt x="74328" y="100440"/>
                  <a:pt x="69349" y="104600"/>
                  <a:pt x="63532" y="110291"/>
                </a:cubicBezTo>
                <a:cubicBezTo>
                  <a:pt x="61783" y="112007"/>
                  <a:pt x="59238" y="114501"/>
                  <a:pt x="57899" y="115815"/>
                </a:cubicBezTo>
                <a:cubicBezTo>
                  <a:pt x="51915" y="121665"/>
                  <a:pt x="50175" y="124092"/>
                  <a:pt x="42391" y="137382"/>
                </a:cubicBezTo>
                <a:lnTo>
                  <a:pt x="39311" y="142647"/>
                </a:lnTo>
                <a:lnTo>
                  <a:pt x="40006" y="139943"/>
                </a:lnTo>
                <a:cubicBezTo>
                  <a:pt x="40383" y="138454"/>
                  <a:pt x="40960" y="135759"/>
                  <a:pt x="41295" y="133951"/>
                </a:cubicBezTo>
                <a:cubicBezTo>
                  <a:pt x="41630" y="132152"/>
                  <a:pt x="42165" y="129331"/>
                  <a:pt x="42483" y="127708"/>
                </a:cubicBezTo>
                <a:cubicBezTo>
                  <a:pt x="43195" y="124100"/>
                  <a:pt x="43488" y="121355"/>
                  <a:pt x="43563" y="117698"/>
                </a:cubicBezTo>
                <a:cubicBezTo>
                  <a:pt x="43588" y="116175"/>
                  <a:pt x="43697" y="113856"/>
                  <a:pt x="43797" y="112534"/>
                </a:cubicBezTo>
                <a:cubicBezTo>
                  <a:pt x="43898" y="111212"/>
                  <a:pt x="43990" y="109119"/>
                  <a:pt x="43998" y="107864"/>
                </a:cubicBezTo>
                <a:cubicBezTo>
                  <a:pt x="44006" y="106617"/>
                  <a:pt x="44107" y="104491"/>
                  <a:pt x="44207" y="103135"/>
                </a:cubicBezTo>
                <a:cubicBezTo>
                  <a:pt x="44458" y="100097"/>
                  <a:pt x="44952" y="98423"/>
                  <a:pt x="46408" y="95762"/>
                </a:cubicBezTo>
                <a:cubicBezTo>
                  <a:pt x="48944" y="91125"/>
                  <a:pt x="51698" y="87560"/>
                  <a:pt x="57782" y="81040"/>
                </a:cubicBezTo>
                <a:cubicBezTo>
                  <a:pt x="66411" y="71784"/>
                  <a:pt x="67800" y="69533"/>
                  <a:pt x="71315" y="59038"/>
                </a:cubicBezTo>
                <a:cubicBezTo>
                  <a:pt x="72571" y="55305"/>
                  <a:pt x="73081" y="53974"/>
                  <a:pt x="74161" y="51673"/>
                </a:cubicBezTo>
                <a:cubicBezTo>
                  <a:pt x="74705" y="50501"/>
                  <a:pt x="74889" y="49965"/>
                  <a:pt x="74847" y="49630"/>
                </a:cubicBezTo>
                <a:cubicBezTo>
                  <a:pt x="74780" y="49053"/>
                  <a:pt x="74178" y="48685"/>
                  <a:pt x="73592" y="48861"/>
                </a:cubicBezTo>
                <a:cubicBezTo>
                  <a:pt x="71926" y="49371"/>
                  <a:pt x="63339" y="54418"/>
                  <a:pt x="61105" y="56192"/>
                </a:cubicBezTo>
                <a:cubicBezTo>
                  <a:pt x="56318" y="60017"/>
                  <a:pt x="52518" y="65499"/>
                  <a:pt x="48835" y="73885"/>
                </a:cubicBezTo>
                <a:cubicBezTo>
                  <a:pt x="46743" y="78655"/>
                  <a:pt x="46015" y="80697"/>
                  <a:pt x="44919" y="84874"/>
                </a:cubicBezTo>
                <a:cubicBezTo>
                  <a:pt x="44341" y="87083"/>
                  <a:pt x="43889" y="88606"/>
                  <a:pt x="43864" y="88389"/>
                </a:cubicBezTo>
                <a:cubicBezTo>
                  <a:pt x="43847" y="88179"/>
                  <a:pt x="43847" y="86765"/>
                  <a:pt x="43873" y="85233"/>
                </a:cubicBezTo>
                <a:cubicBezTo>
                  <a:pt x="43898" y="83710"/>
                  <a:pt x="43847" y="81308"/>
                  <a:pt x="43764" y="79894"/>
                </a:cubicBezTo>
                <a:cubicBezTo>
                  <a:pt x="43680" y="78479"/>
                  <a:pt x="43688" y="75659"/>
                  <a:pt x="43789" y="73625"/>
                </a:cubicBezTo>
                <a:cubicBezTo>
                  <a:pt x="43889" y="71600"/>
                  <a:pt x="43956" y="69030"/>
                  <a:pt x="43931" y="67934"/>
                </a:cubicBezTo>
                <a:cubicBezTo>
                  <a:pt x="43873" y="64863"/>
                  <a:pt x="43948" y="64076"/>
                  <a:pt x="44417" y="62695"/>
                </a:cubicBezTo>
                <a:cubicBezTo>
                  <a:pt x="45178" y="60460"/>
                  <a:pt x="46760" y="57799"/>
                  <a:pt x="50601" y="52258"/>
                </a:cubicBezTo>
                <a:cubicBezTo>
                  <a:pt x="53665" y="47831"/>
                  <a:pt x="55255" y="45195"/>
                  <a:pt x="58845" y="38583"/>
                </a:cubicBezTo>
                <a:cubicBezTo>
                  <a:pt x="62067" y="32649"/>
                  <a:pt x="64076" y="28356"/>
                  <a:pt x="65624" y="24071"/>
                </a:cubicBezTo>
                <a:cubicBezTo>
                  <a:pt x="67022" y="20212"/>
                  <a:pt x="68512" y="13869"/>
                  <a:pt x="69089" y="9383"/>
                </a:cubicBezTo>
                <a:cubicBezTo>
                  <a:pt x="69323" y="7533"/>
                  <a:pt x="69734" y="4922"/>
                  <a:pt x="70001" y="3599"/>
                </a:cubicBezTo>
                <a:cubicBezTo>
                  <a:pt x="70562" y="812"/>
                  <a:pt x="70512" y="310"/>
                  <a:pt x="69641" y="76"/>
                </a:cubicBezTo>
                <a:cubicBezTo>
                  <a:pt x="69340" y="1"/>
                  <a:pt x="68989" y="34"/>
                  <a:pt x="68805" y="168"/>
                </a:cubicBezTo>
                <a:lnTo>
                  <a:pt x="68805" y="168"/>
                </a:lnTo>
                <a:close/>
                <a:moveTo>
                  <a:pt x="67641" y="4830"/>
                </a:moveTo>
                <a:cubicBezTo>
                  <a:pt x="67507" y="5374"/>
                  <a:pt x="67164" y="7424"/>
                  <a:pt x="66888" y="9391"/>
                </a:cubicBezTo>
                <a:cubicBezTo>
                  <a:pt x="65976" y="15886"/>
                  <a:pt x="64553" y="21250"/>
                  <a:pt x="62352" y="26581"/>
                </a:cubicBezTo>
                <a:cubicBezTo>
                  <a:pt x="59305" y="33930"/>
                  <a:pt x="52744" y="45806"/>
                  <a:pt x="47973" y="52585"/>
                </a:cubicBezTo>
                <a:lnTo>
                  <a:pt x="46927" y="54075"/>
                </a:lnTo>
                <a:lnTo>
                  <a:pt x="47203" y="52970"/>
                </a:lnTo>
                <a:cubicBezTo>
                  <a:pt x="47689" y="51037"/>
                  <a:pt x="49396" y="45705"/>
                  <a:pt x="50258" y="43404"/>
                </a:cubicBezTo>
                <a:cubicBezTo>
                  <a:pt x="51405" y="40382"/>
                  <a:pt x="52719" y="37436"/>
                  <a:pt x="54217" y="34574"/>
                </a:cubicBezTo>
                <a:cubicBezTo>
                  <a:pt x="56159" y="30867"/>
                  <a:pt x="57431" y="28197"/>
                  <a:pt x="57640" y="27410"/>
                </a:cubicBezTo>
                <a:cubicBezTo>
                  <a:pt x="57799" y="26774"/>
                  <a:pt x="57782" y="26648"/>
                  <a:pt x="57531" y="26590"/>
                </a:cubicBezTo>
                <a:cubicBezTo>
                  <a:pt x="57213" y="26506"/>
                  <a:pt x="56795" y="27100"/>
                  <a:pt x="53815" y="31938"/>
                </a:cubicBezTo>
                <a:cubicBezTo>
                  <a:pt x="49890" y="38324"/>
                  <a:pt x="47505" y="43990"/>
                  <a:pt x="45538" y="51589"/>
                </a:cubicBezTo>
                <a:cubicBezTo>
                  <a:pt x="45078" y="53372"/>
                  <a:pt x="44450" y="55640"/>
                  <a:pt x="44140" y="56602"/>
                </a:cubicBezTo>
                <a:lnTo>
                  <a:pt x="43580" y="58360"/>
                </a:lnTo>
                <a:lnTo>
                  <a:pt x="43362" y="57004"/>
                </a:lnTo>
                <a:cubicBezTo>
                  <a:pt x="42910" y="54208"/>
                  <a:pt x="42927" y="49823"/>
                  <a:pt x="43404" y="45145"/>
                </a:cubicBezTo>
                <a:cubicBezTo>
                  <a:pt x="43898" y="40399"/>
                  <a:pt x="46115" y="32482"/>
                  <a:pt x="47061" y="32122"/>
                </a:cubicBezTo>
                <a:cubicBezTo>
                  <a:pt x="47471" y="31963"/>
                  <a:pt x="47622" y="31603"/>
                  <a:pt x="47346" y="31411"/>
                </a:cubicBezTo>
                <a:cubicBezTo>
                  <a:pt x="47187" y="31293"/>
                  <a:pt x="47270" y="30992"/>
                  <a:pt x="47890" y="29653"/>
                </a:cubicBezTo>
                <a:cubicBezTo>
                  <a:pt x="49580" y="25945"/>
                  <a:pt x="51924" y="22137"/>
                  <a:pt x="54920" y="18229"/>
                </a:cubicBezTo>
                <a:cubicBezTo>
                  <a:pt x="57950" y="14270"/>
                  <a:pt x="67357" y="3700"/>
                  <a:pt x="67758" y="3800"/>
                </a:cubicBezTo>
                <a:cubicBezTo>
                  <a:pt x="67834" y="3825"/>
                  <a:pt x="67784" y="4286"/>
                  <a:pt x="67641" y="4830"/>
                </a:cubicBezTo>
                <a:lnTo>
                  <a:pt x="67641" y="4830"/>
                </a:lnTo>
                <a:close/>
                <a:moveTo>
                  <a:pt x="71458" y="52786"/>
                </a:moveTo>
                <a:cubicBezTo>
                  <a:pt x="70721" y="54401"/>
                  <a:pt x="70001" y="56318"/>
                  <a:pt x="69005" y="59280"/>
                </a:cubicBezTo>
                <a:cubicBezTo>
                  <a:pt x="66880" y="65599"/>
                  <a:pt x="65239" y="68997"/>
                  <a:pt x="62720" y="72303"/>
                </a:cubicBezTo>
                <a:cubicBezTo>
                  <a:pt x="61657" y="73684"/>
                  <a:pt x="58259" y="77576"/>
                  <a:pt x="55531" y="80522"/>
                </a:cubicBezTo>
                <a:cubicBezTo>
                  <a:pt x="52803" y="83459"/>
                  <a:pt x="50961" y="85627"/>
                  <a:pt x="49446" y="87677"/>
                </a:cubicBezTo>
                <a:cubicBezTo>
                  <a:pt x="48819" y="88523"/>
                  <a:pt x="48476" y="88891"/>
                  <a:pt x="48534" y="88631"/>
                </a:cubicBezTo>
                <a:cubicBezTo>
                  <a:pt x="48693" y="87995"/>
                  <a:pt x="51648" y="81442"/>
                  <a:pt x="53062" y="78555"/>
                </a:cubicBezTo>
                <a:cubicBezTo>
                  <a:pt x="54585" y="75475"/>
                  <a:pt x="55924" y="73299"/>
                  <a:pt x="58669" y="69466"/>
                </a:cubicBezTo>
                <a:cubicBezTo>
                  <a:pt x="61189" y="65951"/>
                  <a:pt x="61163" y="65992"/>
                  <a:pt x="60879" y="65917"/>
                </a:cubicBezTo>
                <a:cubicBezTo>
                  <a:pt x="60745" y="65884"/>
                  <a:pt x="60117" y="66394"/>
                  <a:pt x="59481" y="67047"/>
                </a:cubicBezTo>
                <a:cubicBezTo>
                  <a:pt x="57221" y="69365"/>
                  <a:pt x="54928" y="72370"/>
                  <a:pt x="53121" y="75349"/>
                </a:cubicBezTo>
                <a:cubicBezTo>
                  <a:pt x="51330" y="78304"/>
                  <a:pt x="48032" y="85250"/>
                  <a:pt x="46417" y="89477"/>
                </a:cubicBezTo>
                <a:cubicBezTo>
                  <a:pt x="46040" y="90473"/>
                  <a:pt x="45680" y="91318"/>
                  <a:pt x="45613" y="91360"/>
                </a:cubicBezTo>
                <a:cubicBezTo>
                  <a:pt x="45379" y="91494"/>
                  <a:pt x="45923" y="88740"/>
                  <a:pt x="46718" y="85727"/>
                </a:cubicBezTo>
                <a:cubicBezTo>
                  <a:pt x="47597" y="82388"/>
                  <a:pt x="48610" y="79559"/>
                  <a:pt x="50342" y="75550"/>
                </a:cubicBezTo>
                <a:cubicBezTo>
                  <a:pt x="54602" y="65725"/>
                  <a:pt x="58460" y="60201"/>
                  <a:pt x="63699" y="56451"/>
                </a:cubicBezTo>
                <a:cubicBezTo>
                  <a:pt x="65407" y="55230"/>
                  <a:pt x="71918" y="51229"/>
                  <a:pt x="71993" y="51363"/>
                </a:cubicBezTo>
                <a:cubicBezTo>
                  <a:pt x="72027" y="51413"/>
                  <a:pt x="71784" y="52066"/>
                  <a:pt x="71449" y="52786"/>
                </a:cubicBezTo>
                <a:lnTo>
                  <a:pt x="71449" y="52786"/>
                </a:lnTo>
                <a:close/>
                <a:moveTo>
                  <a:pt x="27184" y="85459"/>
                </a:moveTo>
                <a:cubicBezTo>
                  <a:pt x="34030" y="91929"/>
                  <a:pt x="39654" y="99863"/>
                  <a:pt x="41295" y="105387"/>
                </a:cubicBezTo>
                <a:cubicBezTo>
                  <a:pt x="41504" y="106115"/>
                  <a:pt x="41303" y="105747"/>
                  <a:pt x="40349" y="103704"/>
                </a:cubicBezTo>
                <a:cubicBezTo>
                  <a:pt x="39320" y="101503"/>
                  <a:pt x="38474" y="100164"/>
                  <a:pt x="36750" y="98013"/>
                </a:cubicBezTo>
                <a:cubicBezTo>
                  <a:pt x="35302" y="96214"/>
                  <a:pt x="32959" y="93670"/>
                  <a:pt x="32683" y="93603"/>
                </a:cubicBezTo>
                <a:cubicBezTo>
                  <a:pt x="32607" y="93569"/>
                  <a:pt x="32524" y="93611"/>
                  <a:pt x="32507" y="93686"/>
                </a:cubicBezTo>
                <a:cubicBezTo>
                  <a:pt x="32432" y="93979"/>
                  <a:pt x="32875" y="94741"/>
                  <a:pt x="34440" y="97034"/>
                </a:cubicBezTo>
                <a:cubicBezTo>
                  <a:pt x="36985" y="100742"/>
                  <a:pt x="37663" y="101897"/>
                  <a:pt x="38784" y="104407"/>
                </a:cubicBezTo>
                <a:cubicBezTo>
                  <a:pt x="39855" y="106809"/>
                  <a:pt x="40751" y="109086"/>
                  <a:pt x="40709" y="109262"/>
                </a:cubicBezTo>
                <a:cubicBezTo>
                  <a:pt x="40617" y="109605"/>
                  <a:pt x="36466" y="104441"/>
                  <a:pt x="33101" y="99813"/>
                </a:cubicBezTo>
                <a:cubicBezTo>
                  <a:pt x="30005" y="95544"/>
                  <a:pt x="27946" y="91929"/>
                  <a:pt x="26297" y="87878"/>
                </a:cubicBezTo>
                <a:cubicBezTo>
                  <a:pt x="25937" y="86991"/>
                  <a:pt x="25343" y="85593"/>
                  <a:pt x="24966" y="84748"/>
                </a:cubicBezTo>
                <a:cubicBezTo>
                  <a:pt x="24590" y="83903"/>
                  <a:pt x="24230" y="83108"/>
                  <a:pt x="24180" y="82974"/>
                </a:cubicBezTo>
                <a:cubicBezTo>
                  <a:pt x="24046" y="82656"/>
                  <a:pt x="25376" y="83760"/>
                  <a:pt x="27184" y="85459"/>
                </a:cubicBezTo>
                <a:lnTo>
                  <a:pt x="27184" y="85459"/>
                </a:lnTo>
                <a:close/>
                <a:moveTo>
                  <a:pt x="73391" y="107604"/>
                </a:moveTo>
                <a:cubicBezTo>
                  <a:pt x="72671" y="110182"/>
                  <a:pt x="71751" y="113137"/>
                  <a:pt x="71340" y="114191"/>
                </a:cubicBezTo>
                <a:cubicBezTo>
                  <a:pt x="67901" y="123004"/>
                  <a:pt x="59649" y="134955"/>
                  <a:pt x="53991" y="139324"/>
                </a:cubicBezTo>
                <a:cubicBezTo>
                  <a:pt x="52928" y="140144"/>
                  <a:pt x="38843" y="148848"/>
                  <a:pt x="38767" y="148731"/>
                </a:cubicBezTo>
                <a:cubicBezTo>
                  <a:pt x="38692" y="148622"/>
                  <a:pt x="45521" y="141082"/>
                  <a:pt x="49246" y="137156"/>
                </a:cubicBezTo>
                <a:cubicBezTo>
                  <a:pt x="52426" y="133809"/>
                  <a:pt x="60025" y="125155"/>
                  <a:pt x="61096" y="123665"/>
                </a:cubicBezTo>
                <a:cubicBezTo>
                  <a:pt x="61381" y="123272"/>
                  <a:pt x="61406" y="123171"/>
                  <a:pt x="61247" y="123004"/>
                </a:cubicBezTo>
                <a:cubicBezTo>
                  <a:pt x="60820" y="122560"/>
                  <a:pt x="59389" y="123824"/>
                  <a:pt x="53740" y="129649"/>
                </a:cubicBezTo>
                <a:cubicBezTo>
                  <a:pt x="51480" y="131976"/>
                  <a:pt x="48459" y="135056"/>
                  <a:pt x="47036" y="136487"/>
                </a:cubicBezTo>
                <a:cubicBezTo>
                  <a:pt x="45613" y="137918"/>
                  <a:pt x="44098" y="139483"/>
                  <a:pt x="43672" y="139952"/>
                </a:cubicBezTo>
                <a:cubicBezTo>
                  <a:pt x="43253" y="140412"/>
                  <a:pt x="42877" y="140764"/>
                  <a:pt x="42851" y="140730"/>
                </a:cubicBezTo>
                <a:cubicBezTo>
                  <a:pt x="42810" y="140655"/>
                  <a:pt x="48559" y="131239"/>
                  <a:pt x="50317" y="128511"/>
                </a:cubicBezTo>
                <a:cubicBezTo>
                  <a:pt x="53296" y="123899"/>
                  <a:pt x="55656" y="121062"/>
                  <a:pt x="60645" y="116108"/>
                </a:cubicBezTo>
                <a:cubicBezTo>
                  <a:pt x="62377" y="114392"/>
                  <a:pt x="64754" y="112007"/>
                  <a:pt x="65917" y="110835"/>
                </a:cubicBezTo>
                <a:cubicBezTo>
                  <a:pt x="68604" y="108098"/>
                  <a:pt x="71491" y="105395"/>
                  <a:pt x="73215" y="103997"/>
                </a:cubicBezTo>
                <a:cubicBezTo>
                  <a:pt x="73960" y="103395"/>
                  <a:pt x="74596" y="102909"/>
                  <a:pt x="74630" y="102918"/>
                </a:cubicBezTo>
                <a:cubicBezTo>
                  <a:pt x="74671" y="102926"/>
                  <a:pt x="74111" y="105027"/>
                  <a:pt x="73391" y="107604"/>
                </a:cubicBezTo>
                <a:close/>
                <a:moveTo>
                  <a:pt x="21769" y="122167"/>
                </a:moveTo>
                <a:cubicBezTo>
                  <a:pt x="22974" y="123665"/>
                  <a:pt x="23594" y="124879"/>
                  <a:pt x="24866" y="128252"/>
                </a:cubicBezTo>
                <a:cubicBezTo>
                  <a:pt x="26238" y="131859"/>
                  <a:pt x="26682" y="133424"/>
                  <a:pt x="27268" y="136671"/>
                </a:cubicBezTo>
                <a:cubicBezTo>
                  <a:pt x="28180" y="141760"/>
                  <a:pt x="27954" y="144689"/>
                  <a:pt x="25979" y="153150"/>
                </a:cubicBezTo>
                <a:cubicBezTo>
                  <a:pt x="24983" y="157418"/>
                  <a:pt x="24481" y="158841"/>
                  <a:pt x="22974" y="161637"/>
                </a:cubicBezTo>
                <a:lnTo>
                  <a:pt x="22255" y="162959"/>
                </a:lnTo>
                <a:lnTo>
                  <a:pt x="22949" y="159854"/>
                </a:lnTo>
                <a:cubicBezTo>
                  <a:pt x="23728" y="156381"/>
                  <a:pt x="24071" y="154246"/>
                  <a:pt x="24297" y="151443"/>
                </a:cubicBezTo>
                <a:cubicBezTo>
                  <a:pt x="24464" y="149376"/>
                  <a:pt x="24531" y="141768"/>
                  <a:pt x="24406" y="139575"/>
                </a:cubicBezTo>
                <a:cubicBezTo>
                  <a:pt x="24297" y="137776"/>
                  <a:pt x="23878" y="135817"/>
                  <a:pt x="23585" y="135742"/>
                </a:cubicBezTo>
                <a:cubicBezTo>
                  <a:pt x="23276" y="135658"/>
                  <a:pt x="23150" y="136211"/>
                  <a:pt x="23159" y="137684"/>
                </a:cubicBezTo>
                <a:cubicBezTo>
                  <a:pt x="23167" y="138362"/>
                  <a:pt x="23075" y="140295"/>
                  <a:pt x="22966" y="141985"/>
                </a:cubicBezTo>
                <a:cubicBezTo>
                  <a:pt x="22849" y="143676"/>
                  <a:pt x="22698" y="146279"/>
                  <a:pt x="22631" y="147794"/>
                </a:cubicBezTo>
                <a:cubicBezTo>
                  <a:pt x="22556" y="149309"/>
                  <a:pt x="22347" y="151593"/>
                  <a:pt x="22163" y="152882"/>
                </a:cubicBezTo>
                <a:cubicBezTo>
                  <a:pt x="21828" y="155259"/>
                  <a:pt x="20489" y="161561"/>
                  <a:pt x="20363" y="161360"/>
                </a:cubicBezTo>
                <a:cubicBezTo>
                  <a:pt x="20321" y="161302"/>
                  <a:pt x="20288" y="159352"/>
                  <a:pt x="20296" y="157042"/>
                </a:cubicBezTo>
                <a:cubicBezTo>
                  <a:pt x="20296" y="154380"/>
                  <a:pt x="20162" y="151342"/>
                  <a:pt x="19928" y="148773"/>
                </a:cubicBezTo>
                <a:cubicBezTo>
                  <a:pt x="19476" y="143835"/>
                  <a:pt x="19158" y="138119"/>
                  <a:pt x="19208" y="135851"/>
                </a:cubicBezTo>
                <a:cubicBezTo>
                  <a:pt x="19267" y="133516"/>
                  <a:pt x="19535" y="130746"/>
                  <a:pt x="20171" y="125983"/>
                </a:cubicBezTo>
                <a:cubicBezTo>
                  <a:pt x="20464" y="123740"/>
                  <a:pt x="20715" y="121740"/>
                  <a:pt x="20723" y="121531"/>
                </a:cubicBezTo>
                <a:cubicBezTo>
                  <a:pt x="20731" y="121004"/>
                  <a:pt x="20916" y="121113"/>
                  <a:pt x="21761" y="122167"/>
                </a:cubicBezTo>
                <a:lnTo>
                  <a:pt x="21761" y="122167"/>
                </a:lnTo>
                <a:close/>
                <a:moveTo>
                  <a:pt x="51991" y="162716"/>
                </a:moveTo>
                <a:cubicBezTo>
                  <a:pt x="51547" y="163294"/>
                  <a:pt x="45856" y="167570"/>
                  <a:pt x="44642" y="168240"/>
                </a:cubicBezTo>
                <a:cubicBezTo>
                  <a:pt x="42090" y="169654"/>
                  <a:pt x="37403" y="171328"/>
                  <a:pt x="35545" y="171479"/>
                </a:cubicBezTo>
                <a:cubicBezTo>
                  <a:pt x="34399" y="171571"/>
                  <a:pt x="28515" y="171579"/>
                  <a:pt x="27670" y="171487"/>
                </a:cubicBezTo>
                <a:cubicBezTo>
                  <a:pt x="27184" y="171437"/>
                  <a:pt x="27008" y="171370"/>
                  <a:pt x="27134" y="171295"/>
                </a:cubicBezTo>
                <a:cubicBezTo>
                  <a:pt x="27419" y="171119"/>
                  <a:pt x="33076" y="169638"/>
                  <a:pt x="36256" y="168893"/>
                </a:cubicBezTo>
                <a:cubicBezTo>
                  <a:pt x="39094" y="168232"/>
                  <a:pt x="39989" y="167922"/>
                  <a:pt x="40550" y="167403"/>
                </a:cubicBezTo>
                <a:cubicBezTo>
                  <a:pt x="40809" y="167169"/>
                  <a:pt x="40876" y="167018"/>
                  <a:pt x="40784" y="166859"/>
                </a:cubicBezTo>
                <a:cubicBezTo>
                  <a:pt x="40583" y="166516"/>
                  <a:pt x="35436" y="167219"/>
                  <a:pt x="30691" y="168232"/>
                </a:cubicBezTo>
                <a:cubicBezTo>
                  <a:pt x="28490" y="168700"/>
                  <a:pt x="26356" y="169194"/>
                  <a:pt x="25937" y="169320"/>
                </a:cubicBezTo>
                <a:cubicBezTo>
                  <a:pt x="24514" y="169763"/>
                  <a:pt x="25167" y="169412"/>
                  <a:pt x="27770" y="168324"/>
                </a:cubicBezTo>
                <a:cubicBezTo>
                  <a:pt x="31302" y="166859"/>
                  <a:pt x="32599" y="166415"/>
                  <a:pt x="36357" y="165403"/>
                </a:cubicBezTo>
                <a:cubicBezTo>
                  <a:pt x="40165" y="164373"/>
                  <a:pt x="41471" y="164080"/>
                  <a:pt x="45906" y="163285"/>
                </a:cubicBezTo>
                <a:cubicBezTo>
                  <a:pt x="49890" y="162566"/>
                  <a:pt x="52284" y="162340"/>
                  <a:pt x="51991" y="162716"/>
                </a:cubicBezTo>
                <a:close/>
              </a:path>
            </a:pathLst>
          </a:custGeom>
          <a:solidFill>
            <a:srgbClr val="010101"/>
          </a:solidFill>
          <a:ln>
            <a:noFill/>
          </a:ln>
        </p:spPr>
        <p:txBody>
          <a:bodyPr spcFirstLastPara="1" wrap="square" lIns="91425" tIns="91425" rIns="91425" bIns="91425" anchor="ctr" anchorCtr="0">
            <a:noAutofit/>
          </a:bodyPr>
          <a:lstStyle/>
          <a:p>
            <a:endParaRPr sz="2800">
              <a:solidFill>
                <a:schemeClr val="dk1"/>
              </a:solidFill>
            </a:endParaRPr>
          </a:p>
        </p:txBody>
      </p:sp>
      <p:sp>
        <p:nvSpPr>
          <p:cNvPr id="237" name="Google Shape;237;p35"/>
          <p:cNvSpPr txBox="1">
            <a:spLocks noGrp="1"/>
          </p:cNvSpPr>
          <p:nvPr>
            <p:ph type="subTitle" idx="1"/>
          </p:nvPr>
        </p:nvSpPr>
        <p:spPr>
          <a:xfrm>
            <a:off x="250906" y="1670782"/>
            <a:ext cx="7979562" cy="1611024"/>
          </a:xfrm>
          <a:prstGeom prst="rect">
            <a:avLst/>
          </a:prstGeom>
          <a:solidFill>
            <a:srgbClr val="FDF2DB"/>
          </a:solidFill>
        </p:spPr>
        <p:txBody>
          <a:bodyPr spcFirstLastPara="1" wrap="square" lIns="91425" tIns="91425" rIns="91425" bIns="91425" anchor="ctr" anchorCtr="0">
            <a:noAutofit/>
          </a:bodyPr>
          <a:lstStyle/>
          <a:p>
            <a:pPr marL="0" indent="0"/>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poster will explore and define the concepts of health, wellbeing, and lifestyles, highlighting their significance through different models and theories and why they are important in children’s early years. Discussing various influences on lifestyles that can shape health and effect wellbeing and the important role of positive relationships. It will provide practitioners with ideas and ways forward to support children's holistic development. Moreover, the Welsh Government (WG, 2022)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recognises</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importance for good health and wellbeing especially with babies, stating this enables them to become naturally curious, have energy and enthusiasm, therefore provides opportunities for growth and development.  </a:t>
            </a:r>
            <a:endParaRPr sz="1400" dirty="0">
              <a:latin typeface="Calibri" panose="020F0502020204030204" pitchFamily="34" charset="0"/>
              <a:ea typeface="Calibri" panose="020F0502020204030204" pitchFamily="34" charset="0"/>
              <a:cs typeface="Calibri" panose="020F0502020204030204" pitchFamily="34" charset="0"/>
            </a:endParaRPr>
          </a:p>
        </p:txBody>
      </p:sp>
      <p:sp>
        <p:nvSpPr>
          <p:cNvPr id="238" name="Google Shape;238;p35"/>
          <p:cNvSpPr/>
          <p:nvPr/>
        </p:nvSpPr>
        <p:spPr>
          <a:xfrm rot="531306">
            <a:off x="2207557" y="124588"/>
            <a:ext cx="656772" cy="848341"/>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sz="2800">
              <a:solidFill>
                <a:schemeClr val="dk1"/>
              </a:solidFill>
            </a:endParaRPr>
          </a:p>
        </p:txBody>
      </p:sp>
      <p:sp>
        <p:nvSpPr>
          <p:cNvPr id="239" name="Google Shape;239;p35"/>
          <p:cNvSpPr/>
          <p:nvPr/>
        </p:nvSpPr>
        <p:spPr>
          <a:xfrm rot="-3710763">
            <a:off x="1871077" y="191417"/>
            <a:ext cx="550192" cy="1311116"/>
          </a:xfrm>
          <a:custGeom>
            <a:avLst/>
            <a:gdLst/>
            <a:ahLst/>
            <a:cxnLst/>
            <a:rect l="l" t="t" r="r" b="b"/>
            <a:pathLst>
              <a:path w="77091" h="185305" extrusionOk="0">
                <a:moveTo>
                  <a:pt x="68805" y="168"/>
                </a:moveTo>
                <a:cubicBezTo>
                  <a:pt x="68127" y="637"/>
                  <a:pt x="63390" y="5558"/>
                  <a:pt x="59690" y="9634"/>
                </a:cubicBezTo>
                <a:cubicBezTo>
                  <a:pt x="51932" y="18187"/>
                  <a:pt x="48233" y="23636"/>
                  <a:pt x="44852" y="31444"/>
                </a:cubicBezTo>
                <a:cubicBezTo>
                  <a:pt x="43772" y="33938"/>
                  <a:pt x="42065" y="39864"/>
                  <a:pt x="41671" y="42517"/>
                </a:cubicBezTo>
                <a:cubicBezTo>
                  <a:pt x="40809" y="48258"/>
                  <a:pt x="40868" y="54066"/>
                  <a:pt x="41830" y="58611"/>
                </a:cubicBezTo>
                <a:cubicBezTo>
                  <a:pt x="42425" y="61431"/>
                  <a:pt x="42483" y="62168"/>
                  <a:pt x="42282" y="63992"/>
                </a:cubicBezTo>
                <a:cubicBezTo>
                  <a:pt x="42182" y="64896"/>
                  <a:pt x="42073" y="66871"/>
                  <a:pt x="42040" y="68394"/>
                </a:cubicBezTo>
                <a:cubicBezTo>
                  <a:pt x="42006" y="69926"/>
                  <a:pt x="41897" y="72236"/>
                  <a:pt x="41797" y="73558"/>
                </a:cubicBezTo>
                <a:cubicBezTo>
                  <a:pt x="41579" y="76488"/>
                  <a:pt x="41563" y="77383"/>
                  <a:pt x="41705" y="80128"/>
                </a:cubicBezTo>
                <a:cubicBezTo>
                  <a:pt x="41763" y="81317"/>
                  <a:pt x="41789" y="83560"/>
                  <a:pt x="41755" y="85116"/>
                </a:cubicBezTo>
                <a:cubicBezTo>
                  <a:pt x="41730" y="86681"/>
                  <a:pt x="41747" y="89518"/>
                  <a:pt x="41805" y="91443"/>
                </a:cubicBezTo>
                <a:cubicBezTo>
                  <a:pt x="41889" y="94197"/>
                  <a:pt x="41730" y="101001"/>
                  <a:pt x="41579" y="101110"/>
                </a:cubicBezTo>
                <a:cubicBezTo>
                  <a:pt x="41563" y="101127"/>
                  <a:pt x="41127" y="100298"/>
                  <a:pt x="40617" y="99269"/>
                </a:cubicBezTo>
                <a:cubicBezTo>
                  <a:pt x="38441" y="94933"/>
                  <a:pt x="34424" y="89644"/>
                  <a:pt x="29745" y="84991"/>
                </a:cubicBezTo>
                <a:cubicBezTo>
                  <a:pt x="26724" y="81978"/>
                  <a:pt x="23452" y="79375"/>
                  <a:pt x="22297" y="79074"/>
                </a:cubicBezTo>
                <a:cubicBezTo>
                  <a:pt x="21727" y="78915"/>
                  <a:pt x="21133" y="79266"/>
                  <a:pt x="21016" y="79852"/>
                </a:cubicBezTo>
                <a:cubicBezTo>
                  <a:pt x="20907" y="80245"/>
                  <a:pt x="22012" y="83618"/>
                  <a:pt x="22882" y="85551"/>
                </a:cubicBezTo>
                <a:cubicBezTo>
                  <a:pt x="23209" y="86288"/>
                  <a:pt x="23811" y="87719"/>
                  <a:pt x="24213" y="88732"/>
                </a:cubicBezTo>
                <a:cubicBezTo>
                  <a:pt x="25058" y="90858"/>
                  <a:pt x="27268" y="95251"/>
                  <a:pt x="28214" y="96699"/>
                </a:cubicBezTo>
                <a:cubicBezTo>
                  <a:pt x="29101" y="98047"/>
                  <a:pt x="33302" y="103704"/>
                  <a:pt x="34867" y="105646"/>
                </a:cubicBezTo>
                <a:cubicBezTo>
                  <a:pt x="35562" y="106508"/>
                  <a:pt x="37068" y="108257"/>
                  <a:pt x="38215" y="109521"/>
                </a:cubicBezTo>
                <a:cubicBezTo>
                  <a:pt x="40516" y="112074"/>
                  <a:pt x="41420" y="113388"/>
                  <a:pt x="41378" y="114158"/>
                </a:cubicBezTo>
                <a:cubicBezTo>
                  <a:pt x="41362" y="114442"/>
                  <a:pt x="41328" y="115765"/>
                  <a:pt x="41295" y="117104"/>
                </a:cubicBezTo>
                <a:cubicBezTo>
                  <a:pt x="41211" y="120577"/>
                  <a:pt x="40968" y="123012"/>
                  <a:pt x="40458" y="125757"/>
                </a:cubicBezTo>
                <a:cubicBezTo>
                  <a:pt x="40207" y="127080"/>
                  <a:pt x="39571" y="130503"/>
                  <a:pt x="39035" y="133382"/>
                </a:cubicBezTo>
                <a:cubicBezTo>
                  <a:pt x="38165" y="138060"/>
                  <a:pt x="37964" y="138897"/>
                  <a:pt x="37135" y="141400"/>
                </a:cubicBezTo>
                <a:cubicBezTo>
                  <a:pt x="36031" y="144739"/>
                  <a:pt x="35336" y="146421"/>
                  <a:pt x="33428" y="150372"/>
                </a:cubicBezTo>
                <a:cubicBezTo>
                  <a:pt x="30206" y="157033"/>
                  <a:pt x="28155" y="160364"/>
                  <a:pt x="24975" y="164064"/>
                </a:cubicBezTo>
                <a:cubicBezTo>
                  <a:pt x="22397" y="167060"/>
                  <a:pt x="18924" y="170475"/>
                  <a:pt x="20280" y="168683"/>
                </a:cubicBezTo>
                <a:cubicBezTo>
                  <a:pt x="22941" y="165152"/>
                  <a:pt x="24623" y="162616"/>
                  <a:pt x="25686" y="160523"/>
                </a:cubicBezTo>
                <a:cubicBezTo>
                  <a:pt x="26397" y="159117"/>
                  <a:pt x="26548" y="158640"/>
                  <a:pt x="27686" y="154180"/>
                </a:cubicBezTo>
                <a:cubicBezTo>
                  <a:pt x="30231" y="144195"/>
                  <a:pt x="30390" y="141149"/>
                  <a:pt x="28774" y="133675"/>
                </a:cubicBezTo>
                <a:cubicBezTo>
                  <a:pt x="28214" y="131097"/>
                  <a:pt x="26515" y="126218"/>
                  <a:pt x="25326" y="123766"/>
                </a:cubicBezTo>
                <a:cubicBezTo>
                  <a:pt x="24749" y="122577"/>
                  <a:pt x="23025" y="120334"/>
                  <a:pt x="22071" y="119547"/>
                </a:cubicBezTo>
                <a:cubicBezTo>
                  <a:pt x="20598" y="118317"/>
                  <a:pt x="19125" y="118476"/>
                  <a:pt x="18940" y="119899"/>
                </a:cubicBezTo>
                <a:cubicBezTo>
                  <a:pt x="17585" y="130135"/>
                  <a:pt x="17250" y="133055"/>
                  <a:pt x="17175" y="135374"/>
                </a:cubicBezTo>
                <a:cubicBezTo>
                  <a:pt x="17091" y="137700"/>
                  <a:pt x="17325" y="142730"/>
                  <a:pt x="17735" y="147191"/>
                </a:cubicBezTo>
                <a:cubicBezTo>
                  <a:pt x="17903" y="149041"/>
                  <a:pt x="18095" y="151192"/>
                  <a:pt x="18162" y="151953"/>
                </a:cubicBezTo>
                <a:cubicBezTo>
                  <a:pt x="18271" y="153259"/>
                  <a:pt x="18321" y="155686"/>
                  <a:pt x="18330" y="161260"/>
                </a:cubicBezTo>
                <a:cubicBezTo>
                  <a:pt x="18338" y="163687"/>
                  <a:pt x="18087" y="166466"/>
                  <a:pt x="17744" y="167813"/>
                </a:cubicBezTo>
                <a:cubicBezTo>
                  <a:pt x="17618" y="168290"/>
                  <a:pt x="17208" y="169278"/>
                  <a:pt x="16831" y="169989"/>
                </a:cubicBezTo>
                <a:cubicBezTo>
                  <a:pt x="16455" y="170700"/>
                  <a:pt x="16120" y="171521"/>
                  <a:pt x="16095" y="171797"/>
                </a:cubicBezTo>
                <a:cubicBezTo>
                  <a:pt x="16053" y="172232"/>
                  <a:pt x="15752" y="172525"/>
                  <a:pt x="13676" y="174124"/>
                </a:cubicBezTo>
                <a:cubicBezTo>
                  <a:pt x="10881" y="176274"/>
                  <a:pt x="9868" y="176969"/>
                  <a:pt x="5324" y="179823"/>
                </a:cubicBezTo>
                <a:cubicBezTo>
                  <a:pt x="1030" y="182526"/>
                  <a:pt x="9" y="183380"/>
                  <a:pt x="1" y="184292"/>
                </a:cubicBezTo>
                <a:cubicBezTo>
                  <a:pt x="1" y="184853"/>
                  <a:pt x="695" y="185305"/>
                  <a:pt x="1332" y="185154"/>
                </a:cubicBezTo>
                <a:cubicBezTo>
                  <a:pt x="1917" y="185020"/>
                  <a:pt x="9282" y="180493"/>
                  <a:pt x="11927" y="178635"/>
                </a:cubicBezTo>
                <a:cubicBezTo>
                  <a:pt x="12889" y="177965"/>
                  <a:pt x="14413" y="176827"/>
                  <a:pt x="15317" y="176115"/>
                </a:cubicBezTo>
                <a:cubicBezTo>
                  <a:pt x="16974" y="174818"/>
                  <a:pt x="17601" y="174475"/>
                  <a:pt x="18112" y="174609"/>
                </a:cubicBezTo>
                <a:cubicBezTo>
                  <a:pt x="18271" y="174651"/>
                  <a:pt x="19334" y="174433"/>
                  <a:pt x="20464" y="174132"/>
                </a:cubicBezTo>
                <a:cubicBezTo>
                  <a:pt x="22933" y="173462"/>
                  <a:pt x="23970" y="173370"/>
                  <a:pt x="26464" y="173588"/>
                </a:cubicBezTo>
                <a:cubicBezTo>
                  <a:pt x="28364" y="173755"/>
                  <a:pt x="29009" y="173772"/>
                  <a:pt x="33051" y="173747"/>
                </a:cubicBezTo>
                <a:cubicBezTo>
                  <a:pt x="36742" y="173722"/>
                  <a:pt x="37504" y="173563"/>
                  <a:pt x="41789" y="171914"/>
                </a:cubicBezTo>
                <a:cubicBezTo>
                  <a:pt x="44651" y="170818"/>
                  <a:pt x="47036" y="169529"/>
                  <a:pt x="48660" y="168215"/>
                </a:cubicBezTo>
                <a:cubicBezTo>
                  <a:pt x="49271" y="167721"/>
                  <a:pt x="50601" y="166641"/>
                  <a:pt x="51614" y="165830"/>
                </a:cubicBezTo>
                <a:cubicBezTo>
                  <a:pt x="52618" y="165009"/>
                  <a:pt x="53891" y="164055"/>
                  <a:pt x="54435" y="163695"/>
                </a:cubicBezTo>
                <a:cubicBezTo>
                  <a:pt x="55698" y="162858"/>
                  <a:pt x="55974" y="162540"/>
                  <a:pt x="56000" y="161913"/>
                </a:cubicBezTo>
                <a:cubicBezTo>
                  <a:pt x="56008" y="161553"/>
                  <a:pt x="55891" y="161310"/>
                  <a:pt x="55564" y="161067"/>
                </a:cubicBezTo>
                <a:cubicBezTo>
                  <a:pt x="54619" y="160348"/>
                  <a:pt x="50643" y="160448"/>
                  <a:pt x="45898" y="161310"/>
                </a:cubicBezTo>
                <a:cubicBezTo>
                  <a:pt x="41822" y="162055"/>
                  <a:pt x="38935" y="162699"/>
                  <a:pt x="35646" y="163603"/>
                </a:cubicBezTo>
                <a:cubicBezTo>
                  <a:pt x="32139" y="164566"/>
                  <a:pt x="30741" y="165051"/>
                  <a:pt x="27929" y="166273"/>
                </a:cubicBezTo>
                <a:cubicBezTo>
                  <a:pt x="26782" y="166775"/>
                  <a:pt x="25845" y="167152"/>
                  <a:pt x="25828" y="167118"/>
                </a:cubicBezTo>
                <a:cubicBezTo>
                  <a:pt x="25812" y="167085"/>
                  <a:pt x="26054" y="166792"/>
                  <a:pt x="26364" y="166466"/>
                </a:cubicBezTo>
                <a:cubicBezTo>
                  <a:pt x="27352" y="165428"/>
                  <a:pt x="29620" y="162415"/>
                  <a:pt x="30649" y="160775"/>
                </a:cubicBezTo>
                <a:cubicBezTo>
                  <a:pt x="31201" y="159904"/>
                  <a:pt x="32273" y="158013"/>
                  <a:pt x="33026" y="156598"/>
                </a:cubicBezTo>
                <a:cubicBezTo>
                  <a:pt x="34399" y="154021"/>
                  <a:pt x="34415" y="154004"/>
                  <a:pt x="35562" y="153125"/>
                </a:cubicBezTo>
                <a:cubicBezTo>
                  <a:pt x="36198" y="152648"/>
                  <a:pt x="40550" y="149995"/>
                  <a:pt x="45228" y="147241"/>
                </a:cubicBezTo>
                <a:cubicBezTo>
                  <a:pt x="53849" y="142153"/>
                  <a:pt x="54811" y="141534"/>
                  <a:pt x="56719" y="139843"/>
                </a:cubicBezTo>
                <a:cubicBezTo>
                  <a:pt x="62310" y="134880"/>
                  <a:pt x="69943" y="123707"/>
                  <a:pt x="73173" y="115773"/>
                </a:cubicBezTo>
                <a:cubicBezTo>
                  <a:pt x="74671" y="112082"/>
                  <a:pt x="77090" y="102516"/>
                  <a:pt x="76822" y="101328"/>
                </a:cubicBezTo>
                <a:cubicBezTo>
                  <a:pt x="76647" y="100541"/>
                  <a:pt x="76195" y="100181"/>
                  <a:pt x="75517" y="100273"/>
                </a:cubicBezTo>
                <a:cubicBezTo>
                  <a:pt x="74328" y="100440"/>
                  <a:pt x="69349" y="104600"/>
                  <a:pt x="63532" y="110291"/>
                </a:cubicBezTo>
                <a:cubicBezTo>
                  <a:pt x="61783" y="112007"/>
                  <a:pt x="59238" y="114501"/>
                  <a:pt x="57899" y="115815"/>
                </a:cubicBezTo>
                <a:cubicBezTo>
                  <a:pt x="51915" y="121665"/>
                  <a:pt x="50175" y="124092"/>
                  <a:pt x="42391" y="137382"/>
                </a:cubicBezTo>
                <a:lnTo>
                  <a:pt x="39311" y="142647"/>
                </a:lnTo>
                <a:lnTo>
                  <a:pt x="40006" y="139943"/>
                </a:lnTo>
                <a:cubicBezTo>
                  <a:pt x="40383" y="138454"/>
                  <a:pt x="40960" y="135759"/>
                  <a:pt x="41295" y="133951"/>
                </a:cubicBezTo>
                <a:cubicBezTo>
                  <a:pt x="41630" y="132152"/>
                  <a:pt x="42165" y="129331"/>
                  <a:pt x="42483" y="127708"/>
                </a:cubicBezTo>
                <a:cubicBezTo>
                  <a:pt x="43195" y="124100"/>
                  <a:pt x="43488" y="121355"/>
                  <a:pt x="43563" y="117698"/>
                </a:cubicBezTo>
                <a:cubicBezTo>
                  <a:pt x="43588" y="116175"/>
                  <a:pt x="43697" y="113856"/>
                  <a:pt x="43797" y="112534"/>
                </a:cubicBezTo>
                <a:cubicBezTo>
                  <a:pt x="43898" y="111212"/>
                  <a:pt x="43990" y="109119"/>
                  <a:pt x="43998" y="107864"/>
                </a:cubicBezTo>
                <a:cubicBezTo>
                  <a:pt x="44006" y="106617"/>
                  <a:pt x="44107" y="104491"/>
                  <a:pt x="44207" y="103135"/>
                </a:cubicBezTo>
                <a:cubicBezTo>
                  <a:pt x="44458" y="100097"/>
                  <a:pt x="44952" y="98423"/>
                  <a:pt x="46408" y="95762"/>
                </a:cubicBezTo>
                <a:cubicBezTo>
                  <a:pt x="48944" y="91125"/>
                  <a:pt x="51698" y="87560"/>
                  <a:pt x="57782" y="81040"/>
                </a:cubicBezTo>
                <a:cubicBezTo>
                  <a:pt x="66411" y="71784"/>
                  <a:pt x="67800" y="69533"/>
                  <a:pt x="71315" y="59038"/>
                </a:cubicBezTo>
                <a:cubicBezTo>
                  <a:pt x="72571" y="55305"/>
                  <a:pt x="73081" y="53974"/>
                  <a:pt x="74161" y="51673"/>
                </a:cubicBezTo>
                <a:cubicBezTo>
                  <a:pt x="74705" y="50501"/>
                  <a:pt x="74889" y="49965"/>
                  <a:pt x="74847" y="49630"/>
                </a:cubicBezTo>
                <a:cubicBezTo>
                  <a:pt x="74780" y="49053"/>
                  <a:pt x="74178" y="48685"/>
                  <a:pt x="73592" y="48861"/>
                </a:cubicBezTo>
                <a:cubicBezTo>
                  <a:pt x="71926" y="49371"/>
                  <a:pt x="63339" y="54418"/>
                  <a:pt x="61105" y="56192"/>
                </a:cubicBezTo>
                <a:cubicBezTo>
                  <a:pt x="56318" y="60017"/>
                  <a:pt x="52518" y="65499"/>
                  <a:pt x="48835" y="73885"/>
                </a:cubicBezTo>
                <a:cubicBezTo>
                  <a:pt x="46743" y="78655"/>
                  <a:pt x="46015" y="80697"/>
                  <a:pt x="44919" y="84874"/>
                </a:cubicBezTo>
                <a:cubicBezTo>
                  <a:pt x="44341" y="87083"/>
                  <a:pt x="43889" y="88606"/>
                  <a:pt x="43864" y="88389"/>
                </a:cubicBezTo>
                <a:cubicBezTo>
                  <a:pt x="43847" y="88179"/>
                  <a:pt x="43847" y="86765"/>
                  <a:pt x="43873" y="85233"/>
                </a:cubicBezTo>
                <a:cubicBezTo>
                  <a:pt x="43898" y="83710"/>
                  <a:pt x="43847" y="81308"/>
                  <a:pt x="43764" y="79894"/>
                </a:cubicBezTo>
                <a:cubicBezTo>
                  <a:pt x="43680" y="78479"/>
                  <a:pt x="43688" y="75659"/>
                  <a:pt x="43789" y="73625"/>
                </a:cubicBezTo>
                <a:cubicBezTo>
                  <a:pt x="43889" y="71600"/>
                  <a:pt x="43956" y="69030"/>
                  <a:pt x="43931" y="67934"/>
                </a:cubicBezTo>
                <a:cubicBezTo>
                  <a:pt x="43873" y="64863"/>
                  <a:pt x="43948" y="64076"/>
                  <a:pt x="44417" y="62695"/>
                </a:cubicBezTo>
                <a:cubicBezTo>
                  <a:pt x="45178" y="60460"/>
                  <a:pt x="46760" y="57799"/>
                  <a:pt x="50601" y="52258"/>
                </a:cubicBezTo>
                <a:cubicBezTo>
                  <a:pt x="53665" y="47831"/>
                  <a:pt x="55255" y="45195"/>
                  <a:pt x="58845" y="38583"/>
                </a:cubicBezTo>
                <a:cubicBezTo>
                  <a:pt x="62067" y="32649"/>
                  <a:pt x="64076" y="28356"/>
                  <a:pt x="65624" y="24071"/>
                </a:cubicBezTo>
                <a:cubicBezTo>
                  <a:pt x="67022" y="20212"/>
                  <a:pt x="68512" y="13869"/>
                  <a:pt x="69089" y="9383"/>
                </a:cubicBezTo>
                <a:cubicBezTo>
                  <a:pt x="69323" y="7533"/>
                  <a:pt x="69734" y="4922"/>
                  <a:pt x="70001" y="3599"/>
                </a:cubicBezTo>
                <a:cubicBezTo>
                  <a:pt x="70562" y="812"/>
                  <a:pt x="70512" y="310"/>
                  <a:pt x="69641" y="76"/>
                </a:cubicBezTo>
                <a:cubicBezTo>
                  <a:pt x="69340" y="1"/>
                  <a:pt x="68989" y="34"/>
                  <a:pt x="68805" y="168"/>
                </a:cubicBezTo>
                <a:lnTo>
                  <a:pt x="68805" y="168"/>
                </a:lnTo>
                <a:close/>
                <a:moveTo>
                  <a:pt x="67641" y="4830"/>
                </a:moveTo>
                <a:cubicBezTo>
                  <a:pt x="67507" y="5374"/>
                  <a:pt x="67164" y="7424"/>
                  <a:pt x="66888" y="9391"/>
                </a:cubicBezTo>
                <a:cubicBezTo>
                  <a:pt x="65976" y="15886"/>
                  <a:pt x="64553" y="21250"/>
                  <a:pt x="62352" y="26581"/>
                </a:cubicBezTo>
                <a:cubicBezTo>
                  <a:pt x="59305" y="33930"/>
                  <a:pt x="52744" y="45806"/>
                  <a:pt x="47973" y="52585"/>
                </a:cubicBezTo>
                <a:lnTo>
                  <a:pt x="46927" y="54075"/>
                </a:lnTo>
                <a:lnTo>
                  <a:pt x="47203" y="52970"/>
                </a:lnTo>
                <a:cubicBezTo>
                  <a:pt x="47689" y="51037"/>
                  <a:pt x="49396" y="45705"/>
                  <a:pt x="50258" y="43404"/>
                </a:cubicBezTo>
                <a:cubicBezTo>
                  <a:pt x="51405" y="40382"/>
                  <a:pt x="52719" y="37436"/>
                  <a:pt x="54217" y="34574"/>
                </a:cubicBezTo>
                <a:cubicBezTo>
                  <a:pt x="56159" y="30867"/>
                  <a:pt x="57431" y="28197"/>
                  <a:pt x="57640" y="27410"/>
                </a:cubicBezTo>
                <a:cubicBezTo>
                  <a:pt x="57799" y="26774"/>
                  <a:pt x="57782" y="26648"/>
                  <a:pt x="57531" y="26590"/>
                </a:cubicBezTo>
                <a:cubicBezTo>
                  <a:pt x="57213" y="26506"/>
                  <a:pt x="56795" y="27100"/>
                  <a:pt x="53815" y="31938"/>
                </a:cubicBezTo>
                <a:cubicBezTo>
                  <a:pt x="49890" y="38324"/>
                  <a:pt x="47505" y="43990"/>
                  <a:pt x="45538" y="51589"/>
                </a:cubicBezTo>
                <a:cubicBezTo>
                  <a:pt x="45078" y="53372"/>
                  <a:pt x="44450" y="55640"/>
                  <a:pt x="44140" y="56602"/>
                </a:cubicBezTo>
                <a:lnTo>
                  <a:pt x="43580" y="58360"/>
                </a:lnTo>
                <a:lnTo>
                  <a:pt x="43362" y="57004"/>
                </a:lnTo>
                <a:cubicBezTo>
                  <a:pt x="42910" y="54208"/>
                  <a:pt x="42927" y="49823"/>
                  <a:pt x="43404" y="45145"/>
                </a:cubicBezTo>
                <a:cubicBezTo>
                  <a:pt x="43898" y="40399"/>
                  <a:pt x="46115" y="32482"/>
                  <a:pt x="47061" y="32122"/>
                </a:cubicBezTo>
                <a:cubicBezTo>
                  <a:pt x="47471" y="31963"/>
                  <a:pt x="47622" y="31603"/>
                  <a:pt x="47346" y="31411"/>
                </a:cubicBezTo>
                <a:cubicBezTo>
                  <a:pt x="47187" y="31293"/>
                  <a:pt x="47270" y="30992"/>
                  <a:pt x="47890" y="29653"/>
                </a:cubicBezTo>
                <a:cubicBezTo>
                  <a:pt x="49580" y="25945"/>
                  <a:pt x="51924" y="22137"/>
                  <a:pt x="54920" y="18229"/>
                </a:cubicBezTo>
                <a:cubicBezTo>
                  <a:pt x="57950" y="14270"/>
                  <a:pt x="67357" y="3700"/>
                  <a:pt x="67758" y="3800"/>
                </a:cubicBezTo>
                <a:cubicBezTo>
                  <a:pt x="67834" y="3825"/>
                  <a:pt x="67784" y="4286"/>
                  <a:pt x="67641" y="4830"/>
                </a:cubicBezTo>
                <a:lnTo>
                  <a:pt x="67641" y="4830"/>
                </a:lnTo>
                <a:close/>
                <a:moveTo>
                  <a:pt x="71458" y="52786"/>
                </a:moveTo>
                <a:cubicBezTo>
                  <a:pt x="70721" y="54401"/>
                  <a:pt x="70001" y="56318"/>
                  <a:pt x="69005" y="59280"/>
                </a:cubicBezTo>
                <a:cubicBezTo>
                  <a:pt x="66880" y="65599"/>
                  <a:pt x="65239" y="68997"/>
                  <a:pt x="62720" y="72303"/>
                </a:cubicBezTo>
                <a:cubicBezTo>
                  <a:pt x="61657" y="73684"/>
                  <a:pt x="58259" y="77576"/>
                  <a:pt x="55531" y="80522"/>
                </a:cubicBezTo>
                <a:cubicBezTo>
                  <a:pt x="52803" y="83459"/>
                  <a:pt x="50961" y="85627"/>
                  <a:pt x="49446" y="87677"/>
                </a:cubicBezTo>
                <a:cubicBezTo>
                  <a:pt x="48819" y="88523"/>
                  <a:pt x="48476" y="88891"/>
                  <a:pt x="48534" y="88631"/>
                </a:cubicBezTo>
                <a:cubicBezTo>
                  <a:pt x="48693" y="87995"/>
                  <a:pt x="51648" y="81442"/>
                  <a:pt x="53062" y="78555"/>
                </a:cubicBezTo>
                <a:cubicBezTo>
                  <a:pt x="54585" y="75475"/>
                  <a:pt x="55924" y="73299"/>
                  <a:pt x="58669" y="69466"/>
                </a:cubicBezTo>
                <a:cubicBezTo>
                  <a:pt x="61189" y="65951"/>
                  <a:pt x="61163" y="65992"/>
                  <a:pt x="60879" y="65917"/>
                </a:cubicBezTo>
                <a:cubicBezTo>
                  <a:pt x="60745" y="65884"/>
                  <a:pt x="60117" y="66394"/>
                  <a:pt x="59481" y="67047"/>
                </a:cubicBezTo>
                <a:cubicBezTo>
                  <a:pt x="57221" y="69365"/>
                  <a:pt x="54928" y="72370"/>
                  <a:pt x="53121" y="75349"/>
                </a:cubicBezTo>
                <a:cubicBezTo>
                  <a:pt x="51330" y="78304"/>
                  <a:pt x="48032" y="85250"/>
                  <a:pt x="46417" y="89477"/>
                </a:cubicBezTo>
                <a:cubicBezTo>
                  <a:pt x="46040" y="90473"/>
                  <a:pt x="45680" y="91318"/>
                  <a:pt x="45613" y="91360"/>
                </a:cubicBezTo>
                <a:cubicBezTo>
                  <a:pt x="45379" y="91494"/>
                  <a:pt x="45923" y="88740"/>
                  <a:pt x="46718" y="85727"/>
                </a:cubicBezTo>
                <a:cubicBezTo>
                  <a:pt x="47597" y="82388"/>
                  <a:pt x="48610" y="79559"/>
                  <a:pt x="50342" y="75550"/>
                </a:cubicBezTo>
                <a:cubicBezTo>
                  <a:pt x="54602" y="65725"/>
                  <a:pt x="58460" y="60201"/>
                  <a:pt x="63699" y="56451"/>
                </a:cubicBezTo>
                <a:cubicBezTo>
                  <a:pt x="65407" y="55230"/>
                  <a:pt x="71918" y="51229"/>
                  <a:pt x="71993" y="51363"/>
                </a:cubicBezTo>
                <a:cubicBezTo>
                  <a:pt x="72027" y="51413"/>
                  <a:pt x="71784" y="52066"/>
                  <a:pt x="71449" y="52786"/>
                </a:cubicBezTo>
                <a:lnTo>
                  <a:pt x="71449" y="52786"/>
                </a:lnTo>
                <a:close/>
                <a:moveTo>
                  <a:pt x="27184" y="85459"/>
                </a:moveTo>
                <a:cubicBezTo>
                  <a:pt x="34030" y="91929"/>
                  <a:pt x="39654" y="99863"/>
                  <a:pt x="41295" y="105387"/>
                </a:cubicBezTo>
                <a:cubicBezTo>
                  <a:pt x="41504" y="106115"/>
                  <a:pt x="41303" y="105747"/>
                  <a:pt x="40349" y="103704"/>
                </a:cubicBezTo>
                <a:cubicBezTo>
                  <a:pt x="39320" y="101503"/>
                  <a:pt x="38474" y="100164"/>
                  <a:pt x="36750" y="98013"/>
                </a:cubicBezTo>
                <a:cubicBezTo>
                  <a:pt x="35302" y="96214"/>
                  <a:pt x="32959" y="93670"/>
                  <a:pt x="32683" y="93603"/>
                </a:cubicBezTo>
                <a:cubicBezTo>
                  <a:pt x="32607" y="93569"/>
                  <a:pt x="32524" y="93611"/>
                  <a:pt x="32507" y="93686"/>
                </a:cubicBezTo>
                <a:cubicBezTo>
                  <a:pt x="32432" y="93979"/>
                  <a:pt x="32875" y="94741"/>
                  <a:pt x="34440" y="97034"/>
                </a:cubicBezTo>
                <a:cubicBezTo>
                  <a:pt x="36985" y="100742"/>
                  <a:pt x="37663" y="101897"/>
                  <a:pt x="38784" y="104407"/>
                </a:cubicBezTo>
                <a:cubicBezTo>
                  <a:pt x="39855" y="106809"/>
                  <a:pt x="40751" y="109086"/>
                  <a:pt x="40709" y="109262"/>
                </a:cubicBezTo>
                <a:cubicBezTo>
                  <a:pt x="40617" y="109605"/>
                  <a:pt x="36466" y="104441"/>
                  <a:pt x="33101" y="99813"/>
                </a:cubicBezTo>
                <a:cubicBezTo>
                  <a:pt x="30005" y="95544"/>
                  <a:pt x="27946" y="91929"/>
                  <a:pt x="26297" y="87878"/>
                </a:cubicBezTo>
                <a:cubicBezTo>
                  <a:pt x="25937" y="86991"/>
                  <a:pt x="25343" y="85593"/>
                  <a:pt x="24966" y="84748"/>
                </a:cubicBezTo>
                <a:cubicBezTo>
                  <a:pt x="24590" y="83903"/>
                  <a:pt x="24230" y="83108"/>
                  <a:pt x="24180" y="82974"/>
                </a:cubicBezTo>
                <a:cubicBezTo>
                  <a:pt x="24046" y="82656"/>
                  <a:pt x="25376" y="83760"/>
                  <a:pt x="27184" y="85459"/>
                </a:cubicBezTo>
                <a:lnTo>
                  <a:pt x="27184" y="85459"/>
                </a:lnTo>
                <a:close/>
                <a:moveTo>
                  <a:pt x="73391" y="107604"/>
                </a:moveTo>
                <a:cubicBezTo>
                  <a:pt x="72671" y="110182"/>
                  <a:pt x="71751" y="113137"/>
                  <a:pt x="71340" y="114191"/>
                </a:cubicBezTo>
                <a:cubicBezTo>
                  <a:pt x="67901" y="123004"/>
                  <a:pt x="59649" y="134955"/>
                  <a:pt x="53991" y="139324"/>
                </a:cubicBezTo>
                <a:cubicBezTo>
                  <a:pt x="52928" y="140144"/>
                  <a:pt x="38843" y="148848"/>
                  <a:pt x="38767" y="148731"/>
                </a:cubicBezTo>
                <a:cubicBezTo>
                  <a:pt x="38692" y="148622"/>
                  <a:pt x="45521" y="141082"/>
                  <a:pt x="49246" y="137156"/>
                </a:cubicBezTo>
                <a:cubicBezTo>
                  <a:pt x="52426" y="133809"/>
                  <a:pt x="60025" y="125155"/>
                  <a:pt x="61096" y="123665"/>
                </a:cubicBezTo>
                <a:cubicBezTo>
                  <a:pt x="61381" y="123272"/>
                  <a:pt x="61406" y="123171"/>
                  <a:pt x="61247" y="123004"/>
                </a:cubicBezTo>
                <a:cubicBezTo>
                  <a:pt x="60820" y="122560"/>
                  <a:pt x="59389" y="123824"/>
                  <a:pt x="53740" y="129649"/>
                </a:cubicBezTo>
                <a:cubicBezTo>
                  <a:pt x="51480" y="131976"/>
                  <a:pt x="48459" y="135056"/>
                  <a:pt x="47036" y="136487"/>
                </a:cubicBezTo>
                <a:cubicBezTo>
                  <a:pt x="45613" y="137918"/>
                  <a:pt x="44098" y="139483"/>
                  <a:pt x="43672" y="139952"/>
                </a:cubicBezTo>
                <a:cubicBezTo>
                  <a:pt x="43253" y="140412"/>
                  <a:pt x="42877" y="140764"/>
                  <a:pt x="42851" y="140730"/>
                </a:cubicBezTo>
                <a:cubicBezTo>
                  <a:pt x="42810" y="140655"/>
                  <a:pt x="48559" y="131239"/>
                  <a:pt x="50317" y="128511"/>
                </a:cubicBezTo>
                <a:cubicBezTo>
                  <a:pt x="53296" y="123899"/>
                  <a:pt x="55656" y="121062"/>
                  <a:pt x="60645" y="116108"/>
                </a:cubicBezTo>
                <a:cubicBezTo>
                  <a:pt x="62377" y="114392"/>
                  <a:pt x="64754" y="112007"/>
                  <a:pt x="65917" y="110835"/>
                </a:cubicBezTo>
                <a:cubicBezTo>
                  <a:pt x="68604" y="108098"/>
                  <a:pt x="71491" y="105395"/>
                  <a:pt x="73215" y="103997"/>
                </a:cubicBezTo>
                <a:cubicBezTo>
                  <a:pt x="73960" y="103395"/>
                  <a:pt x="74596" y="102909"/>
                  <a:pt x="74630" y="102918"/>
                </a:cubicBezTo>
                <a:cubicBezTo>
                  <a:pt x="74671" y="102926"/>
                  <a:pt x="74111" y="105027"/>
                  <a:pt x="73391" y="107604"/>
                </a:cubicBezTo>
                <a:close/>
                <a:moveTo>
                  <a:pt x="21769" y="122167"/>
                </a:moveTo>
                <a:cubicBezTo>
                  <a:pt x="22974" y="123665"/>
                  <a:pt x="23594" y="124879"/>
                  <a:pt x="24866" y="128252"/>
                </a:cubicBezTo>
                <a:cubicBezTo>
                  <a:pt x="26238" y="131859"/>
                  <a:pt x="26682" y="133424"/>
                  <a:pt x="27268" y="136671"/>
                </a:cubicBezTo>
                <a:cubicBezTo>
                  <a:pt x="28180" y="141760"/>
                  <a:pt x="27954" y="144689"/>
                  <a:pt x="25979" y="153150"/>
                </a:cubicBezTo>
                <a:cubicBezTo>
                  <a:pt x="24983" y="157418"/>
                  <a:pt x="24481" y="158841"/>
                  <a:pt x="22974" y="161637"/>
                </a:cubicBezTo>
                <a:lnTo>
                  <a:pt x="22255" y="162959"/>
                </a:lnTo>
                <a:lnTo>
                  <a:pt x="22949" y="159854"/>
                </a:lnTo>
                <a:cubicBezTo>
                  <a:pt x="23728" y="156381"/>
                  <a:pt x="24071" y="154246"/>
                  <a:pt x="24297" y="151443"/>
                </a:cubicBezTo>
                <a:cubicBezTo>
                  <a:pt x="24464" y="149376"/>
                  <a:pt x="24531" y="141768"/>
                  <a:pt x="24406" y="139575"/>
                </a:cubicBezTo>
                <a:cubicBezTo>
                  <a:pt x="24297" y="137776"/>
                  <a:pt x="23878" y="135817"/>
                  <a:pt x="23585" y="135742"/>
                </a:cubicBezTo>
                <a:cubicBezTo>
                  <a:pt x="23276" y="135658"/>
                  <a:pt x="23150" y="136211"/>
                  <a:pt x="23159" y="137684"/>
                </a:cubicBezTo>
                <a:cubicBezTo>
                  <a:pt x="23167" y="138362"/>
                  <a:pt x="23075" y="140295"/>
                  <a:pt x="22966" y="141985"/>
                </a:cubicBezTo>
                <a:cubicBezTo>
                  <a:pt x="22849" y="143676"/>
                  <a:pt x="22698" y="146279"/>
                  <a:pt x="22631" y="147794"/>
                </a:cubicBezTo>
                <a:cubicBezTo>
                  <a:pt x="22556" y="149309"/>
                  <a:pt x="22347" y="151593"/>
                  <a:pt x="22163" y="152882"/>
                </a:cubicBezTo>
                <a:cubicBezTo>
                  <a:pt x="21828" y="155259"/>
                  <a:pt x="20489" y="161561"/>
                  <a:pt x="20363" y="161360"/>
                </a:cubicBezTo>
                <a:cubicBezTo>
                  <a:pt x="20321" y="161302"/>
                  <a:pt x="20288" y="159352"/>
                  <a:pt x="20296" y="157042"/>
                </a:cubicBezTo>
                <a:cubicBezTo>
                  <a:pt x="20296" y="154380"/>
                  <a:pt x="20162" y="151342"/>
                  <a:pt x="19928" y="148773"/>
                </a:cubicBezTo>
                <a:cubicBezTo>
                  <a:pt x="19476" y="143835"/>
                  <a:pt x="19158" y="138119"/>
                  <a:pt x="19208" y="135851"/>
                </a:cubicBezTo>
                <a:cubicBezTo>
                  <a:pt x="19267" y="133516"/>
                  <a:pt x="19535" y="130746"/>
                  <a:pt x="20171" y="125983"/>
                </a:cubicBezTo>
                <a:cubicBezTo>
                  <a:pt x="20464" y="123740"/>
                  <a:pt x="20715" y="121740"/>
                  <a:pt x="20723" y="121531"/>
                </a:cubicBezTo>
                <a:cubicBezTo>
                  <a:pt x="20731" y="121004"/>
                  <a:pt x="20916" y="121113"/>
                  <a:pt x="21761" y="122167"/>
                </a:cubicBezTo>
                <a:lnTo>
                  <a:pt x="21761" y="122167"/>
                </a:lnTo>
                <a:close/>
                <a:moveTo>
                  <a:pt x="51991" y="162716"/>
                </a:moveTo>
                <a:cubicBezTo>
                  <a:pt x="51547" y="163294"/>
                  <a:pt x="45856" y="167570"/>
                  <a:pt x="44642" y="168240"/>
                </a:cubicBezTo>
                <a:cubicBezTo>
                  <a:pt x="42090" y="169654"/>
                  <a:pt x="37403" y="171328"/>
                  <a:pt x="35545" y="171479"/>
                </a:cubicBezTo>
                <a:cubicBezTo>
                  <a:pt x="34399" y="171571"/>
                  <a:pt x="28515" y="171579"/>
                  <a:pt x="27670" y="171487"/>
                </a:cubicBezTo>
                <a:cubicBezTo>
                  <a:pt x="27184" y="171437"/>
                  <a:pt x="27008" y="171370"/>
                  <a:pt x="27134" y="171295"/>
                </a:cubicBezTo>
                <a:cubicBezTo>
                  <a:pt x="27419" y="171119"/>
                  <a:pt x="33076" y="169638"/>
                  <a:pt x="36256" y="168893"/>
                </a:cubicBezTo>
                <a:cubicBezTo>
                  <a:pt x="39094" y="168232"/>
                  <a:pt x="39989" y="167922"/>
                  <a:pt x="40550" y="167403"/>
                </a:cubicBezTo>
                <a:cubicBezTo>
                  <a:pt x="40809" y="167169"/>
                  <a:pt x="40876" y="167018"/>
                  <a:pt x="40784" y="166859"/>
                </a:cubicBezTo>
                <a:cubicBezTo>
                  <a:pt x="40583" y="166516"/>
                  <a:pt x="35436" y="167219"/>
                  <a:pt x="30691" y="168232"/>
                </a:cubicBezTo>
                <a:cubicBezTo>
                  <a:pt x="28490" y="168700"/>
                  <a:pt x="26356" y="169194"/>
                  <a:pt x="25937" y="169320"/>
                </a:cubicBezTo>
                <a:cubicBezTo>
                  <a:pt x="24514" y="169763"/>
                  <a:pt x="25167" y="169412"/>
                  <a:pt x="27770" y="168324"/>
                </a:cubicBezTo>
                <a:cubicBezTo>
                  <a:pt x="31302" y="166859"/>
                  <a:pt x="32599" y="166415"/>
                  <a:pt x="36357" y="165403"/>
                </a:cubicBezTo>
                <a:cubicBezTo>
                  <a:pt x="40165" y="164373"/>
                  <a:pt x="41471" y="164080"/>
                  <a:pt x="45906" y="163285"/>
                </a:cubicBezTo>
                <a:cubicBezTo>
                  <a:pt x="49890" y="162566"/>
                  <a:pt x="52284" y="162340"/>
                  <a:pt x="51991" y="162716"/>
                </a:cubicBezTo>
                <a:close/>
              </a:path>
            </a:pathLst>
          </a:custGeom>
          <a:solidFill>
            <a:srgbClr val="010101"/>
          </a:solidFill>
          <a:ln>
            <a:noFill/>
          </a:ln>
        </p:spPr>
        <p:txBody>
          <a:bodyPr spcFirstLastPara="1" wrap="square" lIns="91425" tIns="91425" rIns="91425" bIns="91425" anchor="ctr" anchorCtr="0">
            <a:noAutofit/>
          </a:bodyPr>
          <a:lstStyle/>
          <a:p>
            <a:endParaRPr sz="2800">
              <a:solidFill>
                <a:schemeClr val="dk1"/>
              </a:solidFill>
            </a:endParaRPr>
          </a:p>
        </p:txBody>
      </p:sp>
      <p:sp>
        <p:nvSpPr>
          <p:cNvPr id="241" name="Google Shape;241;p35"/>
          <p:cNvSpPr/>
          <p:nvPr/>
        </p:nvSpPr>
        <p:spPr>
          <a:xfrm rot="1551169">
            <a:off x="9969784" y="8959"/>
            <a:ext cx="644840" cy="1447657"/>
          </a:xfrm>
          <a:custGeom>
            <a:avLst/>
            <a:gdLst/>
            <a:ahLst/>
            <a:cxnLst/>
            <a:rect l="l" t="t" r="r" b="b"/>
            <a:pathLst>
              <a:path w="77091" h="185305" extrusionOk="0">
                <a:moveTo>
                  <a:pt x="68805" y="168"/>
                </a:moveTo>
                <a:cubicBezTo>
                  <a:pt x="68127" y="637"/>
                  <a:pt x="63390" y="5558"/>
                  <a:pt x="59690" y="9634"/>
                </a:cubicBezTo>
                <a:cubicBezTo>
                  <a:pt x="51932" y="18187"/>
                  <a:pt x="48233" y="23636"/>
                  <a:pt x="44852" y="31444"/>
                </a:cubicBezTo>
                <a:cubicBezTo>
                  <a:pt x="43772" y="33938"/>
                  <a:pt x="42065" y="39864"/>
                  <a:pt x="41671" y="42517"/>
                </a:cubicBezTo>
                <a:cubicBezTo>
                  <a:pt x="40809" y="48258"/>
                  <a:pt x="40868" y="54066"/>
                  <a:pt x="41830" y="58611"/>
                </a:cubicBezTo>
                <a:cubicBezTo>
                  <a:pt x="42425" y="61431"/>
                  <a:pt x="42483" y="62168"/>
                  <a:pt x="42282" y="63992"/>
                </a:cubicBezTo>
                <a:cubicBezTo>
                  <a:pt x="42182" y="64896"/>
                  <a:pt x="42073" y="66871"/>
                  <a:pt x="42040" y="68394"/>
                </a:cubicBezTo>
                <a:cubicBezTo>
                  <a:pt x="42006" y="69926"/>
                  <a:pt x="41897" y="72236"/>
                  <a:pt x="41797" y="73558"/>
                </a:cubicBezTo>
                <a:cubicBezTo>
                  <a:pt x="41579" y="76488"/>
                  <a:pt x="41563" y="77383"/>
                  <a:pt x="41705" y="80128"/>
                </a:cubicBezTo>
                <a:cubicBezTo>
                  <a:pt x="41763" y="81317"/>
                  <a:pt x="41789" y="83560"/>
                  <a:pt x="41755" y="85116"/>
                </a:cubicBezTo>
                <a:cubicBezTo>
                  <a:pt x="41730" y="86681"/>
                  <a:pt x="41747" y="89518"/>
                  <a:pt x="41805" y="91443"/>
                </a:cubicBezTo>
                <a:cubicBezTo>
                  <a:pt x="41889" y="94197"/>
                  <a:pt x="41730" y="101001"/>
                  <a:pt x="41579" y="101110"/>
                </a:cubicBezTo>
                <a:cubicBezTo>
                  <a:pt x="41563" y="101127"/>
                  <a:pt x="41127" y="100298"/>
                  <a:pt x="40617" y="99269"/>
                </a:cubicBezTo>
                <a:cubicBezTo>
                  <a:pt x="38441" y="94933"/>
                  <a:pt x="34424" y="89644"/>
                  <a:pt x="29745" y="84991"/>
                </a:cubicBezTo>
                <a:cubicBezTo>
                  <a:pt x="26724" y="81978"/>
                  <a:pt x="23452" y="79375"/>
                  <a:pt x="22297" y="79074"/>
                </a:cubicBezTo>
                <a:cubicBezTo>
                  <a:pt x="21727" y="78915"/>
                  <a:pt x="21133" y="79266"/>
                  <a:pt x="21016" y="79852"/>
                </a:cubicBezTo>
                <a:cubicBezTo>
                  <a:pt x="20907" y="80245"/>
                  <a:pt x="22012" y="83618"/>
                  <a:pt x="22882" y="85551"/>
                </a:cubicBezTo>
                <a:cubicBezTo>
                  <a:pt x="23209" y="86288"/>
                  <a:pt x="23811" y="87719"/>
                  <a:pt x="24213" y="88732"/>
                </a:cubicBezTo>
                <a:cubicBezTo>
                  <a:pt x="25058" y="90858"/>
                  <a:pt x="27268" y="95251"/>
                  <a:pt x="28214" y="96699"/>
                </a:cubicBezTo>
                <a:cubicBezTo>
                  <a:pt x="29101" y="98047"/>
                  <a:pt x="33302" y="103704"/>
                  <a:pt x="34867" y="105646"/>
                </a:cubicBezTo>
                <a:cubicBezTo>
                  <a:pt x="35562" y="106508"/>
                  <a:pt x="37068" y="108257"/>
                  <a:pt x="38215" y="109521"/>
                </a:cubicBezTo>
                <a:cubicBezTo>
                  <a:pt x="40516" y="112074"/>
                  <a:pt x="41420" y="113388"/>
                  <a:pt x="41378" y="114158"/>
                </a:cubicBezTo>
                <a:cubicBezTo>
                  <a:pt x="41362" y="114442"/>
                  <a:pt x="41328" y="115765"/>
                  <a:pt x="41295" y="117104"/>
                </a:cubicBezTo>
                <a:cubicBezTo>
                  <a:pt x="41211" y="120577"/>
                  <a:pt x="40968" y="123012"/>
                  <a:pt x="40458" y="125757"/>
                </a:cubicBezTo>
                <a:cubicBezTo>
                  <a:pt x="40207" y="127080"/>
                  <a:pt x="39571" y="130503"/>
                  <a:pt x="39035" y="133382"/>
                </a:cubicBezTo>
                <a:cubicBezTo>
                  <a:pt x="38165" y="138060"/>
                  <a:pt x="37964" y="138897"/>
                  <a:pt x="37135" y="141400"/>
                </a:cubicBezTo>
                <a:cubicBezTo>
                  <a:pt x="36031" y="144739"/>
                  <a:pt x="35336" y="146421"/>
                  <a:pt x="33428" y="150372"/>
                </a:cubicBezTo>
                <a:cubicBezTo>
                  <a:pt x="30206" y="157033"/>
                  <a:pt x="28155" y="160364"/>
                  <a:pt x="24975" y="164064"/>
                </a:cubicBezTo>
                <a:cubicBezTo>
                  <a:pt x="22397" y="167060"/>
                  <a:pt x="18924" y="170475"/>
                  <a:pt x="20280" y="168683"/>
                </a:cubicBezTo>
                <a:cubicBezTo>
                  <a:pt x="22941" y="165152"/>
                  <a:pt x="24623" y="162616"/>
                  <a:pt x="25686" y="160523"/>
                </a:cubicBezTo>
                <a:cubicBezTo>
                  <a:pt x="26397" y="159117"/>
                  <a:pt x="26548" y="158640"/>
                  <a:pt x="27686" y="154180"/>
                </a:cubicBezTo>
                <a:cubicBezTo>
                  <a:pt x="30231" y="144195"/>
                  <a:pt x="30390" y="141149"/>
                  <a:pt x="28774" y="133675"/>
                </a:cubicBezTo>
                <a:cubicBezTo>
                  <a:pt x="28214" y="131097"/>
                  <a:pt x="26515" y="126218"/>
                  <a:pt x="25326" y="123766"/>
                </a:cubicBezTo>
                <a:cubicBezTo>
                  <a:pt x="24749" y="122577"/>
                  <a:pt x="23025" y="120334"/>
                  <a:pt x="22071" y="119547"/>
                </a:cubicBezTo>
                <a:cubicBezTo>
                  <a:pt x="20598" y="118317"/>
                  <a:pt x="19125" y="118476"/>
                  <a:pt x="18940" y="119899"/>
                </a:cubicBezTo>
                <a:cubicBezTo>
                  <a:pt x="17585" y="130135"/>
                  <a:pt x="17250" y="133055"/>
                  <a:pt x="17175" y="135374"/>
                </a:cubicBezTo>
                <a:cubicBezTo>
                  <a:pt x="17091" y="137700"/>
                  <a:pt x="17325" y="142730"/>
                  <a:pt x="17735" y="147191"/>
                </a:cubicBezTo>
                <a:cubicBezTo>
                  <a:pt x="17903" y="149041"/>
                  <a:pt x="18095" y="151192"/>
                  <a:pt x="18162" y="151953"/>
                </a:cubicBezTo>
                <a:cubicBezTo>
                  <a:pt x="18271" y="153259"/>
                  <a:pt x="18321" y="155686"/>
                  <a:pt x="18330" y="161260"/>
                </a:cubicBezTo>
                <a:cubicBezTo>
                  <a:pt x="18338" y="163687"/>
                  <a:pt x="18087" y="166466"/>
                  <a:pt x="17744" y="167813"/>
                </a:cubicBezTo>
                <a:cubicBezTo>
                  <a:pt x="17618" y="168290"/>
                  <a:pt x="17208" y="169278"/>
                  <a:pt x="16831" y="169989"/>
                </a:cubicBezTo>
                <a:cubicBezTo>
                  <a:pt x="16455" y="170700"/>
                  <a:pt x="16120" y="171521"/>
                  <a:pt x="16095" y="171797"/>
                </a:cubicBezTo>
                <a:cubicBezTo>
                  <a:pt x="16053" y="172232"/>
                  <a:pt x="15752" y="172525"/>
                  <a:pt x="13676" y="174124"/>
                </a:cubicBezTo>
                <a:cubicBezTo>
                  <a:pt x="10881" y="176274"/>
                  <a:pt x="9868" y="176969"/>
                  <a:pt x="5324" y="179823"/>
                </a:cubicBezTo>
                <a:cubicBezTo>
                  <a:pt x="1030" y="182526"/>
                  <a:pt x="9" y="183380"/>
                  <a:pt x="1" y="184292"/>
                </a:cubicBezTo>
                <a:cubicBezTo>
                  <a:pt x="1" y="184853"/>
                  <a:pt x="695" y="185305"/>
                  <a:pt x="1332" y="185154"/>
                </a:cubicBezTo>
                <a:cubicBezTo>
                  <a:pt x="1917" y="185020"/>
                  <a:pt x="9282" y="180493"/>
                  <a:pt x="11927" y="178635"/>
                </a:cubicBezTo>
                <a:cubicBezTo>
                  <a:pt x="12889" y="177965"/>
                  <a:pt x="14413" y="176827"/>
                  <a:pt x="15317" y="176115"/>
                </a:cubicBezTo>
                <a:cubicBezTo>
                  <a:pt x="16974" y="174818"/>
                  <a:pt x="17601" y="174475"/>
                  <a:pt x="18112" y="174609"/>
                </a:cubicBezTo>
                <a:cubicBezTo>
                  <a:pt x="18271" y="174651"/>
                  <a:pt x="19334" y="174433"/>
                  <a:pt x="20464" y="174132"/>
                </a:cubicBezTo>
                <a:cubicBezTo>
                  <a:pt x="22933" y="173462"/>
                  <a:pt x="23970" y="173370"/>
                  <a:pt x="26464" y="173588"/>
                </a:cubicBezTo>
                <a:cubicBezTo>
                  <a:pt x="28364" y="173755"/>
                  <a:pt x="29009" y="173772"/>
                  <a:pt x="33051" y="173747"/>
                </a:cubicBezTo>
                <a:cubicBezTo>
                  <a:pt x="36742" y="173722"/>
                  <a:pt x="37504" y="173563"/>
                  <a:pt x="41789" y="171914"/>
                </a:cubicBezTo>
                <a:cubicBezTo>
                  <a:pt x="44651" y="170818"/>
                  <a:pt x="47036" y="169529"/>
                  <a:pt x="48660" y="168215"/>
                </a:cubicBezTo>
                <a:cubicBezTo>
                  <a:pt x="49271" y="167721"/>
                  <a:pt x="50601" y="166641"/>
                  <a:pt x="51614" y="165830"/>
                </a:cubicBezTo>
                <a:cubicBezTo>
                  <a:pt x="52618" y="165009"/>
                  <a:pt x="53891" y="164055"/>
                  <a:pt x="54435" y="163695"/>
                </a:cubicBezTo>
                <a:cubicBezTo>
                  <a:pt x="55698" y="162858"/>
                  <a:pt x="55974" y="162540"/>
                  <a:pt x="56000" y="161913"/>
                </a:cubicBezTo>
                <a:cubicBezTo>
                  <a:pt x="56008" y="161553"/>
                  <a:pt x="55891" y="161310"/>
                  <a:pt x="55564" y="161067"/>
                </a:cubicBezTo>
                <a:cubicBezTo>
                  <a:pt x="54619" y="160348"/>
                  <a:pt x="50643" y="160448"/>
                  <a:pt x="45898" y="161310"/>
                </a:cubicBezTo>
                <a:cubicBezTo>
                  <a:pt x="41822" y="162055"/>
                  <a:pt x="38935" y="162699"/>
                  <a:pt x="35646" y="163603"/>
                </a:cubicBezTo>
                <a:cubicBezTo>
                  <a:pt x="32139" y="164566"/>
                  <a:pt x="30741" y="165051"/>
                  <a:pt x="27929" y="166273"/>
                </a:cubicBezTo>
                <a:cubicBezTo>
                  <a:pt x="26782" y="166775"/>
                  <a:pt x="25845" y="167152"/>
                  <a:pt x="25828" y="167118"/>
                </a:cubicBezTo>
                <a:cubicBezTo>
                  <a:pt x="25812" y="167085"/>
                  <a:pt x="26054" y="166792"/>
                  <a:pt x="26364" y="166466"/>
                </a:cubicBezTo>
                <a:cubicBezTo>
                  <a:pt x="27352" y="165428"/>
                  <a:pt x="29620" y="162415"/>
                  <a:pt x="30649" y="160775"/>
                </a:cubicBezTo>
                <a:cubicBezTo>
                  <a:pt x="31201" y="159904"/>
                  <a:pt x="32273" y="158013"/>
                  <a:pt x="33026" y="156598"/>
                </a:cubicBezTo>
                <a:cubicBezTo>
                  <a:pt x="34399" y="154021"/>
                  <a:pt x="34415" y="154004"/>
                  <a:pt x="35562" y="153125"/>
                </a:cubicBezTo>
                <a:cubicBezTo>
                  <a:pt x="36198" y="152648"/>
                  <a:pt x="40550" y="149995"/>
                  <a:pt x="45228" y="147241"/>
                </a:cubicBezTo>
                <a:cubicBezTo>
                  <a:pt x="53849" y="142153"/>
                  <a:pt x="54811" y="141534"/>
                  <a:pt x="56719" y="139843"/>
                </a:cubicBezTo>
                <a:cubicBezTo>
                  <a:pt x="62310" y="134880"/>
                  <a:pt x="69943" y="123707"/>
                  <a:pt x="73173" y="115773"/>
                </a:cubicBezTo>
                <a:cubicBezTo>
                  <a:pt x="74671" y="112082"/>
                  <a:pt x="77090" y="102516"/>
                  <a:pt x="76822" y="101328"/>
                </a:cubicBezTo>
                <a:cubicBezTo>
                  <a:pt x="76647" y="100541"/>
                  <a:pt x="76195" y="100181"/>
                  <a:pt x="75517" y="100273"/>
                </a:cubicBezTo>
                <a:cubicBezTo>
                  <a:pt x="74328" y="100440"/>
                  <a:pt x="69349" y="104600"/>
                  <a:pt x="63532" y="110291"/>
                </a:cubicBezTo>
                <a:cubicBezTo>
                  <a:pt x="61783" y="112007"/>
                  <a:pt x="59238" y="114501"/>
                  <a:pt x="57899" y="115815"/>
                </a:cubicBezTo>
                <a:cubicBezTo>
                  <a:pt x="51915" y="121665"/>
                  <a:pt x="50175" y="124092"/>
                  <a:pt x="42391" y="137382"/>
                </a:cubicBezTo>
                <a:lnTo>
                  <a:pt x="39311" y="142647"/>
                </a:lnTo>
                <a:lnTo>
                  <a:pt x="40006" y="139943"/>
                </a:lnTo>
                <a:cubicBezTo>
                  <a:pt x="40383" y="138454"/>
                  <a:pt x="40960" y="135759"/>
                  <a:pt x="41295" y="133951"/>
                </a:cubicBezTo>
                <a:cubicBezTo>
                  <a:pt x="41630" y="132152"/>
                  <a:pt x="42165" y="129331"/>
                  <a:pt x="42483" y="127708"/>
                </a:cubicBezTo>
                <a:cubicBezTo>
                  <a:pt x="43195" y="124100"/>
                  <a:pt x="43488" y="121355"/>
                  <a:pt x="43563" y="117698"/>
                </a:cubicBezTo>
                <a:cubicBezTo>
                  <a:pt x="43588" y="116175"/>
                  <a:pt x="43697" y="113856"/>
                  <a:pt x="43797" y="112534"/>
                </a:cubicBezTo>
                <a:cubicBezTo>
                  <a:pt x="43898" y="111212"/>
                  <a:pt x="43990" y="109119"/>
                  <a:pt x="43998" y="107864"/>
                </a:cubicBezTo>
                <a:cubicBezTo>
                  <a:pt x="44006" y="106617"/>
                  <a:pt x="44107" y="104491"/>
                  <a:pt x="44207" y="103135"/>
                </a:cubicBezTo>
                <a:cubicBezTo>
                  <a:pt x="44458" y="100097"/>
                  <a:pt x="44952" y="98423"/>
                  <a:pt x="46408" y="95762"/>
                </a:cubicBezTo>
                <a:cubicBezTo>
                  <a:pt x="48944" y="91125"/>
                  <a:pt x="51698" y="87560"/>
                  <a:pt x="57782" y="81040"/>
                </a:cubicBezTo>
                <a:cubicBezTo>
                  <a:pt x="66411" y="71784"/>
                  <a:pt x="67800" y="69533"/>
                  <a:pt x="71315" y="59038"/>
                </a:cubicBezTo>
                <a:cubicBezTo>
                  <a:pt x="72571" y="55305"/>
                  <a:pt x="73081" y="53974"/>
                  <a:pt x="74161" y="51673"/>
                </a:cubicBezTo>
                <a:cubicBezTo>
                  <a:pt x="74705" y="50501"/>
                  <a:pt x="74889" y="49965"/>
                  <a:pt x="74847" y="49630"/>
                </a:cubicBezTo>
                <a:cubicBezTo>
                  <a:pt x="74780" y="49053"/>
                  <a:pt x="74178" y="48685"/>
                  <a:pt x="73592" y="48861"/>
                </a:cubicBezTo>
                <a:cubicBezTo>
                  <a:pt x="71926" y="49371"/>
                  <a:pt x="63339" y="54418"/>
                  <a:pt x="61105" y="56192"/>
                </a:cubicBezTo>
                <a:cubicBezTo>
                  <a:pt x="56318" y="60017"/>
                  <a:pt x="52518" y="65499"/>
                  <a:pt x="48835" y="73885"/>
                </a:cubicBezTo>
                <a:cubicBezTo>
                  <a:pt x="46743" y="78655"/>
                  <a:pt x="46015" y="80697"/>
                  <a:pt x="44919" y="84874"/>
                </a:cubicBezTo>
                <a:cubicBezTo>
                  <a:pt x="44341" y="87083"/>
                  <a:pt x="43889" y="88606"/>
                  <a:pt x="43864" y="88389"/>
                </a:cubicBezTo>
                <a:cubicBezTo>
                  <a:pt x="43847" y="88179"/>
                  <a:pt x="43847" y="86765"/>
                  <a:pt x="43873" y="85233"/>
                </a:cubicBezTo>
                <a:cubicBezTo>
                  <a:pt x="43898" y="83710"/>
                  <a:pt x="43847" y="81308"/>
                  <a:pt x="43764" y="79894"/>
                </a:cubicBezTo>
                <a:cubicBezTo>
                  <a:pt x="43680" y="78479"/>
                  <a:pt x="43688" y="75659"/>
                  <a:pt x="43789" y="73625"/>
                </a:cubicBezTo>
                <a:cubicBezTo>
                  <a:pt x="43889" y="71600"/>
                  <a:pt x="43956" y="69030"/>
                  <a:pt x="43931" y="67934"/>
                </a:cubicBezTo>
                <a:cubicBezTo>
                  <a:pt x="43873" y="64863"/>
                  <a:pt x="43948" y="64076"/>
                  <a:pt x="44417" y="62695"/>
                </a:cubicBezTo>
                <a:cubicBezTo>
                  <a:pt x="45178" y="60460"/>
                  <a:pt x="46760" y="57799"/>
                  <a:pt x="50601" y="52258"/>
                </a:cubicBezTo>
                <a:cubicBezTo>
                  <a:pt x="53665" y="47831"/>
                  <a:pt x="55255" y="45195"/>
                  <a:pt x="58845" y="38583"/>
                </a:cubicBezTo>
                <a:cubicBezTo>
                  <a:pt x="62067" y="32649"/>
                  <a:pt x="64076" y="28356"/>
                  <a:pt x="65624" y="24071"/>
                </a:cubicBezTo>
                <a:cubicBezTo>
                  <a:pt x="67022" y="20212"/>
                  <a:pt x="68512" y="13869"/>
                  <a:pt x="69089" y="9383"/>
                </a:cubicBezTo>
                <a:cubicBezTo>
                  <a:pt x="69323" y="7533"/>
                  <a:pt x="69734" y="4922"/>
                  <a:pt x="70001" y="3599"/>
                </a:cubicBezTo>
                <a:cubicBezTo>
                  <a:pt x="70562" y="812"/>
                  <a:pt x="70512" y="310"/>
                  <a:pt x="69641" y="76"/>
                </a:cubicBezTo>
                <a:cubicBezTo>
                  <a:pt x="69340" y="1"/>
                  <a:pt x="68989" y="34"/>
                  <a:pt x="68805" y="168"/>
                </a:cubicBezTo>
                <a:lnTo>
                  <a:pt x="68805" y="168"/>
                </a:lnTo>
                <a:close/>
                <a:moveTo>
                  <a:pt x="67641" y="4830"/>
                </a:moveTo>
                <a:cubicBezTo>
                  <a:pt x="67507" y="5374"/>
                  <a:pt x="67164" y="7424"/>
                  <a:pt x="66888" y="9391"/>
                </a:cubicBezTo>
                <a:cubicBezTo>
                  <a:pt x="65976" y="15886"/>
                  <a:pt x="64553" y="21250"/>
                  <a:pt x="62352" y="26581"/>
                </a:cubicBezTo>
                <a:cubicBezTo>
                  <a:pt x="59305" y="33930"/>
                  <a:pt x="52744" y="45806"/>
                  <a:pt x="47973" y="52585"/>
                </a:cubicBezTo>
                <a:lnTo>
                  <a:pt x="46927" y="54075"/>
                </a:lnTo>
                <a:lnTo>
                  <a:pt x="47203" y="52970"/>
                </a:lnTo>
                <a:cubicBezTo>
                  <a:pt x="47689" y="51037"/>
                  <a:pt x="49396" y="45705"/>
                  <a:pt x="50258" y="43404"/>
                </a:cubicBezTo>
                <a:cubicBezTo>
                  <a:pt x="51405" y="40382"/>
                  <a:pt x="52719" y="37436"/>
                  <a:pt x="54217" y="34574"/>
                </a:cubicBezTo>
                <a:cubicBezTo>
                  <a:pt x="56159" y="30867"/>
                  <a:pt x="57431" y="28197"/>
                  <a:pt x="57640" y="27410"/>
                </a:cubicBezTo>
                <a:cubicBezTo>
                  <a:pt x="57799" y="26774"/>
                  <a:pt x="57782" y="26648"/>
                  <a:pt x="57531" y="26590"/>
                </a:cubicBezTo>
                <a:cubicBezTo>
                  <a:pt x="57213" y="26506"/>
                  <a:pt x="56795" y="27100"/>
                  <a:pt x="53815" y="31938"/>
                </a:cubicBezTo>
                <a:cubicBezTo>
                  <a:pt x="49890" y="38324"/>
                  <a:pt x="47505" y="43990"/>
                  <a:pt x="45538" y="51589"/>
                </a:cubicBezTo>
                <a:cubicBezTo>
                  <a:pt x="45078" y="53372"/>
                  <a:pt x="44450" y="55640"/>
                  <a:pt x="44140" y="56602"/>
                </a:cubicBezTo>
                <a:lnTo>
                  <a:pt x="43580" y="58360"/>
                </a:lnTo>
                <a:lnTo>
                  <a:pt x="43362" y="57004"/>
                </a:lnTo>
                <a:cubicBezTo>
                  <a:pt x="42910" y="54208"/>
                  <a:pt x="42927" y="49823"/>
                  <a:pt x="43404" y="45145"/>
                </a:cubicBezTo>
                <a:cubicBezTo>
                  <a:pt x="43898" y="40399"/>
                  <a:pt x="46115" y="32482"/>
                  <a:pt x="47061" y="32122"/>
                </a:cubicBezTo>
                <a:cubicBezTo>
                  <a:pt x="47471" y="31963"/>
                  <a:pt x="47622" y="31603"/>
                  <a:pt x="47346" y="31411"/>
                </a:cubicBezTo>
                <a:cubicBezTo>
                  <a:pt x="47187" y="31293"/>
                  <a:pt x="47270" y="30992"/>
                  <a:pt x="47890" y="29653"/>
                </a:cubicBezTo>
                <a:cubicBezTo>
                  <a:pt x="49580" y="25945"/>
                  <a:pt x="51924" y="22137"/>
                  <a:pt x="54920" y="18229"/>
                </a:cubicBezTo>
                <a:cubicBezTo>
                  <a:pt x="57950" y="14270"/>
                  <a:pt x="67357" y="3700"/>
                  <a:pt x="67758" y="3800"/>
                </a:cubicBezTo>
                <a:cubicBezTo>
                  <a:pt x="67834" y="3825"/>
                  <a:pt x="67784" y="4286"/>
                  <a:pt x="67641" y="4830"/>
                </a:cubicBezTo>
                <a:lnTo>
                  <a:pt x="67641" y="4830"/>
                </a:lnTo>
                <a:close/>
                <a:moveTo>
                  <a:pt x="71458" y="52786"/>
                </a:moveTo>
                <a:cubicBezTo>
                  <a:pt x="70721" y="54401"/>
                  <a:pt x="70001" y="56318"/>
                  <a:pt x="69005" y="59280"/>
                </a:cubicBezTo>
                <a:cubicBezTo>
                  <a:pt x="66880" y="65599"/>
                  <a:pt x="65239" y="68997"/>
                  <a:pt x="62720" y="72303"/>
                </a:cubicBezTo>
                <a:cubicBezTo>
                  <a:pt x="61657" y="73684"/>
                  <a:pt x="58259" y="77576"/>
                  <a:pt x="55531" y="80522"/>
                </a:cubicBezTo>
                <a:cubicBezTo>
                  <a:pt x="52803" y="83459"/>
                  <a:pt x="50961" y="85627"/>
                  <a:pt x="49446" y="87677"/>
                </a:cubicBezTo>
                <a:cubicBezTo>
                  <a:pt x="48819" y="88523"/>
                  <a:pt x="48476" y="88891"/>
                  <a:pt x="48534" y="88631"/>
                </a:cubicBezTo>
                <a:cubicBezTo>
                  <a:pt x="48693" y="87995"/>
                  <a:pt x="51648" y="81442"/>
                  <a:pt x="53062" y="78555"/>
                </a:cubicBezTo>
                <a:cubicBezTo>
                  <a:pt x="54585" y="75475"/>
                  <a:pt x="55924" y="73299"/>
                  <a:pt x="58669" y="69466"/>
                </a:cubicBezTo>
                <a:cubicBezTo>
                  <a:pt x="61189" y="65951"/>
                  <a:pt x="61163" y="65992"/>
                  <a:pt x="60879" y="65917"/>
                </a:cubicBezTo>
                <a:cubicBezTo>
                  <a:pt x="60745" y="65884"/>
                  <a:pt x="60117" y="66394"/>
                  <a:pt x="59481" y="67047"/>
                </a:cubicBezTo>
                <a:cubicBezTo>
                  <a:pt x="57221" y="69365"/>
                  <a:pt x="54928" y="72370"/>
                  <a:pt x="53121" y="75349"/>
                </a:cubicBezTo>
                <a:cubicBezTo>
                  <a:pt x="51330" y="78304"/>
                  <a:pt x="48032" y="85250"/>
                  <a:pt x="46417" y="89477"/>
                </a:cubicBezTo>
                <a:cubicBezTo>
                  <a:pt x="46040" y="90473"/>
                  <a:pt x="45680" y="91318"/>
                  <a:pt x="45613" y="91360"/>
                </a:cubicBezTo>
                <a:cubicBezTo>
                  <a:pt x="45379" y="91494"/>
                  <a:pt x="45923" y="88740"/>
                  <a:pt x="46718" y="85727"/>
                </a:cubicBezTo>
                <a:cubicBezTo>
                  <a:pt x="47597" y="82388"/>
                  <a:pt x="48610" y="79559"/>
                  <a:pt x="50342" y="75550"/>
                </a:cubicBezTo>
                <a:cubicBezTo>
                  <a:pt x="54602" y="65725"/>
                  <a:pt x="58460" y="60201"/>
                  <a:pt x="63699" y="56451"/>
                </a:cubicBezTo>
                <a:cubicBezTo>
                  <a:pt x="65407" y="55230"/>
                  <a:pt x="71918" y="51229"/>
                  <a:pt x="71993" y="51363"/>
                </a:cubicBezTo>
                <a:cubicBezTo>
                  <a:pt x="72027" y="51413"/>
                  <a:pt x="71784" y="52066"/>
                  <a:pt x="71449" y="52786"/>
                </a:cubicBezTo>
                <a:lnTo>
                  <a:pt x="71449" y="52786"/>
                </a:lnTo>
                <a:close/>
                <a:moveTo>
                  <a:pt x="27184" y="85459"/>
                </a:moveTo>
                <a:cubicBezTo>
                  <a:pt x="34030" y="91929"/>
                  <a:pt x="39654" y="99863"/>
                  <a:pt x="41295" y="105387"/>
                </a:cubicBezTo>
                <a:cubicBezTo>
                  <a:pt x="41504" y="106115"/>
                  <a:pt x="41303" y="105747"/>
                  <a:pt x="40349" y="103704"/>
                </a:cubicBezTo>
                <a:cubicBezTo>
                  <a:pt x="39320" y="101503"/>
                  <a:pt x="38474" y="100164"/>
                  <a:pt x="36750" y="98013"/>
                </a:cubicBezTo>
                <a:cubicBezTo>
                  <a:pt x="35302" y="96214"/>
                  <a:pt x="32959" y="93670"/>
                  <a:pt x="32683" y="93603"/>
                </a:cubicBezTo>
                <a:cubicBezTo>
                  <a:pt x="32607" y="93569"/>
                  <a:pt x="32524" y="93611"/>
                  <a:pt x="32507" y="93686"/>
                </a:cubicBezTo>
                <a:cubicBezTo>
                  <a:pt x="32432" y="93979"/>
                  <a:pt x="32875" y="94741"/>
                  <a:pt x="34440" y="97034"/>
                </a:cubicBezTo>
                <a:cubicBezTo>
                  <a:pt x="36985" y="100742"/>
                  <a:pt x="37663" y="101897"/>
                  <a:pt x="38784" y="104407"/>
                </a:cubicBezTo>
                <a:cubicBezTo>
                  <a:pt x="39855" y="106809"/>
                  <a:pt x="40751" y="109086"/>
                  <a:pt x="40709" y="109262"/>
                </a:cubicBezTo>
                <a:cubicBezTo>
                  <a:pt x="40617" y="109605"/>
                  <a:pt x="36466" y="104441"/>
                  <a:pt x="33101" y="99813"/>
                </a:cubicBezTo>
                <a:cubicBezTo>
                  <a:pt x="30005" y="95544"/>
                  <a:pt x="27946" y="91929"/>
                  <a:pt x="26297" y="87878"/>
                </a:cubicBezTo>
                <a:cubicBezTo>
                  <a:pt x="25937" y="86991"/>
                  <a:pt x="25343" y="85593"/>
                  <a:pt x="24966" y="84748"/>
                </a:cubicBezTo>
                <a:cubicBezTo>
                  <a:pt x="24590" y="83903"/>
                  <a:pt x="24230" y="83108"/>
                  <a:pt x="24180" y="82974"/>
                </a:cubicBezTo>
                <a:cubicBezTo>
                  <a:pt x="24046" y="82656"/>
                  <a:pt x="25376" y="83760"/>
                  <a:pt x="27184" y="85459"/>
                </a:cubicBezTo>
                <a:lnTo>
                  <a:pt x="27184" y="85459"/>
                </a:lnTo>
                <a:close/>
                <a:moveTo>
                  <a:pt x="73391" y="107604"/>
                </a:moveTo>
                <a:cubicBezTo>
                  <a:pt x="72671" y="110182"/>
                  <a:pt x="71751" y="113137"/>
                  <a:pt x="71340" y="114191"/>
                </a:cubicBezTo>
                <a:cubicBezTo>
                  <a:pt x="67901" y="123004"/>
                  <a:pt x="59649" y="134955"/>
                  <a:pt x="53991" y="139324"/>
                </a:cubicBezTo>
                <a:cubicBezTo>
                  <a:pt x="52928" y="140144"/>
                  <a:pt x="38843" y="148848"/>
                  <a:pt x="38767" y="148731"/>
                </a:cubicBezTo>
                <a:cubicBezTo>
                  <a:pt x="38692" y="148622"/>
                  <a:pt x="45521" y="141082"/>
                  <a:pt x="49246" y="137156"/>
                </a:cubicBezTo>
                <a:cubicBezTo>
                  <a:pt x="52426" y="133809"/>
                  <a:pt x="60025" y="125155"/>
                  <a:pt x="61096" y="123665"/>
                </a:cubicBezTo>
                <a:cubicBezTo>
                  <a:pt x="61381" y="123272"/>
                  <a:pt x="61406" y="123171"/>
                  <a:pt x="61247" y="123004"/>
                </a:cubicBezTo>
                <a:cubicBezTo>
                  <a:pt x="60820" y="122560"/>
                  <a:pt x="59389" y="123824"/>
                  <a:pt x="53740" y="129649"/>
                </a:cubicBezTo>
                <a:cubicBezTo>
                  <a:pt x="51480" y="131976"/>
                  <a:pt x="48459" y="135056"/>
                  <a:pt x="47036" y="136487"/>
                </a:cubicBezTo>
                <a:cubicBezTo>
                  <a:pt x="45613" y="137918"/>
                  <a:pt x="44098" y="139483"/>
                  <a:pt x="43672" y="139952"/>
                </a:cubicBezTo>
                <a:cubicBezTo>
                  <a:pt x="43253" y="140412"/>
                  <a:pt x="42877" y="140764"/>
                  <a:pt x="42851" y="140730"/>
                </a:cubicBezTo>
                <a:cubicBezTo>
                  <a:pt x="42810" y="140655"/>
                  <a:pt x="48559" y="131239"/>
                  <a:pt x="50317" y="128511"/>
                </a:cubicBezTo>
                <a:cubicBezTo>
                  <a:pt x="53296" y="123899"/>
                  <a:pt x="55656" y="121062"/>
                  <a:pt x="60645" y="116108"/>
                </a:cubicBezTo>
                <a:cubicBezTo>
                  <a:pt x="62377" y="114392"/>
                  <a:pt x="64754" y="112007"/>
                  <a:pt x="65917" y="110835"/>
                </a:cubicBezTo>
                <a:cubicBezTo>
                  <a:pt x="68604" y="108098"/>
                  <a:pt x="71491" y="105395"/>
                  <a:pt x="73215" y="103997"/>
                </a:cubicBezTo>
                <a:cubicBezTo>
                  <a:pt x="73960" y="103395"/>
                  <a:pt x="74596" y="102909"/>
                  <a:pt x="74630" y="102918"/>
                </a:cubicBezTo>
                <a:cubicBezTo>
                  <a:pt x="74671" y="102926"/>
                  <a:pt x="74111" y="105027"/>
                  <a:pt x="73391" y="107604"/>
                </a:cubicBezTo>
                <a:close/>
                <a:moveTo>
                  <a:pt x="21769" y="122167"/>
                </a:moveTo>
                <a:cubicBezTo>
                  <a:pt x="22974" y="123665"/>
                  <a:pt x="23594" y="124879"/>
                  <a:pt x="24866" y="128252"/>
                </a:cubicBezTo>
                <a:cubicBezTo>
                  <a:pt x="26238" y="131859"/>
                  <a:pt x="26682" y="133424"/>
                  <a:pt x="27268" y="136671"/>
                </a:cubicBezTo>
                <a:cubicBezTo>
                  <a:pt x="28180" y="141760"/>
                  <a:pt x="27954" y="144689"/>
                  <a:pt x="25979" y="153150"/>
                </a:cubicBezTo>
                <a:cubicBezTo>
                  <a:pt x="24983" y="157418"/>
                  <a:pt x="24481" y="158841"/>
                  <a:pt x="22974" y="161637"/>
                </a:cubicBezTo>
                <a:lnTo>
                  <a:pt x="22255" y="162959"/>
                </a:lnTo>
                <a:lnTo>
                  <a:pt x="22949" y="159854"/>
                </a:lnTo>
                <a:cubicBezTo>
                  <a:pt x="23728" y="156381"/>
                  <a:pt x="24071" y="154246"/>
                  <a:pt x="24297" y="151443"/>
                </a:cubicBezTo>
                <a:cubicBezTo>
                  <a:pt x="24464" y="149376"/>
                  <a:pt x="24531" y="141768"/>
                  <a:pt x="24406" y="139575"/>
                </a:cubicBezTo>
                <a:cubicBezTo>
                  <a:pt x="24297" y="137776"/>
                  <a:pt x="23878" y="135817"/>
                  <a:pt x="23585" y="135742"/>
                </a:cubicBezTo>
                <a:cubicBezTo>
                  <a:pt x="23276" y="135658"/>
                  <a:pt x="23150" y="136211"/>
                  <a:pt x="23159" y="137684"/>
                </a:cubicBezTo>
                <a:cubicBezTo>
                  <a:pt x="23167" y="138362"/>
                  <a:pt x="23075" y="140295"/>
                  <a:pt x="22966" y="141985"/>
                </a:cubicBezTo>
                <a:cubicBezTo>
                  <a:pt x="22849" y="143676"/>
                  <a:pt x="22698" y="146279"/>
                  <a:pt x="22631" y="147794"/>
                </a:cubicBezTo>
                <a:cubicBezTo>
                  <a:pt x="22556" y="149309"/>
                  <a:pt x="22347" y="151593"/>
                  <a:pt x="22163" y="152882"/>
                </a:cubicBezTo>
                <a:cubicBezTo>
                  <a:pt x="21828" y="155259"/>
                  <a:pt x="20489" y="161561"/>
                  <a:pt x="20363" y="161360"/>
                </a:cubicBezTo>
                <a:cubicBezTo>
                  <a:pt x="20321" y="161302"/>
                  <a:pt x="20288" y="159352"/>
                  <a:pt x="20296" y="157042"/>
                </a:cubicBezTo>
                <a:cubicBezTo>
                  <a:pt x="20296" y="154380"/>
                  <a:pt x="20162" y="151342"/>
                  <a:pt x="19928" y="148773"/>
                </a:cubicBezTo>
                <a:cubicBezTo>
                  <a:pt x="19476" y="143835"/>
                  <a:pt x="19158" y="138119"/>
                  <a:pt x="19208" y="135851"/>
                </a:cubicBezTo>
                <a:cubicBezTo>
                  <a:pt x="19267" y="133516"/>
                  <a:pt x="19535" y="130746"/>
                  <a:pt x="20171" y="125983"/>
                </a:cubicBezTo>
                <a:cubicBezTo>
                  <a:pt x="20464" y="123740"/>
                  <a:pt x="20715" y="121740"/>
                  <a:pt x="20723" y="121531"/>
                </a:cubicBezTo>
                <a:cubicBezTo>
                  <a:pt x="20731" y="121004"/>
                  <a:pt x="20916" y="121113"/>
                  <a:pt x="21761" y="122167"/>
                </a:cubicBezTo>
                <a:lnTo>
                  <a:pt x="21761" y="122167"/>
                </a:lnTo>
                <a:close/>
                <a:moveTo>
                  <a:pt x="51991" y="162716"/>
                </a:moveTo>
                <a:cubicBezTo>
                  <a:pt x="51547" y="163294"/>
                  <a:pt x="45856" y="167570"/>
                  <a:pt x="44642" y="168240"/>
                </a:cubicBezTo>
                <a:cubicBezTo>
                  <a:pt x="42090" y="169654"/>
                  <a:pt x="37403" y="171328"/>
                  <a:pt x="35545" y="171479"/>
                </a:cubicBezTo>
                <a:cubicBezTo>
                  <a:pt x="34399" y="171571"/>
                  <a:pt x="28515" y="171579"/>
                  <a:pt x="27670" y="171487"/>
                </a:cubicBezTo>
                <a:cubicBezTo>
                  <a:pt x="27184" y="171437"/>
                  <a:pt x="27008" y="171370"/>
                  <a:pt x="27134" y="171295"/>
                </a:cubicBezTo>
                <a:cubicBezTo>
                  <a:pt x="27419" y="171119"/>
                  <a:pt x="33076" y="169638"/>
                  <a:pt x="36256" y="168893"/>
                </a:cubicBezTo>
                <a:cubicBezTo>
                  <a:pt x="39094" y="168232"/>
                  <a:pt x="39989" y="167922"/>
                  <a:pt x="40550" y="167403"/>
                </a:cubicBezTo>
                <a:cubicBezTo>
                  <a:pt x="40809" y="167169"/>
                  <a:pt x="40876" y="167018"/>
                  <a:pt x="40784" y="166859"/>
                </a:cubicBezTo>
                <a:cubicBezTo>
                  <a:pt x="40583" y="166516"/>
                  <a:pt x="35436" y="167219"/>
                  <a:pt x="30691" y="168232"/>
                </a:cubicBezTo>
                <a:cubicBezTo>
                  <a:pt x="28490" y="168700"/>
                  <a:pt x="26356" y="169194"/>
                  <a:pt x="25937" y="169320"/>
                </a:cubicBezTo>
                <a:cubicBezTo>
                  <a:pt x="24514" y="169763"/>
                  <a:pt x="25167" y="169412"/>
                  <a:pt x="27770" y="168324"/>
                </a:cubicBezTo>
                <a:cubicBezTo>
                  <a:pt x="31302" y="166859"/>
                  <a:pt x="32599" y="166415"/>
                  <a:pt x="36357" y="165403"/>
                </a:cubicBezTo>
                <a:cubicBezTo>
                  <a:pt x="40165" y="164373"/>
                  <a:pt x="41471" y="164080"/>
                  <a:pt x="45906" y="163285"/>
                </a:cubicBezTo>
                <a:cubicBezTo>
                  <a:pt x="49890" y="162566"/>
                  <a:pt x="52284" y="162340"/>
                  <a:pt x="51991" y="162716"/>
                </a:cubicBezTo>
                <a:close/>
              </a:path>
            </a:pathLst>
          </a:custGeom>
          <a:solidFill>
            <a:srgbClr val="010101"/>
          </a:solidFill>
          <a:ln>
            <a:noFill/>
          </a:ln>
        </p:spPr>
        <p:txBody>
          <a:bodyPr spcFirstLastPara="1" wrap="square" lIns="91425" tIns="91425" rIns="91425" bIns="91425" anchor="ctr" anchorCtr="0">
            <a:noAutofit/>
          </a:bodyPr>
          <a:lstStyle/>
          <a:p>
            <a:endParaRPr sz="2800">
              <a:solidFill>
                <a:schemeClr val="dk1"/>
              </a:solidFill>
            </a:endParaRPr>
          </a:p>
        </p:txBody>
      </p:sp>
      <p:sp>
        <p:nvSpPr>
          <p:cNvPr id="243" name="Google Shape;243;p35"/>
          <p:cNvSpPr/>
          <p:nvPr/>
        </p:nvSpPr>
        <p:spPr>
          <a:xfrm>
            <a:off x="197380" y="2958036"/>
            <a:ext cx="574875" cy="528978"/>
          </a:xfrm>
          <a:custGeom>
            <a:avLst/>
            <a:gdLst/>
            <a:ahLst/>
            <a:cxnLst/>
            <a:rect l="l" t="t" r="r" b="b"/>
            <a:pathLst>
              <a:path w="176207" h="162139" extrusionOk="0">
                <a:moveTo>
                  <a:pt x="151099" y="29377"/>
                </a:moveTo>
                <a:cubicBezTo>
                  <a:pt x="148973" y="29126"/>
                  <a:pt x="146839" y="29017"/>
                  <a:pt x="144697" y="29059"/>
                </a:cubicBezTo>
                <a:cubicBezTo>
                  <a:pt x="142680" y="29093"/>
                  <a:pt x="140637" y="29394"/>
                  <a:pt x="138051" y="29628"/>
                </a:cubicBezTo>
                <a:cubicBezTo>
                  <a:pt x="139382" y="26615"/>
                  <a:pt x="140621" y="24197"/>
                  <a:pt x="141491" y="21694"/>
                </a:cubicBezTo>
                <a:cubicBezTo>
                  <a:pt x="142780" y="18012"/>
                  <a:pt x="140194" y="15417"/>
                  <a:pt x="136461" y="16530"/>
                </a:cubicBezTo>
                <a:cubicBezTo>
                  <a:pt x="135147" y="16924"/>
                  <a:pt x="133783" y="17426"/>
                  <a:pt x="132636" y="18179"/>
                </a:cubicBezTo>
                <a:cubicBezTo>
                  <a:pt x="128887" y="20631"/>
                  <a:pt x="125121" y="23083"/>
                  <a:pt x="121564" y="25795"/>
                </a:cubicBezTo>
                <a:cubicBezTo>
                  <a:pt x="116952" y="29302"/>
                  <a:pt x="112751" y="33353"/>
                  <a:pt x="107252" y="37035"/>
                </a:cubicBezTo>
                <a:cubicBezTo>
                  <a:pt x="107068" y="33763"/>
                  <a:pt x="106926" y="31252"/>
                  <a:pt x="106792" y="28733"/>
                </a:cubicBezTo>
                <a:cubicBezTo>
                  <a:pt x="106324" y="20087"/>
                  <a:pt x="104273" y="12019"/>
                  <a:pt x="99837" y="4838"/>
                </a:cubicBezTo>
                <a:cubicBezTo>
                  <a:pt x="99185" y="3784"/>
                  <a:pt x="98523" y="2688"/>
                  <a:pt x="97661" y="1800"/>
                </a:cubicBezTo>
                <a:cubicBezTo>
                  <a:pt x="95921" y="1"/>
                  <a:pt x="93075" y="152"/>
                  <a:pt x="91217" y="2219"/>
                </a:cubicBezTo>
                <a:cubicBezTo>
                  <a:pt x="89635" y="3968"/>
                  <a:pt x="88304" y="5918"/>
                  <a:pt x="86823" y="7835"/>
                </a:cubicBezTo>
                <a:cubicBezTo>
                  <a:pt x="85166" y="6303"/>
                  <a:pt x="83994" y="4981"/>
                  <a:pt x="82572" y="3951"/>
                </a:cubicBezTo>
                <a:cubicBezTo>
                  <a:pt x="80245" y="2261"/>
                  <a:pt x="77023" y="3198"/>
                  <a:pt x="75918" y="6127"/>
                </a:cubicBezTo>
                <a:cubicBezTo>
                  <a:pt x="74889" y="8864"/>
                  <a:pt x="74135" y="11818"/>
                  <a:pt x="74001" y="14630"/>
                </a:cubicBezTo>
                <a:cubicBezTo>
                  <a:pt x="73700" y="21142"/>
                  <a:pt x="73868" y="27636"/>
                  <a:pt x="73817" y="34139"/>
                </a:cubicBezTo>
                <a:cubicBezTo>
                  <a:pt x="73801" y="35805"/>
                  <a:pt x="73692" y="37479"/>
                  <a:pt x="73600" y="39906"/>
                </a:cubicBezTo>
                <a:cubicBezTo>
                  <a:pt x="70696" y="38349"/>
                  <a:pt x="70177" y="36006"/>
                  <a:pt x="68946" y="34240"/>
                </a:cubicBezTo>
                <a:cubicBezTo>
                  <a:pt x="64954" y="28490"/>
                  <a:pt x="61104" y="22631"/>
                  <a:pt x="56895" y="17041"/>
                </a:cubicBezTo>
                <a:cubicBezTo>
                  <a:pt x="54484" y="13844"/>
                  <a:pt x="51388" y="11174"/>
                  <a:pt x="47203" y="10044"/>
                </a:cubicBezTo>
                <a:cubicBezTo>
                  <a:pt x="43529" y="9057"/>
                  <a:pt x="40114" y="11023"/>
                  <a:pt x="38917" y="14815"/>
                </a:cubicBezTo>
                <a:cubicBezTo>
                  <a:pt x="38466" y="16271"/>
                  <a:pt x="38323" y="17794"/>
                  <a:pt x="37922" y="19911"/>
                </a:cubicBezTo>
                <a:cubicBezTo>
                  <a:pt x="36072" y="19259"/>
                  <a:pt x="34716" y="18648"/>
                  <a:pt x="33277" y="18296"/>
                </a:cubicBezTo>
                <a:cubicBezTo>
                  <a:pt x="31511" y="17869"/>
                  <a:pt x="29695" y="17384"/>
                  <a:pt x="27853" y="17417"/>
                </a:cubicBezTo>
                <a:cubicBezTo>
                  <a:pt x="23911" y="17493"/>
                  <a:pt x="21041" y="20857"/>
                  <a:pt x="21777" y="24464"/>
                </a:cubicBezTo>
                <a:cubicBezTo>
                  <a:pt x="22129" y="26180"/>
                  <a:pt x="22932" y="27795"/>
                  <a:pt x="23635" y="29394"/>
                </a:cubicBezTo>
                <a:cubicBezTo>
                  <a:pt x="27025" y="37085"/>
                  <a:pt x="32448" y="43345"/>
                  <a:pt x="37737" y="49689"/>
                </a:cubicBezTo>
                <a:cubicBezTo>
                  <a:pt x="41554" y="54267"/>
                  <a:pt x="45345" y="58862"/>
                  <a:pt x="50300" y="64846"/>
                </a:cubicBezTo>
                <a:cubicBezTo>
                  <a:pt x="47362" y="63917"/>
                  <a:pt x="46190" y="63658"/>
                  <a:pt x="45136" y="63197"/>
                </a:cubicBezTo>
                <a:cubicBezTo>
                  <a:pt x="41127" y="61465"/>
                  <a:pt x="37294" y="59364"/>
                  <a:pt x="33134" y="57967"/>
                </a:cubicBezTo>
                <a:cubicBezTo>
                  <a:pt x="28489" y="56410"/>
                  <a:pt x="23627" y="55297"/>
                  <a:pt x="18731" y="54376"/>
                </a:cubicBezTo>
                <a:cubicBezTo>
                  <a:pt x="16764" y="54008"/>
                  <a:pt x="14412" y="54343"/>
                  <a:pt x="12353" y="54937"/>
                </a:cubicBezTo>
                <a:cubicBezTo>
                  <a:pt x="8294" y="56125"/>
                  <a:pt x="6562" y="59389"/>
                  <a:pt x="7934" y="63030"/>
                </a:cubicBezTo>
                <a:cubicBezTo>
                  <a:pt x="8905" y="65599"/>
                  <a:pt x="10219" y="68018"/>
                  <a:pt x="11793" y="71391"/>
                </a:cubicBezTo>
                <a:cubicBezTo>
                  <a:pt x="9650" y="71910"/>
                  <a:pt x="8027" y="72144"/>
                  <a:pt x="6495" y="72713"/>
                </a:cubicBezTo>
                <a:cubicBezTo>
                  <a:pt x="1741" y="74471"/>
                  <a:pt x="0" y="77994"/>
                  <a:pt x="1674" y="82162"/>
                </a:cubicBezTo>
                <a:cubicBezTo>
                  <a:pt x="3139" y="85803"/>
                  <a:pt x="5825" y="88397"/>
                  <a:pt x="9190" y="90347"/>
                </a:cubicBezTo>
                <a:cubicBezTo>
                  <a:pt x="19693" y="96423"/>
                  <a:pt x="30992" y="100549"/>
                  <a:pt x="44157" y="99939"/>
                </a:cubicBezTo>
                <a:cubicBezTo>
                  <a:pt x="45437" y="99880"/>
                  <a:pt x="46918" y="99453"/>
                  <a:pt x="47739" y="101177"/>
                </a:cubicBezTo>
                <a:cubicBezTo>
                  <a:pt x="46349" y="102039"/>
                  <a:pt x="44943" y="102876"/>
                  <a:pt x="43571" y="103772"/>
                </a:cubicBezTo>
                <a:cubicBezTo>
                  <a:pt x="35252" y="109220"/>
                  <a:pt x="28063" y="115857"/>
                  <a:pt x="22162" y="123741"/>
                </a:cubicBezTo>
                <a:cubicBezTo>
                  <a:pt x="20857" y="125490"/>
                  <a:pt x="19802" y="127415"/>
                  <a:pt x="19032" y="129457"/>
                </a:cubicBezTo>
                <a:cubicBezTo>
                  <a:pt x="18162" y="131817"/>
                  <a:pt x="19760" y="134361"/>
                  <a:pt x="22238" y="134562"/>
                </a:cubicBezTo>
                <a:cubicBezTo>
                  <a:pt x="24313" y="134730"/>
                  <a:pt x="26531" y="134529"/>
                  <a:pt x="28648" y="134110"/>
                </a:cubicBezTo>
                <a:cubicBezTo>
                  <a:pt x="31034" y="133625"/>
                  <a:pt x="33369" y="132704"/>
                  <a:pt x="36197" y="131834"/>
                </a:cubicBezTo>
                <a:cubicBezTo>
                  <a:pt x="35821" y="135148"/>
                  <a:pt x="35193" y="138253"/>
                  <a:pt x="35185" y="141291"/>
                </a:cubicBezTo>
                <a:cubicBezTo>
                  <a:pt x="35168" y="146137"/>
                  <a:pt x="38466" y="148120"/>
                  <a:pt x="43228" y="146304"/>
                </a:cubicBezTo>
                <a:cubicBezTo>
                  <a:pt x="47178" y="144806"/>
                  <a:pt x="50902" y="142756"/>
                  <a:pt x="53647" y="139425"/>
                </a:cubicBezTo>
                <a:cubicBezTo>
                  <a:pt x="57188" y="135131"/>
                  <a:pt x="60544" y="130704"/>
                  <a:pt x="63967" y="126318"/>
                </a:cubicBezTo>
                <a:cubicBezTo>
                  <a:pt x="65088" y="124879"/>
                  <a:pt x="66168" y="123398"/>
                  <a:pt x="68419" y="120401"/>
                </a:cubicBezTo>
                <a:cubicBezTo>
                  <a:pt x="67892" y="124469"/>
                  <a:pt x="67532" y="126720"/>
                  <a:pt x="67331" y="128963"/>
                </a:cubicBezTo>
                <a:cubicBezTo>
                  <a:pt x="66812" y="134713"/>
                  <a:pt x="66218" y="140471"/>
                  <a:pt x="65925" y="146212"/>
                </a:cubicBezTo>
                <a:cubicBezTo>
                  <a:pt x="65707" y="150464"/>
                  <a:pt x="66812" y="154389"/>
                  <a:pt x="68938" y="157887"/>
                </a:cubicBezTo>
                <a:cubicBezTo>
                  <a:pt x="71256" y="161721"/>
                  <a:pt x="75525" y="162139"/>
                  <a:pt x="79006" y="158582"/>
                </a:cubicBezTo>
                <a:cubicBezTo>
                  <a:pt x="80705" y="156841"/>
                  <a:pt x="81768" y="154515"/>
                  <a:pt x="83090" y="152439"/>
                </a:cubicBezTo>
                <a:cubicBezTo>
                  <a:pt x="84078" y="150899"/>
                  <a:pt x="83718" y="148681"/>
                  <a:pt x="86254" y="147627"/>
                </a:cubicBezTo>
                <a:cubicBezTo>
                  <a:pt x="87409" y="149786"/>
                  <a:pt x="88405" y="152062"/>
                  <a:pt x="89752" y="154096"/>
                </a:cubicBezTo>
                <a:cubicBezTo>
                  <a:pt x="91677" y="157009"/>
                  <a:pt x="94590" y="158607"/>
                  <a:pt x="98473" y="157795"/>
                </a:cubicBezTo>
                <a:cubicBezTo>
                  <a:pt x="102683" y="156925"/>
                  <a:pt x="104424" y="153594"/>
                  <a:pt x="105001" y="150087"/>
                </a:cubicBezTo>
                <a:cubicBezTo>
                  <a:pt x="105687" y="145936"/>
                  <a:pt x="105738" y="141751"/>
                  <a:pt x="105947" y="137584"/>
                </a:cubicBezTo>
                <a:cubicBezTo>
                  <a:pt x="106064" y="135374"/>
                  <a:pt x="105939" y="133173"/>
                  <a:pt x="105913" y="130788"/>
                </a:cubicBezTo>
                <a:cubicBezTo>
                  <a:pt x="108759" y="131139"/>
                  <a:pt x="108717" y="133332"/>
                  <a:pt x="109721" y="134621"/>
                </a:cubicBezTo>
                <a:cubicBezTo>
                  <a:pt x="112801" y="138546"/>
                  <a:pt x="115597" y="142714"/>
                  <a:pt x="118944" y="146413"/>
                </a:cubicBezTo>
                <a:cubicBezTo>
                  <a:pt x="120735" y="148380"/>
                  <a:pt x="123263" y="149853"/>
                  <a:pt x="125757" y="151041"/>
                </a:cubicBezTo>
                <a:cubicBezTo>
                  <a:pt x="128803" y="152506"/>
                  <a:pt x="132310" y="153452"/>
                  <a:pt x="135608" y="150615"/>
                </a:cubicBezTo>
                <a:cubicBezTo>
                  <a:pt x="138654" y="147987"/>
                  <a:pt x="137742" y="144764"/>
                  <a:pt x="137164" y="141751"/>
                </a:cubicBezTo>
                <a:cubicBezTo>
                  <a:pt x="136972" y="140756"/>
                  <a:pt x="136419" y="139868"/>
                  <a:pt x="136210" y="138881"/>
                </a:cubicBezTo>
                <a:cubicBezTo>
                  <a:pt x="136026" y="138019"/>
                  <a:pt x="135064" y="137098"/>
                  <a:pt x="136796" y="135901"/>
                </a:cubicBezTo>
                <a:cubicBezTo>
                  <a:pt x="141449" y="135650"/>
                  <a:pt x="146563" y="136604"/>
                  <a:pt x="151442" y="133776"/>
                </a:cubicBezTo>
                <a:cubicBezTo>
                  <a:pt x="152756" y="126929"/>
                  <a:pt x="149509" y="122017"/>
                  <a:pt x="145935" y="117581"/>
                </a:cubicBezTo>
                <a:cubicBezTo>
                  <a:pt x="141885" y="112534"/>
                  <a:pt x="136988" y="108149"/>
                  <a:pt x="132519" y="103429"/>
                </a:cubicBezTo>
                <a:cubicBezTo>
                  <a:pt x="131774" y="102650"/>
                  <a:pt x="130126" y="102315"/>
                  <a:pt x="131055" y="100206"/>
                </a:cubicBezTo>
                <a:cubicBezTo>
                  <a:pt x="132285" y="100533"/>
                  <a:pt x="133507" y="100851"/>
                  <a:pt x="134712" y="101202"/>
                </a:cubicBezTo>
                <a:cubicBezTo>
                  <a:pt x="141031" y="103044"/>
                  <a:pt x="147651" y="103579"/>
                  <a:pt x="154430" y="103261"/>
                </a:cubicBezTo>
                <a:cubicBezTo>
                  <a:pt x="159108" y="103044"/>
                  <a:pt x="163603" y="101730"/>
                  <a:pt x="167670" y="98917"/>
                </a:cubicBezTo>
                <a:cubicBezTo>
                  <a:pt x="170683" y="96834"/>
                  <a:pt x="171420" y="94097"/>
                  <a:pt x="169595" y="91385"/>
                </a:cubicBezTo>
                <a:cubicBezTo>
                  <a:pt x="168541" y="89820"/>
                  <a:pt x="167185" y="88464"/>
                  <a:pt x="165695" y="86690"/>
                </a:cubicBezTo>
                <a:cubicBezTo>
                  <a:pt x="167587" y="85502"/>
                  <a:pt x="169026" y="84681"/>
                  <a:pt x="170373" y="83744"/>
                </a:cubicBezTo>
                <a:cubicBezTo>
                  <a:pt x="174500" y="80865"/>
                  <a:pt x="176207" y="77007"/>
                  <a:pt x="175588" y="72571"/>
                </a:cubicBezTo>
                <a:cubicBezTo>
                  <a:pt x="174943" y="68010"/>
                  <a:pt x="172031" y="65424"/>
                  <a:pt x="167252" y="65047"/>
                </a:cubicBezTo>
                <a:cubicBezTo>
                  <a:pt x="164080" y="64804"/>
                  <a:pt x="160849" y="64679"/>
                  <a:pt x="157619" y="64846"/>
                </a:cubicBezTo>
                <a:cubicBezTo>
                  <a:pt x="151417" y="65147"/>
                  <a:pt x="145190" y="65742"/>
                  <a:pt x="138980" y="66093"/>
                </a:cubicBezTo>
                <a:cubicBezTo>
                  <a:pt x="137892" y="66160"/>
                  <a:pt x="136829" y="65616"/>
                  <a:pt x="135390" y="65273"/>
                </a:cubicBezTo>
                <a:cubicBezTo>
                  <a:pt x="139893" y="60846"/>
                  <a:pt x="143943" y="56979"/>
                  <a:pt x="147860" y="52987"/>
                </a:cubicBezTo>
                <a:cubicBezTo>
                  <a:pt x="151836" y="48936"/>
                  <a:pt x="155016" y="44383"/>
                  <a:pt x="156916" y="39211"/>
                </a:cubicBezTo>
                <a:cubicBezTo>
                  <a:pt x="159075" y="33319"/>
                  <a:pt x="157167" y="30139"/>
                  <a:pt x="151099" y="29377"/>
                </a:cubicBezTo>
                <a:close/>
                <a:moveTo>
                  <a:pt x="150731" y="39328"/>
                </a:moveTo>
                <a:cubicBezTo>
                  <a:pt x="148731" y="42902"/>
                  <a:pt x="146697" y="46660"/>
                  <a:pt x="143868" y="49622"/>
                </a:cubicBezTo>
                <a:cubicBezTo>
                  <a:pt x="136545" y="57297"/>
                  <a:pt x="129230" y="65131"/>
                  <a:pt x="119313" y="69809"/>
                </a:cubicBezTo>
                <a:cubicBezTo>
                  <a:pt x="117605" y="70604"/>
                  <a:pt x="115831" y="71659"/>
                  <a:pt x="116074" y="74395"/>
                </a:cubicBezTo>
                <a:cubicBezTo>
                  <a:pt x="116978" y="74471"/>
                  <a:pt x="117999" y="74797"/>
                  <a:pt x="118936" y="74580"/>
                </a:cubicBezTo>
                <a:cubicBezTo>
                  <a:pt x="127841" y="72546"/>
                  <a:pt x="136746" y="72002"/>
                  <a:pt x="145667" y="71525"/>
                </a:cubicBezTo>
                <a:cubicBezTo>
                  <a:pt x="150237" y="71282"/>
                  <a:pt x="154823" y="70788"/>
                  <a:pt x="159401" y="70562"/>
                </a:cubicBezTo>
                <a:cubicBezTo>
                  <a:pt x="161552" y="70454"/>
                  <a:pt x="163695" y="70613"/>
                  <a:pt x="165812" y="70822"/>
                </a:cubicBezTo>
                <a:cubicBezTo>
                  <a:pt x="167720" y="71014"/>
                  <a:pt x="169386" y="71692"/>
                  <a:pt x="169838" y="73734"/>
                </a:cubicBezTo>
                <a:cubicBezTo>
                  <a:pt x="170365" y="76103"/>
                  <a:pt x="169419" y="78563"/>
                  <a:pt x="167009" y="79961"/>
                </a:cubicBezTo>
                <a:cubicBezTo>
                  <a:pt x="165109" y="81057"/>
                  <a:pt x="162983" y="81853"/>
                  <a:pt x="160891" y="82438"/>
                </a:cubicBezTo>
                <a:cubicBezTo>
                  <a:pt x="159050" y="82957"/>
                  <a:pt x="157091" y="82840"/>
                  <a:pt x="155242" y="83342"/>
                </a:cubicBezTo>
                <a:cubicBezTo>
                  <a:pt x="154338" y="83585"/>
                  <a:pt x="153233" y="84464"/>
                  <a:pt x="152798" y="85292"/>
                </a:cubicBezTo>
                <a:cubicBezTo>
                  <a:pt x="152062" y="86715"/>
                  <a:pt x="152999" y="87803"/>
                  <a:pt x="154154" y="88422"/>
                </a:cubicBezTo>
                <a:cubicBezTo>
                  <a:pt x="156171" y="89502"/>
                  <a:pt x="158405" y="90255"/>
                  <a:pt x="160347" y="91435"/>
                </a:cubicBezTo>
                <a:cubicBezTo>
                  <a:pt x="161561" y="92172"/>
                  <a:pt x="162406" y="93436"/>
                  <a:pt x="163921" y="94967"/>
                </a:cubicBezTo>
                <a:cubicBezTo>
                  <a:pt x="162188" y="95863"/>
                  <a:pt x="161033" y="96859"/>
                  <a:pt x="159878" y="96993"/>
                </a:cubicBezTo>
                <a:cubicBezTo>
                  <a:pt x="155853" y="97461"/>
                  <a:pt x="151744" y="98047"/>
                  <a:pt x="147793" y="97829"/>
                </a:cubicBezTo>
                <a:cubicBezTo>
                  <a:pt x="138696" y="97336"/>
                  <a:pt x="129900" y="95695"/>
                  <a:pt x="121514" y="92816"/>
                </a:cubicBezTo>
                <a:cubicBezTo>
                  <a:pt x="119053" y="91971"/>
                  <a:pt x="116542" y="91260"/>
                  <a:pt x="114006" y="90682"/>
                </a:cubicBezTo>
                <a:cubicBezTo>
                  <a:pt x="113103" y="90481"/>
                  <a:pt x="111981" y="90908"/>
                  <a:pt x="110182" y="91159"/>
                </a:cubicBezTo>
                <a:cubicBezTo>
                  <a:pt x="111320" y="93134"/>
                  <a:pt x="111906" y="94808"/>
                  <a:pt x="113036" y="95971"/>
                </a:cubicBezTo>
                <a:cubicBezTo>
                  <a:pt x="114241" y="97202"/>
                  <a:pt x="115973" y="97922"/>
                  <a:pt x="117446" y="98909"/>
                </a:cubicBezTo>
                <a:cubicBezTo>
                  <a:pt x="127422" y="105563"/>
                  <a:pt x="136168" y="113430"/>
                  <a:pt x="142780" y="123347"/>
                </a:cubicBezTo>
                <a:cubicBezTo>
                  <a:pt x="143994" y="125180"/>
                  <a:pt x="145609" y="126888"/>
                  <a:pt x="145165" y="129926"/>
                </a:cubicBezTo>
                <a:cubicBezTo>
                  <a:pt x="142035" y="131415"/>
                  <a:pt x="139005" y="130721"/>
                  <a:pt x="136026" y="129993"/>
                </a:cubicBezTo>
                <a:cubicBezTo>
                  <a:pt x="133750" y="129432"/>
                  <a:pt x="131582" y="128578"/>
                  <a:pt x="129306" y="128026"/>
                </a:cubicBezTo>
                <a:cubicBezTo>
                  <a:pt x="127732" y="127641"/>
                  <a:pt x="125941" y="129599"/>
                  <a:pt x="126502" y="131089"/>
                </a:cubicBezTo>
                <a:cubicBezTo>
                  <a:pt x="127121" y="132729"/>
                  <a:pt x="128025" y="134244"/>
                  <a:pt x="128728" y="135851"/>
                </a:cubicBezTo>
                <a:cubicBezTo>
                  <a:pt x="130117" y="139057"/>
                  <a:pt x="131959" y="142095"/>
                  <a:pt x="131841" y="145777"/>
                </a:cubicBezTo>
                <a:cubicBezTo>
                  <a:pt x="129649" y="147802"/>
                  <a:pt x="128025" y="146698"/>
                  <a:pt x="126786" y="145610"/>
                </a:cubicBezTo>
                <a:cubicBezTo>
                  <a:pt x="121288" y="140764"/>
                  <a:pt x="116333" y="135433"/>
                  <a:pt x="113111" y="128804"/>
                </a:cubicBezTo>
                <a:cubicBezTo>
                  <a:pt x="110140" y="122703"/>
                  <a:pt x="107428" y="116468"/>
                  <a:pt x="104599" y="110291"/>
                </a:cubicBezTo>
                <a:cubicBezTo>
                  <a:pt x="103771" y="108484"/>
                  <a:pt x="102926" y="106693"/>
                  <a:pt x="102197" y="105144"/>
                </a:cubicBezTo>
                <a:cubicBezTo>
                  <a:pt x="100038" y="104558"/>
                  <a:pt x="98808" y="105713"/>
                  <a:pt x="97469" y="106843"/>
                </a:cubicBezTo>
                <a:cubicBezTo>
                  <a:pt x="96389" y="109998"/>
                  <a:pt x="97335" y="112969"/>
                  <a:pt x="97678" y="115999"/>
                </a:cubicBezTo>
                <a:cubicBezTo>
                  <a:pt x="98507" y="123155"/>
                  <a:pt x="99620" y="130244"/>
                  <a:pt x="100180" y="137441"/>
                </a:cubicBezTo>
                <a:cubicBezTo>
                  <a:pt x="100473" y="141258"/>
                  <a:pt x="99988" y="145241"/>
                  <a:pt x="99570" y="149150"/>
                </a:cubicBezTo>
                <a:cubicBezTo>
                  <a:pt x="99452" y="150230"/>
                  <a:pt x="98322" y="151326"/>
                  <a:pt x="97720" y="152313"/>
                </a:cubicBezTo>
                <a:cubicBezTo>
                  <a:pt x="94473" y="151761"/>
                  <a:pt x="93644" y="149552"/>
                  <a:pt x="92941" y="147443"/>
                </a:cubicBezTo>
                <a:cubicBezTo>
                  <a:pt x="91661" y="143609"/>
                  <a:pt x="90698" y="139642"/>
                  <a:pt x="89493" y="135784"/>
                </a:cubicBezTo>
                <a:cubicBezTo>
                  <a:pt x="88823" y="133625"/>
                  <a:pt x="88012" y="131524"/>
                  <a:pt x="87049" y="129482"/>
                </a:cubicBezTo>
                <a:cubicBezTo>
                  <a:pt x="86806" y="128972"/>
                  <a:pt x="85685" y="128495"/>
                  <a:pt x="85107" y="128670"/>
                </a:cubicBezTo>
                <a:cubicBezTo>
                  <a:pt x="84170" y="128946"/>
                  <a:pt x="82881" y="129658"/>
                  <a:pt x="82597" y="130403"/>
                </a:cubicBezTo>
                <a:cubicBezTo>
                  <a:pt x="81927" y="132144"/>
                  <a:pt x="81852" y="134027"/>
                  <a:pt x="81408" y="135843"/>
                </a:cubicBezTo>
                <a:cubicBezTo>
                  <a:pt x="80195" y="140756"/>
                  <a:pt x="78989" y="145685"/>
                  <a:pt x="77592" y="150573"/>
                </a:cubicBezTo>
                <a:cubicBezTo>
                  <a:pt x="77265" y="151728"/>
                  <a:pt x="76203" y="152749"/>
                  <a:pt x="75240" y="154197"/>
                </a:cubicBezTo>
                <a:cubicBezTo>
                  <a:pt x="72713" y="151761"/>
                  <a:pt x="72261" y="149049"/>
                  <a:pt x="72319" y="146196"/>
                </a:cubicBezTo>
                <a:cubicBezTo>
                  <a:pt x="72411" y="141768"/>
                  <a:pt x="72336" y="137324"/>
                  <a:pt x="72930" y="132897"/>
                </a:cubicBezTo>
                <a:cubicBezTo>
                  <a:pt x="74027" y="124787"/>
                  <a:pt x="75566" y="116694"/>
                  <a:pt x="76914" y="108592"/>
                </a:cubicBezTo>
                <a:cubicBezTo>
                  <a:pt x="77165" y="107078"/>
                  <a:pt x="77357" y="105563"/>
                  <a:pt x="77684" y="103295"/>
                </a:cubicBezTo>
                <a:cubicBezTo>
                  <a:pt x="76102" y="103998"/>
                  <a:pt x="74939" y="104173"/>
                  <a:pt x="74361" y="104818"/>
                </a:cubicBezTo>
                <a:cubicBezTo>
                  <a:pt x="68787" y="111070"/>
                  <a:pt x="63557" y="117531"/>
                  <a:pt x="59029" y="124536"/>
                </a:cubicBezTo>
                <a:cubicBezTo>
                  <a:pt x="56208" y="128913"/>
                  <a:pt x="52559" y="132872"/>
                  <a:pt x="49086" y="136872"/>
                </a:cubicBezTo>
                <a:cubicBezTo>
                  <a:pt x="47086" y="139182"/>
                  <a:pt x="44600" y="141007"/>
                  <a:pt x="41027" y="141392"/>
                </a:cubicBezTo>
                <a:cubicBezTo>
                  <a:pt x="40867" y="140278"/>
                  <a:pt x="40466" y="139291"/>
                  <a:pt x="40650" y="138362"/>
                </a:cubicBezTo>
                <a:cubicBezTo>
                  <a:pt x="41612" y="133374"/>
                  <a:pt x="43127" y="128520"/>
                  <a:pt x="46224" y="124084"/>
                </a:cubicBezTo>
                <a:cubicBezTo>
                  <a:pt x="47002" y="122979"/>
                  <a:pt x="47680" y="121749"/>
                  <a:pt x="48073" y="120510"/>
                </a:cubicBezTo>
                <a:cubicBezTo>
                  <a:pt x="48258" y="119916"/>
                  <a:pt x="47839" y="118962"/>
                  <a:pt x="47345" y="118560"/>
                </a:cubicBezTo>
                <a:cubicBezTo>
                  <a:pt x="46860" y="118167"/>
                  <a:pt x="45764" y="117949"/>
                  <a:pt x="45220" y="118234"/>
                </a:cubicBezTo>
                <a:cubicBezTo>
                  <a:pt x="44023" y="118853"/>
                  <a:pt x="42943" y="119782"/>
                  <a:pt x="41939" y="120711"/>
                </a:cubicBezTo>
                <a:cubicBezTo>
                  <a:pt x="37737" y="124603"/>
                  <a:pt x="33025" y="127398"/>
                  <a:pt x="27627" y="128679"/>
                </a:cubicBezTo>
                <a:cubicBezTo>
                  <a:pt x="26246" y="127281"/>
                  <a:pt x="27226" y="126185"/>
                  <a:pt x="28063" y="125088"/>
                </a:cubicBezTo>
                <a:cubicBezTo>
                  <a:pt x="35335" y="115631"/>
                  <a:pt x="44316" y="108166"/>
                  <a:pt x="55003" y="102692"/>
                </a:cubicBezTo>
                <a:cubicBezTo>
                  <a:pt x="58334" y="100985"/>
                  <a:pt x="61222" y="98951"/>
                  <a:pt x="63230" y="95812"/>
                </a:cubicBezTo>
                <a:cubicBezTo>
                  <a:pt x="63356" y="95612"/>
                  <a:pt x="63280" y="95310"/>
                  <a:pt x="63297" y="94976"/>
                </a:cubicBezTo>
                <a:cubicBezTo>
                  <a:pt x="63054" y="93427"/>
                  <a:pt x="61699" y="93226"/>
                  <a:pt x="60360" y="93293"/>
                </a:cubicBezTo>
                <a:cubicBezTo>
                  <a:pt x="56861" y="93461"/>
                  <a:pt x="53338" y="93586"/>
                  <a:pt x="49839" y="94063"/>
                </a:cubicBezTo>
                <a:cubicBezTo>
                  <a:pt x="35603" y="95980"/>
                  <a:pt x="23434" y="92088"/>
                  <a:pt x="12320" y="85334"/>
                </a:cubicBezTo>
                <a:cubicBezTo>
                  <a:pt x="9859" y="83836"/>
                  <a:pt x="6964" y="82304"/>
                  <a:pt x="7106" y="78195"/>
                </a:cubicBezTo>
                <a:cubicBezTo>
                  <a:pt x="8571" y="77944"/>
                  <a:pt x="9968" y="77341"/>
                  <a:pt x="11115" y="77559"/>
                </a:cubicBezTo>
                <a:cubicBezTo>
                  <a:pt x="14722" y="78220"/>
                  <a:pt x="18245" y="79183"/>
                  <a:pt x="21786" y="80045"/>
                </a:cubicBezTo>
                <a:cubicBezTo>
                  <a:pt x="23300" y="80421"/>
                  <a:pt x="24748" y="80990"/>
                  <a:pt x="26297" y="81175"/>
                </a:cubicBezTo>
                <a:cubicBezTo>
                  <a:pt x="26891" y="81250"/>
                  <a:pt x="28046" y="80605"/>
                  <a:pt x="28288" y="80070"/>
                </a:cubicBezTo>
                <a:cubicBezTo>
                  <a:pt x="28682" y="79191"/>
                  <a:pt x="28950" y="77869"/>
                  <a:pt x="28540" y="77199"/>
                </a:cubicBezTo>
                <a:cubicBezTo>
                  <a:pt x="27920" y="76203"/>
                  <a:pt x="26606" y="75668"/>
                  <a:pt x="25686" y="74831"/>
                </a:cubicBezTo>
                <a:cubicBezTo>
                  <a:pt x="22179" y="71625"/>
                  <a:pt x="18597" y="68487"/>
                  <a:pt x="15291" y="65089"/>
                </a:cubicBezTo>
                <a:cubicBezTo>
                  <a:pt x="14170" y="63942"/>
                  <a:pt x="13801" y="62101"/>
                  <a:pt x="12830" y="60017"/>
                </a:cubicBezTo>
                <a:cubicBezTo>
                  <a:pt x="14747" y="59783"/>
                  <a:pt x="16145" y="59272"/>
                  <a:pt x="17283" y="59523"/>
                </a:cubicBezTo>
                <a:cubicBezTo>
                  <a:pt x="21878" y="60528"/>
                  <a:pt x="26682" y="61239"/>
                  <a:pt x="30866" y="63047"/>
                </a:cubicBezTo>
                <a:cubicBezTo>
                  <a:pt x="38641" y="66394"/>
                  <a:pt x="46056" y="70412"/>
                  <a:pt x="53589" y="74195"/>
                </a:cubicBezTo>
                <a:cubicBezTo>
                  <a:pt x="56803" y="75810"/>
                  <a:pt x="59908" y="77618"/>
                  <a:pt x="63983" y="76890"/>
                </a:cubicBezTo>
                <a:cubicBezTo>
                  <a:pt x="64787" y="76747"/>
                  <a:pt x="65599" y="76680"/>
                  <a:pt x="66385" y="76471"/>
                </a:cubicBezTo>
                <a:cubicBezTo>
                  <a:pt x="67959" y="76053"/>
                  <a:pt x="68771" y="73759"/>
                  <a:pt x="67783" y="72588"/>
                </a:cubicBezTo>
                <a:cubicBezTo>
                  <a:pt x="67457" y="72211"/>
                  <a:pt x="67105" y="71860"/>
                  <a:pt x="66720" y="71533"/>
                </a:cubicBezTo>
                <a:cubicBezTo>
                  <a:pt x="58953" y="64821"/>
                  <a:pt x="51848" y="57372"/>
                  <a:pt x="45496" y="49296"/>
                </a:cubicBezTo>
                <a:cubicBezTo>
                  <a:pt x="40876" y="43404"/>
                  <a:pt x="35486" y="38098"/>
                  <a:pt x="31477" y="31721"/>
                </a:cubicBezTo>
                <a:cubicBezTo>
                  <a:pt x="30021" y="29402"/>
                  <a:pt x="28766" y="26967"/>
                  <a:pt x="27008" y="23845"/>
                </a:cubicBezTo>
                <a:cubicBezTo>
                  <a:pt x="28966" y="23669"/>
                  <a:pt x="30289" y="23209"/>
                  <a:pt x="31243" y="23535"/>
                </a:cubicBezTo>
                <a:cubicBezTo>
                  <a:pt x="35243" y="24925"/>
                  <a:pt x="38106" y="27779"/>
                  <a:pt x="40943" y="30633"/>
                </a:cubicBezTo>
                <a:cubicBezTo>
                  <a:pt x="42366" y="32047"/>
                  <a:pt x="43613" y="33645"/>
                  <a:pt x="45161" y="34909"/>
                </a:cubicBezTo>
                <a:cubicBezTo>
                  <a:pt x="46575" y="36064"/>
                  <a:pt x="48099" y="35478"/>
                  <a:pt x="49513" y="33721"/>
                </a:cubicBezTo>
                <a:cubicBezTo>
                  <a:pt x="49002" y="27461"/>
                  <a:pt x="43060" y="23025"/>
                  <a:pt x="44257" y="15459"/>
                </a:cubicBezTo>
                <a:cubicBezTo>
                  <a:pt x="45454" y="15668"/>
                  <a:pt x="46793" y="15559"/>
                  <a:pt x="47672" y="16103"/>
                </a:cubicBezTo>
                <a:cubicBezTo>
                  <a:pt x="52317" y="18957"/>
                  <a:pt x="55346" y="23335"/>
                  <a:pt x="58158" y="27745"/>
                </a:cubicBezTo>
                <a:cubicBezTo>
                  <a:pt x="62335" y="34290"/>
                  <a:pt x="66084" y="41102"/>
                  <a:pt x="70001" y="47815"/>
                </a:cubicBezTo>
                <a:cubicBezTo>
                  <a:pt x="71901" y="51054"/>
                  <a:pt x="73734" y="54343"/>
                  <a:pt x="75709" y="57540"/>
                </a:cubicBezTo>
                <a:cubicBezTo>
                  <a:pt x="76345" y="58578"/>
                  <a:pt x="77182" y="59640"/>
                  <a:pt x="78236" y="60210"/>
                </a:cubicBezTo>
                <a:cubicBezTo>
                  <a:pt x="78948" y="60595"/>
                  <a:pt x="80287" y="60385"/>
                  <a:pt x="81191" y="60017"/>
                </a:cubicBezTo>
                <a:cubicBezTo>
                  <a:pt x="81751" y="59783"/>
                  <a:pt x="82379" y="58686"/>
                  <a:pt x="82362" y="58067"/>
                </a:cubicBezTo>
                <a:cubicBezTo>
                  <a:pt x="82312" y="56535"/>
                  <a:pt x="81986" y="55037"/>
                  <a:pt x="81626" y="53564"/>
                </a:cubicBezTo>
                <a:cubicBezTo>
                  <a:pt x="78646" y="41354"/>
                  <a:pt x="78127" y="28708"/>
                  <a:pt x="78730" y="15861"/>
                </a:cubicBezTo>
                <a:cubicBezTo>
                  <a:pt x="78797" y="14597"/>
                  <a:pt x="79215" y="13308"/>
                  <a:pt x="79517" y="12036"/>
                </a:cubicBezTo>
                <a:cubicBezTo>
                  <a:pt x="79559" y="11877"/>
                  <a:pt x="79893" y="11751"/>
                  <a:pt x="80412" y="11383"/>
                </a:cubicBezTo>
                <a:cubicBezTo>
                  <a:pt x="83275" y="13593"/>
                  <a:pt x="84463" y="16840"/>
                  <a:pt x="85400" y="20263"/>
                </a:cubicBezTo>
                <a:cubicBezTo>
                  <a:pt x="85869" y="21954"/>
                  <a:pt x="86371" y="23653"/>
                  <a:pt x="87124" y="25201"/>
                </a:cubicBezTo>
                <a:cubicBezTo>
                  <a:pt x="87342" y="25644"/>
                  <a:pt x="88539" y="25862"/>
                  <a:pt x="89200" y="25686"/>
                </a:cubicBezTo>
                <a:cubicBezTo>
                  <a:pt x="89870" y="25502"/>
                  <a:pt x="90891" y="24707"/>
                  <a:pt x="90949" y="24188"/>
                </a:cubicBezTo>
                <a:cubicBezTo>
                  <a:pt x="91133" y="22397"/>
                  <a:pt x="91016" y="20598"/>
                  <a:pt x="90924" y="18815"/>
                </a:cubicBezTo>
                <a:cubicBezTo>
                  <a:pt x="90715" y="14697"/>
                  <a:pt x="90857" y="10638"/>
                  <a:pt x="93234" y="7081"/>
                </a:cubicBezTo>
                <a:cubicBezTo>
                  <a:pt x="95293" y="6496"/>
                  <a:pt x="95628" y="7650"/>
                  <a:pt x="96080" y="8437"/>
                </a:cubicBezTo>
                <a:cubicBezTo>
                  <a:pt x="100281" y="15844"/>
                  <a:pt x="101812" y="24038"/>
                  <a:pt x="100833" y="32901"/>
                </a:cubicBezTo>
                <a:cubicBezTo>
                  <a:pt x="100080" y="39696"/>
                  <a:pt x="99134" y="46501"/>
                  <a:pt x="98297" y="53297"/>
                </a:cubicBezTo>
                <a:cubicBezTo>
                  <a:pt x="98172" y="54334"/>
                  <a:pt x="97996" y="55431"/>
                  <a:pt x="98214" y="56385"/>
                </a:cubicBezTo>
                <a:cubicBezTo>
                  <a:pt x="98348" y="56962"/>
                  <a:pt x="99134" y="57657"/>
                  <a:pt x="99729" y="57690"/>
                </a:cubicBezTo>
                <a:cubicBezTo>
                  <a:pt x="100348" y="57724"/>
                  <a:pt x="101319" y="57163"/>
                  <a:pt x="101737" y="56611"/>
                </a:cubicBezTo>
                <a:cubicBezTo>
                  <a:pt x="102382" y="55749"/>
                  <a:pt x="102917" y="54677"/>
                  <a:pt x="103076" y="53673"/>
                </a:cubicBezTo>
                <a:cubicBezTo>
                  <a:pt x="104089" y="47388"/>
                  <a:pt x="108516" y="43094"/>
                  <a:pt x="113153" y="38935"/>
                </a:cubicBezTo>
                <a:cubicBezTo>
                  <a:pt x="116685" y="35763"/>
                  <a:pt x="120325" y="32700"/>
                  <a:pt x="123924" y="29603"/>
                </a:cubicBezTo>
                <a:cubicBezTo>
                  <a:pt x="127046" y="26917"/>
                  <a:pt x="130075" y="24054"/>
                  <a:pt x="134160" y="23000"/>
                </a:cubicBezTo>
                <a:cubicBezTo>
                  <a:pt x="135214" y="24975"/>
                  <a:pt x="133817" y="26297"/>
                  <a:pt x="133072" y="27653"/>
                </a:cubicBezTo>
                <a:cubicBezTo>
                  <a:pt x="131097" y="31269"/>
                  <a:pt x="128962" y="34826"/>
                  <a:pt x="126929" y="38424"/>
                </a:cubicBezTo>
                <a:cubicBezTo>
                  <a:pt x="126100" y="39889"/>
                  <a:pt x="125338" y="41529"/>
                  <a:pt x="126560" y="42810"/>
                </a:cubicBezTo>
                <a:cubicBezTo>
                  <a:pt x="128109" y="44442"/>
                  <a:pt x="130009" y="43312"/>
                  <a:pt x="131716" y="42341"/>
                </a:cubicBezTo>
                <a:cubicBezTo>
                  <a:pt x="133909" y="41102"/>
                  <a:pt x="135959" y="39529"/>
                  <a:pt x="138236" y="38491"/>
                </a:cubicBezTo>
                <a:cubicBezTo>
                  <a:pt x="141248" y="37119"/>
                  <a:pt x="144370" y="35830"/>
                  <a:pt x="147534" y="35043"/>
                </a:cubicBezTo>
                <a:cubicBezTo>
                  <a:pt x="150421" y="34323"/>
                  <a:pt x="152204" y="36700"/>
                  <a:pt x="150731" y="39328"/>
                </a:cubicBezTo>
                <a:close/>
                <a:moveTo>
                  <a:pt x="102892" y="76237"/>
                </a:moveTo>
                <a:cubicBezTo>
                  <a:pt x="105411" y="81878"/>
                  <a:pt x="102951" y="90004"/>
                  <a:pt x="97452" y="94122"/>
                </a:cubicBezTo>
                <a:cubicBezTo>
                  <a:pt x="95117" y="95879"/>
                  <a:pt x="92564" y="96708"/>
                  <a:pt x="89761" y="96515"/>
                </a:cubicBezTo>
                <a:cubicBezTo>
                  <a:pt x="82647" y="96030"/>
                  <a:pt x="76303" y="89251"/>
                  <a:pt x="76479" y="82279"/>
                </a:cubicBezTo>
                <a:cubicBezTo>
                  <a:pt x="76613" y="77182"/>
                  <a:pt x="78780" y="74262"/>
                  <a:pt x="84111" y="71960"/>
                </a:cubicBezTo>
                <a:cubicBezTo>
                  <a:pt x="85133" y="71516"/>
                  <a:pt x="86103" y="70947"/>
                  <a:pt x="87141" y="70554"/>
                </a:cubicBezTo>
                <a:cubicBezTo>
                  <a:pt x="93954" y="67918"/>
                  <a:pt x="100180" y="70177"/>
                  <a:pt x="102892" y="76237"/>
                </a:cubicBezTo>
                <a:close/>
                <a:moveTo>
                  <a:pt x="97494" y="79777"/>
                </a:moveTo>
                <a:cubicBezTo>
                  <a:pt x="95912" y="76044"/>
                  <a:pt x="93452" y="74404"/>
                  <a:pt x="90531" y="74814"/>
                </a:cubicBezTo>
                <a:cubicBezTo>
                  <a:pt x="87426" y="75241"/>
                  <a:pt x="84865" y="76655"/>
                  <a:pt x="83392" y="79693"/>
                </a:cubicBezTo>
                <a:cubicBezTo>
                  <a:pt x="81869" y="82815"/>
                  <a:pt x="82630" y="85560"/>
                  <a:pt x="85911" y="88314"/>
                </a:cubicBezTo>
                <a:cubicBezTo>
                  <a:pt x="90489" y="92163"/>
                  <a:pt x="95778" y="90289"/>
                  <a:pt x="97335" y="84129"/>
                </a:cubicBezTo>
                <a:cubicBezTo>
                  <a:pt x="97770" y="82422"/>
                  <a:pt x="97477" y="80622"/>
                  <a:pt x="97494" y="79777"/>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244" name="Google Shape;244;p35"/>
          <p:cNvSpPr txBox="1">
            <a:spLocks noGrp="1"/>
          </p:cNvSpPr>
          <p:nvPr>
            <p:ph type="ctrTitle"/>
          </p:nvPr>
        </p:nvSpPr>
        <p:spPr>
          <a:xfrm>
            <a:off x="2682252" y="401523"/>
            <a:ext cx="7149256" cy="1000686"/>
          </a:xfrm>
          <a:prstGeom prst="rect">
            <a:avLst/>
          </a:prstGeom>
          <a:noFill/>
        </p:spPr>
        <p:txBody>
          <a:bodyPr spcFirstLastPara="1" wrap="square" lIns="91425" tIns="91425" rIns="91425" bIns="91425" anchor="b" anchorCtr="0">
            <a:noAutofit/>
          </a:bodyPr>
          <a:lstStyle/>
          <a:p>
            <a:r>
              <a:rPr lang="en" sz="3600" dirty="0"/>
              <a:t> The effects of Health, Wellbeing and Lifestyles on children in the E</a:t>
            </a:r>
            <a:r>
              <a:rPr lang="en-GB" sz="3600" dirty="0"/>
              <a:t>a</a:t>
            </a:r>
            <a:r>
              <a:rPr lang="en" sz="3600" dirty="0"/>
              <a:t>rly Y</a:t>
            </a:r>
            <a:r>
              <a:rPr lang="en-GB" sz="3600" dirty="0"/>
              <a:t>e</a:t>
            </a:r>
            <a:r>
              <a:rPr lang="en" sz="3600" dirty="0"/>
              <a:t>ars.</a:t>
            </a:r>
            <a:endParaRPr sz="3600" dirty="0"/>
          </a:p>
        </p:txBody>
      </p:sp>
      <p:sp>
        <p:nvSpPr>
          <p:cNvPr id="245" name="Google Shape;245;p35"/>
          <p:cNvSpPr>
            <a:spLocks/>
          </p:cNvSpPr>
          <p:nvPr/>
        </p:nvSpPr>
        <p:spPr>
          <a:xfrm>
            <a:off x="2749967" y="1449055"/>
            <a:ext cx="1831800" cy="291000"/>
          </a:xfrm>
          <a:prstGeom prst="rect">
            <a:avLst/>
          </a:prstGeom>
          <a:solidFill>
            <a:srgbClr val="33DDCC">
              <a:alpha val="53850"/>
            </a:srgbClr>
          </a:solidFill>
          <a:ln>
            <a:noFill/>
          </a:ln>
        </p:spPr>
        <p:txBody>
          <a:bodyPr spcFirstLastPara="1" wrap="square" lIns="91425" tIns="91425" rIns="91425" bIns="91425" anchor="ctr" anchorCtr="0">
            <a:noAutofit/>
          </a:bodyPr>
          <a:lstStyle/>
          <a:p>
            <a:pPr algn="ctr"/>
            <a:r>
              <a:rPr lang="en-GB" b="1" dirty="0">
                <a:latin typeface="Shadows Into Light" panose="020B0604020202020204" charset="0"/>
                <a:ea typeface="Calibri" panose="020F0502020204030204" pitchFamily="34" charset="0"/>
                <a:cs typeface="Calibri" panose="020F0502020204030204" pitchFamily="34" charset="0"/>
              </a:rPr>
              <a:t>Introduction </a:t>
            </a:r>
            <a:endParaRPr b="1" dirty="0">
              <a:latin typeface="Shadows Into Light" panose="020B060402020202020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3F755B2C-640D-858D-BD61-E5814A828582}"/>
              </a:ext>
            </a:extLst>
          </p:cNvPr>
          <p:cNvSpPr txBox="1"/>
          <p:nvPr/>
        </p:nvSpPr>
        <p:spPr>
          <a:xfrm>
            <a:off x="3686580" y="3525005"/>
            <a:ext cx="9018026" cy="2031325"/>
          </a:xfrm>
          <a:prstGeom prst="rect">
            <a:avLst/>
          </a:prstGeom>
          <a:solidFill>
            <a:srgbClr val="E9F9FD"/>
          </a:solidFill>
        </p:spPr>
        <p:txBody>
          <a:bodyPr wrap="square" rtlCol="0">
            <a:spAutoFit/>
          </a:bodyPr>
          <a:lstStyle/>
          <a:p>
            <a:pPr algn="l" rtl="0" fontAlgn="base"/>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rtl="0"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Cambridge Dictionary (2019) defines health as the state of someone's physical and mental well-being, free from illness, yet linked to the medical health model. However, Musgrave (2017) states there is no universal meaning of health and suggests that everyone has their individual understanding of health, due to their experiences, but identifies factors that impact health such as physical, social, intellectual, and emotional well-being.  </a:t>
            </a:r>
          </a:p>
          <a:p>
            <a:pPr algn="l" rtl="0"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p>
          <a:p>
            <a:pPr algn="l" rtl="0"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WG (2023)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emphasise</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importance of health within the early years, stating it can have an impact on children’s development, learning and wellbeing. Therefore, children with poor health, nutrition and negative environmental factors impacts children’s learning and development (McMillan sisters, cited in McDowall-Clark, 2020).  </a:t>
            </a:r>
          </a:p>
        </p:txBody>
      </p:sp>
      <p:sp>
        <p:nvSpPr>
          <p:cNvPr id="3" name="Google Shape;304;p39">
            <a:extLst>
              <a:ext uri="{FF2B5EF4-FFF2-40B4-BE49-F238E27FC236}">
                <a16:creationId xmlns:a16="http://schemas.microsoft.com/office/drawing/2014/main" id="{07DBF4F7-E85B-93ED-F78B-1EDABD82B521}"/>
              </a:ext>
            </a:extLst>
          </p:cNvPr>
          <p:cNvSpPr/>
          <p:nvPr/>
        </p:nvSpPr>
        <p:spPr>
          <a:xfrm>
            <a:off x="6968675" y="3347310"/>
            <a:ext cx="2194064" cy="406220"/>
          </a:xfrm>
          <a:prstGeom prst="rect">
            <a:avLst/>
          </a:prstGeom>
          <a:solidFill>
            <a:srgbClr val="F0ACBB">
              <a:alpha val="61360"/>
            </a:srgbClr>
          </a:solidFill>
          <a:ln>
            <a:noFill/>
          </a:ln>
        </p:spPr>
        <p:txBody>
          <a:bodyPr spcFirstLastPara="1" wrap="square" lIns="91425" tIns="91425" rIns="91425" bIns="91425" anchor="ctr" anchorCtr="0">
            <a:noAutofit/>
          </a:bodyPr>
          <a:lstStyle/>
          <a:p>
            <a:pPr algn="ctr"/>
            <a:r>
              <a:rPr lang="en-GB" sz="3200" b="1" dirty="0">
                <a:latin typeface="Shadows Into Light" panose="020B0604020202020204" charset="0"/>
                <a:ea typeface="Calibri" panose="020F0502020204030204" pitchFamily="34" charset="0"/>
                <a:cs typeface="Calibri" panose="020F0502020204030204" pitchFamily="34" charset="0"/>
              </a:rPr>
              <a:t>Health</a:t>
            </a:r>
            <a:endParaRPr sz="3200" b="1" dirty="0">
              <a:latin typeface="Shadows Into Light" panose="020B0604020202020204" charset="0"/>
              <a:ea typeface="Calibri" panose="020F0502020204030204" pitchFamily="34" charset="0"/>
              <a:cs typeface="Calibri" panose="020F0502020204030204" pitchFamily="34" charset="0"/>
            </a:endParaRPr>
          </a:p>
        </p:txBody>
      </p:sp>
      <p:pic>
        <p:nvPicPr>
          <p:cNvPr id="5" name="Google Shape;617;p49">
            <a:extLst>
              <a:ext uri="{FF2B5EF4-FFF2-40B4-BE49-F238E27FC236}">
                <a16:creationId xmlns:a16="http://schemas.microsoft.com/office/drawing/2014/main" id="{9650216F-CA45-6637-1A72-BA9FC4F780F3}"/>
              </a:ext>
            </a:extLst>
          </p:cNvPr>
          <p:cNvPicPr preferRelativeResize="0">
            <a:picLocks/>
          </p:cNvPicPr>
          <p:nvPr/>
        </p:nvPicPr>
        <p:blipFill>
          <a:blip r:embed="rId3"/>
          <a:srcRect l="1826" r="1826"/>
          <a:stretch/>
        </p:blipFill>
        <p:spPr>
          <a:xfrm>
            <a:off x="9394750" y="5964207"/>
            <a:ext cx="3028751" cy="2876874"/>
          </a:xfrm>
          <a:prstGeom prst="rect">
            <a:avLst/>
          </a:prstGeom>
        </p:spPr>
      </p:pic>
      <p:sp>
        <p:nvSpPr>
          <p:cNvPr id="7" name="Google Shape;621;p49">
            <a:extLst>
              <a:ext uri="{FF2B5EF4-FFF2-40B4-BE49-F238E27FC236}">
                <a16:creationId xmlns:a16="http://schemas.microsoft.com/office/drawing/2014/main" id="{953C6C90-A3E2-0015-F254-8678CBE4CDC9}"/>
              </a:ext>
            </a:extLst>
          </p:cNvPr>
          <p:cNvSpPr/>
          <p:nvPr/>
        </p:nvSpPr>
        <p:spPr>
          <a:xfrm rot="20443769">
            <a:off x="2581154" y="5045939"/>
            <a:ext cx="656916" cy="848527"/>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240" name="Google Shape;240;p35"/>
          <p:cNvSpPr/>
          <p:nvPr/>
        </p:nvSpPr>
        <p:spPr>
          <a:xfrm rot="20429812" flipH="1">
            <a:off x="12065636" y="3099572"/>
            <a:ext cx="754226" cy="784588"/>
          </a:xfrm>
          <a:custGeom>
            <a:avLst/>
            <a:gdLst/>
            <a:ahLst/>
            <a:cxnLst/>
            <a:rect l="l" t="t" r="r" b="b"/>
            <a:pathLst>
              <a:path w="156581" h="186937" extrusionOk="0">
                <a:moveTo>
                  <a:pt x="11240" y="1750"/>
                </a:moveTo>
                <a:cubicBezTo>
                  <a:pt x="15115" y="0"/>
                  <a:pt x="20321" y="553"/>
                  <a:pt x="22882" y="2997"/>
                </a:cubicBezTo>
                <a:lnTo>
                  <a:pt x="23911" y="3984"/>
                </a:lnTo>
                <a:lnTo>
                  <a:pt x="25451" y="3047"/>
                </a:lnTo>
                <a:cubicBezTo>
                  <a:pt x="28272" y="1331"/>
                  <a:pt x="32289" y="1181"/>
                  <a:pt x="35620" y="2654"/>
                </a:cubicBezTo>
                <a:cubicBezTo>
                  <a:pt x="37896" y="3658"/>
                  <a:pt x="38926" y="5055"/>
                  <a:pt x="39026" y="7273"/>
                </a:cubicBezTo>
                <a:cubicBezTo>
                  <a:pt x="39110" y="8981"/>
                  <a:pt x="39160" y="9081"/>
                  <a:pt x="39905" y="8981"/>
                </a:cubicBezTo>
                <a:cubicBezTo>
                  <a:pt x="41763" y="8738"/>
                  <a:pt x="44994" y="9140"/>
                  <a:pt x="46743" y="9826"/>
                </a:cubicBezTo>
                <a:cubicBezTo>
                  <a:pt x="49304" y="10839"/>
                  <a:pt x="51840" y="13249"/>
                  <a:pt x="52526" y="15325"/>
                </a:cubicBezTo>
                <a:cubicBezTo>
                  <a:pt x="52844" y="16279"/>
                  <a:pt x="53162" y="16772"/>
                  <a:pt x="53421" y="16697"/>
                </a:cubicBezTo>
                <a:cubicBezTo>
                  <a:pt x="55221" y="16187"/>
                  <a:pt x="59079" y="17124"/>
                  <a:pt x="60401" y="18396"/>
                </a:cubicBezTo>
                <a:cubicBezTo>
                  <a:pt x="62854" y="20773"/>
                  <a:pt x="62586" y="24907"/>
                  <a:pt x="59816" y="27351"/>
                </a:cubicBezTo>
                <a:lnTo>
                  <a:pt x="58945" y="28113"/>
                </a:lnTo>
                <a:lnTo>
                  <a:pt x="60251" y="29209"/>
                </a:lnTo>
                <a:cubicBezTo>
                  <a:pt x="65398" y="33519"/>
                  <a:pt x="64837" y="41520"/>
                  <a:pt x="59163" y="44910"/>
                </a:cubicBezTo>
                <a:cubicBezTo>
                  <a:pt x="55756" y="46952"/>
                  <a:pt x="50978" y="47697"/>
                  <a:pt x="41981" y="47605"/>
                </a:cubicBezTo>
                <a:cubicBezTo>
                  <a:pt x="39453" y="47580"/>
                  <a:pt x="34574" y="47580"/>
                  <a:pt x="31067" y="47597"/>
                </a:cubicBezTo>
                <a:lnTo>
                  <a:pt x="24732" y="47647"/>
                </a:lnTo>
                <a:lnTo>
                  <a:pt x="22263" y="49262"/>
                </a:lnTo>
                <a:cubicBezTo>
                  <a:pt x="20547" y="50392"/>
                  <a:pt x="19434" y="51346"/>
                  <a:pt x="18605" y="52409"/>
                </a:cubicBezTo>
                <a:cubicBezTo>
                  <a:pt x="17534" y="53773"/>
                  <a:pt x="17417" y="54242"/>
                  <a:pt x="17484" y="57004"/>
                </a:cubicBezTo>
                <a:cubicBezTo>
                  <a:pt x="17618" y="62209"/>
                  <a:pt x="18321" y="64821"/>
                  <a:pt x="21468" y="71750"/>
                </a:cubicBezTo>
                <a:cubicBezTo>
                  <a:pt x="25284" y="80178"/>
                  <a:pt x="26882" y="83107"/>
                  <a:pt x="29042" y="85693"/>
                </a:cubicBezTo>
                <a:cubicBezTo>
                  <a:pt x="30029" y="86874"/>
                  <a:pt x="32097" y="89351"/>
                  <a:pt x="33653" y="91226"/>
                </a:cubicBezTo>
                <a:cubicBezTo>
                  <a:pt x="41730" y="100917"/>
                  <a:pt x="51505" y="107805"/>
                  <a:pt x="73868" y="119572"/>
                </a:cubicBezTo>
                <a:cubicBezTo>
                  <a:pt x="77684" y="121581"/>
                  <a:pt x="83685" y="124753"/>
                  <a:pt x="87208" y="126628"/>
                </a:cubicBezTo>
                <a:cubicBezTo>
                  <a:pt x="90715" y="128502"/>
                  <a:pt x="93661" y="130042"/>
                  <a:pt x="93719" y="130051"/>
                </a:cubicBezTo>
                <a:cubicBezTo>
                  <a:pt x="93778" y="130051"/>
                  <a:pt x="91903" y="128218"/>
                  <a:pt x="89552" y="125966"/>
                </a:cubicBezTo>
                <a:cubicBezTo>
                  <a:pt x="85099" y="121698"/>
                  <a:pt x="82396" y="118551"/>
                  <a:pt x="79525" y="114316"/>
                </a:cubicBezTo>
                <a:cubicBezTo>
                  <a:pt x="76278" y="109521"/>
                  <a:pt x="72152" y="102290"/>
                  <a:pt x="69666" y="97034"/>
                </a:cubicBezTo>
                <a:cubicBezTo>
                  <a:pt x="64670" y="86497"/>
                  <a:pt x="63096" y="80237"/>
                  <a:pt x="62653" y="69223"/>
                </a:cubicBezTo>
                <a:cubicBezTo>
                  <a:pt x="62427" y="63615"/>
                  <a:pt x="62552" y="61883"/>
                  <a:pt x="63531" y="57171"/>
                </a:cubicBezTo>
                <a:cubicBezTo>
                  <a:pt x="64435" y="52811"/>
                  <a:pt x="65021" y="51949"/>
                  <a:pt x="66938" y="52175"/>
                </a:cubicBezTo>
                <a:cubicBezTo>
                  <a:pt x="68043" y="52300"/>
                  <a:pt x="68930" y="53137"/>
                  <a:pt x="72319" y="57230"/>
                </a:cubicBezTo>
                <a:cubicBezTo>
                  <a:pt x="77985" y="64059"/>
                  <a:pt x="90204" y="77408"/>
                  <a:pt x="100499" y="88003"/>
                </a:cubicBezTo>
                <a:cubicBezTo>
                  <a:pt x="103930" y="91535"/>
                  <a:pt x="107981" y="95820"/>
                  <a:pt x="109521" y="97544"/>
                </a:cubicBezTo>
                <a:cubicBezTo>
                  <a:pt x="123422" y="113136"/>
                  <a:pt x="132553" y="128603"/>
                  <a:pt x="133800" y="138671"/>
                </a:cubicBezTo>
                <a:cubicBezTo>
                  <a:pt x="133959" y="140027"/>
                  <a:pt x="134143" y="142663"/>
                  <a:pt x="134185" y="144496"/>
                </a:cubicBezTo>
                <a:cubicBezTo>
                  <a:pt x="134235" y="146346"/>
                  <a:pt x="134344" y="149693"/>
                  <a:pt x="134428" y="151936"/>
                </a:cubicBezTo>
                <a:lnTo>
                  <a:pt x="134587" y="156021"/>
                </a:lnTo>
                <a:lnTo>
                  <a:pt x="136143" y="157510"/>
                </a:lnTo>
                <a:cubicBezTo>
                  <a:pt x="139148" y="160373"/>
                  <a:pt x="148396" y="171018"/>
                  <a:pt x="150262" y="173755"/>
                </a:cubicBezTo>
                <a:cubicBezTo>
                  <a:pt x="151509" y="175580"/>
                  <a:pt x="156104" y="183807"/>
                  <a:pt x="156280" y="184526"/>
                </a:cubicBezTo>
                <a:cubicBezTo>
                  <a:pt x="156581" y="185748"/>
                  <a:pt x="154740" y="186937"/>
                  <a:pt x="153133" y="186560"/>
                </a:cubicBezTo>
                <a:cubicBezTo>
                  <a:pt x="152137" y="186334"/>
                  <a:pt x="150739" y="184585"/>
                  <a:pt x="148881" y="181237"/>
                </a:cubicBezTo>
                <a:cubicBezTo>
                  <a:pt x="146153" y="176316"/>
                  <a:pt x="145107" y="174801"/>
                  <a:pt x="141667" y="170734"/>
                </a:cubicBezTo>
                <a:cubicBezTo>
                  <a:pt x="137005" y="165235"/>
                  <a:pt x="138110" y="165762"/>
                  <a:pt x="130469" y="165403"/>
                </a:cubicBezTo>
                <a:cubicBezTo>
                  <a:pt x="111805" y="164540"/>
                  <a:pt x="103018" y="165302"/>
                  <a:pt x="88313" y="169035"/>
                </a:cubicBezTo>
                <a:cubicBezTo>
                  <a:pt x="80262" y="171077"/>
                  <a:pt x="74386" y="172240"/>
                  <a:pt x="66528" y="173328"/>
                </a:cubicBezTo>
                <a:cubicBezTo>
                  <a:pt x="42165" y="176709"/>
                  <a:pt x="30858" y="176626"/>
                  <a:pt x="17584" y="172952"/>
                </a:cubicBezTo>
                <a:cubicBezTo>
                  <a:pt x="14362" y="172056"/>
                  <a:pt x="5340" y="168541"/>
                  <a:pt x="2520" y="167076"/>
                </a:cubicBezTo>
                <a:cubicBezTo>
                  <a:pt x="201" y="165871"/>
                  <a:pt x="0" y="164314"/>
                  <a:pt x="1992" y="163093"/>
                </a:cubicBezTo>
                <a:cubicBezTo>
                  <a:pt x="2988" y="162482"/>
                  <a:pt x="16421" y="157410"/>
                  <a:pt x="21099" y="155878"/>
                </a:cubicBezTo>
                <a:cubicBezTo>
                  <a:pt x="27979" y="153627"/>
                  <a:pt x="40968" y="150564"/>
                  <a:pt x="51463" y="148714"/>
                </a:cubicBezTo>
                <a:cubicBezTo>
                  <a:pt x="69474" y="145551"/>
                  <a:pt x="90882" y="145751"/>
                  <a:pt x="107110" y="149250"/>
                </a:cubicBezTo>
                <a:cubicBezTo>
                  <a:pt x="111404" y="150179"/>
                  <a:pt x="119129" y="152539"/>
                  <a:pt x="123087" y="154137"/>
                </a:cubicBezTo>
                <a:cubicBezTo>
                  <a:pt x="125062" y="154933"/>
                  <a:pt x="126661" y="155510"/>
                  <a:pt x="126678" y="155426"/>
                </a:cubicBezTo>
                <a:cubicBezTo>
                  <a:pt x="126719" y="155209"/>
                  <a:pt x="119087" y="149777"/>
                  <a:pt x="116107" y="147902"/>
                </a:cubicBezTo>
                <a:cubicBezTo>
                  <a:pt x="109830" y="143944"/>
                  <a:pt x="90029" y="132921"/>
                  <a:pt x="76044" y="125598"/>
                </a:cubicBezTo>
                <a:cubicBezTo>
                  <a:pt x="60736" y="117580"/>
                  <a:pt x="52886" y="113002"/>
                  <a:pt x="44835" y="107412"/>
                </a:cubicBezTo>
                <a:cubicBezTo>
                  <a:pt x="38022" y="102675"/>
                  <a:pt x="35143" y="100005"/>
                  <a:pt x="28866" y="92615"/>
                </a:cubicBezTo>
                <a:cubicBezTo>
                  <a:pt x="22874" y="85568"/>
                  <a:pt x="21434" y="83417"/>
                  <a:pt x="19317" y="78379"/>
                </a:cubicBezTo>
                <a:cubicBezTo>
                  <a:pt x="18522" y="76496"/>
                  <a:pt x="17216" y="73533"/>
                  <a:pt x="16421" y="71792"/>
                </a:cubicBezTo>
                <a:cubicBezTo>
                  <a:pt x="14446" y="67482"/>
                  <a:pt x="13667" y="64402"/>
                  <a:pt x="13241" y="59247"/>
                </a:cubicBezTo>
                <a:cubicBezTo>
                  <a:pt x="12914" y="55296"/>
                  <a:pt x="12713" y="54510"/>
                  <a:pt x="11098" y="51128"/>
                </a:cubicBezTo>
                <a:cubicBezTo>
                  <a:pt x="10119" y="49061"/>
                  <a:pt x="8621" y="45086"/>
                  <a:pt x="7784" y="42299"/>
                </a:cubicBezTo>
                <a:cubicBezTo>
                  <a:pt x="6947" y="39512"/>
                  <a:pt x="5842" y="36265"/>
                  <a:pt x="5340" y="35101"/>
                </a:cubicBezTo>
                <a:cubicBezTo>
                  <a:pt x="3875" y="31695"/>
                  <a:pt x="1942" y="24389"/>
                  <a:pt x="1532" y="20673"/>
                </a:cubicBezTo>
                <a:cubicBezTo>
                  <a:pt x="1072" y="16513"/>
                  <a:pt x="1758" y="12772"/>
                  <a:pt x="3566" y="9700"/>
                </a:cubicBezTo>
                <a:cubicBezTo>
                  <a:pt x="6185" y="5248"/>
                  <a:pt x="8269" y="3089"/>
                  <a:pt x="11240" y="1750"/>
                </a:cubicBezTo>
                <a:lnTo>
                  <a:pt x="11240" y="1750"/>
                </a:lnTo>
                <a:close/>
                <a:moveTo>
                  <a:pt x="10797" y="6470"/>
                </a:moveTo>
                <a:cubicBezTo>
                  <a:pt x="9039" y="8378"/>
                  <a:pt x="6922" y="11952"/>
                  <a:pt x="6194" y="14262"/>
                </a:cubicBezTo>
                <a:cubicBezTo>
                  <a:pt x="5106" y="17718"/>
                  <a:pt x="5566" y="22505"/>
                  <a:pt x="7767" y="30599"/>
                </a:cubicBezTo>
                <a:cubicBezTo>
                  <a:pt x="8646" y="33821"/>
                  <a:pt x="9550" y="36650"/>
                  <a:pt x="9776" y="36867"/>
                </a:cubicBezTo>
                <a:cubicBezTo>
                  <a:pt x="10060" y="37135"/>
                  <a:pt x="10219" y="36700"/>
                  <a:pt x="10286" y="35436"/>
                </a:cubicBezTo>
                <a:cubicBezTo>
                  <a:pt x="10462" y="32356"/>
                  <a:pt x="11433" y="25619"/>
                  <a:pt x="12102" y="22941"/>
                </a:cubicBezTo>
                <a:cubicBezTo>
                  <a:pt x="12613" y="20882"/>
                  <a:pt x="12839" y="20438"/>
                  <a:pt x="13257" y="20698"/>
                </a:cubicBezTo>
                <a:cubicBezTo>
                  <a:pt x="13533" y="20882"/>
                  <a:pt x="13877" y="22079"/>
                  <a:pt x="14011" y="23326"/>
                </a:cubicBezTo>
                <a:cubicBezTo>
                  <a:pt x="14245" y="25527"/>
                  <a:pt x="14153" y="34432"/>
                  <a:pt x="13868" y="37696"/>
                </a:cubicBezTo>
                <a:cubicBezTo>
                  <a:pt x="13667" y="39964"/>
                  <a:pt x="14228" y="40181"/>
                  <a:pt x="14605" y="37972"/>
                </a:cubicBezTo>
                <a:cubicBezTo>
                  <a:pt x="15124" y="34875"/>
                  <a:pt x="17969" y="27226"/>
                  <a:pt x="20003" y="23434"/>
                </a:cubicBezTo>
                <a:cubicBezTo>
                  <a:pt x="22254" y="19225"/>
                  <a:pt x="23091" y="15785"/>
                  <a:pt x="22773" y="11960"/>
                </a:cubicBezTo>
                <a:cubicBezTo>
                  <a:pt x="22296" y="6185"/>
                  <a:pt x="19467" y="3348"/>
                  <a:pt x="14965" y="4126"/>
                </a:cubicBezTo>
                <a:cubicBezTo>
                  <a:pt x="12856" y="4486"/>
                  <a:pt x="12387" y="4754"/>
                  <a:pt x="10797" y="6470"/>
                </a:cubicBezTo>
                <a:lnTo>
                  <a:pt x="10797" y="6470"/>
                </a:lnTo>
                <a:close/>
                <a:moveTo>
                  <a:pt x="26506" y="8755"/>
                </a:moveTo>
                <a:cubicBezTo>
                  <a:pt x="26740" y="10010"/>
                  <a:pt x="26874" y="11274"/>
                  <a:pt x="26924" y="12538"/>
                </a:cubicBezTo>
                <a:lnTo>
                  <a:pt x="26958" y="14488"/>
                </a:lnTo>
                <a:lnTo>
                  <a:pt x="29452" y="12956"/>
                </a:lnTo>
                <a:cubicBezTo>
                  <a:pt x="30816" y="12128"/>
                  <a:pt x="32766" y="11056"/>
                  <a:pt x="33754" y="10613"/>
                </a:cubicBezTo>
                <a:lnTo>
                  <a:pt x="35561" y="9792"/>
                </a:lnTo>
                <a:lnTo>
                  <a:pt x="35402" y="8202"/>
                </a:lnTo>
                <a:cubicBezTo>
                  <a:pt x="35218" y="6445"/>
                  <a:pt x="34674" y="5742"/>
                  <a:pt x="33084" y="5215"/>
                </a:cubicBezTo>
                <a:cubicBezTo>
                  <a:pt x="31151" y="4562"/>
                  <a:pt x="29669" y="4754"/>
                  <a:pt x="27811" y="5892"/>
                </a:cubicBezTo>
                <a:lnTo>
                  <a:pt x="26129" y="6922"/>
                </a:lnTo>
                <a:close/>
                <a:moveTo>
                  <a:pt x="27519" y="20020"/>
                </a:moveTo>
                <a:cubicBezTo>
                  <a:pt x="24916" y="23100"/>
                  <a:pt x="23200" y="25987"/>
                  <a:pt x="21091" y="30841"/>
                </a:cubicBezTo>
                <a:cubicBezTo>
                  <a:pt x="19476" y="34574"/>
                  <a:pt x="17501" y="40240"/>
                  <a:pt x="17810" y="40265"/>
                </a:cubicBezTo>
                <a:cubicBezTo>
                  <a:pt x="17869" y="40265"/>
                  <a:pt x="18488" y="39679"/>
                  <a:pt x="19174" y="38976"/>
                </a:cubicBezTo>
                <a:cubicBezTo>
                  <a:pt x="22999" y="35034"/>
                  <a:pt x="33469" y="26514"/>
                  <a:pt x="34390" y="26581"/>
                </a:cubicBezTo>
                <a:cubicBezTo>
                  <a:pt x="34699" y="26606"/>
                  <a:pt x="34942" y="26707"/>
                  <a:pt x="34925" y="26799"/>
                </a:cubicBezTo>
                <a:cubicBezTo>
                  <a:pt x="34900" y="26891"/>
                  <a:pt x="32582" y="29360"/>
                  <a:pt x="29753" y="32297"/>
                </a:cubicBezTo>
                <a:cubicBezTo>
                  <a:pt x="26933" y="35235"/>
                  <a:pt x="24221" y="38064"/>
                  <a:pt x="23727" y="38591"/>
                </a:cubicBezTo>
                <a:lnTo>
                  <a:pt x="22832" y="39554"/>
                </a:lnTo>
                <a:lnTo>
                  <a:pt x="24589" y="38959"/>
                </a:lnTo>
                <a:cubicBezTo>
                  <a:pt x="27703" y="37913"/>
                  <a:pt x="35243" y="34348"/>
                  <a:pt x="38256" y="32498"/>
                </a:cubicBezTo>
                <a:cubicBezTo>
                  <a:pt x="39880" y="31511"/>
                  <a:pt x="41939" y="30013"/>
                  <a:pt x="42885" y="29142"/>
                </a:cubicBezTo>
                <a:cubicBezTo>
                  <a:pt x="46249" y="26037"/>
                  <a:pt x="48542" y="21016"/>
                  <a:pt x="48333" y="17216"/>
                </a:cubicBezTo>
                <a:cubicBezTo>
                  <a:pt x="48266" y="16086"/>
                  <a:pt x="48023" y="15643"/>
                  <a:pt x="46885" y="14546"/>
                </a:cubicBezTo>
                <a:cubicBezTo>
                  <a:pt x="45211" y="12956"/>
                  <a:pt x="43596" y="12337"/>
                  <a:pt x="41462" y="12471"/>
                </a:cubicBezTo>
                <a:cubicBezTo>
                  <a:pt x="38131" y="12680"/>
                  <a:pt x="35762" y="13567"/>
                  <a:pt x="32130" y="15969"/>
                </a:cubicBezTo>
                <a:cubicBezTo>
                  <a:pt x="30071" y="17325"/>
                  <a:pt x="29008" y="18262"/>
                  <a:pt x="27519" y="20020"/>
                </a:cubicBezTo>
                <a:lnTo>
                  <a:pt x="27519" y="20020"/>
                </a:lnTo>
                <a:close/>
                <a:moveTo>
                  <a:pt x="52451" y="20790"/>
                </a:moveTo>
                <a:cubicBezTo>
                  <a:pt x="52350" y="21560"/>
                  <a:pt x="51907" y="23066"/>
                  <a:pt x="51455" y="24146"/>
                </a:cubicBezTo>
                <a:cubicBezTo>
                  <a:pt x="51011" y="25217"/>
                  <a:pt x="50626" y="26146"/>
                  <a:pt x="50609" y="26205"/>
                </a:cubicBezTo>
                <a:cubicBezTo>
                  <a:pt x="50593" y="26263"/>
                  <a:pt x="51748" y="26406"/>
                  <a:pt x="53204" y="26514"/>
                </a:cubicBezTo>
                <a:lnTo>
                  <a:pt x="55823" y="26724"/>
                </a:lnTo>
                <a:lnTo>
                  <a:pt x="56752" y="25426"/>
                </a:lnTo>
                <a:cubicBezTo>
                  <a:pt x="58962" y="22313"/>
                  <a:pt x="57824" y="19509"/>
                  <a:pt x="54175" y="19091"/>
                </a:cubicBezTo>
                <a:cubicBezTo>
                  <a:pt x="52911" y="18940"/>
                  <a:pt x="52660" y="19191"/>
                  <a:pt x="52451" y="20790"/>
                </a:cubicBezTo>
                <a:close/>
                <a:moveTo>
                  <a:pt x="27652" y="41654"/>
                </a:moveTo>
                <a:cubicBezTo>
                  <a:pt x="27703" y="41705"/>
                  <a:pt x="30682" y="41412"/>
                  <a:pt x="34264" y="41010"/>
                </a:cubicBezTo>
                <a:cubicBezTo>
                  <a:pt x="41838" y="40148"/>
                  <a:pt x="42600" y="40106"/>
                  <a:pt x="42525" y="40533"/>
                </a:cubicBezTo>
                <a:cubicBezTo>
                  <a:pt x="42466" y="40868"/>
                  <a:pt x="37294" y="42449"/>
                  <a:pt x="34013" y="43136"/>
                </a:cubicBezTo>
                <a:cubicBezTo>
                  <a:pt x="32841" y="43378"/>
                  <a:pt x="31896" y="43629"/>
                  <a:pt x="31887" y="43696"/>
                </a:cubicBezTo>
                <a:cubicBezTo>
                  <a:pt x="31871" y="43763"/>
                  <a:pt x="35109" y="43822"/>
                  <a:pt x="39118" y="43830"/>
                </a:cubicBezTo>
                <a:cubicBezTo>
                  <a:pt x="55112" y="43864"/>
                  <a:pt x="58117" y="42993"/>
                  <a:pt x="59188" y="37980"/>
                </a:cubicBezTo>
                <a:cubicBezTo>
                  <a:pt x="60192" y="33302"/>
                  <a:pt x="56485" y="29201"/>
                  <a:pt x="51195" y="29126"/>
                </a:cubicBezTo>
                <a:cubicBezTo>
                  <a:pt x="49053" y="29100"/>
                  <a:pt x="48391" y="29402"/>
                  <a:pt x="46082" y="31511"/>
                </a:cubicBezTo>
                <a:cubicBezTo>
                  <a:pt x="43537" y="33821"/>
                  <a:pt x="36716" y="37763"/>
                  <a:pt x="31686" y="39821"/>
                </a:cubicBezTo>
                <a:cubicBezTo>
                  <a:pt x="27887" y="41378"/>
                  <a:pt x="27527" y="41537"/>
                  <a:pt x="27652" y="41654"/>
                </a:cubicBezTo>
                <a:close/>
                <a:moveTo>
                  <a:pt x="67239" y="68955"/>
                </a:moveTo>
                <a:cubicBezTo>
                  <a:pt x="67708" y="78069"/>
                  <a:pt x="68779" y="83425"/>
                  <a:pt x="71499" y="90238"/>
                </a:cubicBezTo>
                <a:cubicBezTo>
                  <a:pt x="75039" y="99118"/>
                  <a:pt x="80789" y="109395"/>
                  <a:pt x="86145" y="116425"/>
                </a:cubicBezTo>
                <a:cubicBezTo>
                  <a:pt x="89552" y="120903"/>
                  <a:pt x="98582" y="129415"/>
                  <a:pt x="103352" y="132645"/>
                </a:cubicBezTo>
                <a:cubicBezTo>
                  <a:pt x="105328" y="133984"/>
                  <a:pt x="107144" y="135131"/>
                  <a:pt x="107395" y="135198"/>
                </a:cubicBezTo>
                <a:cubicBezTo>
                  <a:pt x="107638" y="135256"/>
                  <a:pt x="106826" y="133859"/>
                  <a:pt x="105570" y="132076"/>
                </a:cubicBezTo>
                <a:cubicBezTo>
                  <a:pt x="97486" y="120560"/>
                  <a:pt x="85886" y="100365"/>
                  <a:pt x="83718" y="94021"/>
                </a:cubicBezTo>
                <a:cubicBezTo>
                  <a:pt x="83291" y="92774"/>
                  <a:pt x="82798" y="91393"/>
                  <a:pt x="82605" y="90933"/>
                </a:cubicBezTo>
                <a:cubicBezTo>
                  <a:pt x="82379" y="90389"/>
                  <a:pt x="82438" y="90121"/>
                  <a:pt x="82781" y="90146"/>
                </a:cubicBezTo>
                <a:cubicBezTo>
                  <a:pt x="83358" y="90188"/>
                  <a:pt x="83275" y="90054"/>
                  <a:pt x="87300" y="96992"/>
                </a:cubicBezTo>
                <a:cubicBezTo>
                  <a:pt x="90372" y="102281"/>
                  <a:pt x="107202" y="127381"/>
                  <a:pt x="111939" y="133733"/>
                </a:cubicBezTo>
                <a:cubicBezTo>
                  <a:pt x="117496" y="141199"/>
                  <a:pt x="124384" y="148296"/>
                  <a:pt x="129691" y="152028"/>
                </a:cubicBezTo>
                <a:lnTo>
                  <a:pt x="130971" y="152932"/>
                </a:lnTo>
                <a:lnTo>
                  <a:pt x="130511" y="150179"/>
                </a:lnTo>
                <a:cubicBezTo>
                  <a:pt x="130260" y="148664"/>
                  <a:pt x="129983" y="145643"/>
                  <a:pt x="129883" y="143475"/>
                </a:cubicBezTo>
                <a:cubicBezTo>
                  <a:pt x="129573" y="136545"/>
                  <a:pt x="127397" y="130218"/>
                  <a:pt x="122418" y="121748"/>
                </a:cubicBezTo>
                <a:cubicBezTo>
                  <a:pt x="116593" y="111839"/>
                  <a:pt x="109705" y="103210"/>
                  <a:pt x="97695" y="90799"/>
                </a:cubicBezTo>
                <a:cubicBezTo>
                  <a:pt x="87911" y="80680"/>
                  <a:pt x="78764" y="70604"/>
                  <a:pt x="71348" y="61774"/>
                </a:cubicBezTo>
                <a:cubicBezTo>
                  <a:pt x="69775" y="59899"/>
                  <a:pt x="68310" y="58209"/>
                  <a:pt x="68109" y="58016"/>
                </a:cubicBezTo>
                <a:cubicBezTo>
                  <a:pt x="67465" y="57430"/>
                  <a:pt x="66971" y="63632"/>
                  <a:pt x="67239" y="68955"/>
                </a:cubicBezTo>
                <a:close/>
                <a:moveTo>
                  <a:pt x="7365" y="165043"/>
                </a:moveTo>
                <a:cubicBezTo>
                  <a:pt x="7441" y="165110"/>
                  <a:pt x="9592" y="165972"/>
                  <a:pt x="12194" y="166959"/>
                </a:cubicBezTo>
                <a:cubicBezTo>
                  <a:pt x="26665" y="172458"/>
                  <a:pt x="37394" y="173161"/>
                  <a:pt x="61464" y="170181"/>
                </a:cubicBezTo>
                <a:cubicBezTo>
                  <a:pt x="71625" y="168926"/>
                  <a:pt x="76998" y="167964"/>
                  <a:pt x="86438" y="165704"/>
                </a:cubicBezTo>
                <a:cubicBezTo>
                  <a:pt x="91008" y="164607"/>
                  <a:pt x="96406" y="163411"/>
                  <a:pt x="98389" y="163059"/>
                </a:cubicBezTo>
                <a:cubicBezTo>
                  <a:pt x="102340" y="162364"/>
                  <a:pt x="109973" y="161661"/>
                  <a:pt x="114684" y="161578"/>
                </a:cubicBezTo>
                <a:cubicBezTo>
                  <a:pt x="116367" y="161544"/>
                  <a:pt x="118032" y="161502"/>
                  <a:pt x="118409" y="161486"/>
                </a:cubicBezTo>
                <a:cubicBezTo>
                  <a:pt x="118794" y="161477"/>
                  <a:pt x="117756" y="161276"/>
                  <a:pt x="116090" y="161042"/>
                </a:cubicBezTo>
                <a:cubicBezTo>
                  <a:pt x="108483" y="159988"/>
                  <a:pt x="87175" y="160540"/>
                  <a:pt x="65615" y="162364"/>
                </a:cubicBezTo>
                <a:cubicBezTo>
                  <a:pt x="62552" y="162624"/>
                  <a:pt x="61489" y="162364"/>
                  <a:pt x="63121" y="161762"/>
                </a:cubicBezTo>
                <a:cubicBezTo>
                  <a:pt x="65758" y="160774"/>
                  <a:pt x="77667" y="159050"/>
                  <a:pt x="87928" y="158163"/>
                </a:cubicBezTo>
                <a:cubicBezTo>
                  <a:pt x="103696" y="156807"/>
                  <a:pt x="115572" y="157142"/>
                  <a:pt x="125037" y="159226"/>
                </a:cubicBezTo>
                <a:cubicBezTo>
                  <a:pt x="128067" y="159887"/>
                  <a:pt x="127966" y="159686"/>
                  <a:pt x="124543" y="158264"/>
                </a:cubicBezTo>
                <a:cubicBezTo>
                  <a:pt x="117923" y="155510"/>
                  <a:pt x="108290" y="152798"/>
                  <a:pt x="100499" y="151510"/>
                </a:cubicBezTo>
                <a:cubicBezTo>
                  <a:pt x="94774" y="150564"/>
                  <a:pt x="83877" y="149794"/>
                  <a:pt x="77701" y="149903"/>
                </a:cubicBezTo>
                <a:cubicBezTo>
                  <a:pt x="63741" y="150154"/>
                  <a:pt x="53714" y="151510"/>
                  <a:pt x="37219" y="155359"/>
                </a:cubicBezTo>
                <a:cubicBezTo>
                  <a:pt x="26933" y="157761"/>
                  <a:pt x="23510" y="158766"/>
                  <a:pt x="14647" y="161996"/>
                </a:cubicBezTo>
                <a:cubicBezTo>
                  <a:pt x="8269" y="164314"/>
                  <a:pt x="7114" y="164800"/>
                  <a:pt x="7365" y="165043"/>
                </a:cubicBezTo>
                <a:lnTo>
                  <a:pt x="7365" y="165043"/>
                </a:lnTo>
                <a:close/>
              </a:path>
            </a:pathLst>
          </a:custGeom>
          <a:solidFill>
            <a:srgbClr val="060606"/>
          </a:solidFill>
          <a:ln>
            <a:noFill/>
          </a:ln>
        </p:spPr>
        <p:txBody>
          <a:bodyPr spcFirstLastPara="1" wrap="square" lIns="91425" tIns="91425" rIns="91425" bIns="91425" anchor="ctr" anchorCtr="0">
            <a:noAutofit/>
          </a:bodyPr>
          <a:lstStyle/>
          <a:p>
            <a:endParaRPr>
              <a:solidFill>
                <a:schemeClr val="dk1"/>
              </a:solidFill>
            </a:endParaRPr>
          </a:p>
        </p:txBody>
      </p:sp>
      <p:sp>
        <p:nvSpPr>
          <p:cNvPr id="242" name="Google Shape;242;p35"/>
          <p:cNvSpPr/>
          <p:nvPr/>
        </p:nvSpPr>
        <p:spPr>
          <a:xfrm flipH="1">
            <a:off x="12144698" y="8477826"/>
            <a:ext cx="656902" cy="848509"/>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16" name="Google Shape;304;p39">
            <a:extLst>
              <a:ext uri="{FF2B5EF4-FFF2-40B4-BE49-F238E27FC236}">
                <a16:creationId xmlns:a16="http://schemas.microsoft.com/office/drawing/2014/main" id="{D75F62CB-29EB-F139-D609-3BA9B992D17E}"/>
              </a:ext>
            </a:extLst>
          </p:cNvPr>
          <p:cNvSpPr/>
          <p:nvPr/>
        </p:nvSpPr>
        <p:spPr>
          <a:xfrm>
            <a:off x="10077771" y="5813213"/>
            <a:ext cx="1679170" cy="165882"/>
          </a:xfrm>
          <a:prstGeom prst="rect">
            <a:avLst/>
          </a:prstGeom>
          <a:solidFill>
            <a:srgbClr val="F0ACBB">
              <a:alpha val="61360"/>
            </a:srgbClr>
          </a:solidFill>
          <a:ln>
            <a:noFill/>
          </a:ln>
        </p:spPr>
        <p:txBody>
          <a:bodyPr spcFirstLastPara="1" wrap="square" lIns="91425" tIns="91425" rIns="91425" bIns="91425" anchor="ctr" anchorCtr="0">
            <a:noAutofit/>
          </a:bodyPr>
          <a:lstStyle/>
          <a:p>
            <a:pPr algn="ctr"/>
            <a:endParaRPr b="1" dirty="0">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731F1A47-E49E-D153-34BF-4166A9E67314}"/>
              </a:ext>
            </a:extLst>
          </p:cNvPr>
          <p:cNvSpPr txBox="1"/>
          <p:nvPr/>
        </p:nvSpPr>
        <p:spPr>
          <a:xfrm>
            <a:off x="9686419" y="8908782"/>
            <a:ext cx="4286033" cy="4616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Shadows Into Light" panose="020B0604020202020204" charset="0"/>
                <a:cs typeface="Calibri" panose="020F0502020204030204" pitchFamily="34" charset="0"/>
              </a:rPr>
              <a:t>Figure 1 ‘The Health Hexagon Model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Shadows Into Light" panose="020B0604020202020204" charset="0"/>
                <a:cs typeface="Calibri" panose="020F0502020204030204" pitchFamily="34" charset="0"/>
              </a:rPr>
              <a:t>(Chan &amp; Hazan, 2022)</a:t>
            </a:r>
            <a:endParaRPr kumimoji="0" lang="en-GB" altLang="en-US" sz="1200" b="0" i="0" u="none" strike="noStrike" cap="none" normalizeH="0" baseline="0" dirty="0">
              <a:ln>
                <a:noFill/>
              </a:ln>
              <a:solidFill>
                <a:schemeClr val="tx1"/>
              </a:solidFill>
              <a:effectLst/>
              <a:latin typeface="Shadows Into Light" panose="020B0604020202020204" charset="0"/>
            </a:endParaRPr>
          </a:p>
        </p:txBody>
      </p:sp>
      <p:sp>
        <p:nvSpPr>
          <p:cNvPr id="6" name="TextBox 5">
            <a:extLst>
              <a:ext uri="{FF2B5EF4-FFF2-40B4-BE49-F238E27FC236}">
                <a16:creationId xmlns:a16="http://schemas.microsoft.com/office/drawing/2014/main" id="{AD1E7020-59B9-E8CA-26C7-F4289FD48ABA}"/>
              </a:ext>
            </a:extLst>
          </p:cNvPr>
          <p:cNvSpPr txBox="1"/>
          <p:nvPr/>
        </p:nvSpPr>
        <p:spPr>
          <a:xfrm>
            <a:off x="10433994" y="150435"/>
            <a:ext cx="2367606" cy="923330"/>
          </a:xfrm>
          <a:prstGeom prst="rect">
            <a:avLst/>
          </a:prstGeom>
          <a:noFill/>
        </p:spPr>
        <p:txBody>
          <a:bodyPr wrap="square">
            <a:spAutoFit/>
          </a:bodyPr>
          <a:lstStyle/>
          <a:p>
            <a:pPr algn="r" rtl="0" fontAlgn="base"/>
            <a:r>
              <a:rPr lang="en-US"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2306819 </a:t>
            </a:r>
            <a:endParaRPr lang="en-US" sz="105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r" rtl="0" fontAlgn="base"/>
            <a:r>
              <a:rPr lang="en-US"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ECEY5009 </a:t>
            </a:r>
            <a:endParaRPr lang="en-US" sz="105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r" rtl="0" fontAlgn="base"/>
            <a:r>
              <a:rPr lang="en-US"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2,200 Word Count </a:t>
            </a:r>
            <a:endParaRPr lang="en-US" sz="105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6"/>
        <p:cNvGrpSpPr/>
        <p:nvPr/>
      </p:nvGrpSpPr>
      <p:grpSpPr>
        <a:xfrm>
          <a:off x="0" y="0"/>
          <a:ext cx="0" cy="0"/>
          <a:chOff x="0" y="0"/>
          <a:chExt cx="0" cy="0"/>
        </a:xfrm>
      </p:grpSpPr>
      <p:sp>
        <p:nvSpPr>
          <p:cNvPr id="619" name="Google Shape;619;p49"/>
          <p:cNvSpPr txBox="1">
            <a:spLocks noGrp="1"/>
          </p:cNvSpPr>
          <p:nvPr>
            <p:ph type="subTitle" idx="1"/>
          </p:nvPr>
        </p:nvSpPr>
        <p:spPr>
          <a:xfrm>
            <a:off x="294967" y="559640"/>
            <a:ext cx="6323250" cy="2564560"/>
          </a:xfrm>
          <a:prstGeom prst="rect">
            <a:avLst/>
          </a:prstGeom>
          <a:solidFill>
            <a:srgbClr val="E9F9FD"/>
          </a:solidFill>
        </p:spPr>
        <p:txBody>
          <a:bodyPr spcFirstLastPara="1" wrap="square" lIns="91425" tIns="91425" rIns="91425" bIns="91425" anchor="t" anchorCtr="0">
            <a:noAutofit/>
          </a:bodyPr>
          <a:lstStyle/>
          <a:p>
            <a:pPr marL="0" indent="0">
              <a:spcAft>
                <a:spcPts val="1600"/>
              </a:spcAft>
            </a:pPr>
            <a:endParaRPr lang="en-US" b="0" i="0" dirty="0">
              <a:solidFill>
                <a:srgbClr val="000000"/>
              </a:solidFill>
              <a:effectLst/>
              <a:latin typeface="Calibri" panose="020F0502020204030204" pitchFamily="34" charset="0"/>
            </a:endParaRPr>
          </a:p>
          <a:p>
            <a:pPr marL="0" indent="0">
              <a:spcAft>
                <a:spcPts val="1600"/>
              </a:spcAft>
            </a:pPr>
            <a:r>
              <a:rPr lang="en-US" b="0" i="0" dirty="0">
                <a:solidFill>
                  <a:srgbClr val="000000"/>
                </a:solidFill>
                <a:effectLst/>
                <a:latin typeface="Calibri" panose="020F0502020204030204" pitchFamily="34" charset="0"/>
              </a:rPr>
              <a:t>Dahlgren and Whitehead model (2021), draws attention to influences on an individual's health, the social determinants of health (SDH), also known as ‘the rainbow model’, showing each layer is interconnected, and that health is shaped by combination of personal characteristics, choices, and personal health </a:t>
            </a:r>
            <a:r>
              <a:rPr lang="en-US" b="0" i="0" dirty="0" err="1">
                <a:solidFill>
                  <a:srgbClr val="000000"/>
                </a:solidFill>
                <a:effectLst/>
                <a:latin typeface="Calibri" panose="020F0502020204030204" pitchFamily="34" charset="0"/>
              </a:rPr>
              <a:t>behaviours</a:t>
            </a:r>
            <a:r>
              <a:rPr lang="en-US" b="0" i="0" dirty="0">
                <a:solidFill>
                  <a:srgbClr val="000000"/>
                </a:solidFill>
                <a:effectLst/>
                <a:latin typeface="Calibri" panose="020F0502020204030204" pitchFamily="34" charset="0"/>
              </a:rPr>
              <a:t> and lifestyle factors, (figure 2) However,  environmental factors, which play a part in children’s health is not controlled by themselves or immediate family, according to the United Nations International Children’s Emergency Fund (UNICEF, n.d.) children worldwide experience many environmental factors that can cause ill health.  </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621" name="Google Shape;621;p49"/>
          <p:cNvSpPr/>
          <p:nvPr/>
        </p:nvSpPr>
        <p:spPr>
          <a:xfrm rot="4658299">
            <a:off x="6011622" y="2781055"/>
            <a:ext cx="656916" cy="848527"/>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5" name="TextBox 4">
            <a:extLst>
              <a:ext uri="{FF2B5EF4-FFF2-40B4-BE49-F238E27FC236}">
                <a16:creationId xmlns:a16="http://schemas.microsoft.com/office/drawing/2014/main" id="{455CBE48-D8C3-ECE4-A4A1-FD0DBF216125}"/>
              </a:ext>
            </a:extLst>
          </p:cNvPr>
          <p:cNvSpPr txBox="1"/>
          <p:nvPr/>
        </p:nvSpPr>
        <p:spPr>
          <a:xfrm>
            <a:off x="1102473" y="3952994"/>
            <a:ext cx="6749740" cy="2462213"/>
          </a:xfrm>
          <a:prstGeom prst="rect">
            <a:avLst/>
          </a:prstGeom>
          <a:solidFill>
            <a:srgbClr val="E9F9FD"/>
          </a:solidFill>
        </p:spPr>
        <p:txBody>
          <a:bodyPr wrap="square">
            <a:spAutoFit/>
          </a:bodyPr>
          <a:lstStyle/>
          <a:p>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ecological system, created by Bronfenbrenner (1977), shows children’s health, development and wellbeing are impacted and influenced by their surroundings, immediate family, school settings and broader cultural values and laws (Gray &amp; MacBlain, 2015, pp. 123). Furthermore, Allen et al (2021) state the sense of belonging is a fundamental need that supports mental, physical, social, economic, and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behavioural</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outcomes, also feeling a part of surrounding systems. Additionally, Musgrave (2017) stipulates providing children with early emotional care, lowers the likelihood of delayed growth and development as well as poor physical, cognitive, and emotional functioning as adults.  </a:t>
            </a:r>
          </a:p>
          <a:p>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2">
            <a:extLst>
              <a:ext uri="{FF2B5EF4-FFF2-40B4-BE49-F238E27FC236}">
                <a16:creationId xmlns:a16="http://schemas.microsoft.com/office/drawing/2014/main" id="{B5C4DA38-DC9D-BE52-9C88-10EF855878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443"/>
          <a:stretch/>
        </p:blipFill>
        <p:spPr bwMode="auto">
          <a:xfrm>
            <a:off x="8107602" y="635644"/>
            <a:ext cx="3563051" cy="3111782"/>
          </a:xfrm>
          <a:prstGeom prst="rect">
            <a:avLst/>
          </a:prstGeom>
          <a:noFill/>
          <a:extLst>
            <a:ext uri="{909E8E84-426E-40DD-AFC4-6F175D3DCCD1}">
              <a14:hiddenFill xmlns:a14="http://schemas.microsoft.com/office/drawing/2010/main">
                <a:solidFill>
                  <a:srgbClr val="FFFFFF"/>
                </a:solidFill>
              </a14:hiddenFill>
            </a:ext>
          </a:extLst>
        </p:spPr>
      </p:pic>
      <p:sp>
        <p:nvSpPr>
          <p:cNvPr id="620" name="Google Shape;620;p49"/>
          <p:cNvSpPr/>
          <p:nvPr/>
        </p:nvSpPr>
        <p:spPr>
          <a:xfrm>
            <a:off x="9115179" y="466785"/>
            <a:ext cx="1578000" cy="277800"/>
          </a:xfrm>
          <a:prstGeom prst="rect">
            <a:avLst/>
          </a:prstGeom>
          <a:solidFill>
            <a:schemeClr val="accent1">
              <a:alpha val="67100"/>
            </a:schemeClr>
          </a:solidFill>
          <a:ln>
            <a:noFill/>
          </a:ln>
        </p:spPr>
        <p:txBody>
          <a:bodyPr spcFirstLastPara="1" wrap="square" lIns="91425" tIns="91425" rIns="91425" bIns="91425" anchor="ctr" anchorCtr="0">
            <a:noAutofit/>
          </a:bodyPr>
          <a:lstStyle/>
          <a:p>
            <a:endParaRPr/>
          </a:p>
        </p:txBody>
      </p:sp>
      <p:sp>
        <p:nvSpPr>
          <p:cNvPr id="13" name="Rectangle 3">
            <a:extLst>
              <a:ext uri="{FF2B5EF4-FFF2-40B4-BE49-F238E27FC236}">
                <a16:creationId xmlns:a16="http://schemas.microsoft.com/office/drawing/2014/main" id="{FD2BFF05-5C5C-82F0-845C-F9FEA214D604}"/>
              </a:ext>
            </a:extLst>
          </p:cNvPr>
          <p:cNvSpPr>
            <a:spLocks noChangeArrowheads="1"/>
          </p:cNvSpPr>
          <p:nvPr/>
        </p:nvSpPr>
        <p:spPr bwMode="auto">
          <a:xfrm>
            <a:off x="5288279" y="6230188"/>
            <a:ext cx="7041789" cy="2539157"/>
          </a:xfrm>
          <a:prstGeom prst="rect">
            <a:avLst/>
          </a:prstGeom>
          <a:solidFill>
            <a:srgbClr val="E9F9FD"/>
          </a:solid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Maslow's hierarchy of need is influenced by social and environmental factors from both, the SDH and the Ecological System combined. Linking with Bronfenbrenner's theory, where the microsystem of the immediate family can provide stability therefore more likely a healthy wellbeing. Whereas the SDH shows the impact of environmental factors effecting health and wellbeing. It is clear Maslow's’ theory places a fundamental role regarding wellbeing, identifying the basic physiological needs, including sleep, food, water, shelter before the higher needs of self-</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actualisation</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(Aubrey and Riley, 2017). Therefore, if a child does not feel safe and secure, or achieve the most basic of needs there will be reduced well-being and progress up the hierarchical triangle, unable to form relationships, build self-esteem or develop as independent learners.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052" name="Picture 4">
            <a:extLst>
              <a:ext uri="{FF2B5EF4-FFF2-40B4-BE49-F238E27FC236}">
                <a16:creationId xmlns:a16="http://schemas.microsoft.com/office/drawing/2014/main" id="{C8A31891-8EFC-5726-0060-DB3A0896EB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790" y="6568552"/>
            <a:ext cx="3948824" cy="2274927"/>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EF1BEA7-367C-163D-B121-BF8B428E74DC}"/>
              </a:ext>
            </a:extLst>
          </p:cNvPr>
          <p:cNvSpPr txBox="1"/>
          <p:nvPr/>
        </p:nvSpPr>
        <p:spPr>
          <a:xfrm>
            <a:off x="441070" y="8843479"/>
            <a:ext cx="4286033" cy="4616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Shadows Into Light" panose="020B0604020202020204" charset="0"/>
                <a:cs typeface="Calibri" panose="020F0502020204030204" pitchFamily="34" charset="0"/>
              </a:rPr>
              <a:t>Figure 3. ‘Social determinants of child health. Adapted from Bronfenbrenner and Dahlgren and Whitehead. (Pearce, </a:t>
            </a:r>
            <a:r>
              <a:rPr kumimoji="0" lang="en-GB" altLang="en-US" sz="1200" b="0" i="1" u="none" strike="noStrike" cap="none" normalizeH="0" baseline="0" dirty="0">
                <a:ln>
                  <a:noFill/>
                </a:ln>
                <a:solidFill>
                  <a:srgbClr val="000000"/>
                </a:solidFill>
                <a:effectLst/>
                <a:latin typeface="Shadows Into Light" panose="020B0604020202020204" charset="0"/>
                <a:cs typeface="Calibri" panose="020F0502020204030204" pitchFamily="34" charset="0"/>
              </a:rPr>
              <a:t>et al. </a:t>
            </a:r>
            <a:r>
              <a:rPr kumimoji="0" lang="en-GB" altLang="en-US" sz="1200" b="0" i="0" u="none" strike="noStrike" cap="none" normalizeH="0" baseline="0" dirty="0">
                <a:ln>
                  <a:noFill/>
                </a:ln>
                <a:solidFill>
                  <a:srgbClr val="000000"/>
                </a:solidFill>
                <a:effectLst/>
                <a:latin typeface="Shadows Into Light" panose="020B0604020202020204" charset="0"/>
                <a:cs typeface="Calibri" panose="020F0502020204030204" pitchFamily="34" charset="0"/>
              </a:rPr>
              <a:t>2019) </a:t>
            </a:r>
            <a:endParaRPr kumimoji="0" lang="en-GB" altLang="en-US" sz="1200" b="0" i="0" u="none" strike="noStrike" cap="none" normalizeH="0" baseline="0" dirty="0">
              <a:ln>
                <a:noFill/>
              </a:ln>
              <a:solidFill>
                <a:schemeClr val="tx1"/>
              </a:solidFill>
              <a:effectLst/>
              <a:latin typeface="Shadows Into Light" panose="020B0604020202020204" charset="0"/>
            </a:endParaRPr>
          </a:p>
        </p:txBody>
      </p:sp>
      <p:grpSp>
        <p:nvGrpSpPr>
          <p:cNvPr id="20" name="Google Shape;10309;p84">
            <a:extLst>
              <a:ext uri="{FF2B5EF4-FFF2-40B4-BE49-F238E27FC236}">
                <a16:creationId xmlns:a16="http://schemas.microsoft.com/office/drawing/2014/main" id="{F4B1B050-62D3-2D3F-416F-536BA79E07D2}"/>
              </a:ext>
            </a:extLst>
          </p:cNvPr>
          <p:cNvGrpSpPr/>
          <p:nvPr/>
        </p:nvGrpSpPr>
        <p:grpSpPr>
          <a:xfrm rot="1681695">
            <a:off x="12088155" y="8550241"/>
            <a:ext cx="468569" cy="699622"/>
            <a:chOff x="7964906" y="2434073"/>
            <a:chExt cx="373627" cy="367925"/>
          </a:xfrm>
        </p:grpSpPr>
        <p:sp>
          <p:nvSpPr>
            <p:cNvPr id="21" name="Google Shape;10310;p84">
              <a:extLst>
                <a:ext uri="{FF2B5EF4-FFF2-40B4-BE49-F238E27FC236}">
                  <a16:creationId xmlns:a16="http://schemas.microsoft.com/office/drawing/2014/main" id="{237B0C4C-67B1-DB8C-7194-1E44A2B3DE51}"/>
                </a:ext>
              </a:extLst>
            </p:cNvPr>
            <p:cNvSpPr/>
            <p:nvPr/>
          </p:nvSpPr>
          <p:spPr>
            <a:xfrm>
              <a:off x="8252397" y="2622942"/>
              <a:ext cx="46699" cy="46317"/>
            </a:xfrm>
            <a:custGeom>
              <a:avLst/>
              <a:gdLst/>
              <a:ahLst/>
              <a:cxnLst/>
              <a:rect l="l" t="t" r="r" b="b"/>
              <a:pathLst>
                <a:path w="1466" h="1454" extrusionOk="0">
                  <a:moveTo>
                    <a:pt x="715" y="334"/>
                  </a:moveTo>
                  <a:cubicBezTo>
                    <a:pt x="941" y="358"/>
                    <a:pt x="1108" y="513"/>
                    <a:pt x="1108" y="727"/>
                  </a:cubicBezTo>
                  <a:cubicBezTo>
                    <a:pt x="1108" y="929"/>
                    <a:pt x="929" y="1108"/>
                    <a:pt x="715" y="1108"/>
                  </a:cubicBezTo>
                  <a:cubicBezTo>
                    <a:pt x="513" y="1108"/>
                    <a:pt x="334" y="929"/>
                    <a:pt x="334" y="727"/>
                  </a:cubicBezTo>
                  <a:cubicBezTo>
                    <a:pt x="334" y="513"/>
                    <a:pt x="513" y="334"/>
                    <a:pt x="715" y="334"/>
                  </a:cubicBezTo>
                  <a:close/>
                  <a:moveTo>
                    <a:pt x="739" y="1"/>
                  </a:moveTo>
                  <a:cubicBezTo>
                    <a:pt x="334" y="13"/>
                    <a:pt x="1" y="334"/>
                    <a:pt x="1" y="727"/>
                  </a:cubicBezTo>
                  <a:cubicBezTo>
                    <a:pt x="1" y="1132"/>
                    <a:pt x="334" y="1453"/>
                    <a:pt x="739" y="1453"/>
                  </a:cubicBezTo>
                  <a:cubicBezTo>
                    <a:pt x="1132" y="1453"/>
                    <a:pt x="1465" y="1132"/>
                    <a:pt x="1465" y="727"/>
                  </a:cubicBezTo>
                  <a:cubicBezTo>
                    <a:pt x="1465" y="322"/>
                    <a:pt x="1132" y="1"/>
                    <a:pt x="739" y="1"/>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0311;p84">
              <a:extLst>
                <a:ext uri="{FF2B5EF4-FFF2-40B4-BE49-F238E27FC236}">
                  <a16:creationId xmlns:a16="http://schemas.microsoft.com/office/drawing/2014/main" id="{DE2F7DF0-A47A-E5D1-DC8F-1C19F340F39F}"/>
                </a:ext>
              </a:extLst>
            </p:cNvPr>
            <p:cNvSpPr/>
            <p:nvPr/>
          </p:nvSpPr>
          <p:spPr>
            <a:xfrm>
              <a:off x="7964906" y="2434073"/>
              <a:ext cx="373627" cy="367925"/>
            </a:xfrm>
            <a:custGeom>
              <a:avLst/>
              <a:gdLst/>
              <a:ahLst/>
              <a:cxnLst/>
              <a:rect l="l" t="t" r="r" b="b"/>
              <a:pathLst>
                <a:path w="11729" h="11550" extrusionOk="0">
                  <a:moveTo>
                    <a:pt x="2525" y="358"/>
                  </a:moveTo>
                  <a:cubicBezTo>
                    <a:pt x="2835" y="358"/>
                    <a:pt x="3096" y="608"/>
                    <a:pt x="3096" y="929"/>
                  </a:cubicBezTo>
                  <a:lnTo>
                    <a:pt x="3096" y="941"/>
                  </a:lnTo>
                  <a:cubicBezTo>
                    <a:pt x="3096" y="1251"/>
                    <a:pt x="2835" y="1501"/>
                    <a:pt x="2525" y="1501"/>
                  </a:cubicBezTo>
                  <a:lnTo>
                    <a:pt x="2299" y="1501"/>
                  </a:lnTo>
                  <a:cubicBezTo>
                    <a:pt x="2227" y="1501"/>
                    <a:pt x="2168" y="1441"/>
                    <a:pt x="2168" y="1370"/>
                  </a:cubicBezTo>
                  <a:lnTo>
                    <a:pt x="2168" y="489"/>
                  </a:lnTo>
                  <a:cubicBezTo>
                    <a:pt x="2168" y="417"/>
                    <a:pt x="2227" y="358"/>
                    <a:pt x="2299" y="358"/>
                  </a:cubicBezTo>
                  <a:close/>
                  <a:moveTo>
                    <a:pt x="5704" y="358"/>
                  </a:moveTo>
                  <a:cubicBezTo>
                    <a:pt x="5787" y="358"/>
                    <a:pt x="5847" y="417"/>
                    <a:pt x="5847" y="512"/>
                  </a:cubicBezTo>
                  <a:lnTo>
                    <a:pt x="5847" y="1358"/>
                  </a:lnTo>
                  <a:cubicBezTo>
                    <a:pt x="5847" y="1429"/>
                    <a:pt x="5787" y="1501"/>
                    <a:pt x="5704" y="1501"/>
                  </a:cubicBezTo>
                  <a:lnTo>
                    <a:pt x="5490" y="1501"/>
                  </a:lnTo>
                  <a:cubicBezTo>
                    <a:pt x="5180" y="1501"/>
                    <a:pt x="4918" y="1251"/>
                    <a:pt x="4918" y="941"/>
                  </a:cubicBezTo>
                  <a:lnTo>
                    <a:pt x="4918" y="929"/>
                  </a:lnTo>
                  <a:cubicBezTo>
                    <a:pt x="4918" y="608"/>
                    <a:pt x="5180" y="358"/>
                    <a:pt x="5490" y="358"/>
                  </a:cubicBezTo>
                  <a:close/>
                  <a:moveTo>
                    <a:pt x="5478" y="0"/>
                  </a:moveTo>
                  <a:cubicBezTo>
                    <a:pt x="4966" y="0"/>
                    <a:pt x="4561" y="405"/>
                    <a:pt x="4561" y="905"/>
                  </a:cubicBezTo>
                  <a:lnTo>
                    <a:pt x="4561" y="929"/>
                  </a:lnTo>
                  <a:cubicBezTo>
                    <a:pt x="4561" y="1429"/>
                    <a:pt x="4966" y="1834"/>
                    <a:pt x="5478" y="1834"/>
                  </a:cubicBezTo>
                  <a:lnTo>
                    <a:pt x="5692" y="1834"/>
                  </a:lnTo>
                  <a:cubicBezTo>
                    <a:pt x="5966" y="1834"/>
                    <a:pt x="6168" y="1620"/>
                    <a:pt x="6168" y="1358"/>
                  </a:cubicBezTo>
                  <a:lnTo>
                    <a:pt x="6168" y="1084"/>
                  </a:lnTo>
                  <a:lnTo>
                    <a:pt x="6561" y="1084"/>
                  </a:lnTo>
                  <a:cubicBezTo>
                    <a:pt x="6930" y="1084"/>
                    <a:pt x="7228" y="1382"/>
                    <a:pt x="7228" y="1763"/>
                  </a:cubicBezTo>
                  <a:lnTo>
                    <a:pt x="7228" y="2667"/>
                  </a:lnTo>
                  <a:cubicBezTo>
                    <a:pt x="6966" y="2715"/>
                    <a:pt x="6740" y="2918"/>
                    <a:pt x="6692" y="3215"/>
                  </a:cubicBezTo>
                  <a:lnTo>
                    <a:pt x="6466" y="4953"/>
                  </a:lnTo>
                  <a:cubicBezTo>
                    <a:pt x="6383" y="5668"/>
                    <a:pt x="5775" y="6204"/>
                    <a:pt x="5061" y="6204"/>
                  </a:cubicBezTo>
                  <a:lnTo>
                    <a:pt x="4323" y="6204"/>
                  </a:lnTo>
                  <a:cubicBezTo>
                    <a:pt x="4239" y="6204"/>
                    <a:pt x="4168" y="6287"/>
                    <a:pt x="4168" y="6370"/>
                  </a:cubicBezTo>
                  <a:cubicBezTo>
                    <a:pt x="4168" y="6466"/>
                    <a:pt x="4239" y="6537"/>
                    <a:pt x="4323" y="6537"/>
                  </a:cubicBezTo>
                  <a:lnTo>
                    <a:pt x="5061" y="6537"/>
                  </a:lnTo>
                  <a:cubicBezTo>
                    <a:pt x="5954" y="6537"/>
                    <a:pt x="6704" y="5870"/>
                    <a:pt x="6811" y="4989"/>
                  </a:cubicBezTo>
                  <a:lnTo>
                    <a:pt x="7037" y="3251"/>
                  </a:lnTo>
                  <a:cubicBezTo>
                    <a:pt x="7049" y="3093"/>
                    <a:pt x="7189" y="2988"/>
                    <a:pt x="7335" y="2988"/>
                  </a:cubicBezTo>
                  <a:cubicBezTo>
                    <a:pt x="7343" y="2988"/>
                    <a:pt x="7351" y="2988"/>
                    <a:pt x="7359" y="2989"/>
                  </a:cubicBezTo>
                  <a:cubicBezTo>
                    <a:pt x="7526" y="3013"/>
                    <a:pt x="7633" y="3156"/>
                    <a:pt x="7621" y="3322"/>
                  </a:cubicBezTo>
                  <a:lnTo>
                    <a:pt x="7395" y="5061"/>
                  </a:lnTo>
                  <a:cubicBezTo>
                    <a:pt x="7240" y="6239"/>
                    <a:pt x="6252" y="7120"/>
                    <a:pt x="5061" y="7120"/>
                  </a:cubicBezTo>
                  <a:lnTo>
                    <a:pt x="4442" y="7120"/>
                  </a:lnTo>
                  <a:cubicBezTo>
                    <a:pt x="4359" y="7120"/>
                    <a:pt x="4287" y="7192"/>
                    <a:pt x="4287" y="7275"/>
                  </a:cubicBezTo>
                  <a:lnTo>
                    <a:pt x="4287" y="8156"/>
                  </a:lnTo>
                  <a:cubicBezTo>
                    <a:pt x="4287" y="8323"/>
                    <a:pt x="4144" y="8454"/>
                    <a:pt x="3989" y="8454"/>
                  </a:cubicBezTo>
                  <a:cubicBezTo>
                    <a:pt x="3823" y="8454"/>
                    <a:pt x="3692" y="8323"/>
                    <a:pt x="3692" y="8156"/>
                  </a:cubicBezTo>
                  <a:lnTo>
                    <a:pt x="3692" y="7275"/>
                  </a:lnTo>
                  <a:cubicBezTo>
                    <a:pt x="3692" y="7192"/>
                    <a:pt x="3608" y="7120"/>
                    <a:pt x="3525" y="7120"/>
                  </a:cubicBezTo>
                  <a:lnTo>
                    <a:pt x="2918" y="7120"/>
                  </a:lnTo>
                  <a:cubicBezTo>
                    <a:pt x="1727" y="7120"/>
                    <a:pt x="727" y="6227"/>
                    <a:pt x="572" y="5061"/>
                  </a:cubicBezTo>
                  <a:lnTo>
                    <a:pt x="358" y="3322"/>
                  </a:lnTo>
                  <a:cubicBezTo>
                    <a:pt x="334" y="3156"/>
                    <a:pt x="441" y="3013"/>
                    <a:pt x="608" y="2989"/>
                  </a:cubicBezTo>
                  <a:cubicBezTo>
                    <a:pt x="616" y="2988"/>
                    <a:pt x="625" y="2988"/>
                    <a:pt x="633" y="2988"/>
                  </a:cubicBezTo>
                  <a:cubicBezTo>
                    <a:pt x="789" y="2988"/>
                    <a:pt x="918" y="3093"/>
                    <a:pt x="930" y="3251"/>
                  </a:cubicBezTo>
                  <a:lnTo>
                    <a:pt x="1156" y="4989"/>
                  </a:lnTo>
                  <a:cubicBezTo>
                    <a:pt x="1263" y="5882"/>
                    <a:pt x="2025" y="6537"/>
                    <a:pt x="2918" y="6537"/>
                  </a:cubicBezTo>
                  <a:lnTo>
                    <a:pt x="3644" y="6537"/>
                  </a:lnTo>
                  <a:cubicBezTo>
                    <a:pt x="3727" y="6537"/>
                    <a:pt x="3811" y="6466"/>
                    <a:pt x="3811" y="6370"/>
                  </a:cubicBezTo>
                  <a:cubicBezTo>
                    <a:pt x="3811" y="6287"/>
                    <a:pt x="3727" y="6204"/>
                    <a:pt x="3644" y="6204"/>
                  </a:cubicBezTo>
                  <a:lnTo>
                    <a:pt x="2918" y="6204"/>
                  </a:lnTo>
                  <a:cubicBezTo>
                    <a:pt x="2203" y="6204"/>
                    <a:pt x="1584" y="5668"/>
                    <a:pt x="1501" y="4953"/>
                  </a:cubicBezTo>
                  <a:lnTo>
                    <a:pt x="1275" y="3215"/>
                  </a:lnTo>
                  <a:cubicBezTo>
                    <a:pt x="1251" y="2929"/>
                    <a:pt x="1025" y="2727"/>
                    <a:pt x="775" y="2679"/>
                  </a:cubicBezTo>
                  <a:lnTo>
                    <a:pt x="775" y="1775"/>
                  </a:lnTo>
                  <a:cubicBezTo>
                    <a:pt x="775" y="1405"/>
                    <a:pt x="1072" y="1108"/>
                    <a:pt x="1441" y="1108"/>
                  </a:cubicBezTo>
                  <a:lnTo>
                    <a:pt x="1822" y="1108"/>
                  </a:lnTo>
                  <a:lnTo>
                    <a:pt x="1822" y="1370"/>
                  </a:lnTo>
                  <a:cubicBezTo>
                    <a:pt x="1822" y="1644"/>
                    <a:pt x="2037" y="1846"/>
                    <a:pt x="2299" y="1846"/>
                  </a:cubicBezTo>
                  <a:lnTo>
                    <a:pt x="2525" y="1846"/>
                  </a:lnTo>
                  <a:cubicBezTo>
                    <a:pt x="3037" y="1846"/>
                    <a:pt x="3430" y="1441"/>
                    <a:pt x="3430" y="941"/>
                  </a:cubicBezTo>
                  <a:lnTo>
                    <a:pt x="3430" y="929"/>
                  </a:lnTo>
                  <a:cubicBezTo>
                    <a:pt x="3430" y="417"/>
                    <a:pt x="3037" y="12"/>
                    <a:pt x="2525" y="12"/>
                  </a:cubicBezTo>
                  <a:lnTo>
                    <a:pt x="2299" y="12"/>
                  </a:lnTo>
                  <a:cubicBezTo>
                    <a:pt x="2037" y="12"/>
                    <a:pt x="1822" y="227"/>
                    <a:pt x="1822" y="489"/>
                  </a:cubicBezTo>
                  <a:lnTo>
                    <a:pt x="1822" y="762"/>
                  </a:lnTo>
                  <a:lnTo>
                    <a:pt x="1441" y="762"/>
                  </a:lnTo>
                  <a:cubicBezTo>
                    <a:pt x="870" y="762"/>
                    <a:pt x="429" y="1227"/>
                    <a:pt x="429" y="1775"/>
                  </a:cubicBezTo>
                  <a:lnTo>
                    <a:pt x="429" y="2715"/>
                  </a:lnTo>
                  <a:cubicBezTo>
                    <a:pt x="156" y="2810"/>
                    <a:pt x="1" y="3084"/>
                    <a:pt x="25" y="3382"/>
                  </a:cubicBezTo>
                  <a:lnTo>
                    <a:pt x="251" y="5120"/>
                  </a:lnTo>
                  <a:cubicBezTo>
                    <a:pt x="418" y="6466"/>
                    <a:pt x="1561" y="7478"/>
                    <a:pt x="2918" y="7478"/>
                  </a:cubicBezTo>
                  <a:lnTo>
                    <a:pt x="3358" y="7478"/>
                  </a:lnTo>
                  <a:lnTo>
                    <a:pt x="3358" y="8192"/>
                  </a:lnTo>
                  <a:cubicBezTo>
                    <a:pt x="3358" y="8466"/>
                    <a:pt x="3549" y="8728"/>
                    <a:pt x="3823" y="8799"/>
                  </a:cubicBezTo>
                  <a:lnTo>
                    <a:pt x="3823" y="9418"/>
                  </a:lnTo>
                  <a:cubicBezTo>
                    <a:pt x="3823" y="10597"/>
                    <a:pt x="4775" y="11550"/>
                    <a:pt x="5954" y="11550"/>
                  </a:cubicBezTo>
                  <a:lnTo>
                    <a:pt x="7799" y="11550"/>
                  </a:lnTo>
                  <a:cubicBezTo>
                    <a:pt x="8966" y="11550"/>
                    <a:pt x="9919" y="10597"/>
                    <a:pt x="9919" y="9418"/>
                  </a:cubicBezTo>
                  <a:lnTo>
                    <a:pt x="9919" y="8454"/>
                  </a:lnTo>
                  <a:cubicBezTo>
                    <a:pt x="10335" y="8430"/>
                    <a:pt x="10740" y="8252"/>
                    <a:pt x="11038" y="7930"/>
                  </a:cubicBezTo>
                  <a:cubicBezTo>
                    <a:pt x="11633" y="7335"/>
                    <a:pt x="11728" y="6382"/>
                    <a:pt x="11264" y="5668"/>
                  </a:cubicBezTo>
                  <a:cubicBezTo>
                    <a:pt x="11235" y="5624"/>
                    <a:pt x="11184" y="5598"/>
                    <a:pt x="11129" y="5598"/>
                  </a:cubicBezTo>
                  <a:cubicBezTo>
                    <a:pt x="11095" y="5598"/>
                    <a:pt x="11058" y="5609"/>
                    <a:pt x="11026" y="5632"/>
                  </a:cubicBezTo>
                  <a:cubicBezTo>
                    <a:pt x="10955" y="5668"/>
                    <a:pt x="10919" y="5775"/>
                    <a:pt x="10978" y="5870"/>
                  </a:cubicBezTo>
                  <a:cubicBezTo>
                    <a:pt x="11609" y="6799"/>
                    <a:pt x="10966" y="8109"/>
                    <a:pt x="9740" y="8109"/>
                  </a:cubicBezTo>
                  <a:cubicBezTo>
                    <a:pt x="8478" y="8109"/>
                    <a:pt x="7823" y="6549"/>
                    <a:pt x="8728" y="5632"/>
                  </a:cubicBezTo>
                  <a:cubicBezTo>
                    <a:pt x="9013" y="5347"/>
                    <a:pt x="9379" y="5201"/>
                    <a:pt x="9749" y="5201"/>
                  </a:cubicBezTo>
                  <a:cubicBezTo>
                    <a:pt x="10029" y="5201"/>
                    <a:pt x="10311" y="5285"/>
                    <a:pt x="10562" y="5454"/>
                  </a:cubicBezTo>
                  <a:cubicBezTo>
                    <a:pt x="10587" y="5466"/>
                    <a:pt x="10618" y="5473"/>
                    <a:pt x="10649" y="5473"/>
                  </a:cubicBezTo>
                  <a:cubicBezTo>
                    <a:pt x="10704" y="5473"/>
                    <a:pt x="10762" y="5452"/>
                    <a:pt x="10800" y="5406"/>
                  </a:cubicBezTo>
                  <a:cubicBezTo>
                    <a:pt x="10847" y="5334"/>
                    <a:pt x="10836" y="5227"/>
                    <a:pt x="10752" y="5168"/>
                  </a:cubicBezTo>
                  <a:cubicBezTo>
                    <a:pt x="10439" y="4961"/>
                    <a:pt x="10099" y="4867"/>
                    <a:pt x="9768" y="4867"/>
                  </a:cubicBezTo>
                  <a:cubicBezTo>
                    <a:pt x="8839" y="4867"/>
                    <a:pt x="7978" y="5606"/>
                    <a:pt x="7978" y="6668"/>
                  </a:cubicBezTo>
                  <a:cubicBezTo>
                    <a:pt x="7978" y="7609"/>
                    <a:pt x="8692" y="8371"/>
                    <a:pt x="9585" y="8454"/>
                  </a:cubicBezTo>
                  <a:lnTo>
                    <a:pt x="9585" y="9406"/>
                  </a:lnTo>
                  <a:cubicBezTo>
                    <a:pt x="9585" y="10395"/>
                    <a:pt x="8776" y="11192"/>
                    <a:pt x="7799" y="11192"/>
                  </a:cubicBezTo>
                  <a:lnTo>
                    <a:pt x="5954" y="11192"/>
                  </a:lnTo>
                  <a:cubicBezTo>
                    <a:pt x="4966" y="11192"/>
                    <a:pt x="4168" y="10395"/>
                    <a:pt x="4168" y="9406"/>
                  </a:cubicBezTo>
                  <a:lnTo>
                    <a:pt x="4168" y="8787"/>
                  </a:lnTo>
                  <a:cubicBezTo>
                    <a:pt x="4430" y="8704"/>
                    <a:pt x="4620" y="8466"/>
                    <a:pt x="4620" y="8168"/>
                  </a:cubicBezTo>
                  <a:lnTo>
                    <a:pt x="4620" y="7478"/>
                  </a:lnTo>
                  <a:lnTo>
                    <a:pt x="5073" y="7478"/>
                  </a:lnTo>
                  <a:cubicBezTo>
                    <a:pt x="6418" y="7478"/>
                    <a:pt x="7573" y="6466"/>
                    <a:pt x="7740" y="5120"/>
                  </a:cubicBezTo>
                  <a:lnTo>
                    <a:pt x="7954" y="3382"/>
                  </a:lnTo>
                  <a:cubicBezTo>
                    <a:pt x="7990" y="3096"/>
                    <a:pt x="7823" y="2834"/>
                    <a:pt x="7573" y="2727"/>
                  </a:cubicBezTo>
                  <a:lnTo>
                    <a:pt x="7573" y="1763"/>
                  </a:lnTo>
                  <a:cubicBezTo>
                    <a:pt x="7573" y="1191"/>
                    <a:pt x="7109" y="751"/>
                    <a:pt x="6561" y="751"/>
                  </a:cubicBezTo>
                  <a:lnTo>
                    <a:pt x="6168" y="751"/>
                  </a:lnTo>
                  <a:lnTo>
                    <a:pt x="6168" y="477"/>
                  </a:lnTo>
                  <a:cubicBezTo>
                    <a:pt x="6168" y="215"/>
                    <a:pt x="5966" y="0"/>
                    <a:pt x="5692" y="0"/>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10861;p85">
            <a:extLst>
              <a:ext uri="{FF2B5EF4-FFF2-40B4-BE49-F238E27FC236}">
                <a16:creationId xmlns:a16="http://schemas.microsoft.com/office/drawing/2014/main" id="{FCF249DE-534F-6BD2-4182-1C3C41348CA1}"/>
              </a:ext>
            </a:extLst>
          </p:cNvPr>
          <p:cNvGrpSpPr/>
          <p:nvPr/>
        </p:nvGrpSpPr>
        <p:grpSpPr>
          <a:xfrm>
            <a:off x="10253569" y="5221476"/>
            <a:ext cx="1096808" cy="995347"/>
            <a:chOff x="5776798" y="3409778"/>
            <a:chExt cx="346379" cy="264518"/>
          </a:xfrm>
        </p:grpSpPr>
        <p:sp>
          <p:nvSpPr>
            <p:cNvPr id="24" name="Google Shape;10862;p85">
              <a:extLst>
                <a:ext uri="{FF2B5EF4-FFF2-40B4-BE49-F238E27FC236}">
                  <a16:creationId xmlns:a16="http://schemas.microsoft.com/office/drawing/2014/main" id="{448AA9CD-10E2-E77F-2CD5-440F06AEBF90}"/>
                </a:ext>
              </a:extLst>
            </p:cNvPr>
            <p:cNvSpPr/>
            <p:nvPr/>
          </p:nvSpPr>
          <p:spPr>
            <a:xfrm>
              <a:off x="5890104" y="3642055"/>
              <a:ext cx="10248" cy="32241"/>
            </a:xfrm>
            <a:custGeom>
              <a:avLst/>
              <a:gdLst/>
              <a:ahLst/>
              <a:cxnLst/>
              <a:rect l="l" t="t" r="r" b="b"/>
              <a:pathLst>
                <a:path w="322" h="1013" extrusionOk="0">
                  <a:moveTo>
                    <a:pt x="167" y="1"/>
                  </a:moveTo>
                  <a:cubicBezTo>
                    <a:pt x="71" y="1"/>
                    <a:pt x="0" y="72"/>
                    <a:pt x="0" y="155"/>
                  </a:cubicBezTo>
                  <a:lnTo>
                    <a:pt x="0" y="846"/>
                  </a:lnTo>
                  <a:cubicBezTo>
                    <a:pt x="0" y="929"/>
                    <a:pt x="71" y="1013"/>
                    <a:pt x="167" y="1013"/>
                  </a:cubicBezTo>
                  <a:cubicBezTo>
                    <a:pt x="250" y="1013"/>
                    <a:pt x="321" y="929"/>
                    <a:pt x="321" y="846"/>
                  </a:cubicBezTo>
                  <a:lnTo>
                    <a:pt x="321" y="143"/>
                  </a:lnTo>
                  <a:cubicBezTo>
                    <a:pt x="321" y="60"/>
                    <a:pt x="250" y="1"/>
                    <a:pt x="167" y="1"/>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0863;p85">
              <a:extLst>
                <a:ext uri="{FF2B5EF4-FFF2-40B4-BE49-F238E27FC236}">
                  <a16:creationId xmlns:a16="http://schemas.microsoft.com/office/drawing/2014/main" id="{A66C873F-A2AC-2ACF-341E-451C907D76FF}"/>
                </a:ext>
              </a:extLst>
            </p:cNvPr>
            <p:cNvSpPr/>
            <p:nvPr/>
          </p:nvSpPr>
          <p:spPr>
            <a:xfrm>
              <a:off x="5998094" y="3642055"/>
              <a:ext cx="10248" cy="32241"/>
            </a:xfrm>
            <a:custGeom>
              <a:avLst/>
              <a:gdLst/>
              <a:ahLst/>
              <a:cxnLst/>
              <a:rect l="l" t="t" r="r" b="b"/>
              <a:pathLst>
                <a:path w="322" h="1013" extrusionOk="0">
                  <a:moveTo>
                    <a:pt x="167" y="1"/>
                  </a:moveTo>
                  <a:cubicBezTo>
                    <a:pt x="72" y="1"/>
                    <a:pt x="0" y="72"/>
                    <a:pt x="0" y="155"/>
                  </a:cubicBezTo>
                  <a:lnTo>
                    <a:pt x="0" y="846"/>
                  </a:lnTo>
                  <a:cubicBezTo>
                    <a:pt x="0" y="929"/>
                    <a:pt x="72" y="1013"/>
                    <a:pt x="167" y="1013"/>
                  </a:cubicBezTo>
                  <a:cubicBezTo>
                    <a:pt x="250" y="1013"/>
                    <a:pt x="322" y="929"/>
                    <a:pt x="322" y="846"/>
                  </a:cubicBezTo>
                  <a:lnTo>
                    <a:pt x="322" y="143"/>
                  </a:lnTo>
                  <a:cubicBezTo>
                    <a:pt x="310" y="60"/>
                    <a:pt x="250" y="1"/>
                    <a:pt x="167" y="1"/>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0864;p85">
              <a:extLst>
                <a:ext uri="{FF2B5EF4-FFF2-40B4-BE49-F238E27FC236}">
                  <a16:creationId xmlns:a16="http://schemas.microsoft.com/office/drawing/2014/main" id="{90D0E622-4D7F-1B11-9F44-25A6103859E1}"/>
                </a:ext>
              </a:extLst>
            </p:cNvPr>
            <p:cNvSpPr/>
            <p:nvPr/>
          </p:nvSpPr>
          <p:spPr>
            <a:xfrm>
              <a:off x="5814673" y="3528367"/>
              <a:ext cx="43222" cy="15564"/>
            </a:xfrm>
            <a:custGeom>
              <a:avLst/>
              <a:gdLst/>
              <a:ahLst/>
              <a:cxnLst/>
              <a:rect l="l" t="t" r="r" b="b"/>
              <a:pathLst>
                <a:path w="1358" h="489" extrusionOk="0">
                  <a:moveTo>
                    <a:pt x="167" y="1"/>
                  </a:moveTo>
                  <a:cubicBezTo>
                    <a:pt x="72" y="1"/>
                    <a:pt x="1" y="72"/>
                    <a:pt x="1" y="156"/>
                  </a:cubicBezTo>
                  <a:cubicBezTo>
                    <a:pt x="1" y="251"/>
                    <a:pt x="72" y="322"/>
                    <a:pt x="167" y="322"/>
                  </a:cubicBezTo>
                  <a:cubicBezTo>
                    <a:pt x="346" y="322"/>
                    <a:pt x="870" y="358"/>
                    <a:pt x="1120" y="477"/>
                  </a:cubicBezTo>
                  <a:cubicBezTo>
                    <a:pt x="1144" y="489"/>
                    <a:pt x="1167" y="489"/>
                    <a:pt x="1191" y="489"/>
                  </a:cubicBezTo>
                  <a:cubicBezTo>
                    <a:pt x="1251" y="489"/>
                    <a:pt x="1310" y="453"/>
                    <a:pt x="1346" y="394"/>
                  </a:cubicBezTo>
                  <a:cubicBezTo>
                    <a:pt x="1358" y="322"/>
                    <a:pt x="1322" y="239"/>
                    <a:pt x="1251" y="191"/>
                  </a:cubicBezTo>
                  <a:cubicBezTo>
                    <a:pt x="882" y="13"/>
                    <a:pt x="191" y="1"/>
                    <a:pt x="167" y="1"/>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0865;p85">
              <a:extLst>
                <a:ext uri="{FF2B5EF4-FFF2-40B4-BE49-F238E27FC236}">
                  <a16:creationId xmlns:a16="http://schemas.microsoft.com/office/drawing/2014/main" id="{6CA82114-4D02-2B4F-F33D-DCEE0A675B9D}"/>
                </a:ext>
              </a:extLst>
            </p:cNvPr>
            <p:cNvSpPr/>
            <p:nvPr/>
          </p:nvSpPr>
          <p:spPr>
            <a:xfrm>
              <a:off x="5797995" y="3631074"/>
              <a:ext cx="10662" cy="42458"/>
            </a:xfrm>
            <a:custGeom>
              <a:avLst/>
              <a:gdLst/>
              <a:ahLst/>
              <a:cxnLst/>
              <a:rect l="l" t="t" r="r" b="b"/>
              <a:pathLst>
                <a:path w="335" h="1334" extrusionOk="0">
                  <a:moveTo>
                    <a:pt x="167" y="0"/>
                  </a:moveTo>
                  <a:cubicBezTo>
                    <a:pt x="84" y="0"/>
                    <a:pt x="1" y="72"/>
                    <a:pt x="1" y="167"/>
                  </a:cubicBezTo>
                  <a:lnTo>
                    <a:pt x="1" y="1179"/>
                  </a:lnTo>
                  <a:cubicBezTo>
                    <a:pt x="1" y="1262"/>
                    <a:pt x="84" y="1334"/>
                    <a:pt x="167" y="1334"/>
                  </a:cubicBezTo>
                  <a:cubicBezTo>
                    <a:pt x="251" y="1334"/>
                    <a:pt x="334" y="1262"/>
                    <a:pt x="334" y="1179"/>
                  </a:cubicBezTo>
                  <a:lnTo>
                    <a:pt x="334" y="167"/>
                  </a:lnTo>
                  <a:cubicBezTo>
                    <a:pt x="334" y="72"/>
                    <a:pt x="263" y="0"/>
                    <a:pt x="167" y="0"/>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0866;p85">
              <a:extLst>
                <a:ext uri="{FF2B5EF4-FFF2-40B4-BE49-F238E27FC236}">
                  <a16:creationId xmlns:a16="http://schemas.microsoft.com/office/drawing/2014/main" id="{A01CBB13-386F-328E-95F8-D417FB6F7686}"/>
                </a:ext>
              </a:extLst>
            </p:cNvPr>
            <p:cNvSpPr/>
            <p:nvPr/>
          </p:nvSpPr>
          <p:spPr>
            <a:xfrm>
              <a:off x="5776798" y="3409778"/>
              <a:ext cx="346379" cy="264136"/>
            </a:xfrm>
            <a:custGeom>
              <a:avLst/>
              <a:gdLst/>
              <a:ahLst/>
              <a:cxnLst/>
              <a:rect l="l" t="t" r="r" b="b"/>
              <a:pathLst>
                <a:path w="10883" h="8299" extrusionOk="0">
                  <a:moveTo>
                    <a:pt x="9144" y="2512"/>
                  </a:moveTo>
                  <a:cubicBezTo>
                    <a:pt x="9418" y="2512"/>
                    <a:pt x="9656" y="2715"/>
                    <a:pt x="9656" y="2953"/>
                  </a:cubicBezTo>
                  <a:lnTo>
                    <a:pt x="9656" y="2977"/>
                  </a:lnTo>
                  <a:cubicBezTo>
                    <a:pt x="9501" y="2917"/>
                    <a:pt x="9335" y="2869"/>
                    <a:pt x="9144" y="2869"/>
                  </a:cubicBezTo>
                  <a:cubicBezTo>
                    <a:pt x="8965" y="2869"/>
                    <a:pt x="8787" y="2905"/>
                    <a:pt x="8620" y="2977"/>
                  </a:cubicBezTo>
                  <a:lnTo>
                    <a:pt x="8620" y="2953"/>
                  </a:lnTo>
                  <a:cubicBezTo>
                    <a:pt x="8620" y="2727"/>
                    <a:pt x="8858" y="2512"/>
                    <a:pt x="9144" y="2512"/>
                  </a:cubicBezTo>
                  <a:close/>
                  <a:moveTo>
                    <a:pt x="2869" y="3203"/>
                  </a:moveTo>
                  <a:lnTo>
                    <a:pt x="2869" y="3858"/>
                  </a:lnTo>
                  <a:cubicBezTo>
                    <a:pt x="2869" y="3965"/>
                    <a:pt x="2846" y="4060"/>
                    <a:pt x="2798" y="4167"/>
                  </a:cubicBezTo>
                  <a:lnTo>
                    <a:pt x="2727" y="4334"/>
                  </a:lnTo>
                  <a:cubicBezTo>
                    <a:pt x="2715" y="4346"/>
                    <a:pt x="2715" y="4382"/>
                    <a:pt x="2715" y="4405"/>
                  </a:cubicBezTo>
                  <a:lnTo>
                    <a:pt x="2715" y="4751"/>
                  </a:lnTo>
                  <a:cubicBezTo>
                    <a:pt x="2715" y="4989"/>
                    <a:pt x="2619" y="5191"/>
                    <a:pt x="2441" y="5358"/>
                  </a:cubicBezTo>
                  <a:cubicBezTo>
                    <a:pt x="2298" y="5525"/>
                    <a:pt x="2072" y="5596"/>
                    <a:pt x="1834" y="5596"/>
                  </a:cubicBezTo>
                  <a:cubicBezTo>
                    <a:pt x="1369" y="5584"/>
                    <a:pt x="1000" y="5179"/>
                    <a:pt x="1000" y="4703"/>
                  </a:cubicBezTo>
                  <a:lnTo>
                    <a:pt x="1000" y="4405"/>
                  </a:lnTo>
                  <a:cubicBezTo>
                    <a:pt x="1000" y="4382"/>
                    <a:pt x="1000" y="4358"/>
                    <a:pt x="988" y="4334"/>
                  </a:cubicBezTo>
                  <a:lnTo>
                    <a:pt x="881" y="4143"/>
                  </a:lnTo>
                  <a:cubicBezTo>
                    <a:pt x="845" y="4060"/>
                    <a:pt x="822" y="3989"/>
                    <a:pt x="822" y="3905"/>
                  </a:cubicBezTo>
                  <a:lnTo>
                    <a:pt x="822" y="3882"/>
                  </a:lnTo>
                  <a:cubicBezTo>
                    <a:pt x="822" y="3501"/>
                    <a:pt x="1131" y="3203"/>
                    <a:pt x="1500" y="3203"/>
                  </a:cubicBezTo>
                  <a:close/>
                  <a:moveTo>
                    <a:pt x="9144" y="3215"/>
                  </a:moveTo>
                  <a:cubicBezTo>
                    <a:pt x="9704" y="3215"/>
                    <a:pt x="10168" y="3679"/>
                    <a:pt x="10168" y="4239"/>
                  </a:cubicBezTo>
                  <a:cubicBezTo>
                    <a:pt x="10168" y="4346"/>
                    <a:pt x="10156" y="4465"/>
                    <a:pt x="10108" y="4572"/>
                  </a:cubicBezTo>
                  <a:cubicBezTo>
                    <a:pt x="9656" y="4108"/>
                    <a:pt x="8870" y="3929"/>
                    <a:pt x="8823" y="3929"/>
                  </a:cubicBezTo>
                  <a:cubicBezTo>
                    <a:pt x="8814" y="3926"/>
                    <a:pt x="8804" y="3925"/>
                    <a:pt x="8794" y="3925"/>
                  </a:cubicBezTo>
                  <a:cubicBezTo>
                    <a:pt x="8763" y="3925"/>
                    <a:pt x="8727" y="3938"/>
                    <a:pt x="8692" y="3965"/>
                  </a:cubicBezTo>
                  <a:cubicBezTo>
                    <a:pt x="8644" y="3989"/>
                    <a:pt x="8632" y="4036"/>
                    <a:pt x="8632" y="4084"/>
                  </a:cubicBezTo>
                  <a:cubicBezTo>
                    <a:pt x="8632" y="4084"/>
                    <a:pt x="8632" y="4179"/>
                    <a:pt x="8513" y="4298"/>
                  </a:cubicBezTo>
                  <a:cubicBezTo>
                    <a:pt x="8453" y="4358"/>
                    <a:pt x="8453" y="4465"/>
                    <a:pt x="8513" y="4524"/>
                  </a:cubicBezTo>
                  <a:cubicBezTo>
                    <a:pt x="8543" y="4554"/>
                    <a:pt x="8584" y="4569"/>
                    <a:pt x="8626" y="4569"/>
                  </a:cubicBezTo>
                  <a:cubicBezTo>
                    <a:pt x="8668" y="4569"/>
                    <a:pt x="8709" y="4554"/>
                    <a:pt x="8739" y="4524"/>
                  </a:cubicBezTo>
                  <a:cubicBezTo>
                    <a:pt x="8823" y="4441"/>
                    <a:pt x="8882" y="4346"/>
                    <a:pt x="8918" y="4274"/>
                  </a:cubicBezTo>
                  <a:cubicBezTo>
                    <a:pt x="9180" y="4346"/>
                    <a:pt x="9739" y="4560"/>
                    <a:pt x="9989" y="4894"/>
                  </a:cubicBezTo>
                  <a:cubicBezTo>
                    <a:pt x="9906" y="5298"/>
                    <a:pt x="9573" y="5596"/>
                    <a:pt x="9144" y="5596"/>
                  </a:cubicBezTo>
                  <a:cubicBezTo>
                    <a:pt x="8704" y="5596"/>
                    <a:pt x="8334" y="5275"/>
                    <a:pt x="8287" y="4834"/>
                  </a:cubicBezTo>
                  <a:cubicBezTo>
                    <a:pt x="8287" y="4810"/>
                    <a:pt x="8275" y="4798"/>
                    <a:pt x="8263" y="4774"/>
                  </a:cubicBezTo>
                  <a:cubicBezTo>
                    <a:pt x="8156" y="4620"/>
                    <a:pt x="8108" y="4441"/>
                    <a:pt x="8108" y="4239"/>
                  </a:cubicBezTo>
                  <a:cubicBezTo>
                    <a:pt x="8108" y="3679"/>
                    <a:pt x="8573" y="3215"/>
                    <a:pt x="9144" y="3215"/>
                  </a:cubicBezTo>
                  <a:close/>
                  <a:moveTo>
                    <a:pt x="5441" y="298"/>
                  </a:moveTo>
                  <a:cubicBezTo>
                    <a:pt x="6013" y="298"/>
                    <a:pt x="6489" y="488"/>
                    <a:pt x="6858" y="845"/>
                  </a:cubicBezTo>
                  <a:cubicBezTo>
                    <a:pt x="7227" y="1226"/>
                    <a:pt x="7453" y="1738"/>
                    <a:pt x="7501" y="2369"/>
                  </a:cubicBezTo>
                  <a:cubicBezTo>
                    <a:pt x="7620" y="4060"/>
                    <a:pt x="7763" y="5001"/>
                    <a:pt x="7822" y="5334"/>
                  </a:cubicBezTo>
                  <a:lnTo>
                    <a:pt x="7822" y="5346"/>
                  </a:lnTo>
                  <a:cubicBezTo>
                    <a:pt x="7632" y="5453"/>
                    <a:pt x="7310" y="5632"/>
                    <a:pt x="6787" y="5763"/>
                  </a:cubicBezTo>
                  <a:lnTo>
                    <a:pt x="6525" y="5644"/>
                  </a:lnTo>
                  <a:cubicBezTo>
                    <a:pt x="6453" y="5608"/>
                    <a:pt x="6418" y="5548"/>
                    <a:pt x="6418" y="5477"/>
                  </a:cubicBezTo>
                  <a:lnTo>
                    <a:pt x="6418" y="4929"/>
                  </a:lnTo>
                  <a:cubicBezTo>
                    <a:pt x="6918" y="4596"/>
                    <a:pt x="7263" y="4024"/>
                    <a:pt x="7263" y="3370"/>
                  </a:cubicBezTo>
                  <a:lnTo>
                    <a:pt x="7263" y="3072"/>
                  </a:lnTo>
                  <a:cubicBezTo>
                    <a:pt x="7263" y="2869"/>
                    <a:pt x="7180" y="2691"/>
                    <a:pt x="7037" y="2560"/>
                  </a:cubicBezTo>
                  <a:cubicBezTo>
                    <a:pt x="6727" y="2274"/>
                    <a:pt x="6001" y="1798"/>
                    <a:pt x="4751" y="1667"/>
                  </a:cubicBezTo>
                  <a:cubicBezTo>
                    <a:pt x="4744" y="1666"/>
                    <a:pt x="4737" y="1666"/>
                    <a:pt x="4730" y="1666"/>
                  </a:cubicBezTo>
                  <a:cubicBezTo>
                    <a:pt x="4645" y="1666"/>
                    <a:pt x="4583" y="1733"/>
                    <a:pt x="4572" y="1822"/>
                  </a:cubicBezTo>
                  <a:cubicBezTo>
                    <a:pt x="4548" y="1905"/>
                    <a:pt x="4632" y="1977"/>
                    <a:pt x="4715" y="2000"/>
                  </a:cubicBezTo>
                  <a:cubicBezTo>
                    <a:pt x="5882" y="2119"/>
                    <a:pt x="6537" y="2548"/>
                    <a:pt x="6834" y="2798"/>
                  </a:cubicBezTo>
                  <a:cubicBezTo>
                    <a:pt x="6906" y="2858"/>
                    <a:pt x="6953" y="2965"/>
                    <a:pt x="6953" y="3072"/>
                  </a:cubicBezTo>
                  <a:lnTo>
                    <a:pt x="6953" y="3370"/>
                  </a:lnTo>
                  <a:cubicBezTo>
                    <a:pt x="6953" y="4215"/>
                    <a:pt x="6263" y="4894"/>
                    <a:pt x="5417" y="4894"/>
                  </a:cubicBezTo>
                  <a:cubicBezTo>
                    <a:pt x="4572" y="4894"/>
                    <a:pt x="3881" y="4215"/>
                    <a:pt x="3881" y="3370"/>
                  </a:cubicBezTo>
                  <a:lnTo>
                    <a:pt x="3881" y="3227"/>
                  </a:lnTo>
                  <a:cubicBezTo>
                    <a:pt x="3881" y="3167"/>
                    <a:pt x="3917" y="3108"/>
                    <a:pt x="3977" y="3084"/>
                  </a:cubicBezTo>
                  <a:cubicBezTo>
                    <a:pt x="4167" y="2965"/>
                    <a:pt x="4429" y="2750"/>
                    <a:pt x="4548" y="2393"/>
                  </a:cubicBezTo>
                  <a:cubicBezTo>
                    <a:pt x="4584" y="2310"/>
                    <a:pt x="4536" y="2215"/>
                    <a:pt x="4453" y="2203"/>
                  </a:cubicBezTo>
                  <a:cubicBezTo>
                    <a:pt x="4434" y="2198"/>
                    <a:pt x="4415" y="2196"/>
                    <a:pt x="4398" y="2196"/>
                  </a:cubicBezTo>
                  <a:cubicBezTo>
                    <a:pt x="4327" y="2196"/>
                    <a:pt x="4270" y="2234"/>
                    <a:pt x="4251" y="2310"/>
                  </a:cubicBezTo>
                  <a:cubicBezTo>
                    <a:pt x="4167" y="2572"/>
                    <a:pt x="3977" y="2727"/>
                    <a:pt x="3822" y="2810"/>
                  </a:cubicBezTo>
                  <a:cubicBezTo>
                    <a:pt x="3679" y="2905"/>
                    <a:pt x="3572" y="3072"/>
                    <a:pt x="3572" y="3227"/>
                  </a:cubicBezTo>
                  <a:lnTo>
                    <a:pt x="3572" y="3370"/>
                  </a:lnTo>
                  <a:cubicBezTo>
                    <a:pt x="3572" y="4024"/>
                    <a:pt x="3917" y="4584"/>
                    <a:pt x="4417" y="4929"/>
                  </a:cubicBezTo>
                  <a:lnTo>
                    <a:pt x="4417" y="5477"/>
                  </a:lnTo>
                  <a:cubicBezTo>
                    <a:pt x="4417" y="5548"/>
                    <a:pt x="4370" y="5608"/>
                    <a:pt x="4310" y="5644"/>
                  </a:cubicBezTo>
                  <a:lnTo>
                    <a:pt x="4048" y="5763"/>
                  </a:lnTo>
                  <a:cubicBezTo>
                    <a:pt x="3536" y="5632"/>
                    <a:pt x="3215" y="5453"/>
                    <a:pt x="3060" y="5346"/>
                  </a:cubicBezTo>
                  <a:lnTo>
                    <a:pt x="3060" y="5334"/>
                  </a:lnTo>
                  <a:cubicBezTo>
                    <a:pt x="3131" y="5001"/>
                    <a:pt x="3262" y="4060"/>
                    <a:pt x="3393" y="2369"/>
                  </a:cubicBezTo>
                  <a:cubicBezTo>
                    <a:pt x="3441" y="1738"/>
                    <a:pt x="3655" y="1226"/>
                    <a:pt x="4036" y="845"/>
                  </a:cubicBezTo>
                  <a:cubicBezTo>
                    <a:pt x="4393" y="488"/>
                    <a:pt x="4882" y="298"/>
                    <a:pt x="5441" y="298"/>
                  </a:cubicBezTo>
                  <a:close/>
                  <a:moveTo>
                    <a:pt x="2750" y="5465"/>
                  </a:moveTo>
                  <a:cubicBezTo>
                    <a:pt x="2786" y="5501"/>
                    <a:pt x="2810" y="5572"/>
                    <a:pt x="2869" y="5596"/>
                  </a:cubicBezTo>
                  <a:cubicBezTo>
                    <a:pt x="3000" y="5691"/>
                    <a:pt x="3239" y="5822"/>
                    <a:pt x="3584" y="5941"/>
                  </a:cubicBezTo>
                  <a:lnTo>
                    <a:pt x="3155" y="6144"/>
                  </a:lnTo>
                  <a:lnTo>
                    <a:pt x="2655" y="6001"/>
                  </a:lnTo>
                  <a:cubicBezTo>
                    <a:pt x="2512" y="5953"/>
                    <a:pt x="2512" y="5953"/>
                    <a:pt x="2512" y="5906"/>
                  </a:cubicBezTo>
                  <a:lnTo>
                    <a:pt x="2512" y="5691"/>
                  </a:lnTo>
                  <a:cubicBezTo>
                    <a:pt x="2572" y="5656"/>
                    <a:pt x="2619" y="5608"/>
                    <a:pt x="2667" y="5572"/>
                  </a:cubicBezTo>
                  <a:cubicBezTo>
                    <a:pt x="2691" y="5536"/>
                    <a:pt x="2727" y="5513"/>
                    <a:pt x="2750" y="5465"/>
                  </a:cubicBezTo>
                  <a:close/>
                  <a:moveTo>
                    <a:pt x="8096" y="5239"/>
                  </a:moveTo>
                  <a:cubicBezTo>
                    <a:pt x="8180" y="5417"/>
                    <a:pt x="8323" y="5572"/>
                    <a:pt x="8477" y="5691"/>
                  </a:cubicBezTo>
                  <a:lnTo>
                    <a:pt x="8477" y="6025"/>
                  </a:lnTo>
                  <a:lnTo>
                    <a:pt x="8489" y="6025"/>
                  </a:lnTo>
                  <a:lnTo>
                    <a:pt x="7977" y="6287"/>
                  </a:lnTo>
                  <a:cubicBezTo>
                    <a:pt x="7977" y="6287"/>
                    <a:pt x="7965" y="6287"/>
                    <a:pt x="7965" y="6263"/>
                  </a:cubicBezTo>
                  <a:lnTo>
                    <a:pt x="7227" y="5941"/>
                  </a:lnTo>
                  <a:cubicBezTo>
                    <a:pt x="7596" y="5822"/>
                    <a:pt x="7822" y="5667"/>
                    <a:pt x="7942" y="5596"/>
                  </a:cubicBezTo>
                  <a:cubicBezTo>
                    <a:pt x="8049" y="5525"/>
                    <a:pt x="8108" y="5406"/>
                    <a:pt x="8096" y="5275"/>
                  </a:cubicBezTo>
                  <a:lnTo>
                    <a:pt x="8096" y="5239"/>
                  </a:lnTo>
                  <a:close/>
                  <a:moveTo>
                    <a:pt x="2203" y="5870"/>
                  </a:moveTo>
                  <a:lnTo>
                    <a:pt x="2203" y="5929"/>
                  </a:lnTo>
                  <a:cubicBezTo>
                    <a:pt x="2203" y="5953"/>
                    <a:pt x="2203" y="5989"/>
                    <a:pt x="2215" y="6013"/>
                  </a:cubicBezTo>
                  <a:lnTo>
                    <a:pt x="1857" y="6370"/>
                  </a:lnTo>
                  <a:lnTo>
                    <a:pt x="1500" y="6013"/>
                  </a:lnTo>
                  <a:cubicBezTo>
                    <a:pt x="1512" y="5989"/>
                    <a:pt x="1512" y="5953"/>
                    <a:pt x="1512" y="5929"/>
                  </a:cubicBezTo>
                  <a:lnTo>
                    <a:pt x="1512" y="5870"/>
                  </a:lnTo>
                  <a:cubicBezTo>
                    <a:pt x="1619" y="5894"/>
                    <a:pt x="1726" y="5929"/>
                    <a:pt x="1834" y="5929"/>
                  </a:cubicBezTo>
                  <a:lnTo>
                    <a:pt x="1857" y="5929"/>
                  </a:lnTo>
                  <a:cubicBezTo>
                    <a:pt x="1976" y="5929"/>
                    <a:pt x="2096" y="5906"/>
                    <a:pt x="2203" y="5870"/>
                  </a:cubicBezTo>
                  <a:close/>
                  <a:moveTo>
                    <a:pt x="9525" y="5882"/>
                  </a:moveTo>
                  <a:lnTo>
                    <a:pt x="9525" y="6048"/>
                  </a:lnTo>
                  <a:cubicBezTo>
                    <a:pt x="9525" y="6108"/>
                    <a:pt x="9537" y="6144"/>
                    <a:pt x="9573" y="6191"/>
                  </a:cubicBezTo>
                  <a:lnTo>
                    <a:pt x="9394" y="6322"/>
                  </a:lnTo>
                  <a:cubicBezTo>
                    <a:pt x="9323" y="6394"/>
                    <a:pt x="9236" y="6429"/>
                    <a:pt x="9151" y="6429"/>
                  </a:cubicBezTo>
                  <a:cubicBezTo>
                    <a:pt x="9067" y="6429"/>
                    <a:pt x="8983" y="6394"/>
                    <a:pt x="8918" y="6322"/>
                  </a:cubicBezTo>
                  <a:lnTo>
                    <a:pt x="8763" y="6191"/>
                  </a:lnTo>
                  <a:cubicBezTo>
                    <a:pt x="8799" y="6144"/>
                    <a:pt x="8811" y="6084"/>
                    <a:pt x="8811" y="6048"/>
                  </a:cubicBezTo>
                  <a:lnTo>
                    <a:pt x="8811" y="5882"/>
                  </a:lnTo>
                  <a:cubicBezTo>
                    <a:pt x="8918" y="5906"/>
                    <a:pt x="9037" y="5941"/>
                    <a:pt x="9168" y="5941"/>
                  </a:cubicBezTo>
                  <a:cubicBezTo>
                    <a:pt x="9287" y="5941"/>
                    <a:pt x="9406" y="5929"/>
                    <a:pt x="9525" y="5882"/>
                  </a:cubicBezTo>
                  <a:close/>
                  <a:moveTo>
                    <a:pt x="6096" y="5096"/>
                  </a:moveTo>
                  <a:lnTo>
                    <a:pt x="6096" y="5477"/>
                  </a:lnTo>
                  <a:cubicBezTo>
                    <a:pt x="6096" y="5667"/>
                    <a:pt x="6215" y="5846"/>
                    <a:pt x="6394" y="5941"/>
                  </a:cubicBezTo>
                  <a:lnTo>
                    <a:pt x="6632" y="6048"/>
                  </a:lnTo>
                  <a:cubicBezTo>
                    <a:pt x="6406" y="6489"/>
                    <a:pt x="5941" y="6787"/>
                    <a:pt x="5417" y="6787"/>
                  </a:cubicBezTo>
                  <a:cubicBezTo>
                    <a:pt x="4894" y="6787"/>
                    <a:pt x="4441" y="6501"/>
                    <a:pt x="4203" y="6048"/>
                  </a:cubicBezTo>
                  <a:lnTo>
                    <a:pt x="4441" y="5941"/>
                  </a:lnTo>
                  <a:cubicBezTo>
                    <a:pt x="4620" y="5870"/>
                    <a:pt x="4739" y="5691"/>
                    <a:pt x="4739" y="5477"/>
                  </a:cubicBezTo>
                  <a:lnTo>
                    <a:pt x="4739" y="5096"/>
                  </a:lnTo>
                  <a:cubicBezTo>
                    <a:pt x="4941" y="5179"/>
                    <a:pt x="5179" y="5227"/>
                    <a:pt x="5417" y="5227"/>
                  </a:cubicBezTo>
                  <a:cubicBezTo>
                    <a:pt x="5656" y="5227"/>
                    <a:pt x="5894" y="5179"/>
                    <a:pt x="6096" y="5096"/>
                  </a:cubicBezTo>
                  <a:close/>
                  <a:moveTo>
                    <a:pt x="5417" y="0"/>
                  </a:moveTo>
                  <a:cubicBezTo>
                    <a:pt x="4763" y="0"/>
                    <a:pt x="4215" y="226"/>
                    <a:pt x="3786" y="643"/>
                  </a:cubicBezTo>
                  <a:cubicBezTo>
                    <a:pt x="3346" y="1060"/>
                    <a:pt x="3096" y="1655"/>
                    <a:pt x="3048" y="2346"/>
                  </a:cubicBezTo>
                  <a:cubicBezTo>
                    <a:pt x="3036" y="2548"/>
                    <a:pt x="3024" y="2703"/>
                    <a:pt x="3012" y="2881"/>
                  </a:cubicBezTo>
                  <a:lnTo>
                    <a:pt x="1524" y="2881"/>
                  </a:lnTo>
                  <a:cubicBezTo>
                    <a:pt x="964" y="2881"/>
                    <a:pt x="512" y="3334"/>
                    <a:pt x="512" y="3893"/>
                  </a:cubicBezTo>
                  <a:lnTo>
                    <a:pt x="512" y="3917"/>
                  </a:lnTo>
                  <a:cubicBezTo>
                    <a:pt x="512" y="4048"/>
                    <a:pt x="536" y="4167"/>
                    <a:pt x="595" y="4286"/>
                  </a:cubicBezTo>
                  <a:lnTo>
                    <a:pt x="667" y="4453"/>
                  </a:lnTo>
                  <a:lnTo>
                    <a:pt x="667" y="4703"/>
                  </a:lnTo>
                  <a:cubicBezTo>
                    <a:pt x="667" y="5120"/>
                    <a:pt x="881" y="5477"/>
                    <a:pt x="1179" y="5703"/>
                  </a:cubicBezTo>
                  <a:lnTo>
                    <a:pt x="1179" y="5929"/>
                  </a:lnTo>
                  <a:cubicBezTo>
                    <a:pt x="1179" y="5953"/>
                    <a:pt x="1167" y="5989"/>
                    <a:pt x="1131" y="5989"/>
                  </a:cubicBezTo>
                  <a:lnTo>
                    <a:pt x="476" y="6179"/>
                  </a:lnTo>
                  <a:cubicBezTo>
                    <a:pt x="191" y="6251"/>
                    <a:pt x="0" y="6513"/>
                    <a:pt x="0" y="6810"/>
                  </a:cubicBezTo>
                  <a:lnTo>
                    <a:pt x="0" y="8120"/>
                  </a:lnTo>
                  <a:cubicBezTo>
                    <a:pt x="0" y="8215"/>
                    <a:pt x="71" y="8287"/>
                    <a:pt x="167" y="8287"/>
                  </a:cubicBezTo>
                  <a:cubicBezTo>
                    <a:pt x="250" y="8287"/>
                    <a:pt x="333" y="8215"/>
                    <a:pt x="333" y="8120"/>
                  </a:cubicBezTo>
                  <a:lnTo>
                    <a:pt x="333" y="6810"/>
                  </a:lnTo>
                  <a:cubicBezTo>
                    <a:pt x="333" y="6668"/>
                    <a:pt x="429" y="6513"/>
                    <a:pt x="583" y="6477"/>
                  </a:cubicBezTo>
                  <a:lnTo>
                    <a:pt x="1238" y="6287"/>
                  </a:lnTo>
                  <a:cubicBezTo>
                    <a:pt x="1262" y="6287"/>
                    <a:pt x="1286" y="6263"/>
                    <a:pt x="1310" y="6251"/>
                  </a:cubicBezTo>
                  <a:lnTo>
                    <a:pt x="1715" y="6656"/>
                  </a:lnTo>
                  <a:lnTo>
                    <a:pt x="1715" y="8108"/>
                  </a:lnTo>
                  <a:cubicBezTo>
                    <a:pt x="1715" y="8203"/>
                    <a:pt x="1786" y="8275"/>
                    <a:pt x="1881" y="8275"/>
                  </a:cubicBezTo>
                  <a:cubicBezTo>
                    <a:pt x="1965" y="8275"/>
                    <a:pt x="2036" y="8203"/>
                    <a:pt x="2036" y="8108"/>
                  </a:cubicBezTo>
                  <a:lnTo>
                    <a:pt x="2036" y="6656"/>
                  </a:lnTo>
                  <a:lnTo>
                    <a:pt x="2441" y="6251"/>
                  </a:lnTo>
                  <a:cubicBezTo>
                    <a:pt x="2500" y="6287"/>
                    <a:pt x="2548" y="6298"/>
                    <a:pt x="2596" y="6310"/>
                  </a:cubicBezTo>
                  <a:lnTo>
                    <a:pt x="2750" y="6358"/>
                  </a:lnTo>
                  <a:cubicBezTo>
                    <a:pt x="2536" y="6501"/>
                    <a:pt x="2393" y="6751"/>
                    <a:pt x="2393" y="7037"/>
                  </a:cubicBezTo>
                  <a:lnTo>
                    <a:pt x="2393" y="8120"/>
                  </a:lnTo>
                  <a:cubicBezTo>
                    <a:pt x="2393" y="8215"/>
                    <a:pt x="2465" y="8287"/>
                    <a:pt x="2560" y="8287"/>
                  </a:cubicBezTo>
                  <a:cubicBezTo>
                    <a:pt x="2643" y="8287"/>
                    <a:pt x="2727" y="8215"/>
                    <a:pt x="2727" y="8120"/>
                  </a:cubicBezTo>
                  <a:lnTo>
                    <a:pt x="2727" y="7037"/>
                  </a:lnTo>
                  <a:cubicBezTo>
                    <a:pt x="2727" y="6834"/>
                    <a:pt x="2846" y="6656"/>
                    <a:pt x="3036" y="6560"/>
                  </a:cubicBezTo>
                  <a:lnTo>
                    <a:pt x="3941" y="6156"/>
                  </a:lnTo>
                  <a:cubicBezTo>
                    <a:pt x="4227" y="6727"/>
                    <a:pt x="4810" y="7096"/>
                    <a:pt x="5441" y="7096"/>
                  </a:cubicBezTo>
                  <a:cubicBezTo>
                    <a:pt x="6084" y="7096"/>
                    <a:pt x="6668" y="6739"/>
                    <a:pt x="6953" y="6156"/>
                  </a:cubicBezTo>
                  <a:lnTo>
                    <a:pt x="7858" y="6560"/>
                  </a:lnTo>
                  <a:cubicBezTo>
                    <a:pt x="8049" y="6656"/>
                    <a:pt x="8168" y="6834"/>
                    <a:pt x="8168" y="7037"/>
                  </a:cubicBezTo>
                  <a:lnTo>
                    <a:pt x="8168" y="8120"/>
                  </a:lnTo>
                  <a:cubicBezTo>
                    <a:pt x="8168" y="8215"/>
                    <a:pt x="8239" y="8287"/>
                    <a:pt x="8334" y="8287"/>
                  </a:cubicBezTo>
                  <a:cubicBezTo>
                    <a:pt x="8418" y="8287"/>
                    <a:pt x="8501" y="8215"/>
                    <a:pt x="8501" y="8120"/>
                  </a:cubicBezTo>
                  <a:lnTo>
                    <a:pt x="8501" y="7037"/>
                  </a:lnTo>
                  <a:cubicBezTo>
                    <a:pt x="8501" y="6834"/>
                    <a:pt x="8418" y="6656"/>
                    <a:pt x="8299" y="6501"/>
                  </a:cubicBezTo>
                  <a:lnTo>
                    <a:pt x="8537" y="6382"/>
                  </a:lnTo>
                  <a:lnTo>
                    <a:pt x="8715" y="6560"/>
                  </a:lnTo>
                  <a:cubicBezTo>
                    <a:pt x="8858" y="6679"/>
                    <a:pt x="9013" y="6739"/>
                    <a:pt x="9180" y="6739"/>
                  </a:cubicBezTo>
                  <a:cubicBezTo>
                    <a:pt x="9346" y="6739"/>
                    <a:pt x="9513" y="6679"/>
                    <a:pt x="9644" y="6560"/>
                  </a:cubicBezTo>
                  <a:lnTo>
                    <a:pt x="9823" y="6382"/>
                  </a:lnTo>
                  <a:lnTo>
                    <a:pt x="10358" y="6656"/>
                  </a:lnTo>
                  <a:cubicBezTo>
                    <a:pt x="10478" y="6715"/>
                    <a:pt x="10549" y="6834"/>
                    <a:pt x="10549" y="6965"/>
                  </a:cubicBezTo>
                  <a:lnTo>
                    <a:pt x="10549" y="8144"/>
                  </a:lnTo>
                  <a:cubicBezTo>
                    <a:pt x="10549" y="8227"/>
                    <a:pt x="10620" y="8299"/>
                    <a:pt x="10716" y="8299"/>
                  </a:cubicBezTo>
                  <a:cubicBezTo>
                    <a:pt x="10799" y="8299"/>
                    <a:pt x="10882" y="8227"/>
                    <a:pt x="10882" y="8144"/>
                  </a:cubicBezTo>
                  <a:lnTo>
                    <a:pt x="10882" y="6965"/>
                  </a:lnTo>
                  <a:cubicBezTo>
                    <a:pt x="10823" y="6703"/>
                    <a:pt x="10692" y="6477"/>
                    <a:pt x="10466" y="6358"/>
                  </a:cubicBezTo>
                  <a:lnTo>
                    <a:pt x="9823" y="6025"/>
                  </a:lnTo>
                  <a:lnTo>
                    <a:pt x="9823" y="6013"/>
                  </a:lnTo>
                  <a:lnTo>
                    <a:pt x="9823" y="5691"/>
                  </a:lnTo>
                  <a:cubicBezTo>
                    <a:pt x="10097" y="5501"/>
                    <a:pt x="10275" y="5227"/>
                    <a:pt x="10311" y="4882"/>
                  </a:cubicBezTo>
                  <a:cubicBezTo>
                    <a:pt x="10430" y="4679"/>
                    <a:pt x="10489" y="4453"/>
                    <a:pt x="10489" y="4215"/>
                  </a:cubicBezTo>
                  <a:cubicBezTo>
                    <a:pt x="10489" y="3786"/>
                    <a:pt x="10287" y="3381"/>
                    <a:pt x="9954" y="3143"/>
                  </a:cubicBezTo>
                  <a:cubicBezTo>
                    <a:pt x="9977" y="3084"/>
                    <a:pt x="9989" y="3012"/>
                    <a:pt x="9989" y="2953"/>
                  </a:cubicBezTo>
                  <a:cubicBezTo>
                    <a:pt x="9989" y="2536"/>
                    <a:pt x="9620" y="2191"/>
                    <a:pt x="9156" y="2191"/>
                  </a:cubicBezTo>
                  <a:cubicBezTo>
                    <a:pt x="8692" y="2191"/>
                    <a:pt x="8323" y="2524"/>
                    <a:pt x="8323" y="2953"/>
                  </a:cubicBezTo>
                  <a:cubicBezTo>
                    <a:pt x="8323" y="3024"/>
                    <a:pt x="8334" y="3084"/>
                    <a:pt x="8346" y="3143"/>
                  </a:cubicBezTo>
                  <a:cubicBezTo>
                    <a:pt x="8156" y="3286"/>
                    <a:pt x="8013" y="3477"/>
                    <a:pt x="7906" y="3715"/>
                  </a:cubicBezTo>
                  <a:cubicBezTo>
                    <a:pt x="7858" y="3334"/>
                    <a:pt x="7834" y="2869"/>
                    <a:pt x="7787" y="2346"/>
                  </a:cubicBezTo>
                  <a:cubicBezTo>
                    <a:pt x="7739" y="1655"/>
                    <a:pt x="7489" y="1060"/>
                    <a:pt x="7060" y="643"/>
                  </a:cubicBezTo>
                  <a:cubicBezTo>
                    <a:pt x="6644" y="226"/>
                    <a:pt x="6072" y="0"/>
                    <a:pt x="5417" y="0"/>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0867;p85">
              <a:extLst>
                <a:ext uri="{FF2B5EF4-FFF2-40B4-BE49-F238E27FC236}">
                  <a16:creationId xmlns:a16="http://schemas.microsoft.com/office/drawing/2014/main" id="{C96EE60A-2F6B-D129-7BEE-21531BCE911B}"/>
                </a:ext>
              </a:extLst>
            </p:cNvPr>
            <p:cNvSpPr/>
            <p:nvPr/>
          </p:nvSpPr>
          <p:spPr>
            <a:xfrm>
              <a:off x="6089408" y="3637503"/>
              <a:ext cx="10662" cy="36029"/>
            </a:xfrm>
            <a:custGeom>
              <a:avLst/>
              <a:gdLst/>
              <a:ahLst/>
              <a:cxnLst/>
              <a:rect l="l" t="t" r="r" b="b"/>
              <a:pathLst>
                <a:path w="335" h="1132" extrusionOk="0">
                  <a:moveTo>
                    <a:pt x="167" y="1"/>
                  </a:moveTo>
                  <a:cubicBezTo>
                    <a:pt x="72" y="1"/>
                    <a:pt x="1" y="84"/>
                    <a:pt x="1" y="167"/>
                  </a:cubicBezTo>
                  <a:lnTo>
                    <a:pt x="1" y="977"/>
                  </a:lnTo>
                  <a:cubicBezTo>
                    <a:pt x="1" y="1060"/>
                    <a:pt x="72" y="1132"/>
                    <a:pt x="167" y="1132"/>
                  </a:cubicBezTo>
                  <a:cubicBezTo>
                    <a:pt x="251" y="1132"/>
                    <a:pt x="322" y="1060"/>
                    <a:pt x="322" y="977"/>
                  </a:cubicBezTo>
                  <a:lnTo>
                    <a:pt x="322" y="167"/>
                  </a:lnTo>
                  <a:cubicBezTo>
                    <a:pt x="334" y="84"/>
                    <a:pt x="251" y="1"/>
                    <a:pt x="167" y="1"/>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 name="Google Shape;304;p39">
            <a:extLst>
              <a:ext uri="{FF2B5EF4-FFF2-40B4-BE49-F238E27FC236}">
                <a16:creationId xmlns:a16="http://schemas.microsoft.com/office/drawing/2014/main" id="{173672DC-D02E-9C82-8AB0-8E86F34A3BDE}"/>
              </a:ext>
            </a:extLst>
          </p:cNvPr>
          <p:cNvSpPr/>
          <p:nvPr/>
        </p:nvSpPr>
        <p:spPr>
          <a:xfrm>
            <a:off x="1567543" y="6340008"/>
            <a:ext cx="1725763" cy="228544"/>
          </a:xfrm>
          <a:prstGeom prst="rect">
            <a:avLst/>
          </a:prstGeom>
          <a:solidFill>
            <a:srgbClr val="F0ACBB">
              <a:alpha val="61360"/>
            </a:srgbClr>
          </a:solidFill>
          <a:ln>
            <a:noFill/>
          </a:ln>
        </p:spPr>
        <p:txBody>
          <a:bodyPr spcFirstLastPara="1" wrap="square" lIns="91425" tIns="91425" rIns="91425" bIns="91425" anchor="ctr" anchorCtr="0">
            <a:noAutofit/>
          </a:bodyPr>
          <a:lstStyle/>
          <a:p>
            <a:pPr algn="ctr"/>
            <a:endParaRPr b="1" dirty="0">
              <a:latin typeface="Calibri" panose="020F0502020204030204" pitchFamily="34" charset="0"/>
              <a:ea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C0FDEA16-3188-7BB3-2097-553B84ED0C34}"/>
              </a:ext>
            </a:extLst>
          </p:cNvPr>
          <p:cNvSpPr txBox="1"/>
          <p:nvPr/>
        </p:nvSpPr>
        <p:spPr>
          <a:xfrm>
            <a:off x="8102089" y="3772244"/>
            <a:ext cx="3563052" cy="4586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Shadows Into Light" panose="020B0604020202020204" charset="0"/>
                <a:cs typeface="Calibri" panose="020F0502020204030204" pitchFamily="34" charset="0"/>
              </a:rPr>
              <a:t>Figure </a:t>
            </a:r>
            <a:r>
              <a:rPr lang="en-GB" altLang="en-US" sz="1200" dirty="0">
                <a:latin typeface="Shadows Into Light" panose="020B0604020202020204" charset="0"/>
                <a:cs typeface="Calibri" panose="020F0502020204030204" pitchFamily="34" charset="0"/>
              </a:rPr>
              <a:t>2</a:t>
            </a:r>
            <a:r>
              <a:rPr kumimoji="0" lang="en-GB" altLang="en-US" sz="1200" b="0" i="0" u="none" strike="noStrike" cap="none" normalizeH="0" baseline="0" dirty="0">
                <a:ln>
                  <a:noFill/>
                </a:ln>
                <a:solidFill>
                  <a:srgbClr val="000000"/>
                </a:solidFill>
                <a:effectLst/>
                <a:latin typeface="Shadows Into Light" panose="020B0604020202020204" charset="0"/>
                <a:cs typeface="Calibri" panose="020F0502020204030204" pitchFamily="34" charset="0"/>
              </a:rPr>
              <a:t>. ‘The Rainbow Model (Griffin, 2020, adapted from Dahlgren &amp; Whitehead, 2007)</a:t>
            </a:r>
            <a:endParaRPr kumimoji="0" lang="en-GB" altLang="en-US" sz="1200" b="0" i="0" u="none" strike="noStrike" cap="none" normalizeH="0" baseline="0" dirty="0">
              <a:ln>
                <a:noFill/>
              </a:ln>
              <a:solidFill>
                <a:schemeClr val="tx1"/>
              </a:solidFill>
              <a:effectLst/>
              <a:latin typeface="Shadows Into Light" panose="020B0604020202020204" charset="0"/>
            </a:endParaRPr>
          </a:p>
        </p:txBody>
      </p:sp>
      <p:sp>
        <p:nvSpPr>
          <p:cNvPr id="622" name="Google Shape;622;p49"/>
          <p:cNvSpPr/>
          <p:nvPr/>
        </p:nvSpPr>
        <p:spPr>
          <a:xfrm rot="21315349">
            <a:off x="4908968" y="8325504"/>
            <a:ext cx="773010" cy="892926"/>
          </a:xfrm>
          <a:custGeom>
            <a:avLst/>
            <a:gdLst/>
            <a:ahLst/>
            <a:cxnLst/>
            <a:rect l="l" t="t" r="r" b="b"/>
            <a:pathLst>
              <a:path w="156581" h="186937" extrusionOk="0">
                <a:moveTo>
                  <a:pt x="11240" y="1750"/>
                </a:moveTo>
                <a:cubicBezTo>
                  <a:pt x="15115" y="0"/>
                  <a:pt x="20321" y="553"/>
                  <a:pt x="22882" y="2997"/>
                </a:cubicBezTo>
                <a:lnTo>
                  <a:pt x="23911" y="3984"/>
                </a:lnTo>
                <a:lnTo>
                  <a:pt x="25451" y="3047"/>
                </a:lnTo>
                <a:cubicBezTo>
                  <a:pt x="28272" y="1331"/>
                  <a:pt x="32289" y="1181"/>
                  <a:pt x="35620" y="2654"/>
                </a:cubicBezTo>
                <a:cubicBezTo>
                  <a:pt x="37896" y="3658"/>
                  <a:pt x="38926" y="5055"/>
                  <a:pt x="39026" y="7273"/>
                </a:cubicBezTo>
                <a:cubicBezTo>
                  <a:pt x="39110" y="8981"/>
                  <a:pt x="39160" y="9081"/>
                  <a:pt x="39905" y="8981"/>
                </a:cubicBezTo>
                <a:cubicBezTo>
                  <a:pt x="41763" y="8738"/>
                  <a:pt x="44994" y="9140"/>
                  <a:pt x="46743" y="9826"/>
                </a:cubicBezTo>
                <a:cubicBezTo>
                  <a:pt x="49304" y="10839"/>
                  <a:pt x="51840" y="13249"/>
                  <a:pt x="52526" y="15325"/>
                </a:cubicBezTo>
                <a:cubicBezTo>
                  <a:pt x="52844" y="16279"/>
                  <a:pt x="53162" y="16772"/>
                  <a:pt x="53421" y="16697"/>
                </a:cubicBezTo>
                <a:cubicBezTo>
                  <a:pt x="55221" y="16187"/>
                  <a:pt x="59079" y="17124"/>
                  <a:pt x="60401" y="18396"/>
                </a:cubicBezTo>
                <a:cubicBezTo>
                  <a:pt x="62854" y="20773"/>
                  <a:pt x="62586" y="24907"/>
                  <a:pt x="59816" y="27351"/>
                </a:cubicBezTo>
                <a:lnTo>
                  <a:pt x="58945" y="28113"/>
                </a:lnTo>
                <a:lnTo>
                  <a:pt x="60251" y="29209"/>
                </a:lnTo>
                <a:cubicBezTo>
                  <a:pt x="65398" y="33519"/>
                  <a:pt x="64837" y="41520"/>
                  <a:pt x="59163" y="44910"/>
                </a:cubicBezTo>
                <a:cubicBezTo>
                  <a:pt x="55756" y="46952"/>
                  <a:pt x="50978" y="47697"/>
                  <a:pt x="41981" y="47605"/>
                </a:cubicBezTo>
                <a:cubicBezTo>
                  <a:pt x="39453" y="47580"/>
                  <a:pt x="34574" y="47580"/>
                  <a:pt x="31067" y="47597"/>
                </a:cubicBezTo>
                <a:lnTo>
                  <a:pt x="24732" y="47647"/>
                </a:lnTo>
                <a:lnTo>
                  <a:pt x="22263" y="49262"/>
                </a:lnTo>
                <a:cubicBezTo>
                  <a:pt x="20547" y="50392"/>
                  <a:pt x="19434" y="51346"/>
                  <a:pt x="18605" y="52409"/>
                </a:cubicBezTo>
                <a:cubicBezTo>
                  <a:pt x="17534" y="53773"/>
                  <a:pt x="17417" y="54242"/>
                  <a:pt x="17484" y="57004"/>
                </a:cubicBezTo>
                <a:cubicBezTo>
                  <a:pt x="17618" y="62209"/>
                  <a:pt x="18321" y="64821"/>
                  <a:pt x="21468" y="71750"/>
                </a:cubicBezTo>
                <a:cubicBezTo>
                  <a:pt x="25284" y="80178"/>
                  <a:pt x="26882" y="83107"/>
                  <a:pt x="29042" y="85693"/>
                </a:cubicBezTo>
                <a:cubicBezTo>
                  <a:pt x="30029" y="86874"/>
                  <a:pt x="32097" y="89351"/>
                  <a:pt x="33653" y="91226"/>
                </a:cubicBezTo>
                <a:cubicBezTo>
                  <a:pt x="41730" y="100917"/>
                  <a:pt x="51505" y="107805"/>
                  <a:pt x="73868" y="119572"/>
                </a:cubicBezTo>
                <a:cubicBezTo>
                  <a:pt x="77684" y="121581"/>
                  <a:pt x="83685" y="124753"/>
                  <a:pt x="87208" y="126628"/>
                </a:cubicBezTo>
                <a:cubicBezTo>
                  <a:pt x="90715" y="128502"/>
                  <a:pt x="93661" y="130042"/>
                  <a:pt x="93719" y="130051"/>
                </a:cubicBezTo>
                <a:cubicBezTo>
                  <a:pt x="93778" y="130051"/>
                  <a:pt x="91903" y="128218"/>
                  <a:pt x="89552" y="125966"/>
                </a:cubicBezTo>
                <a:cubicBezTo>
                  <a:pt x="85099" y="121698"/>
                  <a:pt x="82396" y="118551"/>
                  <a:pt x="79525" y="114316"/>
                </a:cubicBezTo>
                <a:cubicBezTo>
                  <a:pt x="76278" y="109521"/>
                  <a:pt x="72152" y="102290"/>
                  <a:pt x="69666" y="97034"/>
                </a:cubicBezTo>
                <a:cubicBezTo>
                  <a:pt x="64670" y="86497"/>
                  <a:pt x="63096" y="80237"/>
                  <a:pt x="62653" y="69223"/>
                </a:cubicBezTo>
                <a:cubicBezTo>
                  <a:pt x="62427" y="63615"/>
                  <a:pt x="62552" y="61883"/>
                  <a:pt x="63531" y="57171"/>
                </a:cubicBezTo>
                <a:cubicBezTo>
                  <a:pt x="64435" y="52811"/>
                  <a:pt x="65021" y="51949"/>
                  <a:pt x="66938" y="52175"/>
                </a:cubicBezTo>
                <a:cubicBezTo>
                  <a:pt x="68043" y="52300"/>
                  <a:pt x="68930" y="53137"/>
                  <a:pt x="72319" y="57230"/>
                </a:cubicBezTo>
                <a:cubicBezTo>
                  <a:pt x="77985" y="64059"/>
                  <a:pt x="90204" y="77408"/>
                  <a:pt x="100499" y="88003"/>
                </a:cubicBezTo>
                <a:cubicBezTo>
                  <a:pt x="103930" y="91535"/>
                  <a:pt x="107981" y="95820"/>
                  <a:pt x="109521" y="97544"/>
                </a:cubicBezTo>
                <a:cubicBezTo>
                  <a:pt x="123422" y="113136"/>
                  <a:pt x="132553" y="128603"/>
                  <a:pt x="133800" y="138671"/>
                </a:cubicBezTo>
                <a:cubicBezTo>
                  <a:pt x="133959" y="140027"/>
                  <a:pt x="134143" y="142663"/>
                  <a:pt x="134185" y="144496"/>
                </a:cubicBezTo>
                <a:cubicBezTo>
                  <a:pt x="134235" y="146346"/>
                  <a:pt x="134344" y="149693"/>
                  <a:pt x="134428" y="151936"/>
                </a:cubicBezTo>
                <a:lnTo>
                  <a:pt x="134587" y="156021"/>
                </a:lnTo>
                <a:lnTo>
                  <a:pt x="136143" y="157510"/>
                </a:lnTo>
                <a:cubicBezTo>
                  <a:pt x="139148" y="160373"/>
                  <a:pt x="148396" y="171018"/>
                  <a:pt x="150262" y="173755"/>
                </a:cubicBezTo>
                <a:cubicBezTo>
                  <a:pt x="151509" y="175580"/>
                  <a:pt x="156104" y="183807"/>
                  <a:pt x="156280" y="184526"/>
                </a:cubicBezTo>
                <a:cubicBezTo>
                  <a:pt x="156581" y="185748"/>
                  <a:pt x="154740" y="186937"/>
                  <a:pt x="153133" y="186560"/>
                </a:cubicBezTo>
                <a:cubicBezTo>
                  <a:pt x="152137" y="186334"/>
                  <a:pt x="150739" y="184585"/>
                  <a:pt x="148881" y="181237"/>
                </a:cubicBezTo>
                <a:cubicBezTo>
                  <a:pt x="146153" y="176316"/>
                  <a:pt x="145107" y="174801"/>
                  <a:pt x="141667" y="170734"/>
                </a:cubicBezTo>
                <a:cubicBezTo>
                  <a:pt x="137005" y="165235"/>
                  <a:pt x="138110" y="165762"/>
                  <a:pt x="130469" y="165403"/>
                </a:cubicBezTo>
                <a:cubicBezTo>
                  <a:pt x="111805" y="164540"/>
                  <a:pt x="103018" y="165302"/>
                  <a:pt x="88313" y="169035"/>
                </a:cubicBezTo>
                <a:cubicBezTo>
                  <a:pt x="80262" y="171077"/>
                  <a:pt x="74386" y="172240"/>
                  <a:pt x="66528" y="173328"/>
                </a:cubicBezTo>
                <a:cubicBezTo>
                  <a:pt x="42165" y="176709"/>
                  <a:pt x="30858" y="176626"/>
                  <a:pt x="17584" y="172952"/>
                </a:cubicBezTo>
                <a:cubicBezTo>
                  <a:pt x="14362" y="172056"/>
                  <a:pt x="5340" y="168541"/>
                  <a:pt x="2520" y="167076"/>
                </a:cubicBezTo>
                <a:cubicBezTo>
                  <a:pt x="201" y="165871"/>
                  <a:pt x="0" y="164314"/>
                  <a:pt x="1992" y="163093"/>
                </a:cubicBezTo>
                <a:cubicBezTo>
                  <a:pt x="2988" y="162482"/>
                  <a:pt x="16421" y="157410"/>
                  <a:pt x="21099" y="155878"/>
                </a:cubicBezTo>
                <a:cubicBezTo>
                  <a:pt x="27979" y="153627"/>
                  <a:pt x="40968" y="150564"/>
                  <a:pt x="51463" y="148714"/>
                </a:cubicBezTo>
                <a:cubicBezTo>
                  <a:pt x="69474" y="145551"/>
                  <a:pt x="90882" y="145751"/>
                  <a:pt x="107110" y="149250"/>
                </a:cubicBezTo>
                <a:cubicBezTo>
                  <a:pt x="111404" y="150179"/>
                  <a:pt x="119129" y="152539"/>
                  <a:pt x="123087" y="154137"/>
                </a:cubicBezTo>
                <a:cubicBezTo>
                  <a:pt x="125062" y="154933"/>
                  <a:pt x="126661" y="155510"/>
                  <a:pt x="126678" y="155426"/>
                </a:cubicBezTo>
                <a:cubicBezTo>
                  <a:pt x="126719" y="155209"/>
                  <a:pt x="119087" y="149777"/>
                  <a:pt x="116107" y="147902"/>
                </a:cubicBezTo>
                <a:cubicBezTo>
                  <a:pt x="109830" y="143944"/>
                  <a:pt x="90029" y="132921"/>
                  <a:pt x="76044" y="125598"/>
                </a:cubicBezTo>
                <a:cubicBezTo>
                  <a:pt x="60736" y="117580"/>
                  <a:pt x="52886" y="113002"/>
                  <a:pt x="44835" y="107412"/>
                </a:cubicBezTo>
                <a:cubicBezTo>
                  <a:pt x="38022" y="102675"/>
                  <a:pt x="35143" y="100005"/>
                  <a:pt x="28866" y="92615"/>
                </a:cubicBezTo>
                <a:cubicBezTo>
                  <a:pt x="22874" y="85568"/>
                  <a:pt x="21434" y="83417"/>
                  <a:pt x="19317" y="78379"/>
                </a:cubicBezTo>
                <a:cubicBezTo>
                  <a:pt x="18522" y="76496"/>
                  <a:pt x="17216" y="73533"/>
                  <a:pt x="16421" y="71792"/>
                </a:cubicBezTo>
                <a:cubicBezTo>
                  <a:pt x="14446" y="67482"/>
                  <a:pt x="13667" y="64402"/>
                  <a:pt x="13241" y="59247"/>
                </a:cubicBezTo>
                <a:cubicBezTo>
                  <a:pt x="12914" y="55296"/>
                  <a:pt x="12713" y="54510"/>
                  <a:pt x="11098" y="51128"/>
                </a:cubicBezTo>
                <a:cubicBezTo>
                  <a:pt x="10119" y="49061"/>
                  <a:pt x="8621" y="45086"/>
                  <a:pt x="7784" y="42299"/>
                </a:cubicBezTo>
                <a:cubicBezTo>
                  <a:pt x="6947" y="39512"/>
                  <a:pt x="5842" y="36265"/>
                  <a:pt x="5340" y="35101"/>
                </a:cubicBezTo>
                <a:cubicBezTo>
                  <a:pt x="3875" y="31695"/>
                  <a:pt x="1942" y="24389"/>
                  <a:pt x="1532" y="20673"/>
                </a:cubicBezTo>
                <a:cubicBezTo>
                  <a:pt x="1072" y="16513"/>
                  <a:pt x="1758" y="12772"/>
                  <a:pt x="3566" y="9700"/>
                </a:cubicBezTo>
                <a:cubicBezTo>
                  <a:pt x="6185" y="5248"/>
                  <a:pt x="8269" y="3089"/>
                  <a:pt x="11240" y="1750"/>
                </a:cubicBezTo>
                <a:lnTo>
                  <a:pt x="11240" y="1750"/>
                </a:lnTo>
                <a:close/>
                <a:moveTo>
                  <a:pt x="10797" y="6470"/>
                </a:moveTo>
                <a:cubicBezTo>
                  <a:pt x="9039" y="8378"/>
                  <a:pt x="6922" y="11952"/>
                  <a:pt x="6194" y="14262"/>
                </a:cubicBezTo>
                <a:cubicBezTo>
                  <a:pt x="5106" y="17718"/>
                  <a:pt x="5566" y="22505"/>
                  <a:pt x="7767" y="30599"/>
                </a:cubicBezTo>
                <a:cubicBezTo>
                  <a:pt x="8646" y="33821"/>
                  <a:pt x="9550" y="36650"/>
                  <a:pt x="9776" y="36867"/>
                </a:cubicBezTo>
                <a:cubicBezTo>
                  <a:pt x="10060" y="37135"/>
                  <a:pt x="10219" y="36700"/>
                  <a:pt x="10286" y="35436"/>
                </a:cubicBezTo>
                <a:cubicBezTo>
                  <a:pt x="10462" y="32356"/>
                  <a:pt x="11433" y="25619"/>
                  <a:pt x="12102" y="22941"/>
                </a:cubicBezTo>
                <a:cubicBezTo>
                  <a:pt x="12613" y="20882"/>
                  <a:pt x="12839" y="20438"/>
                  <a:pt x="13257" y="20698"/>
                </a:cubicBezTo>
                <a:cubicBezTo>
                  <a:pt x="13533" y="20882"/>
                  <a:pt x="13877" y="22079"/>
                  <a:pt x="14011" y="23326"/>
                </a:cubicBezTo>
                <a:cubicBezTo>
                  <a:pt x="14245" y="25527"/>
                  <a:pt x="14153" y="34432"/>
                  <a:pt x="13868" y="37696"/>
                </a:cubicBezTo>
                <a:cubicBezTo>
                  <a:pt x="13667" y="39964"/>
                  <a:pt x="14228" y="40181"/>
                  <a:pt x="14605" y="37972"/>
                </a:cubicBezTo>
                <a:cubicBezTo>
                  <a:pt x="15124" y="34875"/>
                  <a:pt x="17969" y="27226"/>
                  <a:pt x="20003" y="23434"/>
                </a:cubicBezTo>
                <a:cubicBezTo>
                  <a:pt x="22254" y="19225"/>
                  <a:pt x="23091" y="15785"/>
                  <a:pt x="22773" y="11960"/>
                </a:cubicBezTo>
                <a:cubicBezTo>
                  <a:pt x="22296" y="6185"/>
                  <a:pt x="19467" y="3348"/>
                  <a:pt x="14965" y="4126"/>
                </a:cubicBezTo>
                <a:cubicBezTo>
                  <a:pt x="12856" y="4486"/>
                  <a:pt x="12387" y="4754"/>
                  <a:pt x="10797" y="6470"/>
                </a:cubicBezTo>
                <a:lnTo>
                  <a:pt x="10797" y="6470"/>
                </a:lnTo>
                <a:close/>
                <a:moveTo>
                  <a:pt x="26506" y="8755"/>
                </a:moveTo>
                <a:cubicBezTo>
                  <a:pt x="26740" y="10010"/>
                  <a:pt x="26874" y="11274"/>
                  <a:pt x="26924" y="12538"/>
                </a:cubicBezTo>
                <a:lnTo>
                  <a:pt x="26958" y="14488"/>
                </a:lnTo>
                <a:lnTo>
                  <a:pt x="29452" y="12956"/>
                </a:lnTo>
                <a:cubicBezTo>
                  <a:pt x="30816" y="12128"/>
                  <a:pt x="32766" y="11056"/>
                  <a:pt x="33754" y="10613"/>
                </a:cubicBezTo>
                <a:lnTo>
                  <a:pt x="35561" y="9792"/>
                </a:lnTo>
                <a:lnTo>
                  <a:pt x="35402" y="8202"/>
                </a:lnTo>
                <a:cubicBezTo>
                  <a:pt x="35218" y="6445"/>
                  <a:pt x="34674" y="5742"/>
                  <a:pt x="33084" y="5215"/>
                </a:cubicBezTo>
                <a:cubicBezTo>
                  <a:pt x="31151" y="4562"/>
                  <a:pt x="29669" y="4754"/>
                  <a:pt x="27811" y="5892"/>
                </a:cubicBezTo>
                <a:lnTo>
                  <a:pt x="26129" y="6922"/>
                </a:lnTo>
                <a:close/>
                <a:moveTo>
                  <a:pt x="27519" y="20020"/>
                </a:moveTo>
                <a:cubicBezTo>
                  <a:pt x="24916" y="23100"/>
                  <a:pt x="23200" y="25987"/>
                  <a:pt x="21091" y="30841"/>
                </a:cubicBezTo>
                <a:cubicBezTo>
                  <a:pt x="19476" y="34574"/>
                  <a:pt x="17501" y="40240"/>
                  <a:pt x="17810" y="40265"/>
                </a:cubicBezTo>
                <a:cubicBezTo>
                  <a:pt x="17869" y="40265"/>
                  <a:pt x="18488" y="39679"/>
                  <a:pt x="19174" y="38976"/>
                </a:cubicBezTo>
                <a:cubicBezTo>
                  <a:pt x="22999" y="35034"/>
                  <a:pt x="33469" y="26514"/>
                  <a:pt x="34390" y="26581"/>
                </a:cubicBezTo>
                <a:cubicBezTo>
                  <a:pt x="34699" y="26606"/>
                  <a:pt x="34942" y="26707"/>
                  <a:pt x="34925" y="26799"/>
                </a:cubicBezTo>
                <a:cubicBezTo>
                  <a:pt x="34900" y="26891"/>
                  <a:pt x="32582" y="29360"/>
                  <a:pt x="29753" y="32297"/>
                </a:cubicBezTo>
                <a:cubicBezTo>
                  <a:pt x="26933" y="35235"/>
                  <a:pt x="24221" y="38064"/>
                  <a:pt x="23727" y="38591"/>
                </a:cubicBezTo>
                <a:lnTo>
                  <a:pt x="22832" y="39554"/>
                </a:lnTo>
                <a:lnTo>
                  <a:pt x="24589" y="38959"/>
                </a:lnTo>
                <a:cubicBezTo>
                  <a:pt x="27703" y="37913"/>
                  <a:pt x="35243" y="34348"/>
                  <a:pt x="38256" y="32498"/>
                </a:cubicBezTo>
                <a:cubicBezTo>
                  <a:pt x="39880" y="31511"/>
                  <a:pt x="41939" y="30013"/>
                  <a:pt x="42885" y="29142"/>
                </a:cubicBezTo>
                <a:cubicBezTo>
                  <a:pt x="46249" y="26037"/>
                  <a:pt x="48542" y="21016"/>
                  <a:pt x="48333" y="17216"/>
                </a:cubicBezTo>
                <a:cubicBezTo>
                  <a:pt x="48266" y="16086"/>
                  <a:pt x="48023" y="15643"/>
                  <a:pt x="46885" y="14546"/>
                </a:cubicBezTo>
                <a:cubicBezTo>
                  <a:pt x="45211" y="12956"/>
                  <a:pt x="43596" y="12337"/>
                  <a:pt x="41462" y="12471"/>
                </a:cubicBezTo>
                <a:cubicBezTo>
                  <a:pt x="38131" y="12680"/>
                  <a:pt x="35762" y="13567"/>
                  <a:pt x="32130" y="15969"/>
                </a:cubicBezTo>
                <a:cubicBezTo>
                  <a:pt x="30071" y="17325"/>
                  <a:pt x="29008" y="18262"/>
                  <a:pt x="27519" y="20020"/>
                </a:cubicBezTo>
                <a:lnTo>
                  <a:pt x="27519" y="20020"/>
                </a:lnTo>
                <a:close/>
                <a:moveTo>
                  <a:pt x="52451" y="20790"/>
                </a:moveTo>
                <a:cubicBezTo>
                  <a:pt x="52350" y="21560"/>
                  <a:pt x="51907" y="23066"/>
                  <a:pt x="51455" y="24146"/>
                </a:cubicBezTo>
                <a:cubicBezTo>
                  <a:pt x="51011" y="25217"/>
                  <a:pt x="50626" y="26146"/>
                  <a:pt x="50609" y="26205"/>
                </a:cubicBezTo>
                <a:cubicBezTo>
                  <a:pt x="50593" y="26263"/>
                  <a:pt x="51748" y="26406"/>
                  <a:pt x="53204" y="26514"/>
                </a:cubicBezTo>
                <a:lnTo>
                  <a:pt x="55823" y="26724"/>
                </a:lnTo>
                <a:lnTo>
                  <a:pt x="56752" y="25426"/>
                </a:lnTo>
                <a:cubicBezTo>
                  <a:pt x="58962" y="22313"/>
                  <a:pt x="57824" y="19509"/>
                  <a:pt x="54175" y="19091"/>
                </a:cubicBezTo>
                <a:cubicBezTo>
                  <a:pt x="52911" y="18940"/>
                  <a:pt x="52660" y="19191"/>
                  <a:pt x="52451" y="20790"/>
                </a:cubicBezTo>
                <a:close/>
                <a:moveTo>
                  <a:pt x="27652" y="41654"/>
                </a:moveTo>
                <a:cubicBezTo>
                  <a:pt x="27703" y="41705"/>
                  <a:pt x="30682" y="41412"/>
                  <a:pt x="34264" y="41010"/>
                </a:cubicBezTo>
                <a:cubicBezTo>
                  <a:pt x="41838" y="40148"/>
                  <a:pt x="42600" y="40106"/>
                  <a:pt x="42525" y="40533"/>
                </a:cubicBezTo>
                <a:cubicBezTo>
                  <a:pt x="42466" y="40868"/>
                  <a:pt x="37294" y="42449"/>
                  <a:pt x="34013" y="43136"/>
                </a:cubicBezTo>
                <a:cubicBezTo>
                  <a:pt x="32841" y="43378"/>
                  <a:pt x="31896" y="43629"/>
                  <a:pt x="31887" y="43696"/>
                </a:cubicBezTo>
                <a:cubicBezTo>
                  <a:pt x="31871" y="43763"/>
                  <a:pt x="35109" y="43822"/>
                  <a:pt x="39118" y="43830"/>
                </a:cubicBezTo>
                <a:cubicBezTo>
                  <a:pt x="55112" y="43864"/>
                  <a:pt x="58117" y="42993"/>
                  <a:pt x="59188" y="37980"/>
                </a:cubicBezTo>
                <a:cubicBezTo>
                  <a:pt x="60192" y="33302"/>
                  <a:pt x="56485" y="29201"/>
                  <a:pt x="51195" y="29126"/>
                </a:cubicBezTo>
                <a:cubicBezTo>
                  <a:pt x="49053" y="29100"/>
                  <a:pt x="48391" y="29402"/>
                  <a:pt x="46082" y="31511"/>
                </a:cubicBezTo>
                <a:cubicBezTo>
                  <a:pt x="43537" y="33821"/>
                  <a:pt x="36716" y="37763"/>
                  <a:pt x="31686" y="39821"/>
                </a:cubicBezTo>
                <a:cubicBezTo>
                  <a:pt x="27887" y="41378"/>
                  <a:pt x="27527" y="41537"/>
                  <a:pt x="27652" y="41654"/>
                </a:cubicBezTo>
                <a:close/>
                <a:moveTo>
                  <a:pt x="67239" y="68955"/>
                </a:moveTo>
                <a:cubicBezTo>
                  <a:pt x="67708" y="78069"/>
                  <a:pt x="68779" y="83425"/>
                  <a:pt x="71499" y="90238"/>
                </a:cubicBezTo>
                <a:cubicBezTo>
                  <a:pt x="75039" y="99118"/>
                  <a:pt x="80789" y="109395"/>
                  <a:pt x="86145" y="116425"/>
                </a:cubicBezTo>
                <a:cubicBezTo>
                  <a:pt x="89552" y="120903"/>
                  <a:pt x="98582" y="129415"/>
                  <a:pt x="103352" y="132645"/>
                </a:cubicBezTo>
                <a:cubicBezTo>
                  <a:pt x="105328" y="133984"/>
                  <a:pt x="107144" y="135131"/>
                  <a:pt x="107395" y="135198"/>
                </a:cubicBezTo>
                <a:cubicBezTo>
                  <a:pt x="107638" y="135256"/>
                  <a:pt x="106826" y="133859"/>
                  <a:pt x="105570" y="132076"/>
                </a:cubicBezTo>
                <a:cubicBezTo>
                  <a:pt x="97486" y="120560"/>
                  <a:pt x="85886" y="100365"/>
                  <a:pt x="83718" y="94021"/>
                </a:cubicBezTo>
                <a:cubicBezTo>
                  <a:pt x="83291" y="92774"/>
                  <a:pt x="82798" y="91393"/>
                  <a:pt x="82605" y="90933"/>
                </a:cubicBezTo>
                <a:cubicBezTo>
                  <a:pt x="82379" y="90389"/>
                  <a:pt x="82438" y="90121"/>
                  <a:pt x="82781" y="90146"/>
                </a:cubicBezTo>
                <a:cubicBezTo>
                  <a:pt x="83358" y="90188"/>
                  <a:pt x="83275" y="90054"/>
                  <a:pt x="87300" y="96992"/>
                </a:cubicBezTo>
                <a:cubicBezTo>
                  <a:pt x="90372" y="102281"/>
                  <a:pt x="107202" y="127381"/>
                  <a:pt x="111939" y="133733"/>
                </a:cubicBezTo>
                <a:cubicBezTo>
                  <a:pt x="117496" y="141199"/>
                  <a:pt x="124384" y="148296"/>
                  <a:pt x="129691" y="152028"/>
                </a:cubicBezTo>
                <a:lnTo>
                  <a:pt x="130971" y="152932"/>
                </a:lnTo>
                <a:lnTo>
                  <a:pt x="130511" y="150179"/>
                </a:lnTo>
                <a:cubicBezTo>
                  <a:pt x="130260" y="148664"/>
                  <a:pt x="129983" y="145643"/>
                  <a:pt x="129883" y="143475"/>
                </a:cubicBezTo>
                <a:cubicBezTo>
                  <a:pt x="129573" y="136545"/>
                  <a:pt x="127397" y="130218"/>
                  <a:pt x="122418" y="121748"/>
                </a:cubicBezTo>
                <a:cubicBezTo>
                  <a:pt x="116593" y="111839"/>
                  <a:pt x="109705" y="103210"/>
                  <a:pt x="97695" y="90799"/>
                </a:cubicBezTo>
                <a:cubicBezTo>
                  <a:pt x="87911" y="80680"/>
                  <a:pt x="78764" y="70604"/>
                  <a:pt x="71348" y="61774"/>
                </a:cubicBezTo>
                <a:cubicBezTo>
                  <a:pt x="69775" y="59899"/>
                  <a:pt x="68310" y="58209"/>
                  <a:pt x="68109" y="58016"/>
                </a:cubicBezTo>
                <a:cubicBezTo>
                  <a:pt x="67465" y="57430"/>
                  <a:pt x="66971" y="63632"/>
                  <a:pt x="67239" y="68955"/>
                </a:cubicBezTo>
                <a:close/>
                <a:moveTo>
                  <a:pt x="7365" y="165043"/>
                </a:moveTo>
                <a:cubicBezTo>
                  <a:pt x="7441" y="165110"/>
                  <a:pt x="9592" y="165972"/>
                  <a:pt x="12194" y="166959"/>
                </a:cubicBezTo>
                <a:cubicBezTo>
                  <a:pt x="26665" y="172458"/>
                  <a:pt x="37394" y="173161"/>
                  <a:pt x="61464" y="170181"/>
                </a:cubicBezTo>
                <a:cubicBezTo>
                  <a:pt x="71625" y="168926"/>
                  <a:pt x="76998" y="167964"/>
                  <a:pt x="86438" y="165704"/>
                </a:cubicBezTo>
                <a:cubicBezTo>
                  <a:pt x="91008" y="164607"/>
                  <a:pt x="96406" y="163411"/>
                  <a:pt x="98389" y="163059"/>
                </a:cubicBezTo>
                <a:cubicBezTo>
                  <a:pt x="102340" y="162364"/>
                  <a:pt x="109973" y="161661"/>
                  <a:pt x="114684" y="161578"/>
                </a:cubicBezTo>
                <a:cubicBezTo>
                  <a:pt x="116367" y="161544"/>
                  <a:pt x="118032" y="161502"/>
                  <a:pt x="118409" y="161486"/>
                </a:cubicBezTo>
                <a:cubicBezTo>
                  <a:pt x="118794" y="161477"/>
                  <a:pt x="117756" y="161276"/>
                  <a:pt x="116090" y="161042"/>
                </a:cubicBezTo>
                <a:cubicBezTo>
                  <a:pt x="108483" y="159988"/>
                  <a:pt x="87175" y="160540"/>
                  <a:pt x="65615" y="162364"/>
                </a:cubicBezTo>
                <a:cubicBezTo>
                  <a:pt x="62552" y="162624"/>
                  <a:pt x="61489" y="162364"/>
                  <a:pt x="63121" y="161762"/>
                </a:cubicBezTo>
                <a:cubicBezTo>
                  <a:pt x="65758" y="160774"/>
                  <a:pt x="77667" y="159050"/>
                  <a:pt x="87928" y="158163"/>
                </a:cubicBezTo>
                <a:cubicBezTo>
                  <a:pt x="103696" y="156807"/>
                  <a:pt x="115572" y="157142"/>
                  <a:pt x="125037" y="159226"/>
                </a:cubicBezTo>
                <a:cubicBezTo>
                  <a:pt x="128067" y="159887"/>
                  <a:pt x="127966" y="159686"/>
                  <a:pt x="124543" y="158264"/>
                </a:cubicBezTo>
                <a:cubicBezTo>
                  <a:pt x="117923" y="155510"/>
                  <a:pt x="108290" y="152798"/>
                  <a:pt x="100499" y="151510"/>
                </a:cubicBezTo>
                <a:cubicBezTo>
                  <a:pt x="94774" y="150564"/>
                  <a:pt x="83877" y="149794"/>
                  <a:pt x="77701" y="149903"/>
                </a:cubicBezTo>
                <a:cubicBezTo>
                  <a:pt x="63741" y="150154"/>
                  <a:pt x="53714" y="151510"/>
                  <a:pt x="37219" y="155359"/>
                </a:cubicBezTo>
                <a:cubicBezTo>
                  <a:pt x="26933" y="157761"/>
                  <a:pt x="23510" y="158766"/>
                  <a:pt x="14647" y="161996"/>
                </a:cubicBezTo>
                <a:cubicBezTo>
                  <a:pt x="8269" y="164314"/>
                  <a:pt x="7114" y="164800"/>
                  <a:pt x="7365" y="165043"/>
                </a:cubicBezTo>
                <a:lnTo>
                  <a:pt x="7365" y="165043"/>
                </a:lnTo>
                <a:close/>
              </a:path>
            </a:pathLst>
          </a:custGeom>
          <a:solidFill>
            <a:srgbClr val="060606"/>
          </a:solidFill>
          <a:ln>
            <a:noFill/>
          </a:ln>
        </p:spPr>
        <p:txBody>
          <a:bodyPr spcFirstLastPara="1" wrap="square" lIns="91425" tIns="91425" rIns="91425" bIns="91425" anchor="ctr" anchorCtr="0">
            <a:noAutofit/>
          </a:bodyPr>
          <a:lstStyle/>
          <a:p>
            <a:endParaRPr>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9" name="TextBox 28">
            <a:extLst>
              <a:ext uri="{FF2B5EF4-FFF2-40B4-BE49-F238E27FC236}">
                <a16:creationId xmlns:a16="http://schemas.microsoft.com/office/drawing/2014/main" id="{362ECFE1-3AE9-5D34-81D4-51A66B712E78}"/>
              </a:ext>
            </a:extLst>
          </p:cNvPr>
          <p:cNvSpPr txBox="1"/>
          <p:nvPr/>
        </p:nvSpPr>
        <p:spPr>
          <a:xfrm>
            <a:off x="380662" y="526517"/>
            <a:ext cx="11674178" cy="1815882"/>
          </a:xfrm>
          <a:prstGeom prst="rect">
            <a:avLst/>
          </a:prstGeom>
          <a:solidFill>
            <a:schemeClr val="tx2">
              <a:lumMod val="40000"/>
              <a:lumOff val="60000"/>
            </a:schemeClr>
          </a:solidFill>
        </p:spPr>
        <p:txBody>
          <a:bodyPr wrap="square">
            <a:spAutoFit/>
          </a:bodyPr>
          <a:lstStyle/>
          <a:p>
            <a:pPr algn="l" rtl="0" fontAlgn="base"/>
            <a:r>
              <a:rPr lang="en-US" sz="1400" b="0" i="0" dirty="0">
                <a:solidFill>
                  <a:srgbClr val="000000"/>
                </a:solidFill>
                <a:effectLst/>
                <a:latin typeface="Calibri" panose="020F0502020204030204" pitchFamily="34" charset="0"/>
              </a:rPr>
              <a:t>UNICEF (n.d) describes wellbeing as </a:t>
            </a:r>
            <a:r>
              <a:rPr lang="en-US" sz="1400" b="0" i="0" dirty="0" err="1">
                <a:solidFill>
                  <a:srgbClr val="000000"/>
                </a:solidFill>
                <a:effectLst/>
                <a:latin typeface="Calibri" panose="020F0502020204030204" pitchFamily="34" charset="0"/>
              </a:rPr>
              <a:t>prioritising</a:t>
            </a:r>
            <a:r>
              <a:rPr lang="en-US" sz="1400" b="0" i="0" dirty="0">
                <a:solidFill>
                  <a:srgbClr val="000000"/>
                </a:solidFill>
                <a:effectLst/>
                <a:latin typeface="Calibri" panose="020F0502020204030204" pitchFamily="34" charset="0"/>
              </a:rPr>
              <a:t> the happiness and contentment of each child, regardless of their socio-economic background. Furthermore, WG (2022a), Chang, Lu, and Zhang (2020) and Rees, Main (2016) maintain subjective well-being is referred to one's happiness, through cognitive and affective evaluation of one's own life, for example, emotional events to cognitive judgments of content and everyday feelings of belonging. WHO (2022) agree, suggests well-being is when a person knows their abilities, stating good mental health, enables good thinking, social skills, engaging in activities and enjoying life. Furthermore, Young Minds (2019) believe well-being should be treated equally as physical health. However, according to Rees and Main (2016), children with learning disabilities or physical health conditions, tend to have lower well-being than their peers. Considering that integration can cause some children with additional needs to feel inadequate and isolated thus effecting their wellbeing (Duncan, 2016). This could be from limited participation for example, activities, language, and communication (Smith, </a:t>
            </a:r>
            <a:r>
              <a:rPr lang="en-US" sz="1400" b="0" i="1" dirty="0">
                <a:solidFill>
                  <a:srgbClr val="000000"/>
                </a:solidFill>
                <a:effectLst/>
                <a:latin typeface="Calibri" panose="020F0502020204030204" pitchFamily="34" charset="0"/>
              </a:rPr>
              <a:t>et al., </a:t>
            </a:r>
            <a:r>
              <a:rPr lang="en-US" sz="1400" b="0" i="0" dirty="0">
                <a:solidFill>
                  <a:srgbClr val="000000"/>
                </a:solidFill>
                <a:effectLst/>
                <a:latin typeface="Calibri" panose="020F0502020204030204" pitchFamily="34" charset="0"/>
              </a:rPr>
              <a:t>2021). </a:t>
            </a:r>
            <a:endParaRPr lang="en-GB" sz="11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30" name="Google Shape;304;p39">
            <a:extLst>
              <a:ext uri="{FF2B5EF4-FFF2-40B4-BE49-F238E27FC236}">
                <a16:creationId xmlns:a16="http://schemas.microsoft.com/office/drawing/2014/main" id="{213D6175-D68B-2FC4-DE0A-B04AE289CFAA}"/>
              </a:ext>
            </a:extLst>
          </p:cNvPr>
          <p:cNvSpPr/>
          <p:nvPr/>
        </p:nvSpPr>
        <p:spPr>
          <a:xfrm>
            <a:off x="1416512" y="166070"/>
            <a:ext cx="2643859" cy="486391"/>
          </a:xfrm>
          <a:prstGeom prst="rect">
            <a:avLst/>
          </a:prstGeom>
          <a:solidFill>
            <a:schemeClr val="accent2">
              <a:alpha val="61360"/>
            </a:schemeClr>
          </a:solidFill>
          <a:ln>
            <a:noFill/>
          </a:ln>
        </p:spPr>
        <p:txBody>
          <a:bodyPr spcFirstLastPara="1" wrap="square" lIns="91425" tIns="91425" rIns="91425" bIns="91425" anchor="ctr" anchorCtr="0">
            <a:noAutofit/>
          </a:bodyPr>
          <a:lstStyle/>
          <a:p>
            <a:pPr algn="ctr"/>
            <a:r>
              <a:rPr lang="en-GB" sz="3200" b="1" dirty="0">
                <a:latin typeface="Shadows Into Light" panose="020B0604020202020204" charset="0"/>
                <a:ea typeface="Calibri" panose="020F0502020204030204" pitchFamily="34" charset="0"/>
                <a:cs typeface="Calibri" panose="020F0502020204030204" pitchFamily="34" charset="0"/>
              </a:rPr>
              <a:t>Wellbeing</a:t>
            </a:r>
            <a:endParaRPr sz="3200" b="1" dirty="0">
              <a:latin typeface="Shadows Into Light" panose="020B0604020202020204" charset="0"/>
              <a:ea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7A8055A5-CC60-0699-6ABF-AEF7D48F101B}"/>
              </a:ext>
            </a:extLst>
          </p:cNvPr>
          <p:cNvSpPr txBox="1"/>
          <p:nvPr/>
        </p:nvSpPr>
        <p:spPr>
          <a:xfrm>
            <a:off x="433415" y="2917058"/>
            <a:ext cx="6400800" cy="1815882"/>
          </a:xfrm>
          <a:prstGeom prst="rect">
            <a:avLst/>
          </a:prstGeom>
          <a:solidFill>
            <a:schemeClr val="tx2">
              <a:lumMod val="40000"/>
              <a:lumOff val="60000"/>
            </a:schemeClr>
          </a:solidFill>
        </p:spPr>
        <p:txBody>
          <a:bodyPr wrap="square">
            <a:spAutoFit/>
          </a:bodyPr>
          <a:lstStyle/>
          <a:p>
            <a:r>
              <a:rPr lang="en-US" sz="1400" b="0" i="0" dirty="0">
                <a:solidFill>
                  <a:srgbClr val="000000"/>
                </a:solidFill>
                <a:effectLst/>
                <a:latin typeface="Calibri" panose="020F0502020204030204" pitchFamily="34" charset="0"/>
              </a:rPr>
              <a:t>The Future Generations Act 2015 (Wales, 2024) highlights the importance of health and wellbeing, identifying providing the best start in life enables children to become healthy, capable, and confident. Furthermore, UNICEF (2019) Article 3 ‘best interests of the child’ </a:t>
            </a:r>
            <a:r>
              <a:rPr lang="en-US" sz="1400" b="0" i="0" dirty="0" err="1">
                <a:solidFill>
                  <a:srgbClr val="000000"/>
                </a:solidFill>
                <a:effectLst/>
                <a:latin typeface="Calibri" panose="020F0502020204030204" pitchFamily="34" charset="0"/>
              </a:rPr>
              <a:t>emphasises</a:t>
            </a:r>
            <a:r>
              <a:rPr lang="en-US" sz="1400" b="0" i="0" dirty="0">
                <a:solidFill>
                  <a:srgbClr val="000000"/>
                </a:solidFill>
                <a:effectLst/>
                <a:latin typeface="Calibri" panose="020F0502020204030204" pitchFamily="34" charset="0"/>
              </a:rPr>
              <a:t> the importance of this, and their views should be heard. In addition, The Commissioner for Wales (2023), has created a three-year plan to ensure all children understand their rights, these are protected and ensuring their voices are heard influencing public services to support children’s health, wellbeing, and lifestyles. </a:t>
            </a:r>
            <a:endParaRPr lang="en-GB" sz="1100" dirty="0"/>
          </a:p>
        </p:txBody>
      </p:sp>
      <p:sp>
        <p:nvSpPr>
          <p:cNvPr id="34" name="TextBox 33">
            <a:extLst>
              <a:ext uri="{FF2B5EF4-FFF2-40B4-BE49-F238E27FC236}">
                <a16:creationId xmlns:a16="http://schemas.microsoft.com/office/drawing/2014/main" id="{A4E59CC6-48C7-D9A5-F6A2-AFA9F85D5766}"/>
              </a:ext>
            </a:extLst>
          </p:cNvPr>
          <p:cNvSpPr txBox="1"/>
          <p:nvPr/>
        </p:nvSpPr>
        <p:spPr>
          <a:xfrm>
            <a:off x="5166360" y="5527348"/>
            <a:ext cx="7361771" cy="2462213"/>
          </a:xfrm>
          <a:prstGeom prst="rect">
            <a:avLst/>
          </a:prstGeom>
          <a:solidFill>
            <a:schemeClr val="tx2">
              <a:lumMod val="40000"/>
              <a:lumOff val="60000"/>
            </a:schemeClr>
          </a:solidFill>
        </p:spPr>
        <p:txBody>
          <a:bodyPr wrap="square">
            <a:spAutoFit/>
          </a:bodyPr>
          <a:lstStyle/>
          <a:p>
            <a:r>
              <a:rPr lang="en-US" sz="1400" b="0" i="0" dirty="0">
                <a:solidFill>
                  <a:srgbClr val="000000"/>
                </a:solidFill>
                <a:effectLst/>
                <a:latin typeface="Calibri" panose="020F0502020204030204" pitchFamily="34" charset="0"/>
              </a:rPr>
              <a:t>Bradshaw (2016) identifies children are the future, </a:t>
            </a:r>
            <a:r>
              <a:rPr lang="en-US" sz="1400" b="0" i="0" dirty="0" err="1">
                <a:solidFill>
                  <a:srgbClr val="000000"/>
                </a:solidFill>
                <a:effectLst/>
                <a:latin typeface="Calibri" panose="020F0502020204030204" pitchFamily="34" charset="0"/>
              </a:rPr>
              <a:t>prioritising</a:t>
            </a:r>
            <a:r>
              <a:rPr lang="en-US" sz="1400" b="0" i="0" dirty="0">
                <a:solidFill>
                  <a:srgbClr val="000000"/>
                </a:solidFill>
                <a:effectLst/>
                <a:latin typeface="Calibri" panose="020F0502020204030204" pitchFamily="34" charset="0"/>
              </a:rPr>
              <a:t> their wellbeing should matter to us all, identifying areas to support such as, relationships, health, lifestyle, and skills. Young Minds (2021) highlights wellbeing /mental health as focusing on social, emotional, and psychological areas. With social wellbeing being good relationships, emotional wellbeing the child is happy and confident not depressed or anxious and psychological wellbeing is the cognitive development, problem solving, managing emotions, experiencing empathy and being resilient (Bradshaw, 2017). NSPCC (2021) agrees, identifying factors such as abuse and neglect, family circumstances, the environment, stress, and loneliness that can affect well-being. Therefore, experiencing Adverse Childhood Experience’s (ACE’s) can affect a child’s health, wellbeing, and lifestyle (Harvard University, 2019). However, Harvard University (2019) adds that building strong attachments and relationships support children building skills and helps deflect the effects of toxic stress.  </a:t>
            </a:r>
            <a:endParaRPr lang="en-GB" sz="1100" dirty="0"/>
          </a:p>
        </p:txBody>
      </p:sp>
      <p:sp>
        <p:nvSpPr>
          <p:cNvPr id="282" name="Google Shape;282;p37"/>
          <p:cNvSpPr/>
          <p:nvPr/>
        </p:nvSpPr>
        <p:spPr>
          <a:xfrm>
            <a:off x="11734227" y="10621"/>
            <a:ext cx="1053982" cy="969835"/>
          </a:xfrm>
          <a:custGeom>
            <a:avLst/>
            <a:gdLst/>
            <a:ahLst/>
            <a:cxnLst/>
            <a:rect l="l" t="t" r="r" b="b"/>
            <a:pathLst>
              <a:path w="176207" h="162139" extrusionOk="0">
                <a:moveTo>
                  <a:pt x="151099" y="29377"/>
                </a:moveTo>
                <a:cubicBezTo>
                  <a:pt x="148973" y="29126"/>
                  <a:pt x="146839" y="29017"/>
                  <a:pt x="144697" y="29059"/>
                </a:cubicBezTo>
                <a:cubicBezTo>
                  <a:pt x="142680" y="29093"/>
                  <a:pt x="140637" y="29394"/>
                  <a:pt x="138051" y="29628"/>
                </a:cubicBezTo>
                <a:cubicBezTo>
                  <a:pt x="139382" y="26615"/>
                  <a:pt x="140621" y="24197"/>
                  <a:pt x="141491" y="21694"/>
                </a:cubicBezTo>
                <a:cubicBezTo>
                  <a:pt x="142780" y="18012"/>
                  <a:pt x="140194" y="15417"/>
                  <a:pt x="136461" y="16530"/>
                </a:cubicBezTo>
                <a:cubicBezTo>
                  <a:pt x="135147" y="16924"/>
                  <a:pt x="133783" y="17426"/>
                  <a:pt x="132636" y="18179"/>
                </a:cubicBezTo>
                <a:cubicBezTo>
                  <a:pt x="128887" y="20631"/>
                  <a:pt x="125121" y="23083"/>
                  <a:pt x="121564" y="25795"/>
                </a:cubicBezTo>
                <a:cubicBezTo>
                  <a:pt x="116952" y="29302"/>
                  <a:pt x="112751" y="33353"/>
                  <a:pt x="107252" y="37035"/>
                </a:cubicBezTo>
                <a:cubicBezTo>
                  <a:pt x="107068" y="33763"/>
                  <a:pt x="106926" y="31252"/>
                  <a:pt x="106792" y="28733"/>
                </a:cubicBezTo>
                <a:cubicBezTo>
                  <a:pt x="106324" y="20087"/>
                  <a:pt x="104273" y="12019"/>
                  <a:pt x="99837" y="4838"/>
                </a:cubicBezTo>
                <a:cubicBezTo>
                  <a:pt x="99185" y="3784"/>
                  <a:pt x="98523" y="2688"/>
                  <a:pt x="97661" y="1800"/>
                </a:cubicBezTo>
                <a:cubicBezTo>
                  <a:pt x="95921" y="1"/>
                  <a:pt x="93075" y="152"/>
                  <a:pt x="91217" y="2219"/>
                </a:cubicBezTo>
                <a:cubicBezTo>
                  <a:pt x="89635" y="3968"/>
                  <a:pt x="88304" y="5918"/>
                  <a:pt x="86823" y="7835"/>
                </a:cubicBezTo>
                <a:cubicBezTo>
                  <a:pt x="85166" y="6303"/>
                  <a:pt x="83994" y="4981"/>
                  <a:pt x="82572" y="3951"/>
                </a:cubicBezTo>
                <a:cubicBezTo>
                  <a:pt x="80245" y="2261"/>
                  <a:pt x="77023" y="3198"/>
                  <a:pt x="75918" y="6127"/>
                </a:cubicBezTo>
                <a:cubicBezTo>
                  <a:pt x="74889" y="8864"/>
                  <a:pt x="74135" y="11818"/>
                  <a:pt x="74001" y="14630"/>
                </a:cubicBezTo>
                <a:cubicBezTo>
                  <a:pt x="73700" y="21142"/>
                  <a:pt x="73868" y="27636"/>
                  <a:pt x="73817" y="34139"/>
                </a:cubicBezTo>
                <a:cubicBezTo>
                  <a:pt x="73801" y="35805"/>
                  <a:pt x="73692" y="37479"/>
                  <a:pt x="73600" y="39906"/>
                </a:cubicBezTo>
                <a:cubicBezTo>
                  <a:pt x="70696" y="38349"/>
                  <a:pt x="70177" y="36006"/>
                  <a:pt x="68946" y="34240"/>
                </a:cubicBezTo>
                <a:cubicBezTo>
                  <a:pt x="64954" y="28490"/>
                  <a:pt x="61104" y="22631"/>
                  <a:pt x="56895" y="17041"/>
                </a:cubicBezTo>
                <a:cubicBezTo>
                  <a:pt x="54484" y="13844"/>
                  <a:pt x="51388" y="11174"/>
                  <a:pt x="47203" y="10044"/>
                </a:cubicBezTo>
                <a:cubicBezTo>
                  <a:pt x="43529" y="9057"/>
                  <a:pt x="40114" y="11023"/>
                  <a:pt x="38917" y="14815"/>
                </a:cubicBezTo>
                <a:cubicBezTo>
                  <a:pt x="38466" y="16271"/>
                  <a:pt x="38323" y="17794"/>
                  <a:pt x="37922" y="19911"/>
                </a:cubicBezTo>
                <a:cubicBezTo>
                  <a:pt x="36072" y="19259"/>
                  <a:pt x="34716" y="18648"/>
                  <a:pt x="33277" y="18296"/>
                </a:cubicBezTo>
                <a:cubicBezTo>
                  <a:pt x="31511" y="17869"/>
                  <a:pt x="29695" y="17384"/>
                  <a:pt x="27853" y="17417"/>
                </a:cubicBezTo>
                <a:cubicBezTo>
                  <a:pt x="23911" y="17493"/>
                  <a:pt x="21041" y="20857"/>
                  <a:pt x="21777" y="24464"/>
                </a:cubicBezTo>
                <a:cubicBezTo>
                  <a:pt x="22129" y="26180"/>
                  <a:pt x="22932" y="27795"/>
                  <a:pt x="23635" y="29394"/>
                </a:cubicBezTo>
                <a:cubicBezTo>
                  <a:pt x="27025" y="37085"/>
                  <a:pt x="32448" y="43345"/>
                  <a:pt x="37737" y="49689"/>
                </a:cubicBezTo>
                <a:cubicBezTo>
                  <a:pt x="41554" y="54267"/>
                  <a:pt x="45345" y="58862"/>
                  <a:pt x="50300" y="64846"/>
                </a:cubicBezTo>
                <a:cubicBezTo>
                  <a:pt x="47362" y="63917"/>
                  <a:pt x="46190" y="63658"/>
                  <a:pt x="45136" y="63197"/>
                </a:cubicBezTo>
                <a:cubicBezTo>
                  <a:pt x="41127" y="61465"/>
                  <a:pt x="37294" y="59364"/>
                  <a:pt x="33134" y="57967"/>
                </a:cubicBezTo>
                <a:cubicBezTo>
                  <a:pt x="28489" y="56410"/>
                  <a:pt x="23627" y="55297"/>
                  <a:pt x="18731" y="54376"/>
                </a:cubicBezTo>
                <a:cubicBezTo>
                  <a:pt x="16764" y="54008"/>
                  <a:pt x="14412" y="54343"/>
                  <a:pt x="12353" y="54937"/>
                </a:cubicBezTo>
                <a:cubicBezTo>
                  <a:pt x="8294" y="56125"/>
                  <a:pt x="6562" y="59389"/>
                  <a:pt x="7934" y="63030"/>
                </a:cubicBezTo>
                <a:cubicBezTo>
                  <a:pt x="8905" y="65599"/>
                  <a:pt x="10219" y="68018"/>
                  <a:pt x="11793" y="71391"/>
                </a:cubicBezTo>
                <a:cubicBezTo>
                  <a:pt x="9650" y="71910"/>
                  <a:pt x="8027" y="72144"/>
                  <a:pt x="6495" y="72713"/>
                </a:cubicBezTo>
                <a:cubicBezTo>
                  <a:pt x="1741" y="74471"/>
                  <a:pt x="0" y="77994"/>
                  <a:pt x="1674" y="82162"/>
                </a:cubicBezTo>
                <a:cubicBezTo>
                  <a:pt x="3139" y="85803"/>
                  <a:pt x="5825" y="88397"/>
                  <a:pt x="9190" y="90347"/>
                </a:cubicBezTo>
                <a:cubicBezTo>
                  <a:pt x="19693" y="96423"/>
                  <a:pt x="30992" y="100549"/>
                  <a:pt x="44157" y="99939"/>
                </a:cubicBezTo>
                <a:cubicBezTo>
                  <a:pt x="45437" y="99880"/>
                  <a:pt x="46918" y="99453"/>
                  <a:pt x="47739" y="101177"/>
                </a:cubicBezTo>
                <a:cubicBezTo>
                  <a:pt x="46349" y="102039"/>
                  <a:pt x="44943" y="102876"/>
                  <a:pt x="43571" y="103772"/>
                </a:cubicBezTo>
                <a:cubicBezTo>
                  <a:pt x="35252" y="109220"/>
                  <a:pt x="28063" y="115857"/>
                  <a:pt x="22162" y="123741"/>
                </a:cubicBezTo>
                <a:cubicBezTo>
                  <a:pt x="20857" y="125490"/>
                  <a:pt x="19802" y="127415"/>
                  <a:pt x="19032" y="129457"/>
                </a:cubicBezTo>
                <a:cubicBezTo>
                  <a:pt x="18162" y="131817"/>
                  <a:pt x="19760" y="134361"/>
                  <a:pt x="22238" y="134562"/>
                </a:cubicBezTo>
                <a:cubicBezTo>
                  <a:pt x="24313" y="134730"/>
                  <a:pt x="26531" y="134529"/>
                  <a:pt x="28648" y="134110"/>
                </a:cubicBezTo>
                <a:cubicBezTo>
                  <a:pt x="31034" y="133625"/>
                  <a:pt x="33369" y="132704"/>
                  <a:pt x="36197" y="131834"/>
                </a:cubicBezTo>
                <a:cubicBezTo>
                  <a:pt x="35821" y="135148"/>
                  <a:pt x="35193" y="138253"/>
                  <a:pt x="35185" y="141291"/>
                </a:cubicBezTo>
                <a:cubicBezTo>
                  <a:pt x="35168" y="146137"/>
                  <a:pt x="38466" y="148120"/>
                  <a:pt x="43228" y="146304"/>
                </a:cubicBezTo>
                <a:cubicBezTo>
                  <a:pt x="47178" y="144806"/>
                  <a:pt x="50902" y="142756"/>
                  <a:pt x="53647" y="139425"/>
                </a:cubicBezTo>
                <a:cubicBezTo>
                  <a:pt x="57188" y="135131"/>
                  <a:pt x="60544" y="130704"/>
                  <a:pt x="63967" y="126318"/>
                </a:cubicBezTo>
                <a:cubicBezTo>
                  <a:pt x="65088" y="124879"/>
                  <a:pt x="66168" y="123398"/>
                  <a:pt x="68419" y="120401"/>
                </a:cubicBezTo>
                <a:cubicBezTo>
                  <a:pt x="67892" y="124469"/>
                  <a:pt x="67532" y="126720"/>
                  <a:pt x="67331" y="128963"/>
                </a:cubicBezTo>
                <a:cubicBezTo>
                  <a:pt x="66812" y="134713"/>
                  <a:pt x="66218" y="140471"/>
                  <a:pt x="65925" y="146212"/>
                </a:cubicBezTo>
                <a:cubicBezTo>
                  <a:pt x="65707" y="150464"/>
                  <a:pt x="66812" y="154389"/>
                  <a:pt x="68938" y="157887"/>
                </a:cubicBezTo>
                <a:cubicBezTo>
                  <a:pt x="71256" y="161721"/>
                  <a:pt x="75525" y="162139"/>
                  <a:pt x="79006" y="158582"/>
                </a:cubicBezTo>
                <a:cubicBezTo>
                  <a:pt x="80705" y="156841"/>
                  <a:pt x="81768" y="154515"/>
                  <a:pt x="83090" y="152439"/>
                </a:cubicBezTo>
                <a:cubicBezTo>
                  <a:pt x="84078" y="150899"/>
                  <a:pt x="83718" y="148681"/>
                  <a:pt x="86254" y="147627"/>
                </a:cubicBezTo>
                <a:cubicBezTo>
                  <a:pt x="87409" y="149786"/>
                  <a:pt x="88405" y="152062"/>
                  <a:pt x="89752" y="154096"/>
                </a:cubicBezTo>
                <a:cubicBezTo>
                  <a:pt x="91677" y="157009"/>
                  <a:pt x="94590" y="158607"/>
                  <a:pt x="98473" y="157795"/>
                </a:cubicBezTo>
                <a:cubicBezTo>
                  <a:pt x="102683" y="156925"/>
                  <a:pt x="104424" y="153594"/>
                  <a:pt x="105001" y="150087"/>
                </a:cubicBezTo>
                <a:cubicBezTo>
                  <a:pt x="105687" y="145936"/>
                  <a:pt x="105738" y="141751"/>
                  <a:pt x="105947" y="137584"/>
                </a:cubicBezTo>
                <a:cubicBezTo>
                  <a:pt x="106064" y="135374"/>
                  <a:pt x="105939" y="133173"/>
                  <a:pt x="105913" y="130788"/>
                </a:cubicBezTo>
                <a:cubicBezTo>
                  <a:pt x="108759" y="131139"/>
                  <a:pt x="108717" y="133332"/>
                  <a:pt x="109721" y="134621"/>
                </a:cubicBezTo>
                <a:cubicBezTo>
                  <a:pt x="112801" y="138546"/>
                  <a:pt x="115597" y="142714"/>
                  <a:pt x="118944" y="146413"/>
                </a:cubicBezTo>
                <a:cubicBezTo>
                  <a:pt x="120735" y="148380"/>
                  <a:pt x="123263" y="149853"/>
                  <a:pt x="125757" y="151041"/>
                </a:cubicBezTo>
                <a:cubicBezTo>
                  <a:pt x="128803" y="152506"/>
                  <a:pt x="132310" y="153452"/>
                  <a:pt x="135608" y="150615"/>
                </a:cubicBezTo>
                <a:cubicBezTo>
                  <a:pt x="138654" y="147987"/>
                  <a:pt x="137742" y="144764"/>
                  <a:pt x="137164" y="141751"/>
                </a:cubicBezTo>
                <a:cubicBezTo>
                  <a:pt x="136972" y="140756"/>
                  <a:pt x="136419" y="139868"/>
                  <a:pt x="136210" y="138881"/>
                </a:cubicBezTo>
                <a:cubicBezTo>
                  <a:pt x="136026" y="138019"/>
                  <a:pt x="135064" y="137098"/>
                  <a:pt x="136796" y="135901"/>
                </a:cubicBezTo>
                <a:cubicBezTo>
                  <a:pt x="141449" y="135650"/>
                  <a:pt x="146563" y="136604"/>
                  <a:pt x="151442" y="133776"/>
                </a:cubicBezTo>
                <a:cubicBezTo>
                  <a:pt x="152756" y="126929"/>
                  <a:pt x="149509" y="122017"/>
                  <a:pt x="145935" y="117581"/>
                </a:cubicBezTo>
                <a:cubicBezTo>
                  <a:pt x="141885" y="112534"/>
                  <a:pt x="136988" y="108149"/>
                  <a:pt x="132519" y="103429"/>
                </a:cubicBezTo>
                <a:cubicBezTo>
                  <a:pt x="131774" y="102650"/>
                  <a:pt x="130126" y="102315"/>
                  <a:pt x="131055" y="100206"/>
                </a:cubicBezTo>
                <a:cubicBezTo>
                  <a:pt x="132285" y="100533"/>
                  <a:pt x="133507" y="100851"/>
                  <a:pt x="134712" y="101202"/>
                </a:cubicBezTo>
                <a:cubicBezTo>
                  <a:pt x="141031" y="103044"/>
                  <a:pt x="147651" y="103579"/>
                  <a:pt x="154430" y="103261"/>
                </a:cubicBezTo>
                <a:cubicBezTo>
                  <a:pt x="159108" y="103044"/>
                  <a:pt x="163603" y="101730"/>
                  <a:pt x="167670" y="98917"/>
                </a:cubicBezTo>
                <a:cubicBezTo>
                  <a:pt x="170683" y="96834"/>
                  <a:pt x="171420" y="94097"/>
                  <a:pt x="169595" y="91385"/>
                </a:cubicBezTo>
                <a:cubicBezTo>
                  <a:pt x="168541" y="89820"/>
                  <a:pt x="167185" y="88464"/>
                  <a:pt x="165695" y="86690"/>
                </a:cubicBezTo>
                <a:cubicBezTo>
                  <a:pt x="167587" y="85502"/>
                  <a:pt x="169026" y="84681"/>
                  <a:pt x="170373" y="83744"/>
                </a:cubicBezTo>
                <a:cubicBezTo>
                  <a:pt x="174500" y="80865"/>
                  <a:pt x="176207" y="77007"/>
                  <a:pt x="175588" y="72571"/>
                </a:cubicBezTo>
                <a:cubicBezTo>
                  <a:pt x="174943" y="68010"/>
                  <a:pt x="172031" y="65424"/>
                  <a:pt x="167252" y="65047"/>
                </a:cubicBezTo>
                <a:cubicBezTo>
                  <a:pt x="164080" y="64804"/>
                  <a:pt x="160849" y="64679"/>
                  <a:pt x="157619" y="64846"/>
                </a:cubicBezTo>
                <a:cubicBezTo>
                  <a:pt x="151417" y="65147"/>
                  <a:pt x="145190" y="65742"/>
                  <a:pt x="138980" y="66093"/>
                </a:cubicBezTo>
                <a:cubicBezTo>
                  <a:pt x="137892" y="66160"/>
                  <a:pt x="136829" y="65616"/>
                  <a:pt x="135390" y="65273"/>
                </a:cubicBezTo>
                <a:cubicBezTo>
                  <a:pt x="139893" y="60846"/>
                  <a:pt x="143943" y="56979"/>
                  <a:pt x="147860" y="52987"/>
                </a:cubicBezTo>
                <a:cubicBezTo>
                  <a:pt x="151836" y="48936"/>
                  <a:pt x="155016" y="44383"/>
                  <a:pt x="156916" y="39211"/>
                </a:cubicBezTo>
                <a:cubicBezTo>
                  <a:pt x="159075" y="33319"/>
                  <a:pt x="157167" y="30139"/>
                  <a:pt x="151099" y="29377"/>
                </a:cubicBezTo>
                <a:close/>
                <a:moveTo>
                  <a:pt x="150731" y="39328"/>
                </a:moveTo>
                <a:cubicBezTo>
                  <a:pt x="148731" y="42902"/>
                  <a:pt x="146697" y="46660"/>
                  <a:pt x="143868" y="49622"/>
                </a:cubicBezTo>
                <a:cubicBezTo>
                  <a:pt x="136545" y="57297"/>
                  <a:pt x="129230" y="65131"/>
                  <a:pt x="119313" y="69809"/>
                </a:cubicBezTo>
                <a:cubicBezTo>
                  <a:pt x="117605" y="70604"/>
                  <a:pt x="115831" y="71659"/>
                  <a:pt x="116074" y="74395"/>
                </a:cubicBezTo>
                <a:cubicBezTo>
                  <a:pt x="116978" y="74471"/>
                  <a:pt x="117999" y="74797"/>
                  <a:pt x="118936" y="74580"/>
                </a:cubicBezTo>
                <a:cubicBezTo>
                  <a:pt x="127841" y="72546"/>
                  <a:pt x="136746" y="72002"/>
                  <a:pt x="145667" y="71525"/>
                </a:cubicBezTo>
                <a:cubicBezTo>
                  <a:pt x="150237" y="71282"/>
                  <a:pt x="154823" y="70788"/>
                  <a:pt x="159401" y="70562"/>
                </a:cubicBezTo>
                <a:cubicBezTo>
                  <a:pt x="161552" y="70454"/>
                  <a:pt x="163695" y="70613"/>
                  <a:pt x="165812" y="70822"/>
                </a:cubicBezTo>
                <a:cubicBezTo>
                  <a:pt x="167720" y="71014"/>
                  <a:pt x="169386" y="71692"/>
                  <a:pt x="169838" y="73734"/>
                </a:cubicBezTo>
                <a:cubicBezTo>
                  <a:pt x="170365" y="76103"/>
                  <a:pt x="169419" y="78563"/>
                  <a:pt x="167009" y="79961"/>
                </a:cubicBezTo>
                <a:cubicBezTo>
                  <a:pt x="165109" y="81057"/>
                  <a:pt x="162983" y="81853"/>
                  <a:pt x="160891" y="82438"/>
                </a:cubicBezTo>
                <a:cubicBezTo>
                  <a:pt x="159050" y="82957"/>
                  <a:pt x="157091" y="82840"/>
                  <a:pt x="155242" y="83342"/>
                </a:cubicBezTo>
                <a:cubicBezTo>
                  <a:pt x="154338" y="83585"/>
                  <a:pt x="153233" y="84464"/>
                  <a:pt x="152798" y="85292"/>
                </a:cubicBezTo>
                <a:cubicBezTo>
                  <a:pt x="152062" y="86715"/>
                  <a:pt x="152999" y="87803"/>
                  <a:pt x="154154" y="88422"/>
                </a:cubicBezTo>
                <a:cubicBezTo>
                  <a:pt x="156171" y="89502"/>
                  <a:pt x="158405" y="90255"/>
                  <a:pt x="160347" y="91435"/>
                </a:cubicBezTo>
                <a:cubicBezTo>
                  <a:pt x="161561" y="92172"/>
                  <a:pt x="162406" y="93436"/>
                  <a:pt x="163921" y="94967"/>
                </a:cubicBezTo>
                <a:cubicBezTo>
                  <a:pt x="162188" y="95863"/>
                  <a:pt x="161033" y="96859"/>
                  <a:pt x="159878" y="96993"/>
                </a:cubicBezTo>
                <a:cubicBezTo>
                  <a:pt x="155853" y="97461"/>
                  <a:pt x="151744" y="98047"/>
                  <a:pt x="147793" y="97829"/>
                </a:cubicBezTo>
                <a:cubicBezTo>
                  <a:pt x="138696" y="97336"/>
                  <a:pt x="129900" y="95695"/>
                  <a:pt x="121514" y="92816"/>
                </a:cubicBezTo>
                <a:cubicBezTo>
                  <a:pt x="119053" y="91971"/>
                  <a:pt x="116542" y="91260"/>
                  <a:pt x="114006" y="90682"/>
                </a:cubicBezTo>
                <a:cubicBezTo>
                  <a:pt x="113103" y="90481"/>
                  <a:pt x="111981" y="90908"/>
                  <a:pt x="110182" y="91159"/>
                </a:cubicBezTo>
                <a:cubicBezTo>
                  <a:pt x="111320" y="93134"/>
                  <a:pt x="111906" y="94808"/>
                  <a:pt x="113036" y="95971"/>
                </a:cubicBezTo>
                <a:cubicBezTo>
                  <a:pt x="114241" y="97202"/>
                  <a:pt x="115973" y="97922"/>
                  <a:pt x="117446" y="98909"/>
                </a:cubicBezTo>
                <a:cubicBezTo>
                  <a:pt x="127422" y="105563"/>
                  <a:pt x="136168" y="113430"/>
                  <a:pt x="142780" y="123347"/>
                </a:cubicBezTo>
                <a:cubicBezTo>
                  <a:pt x="143994" y="125180"/>
                  <a:pt x="145609" y="126888"/>
                  <a:pt x="145165" y="129926"/>
                </a:cubicBezTo>
                <a:cubicBezTo>
                  <a:pt x="142035" y="131415"/>
                  <a:pt x="139005" y="130721"/>
                  <a:pt x="136026" y="129993"/>
                </a:cubicBezTo>
                <a:cubicBezTo>
                  <a:pt x="133750" y="129432"/>
                  <a:pt x="131582" y="128578"/>
                  <a:pt x="129306" y="128026"/>
                </a:cubicBezTo>
                <a:cubicBezTo>
                  <a:pt x="127732" y="127641"/>
                  <a:pt x="125941" y="129599"/>
                  <a:pt x="126502" y="131089"/>
                </a:cubicBezTo>
                <a:cubicBezTo>
                  <a:pt x="127121" y="132729"/>
                  <a:pt x="128025" y="134244"/>
                  <a:pt x="128728" y="135851"/>
                </a:cubicBezTo>
                <a:cubicBezTo>
                  <a:pt x="130117" y="139057"/>
                  <a:pt x="131959" y="142095"/>
                  <a:pt x="131841" y="145777"/>
                </a:cubicBezTo>
                <a:cubicBezTo>
                  <a:pt x="129649" y="147802"/>
                  <a:pt x="128025" y="146698"/>
                  <a:pt x="126786" y="145610"/>
                </a:cubicBezTo>
                <a:cubicBezTo>
                  <a:pt x="121288" y="140764"/>
                  <a:pt x="116333" y="135433"/>
                  <a:pt x="113111" y="128804"/>
                </a:cubicBezTo>
                <a:cubicBezTo>
                  <a:pt x="110140" y="122703"/>
                  <a:pt x="107428" y="116468"/>
                  <a:pt x="104599" y="110291"/>
                </a:cubicBezTo>
                <a:cubicBezTo>
                  <a:pt x="103771" y="108484"/>
                  <a:pt x="102926" y="106693"/>
                  <a:pt x="102197" y="105144"/>
                </a:cubicBezTo>
                <a:cubicBezTo>
                  <a:pt x="100038" y="104558"/>
                  <a:pt x="98808" y="105713"/>
                  <a:pt x="97469" y="106843"/>
                </a:cubicBezTo>
                <a:cubicBezTo>
                  <a:pt x="96389" y="109998"/>
                  <a:pt x="97335" y="112969"/>
                  <a:pt x="97678" y="115999"/>
                </a:cubicBezTo>
                <a:cubicBezTo>
                  <a:pt x="98507" y="123155"/>
                  <a:pt x="99620" y="130244"/>
                  <a:pt x="100180" y="137441"/>
                </a:cubicBezTo>
                <a:cubicBezTo>
                  <a:pt x="100473" y="141258"/>
                  <a:pt x="99988" y="145241"/>
                  <a:pt x="99570" y="149150"/>
                </a:cubicBezTo>
                <a:cubicBezTo>
                  <a:pt x="99452" y="150230"/>
                  <a:pt x="98322" y="151326"/>
                  <a:pt x="97720" y="152313"/>
                </a:cubicBezTo>
                <a:cubicBezTo>
                  <a:pt x="94473" y="151761"/>
                  <a:pt x="93644" y="149552"/>
                  <a:pt x="92941" y="147443"/>
                </a:cubicBezTo>
                <a:cubicBezTo>
                  <a:pt x="91661" y="143609"/>
                  <a:pt x="90698" y="139642"/>
                  <a:pt x="89493" y="135784"/>
                </a:cubicBezTo>
                <a:cubicBezTo>
                  <a:pt x="88823" y="133625"/>
                  <a:pt x="88012" y="131524"/>
                  <a:pt x="87049" y="129482"/>
                </a:cubicBezTo>
                <a:cubicBezTo>
                  <a:pt x="86806" y="128972"/>
                  <a:pt x="85685" y="128495"/>
                  <a:pt x="85107" y="128670"/>
                </a:cubicBezTo>
                <a:cubicBezTo>
                  <a:pt x="84170" y="128946"/>
                  <a:pt x="82881" y="129658"/>
                  <a:pt x="82597" y="130403"/>
                </a:cubicBezTo>
                <a:cubicBezTo>
                  <a:pt x="81927" y="132144"/>
                  <a:pt x="81852" y="134027"/>
                  <a:pt x="81408" y="135843"/>
                </a:cubicBezTo>
                <a:cubicBezTo>
                  <a:pt x="80195" y="140756"/>
                  <a:pt x="78989" y="145685"/>
                  <a:pt x="77592" y="150573"/>
                </a:cubicBezTo>
                <a:cubicBezTo>
                  <a:pt x="77265" y="151728"/>
                  <a:pt x="76203" y="152749"/>
                  <a:pt x="75240" y="154197"/>
                </a:cubicBezTo>
                <a:cubicBezTo>
                  <a:pt x="72713" y="151761"/>
                  <a:pt x="72261" y="149049"/>
                  <a:pt x="72319" y="146196"/>
                </a:cubicBezTo>
                <a:cubicBezTo>
                  <a:pt x="72411" y="141768"/>
                  <a:pt x="72336" y="137324"/>
                  <a:pt x="72930" y="132897"/>
                </a:cubicBezTo>
                <a:cubicBezTo>
                  <a:pt x="74027" y="124787"/>
                  <a:pt x="75566" y="116694"/>
                  <a:pt x="76914" y="108592"/>
                </a:cubicBezTo>
                <a:cubicBezTo>
                  <a:pt x="77165" y="107078"/>
                  <a:pt x="77357" y="105563"/>
                  <a:pt x="77684" y="103295"/>
                </a:cubicBezTo>
                <a:cubicBezTo>
                  <a:pt x="76102" y="103998"/>
                  <a:pt x="74939" y="104173"/>
                  <a:pt x="74361" y="104818"/>
                </a:cubicBezTo>
                <a:cubicBezTo>
                  <a:pt x="68787" y="111070"/>
                  <a:pt x="63557" y="117531"/>
                  <a:pt x="59029" y="124536"/>
                </a:cubicBezTo>
                <a:cubicBezTo>
                  <a:pt x="56208" y="128913"/>
                  <a:pt x="52559" y="132872"/>
                  <a:pt x="49086" y="136872"/>
                </a:cubicBezTo>
                <a:cubicBezTo>
                  <a:pt x="47086" y="139182"/>
                  <a:pt x="44600" y="141007"/>
                  <a:pt x="41027" y="141392"/>
                </a:cubicBezTo>
                <a:cubicBezTo>
                  <a:pt x="40867" y="140278"/>
                  <a:pt x="40466" y="139291"/>
                  <a:pt x="40650" y="138362"/>
                </a:cubicBezTo>
                <a:cubicBezTo>
                  <a:pt x="41612" y="133374"/>
                  <a:pt x="43127" y="128520"/>
                  <a:pt x="46224" y="124084"/>
                </a:cubicBezTo>
                <a:cubicBezTo>
                  <a:pt x="47002" y="122979"/>
                  <a:pt x="47680" y="121749"/>
                  <a:pt x="48073" y="120510"/>
                </a:cubicBezTo>
                <a:cubicBezTo>
                  <a:pt x="48258" y="119916"/>
                  <a:pt x="47839" y="118962"/>
                  <a:pt x="47345" y="118560"/>
                </a:cubicBezTo>
                <a:cubicBezTo>
                  <a:pt x="46860" y="118167"/>
                  <a:pt x="45764" y="117949"/>
                  <a:pt x="45220" y="118234"/>
                </a:cubicBezTo>
                <a:cubicBezTo>
                  <a:pt x="44023" y="118853"/>
                  <a:pt x="42943" y="119782"/>
                  <a:pt x="41939" y="120711"/>
                </a:cubicBezTo>
                <a:cubicBezTo>
                  <a:pt x="37737" y="124603"/>
                  <a:pt x="33025" y="127398"/>
                  <a:pt x="27627" y="128679"/>
                </a:cubicBezTo>
                <a:cubicBezTo>
                  <a:pt x="26246" y="127281"/>
                  <a:pt x="27226" y="126185"/>
                  <a:pt x="28063" y="125088"/>
                </a:cubicBezTo>
                <a:cubicBezTo>
                  <a:pt x="35335" y="115631"/>
                  <a:pt x="44316" y="108166"/>
                  <a:pt x="55003" y="102692"/>
                </a:cubicBezTo>
                <a:cubicBezTo>
                  <a:pt x="58334" y="100985"/>
                  <a:pt x="61222" y="98951"/>
                  <a:pt x="63230" y="95812"/>
                </a:cubicBezTo>
                <a:cubicBezTo>
                  <a:pt x="63356" y="95612"/>
                  <a:pt x="63280" y="95310"/>
                  <a:pt x="63297" y="94976"/>
                </a:cubicBezTo>
                <a:cubicBezTo>
                  <a:pt x="63054" y="93427"/>
                  <a:pt x="61699" y="93226"/>
                  <a:pt x="60360" y="93293"/>
                </a:cubicBezTo>
                <a:cubicBezTo>
                  <a:pt x="56861" y="93461"/>
                  <a:pt x="53338" y="93586"/>
                  <a:pt x="49839" y="94063"/>
                </a:cubicBezTo>
                <a:cubicBezTo>
                  <a:pt x="35603" y="95980"/>
                  <a:pt x="23434" y="92088"/>
                  <a:pt x="12320" y="85334"/>
                </a:cubicBezTo>
                <a:cubicBezTo>
                  <a:pt x="9859" y="83836"/>
                  <a:pt x="6964" y="82304"/>
                  <a:pt x="7106" y="78195"/>
                </a:cubicBezTo>
                <a:cubicBezTo>
                  <a:pt x="8571" y="77944"/>
                  <a:pt x="9968" y="77341"/>
                  <a:pt x="11115" y="77559"/>
                </a:cubicBezTo>
                <a:cubicBezTo>
                  <a:pt x="14722" y="78220"/>
                  <a:pt x="18245" y="79183"/>
                  <a:pt x="21786" y="80045"/>
                </a:cubicBezTo>
                <a:cubicBezTo>
                  <a:pt x="23300" y="80421"/>
                  <a:pt x="24748" y="80990"/>
                  <a:pt x="26297" y="81175"/>
                </a:cubicBezTo>
                <a:cubicBezTo>
                  <a:pt x="26891" y="81250"/>
                  <a:pt x="28046" y="80605"/>
                  <a:pt x="28288" y="80070"/>
                </a:cubicBezTo>
                <a:cubicBezTo>
                  <a:pt x="28682" y="79191"/>
                  <a:pt x="28950" y="77869"/>
                  <a:pt x="28540" y="77199"/>
                </a:cubicBezTo>
                <a:cubicBezTo>
                  <a:pt x="27920" y="76203"/>
                  <a:pt x="26606" y="75668"/>
                  <a:pt x="25686" y="74831"/>
                </a:cubicBezTo>
                <a:cubicBezTo>
                  <a:pt x="22179" y="71625"/>
                  <a:pt x="18597" y="68487"/>
                  <a:pt x="15291" y="65089"/>
                </a:cubicBezTo>
                <a:cubicBezTo>
                  <a:pt x="14170" y="63942"/>
                  <a:pt x="13801" y="62101"/>
                  <a:pt x="12830" y="60017"/>
                </a:cubicBezTo>
                <a:cubicBezTo>
                  <a:pt x="14747" y="59783"/>
                  <a:pt x="16145" y="59272"/>
                  <a:pt x="17283" y="59523"/>
                </a:cubicBezTo>
                <a:cubicBezTo>
                  <a:pt x="21878" y="60528"/>
                  <a:pt x="26682" y="61239"/>
                  <a:pt x="30866" y="63047"/>
                </a:cubicBezTo>
                <a:cubicBezTo>
                  <a:pt x="38641" y="66394"/>
                  <a:pt x="46056" y="70412"/>
                  <a:pt x="53589" y="74195"/>
                </a:cubicBezTo>
                <a:cubicBezTo>
                  <a:pt x="56803" y="75810"/>
                  <a:pt x="59908" y="77618"/>
                  <a:pt x="63983" y="76890"/>
                </a:cubicBezTo>
                <a:cubicBezTo>
                  <a:pt x="64787" y="76747"/>
                  <a:pt x="65599" y="76680"/>
                  <a:pt x="66385" y="76471"/>
                </a:cubicBezTo>
                <a:cubicBezTo>
                  <a:pt x="67959" y="76053"/>
                  <a:pt x="68771" y="73759"/>
                  <a:pt x="67783" y="72588"/>
                </a:cubicBezTo>
                <a:cubicBezTo>
                  <a:pt x="67457" y="72211"/>
                  <a:pt x="67105" y="71860"/>
                  <a:pt x="66720" y="71533"/>
                </a:cubicBezTo>
                <a:cubicBezTo>
                  <a:pt x="58953" y="64821"/>
                  <a:pt x="51848" y="57372"/>
                  <a:pt x="45496" y="49296"/>
                </a:cubicBezTo>
                <a:cubicBezTo>
                  <a:pt x="40876" y="43404"/>
                  <a:pt x="35486" y="38098"/>
                  <a:pt x="31477" y="31721"/>
                </a:cubicBezTo>
                <a:cubicBezTo>
                  <a:pt x="30021" y="29402"/>
                  <a:pt x="28766" y="26967"/>
                  <a:pt x="27008" y="23845"/>
                </a:cubicBezTo>
                <a:cubicBezTo>
                  <a:pt x="28966" y="23669"/>
                  <a:pt x="30289" y="23209"/>
                  <a:pt x="31243" y="23535"/>
                </a:cubicBezTo>
                <a:cubicBezTo>
                  <a:pt x="35243" y="24925"/>
                  <a:pt x="38106" y="27779"/>
                  <a:pt x="40943" y="30633"/>
                </a:cubicBezTo>
                <a:cubicBezTo>
                  <a:pt x="42366" y="32047"/>
                  <a:pt x="43613" y="33645"/>
                  <a:pt x="45161" y="34909"/>
                </a:cubicBezTo>
                <a:cubicBezTo>
                  <a:pt x="46575" y="36064"/>
                  <a:pt x="48099" y="35478"/>
                  <a:pt x="49513" y="33721"/>
                </a:cubicBezTo>
                <a:cubicBezTo>
                  <a:pt x="49002" y="27461"/>
                  <a:pt x="43060" y="23025"/>
                  <a:pt x="44257" y="15459"/>
                </a:cubicBezTo>
                <a:cubicBezTo>
                  <a:pt x="45454" y="15668"/>
                  <a:pt x="46793" y="15559"/>
                  <a:pt x="47672" y="16103"/>
                </a:cubicBezTo>
                <a:cubicBezTo>
                  <a:pt x="52317" y="18957"/>
                  <a:pt x="55346" y="23335"/>
                  <a:pt x="58158" y="27745"/>
                </a:cubicBezTo>
                <a:cubicBezTo>
                  <a:pt x="62335" y="34290"/>
                  <a:pt x="66084" y="41102"/>
                  <a:pt x="70001" y="47815"/>
                </a:cubicBezTo>
                <a:cubicBezTo>
                  <a:pt x="71901" y="51054"/>
                  <a:pt x="73734" y="54343"/>
                  <a:pt x="75709" y="57540"/>
                </a:cubicBezTo>
                <a:cubicBezTo>
                  <a:pt x="76345" y="58578"/>
                  <a:pt x="77182" y="59640"/>
                  <a:pt x="78236" y="60210"/>
                </a:cubicBezTo>
                <a:cubicBezTo>
                  <a:pt x="78948" y="60595"/>
                  <a:pt x="80287" y="60385"/>
                  <a:pt x="81191" y="60017"/>
                </a:cubicBezTo>
                <a:cubicBezTo>
                  <a:pt x="81751" y="59783"/>
                  <a:pt x="82379" y="58686"/>
                  <a:pt x="82362" y="58067"/>
                </a:cubicBezTo>
                <a:cubicBezTo>
                  <a:pt x="82312" y="56535"/>
                  <a:pt x="81986" y="55037"/>
                  <a:pt x="81626" y="53564"/>
                </a:cubicBezTo>
                <a:cubicBezTo>
                  <a:pt x="78646" y="41354"/>
                  <a:pt x="78127" y="28708"/>
                  <a:pt x="78730" y="15861"/>
                </a:cubicBezTo>
                <a:cubicBezTo>
                  <a:pt x="78797" y="14597"/>
                  <a:pt x="79215" y="13308"/>
                  <a:pt x="79517" y="12036"/>
                </a:cubicBezTo>
                <a:cubicBezTo>
                  <a:pt x="79559" y="11877"/>
                  <a:pt x="79893" y="11751"/>
                  <a:pt x="80412" y="11383"/>
                </a:cubicBezTo>
                <a:cubicBezTo>
                  <a:pt x="83275" y="13593"/>
                  <a:pt x="84463" y="16840"/>
                  <a:pt x="85400" y="20263"/>
                </a:cubicBezTo>
                <a:cubicBezTo>
                  <a:pt x="85869" y="21954"/>
                  <a:pt x="86371" y="23653"/>
                  <a:pt x="87124" y="25201"/>
                </a:cubicBezTo>
                <a:cubicBezTo>
                  <a:pt x="87342" y="25644"/>
                  <a:pt x="88539" y="25862"/>
                  <a:pt x="89200" y="25686"/>
                </a:cubicBezTo>
                <a:cubicBezTo>
                  <a:pt x="89870" y="25502"/>
                  <a:pt x="90891" y="24707"/>
                  <a:pt x="90949" y="24188"/>
                </a:cubicBezTo>
                <a:cubicBezTo>
                  <a:pt x="91133" y="22397"/>
                  <a:pt x="91016" y="20598"/>
                  <a:pt x="90924" y="18815"/>
                </a:cubicBezTo>
                <a:cubicBezTo>
                  <a:pt x="90715" y="14697"/>
                  <a:pt x="90857" y="10638"/>
                  <a:pt x="93234" y="7081"/>
                </a:cubicBezTo>
                <a:cubicBezTo>
                  <a:pt x="95293" y="6496"/>
                  <a:pt x="95628" y="7650"/>
                  <a:pt x="96080" y="8437"/>
                </a:cubicBezTo>
                <a:cubicBezTo>
                  <a:pt x="100281" y="15844"/>
                  <a:pt x="101812" y="24038"/>
                  <a:pt x="100833" y="32901"/>
                </a:cubicBezTo>
                <a:cubicBezTo>
                  <a:pt x="100080" y="39696"/>
                  <a:pt x="99134" y="46501"/>
                  <a:pt x="98297" y="53297"/>
                </a:cubicBezTo>
                <a:cubicBezTo>
                  <a:pt x="98172" y="54334"/>
                  <a:pt x="97996" y="55431"/>
                  <a:pt x="98214" y="56385"/>
                </a:cubicBezTo>
                <a:cubicBezTo>
                  <a:pt x="98348" y="56962"/>
                  <a:pt x="99134" y="57657"/>
                  <a:pt x="99729" y="57690"/>
                </a:cubicBezTo>
                <a:cubicBezTo>
                  <a:pt x="100348" y="57724"/>
                  <a:pt x="101319" y="57163"/>
                  <a:pt x="101737" y="56611"/>
                </a:cubicBezTo>
                <a:cubicBezTo>
                  <a:pt x="102382" y="55749"/>
                  <a:pt x="102917" y="54677"/>
                  <a:pt x="103076" y="53673"/>
                </a:cubicBezTo>
                <a:cubicBezTo>
                  <a:pt x="104089" y="47388"/>
                  <a:pt x="108516" y="43094"/>
                  <a:pt x="113153" y="38935"/>
                </a:cubicBezTo>
                <a:cubicBezTo>
                  <a:pt x="116685" y="35763"/>
                  <a:pt x="120325" y="32700"/>
                  <a:pt x="123924" y="29603"/>
                </a:cubicBezTo>
                <a:cubicBezTo>
                  <a:pt x="127046" y="26917"/>
                  <a:pt x="130075" y="24054"/>
                  <a:pt x="134160" y="23000"/>
                </a:cubicBezTo>
                <a:cubicBezTo>
                  <a:pt x="135214" y="24975"/>
                  <a:pt x="133817" y="26297"/>
                  <a:pt x="133072" y="27653"/>
                </a:cubicBezTo>
                <a:cubicBezTo>
                  <a:pt x="131097" y="31269"/>
                  <a:pt x="128962" y="34826"/>
                  <a:pt x="126929" y="38424"/>
                </a:cubicBezTo>
                <a:cubicBezTo>
                  <a:pt x="126100" y="39889"/>
                  <a:pt x="125338" y="41529"/>
                  <a:pt x="126560" y="42810"/>
                </a:cubicBezTo>
                <a:cubicBezTo>
                  <a:pt x="128109" y="44442"/>
                  <a:pt x="130009" y="43312"/>
                  <a:pt x="131716" y="42341"/>
                </a:cubicBezTo>
                <a:cubicBezTo>
                  <a:pt x="133909" y="41102"/>
                  <a:pt x="135959" y="39529"/>
                  <a:pt x="138236" y="38491"/>
                </a:cubicBezTo>
                <a:cubicBezTo>
                  <a:pt x="141248" y="37119"/>
                  <a:pt x="144370" y="35830"/>
                  <a:pt x="147534" y="35043"/>
                </a:cubicBezTo>
                <a:cubicBezTo>
                  <a:pt x="150421" y="34323"/>
                  <a:pt x="152204" y="36700"/>
                  <a:pt x="150731" y="39328"/>
                </a:cubicBezTo>
                <a:close/>
                <a:moveTo>
                  <a:pt x="102892" y="76237"/>
                </a:moveTo>
                <a:cubicBezTo>
                  <a:pt x="105411" y="81878"/>
                  <a:pt x="102951" y="90004"/>
                  <a:pt x="97452" y="94122"/>
                </a:cubicBezTo>
                <a:cubicBezTo>
                  <a:pt x="95117" y="95879"/>
                  <a:pt x="92564" y="96708"/>
                  <a:pt x="89761" y="96515"/>
                </a:cubicBezTo>
                <a:cubicBezTo>
                  <a:pt x="82647" y="96030"/>
                  <a:pt x="76303" y="89251"/>
                  <a:pt x="76479" y="82279"/>
                </a:cubicBezTo>
                <a:cubicBezTo>
                  <a:pt x="76613" y="77182"/>
                  <a:pt x="78780" y="74262"/>
                  <a:pt x="84111" y="71960"/>
                </a:cubicBezTo>
                <a:cubicBezTo>
                  <a:pt x="85133" y="71516"/>
                  <a:pt x="86103" y="70947"/>
                  <a:pt x="87141" y="70554"/>
                </a:cubicBezTo>
                <a:cubicBezTo>
                  <a:pt x="93954" y="67918"/>
                  <a:pt x="100180" y="70177"/>
                  <a:pt x="102892" y="76237"/>
                </a:cubicBezTo>
                <a:close/>
                <a:moveTo>
                  <a:pt x="97494" y="79777"/>
                </a:moveTo>
                <a:cubicBezTo>
                  <a:pt x="95912" y="76044"/>
                  <a:pt x="93452" y="74404"/>
                  <a:pt x="90531" y="74814"/>
                </a:cubicBezTo>
                <a:cubicBezTo>
                  <a:pt x="87426" y="75241"/>
                  <a:pt x="84865" y="76655"/>
                  <a:pt x="83392" y="79693"/>
                </a:cubicBezTo>
                <a:cubicBezTo>
                  <a:pt x="81869" y="82815"/>
                  <a:pt x="82630" y="85560"/>
                  <a:pt x="85911" y="88314"/>
                </a:cubicBezTo>
                <a:cubicBezTo>
                  <a:pt x="90489" y="92163"/>
                  <a:pt x="95778" y="90289"/>
                  <a:pt x="97335" y="84129"/>
                </a:cubicBezTo>
                <a:cubicBezTo>
                  <a:pt x="97770" y="82422"/>
                  <a:pt x="97477" y="80622"/>
                  <a:pt x="97494" y="79777"/>
                </a:cubicBezTo>
                <a:close/>
              </a:path>
            </a:pathLst>
          </a:custGeom>
          <a:solidFill>
            <a:srgbClr val="282828"/>
          </a:solidFill>
          <a:ln>
            <a:noFill/>
          </a:ln>
        </p:spPr>
        <p:txBody>
          <a:bodyPr spcFirstLastPara="1" wrap="square" lIns="127995" tIns="127995" rIns="127995" bIns="127995" anchor="ctr" anchorCtr="0">
            <a:noAutofit/>
          </a:bodyPr>
          <a:lstStyle/>
          <a:p>
            <a:endParaRPr sz="3073">
              <a:solidFill>
                <a:schemeClr val="dk1"/>
              </a:solidFill>
            </a:endParaRPr>
          </a:p>
        </p:txBody>
      </p:sp>
      <p:sp>
        <p:nvSpPr>
          <p:cNvPr id="36" name="TextBox 35">
            <a:extLst>
              <a:ext uri="{FF2B5EF4-FFF2-40B4-BE49-F238E27FC236}">
                <a16:creationId xmlns:a16="http://schemas.microsoft.com/office/drawing/2014/main" id="{81EE3E73-7754-5C88-5512-D788684E55D8}"/>
              </a:ext>
            </a:extLst>
          </p:cNvPr>
          <p:cNvSpPr txBox="1"/>
          <p:nvPr/>
        </p:nvSpPr>
        <p:spPr>
          <a:xfrm>
            <a:off x="433415" y="8072293"/>
            <a:ext cx="12147470" cy="1169551"/>
          </a:xfrm>
          <a:prstGeom prst="rect">
            <a:avLst/>
          </a:prstGeom>
          <a:solidFill>
            <a:schemeClr val="tx2">
              <a:lumMod val="40000"/>
              <a:lumOff val="60000"/>
            </a:schemeClr>
          </a:solidFill>
        </p:spPr>
        <p:txBody>
          <a:bodyPr wrap="square">
            <a:spAutoFit/>
          </a:bodyPr>
          <a:lstStyle/>
          <a:p>
            <a:r>
              <a:rPr lang="en-US" sz="1400" b="0" i="0" dirty="0">
                <a:solidFill>
                  <a:srgbClr val="000000"/>
                </a:solidFill>
                <a:effectLst/>
                <a:latin typeface="Calibri" panose="020F0502020204030204" pitchFamily="34" charset="0"/>
              </a:rPr>
              <a:t>Children and especially children who have had ACE’s can be positively and negatively influenced by their environment (Bronfenbrenner's theory) According to Gray (2020) children’s friends, family and community are important relationship for families. Relationships are created by building attachments. O’Connor (2017), states Bowlby’s Attachment theory (1969) is what children need to feel safe and secure. Moreover, Bowlby (1969) along with Maslow's (1987) theory (Figure 4) of feeling safe, secure, and belonging links with the key person approach seen in early years settings, enabling a practitioner to build relationships, security and to meet their key children’s needs (Aubrey and Riley, 2017).    </a:t>
            </a:r>
            <a:endParaRPr lang="en-GB" sz="1100" dirty="0"/>
          </a:p>
        </p:txBody>
      </p:sp>
      <p:sp>
        <p:nvSpPr>
          <p:cNvPr id="38" name="TextBox 37">
            <a:extLst>
              <a:ext uri="{FF2B5EF4-FFF2-40B4-BE49-F238E27FC236}">
                <a16:creationId xmlns:a16="http://schemas.microsoft.com/office/drawing/2014/main" id="{BFB32881-0CCE-35E7-9977-E5ED6274FADF}"/>
              </a:ext>
            </a:extLst>
          </p:cNvPr>
          <p:cNvSpPr txBox="1"/>
          <p:nvPr/>
        </p:nvSpPr>
        <p:spPr>
          <a:xfrm>
            <a:off x="970154" y="7532073"/>
            <a:ext cx="3008719" cy="523220"/>
          </a:xfrm>
          <a:prstGeom prst="rect">
            <a:avLst/>
          </a:prstGeom>
          <a:noFill/>
        </p:spPr>
        <p:txBody>
          <a:bodyPr wrap="square">
            <a:spAutoFit/>
          </a:bodyPr>
          <a:lstStyle/>
          <a:p>
            <a:r>
              <a:rPr lang="en-GB" sz="1400" b="0" i="0" dirty="0">
                <a:solidFill>
                  <a:srgbClr val="202124"/>
                </a:solidFill>
                <a:effectLst/>
                <a:latin typeface="Shadows Into Light" panose="020B0604020202020204" charset="0"/>
                <a:ea typeface="Calibri" panose="020F0502020204030204" pitchFamily="34" charset="0"/>
                <a:cs typeface="Calibri" panose="020F0502020204030204" pitchFamily="34" charset="0"/>
              </a:rPr>
              <a:t>Figure 5: Maslow's Hierarchy of Needs (McLeod, 2024)  </a:t>
            </a:r>
            <a:endParaRPr lang="en-GB" sz="1400" dirty="0">
              <a:latin typeface="Shadows Into Light" panose="020B0604020202020204" charset="0"/>
              <a:ea typeface="Calibri" panose="020F0502020204030204" pitchFamily="34" charset="0"/>
              <a:cs typeface="Calibri" panose="020F0502020204030204" pitchFamily="34" charset="0"/>
            </a:endParaRPr>
          </a:p>
        </p:txBody>
      </p:sp>
      <p:pic>
        <p:nvPicPr>
          <p:cNvPr id="281" name="Google Shape;281;p37"/>
          <p:cNvPicPr preferRelativeResize="0"/>
          <p:nvPr/>
        </p:nvPicPr>
        <p:blipFill>
          <a:blip r:embed="rId3">
            <a:alphaModFix/>
          </a:blip>
          <a:stretch>
            <a:fillRect/>
          </a:stretch>
        </p:blipFill>
        <p:spPr>
          <a:xfrm rot="163706">
            <a:off x="5190172" y="4487813"/>
            <a:ext cx="1024869" cy="1024869"/>
          </a:xfrm>
          <a:prstGeom prst="rect">
            <a:avLst/>
          </a:prstGeom>
          <a:noFill/>
          <a:ln>
            <a:noFill/>
          </a:ln>
        </p:spPr>
      </p:pic>
      <p:pic>
        <p:nvPicPr>
          <p:cNvPr id="3078" name="Picture 6" descr="Adverse Childhood Experience Infographic">
            <a:extLst>
              <a:ext uri="{FF2B5EF4-FFF2-40B4-BE49-F238E27FC236}">
                <a16:creationId xmlns:a16="http://schemas.microsoft.com/office/drawing/2014/main" id="{5D090D9B-842C-7734-1E30-F6BA6AFC62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5924" y="2502394"/>
            <a:ext cx="3970059" cy="2373469"/>
          </a:xfrm>
          <a:prstGeom prst="rect">
            <a:avLst/>
          </a:prstGeom>
          <a:noFill/>
          <a:extLst>
            <a:ext uri="{909E8E84-426E-40DD-AFC4-6F175D3DCCD1}">
              <a14:hiddenFill xmlns:a14="http://schemas.microsoft.com/office/drawing/2010/main">
                <a:solidFill>
                  <a:srgbClr val="FFFFFF"/>
                </a:solidFill>
              </a14:hiddenFill>
            </a:ext>
          </a:extLst>
        </p:spPr>
      </p:pic>
      <p:sp>
        <p:nvSpPr>
          <p:cNvPr id="39" name="Google Shape;9631;p83">
            <a:extLst>
              <a:ext uri="{FF2B5EF4-FFF2-40B4-BE49-F238E27FC236}">
                <a16:creationId xmlns:a16="http://schemas.microsoft.com/office/drawing/2014/main" id="{0F23BA73-EDBD-617C-C713-BD54D4B60E11}"/>
              </a:ext>
            </a:extLst>
          </p:cNvPr>
          <p:cNvSpPr/>
          <p:nvPr/>
        </p:nvSpPr>
        <p:spPr>
          <a:xfrm rot="1742654">
            <a:off x="12303775" y="6982873"/>
            <a:ext cx="846950" cy="645827"/>
          </a:xfrm>
          <a:custGeom>
            <a:avLst/>
            <a:gdLst/>
            <a:ahLst/>
            <a:cxnLst/>
            <a:rect l="l" t="t" r="r" b="b"/>
            <a:pathLst>
              <a:path w="10812" h="10811" extrusionOk="0">
                <a:moveTo>
                  <a:pt x="2769" y="2858"/>
                </a:moveTo>
                <a:cubicBezTo>
                  <a:pt x="2830" y="2858"/>
                  <a:pt x="2892" y="2866"/>
                  <a:pt x="2954" y="2881"/>
                </a:cubicBezTo>
                <a:cubicBezTo>
                  <a:pt x="3251" y="2941"/>
                  <a:pt x="3489" y="3191"/>
                  <a:pt x="3549" y="3489"/>
                </a:cubicBezTo>
                <a:cubicBezTo>
                  <a:pt x="3608" y="3774"/>
                  <a:pt x="3501" y="4036"/>
                  <a:pt x="3275" y="4227"/>
                </a:cubicBezTo>
                <a:cubicBezTo>
                  <a:pt x="3132" y="4346"/>
                  <a:pt x="3037" y="4548"/>
                  <a:pt x="3037" y="4739"/>
                </a:cubicBezTo>
                <a:lnTo>
                  <a:pt x="3037" y="5084"/>
                </a:lnTo>
                <a:cubicBezTo>
                  <a:pt x="3037" y="5346"/>
                  <a:pt x="3263" y="5572"/>
                  <a:pt x="3525" y="5572"/>
                </a:cubicBezTo>
                <a:lnTo>
                  <a:pt x="5228" y="5572"/>
                </a:lnTo>
                <a:lnTo>
                  <a:pt x="5228" y="7263"/>
                </a:lnTo>
                <a:cubicBezTo>
                  <a:pt x="5228" y="7370"/>
                  <a:pt x="5156" y="7441"/>
                  <a:pt x="5049" y="7441"/>
                </a:cubicBezTo>
                <a:lnTo>
                  <a:pt x="4704" y="7441"/>
                </a:lnTo>
                <a:cubicBezTo>
                  <a:pt x="4597" y="7441"/>
                  <a:pt x="4513" y="7406"/>
                  <a:pt x="4442" y="7322"/>
                </a:cubicBezTo>
                <a:cubicBezTo>
                  <a:pt x="4225" y="7076"/>
                  <a:pt x="3925" y="6935"/>
                  <a:pt x="3599" y="6935"/>
                </a:cubicBezTo>
                <a:cubicBezTo>
                  <a:pt x="3532" y="6935"/>
                  <a:pt x="3463" y="6941"/>
                  <a:pt x="3394" y="6953"/>
                </a:cubicBezTo>
                <a:cubicBezTo>
                  <a:pt x="2965" y="7025"/>
                  <a:pt x="2620" y="7370"/>
                  <a:pt x="2537" y="7787"/>
                </a:cubicBezTo>
                <a:cubicBezTo>
                  <a:pt x="2453" y="8120"/>
                  <a:pt x="2549" y="8454"/>
                  <a:pt x="2751" y="8715"/>
                </a:cubicBezTo>
                <a:cubicBezTo>
                  <a:pt x="2965" y="8965"/>
                  <a:pt x="3275" y="9108"/>
                  <a:pt x="3608" y="9108"/>
                </a:cubicBezTo>
                <a:cubicBezTo>
                  <a:pt x="3930" y="9108"/>
                  <a:pt x="4227" y="8965"/>
                  <a:pt x="4442" y="8715"/>
                </a:cubicBezTo>
                <a:cubicBezTo>
                  <a:pt x="4501" y="8632"/>
                  <a:pt x="4585" y="8608"/>
                  <a:pt x="4692" y="8608"/>
                </a:cubicBezTo>
                <a:lnTo>
                  <a:pt x="5037" y="8608"/>
                </a:lnTo>
                <a:cubicBezTo>
                  <a:pt x="5132" y="8608"/>
                  <a:pt x="5216" y="8680"/>
                  <a:pt x="5216" y="8787"/>
                </a:cubicBezTo>
                <a:lnTo>
                  <a:pt x="5216" y="10501"/>
                </a:lnTo>
                <a:lnTo>
                  <a:pt x="846" y="10501"/>
                </a:lnTo>
                <a:cubicBezTo>
                  <a:pt x="572" y="10501"/>
                  <a:pt x="334" y="10263"/>
                  <a:pt x="334" y="9977"/>
                </a:cubicBezTo>
                <a:lnTo>
                  <a:pt x="334" y="5572"/>
                </a:lnTo>
                <a:lnTo>
                  <a:pt x="2025" y="5572"/>
                </a:lnTo>
                <a:cubicBezTo>
                  <a:pt x="2299" y="5572"/>
                  <a:pt x="2513" y="5346"/>
                  <a:pt x="2513" y="5084"/>
                </a:cubicBezTo>
                <a:lnTo>
                  <a:pt x="2513" y="4727"/>
                </a:lnTo>
                <a:cubicBezTo>
                  <a:pt x="2513" y="4513"/>
                  <a:pt x="2430" y="4334"/>
                  <a:pt x="2299" y="4215"/>
                </a:cubicBezTo>
                <a:cubicBezTo>
                  <a:pt x="2120" y="4072"/>
                  <a:pt x="2013" y="3858"/>
                  <a:pt x="2013" y="3620"/>
                </a:cubicBezTo>
                <a:cubicBezTo>
                  <a:pt x="2013" y="3381"/>
                  <a:pt x="2120" y="3179"/>
                  <a:pt x="2299" y="3024"/>
                </a:cubicBezTo>
                <a:cubicBezTo>
                  <a:pt x="2431" y="2919"/>
                  <a:pt x="2596" y="2858"/>
                  <a:pt x="2769" y="2858"/>
                </a:cubicBezTo>
                <a:close/>
                <a:moveTo>
                  <a:pt x="10014" y="298"/>
                </a:moveTo>
                <a:cubicBezTo>
                  <a:pt x="10300" y="298"/>
                  <a:pt x="10538" y="536"/>
                  <a:pt x="10538" y="822"/>
                </a:cubicBezTo>
                <a:lnTo>
                  <a:pt x="10538" y="5239"/>
                </a:lnTo>
                <a:lnTo>
                  <a:pt x="10312" y="5239"/>
                </a:lnTo>
                <a:cubicBezTo>
                  <a:pt x="10228" y="5239"/>
                  <a:pt x="10157" y="5322"/>
                  <a:pt x="10157" y="5406"/>
                </a:cubicBezTo>
                <a:cubicBezTo>
                  <a:pt x="10157" y="5501"/>
                  <a:pt x="10228" y="5572"/>
                  <a:pt x="10312" y="5572"/>
                </a:cubicBezTo>
                <a:lnTo>
                  <a:pt x="10490" y="5572"/>
                </a:lnTo>
                <a:lnTo>
                  <a:pt x="10490" y="9977"/>
                </a:lnTo>
                <a:cubicBezTo>
                  <a:pt x="10490" y="10263"/>
                  <a:pt x="10252" y="10501"/>
                  <a:pt x="9978" y="10501"/>
                </a:cubicBezTo>
                <a:lnTo>
                  <a:pt x="5573" y="10501"/>
                </a:lnTo>
                <a:lnTo>
                  <a:pt x="5573" y="8799"/>
                </a:lnTo>
                <a:cubicBezTo>
                  <a:pt x="5573" y="8537"/>
                  <a:pt x="5347" y="8311"/>
                  <a:pt x="5073" y="8311"/>
                </a:cubicBezTo>
                <a:lnTo>
                  <a:pt x="4739" y="8311"/>
                </a:lnTo>
                <a:cubicBezTo>
                  <a:pt x="4525" y="8311"/>
                  <a:pt x="4347" y="8394"/>
                  <a:pt x="4227" y="8537"/>
                </a:cubicBezTo>
                <a:cubicBezTo>
                  <a:pt x="4085" y="8715"/>
                  <a:pt x="3870" y="8811"/>
                  <a:pt x="3632" y="8811"/>
                </a:cubicBezTo>
                <a:cubicBezTo>
                  <a:pt x="3394" y="8811"/>
                  <a:pt x="3192" y="8715"/>
                  <a:pt x="3037" y="8537"/>
                </a:cubicBezTo>
                <a:cubicBezTo>
                  <a:pt x="2894" y="8358"/>
                  <a:pt x="2834" y="8120"/>
                  <a:pt x="2894" y="7882"/>
                </a:cubicBezTo>
                <a:cubicBezTo>
                  <a:pt x="2954" y="7584"/>
                  <a:pt x="3204" y="7346"/>
                  <a:pt x="3501" y="7287"/>
                </a:cubicBezTo>
                <a:cubicBezTo>
                  <a:pt x="3557" y="7275"/>
                  <a:pt x="3612" y="7269"/>
                  <a:pt x="3665" y="7269"/>
                </a:cubicBezTo>
                <a:cubicBezTo>
                  <a:pt x="3887" y="7269"/>
                  <a:pt x="4086" y="7367"/>
                  <a:pt x="4239" y="7549"/>
                </a:cubicBezTo>
                <a:cubicBezTo>
                  <a:pt x="4358" y="7703"/>
                  <a:pt x="4561" y="7787"/>
                  <a:pt x="4751" y="7787"/>
                </a:cubicBezTo>
                <a:lnTo>
                  <a:pt x="5097" y="7787"/>
                </a:lnTo>
                <a:cubicBezTo>
                  <a:pt x="5359" y="7787"/>
                  <a:pt x="5585" y="7561"/>
                  <a:pt x="5585" y="7299"/>
                </a:cubicBezTo>
                <a:lnTo>
                  <a:pt x="5585" y="5596"/>
                </a:lnTo>
                <a:lnTo>
                  <a:pt x="7275" y="5596"/>
                </a:lnTo>
                <a:cubicBezTo>
                  <a:pt x="7383" y="5596"/>
                  <a:pt x="7454" y="5679"/>
                  <a:pt x="7454" y="5775"/>
                </a:cubicBezTo>
                <a:lnTo>
                  <a:pt x="7454" y="6120"/>
                </a:lnTo>
                <a:cubicBezTo>
                  <a:pt x="7454" y="6227"/>
                  <a:pt x="7418" y="6310"/>
                  <a:pt x="7335" y="6394"/>
                </a:cubicBezTo>
                <a:cubicBezTo>
                  <a:pt x="7037" y="6644"/>
                  <a:pt x="6894" y="7025"/>
                  <a:pt x="6966" y="7430"/>
                </a:cubicBezTo>
                <a:cubicBezTo>
                  <a:pt x="7037" y="7858"/>
                  <a:pt x="7383" y="8203"/>
                  <a:pt x="7799" y="8299"/>
                </a:cubicBezTo>
                <a:cubicBezTo>
                  <a:pt x="7871" y="8311"/>
                  <a:pt x="7954" y="8323"/>
                  <a:pt x="8037" y="8323"/>
                </a:cubicBezTo>
                <a:cubicBezTo>
                  <a:pt x="8288" y="8323"/>
                  <a:pt x="8526" y="8239"/>
                  <a:pt x="8728" y="8084"/>
                </a:cubicBezTo>
                <a:cubicBezTo>
                  <a:pt x="8978" y="7882"/>
                  <a:pt x="9121" y="7561"/>
                  <a:pt x="9121" y="7239"/>
                </a:cubicBezTo>
                <a:cubicBezTo>
                  <a:pt x="9121" y="6906"/>
                  <a:pt x="8978" y="6608"/>
                  <a:pt x="8728" y="6406"/>
                </a:cubicBezTo>
                <a:cubicBezTo>
                  <a:pt x="8645" y="6346"/>
                  <a:pt x="8621" y="6251"/>
                  <a:pt x="8621" y="6132"/>
                </a:cubicBezTo>
                <a:lnTo>
                  <a:pt x="8621" y="5798"/>
                </a:lnTo>
                <a:cubicBezTo>
                  <a:pt x="8621" y="5691"/>
                  <a:pt x="8692" y="5620"/>
                  <a:pt x="8799" y="5620"/>
                </a:cubicBezTo>
                <a:lnTo>
                  <a:pt x="9645" y="5620"/>
                </a:lnTo>
                <a:cubicBezTo>
                  <a:pt x="9740" y="5620"/>
                  <a:pt x="9812" y="5536"/>
                  <a:pt x="9812" y="5453"/>
                </a:cubicBezTo>
                <a:cubicBezTo>
                  <a:pt x="9812" y="5358"/>
                  <a:pt x="9740" y="5286"/>
                  <a:pt x="9645" y="5286"/>
                </a:cubicBezTo>
                <a:lnTo>
                  <a:pt x="8799" y="5286"/>
                </a:lnTo>
                <a:cubicBezTo>
                  <a:pt x="8526" y="5286"/>
                  <a:pt x="8311" y="5513"/>
                  <a:pt x="8311" y="5775"/>
                </a:cubicBezTo>
                <a:lnTo>
                  <a:pt x="8311" y="6120"/>
                </a:lnTo>
                <a:cubicBezTo>
                  <a:pt x="8311" y="6334"/>
                  <a:pt x="8395" y="6513"/>
                  <a:pt x="8526" y="6632"/>
                </a:cubicBezTo>
                <a:cubicBezTo>
                  <a:pt x="8704" y="6775"/>
                  <a:pt x="8811" y="6989"/>
                  <a:pt x="8811" y="7227"/>
                </a:cubicBezTo>
                <a:cubicBezTo>
                  <a:pt x="8811" y="7465"/>
                  <a:pt x="8704" y="7668"/>
                  <a:pt x="8526" y="7822"/>
                </a:cubicBezTo>
                <a:cubicBezTo>
                  <a:pt x="8394" y="7928"/>
                  <a:pt x="8229" y="7988"/>
                  <a:pt x="8056" y="7988"/>
                </a:cubicBezTo>
                <a:cubicBezTo>
                  <a:pt x="7995" y="7988"/>
                  <a:pt x="7933" y="7981"/>
                  <a:pt x="7871" y="7965"/>
                </a:cubicBezTo>
                <a:cubicBezTo>
                  <a:pt x="7573" y="7906"/>
                  <a:pt x="7335" y="7656"/>
                  <a:pt x="7275" y="7358"/>
                </a:cubicBezTo>
                <a:cubicBezTo>
                  <a:pt x="7216" y="7072"/>
                  <a:pt x="7323" y="6810"/>
                  <a:pt x="7549" y="6608"/>
                </a:cubicBezTo>
                <a:cubicBezTo>
                  <a:pt x="7692" y="6489"/>
                  <a:pt x="7787" y="6298"/>
                  <a:pt x="7787" y="6108"/>
                </a:cubicBezTo>
                <a:lnTo>
                  <a:pt x="7787" y="5763"/>
                </a:lnTo>
                <a:cubicBezTo>
                  <a:pt x="7787" y="5501"/>
                  <a:pt x="7561" y="5275"/>
                  <a:pt x="7287" y="5275"/>
                </a:cubicBezTo>
                <a:lnTo>
                  <a:pt x="5597" y="5275"/>
                </a:lnTo>
                <a:lnTo>
                  <a:pt x="5597" y="3572"/>
                </a:lnTo>
                <a:cubicBezTo>
                  <a:pt x="5597" y="3477"/>
                  <a:pt x="5668" y="3393"/>
                  <a:pt x="5775" y="3393"/>
                </a:cubicBezTo>
                <a:lnTo>
                  <a:pt x="6121" y="3393"/>
                </a:lnTo>
                <a:cubicBezTo>
                  <a:pt x="6216" y="3393"/>
                  <a:pt x="6311" y="3441"/>
                  <a:pt x="6383" y="3512"/>
                </a:cubicBezTo>
                <a:cubicBezTo>
                  <a:pt x="6592" y="3762"/>
                  <a:pt x="6901" y="3911"/>
                  <a:pt x="7234" y="3911"/>
                </a:cubicBezTo>
                <a:cubicBezTo>
                  <a:pt x="7299" y="3911"/>
                  <a:pt x="7364" y="3905"/>
                  <a:pt x="7430" y="3893"/>
                </a:cubicBezTo>
                <a:cubicBezTo>
                  <a:pt x="7859" y="3810"/>
                  <a:pt x="8204" y="3477"/>
                  <a:pt x="8288" y="3060"/>
                </a:cubicBezTo>
                <a:cubicBezTo>
                  <a:pt x="8359" y="2727"/>
                  <a:pt x="8276" y="2381"/>
                  <a:pt x="8061" y="2131"/>
                </a:cubicBezTo>
                <a:cubicBezTo>
                  <a:pt x="7859" y="1881"/>
                  <a:pt x="7549" y="1726"/>
                  <a:pt x="7216" y="1726"/>
                </a:cubicBezTo>
                <a:cubicBezTo>
                  <a:pt x="6894" y="1726"/>
                  <a:pt x="6597" y="1881"/>
                  <a:pt x="6383" y="2131"/>
                </a:cubicBezTo>
                <a:cubicBezTo>
                  <a:pt x="6323" y="2203"/>
                  <a:pt x="6240" y="2238"/>
                  <a:pt x="6132" y="2238"/>
                </a:cubicBezTo>
                <a:lnTo>
                  <a:pt x="5787" y="2238"/>
                </a:lnTo>
                <a:cubicBezTo>
                  <a:pt x="5680" y="2238"/>
                  <a:pt x="5609" y="2167"/>
                  <a:pt x="5609" y="2060"/>
                </a:cubicBezTo>
                <a:lnTo>
                  <a:pt x="5609" y="1215"/>
                </a:lnTo>
                <a:cubicBezTo>
                  <a:pt x="5609" y="1119"/>
                  <a:pt x="5537" y="1048"/>
                  <a:pt x="5442" y="1048"/>
                </a:cubicBezTo>
                <a:cubicBezTo>
                  <a:pt x="5359" y="1048"/>
                  <a:pt x="5287" y="1119"/>
                  <a:pt x="5287" y="1215"/>
                </a:cubicBezTo>
                <a:lnTo>
                  <a:pt x="5287" y="2060"/>
                </a:lnTo>
                <a:cubicBezTo>
                  <a:pt x="5287" y="2322"/>
                  <a:pt x="5501" y="2548"/>
                  <a:pt x="5775" y="2548"/>
                </a:cubicBezTo>
                <a:lnTo>
                  <a:pt x="6121" y="2548"/>
                </a:lnTo>
                <a:cubicBezTo>
                  <a:pt x="6323" y="2548"/>
                  <a:pt x="6502" y="2465"/>
                  <a:pt x="6621" y="2322"/>
                </a:cubicBezTo>
                <a:cubicBezTo>
                  <a:pt x="6775" y="2143"/>
                  <a:pt x="6978" y="2048"/>
                  <a:pt x="7216" y="2048"/>
                </a:cubicBezTo>
                <a:cubicBezTo>
                  <a:pt x="7454" y="2048"/>
                  <a:pt x="7668" y="2143"/>
                  <a:pt x="7811" y="2322"/>
                </a:cubicBezTo>
                <a:cubicBezTo>
                  <a:pt x="7966" y="2500"/>
                  <a:pt x="8026" y="2739"/>
                  <a:pt x="7966" y="2977"/>
                </a:cubicBezTo>
                <a:cubicBezTo>
                  <a:pt x="7907" y="3274"/>
                  <a:pt x="7656" y="3512"/>
                  <a:pt x="7359" y="3572"/>
                </a:cubicBezTo>
                <a:cubicBezTo>
                  <a:pt x="7303" y="3584"/>
                  <a:pt x="7248" y="3589"/>
                  <a:pt x="7193" y="3589"/>
                </a:cubicBezTo>
                <a:cubicBezTo>
                  <a:pt x="6969" y="3589"/>
                  <a:pt x="6762" y="3492"/>
                  <a:pt x="6609" y="3310"/>
                </a:cubicBezTo>
                <a:cubicBezTo>
                  <a:pt x="6490" y="3155"/>
                  <a:pt x="6299" y="3072"/>
                  <a:pt x="6097" y="3072"/>
                </a:cubicBezTo>
                <a:lnTo>
                  <a:pt x="5763" y="3072"/>
                </a:lnTo>
                <a:cubicBezTo>
                  <a:pt x="5490" y="3072"/>
                  <a:pt x="5275" y="3298"/>
                  <a:pt x="5275" y="3560"/>
                </a:cubicBezTo>
                <a:lnTo>
                  <a:pt x="5275" y="5263"/>
                </a:lnTo>
                <a:lnTo>
                  <a:pt x="3573" y="5263"/>
                </a:lnTo>
                <a:cubicBezTo>
                  <a:pt x="3465" y="5263"/>
                  <a:pt x="3394" y="5179"/>
                  <a:pt x="3394" y="5084"/>
                </a:cubicBezTo>
                <a:lnTo>
                  <a:pt x="3394" y="4727"/>
                </a:lnTo>
                <a:cubicBezTo>
                  <a:pt x="3394" y="4620"/>
                  <a:pt x="3442" y="4524"/>
                  <a:pt x="3513" y="4453"/>
                </a:cubicBezTo>
                <a:cubicBezTo>
                  <a:pt x="3811" y="4203"/>
                  <a:pt x="3954" y="3810"/>
                  <a:pt x="3882" y="3417"/>
                </a:cubicBezTo>
                <a:cubicBezTo>
                  <a:pt x="3811" y="2977"/>
                  <a:pt x="3465" y="2643"/>
                  <a:pt x="3049" y="2548"/>
                </a:cubicBezTo>
                <a:cubicBezTo>
                  <a:pt x="2973" y="2531"/>
                  <a:pt x="2896" y="2523"/>
                  <a:pt x="2820" y="2523"/>
                </a:cubicBezTo>
                <a:cubicBezTo>
                  <a:pt x="2570" y="2523"/>
                  <a:pt x="2323" y="2610"/>
                  <a:pt x="2132" y="2774"/>
                </a:cubicBezTo>
                <a:cubicBezTo>
                  <a:pt x="1870" y="2977"/>
                  <a:pt x="1727" y="3298"/>
                  <a:pt x="1727" y="3620"/>
                </a:cubicBezTo>
                <a:cubicBezTo>
                  <a:pt x="1727" y="3941"/>
                  <a:pt x="1870" y="4239"/>
                  <a:pt x="2132" y="4453"/>
                </a:cubicBezTo>
                <a:cubicBezTo>
                  <a:pt x="2203" y="4513"/>
                  <a:pt x="2227" y="4608"/>
                  <a:pt x="2227" y="4703"/>
                </a:cubicBezTo>
                <a:lnTo>
                  <a:pt x="2227" y="5048"/>
                </a:lnTo>
                <a:cubicBezTo>
                  <a:pt x="2227" y="5155"/>
                  <a:pt x="2156" y="5227"/>
                  <a:pt x="2049" y="5227"/>
                </a:cubicBezTo>
                <a:lnTo>
                  <a:pt x="358" y="5227"/>
                </a:lnTo>
                <a:lnTo>
                  <a:pt x="358" y="822"/>
                </a:lnTo>
                <a:cubicBezTo>
                  <a:pt x="358" y="536"/>
                  <a:pt x="596" y="298"/>
                  <a:pt x="882" y="298"/>
                </a:cubicBezTo>
                <a:lnTo>
                  <a:pt x="5287" y="298"/>
                </a:lnTo>
                <a:lnTo>
                  <a:pt x="5287" y="476"/>
                </a:lnTo>
                <a:cubicBezTo>
                  <a:pt x="5287" y="572"/>
                  <a:pt x="5359" y="643"/>
                  <a:pt x="5442" y="643"/>
                </a:cubicBezTo>
                <a:cubicBezTo>
                  <a:pt x="5537" y="643"/>
                  <a:pt x="5609" y="572"/>
                  <a:pt x="5609" y="476"/>
                </a:cubicBezTo>
                <a:lnTo>
                  <a:pt x="5609" y="298"/>
                </a:lnTo>
                <a:close/>
                <a:moveTo>
                  <a:pt x="834" y="0"/>
                </a:moveTo>
                <a:cubicBezTo>
                  <a:pt x="370" y="0"/>
                  <a:pt x="1" y="381"/>
                  <a:pt x="1" y="834"/>
                </a:cubicBezTo>
                <a:lnTo>
                  <a:pt x="1" y="9977"/>
                </a:lnTo>
                <a:cubicBezTo>
                  <a:pt x="1" y="10442"/>
                  <a:pt x="370" y="10811"/>
                  <a:pt x="834" y="10811"/>
                </a:cubicBezTo>
                <a:lnTo>
                  <a:pt x="9978" y="10811"/>
                </a:lnTo>
                <a:cubicBezTo>
                  <a:pt x="10431" y="10811"/>
                  <a:pt x="10812" y="10442"/>
                  <a:pt x="10812" y="9977"/>
                </a:cubicBezTo>
                <a:lnTo>
                  <a:pt x="10812" y="834"/>
                </a:lnTo>
                <a:cubicBezTo>
                  <a:pt x="10812" y="381"/>
                  <a:pt x="10431" y="0"/>
                  <a:pt x="9978" y="0"/>
                </a:cubicBezTo>
                <a:close/>
              </a:path>
            </a:pathLst>
          </a:custGeom>
          <a:solidFill>
            <a:srgbClr val="657E93"/>
          </a:solidFill>
          <a:ln>
            <a:solidFill>
              <a:schemeClr val="tx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0" name="TextBox 39">
            <a:extLst>
              <a:ext uri="{FF2B5EF4-FFF2-40B4-BE49-F238E27FC236}">
                <a16:creationId xmlns:a16="http://schemas.microsoft.com/office/drawing/2014/main" id="{BA8CE363-899B-1DE6-31B4-D45D0CD3AEE5}"/>
              </a:ext>
            </a:extLst>
          </p:cNvPr>
          <p:cNvSpPr txBox="1"/>
          <p:nvPr/>
        </p:nvSpPr>
        <p:spPr>
          <a:xfrm>
            <a:off x="8276444" y="4890760"/>
            <a:ext cx="3824025" cy="523220"/>
          </a:xfrm>
          <a:prstGeom prst="rect">
            <a:avLst/>
          </a:prstGeom>
          <a:noFill/>
        </p:spPr>
        <p:txBody>
          <a:bodyPr wrap="square">
            <a:spAutoFit/>
          </a:bodyPr>
          <a:lstStyle/>
          <a:p>
            <a:r>
              <a:rPr lang="en-GB" sz="1400" b="0" i="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Figure 4: Adverse Childhood Experiences (National Library of Medicine, n.d). </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3080" name="Picture 8" descr="maslow pyramid 2">
            <a:extLst>
              <a:ext uri="{FF2B5EF4-FFF2-40B4-BE49-F238E27FC236}">
                <a16:creationId xmlns:a16="http://schemas.microsoft.com/office/drawing/2014/main" id="{1D89DDFC-6BB7-C1BF-E9FE-2E0B885EF5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1651" y="5126211"/>
            <a:ext cx="3008720" cy="2462214"/>
          </a:xfrm>
          <a:prstGeom prst="rect">
            <a:avLst/>
          </a:prstGeom>
          <a:noFill/>
          <a:extLst>
            <a:ext uri="{909E8E84-426E-40DD-AFC4-6F175D3DCCD1}">
              <a14:hiddenFill xmlns:a14="http://schemas.microsoft.com/office/drawing/2010/main">
                <a:solidFill>
                  <a:srgbClr val="FFFFFF"/>
                </a:solidFill>
              </a14:hiddenFill>
            </a:ext>
          </a:extLst>
        </p:spPr>
      </p:pic>
      <p:sp>
        <p:nvSpPr>
          <p:cNvPr id="41" name="Google Shape;304;p39">
            <a:extLst>
              <a:ext uri="{FF2B5EF4-FFF2-40B4-BE49-F238E27FC236}">
                <a16:creationId xmlns:a16="http://schemas.microsoft.com/office/drawing/2014/main" id="{3AB4F56D-83C6-3663-6911-A2C2DEBFA855}"/>
              </a:ext>
            </a:extLst>
          </p:cNvPr>
          <p:cNvSpPr/>
          <p:nvPr/>
        </p:nvSpPr>
        <p:spPr>
          <a:xfrm>
            <a:off x="8889320" y="2396057"/>
            <a:ext cx="2126457" cy="210973"/>
          </a:xfrm>
          <a:prstGeom prst="rect">
            <a:avLst/>
          </a:prstGeom>
          <a:solidFill>
            <a:schemeClr val="accent2">
              <a:alpha val="61360"/>
            </a:schemeClr>
          </a:solidFill>
          <a:ln>
            <a:noFill/>
          </a:ln>
        </p:spPr>
        <p:txBody>
          <a:bodyPr spcFirstLastPara="1" wrap="square" lIns="91425" tIns="91425" rIns="91425" bIns="91425" anchor="ctr" anchorCtr="0">
            <a:noAutofit/>
          </a:bodyPr>
          <a:lstStyle/>
          <a:p>
            <a:pPr algn="ctr"/>
            <a:endParaRPr b="1" dirty="0">
              <a:latin typeface="Calibri" panose="020F0502020204030204" pitchFamily="34" charset="0"/>
              <a:ea typeface="Calibri" panose="020F0502020204030204" pitchFamily="34" charset="0"/>
              <a:cs typeface="Calibri" panose="020F0502020204030204" pitchFamily="34" charset="0"/>
            </a:endParaRPr>
          </a:p>
        </p:txBody>
      </p:sp>
      <p:sp>
        <p:nvSpPr>
          <p:cNvPr id="42" name="Google Shape;304;p39">
            <a:extLst>
              <a:ext uri="{FF2B5EF4-FFF2-40B4-BE49-F238E27FC236}">
                <a16:creationId xmlns:a16="http://schemas.microsoft.com/office/drawing/2014/main" id="{C8C508D2-14FC-F391-C0D3-5F5D2D697C8A}"/>
              </a:ext>
            </a:extLst>
          </p:cNvPr>
          <p:cNvSpPr/>
          <p:nvPr/>
        </p:nvSpPr>
        <p:spPr>
          <a:xfrm>
            <a:off x="1540330" y="4916421"/>
            <a:ext cx="2126457" cy="356511"/>
          </a:xfrm>
          <a:prstGeom prst="rect">
            <a:avLst/>
          </a:prstGeom>
          <a:solidFill>
            <a:schemeClr val="accent2">
              <a:alpha val="61360"/>
            </a:schemeClr>
          </a:solidFill>
          <a:ln>
            <a:noFill/>
          </a:ln>
        </p:spPr>
        <p:txBody>
          <a:bodyPr spcFirstLastPara="1" wrap="square" lIns="91425" tIns="91425" rIns="91425" bIns="91425" anchor="ctr" anchorCtr="0">
            <a:noAutofit/>
          </a:bodyPr>
          <a:lstStyle/>
          <a:p>
            <a:pPr algn="ctr"/>
            <a:endParaRPr b="1"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16"/>
        <p:cNvGrpSpPr/>
        <p:nvPr/>
      </p:nvGrpSpPr>
      <p:grpSpPr>
        <a:xfrm>
          <a:off x="0" y="0"/>
          <a:ext cx="0" cy="0"/>
          <a:chOff x="0" y="0"/>
          <a:chExt cx="0" cy="0"/>
        </a:xfrm>
      </p:grpSpPr>
      <p:sp>
        <p:nvSpPr>
          <p:cNvPr id="621" name="Google Shape;621;p49"/>
          <p:cNvSpPr/>
          <p:nvPr/>
        </p:nvSpPr>
        <p:spPr>
          <a:xfrm rot="4658299">
            <a:off x="8295941" y="581939"/>
            <a:ext cx="656916" cy="848527"/>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622" name="Google Shape;622;p49"/>
          <p:cNvSpPr/>
          <p:nvPr/>
        </p:nvSpPr>
        <p:spPr>
          <a:xfrm rot="4611450">
            <a:off x="419808" y="8096428"/>
            <a:ext cx="414242" cy="455811"/>
          </a:xfrm>
          <a:custGeom>
            <a:avLst/>
            <a:gdLst/>
            <a:ahLst/>
            <a:cxnLst/>
            <a:rect l="l" t="t" r="r" b="b"/>
            <a:pathLst>
              <a:path w="156581" h="186937" extrusionOk="0">
                <a:moveTo>
                  <a:pt x="11240" y="1750"/>
                </a:moveTo>
                <a:cubicBezTo>
                  <a:pt x="15115" y="0"/>
                  <a:pt x="20321" y="553"/>
                  <a:pt x="22882" y="2997"/>
                </a:cubicBezTo>
                <a:lnTo>
                  <a:pt x="23911" y="3984"/>
                </a:lnTo>
                <a:lnTo>
                  <a:pt x="25451" y="3047"/>
                </a:lnTo>
                <a:cubicBezTo>
                  <a:pt x="28272" y="1331"/>
                  <a:pt x="32289" y="1181"/>
                  <a:pt x="35620" y="2654"/>
                </a:cubicBezTo>
                <a:cubicBezTo>
                  <a:pt x="37896" y="3658"/>
                  <a:pt x="38926" y="5055"/>
                  <a:pt x="39026" y="7273"/>
                </a:cubicBezTo>
                <a:cubicBezTo>
                  <a:pt x="39110" y="8981"/>
                  <a:pt x="39160" y="9081"/>
                  <a:pt x="39905" y="8981"/>
                </a:cubicBezTo>
                <a:cubicBezTo>
                  <a:pt x="41763" y="8738"/>
                  <a:pt x="44994" y="9140"/>
                  <a:pt x="46743" y="9826"/>
                </a:cubicBezTo>
                <a:cubicBezTo>
                  <a:pt x="49304" y="10839"/>
                  <a:pt x="51840" y="13249"/>
                  <a:pt x="52526" y="15325"/>
                </a:cubicBezTo>
                <a:cubicBezTo>
                  <a:pt x="52844" y="16279"/>
                  <a:pt x="53162" y="16772"/>
                  <a:pt x="53421" y="16697"/>
                </a:cubicBezTo>
                <a:cubicBezTo>
                  <a:pt x="55221" y="16187"/>
                  <a:pt x="59079" y="17124"/>
                  <a:pt x="60401" y="18396"/>
                </a:cubicBezTo>
                <a:cubicBezTo>
                  <a:pt x="62854" y="20773"/>
                  <a:pt x="62586" y="24907"/>
                  <a:pt x="59816" y="27351"/>
                </a:cubicBezTo>
                <a:lnTo>
                  <a:pt x="58945" y="28113"/>
                </a:lnTo>
                <a:lnTo>
                  <a:pt x="60251" y="29209"/>
                </a:lnTo>
                <a:cubicBezTo>
                  <a:pt x="65398" y="33519"/>
                  <a:pt x="64837" y="41520"/>
                  <a:pt x="59163" y="44910"/>
                </a:cubicBezTo>
                <a:cubicBezTo>
                  <a:pt x="55756" y="46952"/>
                  <a:pt x="50978" y="47697"/>
                  <a:pt x="41981" y="47605"/>
                </a:cubicBezTo>
                <a:cubicBezTo>
                  <a:pt x="39453" y="47580"/>
                  <a:pt x="34574" y="47580"/>
                  <a:pt x="31067" y="47597"/>
                </a:cubicBezTo>
                <a:lnTo>
                  <a:pt x="24732" y="47647"/>
                </a:lnTo>
                <a:lnTo>
                  <a:pt x="22263" y="49262"/>
                </a:lnTo>
                <a:cubicBezTo>
                  <a:pt x="20547" y="50392"/>
                  <a:pt x="19434" y="51346"/>
                  <a:pt x="18605" y="52409"/>
                </a:cubicBezTo>
                <a:cubicBezTo>
                  <a:pt x="17534" y="53773"/>
                  <a:pt x="17417" y="54242"/>
                  <a:pt x="17484" y="57004"/>
                </a:cubicBezTo>
                <a:cubicBezTo>
                  <a:pt x="17618" y="62209"/>
                  <a:pt x="18321" y="64821"/>
                  <a:pt x="21468" y="71750"/>
                </a:cubicBezTo>
                <a:cubicBezTo>
                  <a:pt x="25284" y="80178"/>
                  <a:pt x="26882" y="83107"/>
                  <a:pt x="29042" y="85693"/>
                </a:cubicBezTo>
                <a:cubicBezTo>
                  <a:pt x="30029" y="86874"/>
                  <a:pt x="32097" y="89351"/>
                  <a:pt x="33653" y="91226"/>
                </a:cubicBezTo>
                <a:cubicBezTo>
                  <a:pt x="41730" y="100917"/>
                  <a:pt x="51505" y="107805"/>
                  <a:pt x="73868" y="119572"/>
                </a:cubicBezTo>
                <a:cubicBezTo>
                  <a:pt x="77684" y="121581"/>
                  <a:pt x="83685" y="124753"/>
                  <a:pt x="87208" y="126628"/>
                </a:cubicBezTo>
                <a:cubicBezTo>
                  <a:pt x="90715" y="128502"/>
                  <a:pt x="93661" y="130042"/>
                  <a:pt x="93719" y="130051"/>
                </a:cubicBezTo>
                <a:cubicBezTo>
                  <a:pt x="93778" y="130051"/>
                  <a:pt x="91903" y="128218"/>
                  <a:pt x="89552" y="125966"/>
                </a:cubicBezTo>
                <a:cubicBezTo>
                  <a:pt x="85099" y="121698"/>
                  <a:pt x="82396" y="118551"/>
                  <a:pt x="79525" y="114316"/>
                </a:cubicBezTo>
                <a:cubicBezTo>
                  <a:pt x="76278" y="109521"/>
                  <a:pt x="72152" y="102290"/>
                  <a:pt x="69666" y="97034"/>
                </a:cubicBezTo>
                <a:cubicBezTo>
                  <a:pt x="64670" y="86497"/>
                  <a:pt x="63096" y="80237"/>
                  <a:pt x="62653" y="69223"/>
                </a:cubicBezTo>
                <a:cubicBezTo>
                  <a:pt x="62427" y="63615"/>
                  <a:pt x="62552" y="61883"/>
                  <a:pt x="63531" y="57171"/>
                </a:cubicBezTo>
                <a:cubicBezTo>
                  <a:pt x="64435" y="52811"/>
                  <a:pt x="65021" y="51949"/>
                  <a:pt x="66938" y="52175"/>
                </a:cubicBezTo>
                <a:cubicBezTo>
                  <a:pt x="68043" y="52300"/>
                  <a:pt x="68930" y="53137"/>
                  <a:pt x="72319" y="57230"/>
                </a:cubicBezTo>
                <a:cubicBezTo>
                  <a:pt x="77985" y="64059"/>
                  <a:pt x="90204" y="77408"/>
                  <a:pt x="100499" y="88003"/>
                </a:cubicBezTo>
                <a:cubicBezTo>
                  <a:pt x="103930" y="91535"/>
                  <a:pt x="107981" y="95820"/>
                  <a:pt x="109521" y="97544"/>
                </a:cubicBezTo>
                <a:cubicBezTo>
                  <a:pt x="123422" y="113136"/>
                  <a:pt x="132553" y="128603"/>
                  <a:pt x="133800" y="138671"/>
                </a:cubicBezTo>
                <a:cubicBezTo>
                  <a:pt x="133959" y="140027"/>
                  <a:pt x="134143" y="142663"/>
                  <a:pt x="134185" y="144496"/>
                </a:cubicBezTo>
                <a:cubicBezTo>
                  <a:pt x="134235" y="146346"/>
                  <a:pt x="134344" y="149693"/>
                  <a:pt x="134428" y="151936"/>
                </a:cubicBezTo>
                <a:lnTo>
                  <a:pt x="134587" y="156021"/>
                </a:lnTo>
                <a:lnTo>
                  <a:pt x="136143" y="157510"/>
                </a:lnTo>
                <a:cubicBezTo>
                  <a:pt x="139148" y="160373"/>
                  <a:pt x="148396" y="171018"/>
                  <a:pt x="150262" y="173755"/>
                </a:cubicBezTo>
                <a:cubicBezTo>
                  <a:pt x="151509" y="175580"/>
                  <a:pt x="156104" y="183807"/>
                  <a:pt x="156280" y="184526"/>
                </a:cubicBezTo>
                <a:cubicBezTo>
                  <a:pt x="156581" y="185748"/>
                  <a:pt x="154740" y="186937"/>
                  <a:pt x="153133" y="186560"/>
                </a:cubicBezTo>
                <a:cubicBezTo>
                  <a:pt x="152137" y="186334"/>
                  <a:pt x="150739" y="184585"/>
                  <a:pt x="148881" y="181237"/>
                </a:cubicBezTo>
                <a:cubicBezTo>
                  <a:pt x="146153" y="176316"/>
                  <a:pt x="145107" y="174801"/>
                  <a:pt x="141667" y="170734"/>
                </a:cubicBezTo>
                <a:cubicBezTo>
                  <a:pt x="137005" y="165235"/>
                  <a:pt x="138110" y="165762"/>
                  <a:pt x="130469" y="165403"/>
                </a:cubicBezTo>
                <a:cubicBezTo>
                  <a:pt x="111805" y="164540"/>
                  <a:pt x="103018" y="165302"/>
                  <a:pt x="88313" y="169035"/>
                </a:cubicBezTo>
                <a:cubicBezTo>
                  <a:pt x="80262" y="171077"/>
                  <a:pt x="74386" y="172240"/>
                  <a:pt x="66528" y="173328"/>
                </a:cubicBezTo>
                <a:cubicBezTo>
                  <a:pt x="42165" y="176709"/>
                  <a:pt x="30858" y="176626"/>
                  <a:pt x="17584" y="172952"/>
                </a:cubicBezTo>
                <a:cubicBezTo>
                  <a:pt x="14362" y="172056"/>
                  <a:pt x="5340" y="168541"/>
                  <a:pt x="2520" y="167076"/>
                </a:cubicBezTo>
                <a:cubicBezTo>
                  <a:pt x="201" y="165871"/>
                  <a:pt x="0" y="164314"/>
                  <a:pt x="1992" y="163093"/>
                </a:cubicBezTo>
                <a:cubicBezTo>
                  <a:pt x="2988" y="162482"/>
                  <a:pt x="16421" y="157410"/>
                  <a:pt x="21099" y="155878"/>
                </a:cubicBezTo>
                <a:cubicBezTo>
                  <a:pt x="27979" y="153627"/>
                  <a:pt x="40968" y="150564"/>
                  <a:pt x="51463" y="148714"/>
                </a:cubicBezTo>
                <a:cubicBezTo>
                  <a:pt x="69474" y="145551"/>
                  <a:pt x="90882" y="145751"/>
                  <a:pt x="107110" y="149250"/>
                </a:cubicBezTo>
                <a:cubicBezTo>
                  <a:pt x="111404" y="150179"/>
                  <a:pt x="119129" y="152539"/>
                  <a:pt x="123087" y="154137"/>
                </a:cubicBezTo>
                <a:cubicBezTo>
                  <a:pt x="125062" y="154933"/>
                  <a:pt x="126661" y="155510"/>
                  <a:pt x="126678" y="155426"/>
                </a:cubicBezTo>
                <a:cubicBezTo>
                  <a:pt x="126719" y="155209"/>
                  <a:pt x="119087" y="149777"/>
                  <a:pt x="116107" y="147902"/>
                </a:cubicBezTo>
                <a:cubicBezTo>
                  <a:pt x="109830" y="143944"/>
                  <a:pt x="90029" y="132921"/>
                  <a:pt x="76044" y="125598"/>
                </a:cubicBezTo>
                <a:cubicBezTo>
                  <a:pt x="60736" y="117580"/>
                  <a:pt x="52886" y="113002"/>
                  <a:pt x="44835" y="107412"/>
                </a:cubicBezTo>
                <a:cubicBezTo>
                  <a:pt x="38022" y="102675"/>
                  <a:pt x="35143" y="100005"/>
                  <a:pt x="28866" y="92615"/>
                </a:cubicBezTo>
                <a:cubicBezTo>
                  <a:pt x="22874" y="85568"/>
                  <a:pt x="21434" y="83417"/>
                  <a:pt x="19317" y="78379"/>
                </a:cubicBezTo>
                <a:cubicBezTo>
                  <a:pt x="18522" y="76496"/>
                  <a:pt x="17216" y="73533"/>
                  <a:pt x="16421" y="71792"/>
                </a:cubicBezTo>
                <a:cubicBezTo>
                  <a:pt x="14446" y="67482"/>
                  <a:pt x="13667" y="64402"/>
                  <a:pt x="13241" y="59247"/>
                </a:cubicBezTo>
                <a:cubicBezTo>
                  <a:pt x="12914" y="55296"/>
                  <a:pt x="12713" y="54510"/>
                  <a:pt x="11098" y="51128"/>
                </a:cubicBezTo>
                <a:cubicBezTo>
                  <a:pt x="10119" y="49061"/>
                  <a:pt x="8621" y="45086"/>
                  <a:pt x="7784" y="42299"/>
                </a:cubicBezTo>
                <a:cubicBezTo>
                  <a:pt x="6947" y="39512"/>
                  <a:pt x="5842" y="36265"/>
                  <a:pt x="5340" y="35101"/>
                </a:cubicBezTo>
                <a:cubicBezTo>
                  <a:pt x="3875" y="31695"/>
                  <a:pt x="1942" y="24389"/>
                  <a:pt x="1532" y="20673"/>
                </a:cubicBezTo>
                <a:cubicBezTo>
                  <a:pt x="1072" y="16513"/>
                  <a:pt x="1758" y="12772"/>
                  <a:pt x="3566" y="9700"/>
                </a:cubicBezTo>
                <a:cubicBezTo>
                  <a:pt x="6185" y="5248"/>
                  <a:pt x="8269" y="3089"/>
                  <a:pt x="11240" y="1750"/>
                </a:cubicBezTo>
                <a:lnTo>
                  <a:pt x="11240" y="1750"/>
                </a:lnTo>
                <a:close/>
                <a:moveTo>
                  <a:pt x="10797" y="6470"/>
                </a:moveTo>
                <a:cubicBezTo>
                  <a:pt x="9039" y="8378"/>
                  <a:pt x="6922" y="11952"/>
                  <a:pt x="6194" y="14262"/>
                </a:cubicBezTo>
                <a:cubicBezTo>
                  <a:pt x="5106" y="17718"/>
                  <a:pt x="5566" y="22505"/>
                  <a:pt x="7767" y="30599"/>
                </a:cubicBezTo>
                <a:cubicBezTo>
                  <a:pt x="8646" y="33821"/>
                  <a:pt x="9550" y="36650"/>
                  <a:pt x="9776" y="36867"/>
                </a:cubicBezTo>
                <a:cubicBezTo>
                  <a:pt x="10060" y="37135"/>
                  <a:pt x="10219" y="36700"/>
                  <a:pt x="10286" y="35436"/>
                </a:cubicBezTo>
                <a:cubicBezTo>
                  <a:pt x="10462" y="32356"/>
                  <a:pt x="11433" y="25619"/>
                  <a:pt x="12102" y="22941"/>
                </a:cubicBezTo>
                <a:cubicBezTo>
                  <a:pt x="12613" y="20882"/>
                  <a:pt x="12839" y="20438"/>
                  <a:pt x="13257" y="20698"/>
                </a:cubicBezTo>
                <a:cubicBezTo>
                  <a:pt x="13533" y="20882"/>
                  <a:pt x="13877" y="22079"/>
                  <a:pt x="14011" y="23326"/>
                </a:cubicBezTo>
                <a:cubicBezTo>
                  <a:pt x="14245" y="25527"/>
                  <a:pt x="14153" y="34432"/>
                  <a:pt x="13868" y="37696"/>
                </a:cubicBezTo>
                <a:cubicBezTo>
                  <a:pt x="13667" y="39964"/>
                  <a:pt x="14228" y="40181"/>
                  <a:pt x="14605" y="37972"/>
                </a:cubicBezTo>
                <a:cubicBezTo>
                  <a:pt x="15124" y="34875"/>
                  <a:pt x="17969" y="27226"/>
                  <a:pt x="20003" y="23434"/>
                </a:cubicBezTo>
                <a:cubicBezTo>
                  <a:pt x="22254" y="19225"/>
                  <a:pt x="23091" y="15785"/>
                  <a:pt x="22773" y="11960"/>
                </a:cubicBezTo>
                <a:cubicBezTo>
                  <a:pt x="22296" y="6185"/>
                  <a:pt x="19467" y="3348"/>
                  <a:pt x="14965" y="4126"/>
                </a:cubicBezTo>
                <a:cubicBezTo>
                  <a:pt x="12856" y="4486"/>
                  <a:pt x="12387" y="4754"/>
                  <a:pt x="10797" y="6470"/>
                </a:cubicBezTo>
                <a:lnTo>
                  <a:pt x="10797" y="6470"/>
                </a:lnTo>
                <a:close/>
                <a:moveTo>
                  <a:pt x="26506" y="8755"/>
                </a:moveTo>
                <a:cubicBezTo>
                  <a:pt x="26740" y="10010"/>
                  <a:pt x="26874" y="11274"/>
                  <a:pt x="26924" y="12538"/>
                </a:cubicBezTo>
                <a:lnTo>
                  <a:pt x="26958" y="14488"/>
                </a:lnTo>
                <a:lnTo>
                  <a:pt x="29452" y="12956"/>
                </a:lnTo>
                <a:cubicBezTo>
                  <a:pt x="30816" y="12128"/>
                  <a:pt x="32766" y="11056"/>
                  <a:pt x="33754" y="10613"/>
                </a:cubicBezTo>
                <a:lnTo>
                  <a:pt x="35561" y="9792"/>
                </a:lnTo>
                <a:lnTo>
                  <a:pt x="35402" y="8202"/>
                </a:lnTo>
                <a:cubicBezTo>
                  <a:pt x="35218" y="6445"/>
                  <a:pt x="34674" y="5742"/>
                  <a:pt x="33084" y="5215"/>
                </a:cubicBezTo>
                <a:cubicBezTo>
                  <a:pt x="31151" y="4562"/>
                  <a:pt x="29669" y="4754"/>
                  <a:pt x="27811" y="5892"/>
                </a:cubicBezTo>
                <a:lnTo>
                  <a:pt x="26129" y="6922"/>
                </a:lnTo>
                <a:close/>
                <a:moveTo>
                  <a:pt x="27519" y="20020"/>
                </a:moveTo>
                <a:cubicBezTo>
                  <a:pt x="24916" y="23100"/>
                  <a:pt x="23200" y="25987"/>
                  <a:pt x="21091" y="30841"/>
                </a:cubicBezTo>
                <a:cubicBezTo>
                  <a:pt x="19476" y="34574"/>
                  <a:pt x="17501" y="40240"/>
                  <a:pt x="17810" y="40265"/>
                </a:cubicBezTo>
                <a:cubicBezTo>
                  <a:pt x="17869" y="40265"/>
                  <a:pt x="18488" y="39679"/>
                  <a:pt x="19174" y="38976"/>
                </a:cubicBezTo>
                <a:cubicBezTo>
                  <a:pt x="22999" y="35034"/>
                  <a:pt x="33469" y="26514"/>
                  <a:pt x="34390" y="26581"/>
                </a:cubicBezTo>
                <a:cubicBezTo>
                  <a:pt x="34699" y="26606"/>
                  <a:pt x="34942" y="26707"/>
                  <a:pt x="34925" y="26799"/>
                </a:cubicBezTo>
                <a:cubicBezTo>
                  <a:pt x="34900" y="26891"/>
                  <a:pt x="32582" y="29360"/>
                  <a:pt x="29753" y="32297"/>
                </a:cubicBezTo>
                <a:cubicBezTo>
                  <a:pt x="26933" y="35235"/>
                  <a:pt x="24221" y="38064"/>
                  <a:pt x="23727" y="38591"/>
                </a:cubicBezTo>
                <a:lnTo>
                  <a:pt x="22832" y="39554"/>
                </a:lnTo>
                <a:lnTo>
                  <a:pt x="24589" y="38959"/>
                </a:lnTo>
                <a:cubicBezTo>
                  <a:pt x="27703" y="37913"/>
                  <a:pt x="35243" y="34348"/>
                  <a:pt x="38256" y="32498"/>
                </a:cubicBezTo>
                <a:cubicBezTo>
                  <a:pt x="39880" y="31511"/>
                  <a:pt x="41939" y="30013"/>
                  <a:pt x="42885" y="29142"/>
                </a:cubicBezTo>
                <a:cubicBezTo>
                  <a:pt x="46249" y="26037"/>
                  <a:pt x="48542" y="21016"/>
                  <a:pt x="48333" y="17216"/>
                </a:cubicBezTo>
                <a:cubicBezTo>
                  <a:pt x="48266" y="16086"/>
                  <a:pt x="48023" y="15643"/>
                  <a:pt x="46885" y="14546"/>
                </a:cubicBezTo>
                <a:cubicBezTo>
                  <a:pt x="45211" y="12956"/>
                  <a:pt x="43596" y="12337"/>
                  <a:pt x="41462" y="12471"/>
                </a:cubicBezTo>
                <a:cubicBezTo>
                  <a:pt x="38131" y="12680"/>
                  <a:pt x="35762" y="13567"/>
                  <a:pt x="32130" y="15969"/>
                </a:cubicBezTo>
                <a:cubicBezTo>
                  <a:pt x="30071" y="17325"/>
                  <a:pt x="29008" y="18262"/>
                  <a:pt x="27519" y="20020"/>
                </a:cubicBezTo>
                <a:lnTo>
                  <a:pt x="27519" y="20020"/>
                </a:lnTo>
                <a:close/>
                <a:moveTo>
                  <a:pt x="52451" y="20790"/>
                </a:moveTo>
                <a:cubicBezTo>
                  <a:pt x="52350" y="21560"/>
                  <a:pt x="51907" y="23066"/>
                  <a:pt x="51455" y="24146"/>
                </a:cubicBezTo>
                <a:cubicBezTo>
                  <a:pt x="51011" y="25217"/>
                  <a:pt x="50626" y="26146"/>
                  <a:pt x="50609" y="26205"/>
                </a:cubicBezTo>
                <a:cubicBezTo>
                  <a:pt x="50593" y="26263"/>
                  <a:pt x="51748" y="26406"/>
                  <a:pt x="53204" y="26514"/>
                </a:cubicBezTo>
                <a:lnTo>
                  <a:pt x="55823" y="26724"/>
                </a:lnTo>
                <a:lnTo>
                  <a:pt x="56752" y="25426"/>
                </a:lnTo>
                <a:cubicBezTo>
                  <a:pt x="58962" y="22313"/>
                  <a:pt x="57824" y="19509"/>
                  <a:pt x="54175" y="19091"/>
                </a:cubicBezTo>
                <a:cubicBezTo>
                  <a:pt x="52911" y="18940"/>
                  <a:pt x="52660" y="19191"/>
                  <a:pt x="52451" y="20790"/>
                </a:cubicBezTo>
                <a:close/>
                <a:moveTo>
                  <a:pt x="27652" y="41654"/>
                </a:moveTo>
                <a:cubicBezTo>
                  <a:pt x="27703" y="41705"/>
                  <a:pt x="30682" y="41412"/>
                  <a:pt x="34264" y="41010"/>
                </a:cubicBezTo>
                <a:cubicBezTo>
                  <a:pt x="41838" y="40148"/>
                  <a:pt x="42600" y="40106"/>
                  <a:pt x="42525" y="40533"/>
                </a:cubicBezTo>
                <a:cubicBezTo>
                  <a:pt x="42466" y="40868"/>
                  <a:pt x="37294" y="42449"/>
                  <a:pt x="34013" y="43136"/>
                </a:cubicBezTo>
                <a:cubicBezTo>
                  <a:pt x="32841" y="43378"/>
                  <a:pt x="31896" y="43629"/>
                  <a:pt x="31887" y="43696"/>
                </a:cubicBezTo>
                <a:cubicBezTo>
                  <a:pt x="31871" y="43763"/>
                  <a:pt x="35109" y="43822"/>
                  <a:pt x="39118" y="43830"/>
                </a:cubicBezTo>
                <a:cubicBezTo>
                  <a:pt x="55112" y="43864"/>
                  <a:pt x="58117" y="42993"/>
                  <a:pt x="59188" y="37980"/>
                </a:cubicBezTo>
                <a:cubicBezTo>
                  <a:pt x="60192" y="33302"/>
                  <a:pt x="56485" y="29201"/>
                  <a:pt x="51195" y="29126"/>
                </a:cubicBezTo>
                <a:cubicBezTo>
                  <a:pt x="49053" y="29100"/>
                  <a:pt x="48391" y="29402"/>
                  <a:pt x="46082" y="31511"/>
                </a:cubicBezTo>
                <a:cubicBezTo>
                  <a:pt x="43537" y="33821"/>
                  <a:pt x="36716" y="37763"/>
                  <a:pt x="31686" y="39821"/>
                </a:cubicBezTo>
                <a:cubicBezTo>
                  <a:pt x="27887" y="41378"/>
                  <a:pt x="27527" y="41537"/>
                  <a:pt x="27652" y="41654"/>
                </a:cubicBezTo>
                <a:close/>
                <a:moveTo>
                  <a:pt x="67239" y="68955"/>
                </a:moveTo>
                <a:cubicBezTo>
                  <a:pt x="67708" y="78069"/>
                  <a:pt x="68779" y="83425"/>
                  <a:pt x="71499" y="90238"/>
                </a:cubicBezTo>
                <a:cubicBezTo>
                  <a:pt x="75039" y="99118"/>
                  <a:pt x="80789" y="109395"/>
                  <a:pt x="86145" y="116425"/>
                </a:cubicBezTo>
                <a:cubicBezTo>
                  <a:pt x="89552" y="120903"/>
                  <a:pt x="98582" y="129415"/>
                  <a:pt x="103352" y="132645"/>
                </a:cubicBezTo>
                <a:cubicBezTo>
                  <a:pt x="105328" y="133984"/>
                  <a:pt x="107144" y="135131"/>
                  <a:pt x="107395" y="135198"/>
                </a:cubicBezTo>
                <a:cubicBezTo>
                  <a:pt x="107638" y="135256"/>
                  <a:pt x="106826" y="133859"/>
                  <a:pt x="105570" y="132076"/>
                </a:cubicBezTo>
                <a:cubicBezTo>
                  <a:pt x="97486" y="120560"/>
                  <a:pt x="85886" y="100365"/>
                  <a:pt x="83718" y="94021"/>
                </a:cubicBezTo>
                <a:cubicBezTo>
                  <a:pt x="83291" y="92774"/>
                  <a:pt x="82798" y="91393"/>
                  <a:pt x="82605" y="90933"/>
                </a:cubicBezTo>
                <a:cubicBezTo>
                  <a:pt x="82379" y="90389"/>
                  <a:pt x="82438" y="90121"/>
                  <a:pt x="82781" y="90146"/>
                </a:cubicBezTo>
                <a:cubicBezTo>
                  <a:pt x="83358" y="90188"/>
                  <a:pt x="83275" y="90054"/>
                  <a:pt x="87300" y="96992"/>
                </a:cubicBezTo>
                <a:cubicBezTo>
                  <a:pt x="90372" y="102281"/>
                  <a:pt x="107202" y="127381"/>
                  <a:pt x="111939" y="133733"/>
                </a:cubicBezTo>
                <a:cubicBezTo>
                  <a:pt x="117496" y="141199"/>
                  <a:pt x="124384" y="148296"/>
                  <a:pt x="129691" y="152028"/>
                </a:cubicBezTo>
                <a:lnTo>
                  <a:pt x="130971" y="152932"/>
                </a:lnTo>
                <a:lnTo>
                  <a:pt x="130511" y="150179"/>
                </a:lnTo>
                <a:cubicBezTo>
                  <a:pt x="130260" y="148664"/>
                  <a:pt x="129983" y="145643"/>
                  <a:pt x="129883" y="143475"/>
                </a:cubicBezTo>
                <a:cubicBezTo>
                  <a:pt x="129573" y="136545"/>
                  <a:pt x="127397" y="130218"/>
                  <a:pt x="122418" y="121748"/>
                </a:cubicBezTo>
                <a:cubicBezTo>
                  <a:pt x="116593" y="111839"/>
                  <a:pt x="109705" y="103210"/>
                  <a:pt x="97695" y="90799"/>
                </a:cubicBezTo>
                <a:cubicBezTo>
                  <a:pt x="87911" y="80680"/>
                  <a:pt x="78764" y="70604"/>
                  <a:pt x="71348" y="61774"/>
                </a:cubicBezTo>
                <a:cubicBezTo>
                  <a:pt x="69775" y="59899"/>
                  <a:pt x="68310" y="58209"/>
                  <a:pt x="68109" y="58016"/>
                </a:cubicBezTo>
                <a:cubicBezTo>
                  <a:pt x="67465" y="57430"/>
                  <a:pt x="66971" y="63632"/>
                  <a:pt x="67239" y="68955"/>
                </a:cubicBezTo>
                <a:close/>
                <a:moveTo>
                  <a:pt x="7365" y="165043"/>
                </a:moveTo>
                <a:cubicBezTo>
                  <a:pt x="7441" y="165110"/>
                  <a:pt x="9592" y="165972"/>
                  <a:pt x="12194" y="166959"/>
                </a:cubicBezTo>
                <a:cubicBezTo>
                  <a:pt x="26665" y="172458"/>
                  <a:pt x="37394" y="173161"/>
                  <a:pt x="61464" y="170181"/>
                </a:cubicBezTo>
                <a:cubicBezTo>
                  <a:pt x="71625" y="168926"/>
                  <a:pt x="76998" y="167964"/>
                  <a:pt x="86438" y="165704"/>
                </a:cubicBezTo>
                <a:cubicBezTo>
                  <a:pt x="91008" y="164607"/>
                  <a:pt x="96406" y="163411"/>
                  <a:pt x="98389" y="163059"/>
                </a:cubicBezTo>
                <a:cubicBezTo>
                  <a:pt x="102340" y="162364"/>
                  <a:pt x="109973" y="161661"/>
                  <a:pt x="114684" y="161578"/>
                </a:cubicBezTo>
                <a:cubicBezTo>
                  <a:pt x="116367" y="161544"/>
                  <a:pt x="118032" y="161502"/>
                  <a:pt x="118409" y="161486"/>
                </a:cubicBezTo>
                <a:cubicBezTo>
                  <a:pt x="118794" y="161477"/>
                  <a:pt x="117756" y="161276"/>
                  <a:pt x="116090" y="161042"/>
                </a:cubicBezTo>
                <a:cubicBezTo>
                  <a:pt x="108483" y="159988"/>
                  <a:pt x="87175" y="160540"/>
                  <a:pt x="65615" y="162364"/>
                </a:cubicBezTo>
                <a:cubicBezTo>
                  <a:pt x="62552" y="162624"/>
                  <a:pt x="61489" y="162364"/>
                  <a:pt x="63121" y="161762"/>
                </a:cubicBezTo>
                <a:cubicBezTo>
                  <a:pt x="65758" y="160774"/>
                  <a:pt x="77667" y="159050"/>
                  <a:pt x="87928" y="158163"/>
                </a:cubicBezTo>
                <a:cubicBezTo>
                  <a:pt x="103696" y="156807"/>
                  <a:pt x="115572" y="157142"/>
                  <a:pt x="125037" y="159226"/>
                </a:cubicBezTo>
                <a:cubicBezTo>
                  <a:pt x="128067" y="159887"/>
                  <a:pt x="127966" y="159686"/>
                  <a:pt x="124543" y="158264"/>
                </a:cubicBezTo>
                <a:cubicBezTo>
                  <a:pt x="117923" y="155510"/>
                  <a:pt x="108290" y="152798"/>
                  <a:pt x="100499" y="151510"/>
                </a:cubicBezTo>
                <a:cubicBezTo>
                  <a:pt x="94774" y="150564"/>
                  <a:pt x="83877" y="149794"/>
                  <a:pt x="77701" y="149903"/>
                </a:cubicBezTo>
                <a:cubicBezTo>
                  <a:pt x="63741" y="150154"/>
                  <a:pt x="53714" y="151510"/>
                  <a:pt x="37219" y="155359"/>
                </a:cubicBezTo>
                <a:cubicBezTo>
                  <a:pt x="26933" y="157761"/>
                  <a:pt x="23510" y="158766"/>
                  <a:pt x="14647" y="161996"/>
                </a:cubicBezTo>
                <a:cubicBezTo>
                  <a:pt x="8269" y="164314"/>
                  <a:pt x="7114" y="164800"/>
                  <a:pt x="7365" y="165043"/>
                </a:cubicBezTo>
                <a:lnTo>
                  <a:pt x="7365" y="165043"/>
                </a:lnTo>
                <a:close/>
              </a:path>
            </a:pathLst>
          </a:custGeom>
          <a:solidFill>
            <a:srgbClr val="060606"/>
          </a:solidFill>
          <a:ln>
            <a:noFill/>
          </a:ln>
        </p:spPr>
        <p:txBody>
          <a:bodyPr spcFirstLastPara="1" wrap="square" lIns="91425" tIns="91425" rIns="91425" bIns="91425" anchor="ctr" anchorCtr="0">
            <a:noAutofit/>
          </a:bodyPr>
          <a:lstStyle/>
          <a:p>
            <a:endParaRPr>
              <a:solidFill>
                <a:schemeClr val="dk1"/>
              </a:solidFill>
            </a:endParaRPr>
          </a:p>
        </p:txBody>
      </p:sp>
      <p:sp>
        <p:nvSpPr>
          <p:cNvPr id="11" name="Google Shape;304;p39">
            <a:extLst>
              <a:ext uri="{FF2B5EF4-FFF2-40B4-BE49-F238E27FC236}">
                <a16:creationId xmlns:a16="http://schemas.microsoft.com/office/drawing/2014/main" id="{73DFEF65-0C0B-B9E6-0891-5B1A82297E74}"/>
              </a:ext>
            </a:extLst>
          </p:cNvPr>
          <p:cNvSpPr/>
          <p:nvPr/>
        </p:nvSpPr>
        <p:spPr>
          <a:xfrm>
            <a:off x="3174265" y="108141"/>
            <a:ext cx="2643859" cy="486391"/>
          </a:xfrm>
          <a:prstGeom prst="rect">
            <a:avLst/>
          </a:prstGeom>
          <a:solidFill>
            <a:schemeClr val="tx2">
              <a:alpha val="61360"/>
            </a:schemeClr>
          </a:solidFill>
          <a:ln>
            <a:noFill/>
          </a:ln>
        </p:spPr>
        <p:txBody>
          <a:bodyPr spcFirstLastPara="1" wrap="square" lIns="91425" tIns="91425" rIns="91425" bIns="91425" anchor="ctr" anchorCtr="0">
            <a:noAutofit/>
          </a:bodyPr>
          <a:lstStyle/>
          <a:p>
            <a:pPr algn="ctr"/>
            <a:r>
              <a:rPr lang="en-GB" sz="3200" b="1" dirty="0">
                <a:latin typeface="Shadows Into Light" panose="020B0604020202020204" charset="0"/>
                <a:ea typeface="Calibri" panose="020F0502020204030204" pitchFamily="34" charset="0"/>
                <a:cs typeface="Calibri" panose="020F0502020204030204" pitchFamily="34" charset="0"/>
              </a:rPr>
              <a:t>Lifestyles</a:t>
            </a:r>
            <a:endParaRPr sz="3200" b="1" dirty="0">
              <a:latin typeface="Shadows Into Light" panose="020B0604020202020204" charset="0"/>
              <a:ea typeface="Calibri" panose="020F0502020204030204" pitchFamily="34" charset="0"/>
              <a:cs typeface="Calibri" panose="020F0502020204030204" pitchFamily="34" charset="0"/>
            </a:endParaRPr>
          </a:p>
        </p:txBody>
      </p:sp>
      <p:sp>
        <p:nvSpPr>
          <p:cNvPr id="12" name="Google Shape;714;p55">
            <a:extLst>
              <a:ext uri="{FF2B5EF4-FFF2-40B4-BE49-F238E27FC236}">
                <a16:creationId xmlns:a16="http://schemas.microsoft.com/office/drawing/2014/main" id="{C8664DB0-718E-FEF7-9A15-6FA61998AE85}"/>
              </a:ext>
            </a:extLst>
          </p:cNvPr>
          <p:cNvSpPr/>
          <p:nvPr/>
        </p:nvSpPr>
        <p:spPr>
          <a:xfrm rot="20273484">
            <a:off x="4639333" y="2478742"/>
            <a:ext cx="1195164" cy="1237091"/>
          </a:xfrm>
          <a:custGeom>
            <a:avLst/>
            <a:gdLst/>
            <a:ahLst/>
            <a:cxnLst/>
            <a:rect l="l" t="t" r="r" b="b"/>
            <a:pathLst>
              <a:path w="156581" h="186937" extrusionOk="0">
                <a:moveTo>
                  <a:pt x="11240" y="1750"/>
                </a:moveTo>
                <a:cubicBezTo>
                  <a:pt x="15115" y="0"/>
                  <a:pt x="20321" y="553"/>
                  <a:pt x="22882" y="2997"/>
                </a:cubicBezTo>
                <a:lnTo>
                  <a:pt x="23911" y="3984"/>
                </a:lnTo>
                <a:lnTo>
                  <a:pt x="25451" y="3047"/>
                </a:lnTo>
                <a:cubicBezTo>
                  <a:pt x="28272" y="1331"/>
                  <a:pt x="32289" y="1181"/>
                  <a:pt x="35620" y="2654"/>
                </a:cubicBezTo>
                <a:cubicBezTo>
                  <a:pt x="37896" y="3658"/>
                  <a:pt x="38926" y="5055"/>
                  <a:pt x="39026" y="7273"/>
                </a:cubicBezTo>
                <a:cubicBezTo>
                  <a:pt x="39110" y="8981"/>
                  <a:pt x="39160" y="9081"/>
                  <a:pt x="39905" y="8981"/>
                </a:cubicBezTo>
                <a:cubicBezTo>
                  <a:pt x="41763" y="8738"/>
                  <a:pt x="44994" y="9140"/>
                  <a:pt x="46743" y="9826"/>
                </a:cubicBezTo>
                <a:cubicBezTo>
                  <a:pt x="49304" y="10839"/>
                  <a:pt x="51840" y="13249"/>
                  <a:pt x="52526" y="15325"/>
                </a:cubicBezTo>
                <a:cubicBezTo>
                  <a:pt x="52844" y="16279"/>
                  <a:pt x="53162" y="16772"/>
                  <a:pt x="53421" y="16697"/>
                </a:cubicBezTo>
                <a:cubicBezTo>
                  <a:pt x="55221" y="16187"/>
                  <a:pt x="59079" y="17124"/>
                  <a:pt x="60401" y="18396"/>
                </a:cubicBezTo>
                <a:cubicBezTo>
                  <a:pt x="62854" y="20773"/>
                  <a:pt x="62586" y="24907"/>
                  <a:pt x="59816" y="27351"/>
                </a:cubicBezTo>
                <a:lnTo>
                  <a:pt x="58945" y="28113"/>
                </a:lnTo>
                <a:lnTo>
                  <a:pt x="60251" y="29209"/>
                </a:lnTo>
                <a:cubicBezTo>
                  <a:pt x="65398" y="33519"/>
                  <a:pt x="64837" y="41520"/>
                  <a:pt x="59163" y="44910"/>
                </a:cubicBezTo>
                <a:cubicBezTo>
                  <a:pt x="55756" y="46952"/>
                  <a:pt x="50978" y="47697"/>
                  <a:pt x="41981" y="47605"/>
                </a:cubicBezTo>
                <a:cubicBezTo>
                  <a:pt x="39453" y="47580"/>
                  <a:pt x="34574" y="47580"/>
                  <a:pt x="31067" y="47597"/>
                </a:cubicBezTo>
                <a:lnTo>
                  <a:pt x="24732" y="47647"/>
                </a:lnTo>
                <a:lnTo>
                  <a:pt x="22263" y="49262"/>
                </a:lnTo>
                <a:cubicBezTo>
                  <a:pt x="20547" y="50392"/>
                  <a:pt x="19434" y="51346"/>
                  <a:pt x="18605" y="52409"/>
                </a:cubicBezTo>
                <a:cubicBezTo>
                  <a:pt x="17534" y="53773"/>
                  <a:pt x="17417" y="54242"/>
                  <a:pt x="17484" y="57004"/>
                </a:cubicBezTo>
                <a:cubicBezTo>
                  <a:pt x="17618" y="62209"/>
                  <a:pt x="18321" y="64821"/>
                  <a:pt x="21468" y="71750"/>
                </a:cubicBezTo>
                <a:cubicBezTo>
                  <a:pt x="25284" y="80178"/>
                  <a:pt x="26882" y="83107"/>
                  <a:pt x="29042" y="85693"/>
                </a:cubicBezTo>
                <a:cubicBezTo>
                  <a:pt x="30029" y="86874"/>
                  <a:pt x="32097" y="89351"/>
                  <a:pt x="33653" y="91226"/>
                </a:cubicBezTo>
                <a:cubicBezTo>
                  <a:pt x="41730" y="100917"/>
                  <a:pt x="51505" y="107805"/>
                  <a:pt x="73868" y="119572"/>
                </a:cubicBezTo>
                <a:cubicBezTo>
                  <a:pt x="77684" y="121581"/>
                  <a:pt x="83685" y="124753"/>
                  <a:pt x="87208" y="126628"/>
                </a:cubicBezTo>
                <a:cubicBezTo>
                  <a:pt x="90715" y="128502"/>
                  <a:pt x="93661" y="130042"/>
                  <a:pt x="93719" y="130051"/>
                </a:cubicBezTo>
                <a:cubicBezTo>
                  <a:pt x="93778" y="130051"/>
                  <a:pt x="91903" y="128218"/>
                  <a:pt x="89552" y="125966"/>
                </a:cubicBezTo>
                <a:cubicBezTo>
                  <a:pt x="85099" y="121698"/>
                  <a:pt x="82396" y="118551"/>
                  <a:pt x="79525" y="114316"/>
                </a:cubicBezTo>
                <a:cubicBezTo>
                  <a:pt x="76278" y="109521"/>
                  <a:pt x="72152" y="102290"/>
                  <a:pt x="69666" y="97034"/>
                </a:cubicBezTo>
                <a:cubicBezTo>
                  <a:pt x="64670" y="86497"/>
                  <a:pt x="63096" y="80237"/>
                  <a:pt x="62653" y="69223"/>
                </a:cubicBezTo>
                <a:cubicBezTo>
                  <a:pt x="62427" y="63615"/>
                  <a:pt x="62552" y="61883"/>
                  <a:pt x="63531" y="57171"/>
                </a:cubicBezTo>
                <a:cubicBezTo>
                  <a:pt x="64435" y="52811"/>
                  <a:pt x="65021" y="51949"/>
                  <a:pt x="66938" y="52175"/>
                </a:cubicBezTo>
                <a:cubicBezTo>
                  <a:pt x="68043" y="52300"/>
                  <a:pt x="68930" y="53137"/>
                  <a:pt x="72319" y="57230"/>
                </a:cubicBezTo>
                <a:cubicBezTo>
                  <a:pt x="77985" y="64059"/>
                  <a:pt x="90204" y="77408"/>
                  <a:pt x="100499" y="88003"/>
                </a:cubicBezTo>
                <a:cubicBezTo>
                  <a:pt x="103930" y="91535"/>
                  <a:pt x="107981" y="95820"/>
                  <a:pt x="109521" y="97544"/>
                </a:cubicBezTo>
                <a:cubicBezTo>
                  <a:pt x="123422" y="113136"/>
                  <a:pt x="132553" y="128603"/>
                  <a:pt x="133800" y="138671"/>
                </a:cubicBezTo>
                <a:cubicBezTo>
                  <a:pt x="133959" y="140027"/>
                  <a:pt x="134143" y="142663"/>
                  <a:pt x="134185" y="144496"/>
                </a:cubicBezTo>
                <a:cubicBezTo>
                  <a:pt x="134235" y="146346"/>
                  <a:pt x="134344" y="149693"/>
                  <a:pt x="134428" y="151936"/>
                </a:cubicBezTo>
                <a:lnTo>
                  <a:pt x="134587" y="156021"/>
                </a:lnTo>
                <a:lnTo>
                  <a:pt x="136143" y="157510"/>
                </a:lnTo>
                <a:cubicBezTo>
                  <a:pt x="139148" y="160373"/>
                  <a:pt x="148396" y="171018"/>
                  <a:pt x="150262" y="173755"/>
                </a:cubicBezTo>
                <a:cubicBezTo>
                  <a:pt x="151509" y="175580"/>
                  <a:pt x="156104" y="183807"/>
                  <a:pt x="156280" y="184526"/>
                </a:cubicBezTo>
                <a:cubicBezTo>
                  <a:pt x="156581" y="185748"/>
                  <a:pt x="154740" y="186937"/>
                  <a:pt x="153133" y="186560"/>
                </a:cubicBezTo>
                <a:cubicBezTo>
                  <a:pt x="152137" y="186334"/>
                  <a:pt x="150739" y="184585"/>
                  <a:pt x="148881" y="181237"/>
                </a:cubicBezTo>
                <a:cubicBezTo>
                  <a:pt x="146153" y="176316"/>
                  <a:pt x="145107" y="174801"/>
                  <a:pt x="141667" y="170734"/>
                </a:cubicBezTo>
                <a:cubicBezTo>
                  <a:pt x="137005" y="165235"/>
                  <a:pt x="138110" y="165762"/>
                  <a:pt x="130469" y="165403"/>
                </a:cubicBezTo>
                <a:cubicBezTo>
                  <a:pt x="111805" y="164540"/>
                  <a:pt x="103018" y="165302"/>
                  <a:pt x="88313" y="169035"/>
                </a:cubicBezTo>
                <a:cubicBezTo>
                  <a:pt x="80262" y="171077"/>
                  <a:pt x="74386" y="172240"/>
                  <a:pt x="66528" y="173328"/>
                </a:cubicBezTo>
                <a:cubicBezTo>
                  <a:pt x="42165" y="176709"/>
                  <a:pt x="30858" y="176626"/>
                  <a:pt x="17584" y="172952"/>
                </a:cubicBezTo>
                <a:cubicBezTo>
                  <a:pt x="14362" y="172056"/>
                  <a:pt x="5340" y="168541"/>
                  <a:pt x="2520" y="167076"/>
                </a:cubicBezTo>
                <a:cubicBezTo>
                  <a:pt x="201" y="165871"/>
                  <a:pt x="0" y="164314"/>
                  <a:pt x="1992" y="163093"/>
                </a:cubicBezTo>
                <a:cubicBezTo>
                  <a:pt x="2988" y="162482"/>
                  <a:pt x="16421" y="157410"/>
                  <a:pt x="21099" y="155878"/>
                </a:cubicBezTo>
                <a:cubicBezTo>
                  <a:pt x="27979" y="153627"/>
                  <a:pt x="40968" y="150564"/>
                  <a:pt x="51463" y="148714"/>
                </a:cubicBezTo>
                <a:cubicBezTo>
                  <a:pt x="69474" y="145551"/>
                  <a:pt x="90882" y="145751"/>
                  <a:pt x="107110" y="149250"/>
                </a:cubicBezTo>
                <a:cubicBezTo>
                  <a:pt x="111404" y="150179"/>
                  <a:pt x="119129" y="152539"/>
                  <a:pt x="123087" y="154137"/>
                </a:cubicBezTo>
                <a:cubicBezTo>
                  <a:pt x="125062" y="154933"/>
                  <a:pt x="126661" y="155510"/>
                  <a:pt x="126678" y="155426"/>
                </a:cubicBezTo>
                <a:cubicBezTo>
                  <a:pt x="126719" y="155209"/>
                  <a:pt x="119087" y="149777"/>
                  <a:pt x="116107" y="147902"/>
                </a:cubicBezTo>
                <a:cubicBezTo>
                  <a:pt x="109830" y="143944"/>
                  <a:pt x="90029" y="132921"/>
                  <a:pt x="76044" y="125598"/>
                </a:cubicBezTo>
                <a:cubicBezTo>
                  <a:pt x="60736" y="117580"/>
                  <a:pt x="52886" y="113002"/>
                  <a:pt x="44835" y="107412"/>
                </a:cubicBezTo>
                <a:cubicBezTo>
                  <a:pt x="38022" y="102675"/>
                  <a:pt x="35143" y="100005"/>
                  <a:pt x="28866" y="92615"/>
                </a:cubicBezTo>
                <a:cubicBezTo>
                  <a:pt x="22874" y="85568"/>
                  <a:pt x="21434" y="83417"/>
                  <a:pt x="19317" y="78379"/>
                </a:cubicBezTo>
                <a:cubicBezTo>
                  <a:pt x="18522" y="76496"/>
                  <a:pt x="17216" y="73533"/>
                  <a:pt x="16421" y="71792"/>
                </a:cubicBezTo>
                <a:cubicBezTo>
                  <a:pt x="14446" y="67482"/>
                  <a:pt x="13667" y="64402"/>
                  <a:pt x="13241" y="59247"/>
                </a:cubicBezTo>
                <a:cubicBezTo>
                  <a:pt x="12914" y="55296"/>
                  <a:pt x="12713" y="54510"/>
                  <a:pt x="11098" y="51128"/>
                </a:cubicBezTo>
                <a:cubicBezTo>
                  <a:pt x="10119" y="49061"/>
                  <a:pt x="8621" y="45086"/>
                  <a:pt x="7784" y="42299"/>
                </a:cubicBezTo>
                <a:cubicBezTo>
                  <a:pt x="6947" y="39512"/>
                  <a:pt x="5842" y="36265"/>
                  <a:pt x="5340" y="35101"/>
                </a:cubicBezTo>
                <a:cubicBezTo>
                  <a:pt x="3875" y="31695"/>
                  <a:pt x="1942" y="24389"/>
                  <a:pt x="1532" y="20673"/>
                </a:cubicBezTo>
                <a:cubicBezTo>
                  <a:pt x="1072" y="16513"/>
                  <a:pt x="1758" y="12772"/>
                  <a:pt x="3566" y="9700"/>
                </a:cubicBezTo>
                <a:cubicBezTo>
                  <a:pt x="6185" y="5248"/>
                  <a:pt x="8269" y="3089"/>
                  <a:pt x="11240" y="1750"/>
                </a:cubicBezTo>
                <a:lnTo>
                  <a:pt x="11240" y="1750"/>
                </a:lnTo>
                <a:close/>
                <a:moveTo>
                  <a:pt x="10797" y="6470"/>
                </a:moveTo>
                <a:cubicBezTo>
                  <a:pt x="9039" y="8378"/>
                  <a:pt x="6922" y="11952"/>
                  <a:pt x="6194" y="14262"/>
                </a:cubicBezTo>
                <a:cubicBezTo>
                  <a:pt x="5106" y="17718"/>
                  <a:pt x="5566" y="22505"/>
                  <a:pt x="7767" y="30599"/>
                </a:cubicBezTo>
                <a:cubicBezTo>
                  <a:pt x="8646" y="33821"/>
                  <a:pt x="9550" y="36650"/>
                  <a:pt x="9776" y="36867"/>
                </a:cubicBezTo>
                <a:cubicBezTo>
                  <a:pt x="10060" y="37135"/>
                  <a:pt x="10219" y="36700"/>
                  <a:pt x="10286" y="35436"/>
                </a:cubicBezTo>
                <a:cubicBezTo>
                  <a:pt x="10462" y="32356"/>
                  <a:pt x="11433" y="25619"/>
                  <a:pt x="12102" y="22941"/>
                </a:cubicBezTo>
                <a:cubicBezTo>
                  <a:pt x="12613" y="20882"/>
                  <a:pt x="12839" y="20438"/>
                  <a:pt x="13257" y="20698"/>
                </a:cubicBezTo>
                <a:cubicBezTo>
                  <a:pt x="13533" y="20882"/>
                  <a:pt x="13877" y="22079"/>
                  <a:pt x="14011" y="23326"/>
                </a:cubicBezTo>
                <a:cubicBezTo>
                  <a:pt x="14245" y="25527"/>
                  <a:pt x="14153" y="34432"/>
                  <a:pt x="13868" y="37696"/>
                </a:cubicBezTo>
                <a:cubicBezTo>
                  <a:pt x="13667" y="39964"/>
                  <a:pt x="14228" y="40181"/>
                  <a:pt x="14605" y="37972"/>
                </a:cubicBezTo>
                <a:cubicBezTo>
                  <a:pt x="15124" y="34875"/>
                  <a:pt x="17969" y="27226"/>
                  <a:pt x="20003" y="23434"/>
                </a:cubicBezTo>
                <a:cubicBezTo>
                  <a:pt x="22254" y="19225"/>
                  <a:pt x="23091" y="15785"/>
                  <a:pt x="22773" y="11960"/>
                </a:cubicBezTo>
                <a:cubicBezTo>
                  <a:pt x="22296" y="6185"/>
                  <a:pt x="19467" y="3348"/>
                  <a:pt x="14965" y="4126"/>
                </a:cubicBezTo>
                <a:cubicBezTo>
                  <a:pt x="12856" y="4486"/>
                  <a:pt x="12387" y="4754"/>
                  <a:pt x="10797" y="6470"/>
                </a:cubicBezTo>
                <a:lnTo>
                  <a:pt x="10797" y="6470"/>
                </a:lnTo>
                <a:close/>
                <a:moveTo>
                  <a:pt x="26506" y="8755"/>
                </a:moveTo>
                <a:cubicBezTo>
                  <a:pt x="26740" y="10010"/>
                  <a:pt x="26874" y="11274"/>
                  <a:pt x="26924" y="12538"/>
                </a:cubicBezTo>
                <a:lnTo>
                  <a:pt x="26958" y="14488"/>
                </a:lnTo>
                <a:lnTo>
                  <a:pt x="29452" y="12956"/>
                </a:lnTo>
                <a:cubicBezTo>
                  <a:pt x="30816" y="12128"/>
                  <a:pt x="32766" y="11056"/>
                  <a:pt x="33754" y="10613"/>
                </a:cubicBezTo>
                <a:lnTo>
                  <a:pt x="35561" y="9792"/>
                </a:lnTo>
                <a:lnTo>
                  <a:pt x="35402" y="8202"/>
                </a:lnTo>
                <a:cubicBezTo>
                  <a:pt x="35218" y="6445"/>
                  <a:pt x="34674" y="5742"/>
                  <a:pt x="33084" y="5215"/>
                </a:cubicBezTo>
                <a:cubicBezTo>
                  <a:pt x="31151" y="4562"/>
                  <a:pt x="29669" y="4754"/>
                  <a:pt x="27811" y="5892"/>
                </a:cubicBezTo>
                <a:lnTo>
                  <a:pt x="26129" y="6922"/>
                </a:lnTo>
                <a:close/>
                <a:moveTo>
                  <a:pt x="27519" y="20020"/>
                </a:moveTo>
                <a:cubicBezTo>
                  <a:pt x="24916" y="23100"/>
                  <a:pt x="23200" y="25987"/>
                  <a:pt x="21091" y="30841"/>
                </a:cubicBezTo>
                <a:cubicBezTo>
                  <a:pt x="19476" y="34574"/>
                  <a:pt x="17501" y="40240"/>
                  <a:pt x="17810" y="40265"/>
                </a:cubicBezTo>
                <a:cubicBezTo>
                  <a:pt x="17869" y="40265"/>
                  <a:pt x="18488" y="39679"/>
                  <a:pt x="19174" y="38976"/>
                </a:cubicBezTo>
                <a:cubicBezTo>
                  <a:pt x="22999" y="35034"/>
                  <a:pt x="33469" y="26514"/>
                  <a:pt x="34390" y="26581"/>
                </a:cubicBezTo>
                <a:cubicBezTo>
                  <a:pt x="34699" y="26606"/>
                  <a:pt x="34942" y="26707"/>
                  <a:pt x="34925" y="26799"/>
                </a:cubicBezTo>
                <a:cubicBezTo>
                  <a:pt x="34900" y="26891"/>
                  <a:pt x="32582" y="29360"/>
                  <a:pt x="29753" y="32297"/>
                </a:cubicBezTo>
                <a:cubicBezTo>
                  <a:pt x="26933" y="35235"/>
                  <a:pt x="24221" y="38064"/>
                  <a:pt x="23727" y="38591"/>
                </a:cubicBezTo>
                <a:lnTo>
                  <a:pt x="22832" y="39554"/>
                </a:lnTo>
                <a:lnTo>
                  <a:pt x="24589" y="38959"/>
                </a:lnTo>
                <a:cubicBezTo>
                  <a:pt x="27703" y="37913"/>
                  <a:pt x="35243" y="34348"/>
                  <a:pt x="38256" y="32498"/>
                </a:cubicBezTo>
                <a:cubicBezTo>
                  <a:pt x="39880" y="31511"/>
                  <a:pt x="41939" y="30013"/>
                  <a:pt x="42885" y="29142"/>
                </a:cubicBezTo>
                <a:cubicBezTo>
                  <a:pt x="46249" y="26037"/>
                  <a:pt x="48542" y="21016"/>
                  <a:pt x="48333" y="17216"/>
                </a:cubicBezTo>
                <a:cubicBezTo>
                  <a:pt x="48266" y="16086"/>
                  <a:pt x="48023" y="15643"/>
                  <a:pt x="46885" y="14546"/>
                </a:cubicBezTo>
                <a:cubicBezTo>
                  <a:pt x="45211" y="12956"/>
                  <a:pt x="43596" y="12337"/>
                  <a:pt x="41462" y="12471"/>
                </a:cubicBezTo>
                <a:cubicBezTo>
                  <a:pt x="38131" y="12680"/>
                  <a:pt x="35762" y="13567"/>
                  <a:pt x="32130" y="15969"/>
                </a:cubicBezTo>
                <a:cubicBezTo>
                  <a:pt x="30071" y="17325"/>
                  <a:pt x="29008" y="18262"/>
                  <a:pt x="27519" y="20020"/>
                </a:cubicBezTo>
                <a:lnTo>
                  <a:pt x="27519" y="20020"/>
                </a:lnTo>
                <a:close/>
                <a:moveTo>
                  <a:pt x="52451" y="20790"/>
                </a:moveTo>
                <a:cubicBezTo>
                  <a:pt x="52350" y="21560"/>
                  <a:pt x="51907" y="23066"/>
                  <a:pt x="51455" y="24146"/>
                </a:cubicBezTo>
                <a:cubicBezTo>
                  <a:pt x="51011" y="25217"/>
                  <a:pt x="50626" y="26146"/>
                  <a:pt x="50609" y="26205"/>
                </a:cubicBezTo>
                <a:cubicBezTo>
                  <a:pt x="50593" y="26263"/>
                  <a:pt x="51748" y="26406"/>
                  <a:pt x="53204" y="26514"/>
                </a:cubicBezTo>
                <a:lnTo>
                  <a:pt x="55823" y="26724"/>
                </a:lnTo>
                <a:lnTo>
                  <a:pt x="56752" y="25426"/>
                </a:lnTo>
                <a:cubicBezTo>
                  <a:pt x="58962" y="22313"/>
                  <a:pt x="57824" y="19509"/>
                  <a:pt x="54175" y="19091"/>
                </a:cubicBezTo>
                <a:cubicBezTo>
                  <a:pt x="52911" y="18940"/>
                  <a:pt x="52660" y="19191"/>
                  <a:pt x="52451" y="20790"/>
                </a:cubicBezTo>
                <a:close/>
                <a:moveTo>
                  <a:pt x="27652" y="41654"/>
                </a:moveTo>
                <a:cubicBezTo>
                  <a:pt x="27703" y="41705"/>
                  <a:pt x="30682" y="41412"/>
                  <a:pt x="34264" y="41010"/>
                </a:cubicBezTo>
                <a:cubicBezTo>
                  <a:pt x="41838" y="40148"/>
                  <a:pt x="42600" y="40106"/>
                  <a:pt x="42525" y="40533"/>
                </a:cubicBezTo>
                <a:cubicBezTo>
                  <a:pt x="42466" y="40868"/>
                  <a:pt x="37294" y="42449"/>
                  <a:pt x="34013" y="43136"/>
                </a:cubicBezTo>
                <a:cubicBezTo>
                  <a:pt x="32841" y="43378"/>
                  <a:pt x="31896" y="43629"/>
                  <a:pt x="31887" y="43696"/>
                </a:cubicBezTo>
                <a:cubicBezTo>
                  <a:pt x="31871" y="43763"/>
                  <a:pt x="35109" y="43822"/>
                  <a:pt x="39118" y="43830"/>
                </a:cubicBezTo>
                <a:cubicBezTo>
                  <a:pt x="55112" y="43864"/>
                  <a:pt x="58117" y="42993"/>
                  <a:pt x="59188" y="37980"/>
                </a:cubicBezTo>
                <a:cubicBezTo>
                  <a:pt x="60192" y="33302"/>
                  <a:pt x="56485" y="29201"/>
                  <a:pt x="51195" y="29126"/>
                </a:cubicBezTo>
                <a:cubicBezTo>
                  <a:pt x="49053" y="29100"/>
                  <a:pt x="48391" y="29402"/>
                  <a:pt x="46082" y="31511"/>
                </a:cubicBezTo>
                <a:cubicBezTo>
                  <a:pt x="43537" y="33821"/>
                  <a:pt x="36716" y="37763"/>
                  <a:pt x="31686" y="39821"/>
                </a:cubicBezTo>
                <a:cubicBezTo>
                  <a:pt x="27887" y="41378"/>
                  <a:pt x="27527" y="41537"/>
                  <a:pt x="27652" y="41654"/>
                </a:cubicBezTo>
                <a:close/>
                <a:moveTo>
                  <a:pt x="67239" y="68955"/>
                </a:moveTo>
                <a:cubicBezTo>
                  <a:pt x="67708" y="78069"/>
                  <a:pt x="68779" y="83425"/>
                  <a:pt x="71499" y="90238"/>
                </a:cubicBezTo>
                <a:cubicBezTo>
                  <a:pt x="75039" y="99118"/>
                  <a:pt x="80789" y="109395"/>
                  <a:pt x="86145" y="116425"/>
                </a:cubicBezTo>
                <a:cubicBezTo>
                  <a:pt x="89552" y="120903"/>
                  <a:pt x="98582" y="129415"/>
                  <a:pt x="103352" y="132645"/>
                </a:cubicBezTo>
                <a:cubicBezTo>
                  <a:pt x="105328" y="133984"/>
                  <a:pt x="107144" y="135131"/>
                  <a:pt x="107395" y="135198"/>
                </a:cubicBezTo>
                <a:cubicBezTo>
                  <a:pt x="107638" y="135256"/>
                  <a:pt x="106826" y="133859"/>
                  <a:pt x="105570" y="132076"/>
                </a:cubicBezTo>
                <a:cubicBezTo>
                  <a:pt x="97486" y="120560"/>
                  <a:pt x="85886" y="100365"/>
                  <a:pt x="83718" y="94021"/>
                </a:cubicBezTo>
                <a:cubicBezTo>
                  <a:pt x="83291" y="92774"/>
                  <a:pt x="82798" y="91393"/>
                  <a:pt x="82605" y="90933"/>
                </a:cubicBezTo>
                <a:cubicBezTo>
                  <a:pt x="82379" y="90389"/>
                  <a:pt x="82438" y="90121"/>
                  <a:pt x="82781" y="90146"/>
                </a:cubicBezTo>
                <a:cubicBezTo>
                  <a:pt x="83358" y="90188"/>
                  <a:pt x="83275" y="90054"/>
                  <a:pt x="87300" y="96992"/>
                </a:cubicBezTo>
                <a:cubicBezTo>
                  <a:pt x="90372" y="102281"/>
                  <a:pt x="107202" y="127381"/>
                  <a:pt x="111939" y="133733"/>
                </a:cubicBezTo>
                <a:cubicBezTo>
                  <a:pt x="117496" y="141199"/>
                  <a:pt x="124384" y="148296"/>
                  <a:pt x="129691" y="152028"/>
                </a:cubicBezTo>
                <a:lnTo>
                  <a:pt x="130971" y="152932"/>
                </a:lnTo>
                <a:lnTo>
                  <a:pt x="130511" y="150179"/>
                </a:lnTo>
                <a:cubicBezTo>
                  <a:pt x="130260" y="148664"/>
                  <a:pt x="129983" y="145643"/>
                  <a:pt x="129883" y="143475"/>
                </a:cubicBezTo>
                <a:cubicBezTo>
                  <a:pt x="129573" y="136545"/>
                  <a:pt x="127397" y="130218"/>
                  <a:pt x="122418" y="121748"/>
                </a:cubicBezTo>
                <a:cubicBezTo>
                  <a:pt x="116593" y="111839"/>
                  <a:pt x="109705" y="103210"/>
                  <a:pt x="97695" y="90799"/>
                </a:cubicBezTo>
                <a:cubicBezTo>
                  <a:pt x="87911" y="80680"/>
                  <a:pt x="78764" y="70604"/>
                  <a:pt x="71348" y="61774"/>
                </a:cubicBezTo>
                <a:cubicBezTo>
                  <a:pt x="69775" y="59899"/>
                  <a:pt x="68310" y="58209"/>
                  <a:pt x="68109" y="58016"/>
                </a:cubicBezTo>
                <a:cubicBezTo>
                  <a:pt x="67465" y="57430"/>
                  <a:pt x="66971" y="63632"/>
                  <a:pt x="67239" y="68955"/>
                </a:cubicBezTo>
                <a:close/>
                <a:moveTo>
                  <a:pt x="7365" y="165043"/>
                </a:moveTo>
                <a:cubicBezTo>
                  <a:pt x="7441" y="165110"/>
                  <a:pt x="9592" y="165972"/>
                  <a:pt x="12194" y="166959"/>
                </a:cubicBezTo>
                <a:cubicBezTo>
                  <a:pt x="26665" y="172458"/>
                  <a:pt x="37394" y="173161"/>
                  <a:pt x="61464" y="170181"/>
                </a:cubicBezTo>
                <a:cubicBezTo>
                  <a:pt x="71625" y="168926"/>
                  <a:pt x="76998" y="167964"/>
                  <a:pt x="86438" y="165704"/>
                </a:cubicBezTo>
                <a:cubicBezTo>
                  <a:pt x="91008" y="164607"/>
                  <a:pt x="96406" y="163411"/>
                  <a:pt x="98389" y="163059"/>
                </a:cubicBezTo>
                <a:cubicBezTo>
                  <a:pt x="102340" y="162364"/>
                  <a:pt x="109973" y="161661"/>
                  <a:pt x="114684" y="161578"/>
                </a:cubicBezTo>
                <a:cubicBezTo>
                  <a:pt x="116367" y="161544"/>
                  <a:pt x="118032" y="161502"/>
                  <a:pt x="118409" y="161486"/>
                </a:cubicBezTo>
                <a:cubicBezTo>
                  <a:pt x="118794" y="161477"/>
                  <a:pt x="117756" y="161276"/>
                  <a:pt x="116090" y="161042"/>
                </a:cubicBezTo>
                <a:cubicBezTo>
                  <a:pt x="108483" y="159988"/>
                  <a:pt x="87175" y="160540"/>
                  <a:pt x="65615" y="162364"/>
                </a:cubicBezTo>
                <a:cubicBezTo>
                  <a:pt x="62552" y="162624"/>
                  <a:pt x="61489" y="162364"/>
                  <a:pt x="63121" y="161762"/>
                </a:cubicBezTo>
                <a:cubicBezTo>
                  <a:pt x="65758" y="160774"/>
                  <a:pt x="77667" y="159050"/>
                  <a:pt x="87928" y="158163"/>
                </a:cubicBezTo>
                <a:cubicBezTo>
                  <a:pt x="103696" y="156807"/>
                  <a:pt x="115572" y="157142"/>
                  <a:pt x="125037" y="159226"/>
                </a:cubicBezTo>
                <a:cubicBezTo>
                  <a:pt x="128067" y="159887"/>
                  <a:pt x="127966" y="159686"/>
                  <a:pt x="124543" y="158264"/>
                </a:cubicBezTo>
                <a:cubicBezTo>
                  <a:pt x="117923" y="155510"/>
                  <a:pt x="108290" y="152798"/>
                  <a:pt x="100499" y="151510"/>
                </a:cubicBezTo>
                <a:cubicBezTo>
                  <a:pt x="94774" y="150564"/>
                  <a:pt x="83877" y="149794"/>
                  <a:pt x="77701" y="149903"/>
                </a:cubicBezTo>
                <a:cubicBezTo>
                  <a:pt x="63741" y="150154"/>
                  <a:pt x="53714" y="151510"/>
                  <a:pt x="37219" y="155359"/>
                </a:cubicBezTo>
                <a:cubicBezTo>
                  <a:pt x="26933" y="157761"/>
                  <a:pt x="23510" y="158766"/>
                  <a:pt x="14647" y="161996"/>
                </a:cubicBezTo>
                <a:cubicBezTo>
                  <a:pt x="8269" y="164314"/>
                  <a:pt x="7114" y="164800"/>
                  <a:pt x="7365" y="165043"/>
                </a:cubicBezTo>
                <a:lnTo>
                  <a:pt x="7365" y="165043"/>
                </a:lnTo>
                <a:close/>
              </a:path>
            </a:pathLst>
          </a:custGeom>
          <a:solidFill>
            <a:srgbClr val="06060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2" name="TextBox 21">
            <a:extLst>
              <a:ext uri="{FF2B5EF4-FFF2-40B4-BE49-F238E27FC236}">
                <a16:creationId xmlns:a16="http://schemas.microsoft.com/office/drawing/2014/main" id="{12DEEB83-199F-C600-1F67-4AD0EF6504E7}"/>
              </a:ext>
            </a:extLst>
          </p:cNvPr>
          <p:cNvSpPr txBox="1"/>
          <p:nvPr/>
        </p:nvSpPr>
        <p:spPr>
          <a:xfrm>
            <a:off x="296655" y="3268462"/>
            <a:ext cx="4493170" cy="3323987"/>
          </a:xfrm>
          <a:prstGeom prst="rect">
            <a:avLst/>
          </a:prstGeom>
          <a:solidFill>
            <a:srgbClr val="F9DBE1"/>
          </a:solidFill>
        </p:spPr>
        <p:txBody>
          <a:bodyPr wrap="square">
            <a:spAutoFit/>
          </a:bodyPr>
          <a:lstStyle/>
          <a:p>
            <a:endParaRPr lang="en-US" sz="1400" b="0" i="0" dirty="0">
              <a:solidFill>
                <a:srgbClr val="000000"/>
              </a:solidFill>
              <a:effectLst/>
              <a:latin typeface="Calibri" panose="020F0502020204030204" pitchFamily="34" charset="0"/>
            </a:endParaRPr>
          </a:p>
          <a:p>
            <a:r>
              <a:rPr lang="en-US" sz="1400" b="0" i="0" dirty="0">
                <a:solidFill>
                  <a:srgbClr val="000000"/>
                </a:solidFill>
                <a:effectLst/>
                <a:latin typeface="Calibri" panose="020F0502020204030204" pitchFamily="34" charset="0"/>
              </a:rPr>
              <a:t>Experiencing poverty can be harmful at any age, particularly for the youngest children in the first three years of life, they set their foundations for life, brain pathways are greatest and their physical, emotional and social development is crucial (Oppenheim, 2023 and the Royal College of </a:t>
            </a:r>
            <a:r>
              <a:rPr lang="en-US" sz="1400" b="0" i="0" dirty="0" err="1">
                <a:solidFill>
                  <a:srgbClr val="000000"/>
                </a:solidFill>
                <a:effectLst/>
                <a:latin typeface="Calibri" panose="020F0502020204030204" pitchFamily="34" charset="0"/>
              </a:rPr>
              <a:t>Paediatrics</a:t>
            </a:r>
            <a:r>
              <a:rPr lang="en-US" sz="1400" b="0" i="0" dirty="0">
                <a:solidFill>
                  <a:srgbClr val="000000"/>
                </a:solidFill>
                <a:effectLst/>
                <a:latin typeface="Calibri" panose="020F0502020204030204" pitchFamily="34" charset="0"/>
              </a:rPr>
              <a:t> and Child Health, 2020). Save the Children (2018) identify the impact of poverty on children’s development, highlighting a third of children are living in poverty by the age of 5 and may have cognitive development delays and throughout their education. Additionally, Cooper (2020) suggests that poverty affects parenting, but not necessarily all negatively, however, </a:t>
            </a:r>
            <a:r>
              <a:rPr lang="en-US" sz="1400" b="0" i="0" dirty="0" err="1">
                <a:solidFill>
                  <a:srgbClr val="000000"/>
                </a:solidFill>
                <a:effectLst/>
                <a:latin typeface="Calibri" panose="020F0502020204030204" pitchFamily="34" charset="0"/>
              </a:rPr>
              <a:t>recognises</a:t>
            </a:r>
            <a:r>
              <a:rPr lang="en-US" sz="1400" b="0" i="0" dirty="0">
                <a:solidFill>
                  <a:srgbClr val="000000"/>
                </a:solidFill>
                <a:effectLst/>
                <a:latin typeface="Calibri" panose="020F0502020204030204" pitchFamily="34" charset="0"/>
              </a:rPr>
              <a:t> research only exaggerates the low-income parents as problematic.  </a:t>
            </a:r>
            <a:endParaRPr lang="en-GB" sz="1050" dirty="0"/>
          </a:p>
        </p:txBody>
      </p:sp>
      <p:sp>
        <p:nvSpPr>
          <p:cNvPr id="620" name="Google Shape;620;p49"/>
          <p:cNvSpPr/>
          <p:nvPr/>
        </p:nvSpPr>
        <p:spPr>
          <a:xfrm>
            <a:off x="1405035" y="3188782"/>
            <a:ext cx="1817481" cy="277800"/>
          </a:xfrm>
          <a:prstGeom prst="rect">
            <a:avLst/>
          </a:prstGeom>
          <a:solidFill>
            <a:srgbClr val="E9F9FD">
              <a:alpha val="67100"/>
            </a:srgbClr>
          </a:solidFill>
          <a:ln>
            <a:noFill/>
          </a:ln>
        </p:spPr>
        <p:txBody>
          <a:bodyPr spcFirstLastPara="1" wrap="square" lIns="91425" tIns="91425" rIns="91425" bIns="91425" anchor="ctr" anchorCtr="0">
            <a:noAutofit/>
          </a:bodyPr>
          <a:lstStyle/>
          <a:p>
            <a:pPr algn="ctr"/>
            <a:r>
              <a:rPr lang="en-GB" dirty="0">
                <a:latin typeface="Shadows Into Light" panose="020B0604020202020204" charset="0"/>
              </a:rPr>
              <a:t>Poverty </a:t>
            </a:r>
            <a:endParaRPr dirty="0">
              <a:latin typeface="Shadows Into Light" panose="020B0604020202020204" charset="0"/>
            </a:endParaRPr>
          </a:p>
        </p:txBody>
      </p:sp>
      <p:sp>
        <p:nvSpPr>
          <p:cNvPr id="459" name="TextBox 458">
            <a:extLst>
              <a:ext uri="{FF2B5EF4-FFF2-40B4-BE49-F238E27FC236}">
                <a16:creationId xmlns:a16="http://schemas.microsoft.com/office/drawing/2014/main" id="{A1772838-160E-870B-B3E9-C26917D0CCC9}"/>
              </a:ext>
            </a:extLst>
          </p:cNvPr>
          <p:cNvSpPr txBox="1"/>
          <p:nvPr/>
        </p:nvSpPr>
        <p:spPr>
          <a:xfrm>
            <a:off x="409342" y="594532"/>
            <a:ext cx="7926937" cy="1815882"/>
          </a:xfrm>
          <a:prstGeom prst="rect">
            <a:avLst/>
          </a:prstGeom>
          <a:solidFill>
            <a:srgbClr val="F9DBE1"/>
          </a:solidFill>
        </p:spPr>
        <p:txBody>
          <a:bodyPr wrap="square">
            <a:spAutoFit/>
          </a:bodyPr>
          <a:lstStyle/>
          <a:p>
            <a:pPr algn="l" rtl="0" fontAlgn="base"/>
            <a:r>
              <a:rPr lang="en-US" sz="1400" b="0" i="0" dirty="0">
                <a:solidFill>
                  <a:srgbClr val="000000"/>
                </a:solidFill>
                <a:effectLst/>
                <a:latin typeface="Calibri" panose="020F0502020204030204" pitchFamily="34" charset="0"/>
              </a:rPr>
              <a:t>According to </a:t>
            </a:r>
            <a:r>
              <a:rPr lang="en-US" sz="1400" b="0" i="0" dirty="0" err="1">
                <a:solidFill>
                  <a:srgbClr val="000000"/>
                </a:solidFill>
                <a:effectLst/>
                <a:latin typeface="Calibri" panose="020F0502020204030204" pitchFamily="34" charset="0"/>
              </a:rPr>
              <a:t>Wasche</a:t>
            </a:r>
            <a:r>
              <a:rPr lang="en-US" sz="1400" b="0" i="0" dirty="0">
                <a:solidFill>
                  <a:srgbClr val="000000"/>
                </a:solidFill>
                <a:effectLst/>
                <a:latin typeface="Calibri" panose="020F0502020204030204" pitchFamily="34" charset="0"/>
              </a:rPr>
              <a:t> </a:t>
            </a:r>
            <a:r>
              <a:rPr lang="en-US" sz="1400" b="0" i="1" dirty="0">
                <a:solidFill>
                  <a:srgbClr val="000000"/>
                </a:solidFill>
                <a:effectLst/>
                <a:latin typeface="Calibri" panose="020F0502020204030204" pitchFamily="34" charset="0"/>
              </a:rPr>
              <a:t>et al. (</a:t>
            </a:r>
            <a:r>
              <a:rPr lang="en-US" sz="1400" b="0" i="0" dirty="0">
                <a:solidFill>
                  <a:srgbClr val="000000"/>
                </a:solidFill>
                <a:effectLst/>
                <a:latin typeface="Calibri" panose="020F0502020204030204" pitchFamily="34" charset="0"/>
              </a:rPr>
              <a:t>2021) lifestyle refers to the way families live; their attitude, knowledge, and health-related </a:t>
            </a:r>
            <a:r>
              <a:rPr lang="en-US" sz="1400" b="0" i="0" dirty="0" err="1">
                <a:solidFill>
                  <a:srgbClr val="000000"/>
                </a:solidFill>
                <a:effectLst/>
                <a:latin typeface="Calibri" panose="020F0502020204030204" pitchFamily="34" charset="0"/>
              </a:rPr>
              <a:t>behaviours</a:t>
            </a:r>
            <a:r>
              <a:rPr lang="en-US" sz="1400" b="0" i="0" dirty="0">
                <a:solidFill>
                  <a:srgbClr val="000000"/>
                </a:solidFill>
                <a:effectLst/>
                <a:latin typeface="Calibri" panose="020F0502020204030204" pitchFamily="34" charset="0"/>
              </a:rPr>
              <a:t>. Adler (1929) agrees, as his concept of ‘style of life’ also suggests influence from social connectedness through childhood creates who you are as a person, interests, opinions, and </a:t>
            </a:r>
            <a:r>
              <a:rPr lang="en-US" sz="1400" b="0" i="0" dirty="0" err="1">
                <a:solidFill>
                  <a:srgbClr val="000000"/>
                </a:solidFill>
                <a:effectLst/>
                <a:latin typeface="Calibri" panose="020F0502020204030204" pitchFamily="34" charset="0"/>
              </a:rPr>
              <a:t>behaviours</a:t>
            </a:r>
            <a:r>
              <a:rPr lang="en-US" sz="1400" b="0" i="0" dirty="0">
                <a:solidFill>
                  <a:srgbClr val="000000"/>
                </a:solidFill>
                <a:effectLst/>
                <a:latin typeface="Calibri" panose="020F0502020204030204" pitchFamily="34" charset="0"/>
              </a:rPr>
              <a:t> (</a:t>
            </a:r>
            <a:r>
              <a:rPr lang="en-US" sz="1400" b="0" i="0" dirty="0" err="1">
                <a:solidFill>
                  <a:srgbClr val="000000"/>
                </a:solidFill>
                <a:effectLst/>
                <a:latin typeface="Calibri" panose="020F0502020204030204" pitchFamily="34" charset="0"/>
              </a:rPr>
              <a:t>Kelland</a:t>
            </a:r>
            <a:r>
              <a:rPr lang="en-US" sz="1400" b="0" i="0" dirty="0">
                <a:solidFill>
                  <a:srgbClr val="000000"/>
                </a:solidFill>
                <a:effectLst/>
                <a:latin typeface="Calibri" panose="020F0502020204030204" pitchFamily="34" charset="0"/>
              </a:rPr>
              <a:t>, n.d). However, Jarosz (2018) states these </a:t>
            </a:r>
            <a:r>
              <a:rPr lang="en-US" sz="1400" b="0" i="0" dirty="0" err="1">
                <a:solidFill>
                  <a:srgbClr val="000000"/>
                </a:solidFill>
                <a:effectLst/>
                <a:latin typeface="Calibri" panose="020F0502020204030204" pitchFamily="34" charset="0"/>
              </a:rPr>
              <a:t>behaviours</a:t>
            </a:r>
            <a:r>
              <a:rPr lang="en-US" sz="1400" b="0" i="0" dirty="0">
                <a:solidFill>
                  <a:srgbClr val="000000"/>
                </a:solidFill>
                <a:effectLst/>
                <a:latin typeface="Calibri" panose="020F0502020204030204" pitchFamily="34" charset="0"/>
              </a:rPr>
              <a:t> and lifestyles can provide a negative effect on health especially body weight and claims there are many social characteristics influencers. Additionally, Dalal </a:t>
            </a:r>
            <a:r>
              <a:rPr lang="en-US" sz="1400" b="0" i="1" dirty="0">
                <a:solidFill>
                  <a:srgbClr val="000000"/>
                </a:solidFill>
                <a:effectLst/>
                <a:latin typeface="Calibri" panose="020F0502020204030204" pitchFamily="34" charset="0"/>
              </a:rPr>
              <a:t>et al. </a:t>
            </a:r>
            <a:r>
              <a:rPr lang="en-US" sz="1400" b="0" i="0" dirty="0">
                <a:solidFill>
                  <a:srgbClr val="000000"/>
                </a:solidFill>
                <a:effectLst/>
                <a:latin typeface="Calibri" panose="020F0502020204030204" pitchFamily="34" charset="0"/>
              </a:rPr>
              <a:t>(2022) suggests there are six lifestyle factors promoting a healthy lifestyle these are positive </a:t>
            </a:r>
            <a:r>
              <a:rPr lang="en-US" sz="1400" b="0" i="0" dirty="0" err="1">
                <a:solidFill>
                  <a:srgbClr val="000000"/>
                </a:solidFill>
                <a:effectLst/>
                <a:latin typeface="Calibri" panose="020F0502020204030204" pitchFamily="34" charset="0"/>
              </a:rPr>
              <a:t>behaviour</a:t>
            </a:r>
            <a:r>
              <a:rPr lang="en-US" sz="1400" b="0" i="0" dirty="0">
                <a:solidFill>
                  <a:srgbClr val="000000"/>
                </a:solidFill>
                <a:effectLst/>
                <a:latin typeface="Calibri" panose="020F0502020204030204" pitchFamily="34" charset="0"/>
              </a:rPr>
              <a:t>; nutritious food, daily exercise, positive relationships, sufficient sleep, good safety habits and the family manage stress and mindfulness.  </a:t>
            </a:r>
            <a:endParaRPr lang="en-US" sz="1050" b="0" i="0" dirty="0">
              <a:solidFill>
                <a:srgbClr val="000000"/>
              </a:solidFill>
              <a:effectLst/>
              <a:latin typeface="Segoe UI" panose="020B0502040204020203" pitchFamily="34" charset="0"/>
            </a:endParaRPr>
          </a:p>
        </p:txBody>
      </p:sp>
      <p:grpSp>
        <p:nvGrpSpPr>
          <p:cNvPr id="458" name="Group 457">
            <a:extLst>
              <a:ext uri="{FF2B5EF4-FFF2-40B4-BE49-F238E27FC236}">
                <a16:creationId xmlns:a16="http://schemas.microsoft.com/office/drawing/2014/main" id="{4BA59E2F-D309-FECA-93E3-A7517DAAA456}"/>
              </a:ext>
            </a:extLst>
          </p:cNvPr>
          <p:cNvGrpSpPr/>
          <p:nvPr/>
        </p:nvGrpSpPr>
        <p:grpSpPr>
          <a:xfrm rot="21036991">
            <a:off x="190541" y="2648739"/>
            <a:ext cx="690025" cy="621782"/>
            <a:chOff x="-3579929" y="6327408"/>
            <a:chExt cx="690025" cy="621782"/>
          </a:xfrm>
        </p:grpSpPr>
        <p:sp>
          <p:nvSpPr>
            <p:cNvPr id="454" name="Google Shape;871;p58">
              <a:extLst>
                <a:ext uri="{FF2B5EF4-FFF2-40B4-BE49-F238E27FC236}">
                  <a16:creationId xmlns:a16="http://schemas.microsoft.com/office/drawing/2014/main" id="{890B7466-238B-B463-379D-1DFC1C3AB040}"/>
                </a:ext>
              </a:extLst>
            </p:cNvPr>
            <p:cNvSpPr/>
            <p:nvPr/>
          </p:nvSpPr>
          <p:spPr>
            <a:xfrm>
              <a:off x="-3579929" y="6372744"/>
              <a:ext cx="690025" cy="576446"/>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872;p58">
              <a:extLst>
                <a:ext uri="{FF2B5EF4-FFF2-40B4-BE49-F238E27FC236}">
                  <a16:creationId xmlns:a16="http://schemas.microsoft.com/office/drawing/2014/main" id="{509E38E2-2C48-BC0C-1457-B04225F7CF4B}"/>
                </a:ext>
              </a:extLst>
            </p:cNvPr>
            <p:cNvSpPr/>
            <p:nvPr/>
          </p:nvSpPr>
          <p:spPr>
            <a:xfrm>
              <a:off x="-3451177" y="6327408"/>
              <a:ext cx="421629" cy="116009"/>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11026;p85">
              <a:extLst>
                <a:ext uri="{FF2B5EF4-FFF2-40B4-BE49-F238E27FC236}">
                  <a16:creationId xmlns:a16="http://schemas.microsoft.com/office/drawing/2014/main" id="{E955C4A1-09A9-0F62-957C-10C4C28FE1DE}"/>
                </a:ext>
              </a:extLst>
            </p:cNvPr>
            <p:cNvSpPr/>
            <p:nvPr/>
          </p:nvSpPr>
          <p:spPr>
            <a:xfrm>
              <a:off x="-3438906" y="6507950"/>
              <a:ext cx="412004" cy="363320"/>
            </a:xfrm>
            <a:custGeom>
              <a:avLst/>
              <a:gdLst/>
              <a:ahLst/>
              <a:cxnLst/>
              <a:rect l="l" t="t" r="r" b="b"/>
              <a:pathLst>
                <a:path w="11193" h="11205" extrusionOk="0">
                  <a:moveTo>
                    <a:pt x="3763" y="358"/>
                  </a:moveTo>
                  <a:cubicBezTo>
                    <a:pt x="4096" y="358"/>
                    <a:pt x="4346" y="632"/>
                    <a:pt x="4346" y="941"/>
                  </a:cubicBezTo>
                  <a:cubicBezTo>
                    <a:pt x="4346" y="1144"/>
                    <a:pt x="4239" y="1346"/>
                    <a:pt x="4061" y="1441"/>
                  </a:cubicBezTo>
                  <a:cubicBezTo>
                    <a:pt x="4013" y="1477"/>
                    <a:pt x="3977" y="1536"/>
                    <a:pt x="3977" y="1596"/>
                  </a:cubicBezTo>
                  <a:lnTo>
                    <a:pt x="3977" y="2001"/>
                  </a:lnTo>
                  <a:cubicBezTo>
                    <a:pt x="3977" y="2096"/>
                    <a:pt x="4049" y="2179"/>
                    <a:pt x="4156" y="2179"/>
                  </a:cubicBezTo>
                  <a:lnTo>
                    <a:pt x="5394" y="2179"/>
                  </a:lnTo>
                  <a:lnTo>
                    <a:pt x="5394" y="3406"/>
                  </a:lnTo>
                  <a:cubicBezTo>
                    <a:pt x="5394" y="3513"/>
                    <a:pt x="5466" y="3584"/>
                    <a:pt x="5573" y="3584"/>
                  </a:cubicBezTo>
                  <a:lnTo>
                    <a:pt x="5966" y="3584"/>
                  </a:lnTo>
                  <a:cubicBezTo>
                    <a:pt x="6025" y="3584"/>
                    <a:pt x="6085" y="3561"/>
                    <a:pt x="6120" y="3501"/>
                  </a:cubicBezTo>
                  <a:cubicBezTo>
                    <a:pt x="6228" y="3322"/>
                    <a:pt x="6418" y="3215"/>
                    <a:pt x="6620" y="3215"/>
                  </a:cubicBezTo>
                  <a:cubicBezTo>
                    <a:pt x="6954" y="3215"/>
                    <a:pt x="7204" y="3489"/>
                    <a:pt x="7204" y="3799"/>
                  </a:cubicBezTo>
                  <a:cubicBezTo>
                    <a:pt x="7204" y="4120"/>
                    <a:pt x="6942" y="4382"/>
                    <a:pt x="6620" y="4382"/>
                  </a:cubicBezTo>
                  <a:cubicBezTo>
                    <a:pt x="6418" y="4382"/>
                    <a:pt x="6228" y="4275"/>
                    <a:pt x="6120" y="4096"/>
                  </a:cubicBezTo>
                  <a:cubicBezTo>
                    <a:pt x="6085" y="4037"/>
                    <a:pt x="6025" y="4001"/>
                    <a:pt x="5966" y="4001"/>
                  </a:cubicBezTo>
                  <a:lnTo>
                    <a:pt x="5573" y="4001"/>
                  </a:lnTo>
                  <a:cubicBezTo>
                    <a:pt x="5466" y="4001"/>
                    <a:pt x="5394" y="4084"/>
                    <a:pt x="5394" y="4180"/>
                  </a:cubicBezTo>
                  <a:lnTo>
                    <a:pt x="5394" y="5418"/>
                  </a:lnTo>
                  <a:lnTo>
                    <a:pt x="4334" y="5418"/>
                  </a:lnTo>
                  <a:lnTo>
                    <a:pt x="4334" y="5299"/>
                  </a:lnTo>
                  <a:cubicBezTo>
                    <a:pt x="4573" y="5120"/>
                    <a:pt x="4704" y="4834"/>
                    <a:pt x="4704" y="4561"/>
                  </a:cubicBezTo>
                  <a:cubicBezTo>
                    <a:pt x="4704" y="4037"/>
                    <a:pt x="4287" y="3620"/>
                    <a:pt x="3775" y="3620"/>
                  </a:cubicBezTo>
                  <a:cubicBezTo>
                    <a:pt x="3251" y="3620"/>
                    <a:pt x="2834" y="4037"/>
                    <a:pt x="2834" y="4561"/>
                  </a:cubicBezTo>
                  <a:cubicBezTo>
                    <a:pt x="2834" y="4858"/>
                    <a:pt x="2965" y="5132"/>
                    <a:pt x="3203" y="5299"/>
                  </a:cubicBezTo>
                  <a:lnTo>
                    <a:pt x="3203" y="5430"/>
                  </a:lnTo>
                  <a:lnTo>
                    <a:pt x="2144" y="5430"/>
                  </a:lnTo>
                  <a:lnTo>
                    <a:pt x="2144" y="2179"/>
                  </a:lnTo>
                  <a:lnTo>
                    <a:pt x="3382" y="2179"/>
                  </a:lnTo>
                  <a:cubicBezTo>
                    <a:pt x="3489" y="2179"/>
                    <a:pt x="3561" y="2096"/>
                    <a:pt x="3561" y="2001"/>
                  </a:cubicBezTo>
                  <a:lnTo>
                    <a:pt x="3561" y="1596"/>
                  </a:lnTo>
                  <a:cubicBezTo>
                    <a:pt x="3561" y="1536"/>
                    <a:pt x="3537" y="1477"/>
                    <a:pt x="3465" y="1441"/>
                  </a:cubicBezTo>
                  <a:cubicBezTo>
                    <a:pt x="3299" y="1346"/>
                    <a:pt x="3191" y="1144"/>
                    <a:pt x="3191" y="941"/>
                  </a:cubicBezTo>
                  <a:cubicBezTo>
                    <a:pt x="3191" y="608"/>
                    <a:pt x="3453" y="358"/>
                    <a:pt x="3763" y="358"/>
                  </a:cubicBezTo>
                  <a:close/>
                  <a:moveTo>
                    <a:pt x="9014" y="5811"/>
                  </a:moveTo>
                  <a:lnTo>
                    <a:pt x="9014" y="7799"/>
                  </a:lnTo>
                  <a:lnTo>
                    <a:pt x="9014" y="8025"/>
                  </a:lnTo>
                  <a:lnTo>
                    <a:pt x="9014" y="9049"/>
                  </a:lnTo>
                  <a:lnTo>
                    <a:pt x="7775" y="9049"/>
                  </a:lnTo>
                  <a:cubicBezTo>
                    <a:pt x="7668" y="9049"/>
                    <a:pt x="7597" y="9121"/>
                    <a:pt x="7597" y="9228"/>
                  </a:cubicBezTo>
                  <a:lnTo>
                    <a:pt x="7597" y="9633"/>
                  </a:lnTo>
                  <a:cubicBezTo>
                    <a:pt x="7597" y="9692"/>
                    <a:pt x="7621" y="9752"/>
                    <a:pt x="7680" y="9776"/>
                  </a:cubicBezTo>
                  <a:cubicBezTo>
                    <a:pt x="7859" y="9883"/>
                    <a:pt x="7966" y="10073"/>
                    <a:pt x="7966" y="10288"/>
                  </a:cubicBezTo>
                  <a:cubicBezTo>
                    <a:pt x="7966" y="10609"/>
                    <a:pt x="7704" y="10871"/>
                    <a:pt x="7382" y="10871"/>
                  </a:cubicBezTo>
                  <a:cubicBezTo>
                    <a:pt x="7061" y="10871"/>
                    <a:pt x="6811" y="10597"/>
                    <a:pt x="6811" y="10288"/>
                  </a:cubicBezTo>
                  <a:cubicBezTo>
                    <a:pt x="6811" y="10073"/>
                    <a:pt x="6906" y="9883"/>
                    <a:pt x="7085" y="9776"/>
                  </a:cubicBezTo>
                  <a:cubicBezTo>
                    <a:pt x="7144" y="9752"/>
                    <a:pt x="7180" y="9692"/>
                    <a:pt x="7180" y="9633"/>
                  </a:cubicBezTo>
                  <a:lnTo>
                    <a:pt x="7180" y="9228"/>
                  </a:lnTo>
                  <a:cubicBezTo>
                    <a:pt x="7180" y="9121"/>
                    <a:pt x="7109" y="9049"/>
                    <a:pt x="7001" y="9049"/>
                  </a:cubicBezTo>
                  <a:lnTo>
                    <a:pt x="5763" y="9049"/>
                  </a:lnTo>
                  <a:lnTo>
                    <a:pt x="5763" y="7811"/>
                  </a:lnTo>
                  <a:cubicBezTo>
                    <a:pt x="5763" y="7716"/>
                    <a:pt x="5692" y="7632"/>
                    <a:pt x="5585" y="7632"/>
                  </a:cubicBezTo>
                  <a:lnTo>
                    <a:pt x="5180" y="7632"/>
                  </a:lnTo>
                  <a:cubicBezTo>
                    <a:pt x="5120" y="7632"/>
                    <a:pt x="5061" y="7668"/>
                    <a:pt x="5037" y="7728"/>
                  </a:cubicBezTo>
                  <a:cubicBezTo>
                    <a:pt x="4930" y="7906"/>
                    <a:pt x="4739" y="8013"/>
                    <a:pt x="4525" y="8013"/>
                  </a:cubicBezTo>
                  <a:cubicBezTo>
                    <a:pt x="4203" y="8013"/>
                    <a:pt x="3953" y="7740"/>
                    <a:pt x="3953" y="7430"/>
                  </a:cubicBezTo>
                  <a:cubicBezTo>
                    <a:pt x="3953" y="7120"/>
                    <a:pt x="4215" y="6847"/>
                    <a:pt x="4525" y="6847"/>
                  </a:cubicBezTo>
                  <a:cubicBezTo>
                    <a:pt x="4739" y="6847"/>
                    <a:pt x="4930" y="6954"/>
                    <a:pt x="5037" y="7132"/>
                  </a:cubicBezTo>
                  <a:cubicBezTo>
                    <a:pt x="5061" y="7192"/>
                    <a:pt x="5120" y="7216"/>
                    <a:pt x="5180" y="7216"/>
                  </a:cubicBezTo>
                  <a:lnTo>
                    <a:pt x="5585" y="7216"/>
                  </a:lnTo>
                  <a:cubicBezTo>
                    <a:pt x="5692" y="7216"/>
                    <a:pt x="5763" y="7144"/>
                    <a:pt x="5763" y="7037"/>
                  </a:cubicBezTo>
                  <a:lnTo>
                    <a:pt x="5763" y="5811"/>
                  </a:lnTo>
                  <a:lnTo>
                    <a:pt x="6823" y="5811"/>
                  </a:lnTo>
                  <a:lnTo>
                    <a:pt x="6823" y="5942"/>
                  </a:lnTo>
                  <a:cubicBezTo>
                    <a:pt x="6585" y="6120"/>
                    <a:pt x="6454" y="6406"/>
                    <a:pt x="6454" y="6680"/>
                  </a:cubicBezTo>
                  <a:cubicBezTo>
                    <a:pt x="6454" y="7204"/>
                    <a:pt x="6870" y="7621"/>
                    <a:pt x="7382" y="7621"/>
                  </a:cubicBezTo>
                  <a:cubicBezTo>
                    <a:pt x="7906" y="7621"/>
                    <a:pt x="8323" y="7204"/>
                    <a:pt x="8323" y="6680"/>
                  </a:cubicBezTo>
                  <a:cubicBezTo>
                    <a:pt x="8323" y="6382"/>
                    <a:pt x="8192" y="6108"/>
                    <a:pt x="7954" y="5942"/>
                  </a:cubicBezTo>
                  <a:lnTo>
                    <a:pt x="7954" y="5811"/>
                  </a:lnTo>
                  <a:close/>
                  <a:moveTo>
                    <a:pt x="3799" y="1"/>
                  </a:moveTo>
                  <a:cubicBezTo>
                    <a:pt x="3275" y="1"/>
                    <a:pt x="2858" y="417"/>
                    <a:pt x="2858" y="941"/>
                  </a:cubicBezTo>
                  <a:cubicBezTo>
                    <a:pt x="2858" y="1239"/>
                    <a:pt x="3001" y="1525"/>
                    <a:pt x="3239" y="1679"/>
                  </a:cubicBezTo>
                  <a:lnTo>
                    <a:pt x="3239" y="1822"/>
                  </a:lnTo>
                  <a:lnTo>
                    <a:pt x="2001" y="1822"/>
                  </a:lnTo>
                  <a:cubicBezTo>
                    <a:pt x="1894" y="1822"/>
                    <a:pt x="1822" y="1894"/>
                    <a:pt x="1822" y="2001"/>
                  </a:cubicBezTo>
                  <a:lnTo>
                    <a:pt x="1822" y="5608"/>
                  </a:lnTo>
                  <a:lnTo>
                    <a:pt x="1822" y="6847"/>
                  </a:lnTo>
                  <a:lnTo>
                    <a:pt x="1691" y="6847"/>
                  </a:lnTo>
                  <a:cubicBezTo>
                    <a:pt x="1513" y="6609"/>
                    <a:pt x="1227" y="6478"/>
                    <a:pt x="941" y="6478"/>
                  </a:cubicBezTo>
                  <a:cubicBezTo>
                    <a:pt x="417" y="6478"/>
                    <a:pt x="1" y="6894"/>
                    <a:pt x="1" y="7406"/>
                  </a:cubicBezTo>
                  <a:cubicBezTo>
                    <a:pt x="1" y="7930"/>
                    <a:pt x="417" y="8347"/>
                    <a:pt x="941" y="8347"/>
                  </a:cubicBezTo>
                  <a:cubicBezTo>
                    <a:pt x="1239" y="8347"/>
                    <a:pt x="1525" y="8216"/>
                    <a:pt x="1691" y="7978"/>
                  </a:cubicBezTo>
                  <a:lnTo>
                    <a:pt x="1822" y="7978"/>
                  </a:lnTo>
                  <a:lnTo>
                    <a:pt x="1822" y="9216"/>
                  </a:lnTo>
                  <a:cubicBezTo>
                    <a:pt x="1822" y="9311"/>
                    <a:pt x="1894" y="9395"/>
                    <a:pt x="2001" y="9395"/>
                  </a:cubicBezTo>
                  <a:lnTo>
                    <a:pt x="2620" y="9395"/>
                  </a:lnTo>
                  <a:cubicBezTo>
                    <a:pt x="2727" y="9395"/>
                    <a:pt x="2799" y="9311"/>
                    <a:pt x="2799" y="9216"/>
                  </a:cubicBezTo>
                  <a:cubicBezTo>
                    <a:pt x="2799" y="9109"/>
                    <a:pt x="2727" y="9037"/>
                    <a:pt x="2620" y="9037"/>
                  </a:cubicBezTo>
                  <a:lnTo>
                    <a:pt x="2179" y="9037"/>
                  </a:lnTo>
                  <a:lnTo>
                    <a:pt x="2179" y="7799"/>
                  </a:lnTo>
                  <a:cubicBezTo>
                    <a:pt x="2179" y="7692"/>
                    <a:pt x="2108" y="7621"/>
                    <a:pt x="2001" y="7621"/>
                  </a:cubicBezTo>
                  <a:lnTo>
                    <a:pt x="1596" y="7621"/>
                  </a:lnTo>
                  <a:cubicBezTo>
                    <a:pt x="1536" y="7621"/>
                    <a:pt x="1477" y="7644"/>
                    <a:pt x="1453" y="7704"/>
                  </a:cubicBezTo>
                  <a:cubicBezTo>
                    <a:pt x="1346" y="7882"/>
                    <a:pt x="1155" y="7990"/>
                    <a:pt x="941" y="7990"/>
                  </a:cubicBezTo>
                  <a:cubicBezTo>
                    <a:pt x="620" y="7990"/>
                    <a:pt x="358" y="7728"/>
                    <a:pt x="358" y="7406"/>
                  </a:cubicBezTo>
                  <a:cubicBezTo>
                    <a:pt x="358" y="7085"/>
                    <a:pt x="632" y="6835"/>
                    <a:pt x="941" y="6835"/>
                  </a:cubicBezTo>
                  <a:cubicBezTo>
                    <a:pt x="1155" y="6835"/>
                    <a:pt x="1346" y="6930"/>
                    <a:pt x="1453" y="7109"/>
                  </a:cubicBezTo>
                  <a:cubicBezTo>
                    <a:pt x="1477" y="7168"/>
                    <a:pt x="1536" y="7204"/>
                    <a:pt x="1596" y="7204"/>
                  </a:cubicBezTo>
                  <a:lnTo>
                    <a:pt x="2001" y="7204"/>
                  </a:lnTo>
                  <a:cubicBezTo>
                    <a:pt x="2108" y="7204"/>
                    <a:pt x="2179" y="7132"/>
                    <a:pt x="2179" y="7025"/>
                  </a:cubicBezTo>
                  <a:lnTo>
                    <a:pt x="2179" y="5787"/>
                  </a:lnTo>
                  <a:lnTo>
                    <a:pt x="3418" y="5787"/>
                  </a:lnTo>
                  <a:cubicBezTo>
                    <a:pt x="3513" y="5787"/>
                    <a:pt x="3596" y="5716"/>
                    <a:pt x="3596" y="5608"/>
                  </a:cubicBezTo>
                  <a:lnTo>
                    <a:pt x="3596" y="5204"/>
                  </a:lnTo>
                  <a:cubicBezTo>
                    <a:pt x="3596" y="5144"/>
                    <a:pt x="3561" y="5085"/>
                    <a:pt x="3501" y="5061"/>
                  </a:cubicBezTo>
                  <a:cubicBezTo>
                    <a:pt x="3322" y="4954"/>
                    <a:pt x="3215" y="4763"/>
                    <a:pt x="3215" y="4549"/>
                  </a:cubicBezTo>
                  <a:cubicBezTo>
                    <a:pt x="3215" y="4227"/>
                    <a:pt x="3489" y="3977"/>
                    <a:pt x="3799" y="3977"/>
                  </a:cubicBezTo>
                  <a:cubicBezTo>
                    <a:pt x="4132" y="3977"/>
                    <a:pt x="4382" y="4239"/>
                    <a:pt x="4382" y="4549"/>
                  </a:cubicBezTo>
                  <a:cubicBezTo>
                    <a:pt x="4382" y="4763"/>
                    <a:pt x="4275" y="4954"/>
                    <a:pt x="4096" y="5061"/>
                  </a:cubicBezTo>
                  <a:cubicBezTo>
                    <a:pt x="4037" y="5085"/>
                    <a:pt x="4013" y="5144"/>
                    <a:pt x="4013" y="5204"/>
                  </a:cubicBezTo>
                  <a:lnTo>
                    <a:pt x="4013" y="5608"/>
                  </a:lnTo>
                  <a:cubicBezTo>
                    <a:pt x="4013" y="5716"/>
                    <a:pt x="4084" y="5787"/>
                    <a:pt x="4192" y="5787"/>
                  </a:cubicBezTo>
                  <a:lnTo>
                    <a:pt x="5418" y="5787"/>
                  </a:lnTo>
                  <a:lnTo>
                    <a:pt x="5418" y="6847"/>
                  </a:lnTo>
                  <a:lnTo>
                    <a:pt x="5287" y="6847"/>
                  </a:lnTo>
                  <a:cubicBezTo>
                    <a:pt x="5108" y="6609"/>
                    <a:pt x="4823" y="6478"/>
                    <a:pt x="4549" y="6478"/>
                  </a:cubicBezTo>
                  <a:cubicBezTo>
                    <a:pt x="4025" y="6478"/>
                    <a:pt x="3608" y="6894"/>
                    <a:pt x="3608" y="7406"/>
                  </a:cubicBezTo>
                  <a:cubicBezTo>
                    <a:pt x="3608" y="7930"/>
                    <a:pt x="4025" y="8347"/>
                    <a:pt x="4549" y="8347"/>
                  </a:cubicBezTo>
                  <a:cubicBezTo>
                    <a:pt x="4846" y="8347"/>
                    <a:pt x="5120" y="8216"/>
                    <a:pt x="5287" y="7978"/>
                  </a:cubicBezTo>
                  <a:lnTo>
                    <a:pt x="5418" y="7978"/>
                  </a:lnTo>
                  <a:lnTo>
                    <a:pt x="5418" y="9037"/>
                  </a:lnTo>
                  <a:lnTo>
                    <a:pt x="3168" y="9037"/>
                  </a:lnTo>
                  <a:cubicBezTo>
                    <a:pt x="3072" y="9037"/>
                    <a:pt x="3001" y="9109"/>
                    <a:pt x="3001" y="9216"/>
                  </a:cubicBezTo>
                  <a:cubicBezTo>
                    <a:pt x="3001" y="9311"/>
                    <a:pt x="3072" y="9395"/>
                    <a:pt x="3168" y="9395"/>
                  </a:cubicBezTo>
                  <a:lnTo>
                    <a:pt x="6835" y="9395"/>
                  </a:lnTo>
                  <a:lnTo>
                    <a:pt x="6835" y="9526"/>
                  </a:lnTo>
                  <a:cubicBezTo>
                    <a:pt x="6597" y="9704"/>
                    <a:pt x="6466" y="9990"/>
                    <a:pt x="6466" y="10264"/>
                  </a:cubicBezTo>
                  <a:cubicBezTo>
                    <a:pt x="6466" y="10788"/>
                    <a:pt x="6882" y="11204"/>
                    <a:pt x="7406" y="11204"/>
                  </a:cubicBezTo>
                  <a:cubicBezTo>
                    <a:pt x="7918" y="11204"/>
                    <a:pt x="8335" y="10788"/>
                    <a:pt x="8335" y="10264"/>
                  </a:cubicBezTo>
                  <a:cubicBezTo>
                    <a:pt x="8335" y="9966"/>
                    <a:pt x="8204" y="9692"/>
                    <a:pt x="7966" y="9526"/>
                  </a:cubicBezTo>
                  <a:lnTo>
                    <a:pt x="7966" y="9395"/>
                  </a:lnTo>
                  <a:lnTo>
                    <a:pt x="9204" y="9395"/>
                  </a:lnTo>
                  <a:cubicBezTo>
                    <a:pt x="9311" y="9395"/>
                    <a:pt x="9383" y="9311"/>
                    <a:pt x="9383" y="9216"/>
                  </a:cubicBezTo>
                  <a:lnTo>
                    <a:pt x="9383" y="8002"/>
                  </a:lnTo>
                  <a:lnTo>
                    <a:pt x="9383" y="7787"/>
                  </a:lnTo>
                  <a:lnTo>
                    <a:pt x="9383" y="5596"/>
                  </a:lnTo>
                  <a:lnTo>
                    <a:pt x="9383" y="4358"/>
                  </a:lnTo>
                  <a:lnTo>
                    <a:pt x="9514" y="4358"/>
                  </a:lnTo>
                  <a:cubicBezTo>
                    <a:pt x="9692" y="4596"/>
                    <a:pt x="9978" y="4727"/>
                    <a:pt x="10264" y="4727"/>
                  </a:cubicBezTo>
                  <a:cubicBezTo>
                    <a:pt x="10776" y="4727"/>
                    <a:pt x="11192" y="4311"/>
                    <a:pt x="11192" y="3799"/>
                  </a:cubicBezTo>
                  <a:cubicBezTo>
                    <a:pt x="11192" y="3287"/>
                    <a:pt x="10776" y="2858"/>
                    <a:pt x="10264" y="2858"/>
                  </a:cubicBezTo>
                  <a:cubicBezTo>
                    <a:pt x="9966" y="2858"/>
                    <a:pt x="9680" y="2989"/>
                    <a:pt x="9514" y="3227"/>
                  </a:cubicBezTo>
                  <a:lnTo>
                    <a:pt x="9383" y="3227"/>
                  </a:lnTo>
                  <a:lnTo>
                    <a:pt x="9383" y="2001"/>
                  </a:lnTo>
                  <a:cubicBezTo>
                    <a:pt x="9383" y="1894"/>
                    <a:pt x="9311" y="1822"/>
                    <a:pt x="9204" y="1822"/>
                  </a:cubicBezTo>
                  <a:lnTo>
                    <a:pt x="8609" y="1822"/>
                  </a:lnTo>
                  <a:cubicBezTo>
                    <a:pt x="8502" y="1822"/>
                    <a:pt x="8430" y="1894"/>
                    <a:pt x="8430" y="2001"/>
                  </a:cubicBezTo>
                  <a:cubicBezTo>
                    <a:pt x="8430" y="2096"/>
                    <a:pt x="8502" y="2179"/>
                    <a:pt x="8609" y="2179"/>
                  </a:cubicBezTo>
                  <a:lnTo>
                    <a:pt x="9026" y="2179"/>
                  </a:lnTo>
                  <a:lnTo>
                    <a:pt x="9026" y="3406"/>
                  </a:lnTo>
                  <a:cubicBezTo>
                    <a:pt x="9026" y="3513"/>
                    <a:pt x="9097" y="3584"/>
                    <a:pt x="9204" y="3584"/>
                  </a:cubicBezTo>
                  <a:lnTo>
                    <a:pt x="9609" y="3584"/>
                  </a:lnTo>
                  <a:cubicBezTo>
                    <a:pt x="9668" y="3584"/>
                    <a:pt x="9728" y="3561"/>
                    <a:pt x="9752" y="3501"/>
                  </a:cubicBezTo>
                  <a:cubicBezTo>
                    <a:pt x="9859" y="3322"/>
                    <a:pt x="10049" y="3215"/>
                    <a:pt x="10264" y="3215"/>
                  </a:cubicBezTo>
                  <a:cubicBezTo>
                    <a:pt x="10585" y="3215"/>
                    <a:pt x="10835" y="3489"/>
                    <a:pt x="10835" y="3799"/>
                  </a:cubicBezTo>
                  <a:cubicBezTo>
                    <a:pt x="10835" y="4120"/>
                    <a:pt x="10573" y="4382"/>
                    <a:pt x="10264" y="4382"/>
                  </a:cubicBezTo>
                  <a:cubicBezTo>
                    <a:pt x="10049" y="4382"/>
                    <a:pt x="9859" y="4275"/>
                    <a:pt x="9752" y="4096"/>
                  </a:cubicBezTo>
                  <a:cubicBezTo>
                    <a:pt x="9728" y="4037"/>
                    <a:pt x="9668" y="4001"/>
                    <a:pt x="9609" y="4001"/>
                  </a:cubicBezTo>
                  <a:lnTo>
                    <a:pt x="9204" y="4001"/>
                  </a:lnTo>
                  <a:cubicBezTo>
                    <a:pt x="9097" y="4001"/>
                    <a:pt x="9026" y="4084"/>
                    <a:pt x="9026" y="4180"/>
                  </a:cubicBezTo>
                  <a:lnTo>
                    <a:pt x="9026" y="5418"/>
                  </a:lnTo>
                  <a:lnTo>
                    <a:pt x="7787" y="5418"/>
                  </a:lnTo>
                  <a:cubicBezTo>
                    <a:pt x="7680" y="5418"/>
                    <a:pt x="7609" y="5489"/>
                    <a:pt x="7609" y="5596"/>
                  </a:cubicBezTo>
                  <a:lnTo>
                    <a:pt x="7609" y="6001"/>
                  </a:lnTo>
                  <a:cubicBezTo>
                    <a:pt x="7609" y="6061"/>
                    <a:pt x="7644" y="6120"/>
                    <a:pt x="7704" y="6144"/>
                  </a:cubicBezTo>
                  <a:cubicBezTo>
                    <a:pt x="7883" y="6251"/>
                    <a:pt x="7978" y="6442"/>
                    <a:pt x="7978" y="6656"/>
                  </a:cubicBezTo>
                  <a:cubicBezTo>
                    <a:pt x="7978" y="6978"/>
                    <a:pt x="7716" y="7240"/>
                    <a:pt x="7406" y="7240"/>
                  </a:cubicBezTo>
                  <a:cubicBezTo>
                    <a:pt x="7073" y="7240"/>
                    <a:pt x="6823" y="6966"/>
                    <a:pt x="6823" y="6656"/>
                  </a:cubicBezTo>
                  <a:cubicBezTo>
                    <a:pt x="6823" y="6442"/>
                    <a:pt x="6930" y="6251"/>
                    <a:pt x="7109" y="6144"/>
                  </a:cubicBezTo>
                  <a:cubicBezTo>
                    <a:pt x="7168" y="6120"/>
                    <a:pt x="7192" y="6061"/>
                    <a:pt x="7192" y="6001"/>
                  </a:cubicBezTo>
                  <a:lnTo>
                    <a:pt x="7192" y="5596"/>
                  </a:lnTo>
                  <a:cubicBezTo>
                    <a:pt x="7192" y="5489"/>
                    <a:pt x="7121" y="5418"/>
                    <a:pt x="7013" y="5418"/>
                  </a:cubicBezTo>
                  <a:lnTo>
                    <a:pt x="5775" y="5418"/>
                  </a:lnTo>
                  <a:lnTo>
                    <a:pt x="5775" y="4358"/>
                  </a:lnTo>
                  <a:lnTo>
                    <a:pt x="5918" y="4358"/>
                  </a:lnTo>
                  <a:cubicBezTo>
                    <a:pt x="6097" y="4596"/>
                    <a:pt x="6370" y="4739"/>
                    <a:pt x="6656" y="4739"/>
                  </a:cubicBezTo>
                  <a:cubicBezTo>
                    <a:pt x="7180" y="4739"/>
                    <a:pt x="7597" y="4323"/>
                    <a:pt x="7597" y="3799"/>
                  </a:cubicBezTo>
                  <a:cubicBezTo>
                    <a:pt x="7597" y="3275"/>
                    <a:pt x="7180" y="2858"/>
                    <a:pt x="6656" y="2858"/>
                  </a:cubicBezTo>
                  <a:cubicBezTo>
                    <a:pt x="6359" y="2858"/>
                    <a:pt x="6073" y="2989"/>
                    <a:pt x="5918" y="3227"/>
                  </a:cubicBezTo>
                  <a:lnTo>
                    <a:pt x="5775" y="3227"/>
                  </a:lnTo>
                  <a:lnTo>
                    <a:pt x="5775" y="2179"/>
                  </a:lnTo>
                  <a:lnTo>
                    <a:pt x="8025" y="2179"/>
                  </a:lnTo>
                  <a:cubicBezTo>
                    <a:pt x="8133" y="2179"/>
                    <a:pt x="8204" y="2096"/>
                    <a:pt x="8204" y="2001"/>
                  </a:cubicBezTo>
                  <a:cubicBezTo>
                    <a:pt x="8204" y="1894"/>
                    <a:pt x="8133" y="1822"/>
                    <a:pt x="8025" y="1822"/>
                  </a:cubicBezTo>
                  <a:lnTo>
                    <a:pt x="4370" y="1822"/>
                  </a:lnTo>
                  <a:lnTo>
                    <a:pt x="4370" y="1679"/>
                  </a:lnTo>
                  <a:cubicBezTo>
                    <a:pt x="4608" y="1501"/>
                    <a:pt x="4739" y="1227"/>
                    <a:pt x="4739" y="941"/>
                  </a:cubicBezTo>
                  <a:cubicBezTo>
                    <a:pt x="4739" y="417"/>
                    <a:pt x="4323" y="1"/>
                    <a:pt x="3799" y="1"/>
                  </a:cubicBezTo>
                  <a:close/>
                </a:path>
              </a:pathLst>
            </a:custGeom>
            <a:solidFill>
              <a:srgbClr val="657E93"/>
            </a:solidFill>
            <a:ln>
              <a:solidFill>
                <a:schemeClr val="tx1">
                  <a:lumMod val="75000"/>
                  <a:lumOff val="25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3" name="TextBox 462">
            <a:extLst>
              <a:ext uri="{FF2B5EF4-FFF2-40B4-BE49-F238E27FC236}">
                <a16:creationId xmlns:a16="http://schemas.microsoft.com/office/drawing/2014/main" id="{D8FD7FE9-91D9-EADC-AC7B-FBB43ACBE5D3}"/>
              </a:ext>
            </a:extLst>
          </p:cNvPr>
          <p:cNvSpPr txBox="1"/>
          <p:nvPr/>
        </p:nvSpPr>
        <p:spPr>
          <a:xfrm>
            <a:off x="6246812" y="3575514"/>
            <a:ext cx="4227410" cy="2893100"/>
          </a:xfrm>
          <a:prstGeom prst="rect">
            <a:avLst/>
          </a:prstGeom>
          <a:solidFill>
            <a:srgbClr val="F9DBE1"/>
          </a:solidFill>
        </p:spPr>
        <p:txBody>
          <a:bodyPr wrap="square">
            <a:spAutoFit/>
          </a:bodyPr>
          <a:lstStyle/>
          <a:p>
            <a:endParaRPr lang="en-US" sz="1400" b="0" i="0" dirty="0">
              <a:solidFill>
                <a:srgbClr val="000000"/>
              </a:solidFill>
              <a:effectLst/>
              <a:latin typeface="Calibri" panose="020F0502020204030204" pitchFamily="34" charset="0"/>
            </a:endParaRPr>
          </a:p>
          <a:p>
            <a:r>
              <a:rPr lang="en-US" sz="1400" b="0" i="0" dirty="0">
                <a:solidFill>
                  <a:srgbClr val="000000"/>
                </a:solidFill>
                <a:effectLst/>
                <a:latin typeface="Calibri" panose="020F0502020204030204" pitchFamily="34" charset="0"/>
              </a:rPr>
              <a:t>Daily physical exercise benefits children by increasing bone and muscle strength therefore contributing to brain development and supports cardiovascular health and reduces the risk of obesity (Dalal </a:t>
            </a:r>
            <a:r>
              <a:rPr lang="en-US" sz="1400" b="0" i="1" dirty="0">
                <a:solidFill>
                  <a:srgbClr val="000000"/>
                </a:solidFill>
                <a:effectLst/>
                <a:latin typeface="Calibri" panose="020F0502020204030204" pitchFamily="34" charset="0"/>
              </a:rPr>
              <a:t>et al</a:t>
            </a:r>
            <a:r>
              <a:rPr lang="en-US" sz="1400" b="0" i="0" dirty="0">
                <a:solidFill>
                  <a:srgbClr val="000000"/>
                </a:solidFill>
                <a:effectLst/>
                <a:latin typeface="Calibri" panose="020F0502020204030204" pitchFamily="34" charset="0"/>
              </a:rPr>
              <a:t>, 2022). </a:t>
            </a:r>
            <a:r>
              <a:rPr lang="en-US" sz="1400" b="0" i="0" dirty="0" err="1">
                <a:solidFill>
                  <a:srgbClr val="000000"/>
                </a:solidFill>
                <a:effectLst/>
                <a:latin typeface="Calibri" panose="020F0502020204030204" pitchFamily="34" charset="0"/>
              </a:rPr>
              <a:t>Brustio</a:t>
            </a:r>
            <a:r>
              <a:rPr lang="en-US" sz="1400" b="0" i="0" dirty="0">
                <a:solidFill>
                  <a:srgbClr val="000000"/>
                </a:solidFill>
                <a:effectLst/>
                <a:latin typeface="Calibri" panose="020F0502020204030204" pitchFamily="34" charset="0"/>
              </a:rPr>
              <a:t> </a:t>
            </a:r>
            <a:r>
              <a:rPr lang="en-US" sz="1400" b="0" i="1" dirty="0">
                <a:solidFill>
                  <a:srgbClr val="000000"/>
                </a:solidFill>
                <a:effectLst/>
                <a:latin typeface="Calibri" panose="020F0502020204030204" pitchFamily="34" charset="0"/>
              </a:rPr>
              <a:t>et al. (</a:t>
            </a:r>
            <a:r>
              <a:rPr lang="en-US" sz="1400" b="0" i="0" dirty="0">
                <a:solidFill>
                  <a:srgbClr val="000000"/>
                </a:solidFill>
                <a:effectLst/>
                <a:latin typeface="Calibri" panose="020F0502020204030204" pitchFamily="34" charset="0"/>
              </a:rPr>
              <a:t>2020) agrees, from their study suggests taking part in the daily mile at least three times a week provides health benefits such as cardiovascular and BMI fitness. However, WHO (2019) identifying the growing issue of inactivity suggest that sedentary screen time should be, no more than 1 hour daily, for children between the age of 1 to 5, and recommends at least 180 minutes of physical activity. </a:t>
            </a:r>
            <a:endParaRPr lang="en-GB" sz="1050" dirty="0"/>
          </a:p>
        </p:txBody>
      </p:sp>
      <p:sp>
        <p:nvSpPr>
          <p:cNvPr id="464" name="Google Shape;620;p49">
            <a:extLst>
              <a:ext uri="{FF2B5EF4-FFF2-40B4-BE49-F238E27FC236}">
                <a16:creationId xmlns:a16="http://schemas.microsoft.com/office/drawing/2014/main" id="{88C74DCF-EFA1-2F9C-8142-5F97119BA528}"/>
              </a:ext>
            </a:extLst>
          </p:cNvPr>
          <p:cNvSpPr/>
          <p:nvPr/>
        </p:nvSpPr>
        <p:spPr>
          <a:xfrm>
            <a:off x="7928812" y="3480594"/>
            <a:ext cx="1578000" cy="277800"/>
          </a:xfrm>
          <a:prstGeom prst="rect">
            <a:avLst/>
          </a:prstGeom>
          <a:solidFill>
            <a:srgbClr val="E9F9FD">
              <a:alpha val="67100"/>
            </a:srgbClr>
          </a:solidFill>
          <a:ln>
            <a:noFill/>
          </a:ln>
        </p:spPr>
        <p:txBody>
          <a:bodyPr spcFirstLastPara="1" wrap="square" lIns="91425" tIns="91425" rIns="91425" bIns="91425" anchor="ctr" anchorCtr="0">
            <a:noAutofit/>
          </a:bodyPr>
          <a:lstStyle/>
          <a:p>
            <a:pPr algn="ctr"/>
            <a:r>
              <a:rPr lang="en-GB" dirty="0">
                <a:latin typeface="Shadows Into Light" panose="020B0604020202020204" charset="0"/>
              </a:rPr>
              <a:t>Exercise  </a:t>
            </a:r>
            <a:endParaRPr dirty="0">
              <a:latin typeface="Shadows Into Light" panose="020B0604020202020204" charset="0"/>
            </a:endParaRPr>
          </a:p>
        </p:txBody>
      </p:sp>
      <p:sp>
        <p:nvSpPr>
          <p:cNvPr id="465" name="TextBox 464">
            <a:extLst>
              <a:ext uri="{FF2B5EF4-FFF2-40B4-BE49-F238E27FC236}">
                <a16:creationId xmlns:a16="http://schemas.microsoft.com/office/drawing/2014/main" id="{2027FA7E-6AE0-8B0C-49B6-6C4A560D2120}"/>
              </a:ext>
            </a:extLst>
          </p:cNvPr>
          <p:cNvSpPr txBox="1"/>
          <p:nvPr/>
        </p:nvSpPr>
        <p:spPr>
          <a:xfrm>
            <a:off x="7928039" y="6766048"/>
            <a:ext cx="4608277" cy="2677656"/>
          </a:xfrm>
          <a:prstGeom prst="rect">
            <a:avLst/>
          </a:prstGeom>
          <a:solidFill>
            <a:srgbClr val="F9DBE1"/>
          </a:solidFill>
        </p:spPr>
        <p:txBody>
          <a:bodyPr wrap="square">
            <a:spAutoFit/>
          </a:bodyPr>
          <a:lstStyle/>
          <a:p>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healthy lifestyle, according to Musgrave (2017) consists of a healthy diet, daily exercise and benefitting mental health.  Public Health Agency (2018) agrees focusing on good nutrition as being crucial within the early years and childhood for healthy growth and development together with daily physical activities. Establishing these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behaviours</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an early age will positively benefit life-term health. However,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Wasche</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US" sz="1400" b="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et al. </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(2021) suggests family lifestyle can positively and negatively influence nutrition and physical exercise.  Reinforcing the importance of parents and carers as role models as children learn what they live. </a:t>
            </a:r>
            <a:endParaRPr lang="en-GB" sz="1050" dirty="0">
              <a:latin typeface="Calibri" panose="020F0502020204030204" pitchFamily="34" charset="0"/>
              <a:ea typeface="Calibri" panose="020F0502020204030204" pitchFamily="34" charset="0"/>
              <a:cs typeface="Calibri" panose="020F0502020204030204" pitchFamily="34" charset="0"/>
            </a:endParaRPr>
          </a:p>
        </p:txBody>
      </p:sp>
      <p:sp>
        <p:nvSpPr>
          <p:cNvPr id="466" name="Google Shape;620;p49">
            <a:extLst>
              <a:ext uri="{FF2B5EF4-FFF2-40B4-BE49-F238E27FC236}">
                <a16:creationId xmlns:a16="http://schemas.microsoft.com/office/drawing/2014/main" id="{F1DC12E0-1F6C-C54B-D6E6-794A7DDA6969}"/>
              </a:ext>
            </a:extLst>
          </p:cNvPr>
          <p:cNvSpPr/>
          <p:nvPr/>
        </p:nvSpPr>
        <p:spPr>
          <a:xfrm>
            <a:off x="10500387" y="6617081"/>
            <a:ext cx="1578000" cy="277800"/>
          </a:xfrm>
          <a:prstGeom prst="rect">
            <a:avLst/>
          </a:prstGeom>
          <a:solidFill>
            <a:srgbClr val="E9F9FD">
              <a:alpha val="67100"/>
            </a:srgbClr>
          </a:solidFill>
          <a:ln>
            <a:noFill/>
          </a:ln>
        </p:spPr>
        <p:txBody>
          <a:bodyPr spcFirstLastPara="1" wrap="square" lIns="91425" tIns="91425" rIns="91425" bIns="91425" anchor="ctr" anchorCtr="0">
            <a:noAutofit/>
          </a:bodyPr>
          <a:lstStyle/>
          <a:p>
            <a:pPr algn="ctr"/>
            <a:r>
              <a:rPr lang="en-GB" dirty="0">
                <a:latin typeface="Shadows Into Light" panose="020B0604020202020204" charset="0"/>
              </a:rPr>
              <a:t>Diet  </a:t>
            </a:r>
            <a:endParaRPr dirty="0">
              <a:latin typeface="Shadows Into Light" panose="020B0604020202020204" charset="0"/>
            </a:endParaRPr>
          </a:p>
        </p:txBody>
      </p:sp>
      <p:sp>
        <p:nvSpPr>
          <p:cNvPr id="467" name="TextBox 466">
            <a:extLst>
              <a:ext uri="{FF2B5EF4-FFF2-40B4-BE49-F238E27FC236}">
                <a16:creationId xmlns:a16="http://schemas.microsoft.com/office/drawing/2014/main" id="{4EEDBCDA-1725-CD6D-C853-D7547D8E1F96}"/>
              </a:ext>
            </a:extLst>
          </p:cNvPr>
          <p:cNvSpPr txBox="1"/>
          <p:nvPr/>
        </p:nvSpPr>
        <p:spPr>
          <a:xfrm>
            <a:off x="957405" y="6947433"/>
            <a:ext cx="4433720" cy="2246769"/>
          </a:xfrm>
          <a:prstGeom prst="rect">
            <a:avLst/>
          </a:prstGeom>
          <a:solidFill>
            <a:srgbClr val="F9DBE1"/>
          </a:solidFill>
        </p:spPr>
        <p:txBody>
          <a:bodyPr wrap="square">
            <a:spAutoFit/>
          </a:bodyPr>
          <a:lstStyle/>
          <a:p>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According to National Health Services (n.d) in some communities by the age of 3, 20% of the children have tooth decay and by 5 years old a third of Welsh children have. Furthermore, PHW (2024) mention tooth decay rates have fallen but is still an issue. However, the WG have a national </a:t>
            </a:r>
            <a:r>
              <a:rPr lang="en-US" sz="1400" b="0" i="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programme</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for disadvantaged areas, ‘Designed to Smile’ providing advice to families, resources and offering fluoride varnish to prevent tooth decay (PHW, n.d).  </a:t>
            </a:r>
            <a:endParaRPr lang="en-GB" sz="1050" dirty="0">
              <a:latin typeface="Calibri" panose="020F0502020204030204" pitchFamily="34" charset="0"/>
              <a:ea typeface="Calibri" panose="020F0502020204030204" pitchFamily="34" charset="0"/>
              <a:cs typeface="Calibri" panose="020F0502020204030204" pitchFamily="34" charset="0"/>
            </a:endParaRPr>
          </a:p>
        </p:txBody>
      </p:sp>
      <p:sp>
        <p:nvSpPr>
          <p:cNvPr id="468" name="Google Shape;620;p49">
            <a:extLst>
              <a:ext uri="{FF2B5EF4-FFF2-40B4-BE49-F238E27FC236}">
                <a16:creationId xmlns:a16="http://schemas.microsoft.com/office/drawing/2014/main" id="{FECB7F74-3FD3-896D-0FD5-0068A077C697}"/>
              </a:ext>
            </a:extLst>
          </p:cNvPr>
          <p:cNvSpPr/>
          <p:nvPr/>
        </p:nvSpPr>
        <p:spPr>
          <a:xfrm>
            <a:off x="2489936" y="6867753"/>
            <a:ext cx="1578000" cy="277800"/>
          </a:xfrm>
          <a:prstGeom prst="rect">
            <a:avLst/>
          </a:prstGeom>
          <a:solidFill>
            <a:srgbClr val="E9F9FD">
              <a:alpha val="67100"/>
            </a:srgbClr>
          </a:solidFill>
          <a:ln>
            <a:noFill/>
          </a:ln>
        </p:spPr>
        <p:txBody>
          <a:bodyPr spcFirstLastPara="1" wrap="square" lIns="91425" tIns="91425" rIns="91425" bIns="91425" anchor="ctr" anchorCtr="0">
            <a:noAutofit/>
          </a:bodyPr>
          <a:lstStyle/>
          <a:p>
            <a:pPr algn="ctr"/>
            <a:r>
              <a:rPr lang="en-GB" dirty="0">
                <a:latin typeface="Shadows Into Light" panose="020B0604020202020204" charset="0"/>
              </a:rPr>
              <a:t>Tooth Health</a:t>
            </a:r>
            <a:endParaRPr dirty="0">
              <a:latin typeface="Shadows Into Light" panose="020B0604020202020204" charset="0"/>
            </a:endParaRPr>
          </a:p>
        </p:txBody>
      </p:sp>
      <p:sp>
        <p:nvSpPr>
          <p:cNvPr id="469" name="TextBox 468">
            <a:extLst>
              <a:ext uri="{FF2B5EF4-FFF2-40B4-BE49-F238E27FC236}">
                <a16:creationId xmlns:a16="http://schemas.microsoft.com/office/drawing/2014/main" id="{0A7EEBC5-AB79-A9B2-1B5F-BB340172DCB9}"/>
              </a:ext>
            </a:extLst>
          </p:cNvPr>
          <p:cNvSpPr txBox="1"/>
          <p:nvPr/>
        </p:nvSpPr>
        <p:spPr>
          <a:xfrm>
            <a:off x="8940797" y="878115"/>
            <a:ext cx="3482340" cy="2246769"/>
          </a:xfrm>
          <a:prstGeom prst="rect">
            <a:avLst/>
          </a:prstGeom>
          <a:solidFill>
            <a:srgbClr val="F9DBE1"/>
          </a:solidFill>
        </p:spPr>
        <p:txBody>
          <a:bodyPr wrap="square">
            <a:spAutoFit/>
          </a:bodyPr>
          <a:lstStyle/>
          <a:p>
            <a:endParaRPr lang="en-US" sz="1400" b="0" i="0" dirty="0">
              <a:solidFill>
                <a:srgbClr val="000000"/>
              </a:solidFill>
              <a:effectLst/>
              <a:latin typeface="Calibri" panose="020F0502020204030204" pitchFamily="34" charset="0"/>
            </a:endParaRPr>
          </a:p>
          <a:p>
            <a:r>
              <a:rPr lang="en-US" sz="1400" b="0" i="0" dirty="0">
                <a:solidFill>
                  <a:srgbClr val="000000"/>
                </a:solidFill>
                <a:effectLst/>
                <a:latin typeface="Calibri" panose="020F0502020204030204" pitchFamily="34" charset="0"/>
              </a:rPr>
              <a:t>1000 Days (2018) </a:t>
            </a:r>
            <a:r>
              <a:rPr lang="en-US" sz="1400" b="0" i="0" dirty="0" err="1">
                <a:solidFill>
                  <a:srgbClr val="000000"/>
                </a:solidFill>
                <a:effectLst/>
                <a:latin typeface="Calibri" panose="020F0502020204030204" pitchFamily="34" charset="0"/>
              </a:rPr>
              <a:t>emphasise</a:t>
            </a:r>
            <a:r>
              <a:rPr lang="en-US" sz="1400" b="0" i="0" dirty="0">
                <a:solidFill>
                  <a:srgbClr val="000000"/>
                </a:solidFill>
                <a:effectLst/>
                <a:latin typeface="Calibri" panose="020F0502020204030204" pitchFamily="34" charset="0"/>
              </a:rPr>
              <a:t> how beneficial the first 1000 days are for a child’s development paving the foundation for their lifelong health. Public Health Wales (n.d) agree and have created the “First 1000 Days” </a:t>
            </a:r>
            <a:r>
              <a:rPr lang="en-US" sz="1400" b="0" i="0" dirty="0" err="1">
                <a:solidFill>
                  <a:srgbClr val="000000"/>
                </a:solidFill>
                <a:effectLst/>
                <a:latin typeface="Calibri" panose="020F0502020204030204" pitchFamily="34" charset="0"/>
              </a:rPr>
              <a:t>programme</a:t>
            </a:r>
            <a:r>
              <a:rPr lang="en-US" sz="1400" b="0" i="0" dirty="0">
                <a:solidFill>
                  <a:srgbClr val="000000"/>
                </a:solidFill>
                <a:effectLst/>
                <a:latin typeface="Calibri" panose="020F0502020204030204" pitchFamily="34" charset="0"/>
              </a:rPr>
              <a:t>, from conception to their second birthday and how supporting parents and their communities is paramount for providing the child the best start in life.  </a:t>
            </a:r>
            <a:endParaRPr lang="en-GB" sz="1050" dirty="0"/>
          </a:p>
        </p:txBody>
      </p:sp>
      <p:sp>
        <p:nvSpPr>
          <p:cNvPr id="470" name="Google Shape;620;p49">
            <a:extLst>
              <a:ext uri="{FF2B5EF4-FFF2-40B4-BE49-F238E27FC236}">
                <a16:creationId xmlns:a16="http://schemas.microsoft.com/office/drawing/2014/main" id="{FDDC0565-3EC8-23CE-10FF-A50B52C6B82B}"/>
              </a:ext>
            </a:extLst>
          </p:cNvPr>
          <p:cNvSpPr/>
          <p:nvPr/>
        </p:nvSpPr>
        <p:spPr>
          <a:xfrm>
            <a:off x="9877727" y="813675"/>
            <a:ext cx="1578000" cy="277800"/>
          </a:xfrm>
          <a:prstGeom prst="rect">
            <a:avLst/>
          </a:prstGeom>
          <a:solidFill>
            <a:srgbClr val="E9F9FD">
              <a:alpha val="67100"/>
            </a:srgbClr>
          </a:solidFill>
          <a:ln>
            <a:noFill/>
          </a:ln>
        </p:spPr>
        <p:txBody>
          <a:bodyPr spcFirstLastPara="1" wrap="square" lIns="91425" tIns="91425" rIns="91425" bIns="91425" anchor="ctr" anchorCtr="0">
            <a:noAutofit/>
          </a:bodyPr>
          <a:lstStyle/>
          <a:p>
            <a:pPr algn="ctr"/>
            <a:r>
              <a:rPr lang="en-GB" dirty="0">
                <a:latin typeface="Shadows Into Light" panose="020B0604020202020204" charset="0"/>
              </a:rPr>
              <a:t>Early Years  </a:t>
            </a:r>
            <a:endParaRPr dirty="0">
              <a:latin typeface="Shadows Into Light" panose="020B0604020202020204" charset="0"/>
            </a:endParaRPr>
          </a:p>
        </p:txBody>
      </p:sp>
      <p:grpSp>
        <p:nvGrpSpPr>
          <p:cNvPr id="54" name="Group 53">
            <a:extLst>
              <a:ext uri="{FF2B5EF4-FFF2-40B4-BE49-F238E27FC236}">
                <a16:creationId xmlns:a16="http://schemas.microsoft.com/office/drawing/2014/main" id="{F50F2B1F-D6EF-9A76-279C-285802B13B7C}"/>
              </a:ext>
            </a:extLst>
          </p:cNvPr>
          <p:cNvGrpSpPr/>
          <p:nvPr/>
        </p:nvGrpSpPr>
        <p:grpSpPr>
          <a:xfrm rot="20491112">
            <a:off x="5861077" y="3133368"/>
            <a:ext cx="690025" cy="618711"/>
            <a:chOff x="4743968" y="2244608"/>
            <a:chExt cx="864600" cy="829696"/>
          </a:xfrm>
        </p:grpSpPr>
        <p:sp>
          <p:nvSpPr>
            <p:cNvPr id="55" name="Google Shape;875;p58">
              <a:extLst>
                <a:ext uri="{FF2B5EF4-FFF2-40B4-BE49-F238E27FC236}">
                  <a16:creationId xmlns:a16="http://schemas.microsoft.com/office/drawing/2014/main" id="{9FCC054D-C987-D0B4-C18D-F25CC28EB055}"/>
                </a:ext>
              </a:extLst>
            </p:cNvPr>
            <p:cNvSpPr/>
            <p:nvPr/>
          </p:nvSpPr>
          <p:spPr>
            <a:xfrm>
              <a:off x="4743968" y="2305104"/>
              <a:ext cx="864600" cy="7692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876;p58">
              <a:extLst>
                <a:ext uri="{FF2B5EF4-FFF2-40B4-BE49-F238E27FC236}">
                  <a16:creationId xmlns:a16="http://schemas.microsoft.com/office/drawing/2014/main" id="{6474C6C0-F701-6F60-560E-71538A620FFC}"/>
                </a:ext>
              </a:extLst>
            </p:cNvPr>
            <p:cNvSpPr/>
            <p:nvPr/>
          </p:nvSpPr>
          <p:spPr>
            <a:xfrm>
              <a:off x="4905294" y="2244608"/>
              <a:ext cx="528300" cy="154800"/>
            </a:xfrm>
            <a:prstGeom prst="rect">
              <a:avLst/>
            </a:prstGeom>
            <a:solidFill>
              <a:srgbClr val="F9D07D">
                <a:alpha val="671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885;p58">
              <a:extLst>
                <a:ext uri="{FF2B5EF4-FFF2-40B4-BE49-F238E27FC236}">
                  <a16:creationId xmlns:a16="http://schemas.microsoft.com/office/drawing/2014/main" id="{FB50B4E6-8BE6-3913-C520-79FABE0BDC44}"/>
                </a:ext>
              </a:extLst>
            </p:cNvPr>
            <p:cNvGrpSpPr/>
            <p:nvPr/>
          </p:nvGrpSpPr>
          <p:grpSpPr>
            <a:xfrm>
              <a:off x="4958181" y="2528657"/>
              <a:ext cx="436430" cy="322079"/>
              <a:chOff x="3962788" y="2702350"/>
              <a:chExt cx="468675" cy="345875"/>
            </a:xfrm>
          </p:grpSpPr>
          <p:sp>
            <p:nvSpPr>
              <p:cNvPr id="58" name="Google Shape;886;p58">
                <a:extLst>
                  <a:ext uri="{FF2B5EF4-FFF2-40B4-BE49-F238E27FC236}">
                    <a16:creationId xmlns:a16="http://schemas.microsoft.com/office/drawing/2014/main" id="{5E8AEAD1-E595-BDA8-7E82-0EFF58A9E911}"/>
                  </a:ext>
                </a:extLst>
              </p:cNvPr>
              <p:cNvSpPr/>
              <p:nvPr/>
            </p:nvSpPr>
            <p:spPr>
              <a:xfrm>
                <a:off x="3968888" y="2810675"/>
                <a:ext cx="462575" cy="236675"/>
              </a:xfrm>
              <a:custGeom>
                <a:avLst/>
                <a:gdLst/>
                <a:ahLst/>
                <a:cxnLst/>
                <a:rect l="l" t="t" r="r" b="b"/>
                <a:pathLst>
                  <a:path w="18503" h="9467" extrusionOk="0">
                    <a:moveTo>
                      <a:pt x="2171" y="1710"/>
                    </a:moveTo>
                    <a:lnTo>
                      <a:pt x="12312" y="7652"/>
                    </a:lnTo>
                    <a:lnTo>
                      <a:pt x="12454" y="7687"/>
                    </a:lnTo>
                    <a:lnTo>
                      <a:pt x="18040" y="7687"/>
                    </a:lnTo>
                    <a:lnTo>
                      <a:pt x="18040" y="7936"/>
                    </a:lnTo>
                    <a:cubicBezTo>
                      <a:pt x="18040" y="8541"/>
                      <a:pt x="17542" y="9004"/>
                      <a:pt x="16937" y="9004"/>
                    </a:cubicBezTo>
                    <a:lnTo>
                      <a:pt x="12205" y="9004"/>
                    </a:lnTo>
                    <a:lnTo>
                      <a:pt x="12063" y="8968"/>
                    </a:lnTo>
                    <a:lnTo>
                      <a:pt x="1460" y="2919"/>
                    </a:lnTo>
                    <a:lnTo>
                      <a:pt x="2171" y="1710"/>
                    </a:lnTo>
                    <a:close/>
                    <a:moveTo>
                      <a:pt x="1306" y="0"/>
                    </a:moveTo>
                    <a:cubicBezTo>
                      <a:pt x="1143" y="0"/>
                      <a:pt x="996" y="87"/>
                      <a:pt x="926" y="251"/>
                    </a:cubicBezTo>
                    <a:lnTo>
                      <a:pt x="108" y="1710"/>
                    </a:lnTo>
                    <a:cubicBezTo>
                      <a:pt x="36" y="1852"/>
                      <a:pt x="1" y="1959"/>
                      <a:pt x="36" y="2101"/>
                    </a:cubicBezTo>
                    <a:cubicBezTo>
                      <a:pt x="72" y="2243"/>
                      <a:pt x="143" y="2350"/>
                      <a:pt x="285" y="2421"/>
                    </a:cubicBezTo>
                    <a:lnTo>
                      <a:pt x="11422" y="9359"/>
                    </a:lnTo>
                    <a:cubicBezTo>
                      <a:pt x="11565" y="9431"/>
                      <a:pt x="11707" y="9466"/>
                      <a:pt x="11849" y="9466"/>
                    </a:cubicBezTo>
                    <a:lnTo>
                      <a:pt x="16795" y="9466"/>
                    </a:lnTo>
                    <a:cubicBezTo>
                      <a:pt x="17756" y="9431"/>
                      <a:pt x="18503" y="8612"/>
                      <a:pt x="18467" y="7652"/>
                    </a:cubicBezTo>
                    <a:lnTo>
                      <a:pt x="18467" y="7047"/>
                    </a:lnTo>
                    <a:cubicBezTo>
                      <a:pt x="18467" y="6904"/>
                      <a:pt x="18361" y="6798"/>
                      <a:pt x="18218" y="6798"/>
                    </a:cubicBezTo>
                    <a:lnTo>
                      <a:pt x="12169" y="6798"/>
                    </a:lnTo>
                    <a:lnTo>
                      <a:pt x="1566" y="73"/>
                    </a:lnTo>
                    <a:cubicBezTo>
                      <a:pt x="1481" y="24"/>
                      <a:pt x="1391" y="0"/>
                      <a:pt x="130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87;p58">
                <a:extLst>
                  <a:ext uri="{FF2B5EF4-FFF2-40B4-BE49-F238E27FC236}">
                    <a16:creationId xmlns:a16="http://schemas.microsoft.com/office/drawing/2014/main" id="{A21B245D-F872-4261-D821-280EFD32A2FE}"/>
                  </a:ext>
                </a:extLst>
              </p:cNvPr>
              <p:cNvSpPr/>
              <p:nvPr/>
            </p:nvSpPr>
            <p:spPr>
              <a:xfrm>
                <a:off x="3998238" y="2702350"/>
                <a:ext cx="160150" cy="143075"/>
              </a:xfrm>
              <a:custGeom>
                <a:avLst/>
                <a:gdLst/>
                <a:ahLst/>
                <a:cxnLst/>
                <a:rect l="l" t="t" r="r" b="b"/>
                <a:pathLst>
                  <a:path w="6406" h="5723" extrusionOk="0">
                    <a:moveTo>
                      <a:pt x="3548" y="1"/>
                    </a:moveTo>
                    <a:cubicBezTo>
                      <a:pt x="3450" y="1"/>
                      <a:pt x="3361" y="59"/>
                      <a:pt x="3310" y="136"/>
                    </a:cubicBezTo>
                    <a:lnTo>
                      <a:pt x="108" y="5331"/>
                    </a:lnTo>
                    <a:cubicBezTo>
                      <a:pt x="1" y="5509"/>
                      <a:pt x="143" y="5722"/>
                      <a:pt x="357" y="5722"/>
                    </a:cubicBezTo>
                    <a:cubicBezTo>
                      <a:pt x="428" y="5722"/>
                      <a:pt x="535" y="5687"/>
                      <a:pt x="570" y="5616"/>
                    </a:cubicBezTo>
                    <a:lnTo>
                      <a:pt x="3630" y="634"/>
                    </a:lnTo>
                    <a:lnTo>
                      <a:pt x="5658" y="1808"/>
                    </a:lnTo>
                    <a:cubicBezTo>
                      <a:pt x="5801" y="1915"/>
                      <a:pt x="5872" y="2058"/>
                      <a:pt x="5801" y="2200"/>
                    </a:cubicBezTo>
                    <a:lnTo>
                      <a:pt x="5516" y="3908"/>
                    </a:lnTo>
                    <a:cubicBezTo>
                      <a:pt x="5496" y="4085"/>
                      <a:pt x="5641" y="4186"/>
                      <a:pt x="5786" y="4186"/>
                    </a:cubicBezTo>
                    <a:cubicBezTo>
                      <a:pt x="5902" y="4186"/>
                      <a:pt x="6018" y="4121"/>
                      <a:pt x="6050" y="3979"/>
                    </a:cubicBezTo>
                    <a:lnTo>
                      <a:pt x="6334" y="2307"/>
                    </a:lnTo>
                    <a:cubicBezTo>
                      <a:pt x="6406" y="1915"/>
                      <a:pt x="6263" y="1559"/>
                      <a:pt x="5943" y="1346"/>
                    </a:cubicBezTo>
                    <a:lnTo>
                      <a:pt x="3666" y="29"/>
                    </a:lnTo>
                    <a:cubicBezTo>
                      <a:pt x="3626" y="10"/>
                      <a:pt x="3586" y="1"/>
                      <a:pt x="3548"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888;p58">
                <a:extLst>
                  <a:ext uri="{FF2B5EF4-FFF2-40B4-BE49-F238E27FC236}">
                    <a16:creationId xmlns:a16="http://schemas.microsoft.com/office/drawing/2014/main" id="{E379C6F6-570F-10FB-879E-064E3118A0D6}"/>
                  </a:ext>
                </a:extLst>
              </p:cNvPr>
              <p:cNvSpPr/>
              <p:nvPr/>
            </p:nvSpPr>
            <p:spPr>
              <a:xfrm>
                <a:off x="4053413" y="2744000"/>
                <a:ext cx="377175" cy="256200"/>
              </a:xfrm>
              <a:custGeom>
                <a:avLst/>
                <a:gdLst/>
                <a:ahLst/>
                <a:cxnLst/>
                <a:rect l="l" t="t" r="r" b="b"/>
                <a:pathLst>
                  <a:path w="15087" h="10248" extrusionOk="0">
                    <a:moveTo>
                      <a:pt x="314" y="0"/>
                    </a:moveTo>
                    <a:cubicBezTo>
                      <a:pt x="214" y="0"/>
                      <a:pt x="119" y="48"/>
                      <a:pt x="71" y="142"/>
                    </a:cubicBezTo>
                    <a:cubicBezTo>
                      <a:pt x="0" y="249"/>
                      <a:pt x="36" y="427"/>
                      <a:pt x="178" y="498"/>
                    </a:cubicBezTo>
                    <a:lnTo>
                      <a:pt x="3451" y="2526"/>
                    </a:lnTo>
                    <a:cubicBezTo>
                      <a:pt x="3487" y="2544"/>
                      <a:pt x="3531" y="2553"/>
                      <a:pt x="3576" y="2553"/>
                    </a:cubicBezTo>
                    <a:cubicBezTo>
                      <a:pt x="3620" y="2553"/>
                      <a:pt x="3665" y="2544"/>
                      <a:pt x="3700" y="2526"/>
                    </a:cubicBezTo>
                    <a:lnTo>
                      <a:pt x="6867" y="1068"/>
                    </a:lnTo>
                    <a:cubicBezTo>
                      <a:pt x="6898" y="1052"/>
                      <a:pt x="6931" y="1045"/>
                      <a:pt x="6962" y="1045"/>
                    </a:cubicBezTo>
                    <a:cubicBezTo>
                      <a:pt x="7074" y="1045"/>
                      <a:pt x="7164" y="1134"/>
                      <a:pt x="7081" y="1245"/>
                    </a:cubicBezTo>
                    <a:lnTo>
                      <a:pt x="7081" y="1779"/>
                    </a:lnTo>
                    <a:lnTo>
                      <a:pt x="5978" y="2633"/>
                    </a:lnTo>
                    <a:cubicBezTo>
                      <a:pt x="5835" y="2704"/>
                      <a:pt x="5800" y="2882"/>
                      <a:pt x="5906" y="2989"/>
                    </a:cubicBezTo>
                    <a:lnTo>
                      <a:pt x="9109" y="7259"/>
                    </a:lnTo>
                    <a:cubicBezTo>
                      <a:pt x="9162" y="7339"/>
                      <a:pt x="9255" y="7379"/>
                      <a:pt x="9329" y="7379"/>
                    </a:cubicBezTo>
                    <a:cubicBezTo>
                      <a:pt x="9353" y="7379"/>
                      <a:pt x="9376" y="7374"/>
                      <a:pt x="9393" y="7365"/>
                    </a:cubicBezTo>
                    <a:lnTo>
                      <a:pt x="10390" y="7223"/>
                    </a:lnTo>
                    <a:lnTo>
                      <a:pt x="12667" y="7223"/>
                    </a:lnTo>
                    <a:cubicBezTo>
                      <a:pt x="12667" y="7223"/>
                      <a:pt x="14553" y="7899"/>
                      <a:pt x="14659" y="8931"/>
                    </a:cubicBezTo>
                    <a:lnTo>
                      <a:pt x="14659" y="9963"/>
                    </a:lnTo>
                    <a:cubicBezTo>
                      <a:pt x="14553" y="10105"/>
                      <a:pt x="14659" y="10247"/>
                      <a:pt x="14802" y="10247"/>
                    </a:cubicBezTo>
                    <a:cubicBezTo>
                      <a:pt x="14980" y="10247"/>
                      <a:pt x="15086" y="10141"/>
                      <a:pt x="15086" y="9998"/>
                    </a:cubicBezTo>
                    <a:lnTo>
                      <a:pt x="15086" y="8931"/>
                    </a:lnTo>
                    <a:cubicBezTo>
                      <a:pt x="15086" y="7614"/>
                      <a:pt x="12667" y="6796"/>
                      <a:pt x="12667" y="6796"/>
                    </a:cubicBezTo>
                    <a:lnTo>
                      <a:pt x="10354" y="6796"/>
                    </a:lnTo>
                    <a:cubicBezTo>
                      <a:pt x="10354" y="6796"/>
                      <a:pt x="10318" y="6547"/>
                      <a:pt x="10283" y="6547"/>
                    </a:cubicBezTo>
                    <a:lnTo>
                      <a:pt x="9429" y="6796"/>
                    </a:lnTo>
                    <a:lnTo>
                      <a:pt x="6511" y="2918"/>
                    </a:lnTo>
                    <a:lnTo>
                      <a:pt x="7579" y="2171"/>
                    </a:lnTo>
                    <a:cubicBezTo>
                      <a:pt x="7650" y="2135"/>
                      <a:pt x="7721" y="2028"/>
                      <a:pt x="7543" y="1957"/>
                    </a:cubicBezTo>
                    <a:lnTo>
                      <a:pt x="7543" y="1281"/>
                    </a:lnTo>
                    <a:cubicBezTo>
                      <a:pt x="7685" y="1068"/>
                      <a:pt x="7579" y="783"/>
                      <a:pt x="7365" y="641"/>
                    </a:cubicBezTo>
                    <a:cubicBezTo>
                      <a:pt x="7251" y="564"/>
                      <a:pt x="7116" y="529"/>
                      <a:pt x="6983" y="529"/>
                    </a:cubicBezTo>
                    <a:cubicBezTo>
                      <a:pt x="6867" y="529"/>
                      <a:pt x="6753" y="555"/>
                      <a:pt x="6654" y="605"/>
                    </a:cubicBezTo>
                    <a:lnTo>
                      <a:pt x="3594" y="1993"/>
                    </a:lnTo>
                    <a:lnTo>
                      <a:pt x="463" y="36"/>
                    </a:lnTo>
                    <a:cubicBezTo>
                      <a:pt x="415" y="12"/>
                      <a:pt x="364" y="0"/>
                      <a:pt x="31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889;p58">
                <a:extLst>
                  <a:ext uri="{FF2B5EF4-FFF2-40B4-BE49-F238E27FC236}">
                    <a16:creationId xmlns:a16="http://schemas.microsoft.com/office/drawing/2014/main" id="{2292A11F-BCFE-C440-34C3-686441EF5732}"/>
                  </a:ext>
                </a:extLst>
              </p:cNvPr>
              <p:cNvSpPr/>
              <p:nvPr/>
            </p:nvSpPr>
            <p:spPr>
              <a:xfrm>
                <a:off x="4034213" y="2776425"/>
                <a:ext cx="73475" cy="125925"/>
              </a:xfrm>
              <a:custGeom>
                <a:avLst/>
                <a:gdLst/>
                <a:ahLst/>
                <a:cxnLst/>
                <a:rect l="l" t="t" r="r" b="b"/>
                <a:pathLst>
                  <a:path w="2939" h="5037" extrusionOk="0">
                    <a:moveTo>
                      <a:pt x="368" y="0"/>
                    </a:moveTo>
                    <a:cubicBezTo>
                      <a:pt x="150" y="0"/>
                      <a:pt x="1" y="343"/>
                      <a:pt x="234" y="518"/>
                    </a:cubicBezTo>
                    <a:lnTo>
                      <a:pt x="1480" y="1407"/>
                    </a:lnTo>
                    <a:cubicBezTo>
                      <a:pt x="2085" y="1799"/>
                      <a:pt x="2405" y="2475"/>
                      <a:pt x="2369" y="3222"/>
                    </a:cubicBezTo>
                    <a:lnTo>
                      <a:pt x="2262" y="4752"/>
                    </a:lnTo>
                    <a:cubicBezTo>
                      <a:pt x="2262" y="4894"/>
                      <a:pt x="2369" y="5036"/>
                      <a:pt x="2511" y="5036"/>
                    </a:cubicBezTo>
                    <a:lnTo>
                      <a:pt x="2547" y="5036"/>
                    </a:lnTo>
                    <a:cubicBezTo>
                      <a:pt x="2689" y="5036"/>
                      <a:pt x="2796" y="4930"/>
                      <a:pt x="2796" y="4787"/>
                    </a:cubicBezTo>
                    <a:lnTo>
                      <a:pt x="2867" y="3222"/>
                    </a:lnTo>
                    <a:cubicBezTo>
                      <a:pt x="2938" y="2332"/>
                      <a:pt x="2511" y="1443"/>
                      <a:pt x="1764" y="945"/>
                    </a:cubicBezTo>
                    <a:lnTo>
                      <a:pt x="519" y="55"/>
                    </a:lnTo>
                    <a:cubicBezTo>
                      <a:pt x="468" y="17"/>
                      <a:pt x="416" y="0"/>
                      <a:pt x="36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890;p58">
                <a:extLst>
                  <a:ext uri="{FF2B5EF4-FFF2-40B4-BE49-F238E27FC236}">
                    <a16:creationId xmlns:a16="http://schemas.microsoft.com/office/drawing/2014/main" id="{70960FAE-73AE-4364-F534-DC4621738349}"/>
                  </a:ext>
                </a:extLst>
              </p:cNvPr>
              <p:cNvSpPr/>
              <p:nvPr/>
            </p:nvSpPr>
            <p:spPr>
              <a:xfrm>
                <a:off x="4230063" y="2785825"/>
                <a:ext cx="91100" cy="134325"/>
              </a:xfrm>
              <a:custGeom>
                <a:avLst/>
                <a:gdLst/>
                <a:ahLst/>
                <a:cxnLst/>
                <a:rect l="l" t="t" r="r" b="b"/>
                <a:pathLst>
                  <a:path w="3644" h="5373" extrusionOk="0">
                    <a:moveTo>
                      <a:pt x="431" y="0"/>
                    </a:moveTo>
                    <a:cubicBezTo>
                      <a:pt x="247" y="0"/>
                      <a:pt x="0" y="234"/>
                      <a:pt x="157" y="391"/>
                    </a:cubicBezTo>
                    <a:lnTo>
                      <a:pt x="3075" y="5265"/>
                    </a:lnTo>
                    <a:cubicBezTo>
                      <a:pt x="3110" y="5337"/>
                      <a:pt x="3217" y="5372"/>
                      <a:pt x="3288" y="5372"/>
                    </a:cubicBezTo>
                    <a:cubicBezTo>
                      <a:pt x="3502" y="5372"/>
                      <a:pt x="3644" y="5159"/>
                      <a:pt x="3537" y="4981"/>
                    </a:cubicBezTo>
                    <a:lnTo>
                      <a:pt x="584" y="106"/>
                    </a:lnTo>
                    <a:cubicBezTo>
                      <a:pt x="556" y="31"/>
                      <a:pt x="497" y="0"/>
                      <a:pt x="43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891;p58">
                <a:extLst>
                  <a:ext uri="{FF2B5EF4-FFF2-40B4-BE49-F238E27FC236}">
                    <a16:creationId xmlns:a16="http://schemas.microsoft.com/office/drawing/2014/main" id="{55F08F56-DB26-56C3-B89A-B32374FC31BC}"/>
                  </a:ext>
                </a:extLst>
              </p:cNvPr>
              <p:cNvSpPr/>
              <p:nvPr/>
            </p:nvSpPr>
            <p:spPr>
              <a:xfrm>
                <a:off x="4108563" y="2855050"/>
                <a:ext cx="67625" cy="55300"/>
              </a:xfrm>
              <a:custGeom>
                <a:avLst/>
                <a:gdLst/>
                <a:ahLst/>
                <a:cxnLst/>
                <a:rect l="l" t="t" r="r" b="b"/>
                <a:pathLst>
                  <a:path w="2705" h="2212" extrusionOk="0">
                    <a:moveTo>
                      <a:pt x="2418" y="1"/>
                    </a:moveTo>
                    <a:cubicBezTo>
                      <a:pt x="2356" y="1"/>
                      <a:pt x="2291" y="27"/>
                      <a:pt x="2242" y="77"/>
                    </a:cubicBezTo>
                    <a:lnTo>
                      <a:pt x="214" y="1749"/>
                    </a:lnTo>
                    <a:cubicBezTo>
                      <a:pt x="0" y="1891"/>
                      <a:pt x="107" y="2212"/>
                      <a:pt x="356" y="2212"/>
                    </a:cubicBezTo>
                    <a:cubicBezTo>
                      <a:pt x="427" y="2212"/>
                      <a:pt x="498" y="2212"/>
                      <a:pt x="534" y="2176"/>
                    </a:cubicBezTo>
                    <a:lnTo>
                      <a:pt x="2562" y="468"/>
                    </a:lnTo>
                    <a:cubicBezTo>
                      <a:pt x="2669" y="397"/>
                      <a:pt x="2704" y="219"/>
                      <a:pt x="2597" y="112"/>
                    </a:cubicBezTo>
                    <a:cubicBezTo>
                      <a:pt x="2559" y="36"/>
                      <a:pt x="2491" y="1"/>
                      <a:pt x="2418"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892;p58">
                <a:extLst>
                  <a:ext uri="{FF2B5EF4-FFF2-40B4-BE49-F238E27FC236}">
                    <a16:creationId xmlns:a16="http://schemas.microsoft.com/office/drawing/2014/main" id="{81925F3C-DA14-F562-ABC3-0BD741F2819E}"/>
                  </a:ext>
                </a:extLst>
              </p:cNvPr>
              <p:cNvSpPr/>
              <p:nvPr/>
            </p:nvSpPr>
            <p:spPr>
              <a:xfrm>
                <a:off x="4151238" y="2887875"/>
                <a:ext cx="56075" cy="47375"/>
              </a:xfrm>
              <a:custGeom>
                <a:avLst/>
                <a:gdLst/>
                <a:ahLst/>
                <a:cxnLst/>
                <a:rect l="l" t="t" r="r" b="b"/>
                <a:pathLst>
                  <a:path w="2243" h="1895" extrusionOk="0">
                    <a:moveTo>
                      <a:pt x="1971" y="0"/>
                    </a:moveTo>
                    <a:cubicBezTo>
                      <a:pt x="1904" y="0"/>
                      <a:pt x="1833" y="27"/>
                      <a:pt x="1780" y="80"/>
                    </a:cubicBezTo>
                    <a:lnTo>
                      <a:pt x="179" y="1432"/>
                    </a:lnTo>
                    <a:cubicBezTo>
                      <a:pt x="1" y="1575"/>
                      <a:pt x="108" y="1895"/>
                      <a:pt x="357" y="1895"/>
                    </a:cubicBezTo>
                    <a:cubicBezTo>
                      <a:pt x="392" y="1895"/>
                      <a:pt x="463" y="1859"/>
                      <a:pt x="499" y="1824"/>
                    </a:cubicBezTo>
                    <a:lnTo>
                      <a:pt x="2100" y="472"/>
                    </a:lnTo>
                    <a:cubicBezTo>
                      <a:pt x="2243" y="365"/>
                      <a:pt x="2243" y="223"/>
                      <a:pt x="2136" y="80"/>
                    </a:cubicBezTo>
                    <a:cubicBezTo>
                      <a:pt x="2100" y="27"/>
                      <a:pt x="2038" y="0"/>
                      <a:pt x="197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893;p58">
                <a:extLst>
                  <a:ext uri="{FF2B5EF4-FFF2-40B4-BE49-F238E27FC236}">
                    <a16:creationId xmlns:a16="http://schemas.microsoft.com/office/drawing/2014/main" id="{F897C556-B603-6AEC-D8E2-D202C68AF6C9}"/>
                  </a:ext>
                </a:extLst>
              </p:cNvPr>
              <p:cNvSpPr/>
              <p:nvPr/>
            </p:nvSpPr>
            <p:spPr>
              <a:xfrm>
                <a:off x="4196613" y="2921325"/>
                <a:ext cx="47275" cy="40625"/>
              </a:xfrm>
              <a:custGeom>
                <a:avLst/>
                <a:gdLst/>
                <a:ahLst/>
                <a:cxnLst/>
                <a:rect l="l" t="t" r="r" b="b"/>
                <a:pathLst>
                  <a:path w="1891" h="1625" extrusionOk="0">
                    <a:moveTo>
                      <a:pt x="1489" y="0"/>
                    </a:moveTo>
                    <a:cubicBezTo>
                      <a:pt x="1421" y="0"/>
                      <a:pt x="1348" y="28"/>
                      <a:pt x="1281" y="94"/>
                    </a:cubicBezTo>
                    <a:lnTo>
                      <a:pt x="178" y="1162"/>
                    </a:lnTo>
                    <a:cubicBezTo>
                      <a:pt x="1" y="1340"/>
                      <a:pt x="107" y="1589"/>
                      <a:pt x="321" y="1624"/>
                    </a:cubicBezTo>
                    <a:cubicBezTo>
                      <a:pt x="392" y="1624"/>
                      <a:pt x="463" y="1589"/>
                      <a:pt x="534" y="1553"/>
                    </a:cubicBezTo>
                    <a:lnTo>
                      <a:pt x="1673" y="486"/>
                    </a:lnTo>
                    <a:cubicBezTo>
                      <a:pt x="1891" y="295"/>
                      <a:pt x="1712" y="0"/>
                      <a:pt x="148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894;p58">
                <a:extLst>
                  <a:ext uri="{FF2B5EF4-FFF2-40B4-BE49-F238E27FC236}">
                    <a16:creationId xmlns:a16="http://schemas.microsoft.com/office/drawing/2014/main" id="{78C8E37E-6B02-1359-27DF-F352A82CA9D2}"/>
                  </a:ext>
                </a:extLst>
              </p:cNvPr>
              <p:cNvSpPr/>
              <p:nvPr/>
            </p:nvSpPr>
            <p:spPr>
              <a:xfrm>
                <a:off x="3965538" y="3035700"/>
                <a:ext cx="215975" cy="12525"/>
              </a:xfrm>
              <a:custGeom>
                <a:avLst/>
                <a:gdLst/>
                <a:ahLst/>
                <a:cxnLst/>
                <a:rect l="l" t="t" r="r" b="b"/>
                <a:pathLst>
                  <a:path w="8639" h="501" extrusionOk="0">
                    <a:moveTo>
                      <a:pt x="218" y="1"/>
                    </a:moveTo>
                    <a:cubicBezTo>
                      <a:pt x="0" y="1"/>
                      <a:pt x="0" y="467"/>
                      <a:pt x="218" y="467"/>
                    </a:cubicBezTo>
                    <a:cubicBezTo>
                      <a:pt x="226" y="467"/>
                      <a:pt x="234" y="466"/>
                      <a:pt x="242" y="465"/>
                    </a:cubicBezTo>
                    <a:lnTo>
                      <a:pt x="8283" y="465"/>
                    </a:lnTo>
                    <a:lnTo>
                      <a:pt x="8283" y="501"/>
                    </a:lnTo>
                    <a:cubicBezTo>
                      <a:pt x="8627" y="501"/>
                      <a:pt x="8638" y="1"/>
                      <a:pt x="8316" y="1"/>
                    </a:cubicBezTo>
                    <a:cubicBezTo>
                      <a:pt x="8305" y="1"/>
                      <a:pt x="8294" y="1"/>
                      <a:pt x="8283" y="3"/>
                    </a:cubicBezTo>
                    <a:lnTo>
                      <a:pt x="242" y="3"/>
                    </a:lnTo>
                    <a:cubicBezTo>
                      <a:pt x="234" y="1"/>
                      <a:pt x="226" y="1"/>
                      <a:pt x="218"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895;p58">
                <a:extLst>
                  <a:ext uri="{FF2B5EF4-FFF2-40B4-BE49-F238E27FC236}">
                    <a16:creationId xmlns:a16="http://schemas.microsoft.com/office/drawing/2014/main" id="{8179DC73-6E03-493B-B9EE-B186E70B820B}"/>
                  </a:ext>
                </a:extLst>
              </p:cNvPr>
              <p:cNvSpPr/>
              <p:nvPr/>
            </p:nvSpPr>
            <p:spPr>
              <a:xfrm>
                <a:off x="3962963" y="2989625"/>
                <a:ext cx="129275" cy="13250"/>
              </a:xfrm>
              <a:custGeom>
                <a:avLst/>
                <a:gdLst/>
                <a:ahLst/>
                <a:cxnLst/>
                <a:rect l="l" t="t" r="r" b="b"/>
                <a:pathLst>
                  <a:path w="5171" h="530" extrusionOk="0">
                    <a:moveTo>
                      <a:pt x="4992" y="0"/>
                    </a:moveTo>
                    <a:cubicBezTo>
                      <a:pt x="4950" y="0"/>
                      <a:pt x="4895" y="19"/>
                      <a:pt x="4828" y="67"/>
                    </a:cubicBezTo>
                    <a:lnTo>
                      <a:pt x="345" y="67"/>
                    </a:lnTo>
                    <a:cubicBezTo>
                      <a:pt x="279" y="21"/>
                      <a:pt x="226" y="1"/>
                      <a:pt x="185" y="1"/>
                    </a:cubicBezTo>
                    <a:cubicBezTo>
                      <a:pt x="1" y="1"/>
                      <a:pt x="54" y="384"/>
                      <a:pt x="345" y="529"/>
                    </a:cubicBezTo>
                    <a:lnTo>
                      <a:pt x="4828" y="529"/>
                    </a:lnTo>
                    <a:lnTo>
                      <a:pt x="4828" y="351"/>
                    </a:lnTo>
                    <a:cubicBezTo>
                      <a:pt x="5116" y="351"/>
                      <a:pt x="5171" y="0"/>
                      <a:pt x="4992"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896;p58">
                <a:extLst>
                  <a:ext uri="{FF2B5EF4-FFF2-40B4-BE49-F238E27FC236}">
                    <a16:creationId xmlns:a16="http://schemas.microsoft.com/office/drawing/2014/main" id="{12DB9EFD-2C06-ABCB-FE94-F2D20A2663B7}"/>
                  </a:ext>
                </a:extLst>
              </p:cNvPr>
              <p:cNvSpPr/>
              <p:nvPr/>
            </p:nvSpPr>
            <p:spPr>
              <a:xfrm>
                <a:off x="3962788" y="2936125"/>
                <a:ext cx="65725" cy="14250"/>
              </a:xfrm>
              <a:custGeom>
                <a:avLst/>
                <a:gdLst/>
                <a:ahLst/>
                <a:cxnLst/>
                <a:rect l="l" t="t" r="r" b="b"/>
                <a:pathLst>
                  <a:path w="2629" h="570" extrusionOk="0">
                    <a:moveTo>
                      <a:pt x="352" y="1"/>
                    </a:moveTo>
                    <a:cubicBezTo>
                      <a:pt x="37" y="32"/>
                      <a:pt x="1" y="452"/>
                      <a:pt x="241" y="452"/>
                    </a:cubicBezTo>
                    <a:cubicBezTo>
                      <a:pt x="273" y="452"/>
                      <a:pt x="310" y="444"/>
                      <a:pt x="352" y="428"/>
                    </a:cubicBezTo>
                    <a:lnTo>
                      <a:pt x="2273" y="428"/>
                    </a:lnTo>
                    <a:lnTo>
                      <a:pt x="2273" y="570"/>
                    </a:lnTo>
                    <a:cubicBezTo>
                      <a:pt x="2629" y="570"/>
                      <a:pt x="2629" y="36"/>
                      <a:pt x="2273"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 name="Group 23">
            <a:extLst>
              <a:ext uri="{FF2B5EF4-FFF2-40B4-BE49-F238E27FC236}">
                <a16:creationId xmlns:a16="http://schemas.microsoft.com/office/drawing/2014/main" id="{9A295D0E-DC7C-7F78-4DEF-3DFA7D080161}"/>
              </a:ext>
            </a:extLst>
          </p:cNvPr>
          <p:cNvGrpSpPr/>
          <p:nvPr/>
        </p:nvGrpSpPr>
        <p:grpSpPr>
          <a:xfrm rot="498690">
            <a:off x="7345944" y="6668782"/>
            <a:ext cx="600300" cy="575689"/>
            <a:chOff x="6834784" y="1206986"/>
            <a:chExt cx="600300" cy="575689"/>
          </a:xfrm>
        </p:grpSpPr>
        <p:sp>
          <p:nvSpPr>
            <p:cNvPr id="25" name="Google Shape;505;p45">
              <a:extLst>
                <a:ext uri="{FF2B5EF4-FFF2-40B4-BE49-F238E27FC236}">
                  <a16:creationId xmlns:a16="http://schemas.microsoft.com/office/drawing/2014/main" id="{2D3C6857-4837-3198-FFDA-7F8A611A4B59}"/>
                </a:ext>
              </a:extLst>
            </p:cNvPr>
            <p:cNvSpPr/>
            <p:nvPr/>
          </p:nvSpPr>
          <p:spPr>
            <a:xfrm>
              <a:off x="6834784" y="1248975"/>
              <a:ext cx="600300" cy="5337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06;p45">
              <a:extLst>
                <a:ext uri="{FF2B5EF4-FFF2-40B4-BE49-F238E27FC236}">
                  <a16:creationId xmlns:a16="http://schemas.microsoft.com/office/drawing/2014/main" id="{608B12FC-1B2C-CE5C-E6A7-BA6AA93E5009}"/>
                </a:ext>
              </a:extLst>
            </p:cNvPr>
            <p:cNvSpPr/>
            <p:nvPr/>
          </p:nvSpPr>
          <p:spPr>
            <a:xfrm>
              <a:off x="6951634" y="1206986"/>
              <a:ext cx="366600" cy="107400"/>
            </a:xfrm>
            <a:prstGeom prst="rect">
              <a:avLst/>
            </a:prstGeom>
            <a:solidFill>
              <a:srgbClr val="F9D07D">
                <a:alpha val="671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 name="Google Shape;540;p45">
              <a:extLst>
                <a:ext uri="{FF2B5EF4-FFF2-40B4-BE49-F238E27FC236}">
                  <a16:creationId xmlns:a16="http://schemas.microsoft.com/office/drawing/2014/main" id="{80AAC4EE-D750-B196-1C77-55E5943D5C4C}"/>
                </a:ext>
              </a:extLst>
            </p:cNvPr>
            <p:cNvGrpSpPr/>
            <p:nvPr/>
          </p:nvGrpSpPr>
          <p:grpSpPr>
            <a:xfrm>
              <a:off x="6956607" y="1333921"/>
              <a:ext cx="356654" cy="364887"/>
              <a:chOff x="7688888" y="2703775"/>
              <a:chExt cx="433200" cy="443200"/>
            </a:xfrm>
          </p:grpSpPr>
          <p:sp>
            <p:nvSpPr>
              <p:cNvPr id="28" name="Google Shape;541;p45">
                <a:extLst>
                  <a:ext uri="{FF2B5EF4-FFF2-40B4-BE49-F238E27FC236}">
                    <a16:creationId xmlns:a16="http://schemas.microsoft.com/office/drawing/2014/main" id="{7C7B46F1-9FC5-1D74-3498-1E084D768E0E}"/>
                  </a:ext>
                </a:extLst>
              </p:cNvPr>
              <p:cNvSpPr/>
              <p:nvPr/>
            </p:nvSpPr>
            <p:spPr>
              <a:xfrm>
                <a:off x="7688888" y="2924550"/>
                <a:ext cx="433200" cy="222425"/>
              </a:xfrm>
              <a:custGeom>
                <a:avLst/>
                <a:gdLst/>
                <a:ahLst/>
                <a:cxnLst/>
                <a:rect l="l" t="t" r="r" b="b"/>
                <a:pathLst>
                  <a:path w="17328" h="8897" extrusionOk="0">
                    <a:moveTo>
                      <a:pt x="16901" y="428"/>
                    </a:moveTo>
                    <a:lnTo>
                      <a:pt x="16901" y="1317"/>
                    </a:lnTo>
                    <a:cubicBezTo>
                      <a:pt x="16901" y="3773"/>
                      <a:pt x="14908" y="5765"/>
                      <a:pt x="12453" y="5765"/>
                    </a:cubicBezTo>
                    <a:lnTo>
                      <a:pt x="12275" y="5765"/>
                    </a:lnTo>
                    <a:cubicBezTo>
                      <a:pt x="12026" y="5765"/>
                      <a:pt x="11848" y="5907"/>
                      <a:pt x="11777" y="6121"/>
                    </a:cubicBezTo>
                    <a:cubicBezTo>
                      <a:pt x="11706" y="6299"/>
                      <a:pt x="11742" y="6548"/>
                      <a:pt x="11884" y="6690"/>
                    </a:cubicBezTo>
                    <a:lnTo>
                      <a:pt x="12525" y="7259"/>
                    </a:lnTo>
                    <a:cubicBezTo>
                      <a:pt x="12738" y="7473"/>
                      <a:pt x="12809" y="7758"/>
                      <a:pt x="12702" y="8007"/>
                    </a:cubicBezTo>
                    <a:cubicBezTo>
                      <a:pt x="12596" y="8291"/>
                      <a:pt x="12347" y="8469"/>
                      <a:pt x="12062" y="8469"/>
                    </a:cubicBezTo>
                    <a:lnTo>
                      <a:pt x="5373" y="8469"/>
                    </a:lnTo>
                    <a:cubicBezTo>
                      <a:pt x="4768" y="8469"/>
                      <a:pt x="4448" y="7722"/>
                      <a:pt x="4875" y="7295"/>
                    </a:cubicBezTo>
                    <a:lnTo>
                      <a:pt x="5515" y="6690"/>
                    </a:lnTo>
                    <a:cubicBezTo>
                      <a:pt x="5835" y="6334"/>
                      <a:pt x="5622" y="5801"/>
                      <a:pt x="5159" y="5801"/>
                    </a:cubicBezTo>
                    <a:lnTo>
                      <a:pt x="4875" y="5801"/>
                    </a:lnTo>
                    <a:cubicBezTo>
                      <a:pt x="2420" y="5801"/>
                      <a:pt x="427" y="3808"/>
                      <a:pt x="427" y="1353"/>
                    </a:cubicBezTo>
                    <a:lnTo>
                      <a:pt x="427" y="464"/>
                    </a:lnTo>
                    <a:lnTo>
                      <a:pt x="16901" y="428"/>
                    </a:lnTo>
                    <a:close/>
                    <a:moveTo>
                      <a:pt x="249" y="1"/>
                    </a:moveTo>
                    <a:cubicBezTo>
                      <a:pt x="107" y="1"/>
                      <a:pt x="0" y="108"/>
                      <a:pt x="0" y="250"/>
                    </a:cubicBezTo>
                    <a:lnTo>
                      <a:pt x="0" y="1246"/>
                    </a:lnTo>
                    <a:cubicBezTo>
                      <a:pt x="0" y="4022"/>
                      <a:pt x="2206" y="6228"/>
                      <a:pt x="4981" y="6228"/>
                    </a:cubicBezTo>
                    <a:lnTo>
                      <a:pt x="5159" y="6228"/>
                    </a:lnTo>
                    <a:cubicBezTo>
                      <a:pt x="5195" y="6228"/>
                      <a:pt x="5195" y="6263"/>
                      <a:pt x="5159" y="6263"/>
                    </a:cubicBezTo>
                    <a:lnTo>
                      <a:pt x="4554" y="6868"/>
                    </a:lnTo>
                    <a:cubicBezTo>
                      <a:pt x="4056" y="7366"/>
                      <a:pt x="4056" y="8113"/>
                      <a:pt x="4554" y="8576"/>
                    </a:cubicBezTo>
                    <a:cubicBezTo>
                      <a:pt x="4768" y="8789"/>
                      <a:pt x="5088" y="8896"/>
                      <a:pt x="5408" y="8896"/>
                    </a:cubicBezTo>
                    <a:lnTo>
                      <a:pt x="11848" y="8896"/>
                    </a:lnTo>
                    <a:cubicBezTo>
                      <a:pt x="12525" y="8896"/>
                      <a:pt x="13094" y="8327"/>
                      <a:pt x="13023" y="7615"/>
                    </a:cubicBezTo>
                    <a:cubicBezTo>
                      <a:pt x="12987" y="7331"/>
                      <a:pt x="12845" y="7046"/>
                      <a:pt x="12631" y="6832"/>
                    </a:cubicBezTo>
                    <a:lnTo>
                      <a:pt x="12026" y="6299"/>
                    </a:lnTo>
                    <a:cubicBezTo>
                      <a:pt x="12026" y="6263"/>
                      <a:pt x="12026" y="6263"/>
                      <a:pt x="12026" y="6228"/>
                    </a:cubicBezTo>
                    <a:lnTo>
                      <a:pt x="12311" y="6228"/>
                    </a:lnTo>
                    <a:cubicBezTo>
                      <a:pt x="15086" y="6228"/>
                      <a:pt x="17328" y="3986"/>
                      <a:pt x="17328" y="1211"/>
                    </a:cubicBezTo>
                    <a:lnTo>
                      <a:pt x="17328" y="250"/>
                    </a:lnTo>
                    <a:cubicBezTo>
                      <a:pt x="17328" y="108"/>
                      <a:pt x="17221" y="1"/>
                      <a:pt x="1707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542;p45">
                <a:extLst>
                  <a:ext uri="{FF2B5EF4-FFF2-40B4-BE49-F238E27FC236}">
                    <a16:creationId xmlns:a16="http://schemas.microsoft.com/office/drawing/2014/main" id="{8AB5F856-0068-3F20-4B42-29C2B2B54D3E}"/>
                  </a:ext>
                </a:extLst>
              </p:cNvPr>
              <p:cNvSpPr/>
              <p:nvPr/>
            </p:nvSpPr>
            <p:spPr>
              <a:xfrm>
                <a:off x="7704888" y="2853400"/>
                <a:ext cx="155700" cy="83650"/>
              </a:xfrm>
              <a:custGeom>
                <a:avLst/>
                <a:gdLst/>
                <a:ahLst/>
                <a:cxnLst/>
                <a:rect l="l" t="t" r="r" b="b"/>
                <a:pathLst>
                  <a:path w="6228" h="3346" extrusionOk="0">
                    <a:moveTo>
                      <a:pt x="3132" y="1"/>
                    </a:moveTo>
                    <a:cubicBezTo>
                      <a:pt x="1388" y="1"/>
                      <a:pt x="1" y="1388"/>
                      <a:pt x="1" y="3096"/>
                    </a:cubicBezTo>
                    <a:cubicBezTo>
                      <a:pt x="1" y="3256"/>
                      <a:pt x="125" y="3336"/>
                      <a:pt x="250" y="3336"/>
                    </a:cubicBezTo>
                    <a:cubicBezTo>
                      <a:pt x="374" y="3336"/>
                      <a:pt x="499" y="3256"/>
                      <a:pt x="499" y="3096"/>
                    </a:cubicBezTo>
                    <a:cubicBezTo>
                      <a:pt x="499" y="1637"/>
                      <a:pt x="1673" y="463"/>
                      <a:pt x="3132" y="463"/>
                    </a:cubicBezTo>
                    <a:cubicBezTo>
                      <a:pt x="4590" y="463"/>
                      <a:pt x="5765" y="1637"/>
                      <a:pt x="5765" y="3096"/>
                    </a:cubicBezTo>
                    <a:cubicBezTo>
                      <a:pt x="5765" y="3232"/>
                      <a:pt x="5863" y="3336"/>
                      <a:pt x="5996" y="3345"/>
                    </a:cubicBezTo>
                    <a:lnTo>
                      <a:pt x="5996" y="3345"/>
                    </a:lnTo>
                    <a:cubicBezTo>
                      <a:pt x="6129" y="3336"/>
                      <a:pt x="6227" y="3232"/>
                      <a:pt x="6227" y="3096"/>
                    </a:cubicBezTo>
                    <a:cubicBezTo>
                      <a:pt x="6227" y="1388"/>
                      <a:pt x="4840" y="1"/>
                      <a:pt x="3132" y="1"/>
                    </a:cubicBezTo>
                    <a:close/>
                    <a:moveTo>
                      <a:pt x="5996" y="3345"/>
                    </a:moveTo>
                    <a:cubicBezTo>
                      <a:pt x="5990" y="3345"/>
                      <a:pt x="5984" y="3345"/>
                      <a:pt x="5978" y="3345"/>
                    </a:cubicBezTo>
                    <a:lnTo>
                      <a:pt x="6014" y="3345"/>
                    </a:lnTo>
                    <a:cubicBezTo>
                      <a:pt x="6008" y="3345"/>
                      <a:pt x="6002" y="3345"/>
                      <a:pt x="5996" y="3345"/>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543;p45">
                <a:extLst>
                  <a:ext uri="{FF2B5EF4-FFF2-40B4-BE49-F238E27FC236}">
                    <a16:creationId xmlns:a16="http://schemas.microsoft.com/office/drawing/2014/main" id="{1A15FB68-D0CE-74B1-D604-8B83B043C096}"/>
                  </a:ext>
                </a:extLst>
              </p:cNvPr>
              <p:cNvSpPr/>
              <p:nvPr/>
            </p:nvSpPr>
            <p:spPr>
              <a:xfrm>
                <a:off x="7945063" y="2796250"/>
                <a:ext cx="111200" cy="140800"/>
              </a:xfrm>
              <a:custGeom>
                <a:avLst/>
                <a:gdLst/>
                <a:ahLst/>
                <a:cxnLst/>
                <a:rect l="l" t="t" r="r" b="b"/>
                <a:pathLst>
                  <a:path w="4448" h="5632" extrusionOk="0">
                    <a:moveTo>
                      <a:pt x="3309" y="0"/>
                    </a:moveTo>
                    <a:cubicBezTo>
                      <a:pt x="3108" y="0"/>
                      <a:pt x="2939" y="271"/>
                      <a:pt x="3131" y="436"/>
                    </a:cubicBezTo>
                    <a:lnTo>
                      <a:pt x="3274" y="579"/>
                    </a:lnTo>
                    <a:cubicBezTo>
                      <a:pt x="3558" y="863"/>
                      <a:pt x="3736" y="1255"/>
                      <a:pt x="3736" y="1646"/>
                    </a:cubicBezTo>
                    <a:cubicBezTo>
                      <a:pt x="3701" y="2073"/>
                      <a:pt x="3523" y="2464"/>
                      <a:pt x="3203" y="2714"/>
                    </a:cubicBezTo>
                    <a:lnTo>
                      <a:pt x="178" y="5204"/>
                    </a:lnTo>
                    <a:cubicBezTo>
                      <a:pt x="0" y="5346"/>
                      <a:pt x="107" y="5631"/>
                      <a:pt x="356" y="5631"/>
                    </a:cubicBezTo>
                    <a:cubicBezTo>
                      <a:pt x="392" y="5631"/>
                      <a:pt x="463" y="5631"/>
                      <a:pt x="498" y="5596"/>
                    </a:cubicBezTo>
                    <a:lnTo>
                      <a:pt x="3523" y="3105"/>
                    </a:lnTo>
                    <a:cubicBezTo>
                      <a:pt x="4412" y="2358"/>
                      <a:pt x="4448" y="1006"/>
                      <a:pt x="3630" y="187"/>
                    </a:cubicBezTo>
                    <a:lnTo>
                      <a:pt x="3487" y="81"/>
                    </a:lnTo>
                    <a:cubicBezTo>
                      <a:pt x="3431" y="24"/>
                      <a:pt x="3368" y="0"/>
                      <a:pt x="330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44;p45">
                <a:extLst>
                  <a:ext uri="{FF2B5EF4-FFF2-40B4-BE49-F238E27FC236}">
                    <a16:creationId xmlns:a16="http://schemas.microsoft.com/office/drawing/2014/main" id="{0798A14D-9782-B9CA-E5AA-D7EC625FF505}"/>
                  </a:ext>
                </a:extLst>
              </p:cNvPr>
              <p:cNvSpPr/>
              <p:nvPr/>
            </p:nvSpPr>
            <p:spPr>
              <a:xfrm>
                <a:off x="7837438" y="2759575"/>
                <a:ext cx="172575" cy="141875"/>
              </a:xfrm>
              <a:custGeom>
                <a:avLst/>
                <a:gdLst/>
                <a:ahLst/>
                <a:cxnLst/>
                <a:rect l="l" t="t" r="r" b="b"/>
                <a:pathLst>
                  <a:path w="6903" h="5675" extrusionOk="0">
                    <a:moveTo>
                      <a:pt x="5363" y="1"/>
                    </a:moveTo>
                    <a:cubicBezTo>
                      <a:pt x="4811" y="1"/>
                      <a:pt x="4262" y="233"/>
                      <a:pt x="3878" y="694"/>
                    </a:cubicBezTo>
                    <a:lnTo>
                      <a:pt x="107" y="5248"/>
                    </a:lnTo>
                    <a:cubicBezTo>
                      <a:pt x="0" y="5426"/>
                      <a:pt x="107" y="5675"/>
                      <a:pt x="320" y="5675"/>
                    </a:cubicBezTo>
                    <a:lnTo>
                      <a:pt x="285" y="5639"/>
                    </a:lnTo>
                    <a:cubicBezTo>
                      <a:pt x="356" y="5639"/>
                      <a:pt x="427" y="5604"/>
                      <a:pt x="498" y="5568"/>
                    </a:cubicBezTo>
                    <a:lnTo>
                      <a:pt x="4234" y="1014"/>
                    </a:lnTo>
                    <a:cubicBezTo>
                      <a:pt x="4483" y="694"/>
                      <a:pt x="4875" y="516"/>
                      <a:pt x="5266" y="480"/>
                    </a:cubicBezTo>
                    <a:cubicBezTo>
                      <a:pt x="5306" y="477"/>
                      <a:pt x="5345" y="475"/>
                      <a:pt x="5385" y="475"/>
                    </a:cubicBezTo>
                    <a:cubicBezTo>
                      <a:pt x="5735" y="475"/>
                      <a:pt x="6078" y="616"/>
                      <a:pt x="6333" y="872"/>
                    </a:cubicBezTo>
                    <a:lnTo>
                      <a:pt x="6476" y="978"/>
                    </a:lnTo>
                    <a:cubicBezTo>
                      <a:pt x="6511" y="1032"/>
                      <a:pt x="6574" y="1058"/>
                      <a:pt x="6640" y="1058"/>
                    </a:cubicBezTo>
                    <a:cubicBezTo>
                      <a:pt x="6707" y="1058"/>
                      <a:pt x="6778" y="1032"/>
                      <a:pt x="6832" y="978"/>
                    </a:cubicBezTo>
                    <a:cubicBezTo>
                      <a:pt x="6903" y="907"/>
                      <a:pt x="6903" y="729"/>
                      <a:pt x="6832" y="622"/>
                    </a:cubicBezTo>
                    <a:lnTo>
                      <a:pt x="6689" y="516"/>
                    </a:lnTo>
                    <a:cubicBezTo>
                      <a:pt x="6312" y="171"/>
                      <a:pt x="5836" y="1"/>
                      <a:pt x="5363"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45;p45">
                <a:extLst>
                  <a:ext uri="{FF2B5EF4-FFF2-40B4-BE49-F238E27FC236}">
                    <a16:creationId xmlns:a16="http://schemas.microsoft.com/office/drawing/2014/main" id="{6C107AF8-4221-6748-BC82-9E6A601227FF}"/>
                  </a:ext>
                </a:extLst>
              </p:cNvPr>
              <p:cNvSpPr/>
              <p:nvPr/>
            </p:nvSpPr>
            <p:spPr>
              <a:xfrm>
                <a:off x="7994863" y="2703775"/>
                <a:ext cx="122575" cy="105525"/>
              </a:xfrm>
              <a:custGeom>
                <a:avLst/>
                <a:gdLst/>
                <a:ahLst/>
                <a:cxnLst/>
                <a:rect l="l" t="t" r="r" b="b"/>
                <a:pathLst>
                  <a:path w="4903" h="4221" extrusionOk="0">
                    <a:moveTo>
                      <a:pt x="3207" y="464"/>
                    </a:moveTo>
                    <a:cubicBezTo>
                      <a:pt x="3593" y="464"/>
                      <a:pt x="3973" y="769"/>
                      <a:pt x="3950" y="1253"/>
                    </a:cubicBezTo>
                    <a:cubicBezTo>
                      <a:pt x="3950" y="1467"/>
                      <a:pt x="3844" y="1680"/>
                      <a:pt x="3701" y="1823"/>
                    </a:cubicBezTo>
                    <a:cubicBezTo>
                      <a:pt x="3559" y="1929"/>
                      <a:pt x="3559" y="2107"/>
                      <a:pt x="3701" y="2178"/>
                    </a:cubicBezTo>
                    <a:cubicBezTo>
                      <a:pt x="3844" y="2321"/>
                      <a:pt x="3950" y="2534"/>
                      <a:pt x="3950" y="2748"/>
                    </a:cubicBezTo>
                    <a:cubicBezTo>
                      <a:pt x="3950" y="3175"/>
                      <a:pt x="3595" y="3495"/>
                      <a:pt x="3203" y="3495"/>
                    </a:cubicBezTo>
                    <a:cubicBezTo>
                      <a:pt x="2847" y="3495"/>
                      <a:pt x="2563" y="3281"/>
                      <a:pt x="2492" y="2961"/>
                    </a:cubicBezTo>
                    <a:cubicBezTo>
                      <a:pt x="2447" y="2850"/>
                      <a:pt x="2347" y="2794"/>
                      <a:pt x="2243" y="2794"/>
                    </a:cubicBezTo>
                    <a:cubicBezTo>
                      <a:pt x="2181" y="2794"/>
                      <a:pt x="2118" y="2814"/>
                      <a:pt x="2065" y="2854"/>
                    </a:cubicBezTo>
                    <a:lnTo>
                      <a:pt x="1317" y="3602"/>
                    </a:lnTo>
                    <a:lnTo>
                      <a:pt x="712" y="3032"/>
                    </a:lnTo>
                    <a:lnTo>
                      <a:pt x="1460" y="2321"/>
                    </a:lnTo>
                    <a:cubicBezTo>
                      <a:pt x="1566" y="2214"/>
                      <a:pt x="1531" y="2001"/>
                      <a:pt x="1353" y="1929"/>
                    </a:cubicBezTo>
                    <a:cubicBezTo>
                      <a:pt x="606" y="1609"/>
                      <a:pt x="855" y="506"/>
                      <a:pt x="1673" y="506"/>
                    </a:cubicBezTo>
                    <a:cubicBezTo>
                      <a:pt x="1887" y="506"/>
                      <a:pt x="2100" y="577"/>
                      <a:pt x="2242" y="755"/>
                    </a:cubicBezTo>
                    <a:cubicBezTo>
                      <a:pt x="2296" y="826"/>
                      <a:pt x="2367" y="862"/>
                      <a:pt x="2438" y="862"/>
                    </a:cubicBezTo>
                    <a:cubicBezTo>
                      <a:pt x="2509" y="862"/>
                      <a:pt x="2580" y="826"/>
                      <a:pt x="2634" y="755"/>
                    </a:cubicBezTo>
                    <a:cubicBezTo>
                      <a:pt x="2784" y="555"/>
                      <a:pt x="2996" y="464"/>
                      <a:pt x="3207" y="464"/>
                    </a:cubicBezTo>
                    <a:close/>
                    <a:moveTo>
                      <a:pt x="3194" y="1"/>
                    </a:moveTo>
                    <a:cubicBezTo>
                      <a:pt x="2949" y="1"/>
                      <a:pt x="2695" y="78"/>
                      <a:pt x="2456" y="257"/>
                    </a:cubicBezTo>
                    <a:cubicBezTo>
                      <a:pt x="2242" y="115"/>
                      <a:pt x="1958" y="8"/>
                      <a:pt x="1673" y="8"/>
                    </a:cubicBezTo>
                    <a:cubicBezTo>
                      <a:pt x="535" y="8"/>
                      <a:pt x="1" y="1467"/>
                      <a:pt x="890" y="2214"/>
                    </a:cubicBezTo>
                    <a:lnTo>
                      <a:pt x="179" y="2890"/>
                    </a:lnTo>
                    <a:cubicBezTo>
                      <a:pt x="72" y="2997"/>
                      <a:pt x="72" y="3139"/>
                      <a:pt x="179" y="3246"/>
                    </a:cubicBezTo>
                    <a:lnTo>
                      <a:pt x="1139" y="4135"/>
                    </a:lnTo>
                    <a:cubicBezTo>
                      <a:pt x="1175" y="4171"/>
                      <a:pt x="1246" y="4207"/>
                      <a:pt x="1317" y="4207"/>
                    </a:cubicBezTo>
                    <a:cubicBezTo>
                      <a:pt x="1336" y="4216"/>
                      <a:pt x="1356" y="4220"/>
                      <a:pt x="1374" y="4220"/>
                    </a:cubicBezTo>
                    <a:cubicBezTo>
                      <a:pt x="1424" y="4220"/>
                      <a:pt x="1469" y="4187"/>
                      <a:pt x="1495" y="4135"/>
                    </a:cubicBezTo>
                    <a:lnTo>
                      <a:pt x="2171" y="3459"/>
                    </a:lnTo>
                    <a:cubicBezTo>
                      <a:pt x="2452" y="3840"/>
                      <a:pt x="2812" y="3998"/>
                      <a:pt x="3162" y="3998"/>
                    </a:cubicBezTo>
                    <a:cubicBezTo>
                      <a:pt x="4056" y="3998"/>
                      <a:pt x="4889" y="2972"/>
                      <a:pt x="4199" y="2001"/>
                    </a:cubicBezTo>
                    <a:cubicBezTo>
                      <a:pt x="4902" y="1101"/>
                      <a:pt x="4116" y="1"/>
                      <a:pt x="3194"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546;p45">
                <a:extLst>
                  <a:ext uri="{FF2B5EF4-FFF2-40B4-BE49-F238E27FC236}">
                    <a16:creationId xmlns:a16="http://schemas.microsoft.com/office/drawing/2014/main" id="{F10EEB11-23A3-2C28-64FA-1FF8379AC757}"/>
                  </a:ext>
                </a:extLst>
              </p:cNvPr>
              <p:cNvSpPr/>
              <p:nvPr/>
            </p:nvSpPr>
            <p:spPr>
              <a:xfrm>
                <a:off x="7909938" y="2800175"/>
                <a:ext cx="44050" cy="37250"/>
              </a:xfrm>
              <a:custGeom>
                <a:avLst/>
                <a:gdLst/>
                <a:ahLst/>
                <a:cxnLst/>
                <a:rect l="l" t="t" r="r" b="b"/>
                <a:pathLst>
                  <a:path w="1762" h="1490" extrusionOk="0">
                    <a:moveTo>
                      <a:pt x="364" y="0"/>
                    </a:moveTo>
                    <a:cubicBezTo>
                      <a:pt x="176" y="0"/>
                      <a:pt x="1" y="254"/>
                      <a:pt x="196" y="422"/>
                    </a:cubicBezTo>
                    <a:lnTo>
                      <a:pt x="1227" y="1382"/>
                    </a:lnTo>
                    <a:cubicBezTo>
                      <a:pt x="1263" y="1418"/>
                      <a:pt x="1334" y="1454"/>
                      <a:pt x="1370" y="1454"/>
                    </a:cubicBezTo>
                    <a:lnTo>
                      <a:pt x="1370" y="1489"/>
                    </a:lnTo>
                    <a:cubicBezTo>
                      <a:pt x="1654" y="1489"/>
                      <a:pt x="1761" y="1169"/>
                      <a:pt x="1548" y="1027"/>
                    </a:cubicBezTo>
                    <a:lnTo>
                      <a:pt x="516" y="66"/>
                    </a:lnTo>
                    <a:cubicBezTo>
                      <a:pt x="470" y="20"/>
                      <a:pt x="417" y="0"/>
                      <a:pt x="36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547;p45">
                <a:extLst>
                  <a:ext uri="{FF2B5EF4-FFF2-40B4-BE49-F238E27FC236}">
                    <a16:creationId xmlns:a16="http://schemas.microsoft.com/office/drawing/2014/main" id="{4366F55C-2D1A-7D68-0A82-C8B91A2A8857}"/>
                  </a:ext>
                </a:extLst>
              </p:cNvPr>
              <p:cNvSpPr/>
              <p:nvPr/>
            </p:nvSpPr>
            <p:spPr>
              <a:xfrm>
                <a:off x="7985163" y="2827750"/>
                <a:ext cx="53100" cy="47975"/>
              </a:xfrm>
              <a:custGeom>
                <a:avLst/>
                <a:gdLst/>
                <a:ahLst/>
                <a:cxnLst/>
                <a:rect l="l" t="t" r="r" b="b"/>
                <a:pathLst>
                  <a:path w="2124" h="1919" extrusionOk="0">
                    <a:moveTo>
                      <a:pt x="334" y="0"/>
                    </a:moveTo>
                    <a:cubicBezTo>
                      <a:pt x="145" y="0"/>
                      <a:pt x="0" y="254"/>
                      <a:pt x="140" y="422"/>
                    </a:cubicBezTo>
                    <a:lnTo>
                      <a:pt x="1563" y="1809"/>
                    </a:lnTo>
                    <a:cubicBezTo>
                      <a:pt x="1634" y="1880"/>
                      <a:pt x="1670" y="1916"/>
                      <a:pt x="1741" y="1916"/>
                    </a:cubicBezTo>
                    <a:lnTo>
                      <a:pt x="1777" y="1916"/>
                    </a:lnTo>
                    <a:cubicBezTo>
                      <a:pt x="1789" y="1918"/>
                      <a:pt x="1802" y="1919"/>
                      <a:pt x="1814" y="1919"/>
                    </a:cubicBezTo>
                    <a:cubicBezTo>
                      <a:pt x="2036" y="1919"/>
                      <a:pt x="2123" y="1624"/>
                      <a:pt x="1954" y="1489"/>
                    </a:cubicBezTo>
                    <a:lnTo>
                      <a:pt x="496" y="66"/>
                    </a:lnTo>
                    <a:cubicBezTo>
                      <a:pt x="442" y="20"/>
                      <a:pt x="386" y="0"/>
                      <a:pt x="33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548;p45">
                <a:extLst>
                  <a:ext uri="{FF2B5EF4-FFF2-40B4-BE49-F238E27FC236}">
                    <a16:creationId xmlns:a16="http://schemas.microsoft.com/office/drawing/2014/main" id="{62D16661-A44B-19C2-4CC1-CC1266B7DB7F}"/>
                  </a:ext>
                </a:extLst>
              </p:cNvPr>
              <p:cNvSpPr/>
              <p:nvPr/>
            </p:nvSpPr>
            <p:spPr>
              <a:xfrm>
                <a:off x="7936038" y="2872975"/>
                <a:ext cx="51750" cy="43600"/>
              </a:xfrm>
              <a:custGeom>
                <a:avLst/>
                <a:gdLst/>
                <a:ahLst/>
                <a:cxnLst/>
                <a:rect l="l" t="t" r="r" b="b"/>
                <a:pathLst>
                  <a:path w="2070" h="1744" extrusionOk="0">
                    <a:moveTo>
                      <a:pt x="374" y="1"/>
                    </a:moveTo>
                    <a:cubicBezTo>
                      <a:pt x="170" y="1"/>
                      <a:pt x="1" y="251"/>
                      <a:pt x="148" y="427"/>
                    </a:cubicBezTo>
                    <a:lnTo>
                      <a:pt x="1571" y="1673"/>
                    </a:lnTo>
                    <a:cubicBezTo>
                      <a:pt x="1607" y="1708"/>
                      <a:pt x="1678" y="1744"/>
                      <a:pt x="1713" y="1744"/>
                    </a:cubicBezTo>
                    <a:cubicBezTo>
                      <a:pt x="1962" y="1744"/>
                      <a:pt x="2069" y="1459"/>
                      <a:pt x="1891" y="1281"/>
                    </a:cubicBezTo>
                    <a:lnTo>
                      <a:pt x="504" y="36"/>
                    </a:lnTo>
                    <a:cubicBezTo>
                      <a:pt x="461" y="11"/>
                      <a:pt x="417" y="1"/>
                      <a:pt x="374"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549;p45">
                <a:extLst>
                  <a:ext uri="{FF2B5EF4-FFF2-40B4-BE49-F238E27FC236}">
                    <a16:creationId xmlns:a16="http://schemas.microsoft.com/office/drawing/2014/main" id="{78601982-4C9C-40D7-F501-06478878A918}"/>
                  </a:ext>
                </a:extLst>
              </p:cNvPr>
              <p:cNvSpPr/>
              <p:nvPr/>
            </p:nvSpPr>
            <p:spPr>
              <a:xfrm>
                <a:off x="8017113" y="2865850"/>
                <a:ext cx="63175" cy="71200"/>
              </a:xfrm>
              <a:custGeom>
                <a:avLst/>
                <a:gdLst/>
                <a:ahLst/>
                <a:cxnLst/>
                <a:rect l="l" t="t" r="r" b="b"/>
                <a:pathLst>
                  <a:path w="2527" h="2848" extrusionOk="0">
                    <a:moveTo>
                      <a:pt x="356" y="1"/>
                    </a:moveTo>
                    <a:cubicBezTo>
                      <a:pt x="72" y="1"/>
                      <a:pt x="0" y="392"/>
                      <a:pt x="285" y="499"/>
                    </a:cubicBezTo>
                    <a:cubicBezTo>
                      <a:pt x="1281" y="641"/>
                      <a:pt x="2029" y="1495"/>
                      <a:pt x="2029" y="2527"/>
                    </a:cubicBezTo>
                    <a:cubicBezTo>
                      <a:pt x="2029" y="2527"/>
                      <a:pt x="2029" y="2527"/>
                      <a:pt x="2029" y="2562"/>
                    </a:cubicBezTo>
                    <a:cubicBezTo>
                      <a:pt x="1993" y="2705"/>
                      <a:pt x="2100" y="2847"/>
                      <a:pt x="2278" y="2847"/>
                    </a:cubicBezTo>
                    <a:cubicBezTo>
                      <a:pt x="2384" y="2847"/>
                      <a:pt x="2491" y="2776"/>
                      <a:pt x="2527" y="2634"/>
                    </a:cubicBezTo>
                    <a:cubicBezTo>
                      <a:pt x="2527" y="2598"/>
                      <a:pt x="2527" y="2562"/>
                      <a:pt x="2527" y="2527"/>
                    </a:cubicBezTo>
                    <a:cubicBezTo>
                      <a:pt x="2491" y="1282"/>
                      <a:pt x="1602" y="214"/>
                      <a:pt x="35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550;p45">
                <a:extLst>
                  <a:ext uri="{FF2B5EF4-FFF2-40B4-BE49-F238E27FC236}">
                    <a16:creationId xmlns:a16="http://schemas.microsoft.com/office/drawing/2014/main" id="{57B80A12-9679-C70F-1A42-BD645ED7E5F6}"/>
                  </a:ext>
                </a:extLst>
              </p:cNvPr>
              <p:cNvSpPr/>
              <p:nvPr/>
            </p:nvSpPr>
            <p:spPr>
              <a:xfrm>
                <a:off x="7777838" y="2814175"/>
                <a:ext cx="71175" cy="51825"/>
              </a:xfrm>
              <a:custGeom>
                <a:avLst/>
                <a:gdLst/>
                <a:ahLst/>
                <a:cxnLst/>
                <a:rect l="l" t="t" r="r" b="b"/>
                <a:pathLst>
                  <a:path w="2847" h="2073" extrusionOk="0">
                    <a:moveTo>
                      <a:pt x="1848" y="531"/>
                    </a:moveTo>
                    <a:cubicBezTo>
                      <a:pt x="1895" y="531"/>
                      <a:pt x="1944" y="533"/>
                      <a:pt x="1993" y="538"/>
                    </a:cubicBezTo>
                    <a:lnTo>
                      <a:pt x="2277" y="538"/>
                    </a:lnTo>
                    <a:cubicBezTo>
                      <a:pt x="2277" y="787"/>
                      <a:pt x="2171" y="1036"/>
                      <a:pt x="1993" y="1214"/>
                    </a:cubicBezTo>
                    <a:cubicBezTo>
                      <a:pt x="1716" y="1463"/>
                      <a:pt x="1352" y="1605"/>
                      <a:pt x="987" y="1605"/>
                    </a:cubicBezTo>
                    <a:cubicBezTo>
                      <a:pt x="883" y="1605"/>
                      <a:pt x="779" y="1593"/>
                      <a:pt x="676" y="1570"/>
                    </a:cubicBezTo>
                    <a:cubicBezTo>
                      <a:pt x="605" y="1570"/>
                      <a:pt x="534" y="1605"/>
                      <a:pt x="498" y="1641"/>
                    </a:cubicBezTo>
                    <a:cubicBezTo>
                      <a:pt x="534" y="1320"/>
                      <a:pt x="676" y="1071"/>
                      <a:pt x="925" y="858"/>
                    </a:cubicBezTo>
                    <a:cubicBezTo>
                      <a:pt x="1205" y="640"/>
                      <a:pt x="1513" y="531"/>
                      <a:pt x="1848" y="531"/>
                    </a:cubicBezTo>
                    <a:close/>
                    <a:moveTo>
                      <a:pt x="1998" y="0"/>
                    </a:moveTo>
                    <a:cubicBezTo>
                      <a:pt x="1496" y="0"/>
                      <a:pt x="1014" y="160"/>
                      <a:pt x="605" y="467"/>
                    </a:cubicBezTo>
                    <a:cubicBezTo>
                      <a:pt x="249" y="822"/>
                      <a:pt x="0" y="1285"/>
                      <a:pt x="0" y="1819"/>
                    </a:cubicBezTo>
                    <a:cubicBezTo>
                      <a:pt x="0" y="1949"/>
                      <a:pt x="106" y="2026"/>
                      <a:pt x="221" y="2026"/>
                    </a:cubicBezTo>
                    <a:cubicBezTo>
                      <a:pt x="295" y="2026"/>
                      <a:pt x="372" y="1995"/>
                      <a:pt x="427" y="1925"/>
                    </a:cubicBezTo>
                    <a:cubicBezTo>
                      <a:pt x="463" y="2032"/>
                      <a:pt x="534" y="2068"/>
                      <a:pt x="641" y="2068"/>
                    </a:cubicBezTo>
                    <a:lnTo>
                      <a:pt x="890" y="2068"/>
                    </a:lnTo>
                    <a:cubicBezTo>
                      <a:pt x="934" y="2071"/>
                      <a:pt x="979" y="2072"/>
                      <a:pt x="1024" y="2072"/>
                    </a:cubicBezTo>
                    <a:cubicBezTo>
                      <a:pt x="1517" y="2072"/>
                      <a:pt x="2025" y="1893"/>
                      <a:pt x="2384" y="1534"/>
                    </a:cubicBezTo>
                    <a:cubicBezTo>
                      <a:pt x="2669" y="1214"/>
                      <a:pt x="2847" y="751"/>
                      <a:pt x="2811" y="289"/>
                    </a:cubicBezTo>
                    <a:cubicBezTo>
                      <a:pt x="2775" y="182"/>
                      <a:pt x="2704" y="75"/>
                      <a:pt x="2598" y="75"/>
                    </a:cubicBezTo>
                    <a:cubicBezTo>
                      <a:pt x="2397" y="25"/>
                      <a:pt x="2196" y="0"/>
                      <a:pt x="199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551;p45">
                <a:extLst>
                  <a:ext uri="{FF2B5EF4-FFF2-40B4-BE49-F238E27FC236}">
                    <a16:creationId xmlns:a16="http://schemas.microsoft.com/office/drawing/2014/main" id="{D46290B4-EB56-3557-A38E-4D537FC505CC}"/>
                  </a:ext>
                </a:extLst>
              </p:cNvPr>
              <p:cNvSpPr/>
              <p:nvPr/>
            </p:nvSpPr>
            <p:spPr>
              <a:xfrm>
                <a:off x="7718238" y="2814700"/>
                <a:ext cx="71175" cy="51300"/>
              </a:xfrm>
              <a:custGeom>
                <a:avLst/>
                <a:gdLst/>
                <a:ahLst/>
                <a:cxnLst/>
                <a:rect l="l" t="t" r="r" b="b"/>
                <a:pathLst>
                  <a:path w="2847" h="2052" extrusionOk="0">
                    <a:moveTo>
                      <a:pt x="815" y="495"/>
                    </a:moveTo>
                    <a:cubicBezTo>
                      <a:pt x="1191" y="495"/>
                      <a:pt x="1573" y="609"/>
                      <a:pt x="1886" y="837"/>
                    </a:cubicBezTo>
                    <a:cubicBezTo>
                      <a:pt x="2135" y="1050"/>
                      <a:pt x="2277" y="1299"/>
                      <a:pt x="2349" y="1620"/>
                    </a:cubicBezTo>
                    <a:cubicBezTo>
                      <a:pt x="2277" y="1584"/>
                      <a:pt x="2242" y="1549"/>
                      <a:pt x="2171" y="1549"/>
                    </a:cubicBezTo>
                    <a:lnTo>
                      <a:pt x="2135" y="1549"/>
                    </a:lnTo>
                    <a:cubicBezTo>
                      <a:pt x="2033" y="1572"/>
                      <a:pt x="1929" y="1584"/>
                      <a:pt x="1825" y="1584"/>
                    </a:cubicBezTo>
                    <a:cubicBezTo>
                      <a:pt x="1459" y="1584"/>
                      <a:pt x="1096" y="1442"/>
                      <a:pt x="819" y="1193"/>
                    </a:cubicBezTo>
                    <a:cubicBezTo>
                      <a:pt x="641" y="1015"/>
                      <a:pt x="534" y="766"/>
                      <a:pt x="534" y="517"/>
                    </a:cubicBezTo>
                    <a:cubicBezTo>
                      <a:pt x="626" y="502"/>
                      <a:pt x="720" y="495"/>
                      <a:pt x="815" y="495"/>
                    </a:cubicBezTo>
                    <a:close/>
                    <a:moveTo>
                      <a:pt x="768" y="0"/>
                    </a:moveTo>
                    <a:cubicBezTo>
                      <a:pt x="595" y="0"/>
                      <a:pt x="421" y="18"/>
                      <a:pt x="249" y="54"/>
                    </a:cubicBezTo>
                    <a:cubicBezTo>
                      <a:pt x="143" y="90"/>
                      <a:pt x="36" y="161"/>
                      <a:pt x="36" y="268"/>
                    </a:cubicBezTo>
                    <a:cubicBezTo>
                      <a:pt x="0" y="730"/>
                      <a:pt x="143" y="1193"/>
                      <a:pt x="463" y="1549"/>
                    </a:cubicBezTo>
                    <a:cubicBezTo>
                      <a:pt x="821" y="1874"/>
                      <a:pt x="1299" y="2051"/>
                      <a:pt x="1787" y="2051"/>
                    </a:cubicBezTo>
                    <a:cubicBezTo>
                      <a:pt x="1832" y="2051"/>
                      <a:pt x="1877" y="2050"/>
                      <a:pt x="1922" y="2047"/>
                    </a:cubicBezTo>
                    <a:lnTo>
                      <a:pt x="2171" y="2047"/>
                    </a:lnTo>
                    <a:cubicBezTo>
                      <a:pt x="2277" y="2047"/>
                      <a:pt x="2349" y="1976"/>
                      <a:pt x="2384" y="1904"/>
                    </a:cubicBezTo>
                    <a:cubicBezTo>
                      <a:pt x="2438" y="1972"/>
                      <a:pt x="2517" y="2003"/>
                      <a:pt x="2595" y="2003"/>
                    </a:cubicBezTo>
                    <a:cubicBezTo>
                      <a:pt x="2723" y="2003"/>
                      <a:pt x="2847" y="1917"/>
                      <a:pt x="2847" y="1762"/>
                    </a:cubicBezTo>
                    <a:cubicBezTo>
                      <a:pt x="2811" y="1264"/>
                      <a:pt x="2598" y="801"/>
                      <a:pt x="2206" y="446"/>
                    </a:cubicBezTo>
                    <a:cubicBezTo>
                      <a:pt x="1782" y="154"/>
                      <a:pt x="1278" y="0"/>
                      <a:pt x="76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2" name="Group 461">
            <a:extLst>
              <a:ext uri="{FF2B5EF4-FFF2-40B4-BE49-F238E27FC236}">
                <a16:creationId xmlns:a16="http://schemas.microsoft.com/office/drawing/2014/main" id="{DEF42E21-670A-70EE-1ACB-32F82912BB02}"/>
              </a:ext>
            </a:extLst>
          </p:cNvPr>
          <p:cNvGrpSpPr/>
          <p:nvPr/>
        </p:nvGrpSpPr>
        <p:grpSpPr>
          <a:xfrm rot="20816665">
            <a:off x="2738818" y="8913684"/>
            <a:ext cx="645791" cy="579115"/>
            <a:chOff x="-3059657" y="2644086"/>
            <a:chExt cx="864600" cy="829696"/>
          </a:xfrm>
        </p:grpSpPr>
        <p:sp>
          <p:nvSpPr>
            <p:cNvPr id="460" name="Google Shape;873;p58">
              <a:extLst>
                <a:ext uri="{FF2B5EF4-FFF2-40B4-BE49-F238E27FC236}">
                  <a16:creationId xmlns:a16="http://schemas.microsoft.com/office/drawing/2014/main" id="{07FF66C6-8DB4-61AA-33B0-00B65E31FE63}"/>
                </a:ext>
              </a:extLst>
            </p:cNvPr>
            <p:cNvSpPr/>
            <p:nvPr/>
          </p:nvSpPr>
          <p:spPr>
            <a:xfrm>
              <a:off x="-3059657" y="2704582"/>
              <a:ext cx="864600" cy="7692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874;p58">
              <a:extLst>
                <a:ext uri="{FF2B5EF4-FFF2-40B4-BE49-F238E27FC236}">
                  <a16:creationId xmlns:a16="http://schemas.microsoft.com/office/drawing/2014/main" id="{A08CA9EE-307A-D331-6EB6-92AACAD71B61}"/>
                </a:ext>
              </a:extLst>
            </p:cNvPr>
            <p:cNvSpPr/>
            <p:nvPr/>
          </p:nvSpPr>
          <p:spPr>
            <a:xfrm>
              <a:off x="-2898331" y="2644086"/>
              <a:ext cx="528300" cy="154800"/>
            </a:xfrm>
            <a:prstGeom prst="rect">
              <a:avLst/>
            </a:prstGeom>
            <a:solidFill>
              <a:srgbClr val="F0ACBB">
                <a:alpha val="61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0263;p84">
              <a:extLst>
                <a:ext uri="{FF2B5EF4-FFF2-40B4-BE49-F238E27FC236}">
                  <a16:creationId xmlns:a16="http://schemas.microsoft.com/office/drawing/2014/main" id="{CD89A862-909B-7B58-AEEB-C4E6EA69E341}"/>
                </a:ext>
              </a:extLst>
            </p:cNvPr>
            <p:cNvSpPr/>
            <p:nvPr/>
          </p:nvSpPr>
          <p:spPr>
            <a:xfrm>
              <a:off x="-2782180" y="2933708"/>
              <a:ext cx="291750" cy="463874"/>
            </a:xfrm>
            <a:custGeom>
              <a:avLst/>
              <a:gdLst/>
              <a:ahLst/>
              <a:cxnLst/>
              <a:rect l="l" t="t" r="r" b="b"/>
              <a:pathLst>
                <a:path w="9990" h="11133" extrusionOk="0">
                  <a:moveTo>
                    <a:pt x="3096" y="1"/>
                  </a:moveTo>
                  <a:cubicBezTo>
                    <a:pt x="1358" y="36"/>
                    <a:pt x="0" y="1656"/>
                    <a:pt x="346" y="3418"/>
                  </a:cubicBezTo>
                  <a:cubicBezTo>
                    <a:pt x="356" y="3494"/>
                    <a:pt x="437" y="3550"/>
                    <a:pt x="514" y="3550"/>
                  </a:cubicBezTo>
                  <a:cubicBezTo>
                    <a:pt x="522" y="3550"/>
                    <a:pt x="529" y="3550"/>
                    <a:pt x="536" y="3549"/>
                  </a:cubicBezTo>
                  <a:cubicBezTo>
                    <a:pt x="631" y="3525"/>
                    <a:pt x="691" y="3441"/>
                    <a:pt x="667" y="3358"/>
                  </a:cubicBezTo>
                  <a:cubicBezTo>
                    <a:pt x="369" y="1810"/>
                    <a:pt x="1560" y="358"/>
                    <a:pt x="3108" y="334"/>
                  </a:cubicBezTo>
                  <a:cubicBezTo>
                    <a:pt x="3128" y="333"/>
                    <a:pt x="3148" y="333"/>
                    <a:pt x="3168" y="333"/>
                  </a:cubicBezTo>
                  <a:cubicBezTo>
                    <a:pt x="3671" y="333"/>
                    <a:pt x="4160" y="476"/>
                    <a:pt x="4572" y="763"/>
                  </a:cubicBezTo>
                  <a:cubicBezTo>
                    <a:pt x="4745" y="876"/>
                    <a:pt x="4935" y="932"/>
                    <a:pt x="5124" y="932"/>
                  </a:cubicBezTo>
                  <a:cubicBezTo>
                    <a:pt x="5313" y="932"/>
                    <a:pt x="5501" y="876"/>
                    <a:pt x="5668" y="763"/>
                  </a:cubicBezTo>
                  <a:cubicBezTo>
                    <a:pt x="6113" y="465"/>
                    <a:pt x="6597" y="331"/>
                    <a:pt x="7070" y="331"/>
                  </a:cubicBezTo>
                  <a:cubicBezTo>
                    <a:pt x="8393" y="331"/>
                    <a:pt x="9624" y="1384"/>
                    <a:pt x="9632" y="2858"/>
                  </a:cubicBezTo>
                  <a:cubicBezTo>
                    <a:pt x="9632" y="3477"/>
                    <a:pt x="9406" y="4073"/>
                    <a:pt x="9025" y="4525"/>
                  </a:cubicBezTo>
                  <a:cubicBezTo>
                    <a:pt x="8370" y="5287"/>
                    <a:pt x="8013" y="6228"/>
                    <a:pt x="8013" y="7192"/>
                  </a:cubicBezTo>
                  <a:lnTo>
                    <a:pt x="8013" y="8966"/>
                  </a:lnTo>
                  <a:cubicBezTo>
                    <a:pt x="8013" y="9930"/>
                    <a:pt x="7263" y="10716"/>
                    <a:pt x="6322" y="10811"/>
                  </a:cubicBezTo>
                  <a:lnTo>
                    <a:pt x="6322" y="8573"/>
                  </a:lnTo>
                  <a:cubicBezTo>
                    <a:pt x="6322" y="7918"/>
                    <a:pt x="5787" y="7382"/>
                    <a:pt x="5132" y="7382"/>
                  </a:cubicBezTo>
                  <a:cubicBezTo>
                    <a:pt x="4477" y="7382"/>
                    <a:pt x="3941" y="7918"/>
                    <a:pt x="3941" y="8573"/>
                  </a:cubicBezTo>
                  <a:lnTo>
                    <a:pt x="3941" y="10811"/>
                  </a:lnTo>
                  <a:cubicBezTo>
                    <a:pt x="3013" y="10716"/>
                    <a:pt x="2262" y="9930"/>
                    <a:pt x="2262" y="8966"/>
                  </a:cubicBezTo>
                  <a:lnTo>
                    <a:pt x="2262" y="7192"/>
                  </a:lnTo>
                  <a:cubicBezTo>
                    <a:pt x="2262" y="6228"/>
                    <a:pt x="1905" y="5275"/>
                    <a:pt x="1250" y="4525"/>
                  </a:cubicBezTo>
                  <a:cubicBezTo>
                    <a:pt x="1131" y="4394"/>
                    <a:pt x="1048" y="4263"/>
                    <a:pt x="953" y="4096"/>
                  </a:cubicBezTo>
                  <a:cubicBezTo>
                    <a:pt x="920" y="4047"/>
                    <a:pt x="865" y="4015"/>
                    <a:pt x="807" y="4015"/>
                  </a:cubicBezTo>
                  <a:cubicBezTo>
                    <a:pt x="780" y="4015"/>
                    <a:pt x="753" y="4022"/>
                    <a:pt x="727" y="4037"/>
                  </a:cubicBezTo>
                  <a:cubicBezTo>
                    <a:pt x="655" y="4084"/>
                    <a:pt x="631" y="4192"/>
                    <a:pt x="667" y="4263"/>
                  </a:cubicBezTo>
                  <a:cubicBezTo>
                    <a:pt x="762" y="4430"/>
                    <a:pt x="881" y="4584"/>
                    <a:pt x="1012" y="4739"/>
                  </a:cubicBezTo>
                  <a:cubicBezTo>
                    <a:pt x="1608" y="5442"/>
                    <a:pt x="1953" y="6299"/>
                    <a:pt x="1953" y="7192"/>
                  </a:cubicBezTo>
                  <a:lnTo>
                    <a:pt x="1953" y="8966"/>
                  </a:lnTo>
                  <a:cubicBezTo>
                    <a:pt x="1953" y="10168"/>
                    <a:pt x="2929" y="11133"/>
                    <a:pt x="4120" y="11133"/>
                  </a:cubicBezTo>
                  <a:cubicBezTo>
                    <a:pt x="4215" y="11133"/>
                    <a:pt x="4286" y="11061"/>
                    <a:pt x="4286" y="10978"/>
                  </a:cubicBezTo>
                  <a:lnTo>
                    <a:pt x="4286" y="8561"/>
                  </a:lnTo>
                  <a:cubicBezTo>
                    <a:pt x="4286" y="8085"/>
                    <a:pt x="4679" y="7704"/>
                    <a:pt x="5156" y="7704"/>
                  </a:cubicBezTo>
                  <a:cubicBezTo>
                    <a:pt x="5632" y="7704"/>
                    <a:pt x="6013" y="8085"/>
                    <a:pt x="6013" y="8561"/>
                  </a:cubicBezTo>
                  <a:lnTo>
                    <a:pt x="6013" y="10978"/>
                  </a:lnTo>
                  <a:cubicBezTo>
                    <a:pt x="6013" y="11061"/>
                    <a:pt x="6084" y="11133"/>
                    <a:pt x="6180" y="11133"/>
                  </a:cubicBezTo>
                  <a:cubicBezTo>
                    <a:pt x="7382" y="11133"/>
                    <a:pt x="8347" y="10157"/>
                    <a:pt x="8347" y="8966"/>
                  </a:cubicBezTo>
                  <a:lnTo>
                    <a:pt x="8347" y="7192"/>
                  </a:lnTo>
                  <a:cubicBezTo>
                    <a:pt x="8347" y="6299"/>
                    <a:pt x="8680" y="5442"/>
                    <a:pt x="9287" y="4739"/>
                  </a:cubicBezTo>
                  <a:cubicBezTo>
                    <a:pt x="9740" y="4215"/>
                    <a:pt x="9990" y="3549"/>
                    <a:pt x="9990" y="2858"/>
                  </a:cubicBezTo>
                  <a:cubicBezTo>
                    <a:pt x="9955" y="1194"/>
                    <a:pt x="8560" y="7"/>
                    <a:pt x="7072" y="7"/>
                  </a:cubicBezTo>
                  <a:cubicBezTo>
                    <a:pt x="6537" y="7"/>
                    <a:pt x="5990" y="161"/>
                    <a:pt x="5489" y="501"/>
                  </a:cubicBezTo>
                  <a:cubicBezTo>
                    <a:pt x="5382" y="572"/>
                    <a:pt x="5257" y="608"/>
                    <a:pt x="5129" y="608"/>
                  </a:cubicBezTo>
                  <a:cubicBezTo>
                    <a:pt x="5001" y="608"/>
                    <a:pt x="4870" y="572"/>
                    <a:pt x="4751" y="501"/>
                  </a:cubicBezTo>
                  <a:cubicBezTo>
                    <a:pt x="4263" y="167"/>
                    <a:pt x="3691" y="1"/>
                    <a:pt x="3096" y="1"/>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0" name="Group 479">
            <a:extLst>
              <a:ext uri="{FF2B5EF4-FFF2-40B4-BE49-F238E27FC236}">
                <a16:creationId xmlns:a16="http://schemas.microsoft.com/office/drawing/2014/main" id="{C4FBB424-9D2E-6349-5F0B-E76B4E561227}"/>
              </a:ext>
            </a:extLst>
          </p:cNvPr>
          <p:cNvGrpSpPr/>
          <p:nvPr/>
        </p:nvGrpSpPr>
        <p:grpSpPr>
          <a:xfrm rot="827147">
            <a:off x="12049331" y="548346"/>
            <a:ext cx="600300" cy="595099"/>
            <a:chOff x="-3347275" y="7052941"/>
            <a:chExt cx="600300" cy="595099"/>
          </a:xfrm>
        </p:grpSpPr>
        <p:sp>
          <p:nvSpPr>
            <p:cNvPr id="511" name="Google Shape;511;p45"/>
            <p:cNvSpPr/>
            <p:nvPr/>
          </p:nvSpPr>
          <p:spPr>
            <a:xfrm>
              <a:off x="-3347275" y="7114340"/>
              <a:ext cx="600300" cy="5337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5"/>
            <p:cNvSpPr/>
            <p:nvPr/>
          </p:nvSpPr>
          <p:spPr>
            <a:xfrm>
              <a:off x="-3234727" y="7052941"/>
              <a:ext cx="366600" cy="107400"/>
            </a:xfrm>
            <a:prstGeom prst="rect">
              <a:avLst/>
            </a:prstGeom>
            <a:solidFill>
              <a:srgbClr val="F0ACBB">
                <a:alpha val="61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3" name="Google Shape;10861;p85">
              <a:extLst>
                <a:ext uri="{FF2B5EF4-FFF2-40B4-BE49-F238E27FC236}">
                  <a16:creationId xmlns:a16="http://schemas.microsoft.com/office/drawing/2014/main" id="{A915C42F-9746-A77E-7DE6-48A3CC3BA2EA}"/>
                </a:ext>
              </a:extLst>
            </p:cNvPr>
            <p:cNvGrpSpPr/>
            <p:nvPr/>
          </p:nvGrpSpPr>
          <p:grpSpPr>
            <a:xfrm>
              <a:off x="-3239365" y="7291678"/>
              <a:ext cx="346379" cy="264518"/>
              <a:chOff x="5776798" y="3409778"/>
              <a:chExt cx="346379" cy="264518"/>
            </a:xfrm>
          </p:grpSpPr>
          <p:sp>
            <p:nvSpPr>
              <p:cNvPr id="474" name="Google Shape;10862;p85">
                <a:extLst>
                  <a:ext uri="{FF2B5EF4-FFF2-40B4-BE49-F238E27FC236}">
                    <a16:creationId xmlns:a16="http://schemas.microsoft.com/office/drawing/2014/main" id="{4EC48E83-06C4-7991-34A9-951239AC2850}"/>
                  </a:ext>
                </a:extLst>
              </p:cNvPr>
              <p:cNvSpPr/>
              <p:nvPr/>
            </p:nvSpPr>
            <p:spPr>
              <a:xfrm>
                <a:off x="5890104" y="3642055"/>
                <a:ext cx="10248" cy="32241"/>
              </a:xfrm>
              <a:custGeom>
                <a:avLst/>
                <a:gdLst/>
                <a:ahLst/>
                <a:cxnLst/>
                <a:rect l="l" t="t" r="r" b="b"/>
                <a:pathLst>
                  <a:path w="322" h="1013" extrusionOk="0">
                    <a:moveTo>
                      <a:pt x="167" y="1"/>
                    </a:moveTo>
                    <a:cubicBezTo>
                      <a:pt x="71" y="1"/>
                      <a:pt x="0" y="72"/>
                      <a:pt x="0" y="155"/>
                    </a:cubicBezTo>
                    <a:lnTo>
                      <a:pt x="0" y="846"/>
                    </a:lnTo>
                    <a:cubicBezTo>
                      <a:pt x="0" y="929"/>
                      <a:pt x="71" y="1013"/>
                      <a:pt x="167" y="1013"/>
                    </a:cubicBezTo>
                    <a:cubicBezTo>
                      <a:pt x="250" y="1013"/>
                      <a:pt x="321" y="929"/>
                      <a:pt x="321" y="846"/>
                    </a:cubicBezTo>
                    <a:lnTo>
                      <a:pt x="321" y="143"/>
                    </a:lnTo>
                    <a:cubicBezTo>
                      <a:pt x="321" y="60"/>
                      <a:pt x="250" y="1"/>
                      <a:pt x="167" y="1"/>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10863;p85">
                <a:extLst>
                  <a:ext uri="{FF2B5EF4-FFF2-40B4-BE49-F238E27FC236}">
                    <a16:creationId xmlns:a16="http://schemas.microsoft.com/office/drawing/2014/main" id="{6D227E38-32BB-1779-A65D-70CDB1A81261}"/>
                  </a:ext>
                </a:extLst>
              </p:cNvPr>
              <p:cNvSpPr/>
              <p:nvPr/>
            </p:nvSpPr>
            <p:spPr>
              <a:xfrm>
                <a:off x="5998094" y="3642055"/>
                <a:ext cx="10248" cy="32241"/>
              </a:xfrm>
              <a:custGeom>
                <a:avLst/>
                <a:gdLst/>
                <a:ahLst/>
                <a:cxnLst/>
                <a:rect l="l" t="t" r="r" b="b"/>
                <a:pathLst>
                  <a:path w="322" h="1013" extrusionOk="0">
                    <a:moveTo>
                      <a:pt x="167" y="1"/>
                    </a:moveTo>
                    <a:cubicBezTo>
                      <a:pt x="72" y="1"/>
                      <a:pt x="0" y="72"/>
                      <a:pt x="0" y="155"/>
                    </a:cubicBezTo>
                    <a:lnTo>
                      <a:pt x="0" y="846"/>
                    </a:lnTo>
                    <a:cubicBezTo>
                      <a:pt x="0" y="929"/>
                      <a:pt x="72" y="1013"/>
                      <a:pt x="167" y="1013"/>
                    </a:cubicBezTo>
                    <a:cubicBezTo>
                      <a:pt x="250" y="1013"/>
                      <a:pt x="322" y="929"/>
                      <a:pt x="322" y="846"/>
                    </a:cubicBezTo>
                    <a:lnTo>
                      <a:pt x="322" y="143"/>
                    </a:lnTo>
                    <a:cubicBezTo>
                      <a:pt x="310" y="60"/>
                      <a:pt x="250" y="1"/>
                      <a:pt x="167" y="1"/>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10864;p85">
                <a:extLst>
                  <a:ext uri="{FF2B5EF4-FFF2-40B4-BE49-F238E27FC236}">
                    <a16:creationId xmlns:a16="http://schemas.microsoft.com/office/drawing/2014/main" id="{0DE40820-0B82-927F-02DE-C320159CEFFE}"/>
                  </a:ext>
                </a:extLst>
              </p:cNvPr>
              <p:cNvSpPr/>
              <p:nvPr/>
            </p:nvSpPr>
            <p:spPr>
              <a:xfrm>
                <a:off x="5814673" y="3528367"/>
                <a:ext cx="43222" cy="15564"/>
              </a:xfrm>
              <a:custGeom>
                <a:avLst/>
                <a:gdLst/>
                <a:ahLst/>
                <a:cxnLst/>
                <a:rect l="l" t="t" r="r" b="b"/>
                <a:pathLst>
                  <a:path w="1358" h="489" extrusionOk="0">
                    <a:moveTo>
                      <a:pt x="167" y="1"/>
                    </a:moveTo>
                    <a:cubicBezTo>
                      <a:pt x="72" y="1"/>
                      <a:pt x="1" y="72"/>
                      <a:pt x="1" y="156"/>
                    </a:cubicBezTo>
                    <a:cubicBezTo>
                      <a:pt x="1" y="251"/>
                      <a:pt x="72" y="322"/>
                      <a:pt x="167" y="322"/>
                    </a:cubicBezTo>
                    <a:cubicBezTo>
                      <a:pt x="346" y="322"/>
                      <a:pt x="870" y="358"/>
                      <a:pt x="1120" y="477"/>
                    </a:cubicBezTo>
                    <a:cubicBezTo>
                      <a:pt x="1144" y="489"/>
                      <a:pt x="1167" y="489"/>
                      <a:pt x="1191" y="489"/>
                    </a:cubicBezTo>
                    <a:cubicBezTo>
                      <a:pt x="1251" y="489"/>
                      <a:pt x="1310" y="453"/>
                      <a:pt x="1346" y="394"/>
                    </a:cubicBezTo>
                    <a:cubicBezTo>
                      <a:pt x="1358" y="322"/>
                      <a:pt x="1322" y="239"/>
                      <a:pt x="1251" y="191"/>
                    </a:cubicBezTo>
                    <a:cubicBezTo>
                      <a:pt x="882" y="13"/>
                      <a:pt x="191" y="1"/>
                      <a:pt x="167" y="1"/>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10865;p85">
                <a:extLst>
                  <a:ext uri="{FF2B5EF4-FFF2-40B4-BE49-F238E27FC236}">
                    <a16:creationId xmlns:a16="http://schemas.microsoft.com/office/drawing/2014/main" id="{3BBEC32C-8F8E-2CAC-12E4-17056284141C}"/>
                  </a:ext>
                </a:extLst>
              </p:cNvPr>
              <p:cNvSpPr/>
              <p:nvPr/>
            </p:nvSpPr>
            <p:spPr>
              <a:xfrm>
                <a:off x="5797995" y="3631074"/>
                <a:ext cx="10662" cy="42458"/>
              </a:xfrm>
              <a:custGeom>
                <a:avLst/>
                <a:gdLst/>
                <a:ahLst/>
                <a:cxnLst/>
                <a:rect l="l" t="t" r="r" b="b"/>
                <a:pathLst>
                  <a:path w="335" h="1334" extrusionOk="0">
                    <a:moveTo>
                      <a:pt x="167" y="0"/>
                    </a:moveTo>
                    <a:cubicBezTo>
                      <a:pt x="84" y="0"/>
                      <a:pt x="1" y="72"/>
                      <a:pt x="1" y="167"/>
                    </a:cubicBezTo>
                    <a:lnTo>
                      <a:pt x="1" y="1179"/>
                    </a:lnTo>
                    <a:cubicBezTo>
                      <a:pt x="1" y="1262"/>
                      <a:pt x="84" y="1334"/>
                      <a:pt x="167" y="1334"/>
                    </a:cubicBezTo>
                    <a:cubicBezTo>
                      <a:pt x="251" y="1334"/>
                      <a:pt x="334" y="1262"/>
                      <a:pt x="334" y="1179"/>
                    </a:cubicBezTo>
                    <a:lnTo>
                      <a:pt x="334" y="167"/>
                    </a:lnTo>
                    <a:cubicBezTo>
                      <a:pt x="334" y="72"/>
                      <a:pt x="263" y="0"/>
                      <a:pt x="167" y="0"/>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10866;p85">
                <a:extLst>
                  <a:ext uri="{FF2B5EF4-FFF2-40B4-BE49-F238E27FC236}">
                    <a16:creationId xmlns:a16="http://schemas.microsoft.com/office/drawing/2014/main" id="{ECA0AF1C-647C-19F6-9D38-97D8FA84E85A}"/>
                  </a:ext>
                </a:extLst>
              </p:cNvPr>
              <p:cNvSpPr/>
              <p:nvPr/>
            </p:nvSpPr>
            <p:spPr>
              <a:xfrm>
                <a:off x="5776798" y="3409778"/>
                <a:ext cx="346379" cy="264136"/>
              </a:xfrm>
              <a:custGeom>
                <a:avLst/>
                <a:gdLst/>
                <a:ahLst/>
                <a:cxnLst/>
                <a:rect l="l" t="t" r="r" b="b"/>
                <a:pathLst>
                  <a:path w="10883" h="8299" extrusionOk="0">
                    <a:moveTo>
                      <a:pt x="9144" y="2512"/>
                    </a:moveTo>
                    <a:cubicBezTo>
                      <a:pt x="9418" y="2512"/>
                      <a:pt x="9656" y="2715"/>
                      <a:pt x="9656" y="2953"/>
                    </a:cubicBezTo>
                    <a:lnTo>
                      <a:pt x="9656" y="2977"/>
                    </a:lnTo>
                    <a:cubicBezTo>
                      <a:pt x="9501" y="2917"/>
                      <a:pt x="9335" y="2869"/>
                      <a:pt x="9144" y="2869"/>
                    </a:cubicBezTo>
                    <a:cubicBezTo>
                      <a:pt x="8965" y="2869"/>
                      <a:pt x="8787" y="2905"/>
                      <a:pt x="8620" y="2977"/>
                    </a:cubicBezTo>
                    <a:lnTo>
                      <a:pt x="8620" y="2953"/>
                    </a:lnTo>
                    <a:cubicBezTo>
                      <a:pt x="8620" y="2727"/>
                      <a:pt x="8858" y="2512"/>
                      <a:pt x="9144" y="2512"/>
                    </a:cubicBezTo>
                    <a:close/>
                    <a:moveTo>
                      <a:pt x="2869" y="3203"/>
                    </a:moveTo>
                    <a:lnTo>
                      <a:pt x="2869" y="3858"/>
                    </a:lnTo>
                    <a:cubicBezTo>
                      <a:pt x="2869" y="3965"/>
                      <a:pt x="2846" y="4060"/>
                      <a:pt x="2798" y="4167"/>
                    </a:cubicBezTo>
                    <a:lnTo>
                      <a:pt x="2727" y="4334"/>
                    </a:lnTo>
                    <a:cubicBezTo>
                      <a:pt x="2715" y="4346"/>
                      <a:pt x="2715" y="4382"/>
                      <a:pt x="2715" y="4405"/>
                    </a:cubicBezTo>
                    <a:lnTo>
                      <a:pt x="2715" y="4751"/>
                    </a:lnTo>
                    <a:cubicBezTo>
                      <a:pt x="2715" y="4989"/>
                      <a:pt x="2619" y="5191"/>
                      <a:pt x="2441" y="5358"/>
                    </a:cubicBezTo>
                    <a:cubicBezTo>
                      <a:pt x="2298" y="5525"/>
                      <a:pt x="2072" y="5596"/>
                      <a:pt x="1834" y="5596"/>
                    </a:cubicBezTo>
                    <a:cubicBezTo>
                      <a:pt x="1369" y="5584"/>
                      <a:pt x="1000" y="5179"/>
                      <a:pt x="1000" y="4703"/>
                    </a:cubicBezTo>
                    <a:lnTo>
                      <a:pt x="1000" y="4405"/>
                    </a:lnTo>
                    <a:cubicBezTo>
                      <a:pt x="1000" y="4382"/>
                      <a:pt x="1000" y="4358"/>
                      <a:pt x="988" y="4334"/>
                    </a:cubicBezTo>
                    <a:lnTo>
                      <a:pt x="881" y="4143"/>
                    </a:lnTo>
                    <a:cubicBezTo>
                      <a:pt x="845" y="4060"/>
                      <a:pt x="822" y="3989"/>
                      <a:pt x="822" y="3905"/>
                    </a:cubicBezTo>
                    <a:lnTo>
                      <a:pt x="822" y="3882"/>
                    </a:lnTo>
                    <a:cubicBezTo>
                      <a:pt x="822" y="3501"/>
                      <a:pt x="1131" y="3203"/>
                      <a:pt x="1500" y="3203"/>
                    </a:cubicBezTo>
                    <a:close/>
                    <a:moveTo>
                      <a:pt x="9144" y="3215"/>
                    </a:moveTo>
                    <a:cubicBezTo>
                      <a:pt x="9704" y="3215"/>
                      <a:pt x="10168" y="3679"/>
                      <a:pt x="10168" y="4239"/>
                    </a:cubicBezTo>
                    <a:cubicBezTo>
                      <a:pt x="10168" y="4346"/>
                      <a:pt x="10156" y="4465"/>
                      <a:pt x="10108" y="4572"/>
                    </a:cubicBezTo>
                    <a:cubicBezTo>
                      <a:pt x="9656" y="4108"/>
                      <a:pt x="8870" y="3929"/>
                      <a:pt x="8823" y="3929"/>
                    </a:cubicBezTo>
                    <a:cubicBezTo>
                      <a:pt x="8814" y="3926"/>
                      <a:pt x="8804" y="3925"/>
                      <a:pt x="8794" y="3925"/>
                    </a:cubicBezTo>
                    <a:cubicBezTo>
                      <a:pt x="8763" y="3925"/>
                      <a:pt x="8727" y="3938"/>
                      <a:pt x="8692" y="3965"/>
                    </a:cubicBezTo>
                    <a:cubicBezTo>
                      <a:pt x="8644" y="3989"/>
                      <a:pt x="8632" y="4036"/>
                      <a:pt x="8632" y="4084"/>
                    </a:cubicBezTo>
                    <a:cubicBezTo>
                      <a:pt x="8632" y="4084"/>
                      <a:pt x="8632" y="4179"/>
                      <a:pt x="8513" y="4298"/>
                    </a:cubicBezTo>
                    <a:cubicBezTo>
                      <a:pt x="8453" y="4358"/>
                      <a:pt x="8453" y="4465"/>
                      <a:pt x="8513" y="4524"/>
                    </a:cubicBezTo>
                    <a:cubicBezTo>
                      <a:pt x="8543" y="4554"/>
                      <a:pt x="8584" y="4569"/>
                      <a:pt x="8626" y="4569"/>
                    </a:cubicBezTo>
                    <a:cubicBezTo>
                      <a:pt x="8668" y="4569"/>
                      <a:pt x="8709" y="4554"/>
                      <a:pt x="8739" y="4524"/>
                    </a:cubicBezTo>
                    <a:cubicBezTo>
                      <a:pt x="8823" y="4441"/>
                      <a:pt x="8882" y="4346"/>
                      <a:pt x="8918" y="4274"/>
                    </a:cubicBezTo>
                    <a:cubicBezTo>
                      <a:pt x="9180" y="4346"/>
                      <a:pt x="9739" y="4560"/>
                      <a:pt x="9989" y="4894"/>
                    </a:cubicBezTo>
                    <a:cubicBezTo>
                      <a:pt x="9906" y="5298"/>
                      <a:pt x="9573" y="5596"/>
                      <a:pt x="9144" y="5596"/>
                    </a:cubicBezTo>
                    <a:cubicBezTo>
                      <a:pt x="8704" y="5596"/>
                      <a:pt x="8334" y="5275"/>
                      <a:pt x="8287" y="4834"/>
                    </a:cubicBezTo>
                    <a:cubicBezTo>
                      <a:pt x="8287" y="4810"/>
                      <a:pt x="8275" y="4798"/>
                      <a:pt x="8263" y="4774"/>
                    </a:cubicBezTo>
                    <a:cubicBezTo>
                      <a:pt x="8156" y="4620"/>
                      <a:pt x="8108" y="4441"/>
                      <a:pt x="8108" y="4239"/>
                    </a:cubicBezTo>
                    <a:cubicBezTo>
                      <a:pt x="8108" y="3679"/>
                      <a:pt x="8573" y="3215"/>
                      <a:pt x="9144" y="3215"/>
                    </a:cubicBezTo>
                    <a:close/>
                    <a:moveTo>
                      <a:pt x="5441" y="298"/>
                    </a:moveTo>
                    <a:cubicBezTo>
                      <a:pt x="6013" y="298"/>
                      <a:pt x="6489" y="488"/>
                      <a:pt x="6858" y="845"/>
                    </a:cubicBezTo>
                    <a:cubicBezTo>
                      <a:pt x="7227" y="1226"/>
                      <a:pt x="7453" y="1738"/>
                      <a:pt x="7501" y="2369"/>
                    </a:cubicBezTo>
                    <a:cubicBezTo>
                      <a:pt x="7620" y="4060"/>
                      <a:pt x="7763" y="5001"/>
                      <a:pt x="7822" y="5334"/>
                    </a:cubicBezTo>
                    <a:lnTo>
                      <a:pt x="7822" y="5346"/>
                    </a:lnTo>
                    <a:cubicBezTo>
                      <a:pt x="7632" y="5453"/>
                      <a:pt x="7310" y="5632"/>
                      <a:pt x="6787" y="5763"/>
                    </a:cubicBezTo>
                    <a:lnTo>
                      <a:pt x="6525" y="5644"/>
                    </a:lnTo>
                    <a:cubicBezTo>
                      <a:pt x="6453" y="5608"/>
                      <a:pt x="6418" y="5548"/>
                      <a:pt x="6418" y="5477"/>
                    </a:cubicBezTo>
                    <a:lnTo>
                      <a:pt x="6418" y="4929"/>
                    </a:lnTo>
                    <a:cubicBezTo>
                      <a:pt x="6918" y="4596"/>
                      <a:pt x="7263" y="4024"/>
                      <a:pt x="7263" y="3370"/>
                    </a:cubicBezTo>
                    <a:lnTo>
                      <a:pt x="7263" y="3072"/>
                    </a:lnTo>
                    <a:cubicBezTo>
                      <a:pt x="7263" y="2869"/>
                      <a:pt x="7180" y="2691"/>
                      <a:pt x="7037" y="2560"/>
                    </a:cubicBezTo>
                    <a:cubicBezTo>
                      <a:pt x="6727" y="2274"/>
                      <a:pt x="6001" y="1798"/>
                      <a:pt x="4751" y="1667"/>
                    </a:cubicBezTo>
                    <a:cubicBezTo>
                      <a:pt x="4744" y="1666"/>
                      <a:pt x="4737" y="1666"/>
                      <a:pt x="4730" y="1666"/>
                    </a:cubicBezTo>
                    <a:cubicBezTo>
                      <a:pt x="4645" y="1666"/>
                      <a:pt x="4583" y="1733"/>
                      <a:pt x="4572" y="1822"/>
                    </a:cubicBezTo>
                    <a:cubicBezTo>
                      <a:pt x="4548" y="1905"/>
                      <a:pt x="4632" y="1977"/>
                      <a:pt x="4715" y="2000"/>
                    </a:cubicBezTo>
                    <a:cubicBezTo>
                      <a:pt x="5882" y="2119"/>
                      <a:pt x="6537" y="2548"/>
                      <a:pt x="6834" y="2798"/>
                    </a:cubicBezTo>
                    <a:cubicBezTo>
                      <a:pt x="6906" y="2858"/>
                      <a:pt x="6953" y="2965"/>
                      <a:pt x="6953" y="3072"/>
                    </a:cubicBezTo>
                    <a:lnTo>
                      <a:pt x="6953" y="3370"/>
                    </a:lnTo>
                    <a:cubicBezTo>
                      <a:pt x="6953" y="4215"/>
                      <a:pt x="6263" y="4894"/>
                      <a:pt x="5417" y="4894"/>
                    </a:cubicBezTo>
                    <a:cubicBezTo>
                      <a:pt x="4572" y="4894"/>
                      <a:pt x="3881" y="4215"/>
                      <a:pt x="3881" y="3370"/>
                    </a:cubicBezTo>
                    <a:lnTo>
                      <a:pt x="3881" y="3227"/>
                    </a:lnTo>
                    <a:cubicBezTo>
                      <a:pt x="3881" y="3167"/>
                      <a:pt x="3917" y="3108"/>
                      <a:pt x="3977" y="3084"/>
                    </a:cubicBezTo>
                    <a:cubicBezTo>
                      <a:pt x="4167" y="2965"/>
                      <a:pt x="4429" y="2750"/>
                      <a:pt x="4548" y="2393"/>
                    </a:cubicBezTo>
                    <a:cubicBezTo>
                      <a:pt x="4584" y="2310"/>
                      <a:pt x="4536" y="2215"/>
                      <a:pt x="4453" y="2203"/>
                    </a:cubicBezTo>
                    <a:cubicBezTo>
                      <a:pt x="4434" y="2198"/>
                      <a:pt x="4415" y="2196"/>
                      <a:pt x="4398" y="2196"/>
                    </a:cubicBezTo>
                    <a:cubicBezTo>
                      <a:pt x="4327" y="2196"/>
                      <a:pt x="4270" y="2234"/>
                      <a:pt x="4251" y="2310"/>
                    </a:cubicBezTo>
                    <a:cubicBezTo>
                      <a:pt x="4167" y="2572"/>
                      <a:pt x="3977" y="2727"/>
                      <a:pt x="3822" y="2810"/>
                    </a:cubicBezTo>
                    <a:cubicBezTo>
                      <a:pt x="3679" y="2905"/>
                      <a:pt x="3572" y="3072"/>
                      <a:pt x="3572" y="3227"/>
                    </a:cubicBezTo>
                    <a:lnTo>
                      <a:pt x="3572" y="3370"/>
                    </a:lnTo>
                    <a:cubicBezTo>
                      <a:pt x="3572" y="4024"/>
                      <a:pt x="3917" y="4584"/>
                      <a:pt x="4417" y="4929"/>
                    </a:cubicBezTo>
                    <a:lnTo>
                      <a:pt x="4417" y="5477"/>
                    </a:lnTo>
                    <a:cubicBezTo>
                      <a:pt x="4417" y="5548"/>
                      <a:pt x="4370" y="5608"/>
                      <a:pt x="4310" y="5644"/>
                    </a:cubicBezTo>
                    <a:lnTo>
                      <a:pt x="4048" y="5763"/>
                    </a:lnTo>
                    <a:cubicBezTo>
                      <a:pt x="3536" y="5632"/>
                      <a:pt x="3215" y="5453"/>
                      <a:pt x="3060" y="5346"/>
                    </a:cubicBezTo>
                    <a:lnTo>
                      <a:pt x="3060" y="5334"/>
                    </a:lnTo>
                    <a:cubicBezTo>
                      <a:pt x="3131" y="5001"/>
                      <a:pt x="3262" y="4060"/>
                      <a:pt x="3393" y="2369"/>
                    </a:cubicBezTo>
                    <a:cubicBezTo>
                      <a:pt x="3441" y="1738"/>
                      <a:pt x="3655" y="1226"/>
                      <a:pt x="4036" y="845"/>
                    </a:cubicBezTo>
                    <a:cubicBezTo>
                      <a:pt x="4393" y="488"/>
                      <a:pt x="4882" y="298"/>
                      <a:pt x="5441" y="298"/>
                    </a:cubicBezTo>
                    <a:close/>
                    <a:moveTo>
                      <a:pt x="2750" y="5465"/>
                    </a:moveTo>
                    <a:cubicBezTo>
                      <a:pt x="2786" y="5501"/>
                      <a:pt x="2810" y="5572"/>
                      <a:pt x="2869" y="5596"/>
                    </a:cubicBezTo>
                    <a:cubicBezTo>
                      <a:pt x="3000" y="5691"/>
                      <a:pt x="3239" y="5822"/>
                      <a:pt x="3584" y="5941"/>
                    </a:cubicBezTo>
                    <a:lnTo>
                      <a:pt x="3155" y="6144"/>
                    </a:lnTo>
                    <a:lnTo>
                      <a:pt x="2655" y="6001"/>
                    </a:lnTo>
                    <a:cubicBezTo>
                      <a:pt x="2512" y="5953"/>
                      <a:pt x="2512" y="5953"/>
                      <a:pt x="2512" y="5906"/>
                    </a:cubicBezTo>
                    <a:lnTo>
                      <a:pt x="2512" y="5691"/>
                    </a:lnTo>
                    <a:cubicBezTo>
                      <a:pt x="2572" y="5656"/>
                      <a:pt x="2619" y="5608"/>
                      <a:pt x="2667" y="5572"/>
                    </a:cubicBezTo>
                    <a:cubicBezTo>
                      <a:pt x="2691" y="5536"/>
                      <a:pt x="2727" y="5513"/>
                      <a:pt x="2750" y="5465"/>
                    </a:cubicBezTo>
                    <a:close/>
                    <a:moveTo>
                      <a:pt x="8096" y="5239"/>
                    </a:moveTo>
                    <a:cubicBezTo>
                      <a:pt x="8180" y="5417"/>
                      <a:pt x="8323" y="5572"/>
                      <a:pt x="8477" y="5691"/>
                    </a:cubicBezTo>
                    <a:lnTo>
                      <a:pt x="8477" y="6025"/>
                    </a:lnTo>
                    <a:lnTo>
                      <a:pt x="8489" y="6025"/>
                    </a:lnTo>
                    <a:lnTo>
                      <a:pt x="7977" y="6287"/>
                    </a:lnTo>
                    <a:cubicBezTo>
                      <a:pt x="7977" y="6287"/>
                      <a:pt x="7965" y="6287"/>
                      <a:pt x="7965" y="6263"/>
                    </a:cubicBezTo>
                    <a:lnTo>
                      <a:pt x="7227" y="5941"/>
                    </a:lnTo>
                    <a:cubicBezTo>
                      <a:pt x="7596" y="5822"/>
                      <a:pt x="7822" y="5667"/>
                      <a:pt x="7942" y="5596"/>
                    </a:cubicBezTo>
                    <a:cubicBezTo>
                      <a:pt x="8049" y="5525"/>
                      <a:pt x="8108" y="5406"/>
                      <a:pt x="8096" y="5275"/>
                    </a:cubicBezTo>
                    <a:lnTo>
                      <a:pt x="8096" y="5239"/>
                    </a:lnTo>
                    <a:close/>
                    <a:moveTo>
                      <a:pt x="2203" y="5870"/>
                    </a:moveTo>
                    <a:lnTo>
                      <a:pt x="2203" y="5929"/>
                    </a:lnTo>
                    <a:cubicBezTo>
                      <a:pt x="2203" y="5953"/>
                      <a:pt x="2203" y="5989"/>
                      <a:pt x="2215" y="6013"/>
                    </a:cubicBezTo>
                    <a:lnTo>
                      <a:pt x="1857" y="6370"/>
                    </a:lnTo>
                    <a:lnTo>
                      <a:pt x="1500" y="6013"/>
                    </a:lnTo>
                    <a:cubicBezTo>
                      <a:pt x="1512" y="5989"/>
                      <a:pt x="1512" y="5953"/>
                      <a:pt x="1512" y="5929"/>
                    </a:cubicBezTo>
                    <a:lnTo>
                      <a:pt x="1512" y="5870"/>
                    </a:lnTo>
                    <a:cubicBezTo>
                      <a:pt x="1619" y="5894"/>
                      <a:pt x="1726" y="5929"/>
                      <a:pt x="1834" y="5929"/>
                    </a:cubicBezTo>
                    <a:lnTo>
                      <a:pt x="1857" y="5929"/>
                    </a:lnTo>
                    <a:cubicBezTo>
                      <a:pt x="1976" y="5929"/>
                      <a:pt x="2096" y="5906"/>
                      <a:pt x="2203" y="5870"/>
                    </a:cubicBezTo>
                    <a:close/>
                    <a:moveTo>
                      <a:pt x="9525" y="5882"/>
                    </a:moveTo>
                    <a:lnTo>
                      <a:pt x="9525" y="6048"/>
                    </a:lnTo>
                    <a:cubicBezTo>
                      <a:pt x="9525" y="6108"/>
                      <a:pt x="9537" y="6144"/>
                      <a:pt x="9573" y="6191"/>
                    </a:cubicBezTo>
                    <a:lnTo>
                      <a:pt x="9394" y="6322"/>
                    </a:lnTo>
                    <a:cubicBezTo>
                      <a:pt x="9323" y="6394"/>
                      <a:pt x="9236" y="6429"/>
                      <a:pt x="9151" y="6429"/>
                    </a:cubicBezTo>
                    <a:cubicBezTo>
                      <a:pt x="9067" y="6429"/>
                      <a:pt x="8983" y="6394"/>
                      <a:pt x="8918" y="6322"/>
                    </a:cubicBezTo>
                    <a:lnTo>
                      <a:pt x="8763" y="6191"/>
                    </a:lnTo>
                    <a:cubicBezTo>
                      <a:pt x="8799" y="6144"/>
                      <a:pt x="8811" y="6084"/>
                      <a:pt x="8811" y="6048"/>
                    </a:cubicBezTo>
                    <a:lnTo>
                      <a:pt x="8811" y="5882"/>
                    </a:lnTo>
                    <a:cubicBezTo>
                      <a:pt x="8918" y="5906"/>
                      <a:pt x="9037" y="5941"/>
                      <a:pt x="9168" y="5941"/>
                    </a:cubicBezTo>
                    <a:cubicBezTo>
                      <a:pt x="9287" y="5941"/>
                      <a:pt x="9406" y="5929"/>
                      <a:pt x="9525" y="5882"/>
                    </a:cubicBezTo>
                    <a:close/>
                    <a:moveTo>
                      <a:pt x="6096" y="5096"/>
                    </a:moveTo>
                    <a:lnTo>
                      <a:pt x="6096" y="5477"/>
                    </a:lnTo>
                    <a:cubicBezTo>
                      <a:pt x="6096" y="5667"/>
                      <a:pt x="6215" y="5846"/>
                      <a:pt x="6394" y="5941"/>
                    </a:cubicBezTo>
                    <a:lnTo>
                      <a:pt x="6632" y="6048"/>
                    </a:lnTo>
                    <a:cubicBezTo>
                      <a:pt x="6406" y="6489"/>
                      <a:pt x="5941" y="6787"/>
                      <a:pt x="5417" y="6787"/>
                    </a:cubicBezTo>
                    <a:cubicBezTo>
                      <a:pt x="4894" y="6787"/>
                      <a:pt x="4441" y="6501"/>
                      <a:pt x="4203" y="6048"/>
                    </a:cubicBezTo>
                    <a:lnTo>
                      <a:pt x="4441" y="5941"/>
                    </a:lnTo>
                    <a:cubicBezTo>
                      <a:pt x="4620" y="5870"/>
                      <a:pt x="4739" y="5691"/>
                      <a:pt x="4739" y="5477"/>
                    </a:cubicBezTo>
                    <a:lnTo>
                      <a:pt x="4739" y="5096"/>
                    </a:lnTo>
                    <a:cubicBezTo>
                      <a:pt x="4941" y="5179"/>
                      <a:pt x="5179" y="5227"/>
                      <a:pt x="5417" y="5227"/>
                    </a:cubicBezTo>
                    <a:cubicBezTo>
                      <a:pt x="5656" y="5227"/>
                      <a:pt x="5894" y="5179"/>
                      <a:pt x="6096" y="5096"/>
                    </a:cubicBezTo>
                    <a:close/>
                    <a:moveTo>
                      <a:pt x="5417" y="0"/>
                    </a:moveTo>
                    <a:cubicBezTo>
                      <a:pt x="4763" y="0"/>
                      <a:pt x="4215" y="226"/>
                      <a:pt x="3786" y="643"/>
                    </a:cubicBezTo>
                    <a:cubicBezTo>
                      <a:pt x="3346" y="1060"/>
                      <a:pt x="3096" y="1655"/>
                      <a:pt x="3048" y="2346"/>
                    </a:cubicBezTo>
                    <a:cubicBezTo>
                      <a:pt x="3036" y="2548"/>
                      <a:pt x="3024" y="2703"/>
                      <a:pt x="3012" y="2881"/>
                    </a:cubicBezTo>
                    <a:lnTo>
                      <a:pt x="1524" y="2881"/>
                    </a:lnTo>
                    <a:cubicBezTo>
                      <a:pt x="964" y="2881"/>
                      <a:pt x="512" y="3334"/>
                      <a:pt x="512" y="3893"/>
                    </a:cubicBezTo>
                    <a:lnTo>
                      <a:pt x="512" y="3917"/>
                    </a:lnTo>
                    <a:cubicBezTo>
                      <a:pt x="512" y="4048"/>
                      <a:pt x="536" y="4167"/>
                      <a:pt x="595" y="4286"/>
                    </a:cubicBezTo>
                    <a:lnTo>
                      <a:pt x="667" y="4453"/>
                    </a:lnTo>
                    <a:lnTo>
                      <a:pt x="667" y="4703"/>
                    </a:lnTo>
                    <a:cubicBezTo>
                      <a:pt x="667" y="5120"/>
                      <a:pt x="881" y="5477"/>
                      <a:pt x="1179" y="5703"/>
                    </a:cubicBezTo>
                    <a:lnTo>
                      <a:pt x="1179" y="5929"/>
                    </a:lnTo>
                    <a:cubicBezTo>
                      <a:pt x="1179" y="5953"/>
                      <a:pt x="1167" y="5989"/>
                      <a:pt x="1131" y="5989"/>
                    </a:cubicBezTo>
                    <a:lnTo>
                      <a:pt x="476" y="6179"/>
                    </a:lnTo>
                    <a:cubicBezTo>
                      <a:pt x="191" y="6251"/>
                      <a:pt x="0" y="6513"/>
                      <a:pt x="0" y="6810"/>
                    </a:cubicBezTo>
                    <a:lnTo>
                      <a:pt x="0" y="8120"/>
                    </a:lnTo>
                    <a:cubicBezTo>
                      <a:pt x="0" y="8215"/>
                      <a:pt x="71" y="8287"/>
                      <a:pt x="167" y="8287"/>
                    </a:cubicBezTo>
                    <a:cubicBezTo>
                      <a:pt x="250" y="8287"/>
                      <a:pt x="333" y="8215"/>
                      <a:pt x="333" y="8120"/>
                    </a:cubicBezTo>
                    <a:lnTo>
                      <a:pt x="333" y="6810"/>
                    </a:lnTo>
                    <a:cubicBezTo>
                      <a:pt x="333" y="6668"/>
                      <a:pt x="429" y="6513"/>
                      <a:pt x="583" y="6477"/>
                    </a:cubicBezTo>
                    <a:lnTo>
                      <a:pt x="1238" y="6287"/>
                    </a:lnTo>
                    <a:cubicBezTo>
                      <a:pt x="1262" y="6287"/>
                      <a:pt x="1286" y="6263"/>
                      <a:pt x="1310" y="6251"/>
                    </a:cubicBezTo>
                    <a:lnTo>
                      <a:pt x="1715" y="6656"/>
                    </a:lnTo>
                    <a:lnTo>
                      <a:pt x="1715" y="8108"/>
                    </a:lnTo>
                    <a:cubicBezTo>
                      <a:pt x="1715" y="8203"/>
                      <a:pt x="1786" y="8275"/>
                      <a:pt x="1881" y="8275"/>
                    </a:cubicBezTo>
                    <a:cubicBezTo>
                      <a:pt x="1965" y="8275"/>
                      <a:pt x="2036" y="8203"/>
                      <a:pt x="2036" y="8108"/>
                    </a:cubicBezTo>
                    <a:lnTo>
                      <a:pt x="2036" y="6656"/>
                    </a:lnTo>
                    <a:lnTo>
                      <a:pt x="2441" y="6251"/>
                    </a:lnTo>
                    <a:cubicBezTo>
                      <a:pt x="2500" y="6287"/>
                      <a:pt x="2548" y="6298"/>
                      <a:pt x="2596" y="6310"/>
                    </a:cubicBezTo>
                    <a:lnTo>
                      <a:pt x="2750" y="6358"/>
                    </a:lnTo>
                    <a:cubicBezTo>
                      <a:pt x="2536" y="6501"/>
                      <a:pt x="2393" y="6751"/>
                      <a:pt x="2393" y="7037"/>
                    </a:cubicBezTo>
                    <a:lnTo>
                      <a:pt x="2393" y="8120"/>
                    </a:lnTo>
                    <a:cubicBezTo>
                      <a:pt x="2393" y="8215"/>
                      <a:pt x="2465" y="8287"/>
                      <a:pt x="2560" y="8287"/>
                    </a:cubicBezTo>
                    <a:cubicBezTo>
                      <a:pt x="2643" y="8287"/>
                      <a:pt x="2727" y="8215"/>
                      <a:pt x="2727" y="8120"/>
                    </a:cubicBezTo>
                    <a:lnTo>
                      <a:pt x="2727" y="7037"/>
                    </a:lnTo>
                    <a:cubicBezTo>
                      <a:pt x="2727" y="6834"/>
                      <a:pt x="2846" y="6656"/>
                      <a:pt x="3036" y="6560"/>
                    </a:cubicBezTo>
                    <a:lnTo>
                      <a:pt x="3941" y="6156"/>
                    </a:lnTo>
                    <a:cubicBezTo>
                      <a:pt x="4227" y="6727"/>
                      <a:pt x="4810" y="7096"/>
                      <a:pt x="5441" y="7096"/>
                    </a:cubicBezTo>
                    <a:cubicBezTo>
                      <a:pt x="6084" y="7096"/>
                      <a:pt x="6668" y="6739"/>
                      <a:pt x="6953" y="6156"/>
                    </a:cubicBezTo>
                    <a:lnTo>
                      <a:pt x="7858" y="6560"/>
                    </a:lnTo>
                    <a:cubicBezTo>
                      <a:pt x="8049" y="6656"/>
                      <a:pt x="8168" y="6834"/>
                      <a:pt x="8168" y="7037"/>
                    </a:cubicBezTo>
                    <a:lnTo>
                      <a:pt x="8168" y="8120"/>
                    </a:lnTo>
                    <a:cubicBezTo>
                      <a:pt x="8168" y="8215"/>
                      <a:pt x="8239" y="8287"/>
                      <a:pt x="8334" y="8287"/>
                    </a:cubicBezTo>
                    <a:cubicBezTo>
                      <a:pt x="8418" y="8287"/>
                      <a:pt x="8501" y="8215"/>
                      <a:pt x="8501" y="8120"/>
                    </a:cubicBezTo>
                    <a:lnTo>
                      <a:pt x="8501" y="7037"/>
                    </a:lnTo>
                    <a:cubicBezTo>
                      <a:pt x="8501" y="6834"/>
                      <a:pt x="8418" y="6656"/>
                      <a:pt x="8299" y="6501"/>
                    </a:cubicBezTo>
                    <a:lnTo>
                      <a:pt x="8537" y="6382"/>
                    </a:lnTo>
                    <a:lnTo>
                      <a:pt x="8715" y="6560"/>
                    </a:lnTo>
                    <a:cubicBezTo>
                      <a:pt x="8858" y="6679"/>
                      <a:pt x="9013" y="6739"/>
                      <a:pt x="9180" y="6739"/>
                    </a:cubicBezTo>
                    <a:cubicBezTo>
                      <a:pt x="9346" y="6739"/>
                      <a:pt x="9513" y="6679"/>
                      <a:pt x="9644" y="6560"/>
                    </a:cubicBezTo>
                    <a:lnTo>
                      <a:pt x="9823" y="6382"/>
                    </a:lnTo>
                    <a:lnTo>
                      <a:pt x="10358" y="6656"/>
                    </a:lnTo>
                    <a:cubicBezTo>
                      <a:pt x="10478" y="6715"/>
                      <a:pt x="10549" y="6834"/>
                      <a:pt x="10549" y="6965"/>
                    </a:cubicBezTo>
                    <a:lnTo>
                      <a:pt x="10549" y="8144"/>
                    </a:lnTo>
                    <a:cubicBezTo>
                      <a:pt x="10549" y="8227"/>
                      <a:pt x="10620" y="8299"/>
                      <a:pt x="10716" y="8299"/>
                    </a:cubicBezTo>
                    <a:cubicBezTo>
                      <a:pt x="10799" y="8299"/>
                      <a:pt x="10882" y="8227"/>
                      <a:pt x="10882" y="8144"/>
                    </a:cubicBezTo>
                    <a:lnTo>
                      <a:pt x="10882" y="6965"/>
                    </a:lnTo>
                    <a:cubicBezTo>
                      <a:pt x="10823" y="6703"/>
                      <a:pt x="10692" y="6477"/>
                      <a:pt x="10466" y="6358"/>
                    </a:cubicBezTo>
                    <a:lnTo>
                      <a:pt x="9823" y="6025"/>
                    </a:lnTo>
                    <a:lnTo>
                      <a:pt x="9823" y="6013"/>
                    </a:lnTo>
                    <a:lnTo>
                      <a:pt x="9823" y="5691"/>
                    </a:lnTo>
                    <a:cubicBezTo>
                      <a:pt x="10097" y="5501"/>
                      <a:pt x="10275" y="5227"/>
                      <a:pt x="10311" y="4882"/>
                    </a:cubicBezTo>
                    <a:cubicBezTo>
                      <a:pt x="10430" y="4679"/>
                      <a:pt x="10489" y="4453"/>
                      <a:pt x="10489" y="4215"/>
                    </a:cubicBezTo>
                    <a:cubicBezTo>
                      <a:pt x="10489" y="3786"/>
                      <a:pt x="10287" y="3381"/>
                      <a:pt x="9954" y="3143"/>
                    </a:cubicBezTo>
                    <a:cubicBezTo>
                      <a:pt x="9977" y="3084"/>
                      <a:pt x="9989" y="3012"/>
                      <a:pt x="9989" y="2953"/>
                    </a:cubicBezTo>
                    <a:cubicBezTo>
                      <a:pt x="9989" y="2536"/>
                      <a:pt x="9620" y="2191"/>
                      <a:pt x="9156" y="2191"/>
                    </a:cubicBezTo>
                    <a:cubicBezTo>
                      <a:pt x="8692" y="2191"/>
                      <a:pt x="8323" y="2524"/>
                      <a:pt x="8323" y="2953"/>
                    </a:cubicBezTo>
                    <a:cubicBezTo>
                      <a:pt x="8323" y="3024"/>
                      <a:pt x="8334" y="3084"/>
                      <a:pt x="8346" y="3143"/>
                    </a:cubicBezTo>
                    <a:cubicBezTo>
                      <a:pt x="8156" y="3286"/>
                      <a:pt x="8013" y="3477"/>
                      <a:pt x="7906" y="3715"/>
                    </a:cubicBezTo>
                    <a:cubicBezTo>
                      <a:pt x="7858" y="3334"/>
                      <a:pt x="7834" y="2869"/>
                      <a:pt x="7787" y="2346"/>
                    </a:cubicBezTo>
                    <a:cubicBezTo>
                      <a:pt x="7739" y="1655"/>
                      <a:pt x="7489" y="1060"/>
                      <a:pt x="7060" y="643"/>
                    </a:cubicBezTo>
                    <a:cubicBezTo>
                      <a:pt x="6644" y="226"/>
                      <a:pt x="6072" y="0"/>
                      <a:pt x="5417" y="0"/>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10867;p85">
                <a:extLst>
                  <a:ext uri="{FF2B5EF4-FFF2-40B4-BE49-F238E27FC236}">
                    <a16:creationId xmlns:a16="http://schemas.microsoft.com/office/drawing/2014/main" id="{AACCE818-E3C8-0D34-06E9-80282D26816F}"/>
                  </a:ext>
                </a:extLst>
              </p:cNvPr>
              <p:cNvSpPr/>
              <p:nvPr/>
            </p:nvSpPr>
            <p:spPr>
              <a:xfrm>
                <a:off x="6089408" y="3637503"/>
                <a:ext cx="10662" cy="36029"/>
              </a:xfrm>
              <a:custGeom>
                <a:avLst/>
                <a:gdLst/>
                <a:ahLst/>
                <a:cxnLst/>
                <a:rect l="l" t="t" r="r" b="b"/>
                <a:pathLst>
                  <a:path w="335" h="1132" extrusionOk="0">
                    <a:moveTo>
                      <a:pt x="167" y="1"/>
                    </a:moveTo>
                    <a:cubicBezTo>
                      <a:pt x="72" y="1"/>
                      <a:pt x="1" y="84"/>
                      <a:pt x="1" y="167"/>
                    </a:cubicBezTo>
                    <a:lnTo>
                      <a:pt x="1" y="977"/>
                    </a:lnTo>
                    <a:cubicBezTo>
                      <a:pt x="1" y="1060"/>
                      <a:pt x="72" y="1132"/>
                      <a:pt x="167" y="1132"/>
                    </a:cubicBezTo>
                    <a:cubicBezTo>
                      <a:pt x="251" y="1132"/>
                      <a:pt x="322" y="1060"/>
                      <a:pt x="322" y="977"/>
                    </a:cubicBezTo>
                    <a:lnTo>
                      <a:pt x="322" y="167"/>
                    </a:lnTo>
                    <a:cubicBezTo>
                      <a:pt x="334" y="84"/>
                      <a:pt x="251" y="1"/>
                      <a:pt x="167" y="1"/>
                    </a:cubicBezTo>
                    <a:close/>
                  </a:path>
                </a:pathLst>
              </a:custGeom>
              <a:solidFill>
                <a:srgbClr val="657E93"/>
              </a:solidFill>
              <a:ln>
                <a:solidFill>
                  <a:schemeClr val="tx1">
                    <a:lumMod val="50000"/>
                    <a:lumOff val="5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81" name="Google Shape;1820;p71">
            <a:extLst>
              <a:ext uri="{FF2B5EF4-FFF2-40B4-BE49-F238E27FC236}">
                <a16:creationId xmlns:a16="http://schemas.microsoft.com/office/drawing/2014/main" id="{C89ABB86-ED24-ACB6-C521-B13E2B15531C}"/>
              </a:ext>
            </a:extLst>
          </p:cNvPr>
          <p:cNvSpPr/>
          <p:nvPr/>
        </p:nvSpPr>
        <p:spPr>
          <a:xfrm rot="431102">
            <a:off x="6006211" y="7331022"/>
            <a:ext cx="974366" cy="1238577"/>
          </a:xfrm>
          <a:custGeom>
            <a:avLst/>
            <a:gdLst/>
            <a:ahLst/>
            <a:cxnLst/>
            <a:rect l="l" t="t" r="r" b="b"/>
            <a:pathLst>
              <a:path w="130846" h="185523" extrusionOk="0">
                <a:moveTo>
                  <a:pt x="73106" y="166942"/>
                </a:moveTo>
                <a:cubicBezTo>
                  <a:pt x="73273" y="167394"/>
                  <a:pt x="73775" y="167637"/>
                  <a:pt x="75851" y="168273"/>
                </a:cubicBezTo>
                <a:cubicBezTo>
                  <a:pt x="77240" y="168700"/>
                  <a:pt x="82396" y="170357"/>
                  <a:pt x="87300" y="171947"/>
                </a:cubicBezTo>
                <a:cubicBezTo>
                  <a:pt x="96372" y="174902"/>
                  <a:pt x="106357" y="178048"/>
                  <a:pt x="114400" y="180484"/>
                </a:cubicBezTo>
                <a:cubicBezTo>
                  <a:pt x="116852" y="181237"/>
                  <a:pt x="120969" y="182677"/>
                  <a:pt x="123556" y="183698"/>
                </a:cubicBezTo>
                <a:cubicBezTo>
                  <a:pt x="127648" y="185305"/>
                  <a:pt x="128376" y="185522"/>
                  <a:pt x="129138" y="185338"/>
                </a:cubicBezTo>
                <a:cubicBezTo>
                  <a:pt x="130293" y="185079"/>
                  <a:pt x="130845" y="183689"/>
                  <a:pt x="130234" y="182568"/>
                </a:cubicBezTo>
                <a:cubicBezTo>
                  <a:pt x="130000" y="182124"/>
                  <a:pt x="127489" y="179245"/>
                  <a:pt x="124627" y="176140"/>
                </a:cubicBezTo>
                <a:cubicBezTo>
                  <a:pt x="115379" y="166097"/>
                  <a:pt x="108675" y="157636"/>
                  <a:pt x="104264" y="150438"/>
                </a:cubicBezTo>
                <a:cubicBezTo>
                  <a:pt x="101980" y="146697"/>
                  <a:pt x="101193" y="145643"/>
                  <a:pt x="100515" y="145400"/>
                </a:cubicBezTo>
                <a:cubicBezTo>
                  <a:pt x="100314" y="145324"/>
                  <a:pt x="99678" y="145492"/>
                  <a:pt x="99042" y="145793"/>
                </a:cubicBezTo>
                <a:cubicBezTo>
                  <a:pt x="97644" y="146446"/>
                  <a:pt x="97594" y="146722"/>
                  <a:pt x="97946" y="152330"/>
                </a:cubicBezTo>
                <a:cubicBezTo>
                  <a:pt x="98230" y="157025"/>
                  <a:pt x="99226" y="161243"/>
                  <a:pt x="101026" y="165494"/>
                </a:cubicBezTo>
                <a:cubicBezTo>
                  <a:pt x="101678" y="167026"/>
                  <a:pt x="102047" y="168248"/>
                  <a:pt x="101846" y="168173"/>
                </a:cubicBezTo>
                <a:cubicBezTo>
                  <a:pt x="101636" y="168097"/>
                  <a:pt x="100381" y="167788"/>
                  <a:pt x="99034" y="167478"/>
                </a:cubicBezTo>
                <a:cubicBezTo>
                  <a:pt x="96874" y="166993"/>
                  <a:pt x="96146" y="166675"/>
                  <a:pt x="92840" y="164800"/>
                </a:cubicBezTo>
                <a:cubicBezTo>
                  <a:pt x="90330" y="163327"/>
                  <a:pt x="87894" y="161737"/>
                  <a:pt x="85542" y="160021"/>
                </a:cubicBezTo>
                <a:cubicBezTo>
                  <a:pt x="78705" y="154924"/>
                  <a:pt x="74805" y="151861"/>
                  <a:pt x="74880" y="151652"/>
                </a:cubicBezTo>
                <a:cubicBezTo>
                  <a:pt x="74922" y="151526"/>
                  <a:pt x="75307" y="150848"/>
                  <a:pt x="75750" y="150103"/>
                </a:cubicBezTo>
                <a:cubicBezTo>
                  <a:pt x="76370" y="149066"/>
                  <a:pt x="76512" y="148580"/>
                  <a:pt x="76420" y="147844"/>
                </a:cubicBezTo>
                <a:cubicBezTo>
                  <a:pt x="76286" y="146747"/>
                  <a:pt x="75315" y="145961"/>
                  <a:pt x="74219" y="146078"/>
                </a:cubicBezTo>
                <a:cubicBezTo>
                  <a:pt x="73399" y="146136"/>
                  <a:pt x="72093" y="147300"/>
                  <a:pt x="71741" y="148287"/>
                </a:cubicBezTo>
                <a:cubicBezTo>
                  <a:pt x="71633" y="148588"/>
                  <a:pt x="71415" y="148856"/>
                  <a:pt x="71273" y="148890"/>
                </a:cubicBezTo>
                <a:cubicBezTo>
                  <a:pt x="70838" y="148973"/>
                  <a:pt x="64159" y="142906"/>
                  <a:pt x="60334" y="138939"/>
                </a:cubicBezTo>
                <a:cubicBezTo>
                  <a:pt x="54066" y="132453"/>
                  <a:pt x="47579" y="124393"/>
                  <a:pt x="43160" y="117605"/>
                </a:cubicBezTo>
                <a:cubicBezTo>
                  <a:pt x="40691" y="113814"/>
                  <a:pt x="37168" y="106449"/>
                  <a:pt x="34624" y="99770"/>
                </a:cubicBezTo>
                <a:cubicBezTo>
                  <a:pt x="32247" y="93519"/>
                  <a:pt x="28221" y="82329"/>
                  <a:pt x="27995" y="81333"/>
                </a:cubicBezTo>
                <a:cubicBezTo>
                  <a:pt x="27853" y="80697"/>
                  <a:pt x="28046" y="80145"/>
                  <a:pt x="29401" y="77441"/>
                </a:cubicBezTo>
                <a:cubicBezTo>
                  <a:pt x="31577" y="73089"/>
                  <a:pt x="34707" y="67808"/>
                  <a:pt x="36649" y="65197"/>
                </a:cubicBezTo>
                <a:cubicBezTo>
                  <a:pt x="38725" y="62418"/>
                  <a:pt x="39269" y="61339"/>
                  <a:pt x="39009" y="60510"/>
                </a:cubicBezTo>
                <a:cubicBezTo>
                  <a:pt x="38708" y="59539"/>
                  <a:pt x="37185" y="59046"/>
                  <a:pt x="36256" y="59606"/>
                </a:cubicBezTo>
                <a:cubicBezTo>
                  <a:pt x="35260" y="60217"/>
                  <a:pt x="31929" y="64611"/>
                  <a:pt x="28723" y="69549"/>
                </a:cubicBezTo>
                <a:cubicBezTo>
                  <a:pt x="27276" y="71784"/>
                  <a:pt x="26020" y="73591"/>
                  <a:pt x="25936" y="73558"/>
                </a:cubicBezTo>
                <a:cubicBezTo>
                  <a:pt x="25853" y="73533"/>
                  <a:pt x="25459" y="71357"/>
                  <a:pt x="25066" y="68771"/>
                </a:cubicBezTo>
                <a:lnTo>
                  <a:pt x="24355" y="64042"/>
                </a:lnTo>
                <a:lnTo>
                  <a:pt x="25878" y="61707"/>
                </a:lnTo>
                <a:cubicBezTo>
                  <a:pt x="31151" y="53639"/>
                  <a:pt x="34038" y="49948"/>
                  <a:pt x="37302" y="47103"/>
                </a:cubicBezTo>
                <a:cubicBezTo>
                  <a:pt x="39210" y="45437"/>
                  <a:pt x="39637" y="44249"/>
                  <a:pt x="38716" y="43194"/>
                </a:cubicBezTo>
                <a:cubicBezTo>
                  <a:pt x="38189" y="42583"/>
                  <a:pt x="38030" y="42525"/>
                  <a:pt x="37201" y="42642"/>
                </a:cubicBezTo>
                <a:cubicBezTo>
                  <a:pt x="35812" y="42851"/>
                  <a:pt x="31100" y="47496"/>
                  <a:pt x="27058" y="52626"/>
                </a:cubicBezTo>
                <a:cubicBezTo>
                  <a:pt x="24572" y="55790"/>
                  <a:pt x="23601" y="56844"/>
                  <a:pt x="23484" y="56510"/>
                </a:cubicBezTo>
                <a:cubicBezTo>
                  <a:pt x="23175" y="55614"/>
                  <a:pt x="22497" y="49588"/>
                  <a:pt x="22463" y="47412"/>
                </a:cubicBezTo>
                <a:cubicBezTo>
                  <a:pt x="22446" y="46190"/>
                  <a:pt x="22329" y="43772"/>
                  <a:pt x="22212" y="42022"/>
                </a:cubicBezTo>
                <a:lnTo>
                  <a:pt x="21986" y="38842"/>
                </a:lnTo>
                <a:lnTo>
                  <a:pt x="22890" y="38591"/>
                </a:lnTo>
                <a:cubicBezTo>
                  <a:pt x="24815" y="38047"/>
                  <a:pt x="31653" y="33327"/>
                  <a:pt x="38214" y="28012"/>
                </a:cubicBezTo>
                <a:cubicBezTo>
                  <a:pt x="45889" y="21811"/>
                  <a:pt x="48458" y="17860"/>
                  <a:pt x="48065" y="12839"/>
                </a:cubicBezTo>
                <a:cubicBezTo>
                  <a:pt x="47872" y="10320"/>
                  <a:pt x="46734" y="8169"/>
                  <a:pt x="44884" y="6821"/>
                </a:cubicBezTo>
                <a:cubicBezTo>
                  <a:pt x="43186" y="5591"/>
                  <a:pt x="41838" y="5424"/>
                  <a:pt x="37812" y="5959"/>
                </a:cubicBezTo>
                <a:cubicBezTo>
                  <a:pt x="34281" y="6436"/>
                  <a:pt x="30707" y="7893"/>
                  <a:pt x="27903" y="9985"/>
                </a:cubicBezTo>
                <a:cubicBezTo>
                  <a:pt x="26815" y="10797"/>
                  <a:pt x="25786" y="11542"/>
                  <a:pt x="25618" y="11634"/>
                </a:cubicBezTo>
                <a:cubicBezTo>
                  <a:pt x="25443" y="11726"/>
                  <a:pt x="24731" y="10721"/>
                  <a:pt x="24012" y="9357"/>
                </a:cubicBezTo>
                <a:cubicBezTo>
                  <a:pt x="20982" y="3624"/>
                  <a:pt x="17090" y="419"/>
                  <a:pt x="12864" y="176"/>
                </a:cubicBezTo>
                <a:cubicBezTo>
                  <a:pt x="9926" y="0"/>
                  <a:pt x="7248" y="2402"/>
                  <a:pt x="6269" y="6068"/>
                </a:cubicBezTo>
                <a:cubicBezTo>
                  <a:pt x="5700" y="8202"/>
                  <a:pt x="5582" y="13224"/>
                  <a:pt x="6018" y="16789"/>
                </a:cubicBezTo>
                <a:cubicBezTo>
                  <a:pt x="6796" y="23100"/>
                  <a:pt x="10286" y="30322"/>
                  <a:pt x="14864" y="35068"/>
                </a:cubicBezTo>
                <a:lnTo>
                  <a:pt x="16923" y="37202"/>
                </a:lnTo>
                <a:lnTo>
                  <a:pt x="17174" y="39989"/>
                </a:lnTo>
                <a:cubicBezTo>
                  <a:pt x="17308" y="41512"/>
                  <a:pt x="17467" y="44391"/>
                  <a:pt x="17509" y="46366"/>
                </a:cubicBezTo>
                <a:cubicBezTo>
                  <a:pt x="17559" y="48333"/>
                  <a:pt x="17793" y="51614"/>
                  <a:pt x="18036" y="53631"/>
                </a:cubicBezTo>
                <a:cubicBezTo>
                  <a:pt x="18279" y="55639"/>
                  <a:pt x="18404" y="57338"/>
                  <a:pt x="18312" y="57380"/>
                </a:cubicBezTo>
                <a:cubicBezTo>
                  <a:pt x="18220" y="57422"/>
                  <a:pt x="16287" y="55890"/>
                  <a:pt x="13994" y="53957"/>
                </a:cubicBezTo>
                <a:cubicBezTo>
                  <a:pt x="9960" y="50551"/>
                  <a:pt x="9139" y="49931"/>
                  <a:pt x="4796" y="47044"/>
                </a:cubicBezTo>
                <a:cubicBezTo>
                  <a:pt x="3038" y="45881"/>
                  <a:pt x="2578" y="45671"/>
                  <a:pt x="1841" y="45738"/>
                </a:cubicBezTo>
                <a:cubicBezTo>
                  <a:pt x="845" y="45830"/>
                  <a:pt x="0" y="47170"/>
                  <a:pt x="343" y="48124"/>
                </a:cubicBezTo>
                <a:cubicBezTo>
                  <a:pt x="661" y="49002"/>
                  <a:pt x="3515" y="51689"/>
                  <a:pt x="6110" y="53547"/>
                </a:cubicBezTo>
                <a:cubicBezTo>
                  <a:pt x="7407" y="54476"/>
                  <a:pt x="10386" y="56878"/>
                  <a:pt x="12763" y="58912"/>
                </a:cubicBezTo>
                <a:cubicBezTo>
                  <a:pt x="15140" y="60937"/>
                  <a:pt x="17592" y="62929"/>
                  <a:pt x="18237" y="63364"/>
                </a:cubicBezTo>
                <a:cubicBezTo>
                  <a:pt x="19392" y="64134"/>
                  <a:pt x="19400" y="64151"/>
                  <a:pt x="19961" y="68101"/>
                </a:cubicBezTo>
                <a:cubicBezTo>
                  <a:pt x="20262" y="70286"/>
                  <a:pt x="20471" y="72085"/>
                  <a:pt x="20421" y="72110"/>
                </a:cubicBezTo>
                <a:cubicBezTo>
                  <a:pt x="20371" y="72135"/>
                  <a:pt x="19894" y="71800"/>
                  <a:pt x="19367" y="71374"/>
                </a:cubicBezTo>
                <a:cubicBezTo>
                  <a:pt x="18839" y="70947"/>
                  <a:pt x="17433" y="70009"/>
                  <a:pt x="16253" y="69306"/>
                </a:cubicBezTo>
                <a:cubicBezTo>
                  <a:pt x="15082" y="68595"/>
                  <a:pt x="12922" y="67155"/>
                  <a:pt x="11491" y="66118"/>
                </a:cubicBezTo>
                <a:cubicBezTo>
                  <a:pt x="8587" y="64000"/>
                  <a:pt x="7616" y="63699"/>
                  <a:pt x="6729" y="64611"/>
                </a:cubicBezTo>
                <a:cubicBezTo>
                  <a:pt x="5716" y="65641"/>
                  <a:pt x="6068" y="66494"/>
                  <a:pt x="8269" y="68402"/>
                </a:cubicBezTo>
                <a:cubicBezTo>
                  <a:pt x="12721" y="72269"/>
                  <a:pt x="14153" y="73391"/>
                  <a:pt x="16421" y="74788"/>
                </a:cubicBezTo>
                <a:cubicBezTo>
                  <a:pt x="17718" y="75583"/>
                  <a:pt x="19526" y="76797"/>
                  <a:pt x="20429" y="77466"/>
                </a:cubicBezTo>
                <a:cubicBezTo>
                  <a:pt x="21944" y="78605"/>
                  <a:pt x="22112" y="78856"/>
                  <a:pt x="22689" y="80839"/>
                </a:cubicBezTo>
                <a:cubicBezTo>
                  <a:pt x="24346" y="86530"/>
                  <a:pt x="30782" y="103579"/>
                  <a:pt x="33728" y="110098"/>
                </a:cubicBezTo>
                <a:cubicBezTo>
                  <a:pt x="37101" y="117547"/>
                  <a:pt x="40892" y="123430"/>
                  <a:pt x="47897" y="132034"/>
                </a:cubicBezTo>
                <a:cubicBezTo>
                  <a:pt x="51764" y="136796"/>
                  <a:pt x="60334" y="145659"/>
                  <a:pt x="64761" y="149492"/>
                </a:cubicBezTo>
                <a:lnTo>
                  <a:pt x="68436" y="152673"/>
                </a:lnTo>
                <a:lnTo>
                  <a:pt x="67707" y="154405"/>
                </a:lnTo>
                <a:cubicBezTo>
                  <a:pt x="67080" y="155878"/>
                  <a:pt x="67021" y="156246"/>
                  <a:pt x="67339" y="156916"/>
                </a:cubicBezTo>
                <a:cubicBezTo>
                  <a:pt x="68109" y="158548"/>
                  <a:pt x="69900" y="158556"/>
                  <a:pt x="71290" y="156924"/>
                </a:cubicBezTo>
                <a:cubicBezTo>
                  <a:pt x="71817" y="156305"/>
                  <a:pt x="72294" y="155753"/>
                  <a:pt x="72336" y="155719"/>
                </a:cubicBezTo>
                <a:cubicBezTo>
                  <a:pt x="72369" y="155677"/>
                  <a:pt x="73499" y="156497"/>
                  <a:pt x="74813" y="157510"/>
                </a:cubicBezTo>
                <a:cubicBezTo>
                  <a:pt x="76135" y="158531"/>
                  <a:pt x="78964" y="160657"/>
                  <a:pt x="81107" y="162230"/>
                </a:cubicBezTo>
                <a:lnTo>
                  <a:pt x="84990" y="165084"/>
                </a:lnTo>
                <a:lnTo>
                  <a:pt x="83266" y="164850"/>
                </a:lnTo>
                <a:cubicBezTo>
                  <a:pt x="82312" y="164724"/>
                  <a:pt x="79784" y="164758"/>
                  <a:pt x="77608" y="164925"/>
                </a:cubicBezTo>
                <a:cubicBezTo>
                  <a:pt x="74528" y="165168"/>
                  <a:pt x="73583" y="165369"/>
                  <a:pt x="73281" y="165812"/>
                </a:cubicBezTo>
                <a:cubicBezTo>
                  <a:pt x="73072" y="166139"/>
                  <a:pt x="72997" y="166633"/>
                  <a:pt x="73106" y="166942"/>
                </a:cubicBezTo>
                <a:lnTo>
                  <a:pt x="73106" y="166942"/>
                </a:lnTo>
                <a:close/>
                <a:moveTo>
                  <a:pt x="23300" y="34055"/>
                </a:moveTo>
                <a:cubicBezTo>
                  <a:pt x="22237" y="34783"/>
                  <a:pt x="21233" y="35310"/>
                  <a:pt x="21057" y="35243"/>
                </a:cubicBezTo>
                <a:cubicBezTo>
                  <a:pt x="20354" y="34950"/>
                  <a:pt x="17902" y="32247"/>
                  <a:pt x="16454" y="30155"/>
                </a:cubicBezTo>
                <a:cubicBezTo>
                  <a:pt x="14487" y="27334"/>
                  <a:pt x="11859" y="21802"/>
                  <a:pt x="11148" y="18982"/>
                </a:cubicBezTo>
                <a:cubicBezTo>
                  <a:pt x="10194" y="15165"/>
                  <a:pt x="10119" y="8964"/>
                  <a:pt x="11006" y="6512"/>
                </a:cubicBezTo>
                <a:cubicBezTo>
                  <a:pt x="11658" y="4704"/>
                  <a:pt x="12512" y="4302"/>
                  <a:pt x="14312" y="4947"/>
                </a:cubicBezTo>
                <a:cubicBezTo>
                  <a:pt x="16094" y="5591"/>
                  <a:pt x="17852" y="7457"/>
                  <a:pt x="19978" y="10947"/>
                </a:cubicBezTo>
                <a:cubicBezTo>
                  <a:pt x="23124" y="16103"/>
                  <a:pt x="24187" y="17208"/>
                  <a:pt x="25543" y="16722"/>
                </a:cubicBezTo>
                <a:cubicBezTo>
                  <a:pt x="25861" y="16613"/>
                  <a:pt x="27493" y="15492"/>
                  <a:pt x="29192" y="14211"/>
                </a:cubicBezTo>
                <a:cubicBezTo>
                  <a:pt x="30891" y="12939"/>
                  <a:pt x="33109" y="11567"/>
                  <a:pt x="34130" y="11157"/>
                </a:cubicBezTo>
                <a:cubicBezTo>
                  <a:pt x="36356" y="10261"/>
                  <a:pt x="40901" y="9600"/>
                  <a:pt x="42022" y="10002"/>
                </a:cubicBezTo>
                <a:cubicBezTo>
                  <a:pt x="43236" y="10445"/>
                  <a:pt x="43989" y="12169"/>
                  <a:pt x="43855" y="14228"/>
                </a:cubicBezTo>
                <a:cubicBezTo>
                  <a:pt x="43755" y="15852"/>
                  <a:pt x="43663" y="16111"/>
                  <a:pt x="42650" y="17634"/>
                </a:cubicBezTo>
                <a:cubicBezTo>
                  <a:pt x="42047" y="18538"/>
                  <a:pt x="40491" y="20287"/>
                  <a:pt x="39185" y="21526"/>
                </a:cubicBezTo>
                <a:cubicBezTo>
                  <a:pt x="36833" y="23752"/>
                  <a:pt x="26932" y="31561"/>
                  <a:pt x="23300" y="34055"/>
                </a:cubicBezTo>
                <a:lnTo>
                  <a:pt x="23300" y="3405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a:extLst>
              <a:ext uri="{FF2B5EF4-FFF2-40B4-BE49-F238E27FC236}">
                <a16:creationId xmlns:a16="http://schemas.microsoft.com/office/drawing/2014/main" id="{E26DA299-DEA7-22CB-4CEA-99B753198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28158" y="3484984"/>
            <a:ext cx="1651803" cy="19087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AC65DE3-FB4B-7CF3-3182-05266FFF4BA5}"/>
              </a:ext>
            </a:extLst>
          </p:cNvPr>
          <p:cNvSpPr txBox="1"/>
          <p:nvPr/>
        </p:nvSpPr>
        <p:spPr>
          <a:xfrm>
            <a:off x="10485147" y="5332491"/>
            <a:ext cx="2196872" cy="738664"/>
          </a:xfrm>
          <a:prstGeom prst="rect">
            <a:avLst/>
          </a:prstGeom>
          <a:noFill/>
        </p:spPr>
        <p:txBody>
          <a:bodyPr wrap="square">
            <a:spAutoFit/>
          </a:bodyPr>
          <a:lstStyle/>
          <a:p>
            <a:pPr algn="ctr"/>
            <a:r>
              <a:rPr lang="en-GB" sz="1400" b="0" i="0" dirty="0">
                <a:solidFill>
                  <a:srgbClr val="202124"/>
                </a:solidFill>
                <a:effectLst/>
                <a:latin typeface="Shadows Into Light" panose="020B0604020202020204" charset="0"/>
                <a:ea typeface="Calibri" panose="020F0502020204030204" pitchFamily="34" charset="0"/>
                <a:cs typeface="Calibri" panose="020F0502020204030204" pitchFamily="34" charset="0"/>
              </a:rPr>
              <a:t>Figure 6: </a:t>
            </a:r>
            <a:r>
              <a:rPr lang="en-GB" sz="1400" dirty="0">
                <a:solidFill>
                  <a:srgbClr val="202124"/>
                </a:solidFill>
                <a:latin typeface="Shadows Into Light" panose="020B0604020202020204" charset="0"/>
                <a:ea typeface="Calibri" panose="020F0502020204030204" pitchFamily="34" charset="0"/>
                <a:cs typeface="Calibri" panose="020F0502020204030204" pitchFamily="34" charset="0"/>
              </a:rPr>
              <a:t>Recommended physical exercise for children age 3-5 (</a:t>
            </a:r>
            <a:r>
              <a:rPr lang="en-GB" sz="1400" b="0" i="0" dirty="0">
                <a:solidFill>
                  <a:srgbClr val="202124"/>
                </a:solidFill>
                <a:effectLst/>
                <a:latin typeface="Shadows Into Light" panose="020B0604020202020204" charset="0"/>
                <a:ea typeface="Calibri" panose="020F0502020204030204" pitchFamily="34" charset="0"/>
                <a:cs typeface="Calibri" panose="020F0502020204030204" pitchFamily="34" charset="0"/>
              </a:rPr>
              <a:t>WHO</a:t>
            </a:r>
            <a:r>
              <a:rPr lang="en-GB" sz="1400" dirty="0">
                <a:solidFill>
                  <a:srgbClr val="202124"/>
                </a:solidFill>
                <a:latin typeface="Shadows Into Light" panose="020B0604020202020204" charset="0"/>
                <a:ea typeface="Calibri" panose="020F0502020204030204" pitchFamily="34" charset="0"/>
                <a:cs typeface="Calibri" panose="020F0502020204030204" pitchFamily="34" charset="0"/>
              </a:rPr>
              <a:t>, 2019</a:t>
            </a:r>
            <a:r>
              <a:rPr lang="en-GB" sz="1400" b="0" i="0" dirty="0">
                <a:solidFill>
                  <a:srgbClr val="202124"/>
                </a:solidFill>
                <a:effectLst/>
                <a:latin typeface="Shadows Into Light" panose="020B0604020202020204" charset="0"/>
                <a:ea typeface="Calibri" panose="020F0502020204030204" pitchFamily="34" charset="0"/>
                <a:cs typeface="Calibri" panose="020F0502020204030204" pitchFamily="34" charset="0"/>
              </a:rPr>
              <a:t>) </a:t>
            </a:r>
            <a:endParaRPr lang="en-GB" sz="1400" dirty="0">
              <a:latin typeface="Shadows Into Light" panose="020B060402020202020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4732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67"/>
        <p:cNvGrpSpPr/>
        <p:nvPr/>
      </p:nvGrpSpPr>
      <p:grpSpPr>
        <a:xfrm>
          <a:off x="0" y="0"/>
          <a:ext cx="0" cy="0"/>
          <a:chOff x="0" y="0"/>
          <a:chExt cx="0" cy="0"/>
        </a:xfrm>
      </p:grpSpPr>
      <p:sp>
        <p:nvSpPr>
          <p:cNvPr id="25" name="Google Shape;621;p49">
            <a:extLst>
              <a:ext uri="{FF2B5EF4-FFF2-40B4-BE49-F238E27FC236}">
                <a16:creationId xmlns:a16="http://schemas.microsoft.com/office/drawing/2014/main" id="{AACF3F93-B420-F380-C11A-8D490DEB0AD0}"/>
              </a:ext>
            </a:extLst>
          </p:cNvPr>
          <p:cNvSpPr/>
          <p:nvPr/>
        </p:nvSpPr>
        <p:spPr>
          <a:xfrm rot="20443769">
            <a:off x="3240392" y="8759312"/>
            <a:ext cx="656916" cy="848527"/>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22" name="Google Shape;237;p35">
            <a:extLst>
              <a:ext uri="{FF2B5EF4-FFF2-40B4-BE49-F238E27FC236}">
                <a16:creationId xmlns:a16="http://schemas.microsoft.com/office/drawing/2014/main" id="{1063D6C6-4CEA-A010-1882-1D666BD50DF8}"/>
              </a:ext>
            </a:extLst>
          </p:cNvPr>
          <p:cNvSpPr txBox="1">
            <a:spLocks noGrp="1"/>
          </p:cNvSpPr>
          <p:nvPr>
            <p:ph type="subTitle" idx="1"/>
          </p:nvPr>
        </p:nvSpPr>
        <p:spPr>
          <a:xfrm>
            <a:off x="3948975" y="7290763"/>
            <a:ext cx="7202257" cy="2016349"/>
          </a:xfrm>
          <a:prstGeom prst="rect">
            <a:avLst/>
          </a:prstGeom>
          <a:solidFill>
            <a:srgbClr val="FDF2DB"/>
          </a:solidFill>
        </p:spPr>
        <p:txBody>
          <a:bodyPr spcFirstLastPara="1" wrap="square" lIns="91425" tIns="91425" rIns="91425" bIns="91425" anchor="ctr" anchorCtr="0">
            <a:noAutofit/>
          </a:bodyPr>
          <a:lstStyle/>
          <a:p>
            <a:pPr marL="0" indent="0"/>
            <a:r>
              <a:rPr lang="en-GB" sz="1200" dirty="0"/>
              <a:t> </a:t>
            </a:r>
          </a:p>
        </p:txBody>
      </p:sp>
      <p:sp>
        <p:nvSpPr>
          <p:cNvPr id="13" name="TextBox 12">
            <a:extLst>
              <a:ext uri="{FF2B5EF4-FFF2-40B4-BE49-F238E27FC236}">
                <a16:creationId xmlns:a16="http://schemas.microsoft.com/office/drawing/2014/main" id="{157D7AF0-763B-A232-8514-788455D14B8F}"/>
              </a:ext>
            </a:extLst>
          </p:cNvPr>
          <p:cNvSpPr txBox="1"/>
          <p:nvPr/>
        </p:nvSpPr>
        <p:spPr>
          <a:xfrm>
            <a:off x="4463182" y="823132"/>
            <a:ext cx="7926937" cy="1600438"/>
          </a:xfrm>
          <a:prstGeom prst="rect">
            <a:avLst/>
          </a:prstGeom>
          <a:solidFill>
            <a:srgbClr val="FFFFC5"/>
          </a:solidFill>
        </p:spPr>
        <p:txBody>
          <a:bodyPr wrap="square">
            <a:spAutoFit/>
          </a:bodyPr>
          <a:lstStyle/>
          <a:p>
            <a:r>
              <a:rPr lang="en-US" sz="1400" b="0" i="0" dirty="0">
                <a:solidFill>
                  <a:srgbClr val="000000"/>
                </a:solidFill>
                <a:effectLst/>
                <a:latin typeface="Calibri" panose="020F0502020204030204" pitchFamily="34" charset="0"/>
              </a:rPr>
              <a:t>Early years practitioners need to </a:t>
            </a:r>
            <a:r>
              <a:rPr lang="en-US" sz="1400" b="0" i="0" dirty="0" err="1">
                <a:solidFill>
                  <a:srgbClr val="000000"/>
                </a:solidFill>
                <a:effectLst/>
                <a:latin typeface="Calibri" panose="020F0502020204030204" pitchFamily="34" charset="0"/>
              </a:rPr>
              <a:t>recognise</a:t>
            </a:r>
            <a:r>
              <a:rPr lang="en-US" sz="1400" b="0" i="0" dirty="0">
                <a:solidFill>
                  <a:srgbClr val="000000"/>
                </a:solidFill>
                <a:effectLst/>
                <a:latin typeface="Calibri" panose="020F0502020204030204" pitchFamily="34" charset="0"/>
              </a:rPr>
              <a:t> that children do not have full control over their surroundings as </a:t>
            </a:r>
            <a:r>
              <a:rPr lang="en-US" sz="1400" b="0" i="0" dirty="0" err="1">
                <a:solidFill>
                  <a:srgbClr val="000000"/>
                </a:solidFill>
                <a:effectLst/>
                <a:latin typeface="Calibri" panose="020F0502020204030204" pitchFamily="34" charset="0"/>
              </a:rPr>
              <a:t>Dalgren</a:t>
            </a:r>
            <a:r>
              <a:rPr lang="en-US" sz="1400" b="0" i="0" dirty="0">
                <a:solidFill>
                  <a:srgbClr val="000000"/>
                </a:solidFill>
                <a:effectLst/>
                <a:latin typeface="Calibri" panose="020F0502020204030204" pitchFamily="34" charset="0"/>
              </a:rPr>
              <a:t> and Whitehall, Bronfenbrenner, Bowlby, and Maslow suggest, yet it is the people within their environment that can help develop belonging, safety, and support development. Curriculum for Wales (</a:t>
            </a:r>
            <a:r>
              <a:rPr lang="en-US" sz="1400" b="0" i="0" dirty="0" err="1">
                <a:solidFill>
                  <a:srgbClr val="000000"/>
                </a:solidFill>
                <a:effectLst/>
                <a:latin typeface="Calibri" panose="020F0502020204030204" pitchFamily="34" charset="0"/>
              </a:rPr>
              <a:t>CfW</a:t>
            </a:r>
            <a:r>
              <a:rPr lang="en-US" sz="1400" b="0" i="0" dirty="0">
                <a:solidFill>
                  <a:srgbClr val="000000"/>
                </a:solidFill>
                <a:effectLst/>
                <a:latin typeface="Calibri" panose="020F0502020204030204" pitchFamily="34" charset="0"/>
              </a:rPr>
              <a:t>) (2022) acknowledge the importance of practitioners, providing care and modelling good social skills of kindness and compassion, will provide a positive impact of a child’s well-being. Additionally, working in partnership with parents, carers, other practitioners, and services is important and that parents are signposted to available support if they or their child need it (</a:t>
            </a:r>
            <a:r>
              <a:rPr lang="en-US" sz="1400" b="0" i="0" dirty="0" err="1">
                <a:solidFill>
                  <a:srgbClr val="000000"/>
                </a:solidFill>
                <a:effectLst/>
                <a:latin typeface="Calibri" panose="020F0502020204030204" pitchFamily="34" charset="0"/>
              </a:rPr>
              <a:t>Barnado's</a:t>
            </a:r>
            <a:r>
              <a:rPr lang="en-US" sz="1400" b="0" i="0" dirty="0">
                <a:solidFill>
                  <a:srgbClr val="000000"/>
                </a:solidFill>
                <a:effectLst/>
                <a:latin typeface="Calibri" panose="020F0502020204030204" pitchFamily="34" charset="0"/>
              </a:rPr>
              <a:t>, 2024).  </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12" name="Google Shape;304;p39">
            <a:extLst>
              <a:ext uri="{FF2B5EF4-FFF2-40B4-BE49-F238E27FC236}">
                <a16:creationId xmlns:a16="http://schemas.microsoft.com/office/drawing/2014/main" id="{73092153-E7A3-E806-05EA-92536478E4A7}"/>
              </a:ext>
            </a:extLst>
          </p:cNvPr>
          <p:cNvSpPr/>
          <p:nvPr/>
        </p:nvSpPr>
        <p:spPr>
          <a:xfrm>
            <a:off x="6309361" y="123381"/>
            <a:ext cx="4126484" cy="791019"/>
          </a:xfrm>
          <a:prstGeom prst="rect">
            <a:avLst/>
          </a:prstGeom>
          <a:solidFill>
            <a:srgbClr val="E9F9FD">
              <a:alpha val="61360"/>
            </a:srgbClr>
          </a:solidFill>
          <a:ln>
            <a:noFill/>
          </a:ln>
        </p:spPr>
        <p:txBody>
          <a:bodyPr spcFirstLastPara="1" wrap="square" lIns="91425" tIns="91425" rIns="91425" bIns="91425" anchor="ctr" anchorCtr="0">
            <a:noAutofit/>
          </a:bodyPr>
          <a:lstStyle/>
          <a:p>
            <a:pPr algn="ctr"/>
            <a:r>
              <a:rPr lang="en-GB" sz="3200" b="1" dirty="0">
                <a:latin typeface="Shadows Into Light" panose="020B0604020202020204" charset="0"/>
                <a:ea typeface="Calibri" panose="020F0502020204030204" pitchFamily="34" charset="0"/>
                <a:cs typeface="Calibri" panose="020F0502020204030204" pitchFamily="34" charset="0"/>
              </a:rPr>
              <a:t>How Practitioners can help</a:t>
            </a:r>
            <a:endParaRPr sz="3200" b="1" dirty="0">
              <a:latin typeface="Shadows Into Light" panose="020B0604020202020204" charset="0"/>
              <a:ea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6E9804F8-E187-C8C7-7172-4F813018C99B}"/>
              </a:ext>
            </a:extLst>
          </p:cNvPr>
          <p:cNvSpPr txBox="1"/>
          <p:nvPr/>
        </p:nvSpPr>
        <p:spPr>
          <a:xfrm>
            <a:off x="438870" y="2699191"/>
            <a:ext cx="7086599" cy="1169551"/>
          </a:xfrm>
          <a:prstGeom prst="rect">
            <a:avLst/>
          </a:prstGeom>
          <a:solidFill>
            <a:srgbClr val="FFFFC5"/>
          </a:solidFill>
        </p:spPr>
        <p:txBody>
          <a:bodyPr wrap="square">
            <a:spAutoFit/>
          </a:bodyPr>
          <a:lstStyle/>
          <a:p>
            <a:r>
              <a:rPr lang="en-US" sz="1400" b="0" i="0" dirty="0">
                <a:solidFill>
                  <a:srgbClr val="000000"/>
                </a:solidFill>
                <a:effectLst/>
                <a:latin typeface="Calibri" panose="020F0502020204030204" pitchFamily="34" charset="0"/>
              </a:rPr>
              <a:t>Both, Froebel (1837) and Montessori (1967) argue children should be at the </a:t>
            </a:r>
            <a:r>
              <a:rPr lang="en-US" sz="1400" b="0" i="0" dirty="0" err="1">
                <a:solidFill>
                  <a:srgbClr val="000000"/>
                </a:solidFill>
                <a:effectLst/>
                <a:latin typeface="Calibri" panose="020F0502020204030204" pitchFamily="34" charset="0"/>
              </a:rPr>
              <a:t>centre</a:t>
            </a:r>
            <a:r>
              <a:rPr lang="en-US" sz="1400" b="0" i="0" dirty="0">
                <a:solidFill>
                  <a:srgbClr val="000000"/>
                </a:solidFill>
                <a:effectLst/>
                <a:latin typeface="Calibri" panose="020F0502020204030204" pitchFamily="34" charset="0"/>
              </a:rPr>
              <a:t> of their overall learning and development (</a:t>
            </a:r>
            <a:r>
              <a:rPr lang="en-US" sz="1400" b="0" i="0" dirty="0" err="1">
                <a:solidFill>
                  <a:srgbClr val="000000"/>
                </a:solidFill>
                <a:effectLst/>
                <a:latin typeface="Calibri" panose="020F0502020204030204" pitchFamily="34" charset="0"/>
              </a:rPr>
              <a:t>Peill</a:t>
            </a:r>
            <a:r>
              <a:rPr lang="en-US" sz="1400" b="0" i="0" dirty="0">
                <a:solidFill>
                  <a:srgbClr val="000000"/>
                </a:solidFill>
                <a:effectLst/>
                <a:latin typeface="Calibri" panose="020F0502020204030204" pitchFamily="34" charset="0"/>
              </a:rPr>
              <a:t>, 2022), like in Figure 5 from </a:t>
            </a:r>
            <a:r>
              <a:rPr lang="en-US" sz="1400" b="0" i="0" dirty="0" err="1">
                <a:solidFill>
                  <a:srgbClr val="000000"/>
                </a:solidFill>
                <a:effectLst/>
                <a:latin typeface="Calibri" panose="020F0502020204030204" pitchFamily="34" charset="0"/>
              </a:rPr>
              <a:t>CfW</a:t>
            </a:r>
            <a:r>
              <a:rPr lang="en-US" sz="1400" b="0" i="0" dirty="0">
                <a:solidFill>
                  <a:srgbClr val="000000"/>
                </a:solidFill>
                <a:effectLst/>
                <a:latin typeface="Calibri" panose="020F0502020204030204" pitchFamily="34" charset="0"/>
              </a:rPr>
              <a:t> (2022). Additionally, The </a:t>
            </a:r>
            <a:r>
              <a:rPr lang="en-US" sz="1400" b="0" i="0" dirty="0" err="1">
                <a:solidFill>
                  <a:srgbClr val="000000"/>
                </a:solidFill>
                <a:effectLst/>
                <a:latin typeface="Calibri" panose="020F0502020204030204" pitchFamily="34" charset="0"/>
              </a:rPr>
              <a:t>CfW</a:t>
            </a:r>
            <a:r>
              <a:rPr lang="en-US" sz="1400" b="0" i="0" dirty="0">
                <a:solidFill>
                  <a:srgbClr val="000000"/>
                </a:solidFill>
                <a:effectLst/>
                <a:latin typeface="Calibri" panose="020F0502020204030204" pitchFamily="34" charset="0"/>
              </a:rPr>
              <a:t> (2022) set their framework around five developmental pathways surrounding the individual child, showing the importance of well-being, sense of belonging, physical development, health, social development and finally exploration. </a:t>
            </a:r>
            <a:endParaRPr lang="en-GB" sz="1050" dirty="0"/>
          </a:p>
        </p:txBody>
      </p:sp>
      <p:pic>
        <p:nvPicPr>
          <p:cNvPr id="4098" name="Picture 2">
            <a:extLst>
              <a:ext uri="{FF2B5EF4-FFF2-40B4-BE49-F238E27FC236}">
                <a16:creationId xmlns:a16="http://schemas.microsoft.com/office/drawing/2014/main" id="{0FC33BE4-3D73-CA1C-2745-93F03FA25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7478" y="2905125"/>
            <a:ext cx="3341635" cy="326707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ACA9808E-497B-FB18-4678-721CCA80C0D1}"/>
              </a:ext>
            </a:extLst>
          </p:cNvPr>
          <p:cNvSpPr txBox="1"/>
          <p:nvPr/>
        </p:nvSpPr>
        <p:spPr>
          <a:xfrm>
            <a:off x="8773935" y="6172200"/>
            <a:ext cx="3008719" cy="307777"/>
          </a:xfrm>
          <a:prstGeom prst="rect">
            <a:avLst/>
          </a:prstGeom>
          <a:noFill/>
        </p:spPr>
        <p:txBody>
          <a:bodyPr wrap="square">
            <a:spAutoFit/>
          </a:bodyPr>
          <a:lstStyle/>
          <a:p>
            <a:r>
              <a:rPr lang="en-GB" sz="1400" b="0" i="0" dirty="0">
                <a:solidFill>
                  <a:srgbClr val="202124"/>
                </a:solidFill>
                <a:effectLst/>
                <a:latin typeface="Shadows Into Light" panose="020B0604020202020204" charset="0"/>
                <a:ea typeface="Calibri" panose="020F0502020204030204" pitchFamily="34" charset="0"/>
                <a:cs typeface="Calibri" panose="020F0502020204030204" pitchFamily="34" charset="0"/>
              </a:rPr>
              <a:t>Figure 7: Curriculum for Wales (2022) </a:t>
            </a:r>
            <a:endParaRPr lang="en-GB" sz="1400" dirty="0">
              <a:latin typeface="Shadows Into Light" panose="020B0604020202020204" charset="0"/>
              <a:ea typeface="Calibri" panose="020F0502020204030204" pitchFamily="34" charset="0"/>
              <a:cs typeface="Calibri" panose="020F0502020204030204" pitchFamily="34" charset="0"/>
            </a:endParaRPr>
          </a:p>
        </p:txBody>
      </p:sp>
      <p:sp>
        <p:nvSpPr>
          <p:cNvPr id="17" name="Google Shape;304;p39">
            <a:extLst>
              <a:ext uri="{FF2B5EF4-FFF2-40B4-BE49-F238E27FC236}">
                <a16:creationId xmlns:a16="http://schemas.microsoft.com/office/drawing/2014/main" id="{3871447A-A3A1-0E48-853E-BE7ABF93D680}"/>
              </a:ext>
            </a:extLst>
          </p:cNvPr>
          <p:cNvSpPr/>
          <p:nvPr/>
        </p:nvSpPr>
        <p:spPr>
          <a:xfrm>
            <a:off x="9415412" y="2699191"/>
            <a:ext cx="1725763" cy="228544"/>
          </a:xfrm>
          <a:prstGeom prst="rect">
            <a:avLst/>
          </a:prstGeom>
          <a:solidFill>
            <a:srgbClr val="F0ACBB">
              <a:alpha val="61360"/>
            </a:srgbClr>
          </a:solidFill>
          <a:ln>
            <a:noFill/>
          </a:ln>
        </p:spPr>
        <p:txBody>
          <a:bodyPr spcFirstLastPara="1" wrap="square" lIns="91425" tIns="91425" rIns="91425" bIns="91425" anchor="ctr" anchorCtr="0">
            <a:noAutofit/>
          </a:bodyPr>
          <a:lstStyle/>
          <a:p>
            <a:pPr algn="ctr"/>
            <a:endParaRPr b="1" dirty="0">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FE91DA0D-2FAD-9231-457C-C062351162BB}"/>
              </a:ext>
            </a:extLst>
          </p:cNvPr>
          <p:cNvSpPr txBox="1"/>
          <p:nvPr/>
        </p:nvSpPr>
        <p:spPr>
          <a:xfrm>
            <a:off x="438870" y="4475596"/>
            <a:ext cx="7926937" cy="1815882"/>
          </a:xfrm>
          <a:prstGeom prst="rect">
            <a:avLst/>
          </a:prstGeom>
          <a:solidFill>
            <a:srgbClr val="FFFFC5"/>
          </a:solidFill>
        </p:spPr>
        <p:txBody>
          <a:bodyPr wrap="square">
            <a:spAutoFit/>
          </a:bodyPr>
          <a:lstStyle/>
          <a:p>
            <a:r>
              <a:rPr lang="en-US" sz="1400" b="0" i="0" dirty="0">
                <a:solidFill>
                  <a:srgbClr val="000000"/>
                </a:solidFill>
                <a:effectLst/>
                <a:latin typeface="Calibri" panose="020F0502020204030204" pitchFamily="34" charset="0"/>
              </a:rPr>
              <a:t>Following the Health Hexagon Model as well as following </a:t>
            </a:r>
            <a:r>
              <a:rPr lang="en-US" sz="1400" b="0" i="0" dirty="0" err="1">
                <a:solidFill>
                  <a:srgbClr val="000000"/>
                </a:solidFill>
                <a:effectLst/>
                <a:latin typeface="Calibri" panose="020F0502020204030204" pitchFamily="34" charset="0"/>
              </a:rPr>
              <a:t>CfW</a:t>
            </a:r>
            <a:r>
              <a:rPr lang="en-US" sz="1400" b="0" i="0" dirty="0">
                <a:solidFill>
                  <a:srgbClr val="000000"/>
                </a:solidFill>
                <a:effectLst/>
                <a:latin typeface="Calibri" panose="020F0502020204030204" pitchFamily="34" charset="0"/>
              </a:rPr>
              <a:t> (2022) children experiencing outdoors will gain a connection to nature that supports their social, emotional, spiritual, and physical development and well-being. Additionally, providing children with authentic resources, enhances children's well-being and self-esteem enabling them to understand the world around them (</a:t>
            </a:r>
            <a:r>
              <a:rPr lang="en-US" sz="1400" b="0" i="0" dirty="0" err="1">
                <a:solidFill>
                  <a:srgbClr val="000000"/>
                </a:solidFill>
                <a:effectLst/>
                <a:latin typeface="Calibri" panose="020F0502020204030204" pitchFamily="34" charset="0"/>
              </a:rPr>
              <a:t>CfW</a:t>
            </a:r>
            <a:r>
              <a:rPr lang="en-US" sz="1400" b="0" i="0" dirty="0">
                <a:solidFill>
                  <a:srgbClr val="000000"/>
                </a:solidFill>
                <a:effectLst/>
                <a:latin typeface="Calibri" panose="020F0502020204030204" pitchFamily="34" charset="0"/>
              </a:rPr>
              <a:t>, 2022). Both Montessori and Froebel also </a:t>
            </a:r>
            <a:r>
              <a:rPr lang="en-US" sz="1400" b="0" i="0" dirty="0" err="1">
                <a:solidFill>
                  <a:srgbClr val="000000"/>
                </a:solidFill>
                <a:effectLst/>
                <a:latin typeface="Calibri" panose="020F0502020204030204" pitchFamily="34" charset="0"/>
              </a:rPr>
              <a:t>emphasise</a:t>
            </a:r>
            <a:r>
              <a:rPr lang="en-US" sz="1400" b="0" i="0" dirty="0">
                <a:solidFill>
                  <a:srgbClr val="000000"/>
                </a:solidFill>
                <a:effectLst/>
                <a:latin typeface="Calibri" panose="020F0502020204030204" pitchFamily="34" charset="0"/>
              </a:rPr>
              <a:t> the value of real-life objects. </a:t>
            </a:r>
            <a:r>
              <a:rPr lang="en-US" sz="1400" b="0" i="0" dirty="0" err="1">
                <a:solidFill>
                  <a:srgbClr val="000000"/>
                </a:solidFill>
                <a:effectLst/>
                <a:latin typeface="Calibri" panose="020F0502020204030204" pitchFamily="34" charset="0"/>
              </a:rPr>
              <a:t>Peill</a:t>
            </a:r>
            <a:r>
              <a:rPr lang="en-US" sz="1400" b="0" i="0" dirty="0">
                <a:solidFill>
                  <a:srgbClr val="000000"/>
                </a:solidFill>
                <a:effectLst/>
                <a:latin typeface="Calibri" panose="020F0502020204030204" pitchFamily="34" charset="0"/>
              </a:rPr>
              <a:t> (2022) highlights the importance of the practitioner's role in the early years, in supporting emotional wellbeing, stating how using observations and knowing the child well enables the practitioner to accurately assess their wellbeing and involvement, perhaps using the Leuven Scale (DATE).  </a:t>
            </a:r>
            <a:endParaRPr lang="en-GB" sz="1050" dirty="0"/>
          </a:p>
        </p:txBody>
      </p:sp>
      <p:sp>
        <p:nvSpPr>
          <p:cNvPr id="23" name="Google Shape;245;p35">
            <a:extLst>
              <a:ext uri="{FF2B5EF4-FFF2-40B4-BE49-F238E27FC236}">
                <a16:creationId xmlns:a16="http://schemas.microsoft.com/office/drawing/2014/main" id="{F4560300-4174-66ED-952F-1B00C3ACE2B4}"/>
              </a:ext>
            </a:extLst>
          </p:cNvPr>
          <p:cNvSpPr>
            <a:spLocks/>
          </p:cNvSpPr>
          <p:nvPr/>
        </p:nvSpPr>
        <p:spPr>
          <a:xfrm>
            <a:off x="5634934" y="7075453"/>
            <a:ext cx="1831800" cy="291000"/>
          </a:xfrm>
          <a:prstGeom prst="rect">
            <a:avLst/>
          </a:prstGeom>
          <a:solidFill>
            <a:srgbClr val="33DDCC">
              <a:alpha val="53850"/>
            </a:srgbClr>
          </a:solidFill>
          <a:ln>
            <a:noFill/>
          </a:ln>
        </p:spPr>
        <p:txBody>
          <a:bodyPr spcFirstLastPara="1" wrap="square" lIns="91425" tIns="91425" rIns="91425" bIns="91425" anchor="ctr" anchorCtr="0">
            <a:noAutofit/>
          </a:bodyPr>
          <a:lstStyle/>
          <a:p>
            <a:pPr algn="ctr"/>
            <a:r>
              <a:rPr lang="en-GB" b="1" dirty="0">
                <a:latin typeface="Shadows Into Light" panose="020B0604020202020204" charset="0"/>
                <a:ea typeface="Calibri" panose="020F0502020204030204" pitchFamily="34" charset="0"/>
                <a:cs typeface="Calibri" panose="020F0502020204030204" pitchFamily="34" charset="0"/>
              </a:rPr>
              <a:t>Conclusion</a:t>
            </a:r>
            <a:endParaRPr b="1" dirty="0">
              <a:latin typeface="Shadows Into Light" panose="020B0604020202020204" charset="0"/>
              <a:ea typeface="Calibri" panose="020F0502020204030204" pitchFamily="34" charset="0"/>
              <a:cs typeface="Calibri" panose="020F0502020204030204" pitchFamily="34" charset="0"/>
            </a:endParaRPr>
          </a:p>
        </p:txBody>
      </p:sp>
      <p:sp>
        <p:nvSpPr>
          <p:cNvPr id="24" name="Google Shape;243;p35">
            <a:extLst>
              <a:ext uri="{FF2B5EF4-FFF2-40B4-BE49-F238E27FC236}">
                <a16:creationId xmlns:a16="http://schemas.microsoft.com/office/drawing/2014/main" id="{27F5364B-7502-1CAF-D364-134B7C9982C3}"/>
              </a:ext>
            </a:extLst>
          </p:cNvPr>
          <p:cNvSpPr/>
          <p:nvPr/>
        </p:nvSpPr>
        <p:spPr>
          <a:xfrm>
            <a:off x="10719385" y="6982986"/>
            <a:ext cx="574875" cy="528978"/>
          </a:xfrm>
          <a:custGeom>
            <a:avLst/>
            <a:gdLst/>
            <a:ahLst/>
            <a:cxnLst/>
            <a:rect l="l" t="t" r="r" b="b"/>
            <a:pathLst>
              <a:path w="176207" h="162139" extrusionOk="0">
                <a:moveTo>
                  <a:pt x="151099" y="29377"/>
                </a:moveTo>
                <a:cubicBezTo>
                  <a:pt x="148973" y="29126"/>
                  <a:pt x="146839" y="29017"/>
                  <a:pt x="144697" y="29059"/>
                </a:cubicBezTo>
                <a:cubicBezTo>
                  <a:pt x="142680" y="29093"/>
                  <a:pt x="140637" y="29394"/>
                  <a:pt x="138051" y="29628"/>
                </a:cubicBezTo>
                <a:cubicBezTo>
                  <a:pt x="139382" y="26615"/>
                  <a:pt x="140621" y="24197"/>
                  <a:pt x="141491" y="21694"/>
                </a:cubicBezTo>
                <a:cubicBezTo>
                  <a:pt x="142780" y="18012"/>
                  <a:pt x="140194" y="15417"/>
                  <a:pt x="136461" y="16530"/>
                </a:cubicBezTo>
                <a:cubicBezTo>
                  <a:pt x="135147" y="16924"/>
                  <a:pt x="133783" y="17426"/>
                  <a:pt x="132636" y="18179"/>
                </a:cubicBezTo>
                <a:cubicBezTo>
                  <a:pt x="128887" y="20631"/>
                  <a:pt x="125121" y="23083"/>
                  <a:pt x="121564" y="25795"/>
                </a:cubicBezTo>
                <a:cubicBezTo>
                  <a:pt x="116952" y="29302"/>
                  <a:pt x="112751" y="33353"/>
                  <a:pt x="107252" y="37035"/>
                </a:cubicBezTo>
                <a:cubicBezTo>
                  <a:pt x="107068" y="33763"/>
                  <a:pt x="106926" y="31252"/>
                  <a:pt x="106792" y="28733"/>
                </a:cubicBezTo>
                <a:cubicBezTo>
                  <a:pt x="106324" y="20087"/>
                  <a:pt x="104273" y="12019"/>
                  <a:pt x="99837" y="4838"/>
                </a:cubicBezTo>
                <a:cubicBezTo>
                  <a:pt x="99185" y="3784"/>
                  <a:pt x="98523" y="2688"/>
                  <a:pt x="97661" y="1800"/>
                </a:cubicBezTo>
                <a:cubicBezTo>
                  <a:pt x="95921" y="1"/>
                  <a:pt x="93075" y="152"/>
                  <a:pt x="91217" y="2219"/>
                </a:cubicBezTo>
                <a:cubicBezTo>
                  <a:pt x="89635" y="3968"/>
                  <a:pt x="88304" y="5918"/>
                  <a:pt x="86823" y="7835"/>
                </a:cubicBezTo>
                <a:cubicBezTo>
                  <a:pt x="85166" y="6303"/>
                  <a:pt x="83994" y="4981"/>
                  <a:pt x="82572" y="3951"/>
                </a:cubicBezTo>
                <a:cubicBezTo>
                  <a:pt x="80245" y="2261"/>
                  <a:pt x="77023" y="3198"/>
                  <a:pt x="75918" y="6127"/>
                </a:cubicBezTo>
                <a:cubicBezTo>
                  <a:pt x="74889" y="8864"/>
                  <a:pt x="74135" y="11818"/>
                  <a:pt x="74001" y="14630"/>
                </a:cubicBezTo>
                <a:cubicBezTo>
                  <a:pt x="73700" y="21142"/>
                  <a:pt x="73868" y="27636"/>
                  <a:pt x="73817" y="34139"/>
                </a:cubicBezTo>
                <a:cubicBezTo>
                  <a:pt x="73801" y="35805"/>
                  <a:pt x="73692" y="37479"/>
                  <a:pt x="73600" y="39906"/>
                </a:cubicBezTo>
                <a:cubicBezTo>
                  <a:pt x="70696" y="38349"/>
                  <a:pt x="70177" y="36006"/>
                  <a:pt x="68946" y="34240"/>
                </a:cubicBezTo>
                <a:cubicBezTo>
                  <a:pt x="64954" y="28490"/>
                  <a:pt x="61104" y="22631"/>
                  <a:pt x="56895" y="17041"/>
                </a:cubicBezTo>
                <a:cubicBezTo>
                  <a:pt x="54484" y="13844"/>
                  <a:pt x="51388" y="11174"/>
                  <a:pt x="47203" y="10044"/>
                </a:cubicBezTo>
                <a:cubicBezTo>
                  <a:pt x="43529" y="9057"/>
                  <a:pt x="40114" y="11023"/>
                  <a:pt x="38917" y="14815"/>
                </a:cubicBezTo>
                <a:cubicBezTo>
                  <a:pt x="38466" y="16271"/>
                  <a:pt x="38323" y="17794"/>
                  <a:pt x="37922" y="19911"/>
                </a:cubicBezTo>
                <a:cubicBezTo>
                  <a:pt x="36072" y="19259"/>
                  <a:pt x="34716" y="18648"/>
                  <a:pt x="33277" y="18296"/>
                </a:cubicBezTo>
                <a:cubicBezTo>
                  <a:pt x="31511" y="17869"/>
                  <a:pt x="29695" y="17384"/>
                  <a:pt x="27853" y="17417"/>
                </a:cubicBezTo>
                <a:cubicBezTo>
                  <a:pt x="23911" y="17493"/>
                  <a:pt x="21041" y="20857"/>
                  <a:pt x="21777" y="24464"/>
                </a:cubicBezTo>
                <a:cubicBezTo>
                  <a:pt x="22129" y="26180"/>
                  <a:pt x="22932" y="27795"/>
                  <a:pt x="23635" y="29394"/>
                </a:cubicBezTo>
                <a:cubicBezTo>
                  <a:pt x="27025" y="37085"/>
                  <a:pt x="32448" y="43345"/>
                  <a:pt x="37737" y="49689"/>
                </a:cubicBezTo>
                <a:cubicBezTo>
                  <a:pt x="41554" y="54267"/>
                  <a:pt x="45345" y="58862"/>
                  <a:pt x="50300" y="64846"/>
                </a:cubicBezTo>
                <a:cubicBezTo>
                  <a:pt x="47362" y="63917"/>
                  <a:pt x="46190" y="63658"/>
                  <a:pt x="45136" y="63197"/>
                </a:cubicBezTo>
                <a:cubicBezTo>
                  <a:pt x="41127" y="61465"/>
                  <a:pt x="37294" y="59364"/>
                  <a:pt x="33134" y="57967"/>
                </a:cubicBezTo>
                <a:cubicBezTo>
                  <a:pt x="28489" y="56410"/>
                  <a:pt x="23627" y="55297"/>
                  <a:pt x="18731" y="54376"/>
                </a:cubicBezTo>
                <a:cubicBezTo>
                  <a:pt x="16764" y="54008"/>
                  <a:pt x="14412" y="54343"/>
                  <a:pt x="12353" y="54937"/>
                </a:cubicBezTo>
                <a:cubicBezTo>
                  <a:pt x="8294" y="56125"/>
                  <a:pt x="6562" y="59389"/>
                  <a:pt x="7934" y="63030"/>
                </a:cubicBezTo>
                <a:cubicBezTo>
                  <a:pt x="8905" y="65599"/>
                  <a:pt x="10219" y="68018"/>
                  <a:pt x="11793" y="71391"/>
                </a:cubicBezTo>
                <a:cubicBezTo>
                  <a:pt x="9650" y="71910"/>
                  <a:pt x="8027" y="72144"/>
                  <a:pt x="6495" y="72713"/>
                </a:cubicBezTo>
                <a:cubicBezTo>
                  <a:pt x="1741" y="74471"/>
                  <a:pt x="0" y="77994"/>
                  <a:pt x="1674" y="82162"/>
                </a:cubicBezTo>
                <a:cubicBezTo>
                  <a:pt x="3139" y="85803"/>
                  <a:pt x="5825" y="88397"/>
                  <a:pt x="9190" y="90347"/>
                </a:cubicBezTo>
                <a:cubicBezTo>
                  <a:pt x="19693" y="96423"/>
                  <a:pt x="30992" y="100549"/>
                  <a:pt x="44157" y="99939"/>
                </a:cubicBezTo>
                <a:cubicBezTo>
                  <a:pt x="45437" y="99880"/>
                  <a:pt x="46918" y="99453"/>
                  <a:pt x="47739" y="101177"/>
                </a:cubicBezTo>
                <a:cubicBezTo>
                  <a:pt x="46349" y="102039"/>
                  <a:pt x="44943" y="102876"/>
                  <a:pt x="43571" y="103772"/>
                </a:cubicBezTo>
                <a:cubicBezTo>
                  <a:pt x="35252" y="109220"/>
                  <a:pt x="28063" y="115857"/>
                  <a:pt x="22162" y="123741"/>
                </a:cubicBezTo>
                <a:cubicBezTo>
                  <a:pt x="20857" y="125490"/>
                  <a:pt x="19802" y="127415"/>
                  <a:pt x="19032" y="129457"/>
                </a:cubicBezTo>
                <a:cubicBezTo>
                  <a:pt x="18162" y="131817"/>
                  <a:pt x="19760" y="134361"/>
                  <a:pt x="22238" y="134562"/>
                </a:cubicBezTo>
                <a:cubicBezTo>
                  <a:pt x="24313" y="134730"/>
                  <a:pt x="26531" y="134529"/>
                  <a:pt x="28648" y="134110"/>
                </a:cubicBezTo>
                <a:cubicBezTo>
                  <a:pt x="31034" y="133625"/>
                  <a:pt x="33369" y="132704"/>
                  <a:pt x="36197" y="131834"/>
                </a:cubicBezTo>
                <a:cubicBezTo>
                  <a:pt x="35821" y="135148"/>
                  <a:pt x="35193" y="138253"/>
                  <a:pt x="35185" y="141291"/>
                </a:cubicBezTo>
                <a:cubicBezTo>
                  <a:pt x="35168" y="146137"/>
                  <a:pt x="38466" y="148120"/>
                  <a:pt x="43228" y="146304"/>
                </a:cubicBezTo>
                <a:cubicBezTo>
                  <a:pt x="47178" y="144806"/>
                  <a:pt x="50902" y="142756"/>
                  <a:pt x="53647" y="139425"/>
                </a:cubicBezTo>
                <a:cubicBezTo>
                  <a:pt x="57188" y="135131"/>
                  <a:pt x="60544" y="130704"/>
                  <a:pt x="63967" y="126318"/>
                </a:cubicBezTo>
                <a:cubicBezTo>
                  <a:pt x="65088" y="124879"/>
                  <a:pt x="66168" y="123398"/>
                  <a:pt x="68419" y="120401"/>
                </a:cubicBezTo>
                <a:cubicBezTo>
                  <a:pt x="67892" y="124469"/>
                  <a:pt x="67532" y="126720"/>
                  <a:pt x="67331" y="128963"/>
                </a:cubicBezTo>
                <a:cubicBezTo>
                  <a:pt x="66812" y="134713"/>
                  <a:pt x="66218" y="140471"/>
                  <a:pt x="65925" y="146212"/>
                </a:cubicBezTo>
                <a:cubicBezTo>
                  <a:pt x="65707" y="150464"/>
                  <a:pt x="66812" y="154389"/>
                  <a:pt x="68938" y="157887"/>
                </a:cubicBezTo>
                <a:cubicBezTo>
                  <a:pt x="71256" y="161721"/>
                  <a:pt x="75525" y="162139"/>
                  <a:pt x="79006" y="158582"/>
                </a:cubicBezTo>
                <a:cubicBezTo>
                  <a:pt x="80705" y="156841"/>
                  <a:pt x="81768" y="154515"/>
                  <a:pt x="83090" y="152439"/>
                </a:cubicBezTo>
                <a:cubicBezTo>
                  <a:pt x="84078" y="150899"/>
                  <a:pt x="83718" y="148681"/>
                  <a:pt x="86254" y="147627"/>
                </a:cubicBezTo>
                <a:cubicBezTo>
                  <a:pt x="87409" y="149786"/>
                  <a:pt x="88405" y="152062"/>
                  <a:pt x="89752" y="154096"/>
                </a:cubicBezTo>
                <a:cubicBezTo>
                  <a:pt x="91677" y="157009"/>
                  <a:pt x="94590" y="158607"/>
                  <a:pt x="98473" y="157795"/>
                </a:cubicBezTo>
                <a:cubicBezTo>
                  <a:pt x="102683" y="156925"/>
                  <a:pt x="104424" y="153594"/>
                  <a:pt x="105001" y="150087"/>
                </a:cubicBezTo>
                <a:cubicBezTo>
                  <a:pt x="105687" y="145936"/>
                  <a:pt x="105738" y="141751"/>
                  <a:pt x="105947" y="137584"/>
                </a:cubicBezTo>
                <a:cubicBezTo>
                  <a:pt x="106064" y="135374"/>
                  <a:pt x="105939" y="133173"/>
                  <a:pt x="105913" y="130788"/>
                </a:cubicBezTo>
                <a:cubicBezTo>
                  <a:pt x="108759" y="131139"/>
                  <a:pt x="108717" y="133332"/>
                  <a:pt x="109721" y="134621"/>
                </a:cubicBezTo>
                <a:cubicBezTo>
                  <a:pt x="112801" y="138546"/>
                  <a:pt x="115597" y="142714"/>
                  <a:pt x="118944" y="146413"/>
                </a:cubicBezTo>
                <a:cubicBezTo>
                  <a:pt x="120735" y="148380"/>
                  <a:pt x="123263" y="149853"/>
                  <a:pt x="125757" y="151041"/>
                </a:cubicBezTo>
                <a:cubicBezTo>
                  <a:pt x="128803" y="152506"/>
                  <a:pt x="132310" y="153452"/>
                  <a:pt x="135608" y="150615"/>
                </a:cubicBezTo>
                <a:cubicBezTo>
                  <a:pt x="138654" y="147987"/>
                  <a:pt x="137742" y="144764"/>
                  <a:pt x="137164" y="141751"/>
                </a:cubicBezTo>
                <a:cubicBezTo>
                  <a:pt x="136972" y="140756"/>
                  <a:pt x="136419" y="139868"/>
                  <a:pt x="136210" y="138881"/>
                </a:cubicBezTo>
                <a:cubicBezTo>
                  <a:pt x="136026" y="138019"/>
                  <a:pt x="135064" y="137098"/>
                  <a:pt x="136796" y="135901"/>
                </a:cubicBezTo>
                <a:cubicBezTo>
                  <a:pt x="141449" y="135650"/>
                  <a:pt x="146563" y="136604"/>
                  <a:pt x="151442" y="133776"/>
                </a:cubicBezTo>
                <a:cubicBezTo>
                  <a:pt x="152756" y="126929"/>
                  <a:pt x="149509" y="122017"/>
                  <a:pt x="145935" y="117581"/>
                </a:cubicBezTo>
                <a:cubicBezTo>
                  <a:pt x="141885" y="112534"/>
                  <a:pt x="136988" y="108149"/>
                  <a:pt x="132519" y="103429"/>
                </a:cubicBezTo>
                <a:cubicBezTo>
                  <a:pt x="131774" y="102650"/>
                  <a:pt x="130126" y="102315"/>
                  <a:pt x="131055" y="100206"/>
                </a:cubicBezTo>
                <a:cubicBezTo>
                  <a:pt x="132285" y="100533"/>
                  <a:pt x="133507" y="100851"/>
                  <a:pt x="134712" y="101202"/>
                </a:cubicBezTo>
                <a:cubicBezTo>
                  <a:pt x="141031" y="103044"/>
                  <a:pt x="147651" y="103579"/>
                  <a:pt x="154430" y="103261"/>
                </a:cubicBezTo>
                <a:cubicBezTo>
                  <a:pt x="159108" y="103044"/>
                  <a:pt x="163603" y="101730"/>
                  <a:pt x="167670" y="98917"/>
                </a:cubicBezTo>
                <a:cubicBezTo>
                  <a:pt x="170683" y="96834"/>
                  <a:pt x="171420" y="94097"/>
                  <a:pt x="169595" y="91385"/>
                </a:cubicBezTo>
                <a:cubicBezTo>
                  <a:pt x="168541" y="89820"/>
                  <a:pt x="167185" y="88464"/>
                  <a:pt x="165695" y="86690"/>
                </a:cubicBezTo>
                <a:cubicBezTo>
                  <a:pt x="167587" y="85502"/>
                  <a:pt x="169026" y="84681"/>
                  <a:pt x="170373" y="83744"/>
                </a:cubicBezTo>
                <a:cubicBezTo>
                  <a:pt x="174500" y="80865"/>
                  <a:pt x="176207" y="77007"/>
                  <a:pt x="175588" y="72571"/>
                </a:cubicBezTo>
                <a:cubicBezTo>
                  <a:pt x="174943" y="68010"/>
                  <a:pt x="172031" y="65424"/>
                  <a:pt x="167252" y="65047"/>
                </a:cubicBezTo>
                <a:cubicBezTo>
                  <a:pt x="164080" y="64804"/>
                  <a:pt x="160849" y="64679"/>
                  <a:pt x="157619" y="64846"/>
                </a:cubicBezTo>
                <a:cubicBezTo>
                  <a:pt x="151417" y="65147"/>
                  <a:pt x="145190" y="65742"/>
                  <a:pt x="138980" y="66093"/>
                </a:cubicBezTo>
                <a:cubicBezTo>
                  <a:pt x="137892" y="66160"/>
                  <a:pt x="136829" y="65616"/>
                  <a:pt x="135390" y="65273"/>
                </a:cubicBezTo>
                <a:cubicBezTo>
                  <a:pt x="139893" y="60846"/>
                  <a:pt x="143943" y="56979"/>
                  <a:pt x="147860" y="52987"/>
                </a:cubicBezTo>
                <a:cubicBezTo>
                  <a:pt x="151836" y="48936"/>
                  <a:pt x="155016" y="44383"/>
                  <a:pt x="156916" y="39211"/>
                </a:cubicBezTo>
                <a:cubicBezTo>
                  <a:pt x="159075" y="33319"/>
                  <a:pt x="157167" y="30139"/>
                  <a:pt x="151099" y="29377"/>
                </a:cubicBezTo>
                <a:close/>
                <a:moveTo>
                  <a:pt x="150731" y="39328"/>
                </a:moveTo>
                <a:cubicBezTo>
                  <a:pt x="148731" y="42902"/>
                  <a:pt x="146697" y="46660"/>
                  <a:pt x="143868" y="49622"/>
                </a:cubicBezTo>
                <a:cubicBezTo>
                  <a:pt x="136545" y="57297"/>
                  <a:pt x="129230" y="65131"/>
                  <a:pt x="119313" y="69809"/>
                </a:cubicBezTo>
                <a:cubicBezTo>
                  <a:pt x="117605" y="70604"/>
                  <a:pt x="115831" y="71659"/>
                  <a:pt x="116074" y="74395"/>
                </a:cubicBezTo>
                <a:cubicBezTo>
                  <a:pt x="116978" y="74471"/>
                  <a:pt x="117999" y="74797"/>
                  <a:pt x="118936" y="74580"/>
                </a:cubicBezTo>
                <a:cubicBezTo>
                  <a:pt x="127841" y="72546"/>
                  <a:pt x="136746" y="72002"/>
                  <a:pt x="145667" y="71525"/>
                </a:cubicBezTo>
                <a:cubicBezTo>
                  <a:pt x="150237" y="71282"/>
                  <a:pt x="154823" y="70788"/>
                  <a:pt x="159401" y="70562"/>
                </a:cubicBezTo>
                <a:cubicBezTo>
                  <a:pt x="161552" y="70454"/>
                  <a:pt x="163695" y="70613"/>
                  <a:pt x="165812" y="70822"/>
                </a:cubicBezTo>
                <a:cubicBezTo>
                  <a:pt x="167720" y="71014"/>
                  <a:pt x="169386" y="71692"/>
                  <a:pt x="169838" y="73734"/>
                </a:cubicBezTo>
                <a:cubicBezTo>
                  <a:pt x="170365" y="76103"/>
                  <a:pt x="169419" y="78563"/>
                  <a:pt x="167009" y="79961"/>
                </a:cubicBezTo>
                <a:cubicBezTo>
                  <a:pt x="165109" y="81057"/>
                  <a:pt x="162983" y="81853"/>
                  <a:pt x="160891" y="82438"/>
                </a:cubicBezTo>
                <a:cubicBezTo>
                  <a:pt x="159050" y="82957"/>
                  <a:pt x="157091" y="82840"/>
                  <a:pt x="155242" y="83342"/>
                </a:cubicBezTo>
                <a:cubicBezTo>
                  <a:pt x="154338" y="83585"/>
                  <a:pt x="153233" y="84464"/>
                  <a:pt x="152798" y="85292"/>
                </a:cubicBezTo>
                <a:cubicBezTo>
                  <a:pt x="152062" y="86715"/>
                  <a:pt x="152999" y="87803"/>
                  <a:pt x="154154" y="88422"/>
                </a:cubicBezTo>
                <a:cubicBezTo>
                  <a:pt x="156171" y="89502"/>
                  <a:pt x="158405" y="90255"/>
                  <a:pt x="160347" y="91435"/>
                </a:cubicBezTo>
                <a:cubicBezTo>
                  <a:pt x="161561" y="92172"/>
                  <a:pt x="162406" y="93436"/>
                  <a:pt x="163921" y="94967"/>
                </a:cubicBezTo>
                <a:cubicBezTo>
                  <a:pt x="162188" y="95863"/>
                  <a:pt x="161033" y="96859"/>
                  <a:pt x="159878" y="96993"/>
                </a:cubicBezTo>
                <a:cubicBezTo>
                  <a:pt x="155853" y="97461"/>
                  <a:pt x="151744" y="98047"/>
                  <a:pt x="147793" y="97829"/>
                </a:cubicBezTo>
                <a:cubicBezTo>
                  <a:pt x="138696" y="97336"/>
                  <a:pt x="129900" y="95695"/>
                  <a:pt x="121514" y="92816"/>
                </a:cubicBezTo>
                <a:cubicBezTo>
                  <a:pt x="119053" y="91971"/>
                  <a:pt x="116542" y="91260"/>
                  <a:pt x="114006" y="90682"/>
                </a:cubicBezTo>
                <a:cubicBezTo>
                  <a:pt x="113103" y="90481"/>
                  <a:pt x="111981" y="90908"/>
                  <a:pt x="110182" y="91159"/>
                </a:cubicBezTo>
                <a:cubicBezTo>
                  <a:pt x="111320" y="93134"/>
                  <a:pt x="111906" y="94808"/>
                  <a:pt x="113036" y="95971"/>
                </a:cubicBezTo>
                <a:cubicBezTo>
                  <a:pt x="114241" y="97202"/>
                  <a:pt x="115973" y="97922"/>
                  <a:pt x="117446" y="98909"/>
                </a:cubicBezTo>
                <a:cubicBezTo>
                  <a:pt x="127422" y="105563"/>
                  <a:pt x="136168" y="113430"/>
                  <a:pt x="142780" y="123347"/>
                </a:cubicBezTo>
                <a:cubicBezTo>
                  <a:pt x="143994" y="125180"/>
                  <a:pt x="145609" y="126888"/>
                  <a:pt x="145165" y="129926"/>
                </a:cubicBezTo>
                <a:cubicBezTo>
                  <a:pt x="142035" y="131415"/>
                  <a:pt x="139005" y="130721"/>
                  <a:pt x="136026" y="129993"/>
                </a:cubicBezTo>
                <a:cubicBezTo>
                  <a:pt x="133750" y="129432"/>
                  <a:pt x="131582" y="128578"/>
                  <a:pt x="129306" y="128026"/>
                </a:cubicBezTo>
                <a:cubicBezTo>
                  <a:pt x="127732" y="127641"/>
                  <a:pt x="125941" y="129599"/>
                  <a:pt x="126502" y="131089"/>
                </a:cubicBezTo>
                <a:cubicBezTo>
                  <a:pt x="127121" y="132729"/>
                  <a:pt x="128025" y="134244"/>
                  <a:pt x="128728" y="135851"/>
                </a:cubicBezTo>
                <a:cubicBezTo>
                  <a:pt x="130117" y="139057"/>
                  <a:pt x="131959" y="142095"/>
                  <a:pt x="131841" y="145777"/>
                </a:cubicBezTo>
                <a:cubicBezTo>
                  <a:pt x="129649" y="147802"/>
                  <a:pt x="128025" y="146698"/>
                  <a:pt x="126786" y="145610"/>
                </a:cubicBezTo>
                <a:cubicBezTo>
                  <a:pt x="121288" y="140764"/>
                  <a:pt x="116333" y="135433"/>
                  <a:pt x="113111" y="128804"/>
                </a:cubicBezTo>
                <a:cubicBezTo>
                  <a:pt x="110140" y="122703"/>
                  <a:pt x="107428" y="116468"/>
                  <a:pt x="104599" y="110291"/>
                </a:cubicBezTo>
                <a:cubicBezTo>
                  <a:pt x="103771" y="108484"/>
                  <a:pt x="102926" y="106693"/>
                  <a:pt x="102197" y="105144"/>
                </a:cubicBezTo>
                <a:cubicBezTo>
                  <a:pt x="100038" y="104558"/>
                  <a:pt x="98808" y="105713"/>
                  <a:pt x="97469" y="106843"/>
                </a:cubicBezTo>
                <a:cubicBezTo>
                  <a:pt x="96389" y="109998"/>
                  <a:pt x="97335" y="112969"/>
                  <a:pt x="97678" y="115999"/>
                </a:cubicBezTo>
                <a:cubicBezTo>
                  <a:pt x="98507" y="123155"/>
                  <a:pt x="99620" y="130244"/>
                  <a:pt x="100180" y="137441"/>
                </a:cubicBezTo>
                <a:cubicBezTo>
                  <a:pt x="100473" y="141258"/>
                  <a:pt x="99988" y="145241"/>
                  <a:pt x="99570" y="149150"/>
                </a:cubicBezTo>
                <a:cubicBezTo>
                  <a:pt x="99452" y="150230"/>
                  <a:pt x="98322" y="151326"/>
                  <a:pt x="97720" y="152313"/>
                </a:cubicBezTo>
                <a:cubicBezTo>
                  <a:pt x="94473" y="151761"/>
                  <a:pt x="93644" y="149552"/>
                  <a:pt x="92941" y="147443"/>
                </a:cubicBezTo>
                <a:cubicBezTo>
                  <a:pt x="91661" y="143609"/>
                  <a:pt x="90698" y="139642"/>
                  <a:pt x="89493" y="135784"/>
                </a:cubicBezTo>
                <a:cubicBezTo>
                  <a:pt x="88823" y="133625"/>
                  <a:pt x="88012" y="131524"/>
                  <a:pt x="87049" y="129482"/>
                </a:cubicBezTo>
                <a:cubicBezTo>
                  <a:pt x="86806" y="128972"/>
                  <a:pt x="85685" y="128495"/>
                  <a:pt x="85107" y="128670"/>
                </a:cubicBezTo>
                <a:cubicBezTo>
                  <a:pt x="84170" y="128946"/>
                  <a:pt x="82881" y="129658"/>
                  <a:pt x="82597" y="130403"/>
                </a:cubicBezTo>
                <a:cubicBezTo>
                  <a:pt x="81927" y="132144"/>
                  <a:pt x="81852" y="134027"/>
                  <a:pt x="81408" y="135843"/>
                </a:cubicBezTo>
                <a:cubicBezTo>
                  <a:pt x="80195" y="140756"/>
                  <a:pt x="78989" y="145685"/>
                  <a:pt x="77592" y="150573"/>
                </a:cubicBezTo>
                <a:cubicBezTo>
                  <a:pt x="77265" y="151728"/>
                  <a:pt x="76203" y="152749"/>
                  <a:pt x="75240" y="154197"/>
                </a:cubicBezTo>
                <a:cubicBezTo>
                  <a:pt x="72713" y="151761"/>
                  <a:pt x="72261" y="149049"/>
                  <a:pt x="72319" y="146196"/>
                </a:cubicBezTo>
                <a:cubicBezTo>
                  <a:pt x="72411" y="141768"/>
                  <a:pt x="72336" y="137324"/>
                  <a:pt x="72930" y="132897"/>
                </a:cubicBezTo>
                <a:cubicBezTo>
                  <a:pt x="74027" y="124787"/>
                  <a:pt x="75566" y="116694"/>
                  <a:pt x="76914" y="108592"/>
                </a:cubicBezTo>
                <a:cubicBezTo>
                  <a:pt x="77165" y="107078"/>
                  <a:pt x="77357" y="105563"/>
                  <a:pt x="77684" y="103295"/>
                </a:cubicBezTo>
                <a:cubicBezTo>
                  <a:pt x="76102" y="103998"/>
                  <a:pt x="74939" y="104173"/>
                  <a:pt x="74361" y="104818"/>
                </a:cubicBezTo>
                <a:cubicBezTo>
                  <a:pt x="68787" y="111070"/>
                  <a:pt x="63557" y="117531"/>
                  <a:pt x="59029" y="124536"/>
                </a:cubicBezTo>
                <a:cubicBezTo>
                  <a:pt x="56208" y="128913"/>
                  <a:pt x="52559" y="132872"/>
                  <a:pt x="49086" y="136872"/>
                </a:cubicBezTo>
                <a:cubicBezTo>
                  <a:pt x="47086" y="139182"/>
                  <a:pt x="44600" y="141007"/>
                  <a:pt x="41027" y="141392"/>
                </a:cubicBezTo>
                <a:cubicBezTo>
                  <a:pt x="40867" y="140278"/>
                  <a:pt x="40466" y="139291"/>
                  <a:pt x="40650" y="138362"/>
                </a:cubicBezTo>
                <a:cubicBezTo>
                  <a:pt x="41612" y="133374"/>
                  <a:pt x="43127" y="128520"/>
                  <a:pt x="46224" y="124084"/>
                </a:cubicBezTo>
                <a:cubicBezTo>
                  <a:pt x="47002" y="122979"/>
                  <a:pt x="47680" y="121749"/>
                  <a:pt x="48073" y="120510"/>
                </a:cubicBezTo>
                <a:cubicBezTo>
                  <a:pt x="48258" y="119916"/>
                  <a:pt x="47839" y="118962"/>
                  <a:pt x="47345" y="118560"/>
                </a:cubicBezTo>
                <a:cubicBezTo>
                  <a:pt x="46860" y="118167"/>
                  <a:pt x="45764" y="117949"/>
                  <a:pt x="45220" y="118234"/>
                </a:cubicBezTo>
                <a:cubicBezTo>
                  <a:pt x="44023" y="118853"/>
                  <a:pt x="42943" y="119782"/>
                  <a:pt x="41939" y="120711"/>
                </a:cubicBezTo>
                <a:cubicBezTo>
                  <a:pt x="37737" y="124603"/>
                  <a:pt x="33025" y="127398"/>
                  <a:pt x="27627" y="128679"/>
                </a:cubicBezTo>
                <a:cubicBezTo>
                  <a:pt x="26246" y="127281"/>
                  <a:pt x="27226" y="126185"/>
                  <a:pt x="28063" y="125088"/>
                </a:cubicBezTo>
                <a:cubicBezTo>
                  <a:pt x="35335" y="115631"/>
                  <a:pt x="44316" y="108166"/>
                  <a:pt x="55003" y="102692"/>
                </a:cubicBezTo>
                <a:cubicBezTo>
                  <a:pt x="58334" y="100985"/>
                  <a:pt x="61222" y="98951"/>
                  <a:pt x="63230" y="95812"/>
                </a:cubicBezTo>
                <a:cubicBezTo>
                  <a:pt x="63356" y="95612"/>
                  <a:pt x="63280" y="95310"/>
                  <a:pt x="63297" y="94976"/>
                </a:cubicBezTo>
                <a:cubicBezTo>
                  <a:pt x="63054" y="93427"/>
                  <a:pt x="61699" y="93226"/>
                  <a:pt x="60360" y="93293"/>
                </a:cubicBezTo>
                <a:cubicBezTo>
                  <a:pt x="56861" y="93461"/>
                  <a:pt x="53338" y="93586"/>
                  <a:pt x="49839" y="94063"/>
                </a:cubicBezTo>
                <a:cubicBezTo>
                  <a:pt x="35603" y="95980"/>
                  <a:pt x="23434" y="92088"/>
                  <a:pt x="12320" y="85334"/>
                </a:cubicBezTo>
                <a:cubicBezTo>
                  <a:pt x="9859" y="83836"/>
                  <a:pt x="6964" y="82304"/>
                  <a:pt x="7106" y="78195"/>
                </a:cubicBezTo>
                <a:cubicBezTo>
                  <a:pt x="8571" y="77944"/>
                  <a:pt x="9968" y="77341"/>
                  <a:pt x="11115" y="77559"/>
                </a:cubicBezTo>
                <a:cubicBezTo>
                  <a:pt x="14722" y="78220"/>
                  <a:pt x="18245" y="79183"/>
                  <a:pt x="21786" y="80045"/>
                </a:cubicBezTo>
                <a:cubicBezTo>
                  <a:pt x="23300" y="80421"/>
                  <a:pt x="24748" y="80990"/>
                  <a:pt x="26297" y="81175"/>
                </a:cubicBezTo>
                <a:cubicBezTo>
                  <a:pt x="26891" y="81250"/>
                  <a:pt x="28046" y="80605"/>
                  <a:pt x="28288" y="80070"/>
                </a:cubicBezTo>
                <a:cubicBezTo>
                  <a:pt x="28682" y="79191"/>
                  <a:pt x="28950" y="77869"/>
                  <a:pt x="28540" y="77199"/>
                </a:cubicBezTo>
                <a:cubicBezTo>
                  <a:pt x="27920" y="76203"/>
                  <a:pt x="26606" y="75668"/>
                  <a:pt x="25686" y="74831"/>
                </a:cubicBezTo>
                <a:cubicBezTo>
                  <a:pt x="22179" y="71625"/>
                  <a:pt x="18597" y="68487"/>
                  <a:pt x="15291" y="65089"/>
                </a:cubicBezTo>
                <a:cubicBezTo>
                  <a:pt x="14170" y="63942"/>
                  <a:pt x="13801" y="62101"/>
                  <a:pt x="12830" y="60017"/>
                </a:cubicBezTo>
                <a:cubicBezTo>
                  <a:pt x="14747" y="59783"/>
                  <a:pt x="16145" y="59272"/>
                  <a:pt x="17283" y="59523"/>
                </a:cubicBezTo>
                <a:cubicBezTo>
                  <a:pt x="21878" y="60528"/>
                  <a:pt x="26682" y="61239"/>
                  <a:pt x="30866" y="63047"/>
                </a:cubicBezTo>
                <a:cubicBezTo>
                  <a:pt x="38641" y="66394"/>
                  <a:pt x="46056" y="70412"/>
                  <a:pt x="53589" y="74195"/>
                </a:cubicBezTo>
                <a:cubicBezTo>
                  <a:pt x="56803" y="75810"/>
                  <a:pt x="59908" y="77618"/>
                  <a:pt x="63983" y="76890"/>
                </a:cubicBezTo>
                <a:cubicBezTo>
                  <a:pt x="64787" y="76747"/>
                  <a:pt x="65599" y="76680"/>
                  <a:pt x="66385" y="76471"/>
                </a:cubicBezTo>
                <a:cubicBezTo>
                  <a:pt x="67959" y="76053"/>
                  <a:pt x="68771" y="73759"/>
                  <a:pt x="67783" y="72588"/>
                </a:cubicBezTo>
                <a:cubicBezTo>
                  <a:pt x="67457" y="72211"/>
                  <a:pt x="67105" y="71860"/>
                  <a:pt x="66720" y="71533"/>
                </a:cubicBezTo>
                <a:cubicBezTo>
                  <a:pt x="58953" y="64821"/>
                  <a:pt x="51848" y="57372"/>
                  <a:pt x="45496" y="49296"/>
                </a:cubicBezTo>
                <a:cubicBezTo>
                  <a:pt x="40876" y="43404"/>
                  <a:pt x="35486" y="38098"/>
                  <a:pt x="31477" y="31721"/>
                </a:cubicBezTo>
                <a:cubicBezTo>
                  <a:pt x="30021" y="29402"/>
                  <a:pt x="28766" y="26967"/>
                  <a:pt x="27008" y="23845"/>
                </a:cubicBezTo>
                <a:cubicBezTo>
                  <a:pt x="28966" y="23669"/>
                  <a:pt x="30289" y="23209"/>
                  <a:pt x="31243" y="23535"/>
                </a:cubicBezTo>
                <a:cubicBezTo>
                  <a:pt x="35243" y="24925"/>
                  <a:pt x="38106" y="27779"/>
                  <a:pt x="40943" y="30633"/>
                </a:cubicBezTo>
                <a:cubicBezTo>
                  <a:pt x="42366" y="32047"/>
                  <a:pt x="43613" y="33645"/>
                  <a:pt x="45161" y="34909"/>
                </a:cubicBezTo>
                <a:cubicBezTo>
                  <a:pt x="46575" y="36064"/>
                  <a:pt x="48099" y="35478"/>
                  <a:pt x="49513" y="33721"/>
                </a:cubicBezTo>
                <a:cubicBezTo>
                  <a:pt x="49002" y="27461"/>
                  <a:pt x="43060" y="23025"/>
                  <a:pt x="44257" y="15459"/>
                </a:cubicBezTo>
                <a:cubicBezTo>
                  <a:pt x="45454" y="15668"/>
                  <a:pt x="46793" y="15559"/>
                  <a:pt x="47672" y="16103"/>
                </a:cubicBezTo>
                <a:cubicBezTo>
                  <a:pt x="52317" y="18957"/>
                  <a:pt x="55346" y="23335"/>
                  <a:pt x="58158" y="27745"/>
                </a:cubicBezTo>
                <a:cubicBezTo>
                  <a:pt x="62335" y="34290"/>
                  <a:pt x="66084" y="41102"/>
                  <a:pt x="70001" y="47815"/>
                </a:cubicBezTo>
                <a:cubicBezTo>
                  <a:pt x="71901" y="51054"/>
                  <a:pt x="73734" y="54343"/>
                  <a:pt x="75709" y="57540"/>
                </a:cubicBezTo>
                <a:cubicBezTo>
                  <a:pt x="76345" y="58578"/>
                  <a:pt x="77182" y="59640"/>
                  <a:pt x="78236" y="60210"/>
                </a:cubicBezTo>
                <a:cubicBezTo>
                  <a:pt x="78948" y="60595"/>
                  <a:pt x="80287" y="60385"/>
                  <a:pt x="81191" y="60017"/>
                </a:cubicBezTo>
                <a:cubicBezTo>
                  <a:pt x="81751" y="59783"/>
                  <a:pt x="82379" y="58686"/>
                  <a:pt x="82362" y="58067"/>
                </a:cubicBezTo>
                <a:cubicBezTo>
                  <a:pt x="82312" y="56535"/>
                  <a:pt x="81986" y="55037"/>
                  <a:pt x="81626" y="53564"/>
                </a:cubicBezTo>
                <a:cubicBezTo>
                  <a:pt x="78646" y="41354"/>
                  <a:pt x="78127" y="28708"/>
                  <a:pt x="78730" y="15861"/>
                </a:cubicBezTo>
                <a:cubicBezTo>
                  <a:pt x="78797" y="14597"/>
                  <a:pt x="79215" y="13308"/>
                  <a:pt x="79517" y="12036"/>
                </a:cubicBezTo>
                <a:cubicBezTo>
                  <a:pt x="79559" y="11877"/>
                  <a:pt x="79893" y="11751"/>
                  <a:pt x="80412" y="11383"/>
                </a:cubicBezTo>
                <a:cubicBezTo>
                  <a:pt x="83275" y="13593"/>
                  <a:pt x="84463" y="16840"/>
                  <a:pt x="85400" y="20263"/>
                </a:cubicBezTo>
                <a:cubicBezTo>
                  <a:pt x="85869" y="21954"/>
                  <a:pt x="86371" y="23653"/>
                  <a:pt x="87124" y="25201"/>
                </a:cubicBezTo>
                <a:cubicBezTo>
                  <a:pt x="87342" y="25644"/>
                  <a:pt x="88539" y="25862"/>
                  <a:pt x="89200" y="25686"/>
                </a:cubicBezTo>
                <a:cubicBezTo>
                  <a:pt x="89870" y="25502"/>
                  <a:pt x="90891" y="24707"/>
                  <a:pt x="90949" y="24188"/>
                </a:cubicBezTo>
                <a:cubicBezTo>
                  <a:pt x="91133" y="22397"/>
                  <a:pt x="91016" y="20598"/>
                  <a:pt x="90924" y="18815"/>
                </a:cubicBezTo>
                <a:cubicBezTo>
                  <a:pt x="90715" y="14697"/>
                  <a:pt x="90857" y="10638"/>
                  <a:pt x="93234" y="7081"/>
                </a:cubicBezTo>
                <a:cubicBezTo>
                  <a:pt x="95293" y="6496"/>
                  <a:pt x="95628" y="7650"/>
                  <a:pt x="96080" y="8437"/>
                </a:cubicBezTo>
                <a:cubicBezTo>
                  <a:pt x="100281" y="15844"/>
                  <a:pt x="101812" y="24038"/>
                  <a:pt x="100833" y="32901"/>
                </a:cubicBezTo>
                <a:cubicBezTo>
                  <a:pt x="100080" y="39696"/>
                  <a:pt x="99134" y="46501"/>
                  <a:pt x="98297" y="53297"/>
                </a:cubicBezTo>
                <a:cubicBezTo>
                  <a:pt x="98172" y="54334"/>
                  <a:pt x="97996" y="55431"/>
                  <a:pt x="98214" y="56385"/>
                </a:cubicBezTo>
                <a:cubicBezTo>
                  <a:pt x="98348" y="56962"/>
                  <a:pt x="99134" y="57657"/>
                  <a:pt x="99729" y="57690"/>
                </a:cubicBezTo>
                <a:cubicBezTo>
                  <a:pt x="100348" y="57724"/>
                  <a:pt x="101319" y="57163"/>
                  <a:pt x="101737" y="56611"/>
                </a:cubicBezTo>
                <a:cubicBezTo>
                  <a:pt x="102382" y="55749"/>
                  <a:pt x="102917" y="54677"/>
                  <a:pt x="103076" y="53673"/>
                </a:cubicBezTo>
                <a:cubicBezTo>
                  <a:pt x="104089" y="47388"/>
                  <a:pt x="108516" y="43094"/>
                  <a:pt x="113153" y="38935"/>
                </a:cubicBezTo>
                <a:cubicBezTo>
                  <a:pt x="116685" y="35763"/>
                  <a:pt x="120325" y="32700"/>
                  <a:pt x="123924" y="29603"/>
                </a:cubicBezTo>
                <a:cubicBezTo>
                  <a:pt x="127046" y="26917"/>
                  <a:pt x="130075" y="24054"/>
                  <a:pt x="134160" y="23000"/>
                </a:cubicBezTo>
                <a:cubicBezTo>
                  <a:pt x="135214" y="24975"/>
                  <a:pt x="133817" y="26297"/>
                  <a:pt x="133072" y="27653"/>
                </a:cubicBezTo>
                <a:cubicBezTo>
                  <a:pt x="131097" y="31269"/>
                  <a:pt x="128962" y="34826"/>
                  <a:pt x="126929" y="38424"/>
                </a:cubicBezTo>
                <a:cubicBezTo>
                  <a:pt x="126100" y="39889"/>
                  <a:pt x="125338" y="41529"/>
                  <a:pt x="126560" y="42810"/>
                </a:cubicBezTo>
                <a:cubicBezTo>
                  <a:pt x="128109" y="44442"/>
                  <a:pt x="130009" y="43312"/>
                  <a:pt x="131716" y="42341"/>
                </a:cubicBezTo>
                <a:cubicBezTo>
                  <a:pt x="133909" y="41102"/>
                  <a:pt x="135959" y="39529"/>
                  <a:pt x="138236" y="38491"/>
                </a:cubicBezTo>
                <a:cubicBezTo>
                  <a:pt x="141248" y="37119"/>
                  <a:pt x="144370" y="35830"/>
                  <a:pt x="147534" y="35043"/>
                </a:cubicBezTo>
                <a:cubicBezTo>
                  <a:pt x="150421" y="34323"/>
                  <a:pt x="152204" y="36700"/>
                  <a:pt x="150731" y="39328"/>
                </a:cubicBezTo>
                <a:close/>
                <a:moveTo>
                  <a:pt x="102892" y="76237"/>
                </a:moveTo>
                <a:cubicBezTo>
                  <a:pt x="105411" y="81878"/>
                  <a:pt x="102951" y="90004"/>
                  <a:pt x="97452" y="94122"/>
                </a:cubicBezTo>
                <a:cubicBezTo>
                  <a:pt x="95117" y="95879"/>
                  <a:pt x="92564" y="96708"/>
                  <a:pt x="89761" y="96515"/>
                </a:cubicBezTo>
                <a:cubicBezTo>
                  <a:pt x="82647" y="96030"/>
                  <a:pt x="76303" y="89251"/>
                  <a:pt x="76479" y="82279"/>
                </a:cubicBezTo>
                <a:cubicBezTo>
                  <a:pt x="76613" y="77182"/>
                  <a:pt x="78780" y="74262"/>
                  <a:pt x="84111" y="71960"/>
                </a:cubicBezTo>
                <a:cubicBezTo>
                  <a:pt x="85133" y="71516"/>
                  <a:pt x="86103" y="70947"/>
                  <a:pt x="87141" y="70554"/>
                </a:cubicBezTo>
                <a:cubicBezTo>
                  <a:pt x="93954" y="67918"/>
                  <a:pt x="100180" y="70177"/>
                  <a:pt x="102892" y="76237"/>
                </a:cubicBezTo>
                <a:close/>
                <a:moveTo>
                  <a:pt x="97494" y="79777"/>
                </a:moveTo>
                <a:cubicBezTo>
                  <a:pt x="95912" y="76044"/>
                  <a:pt x="93452" y="74404"/>
                  <a:pt x="90531" y="74814"/>
                </a:cubicBezTo>
                <a:cubicBezTo>
                  <a:pt x="87426" y="75241"/>
                  <a:pt x="84865" y="76655"/>
                  <a:pt x="83392" y="79693"/>
                </a:cubicBezTo>
                <a:cubicBezTo>
                  <a:pt x="81869" y="82815"/>
                  <a:pt x="82630" y="85560"/>
                  <a:pt x="85911" y="88314"/>
                </a:cubicBezTo>
                <a:cubicBezTo>
                  <a:pt x="90489" y="92163"/>
                  <a:pt x="95778" y="90289"/>
                  <a:pt x="97335" y="84129"/>
                </a:cubicBezTo>
                <a:cubicBezTo>
                  <a:pt x="97770" y="82422"/>
                  <a:pt x="97477" y="80622"/>
                  <a:pt x="97494" y="79777"/>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26" name="Google Shape;240;p35">
            <a:extLst>
              <a:ext uri="{FF2B5EF4-FFF2-40B4-BE49-F238E27FC236}">
                <a16:creationId xmlns:a16="http://schemas.microsoft.com/office/drawing/2014/main" id="{40618259-C3C3-4214-3C85-2468C2E0D90A}"/>
              </a:ext>
            </a:extLst>
          </p:cNvPr>
          <p:cNvSpPr/>
          <p:nvPr/>
        </p:nvSpPr>
        <p:spPr>
          <a:xfrm rot="20429812" flipH="1">
            <a:off x="2565440" y="1346764"/>
            <a:ext cx="754226" cy="784588"/>
          </a:xfrm>
          <a:custGeom>
            <a:avLst/>
            <a:gdLst/>
            <a:ahLst/>
            <a:cxnLst/>
            <a:rect l="l" t="t" r="r" b="b"/>
            <a:pathLst>
              <a:path w="156581" h="186937" extrusionOk="0">
                <a:moveTo>
                  <a:pt x="11240" y="1750"/>
                </a:moveTo>
                <a:cubicBezTo>
                  <a:pt x="15115" y="0"/>
                  <a:pt x="20321" y="553"/>
                  <a:pt x="22882" y="2997"/>
                </a:cubicBezTo>
                <a:lnTo>
                  <a:pt x="23911" y="3984"/>
                </a:lnTo>
                <a:lnTo>
                  <a:pt x="25451" y="3047"/>
                </a:lnTo>
                <a:cubicBezTo>
                  <a:pt x="28272" y="1331"/>
                  <a:pt x="32289" y="1181"/>
                  <a:pt x="35620" y="2654"/>
                </a:cubicBezTo>
                <a:cubicBezTo>
                  <a:pt x="37896" y="3658"/>
                  <a:pt x="38926" y="5055"/>
                  <a:pt x="39026" y="7273"/>
                </a:cubicBezTo>
                <a:cubicBezTo>
                  <a:pt x="39110" y="8981"/>
                  <a:pt x="39160" y="9081"/>
                  <a:pt x="39905" y="8981"/>
                </a:cubicBezTo>
                <a:cubicBezTo>
                  <a:pt x="41763" y="8738"/>
                  <a:pt x="44994" y="9140"/>
                  <a:pt x="46743" y="9826"/>
                </a:cubicBezTo>
                <a:cubicBezTo>
                  <a:pt x="49304" y="10839"/>
                  <a:pt x="51840" y="13249"/>
                  <a:pt x="52526" y="15325"/>
                </a:cubicBezTo>
                <a:cubicBezTo>
                  <a:pt x="52844" y="16279"/>
                  <a:pt x="53162" y="16772"/>
                  <a:pt x="53421" y="16697"/>
                </a:cubicBezTo>
                <a:cubicBezTo>
                  <a:pt x="55221" y="16187"/>
                  <a:pt x="59079" y="17124"/>
                  <a:pt x="60401" y="18396"/>
                </a:cubicBezTo>
                <a:cubicBezTo>
                  <a:pt x="62854" y="20773"/>
                  <a:pt x="62586" y="24907"/>
                  <a:pt x="59816" y="27351"/>
                </a:cubicBezTo>
                <a:lnTo>
                  <a:pt x="58945" y="28113"/>
                </a:lnTo>
                <a:lnTo>
                  <a:pt x="60251" y="29209"/>
                </a:lnTo>
                <a:cubicBezTo>
                  <a:pt x="65398" y="33519"/>
                  <a:pt x="64837" y="41520"/>
                  <a:pt x="59163" y="44910"/>
                </a:cubicBezTo>
                <a:cubicBezTo>
                  <a:pt x="55756" y="46952"/>
                  <a:pt x="50978" y="47697"/>
                  <a:pt x="41981" y="47605"/>
                </a:cubicBezTo>
                <a:cubicBezTo>
                  <a:pt x="39453" y="47580"/>
                  <a:pt x="34574" y="47580"/>
                  <a:pt x="31067" y="47597"/>
                </a:cubicBezTo>
                <a:lnTo>
                  <a:pt x="24732" y="47647"/>
                </a:lnTo>
                <a:lnTo>
                  <a:pt x="22263" y="49262"/>
                </a:lnTo>
                <a:cubicBezTo>
                  <a:pt x="20547" y="50392"/>
                  <a:pt x="19434" y="51346"/>
                  <a:pt x="18605" y="52409"/>
                </a:cubicBezTo>
                <a:cubicBezTo>
                  <a:pt x="17534" y="53773"/>
                  <a:pt x="17417" y="54242"/>
                  <a:pt x="17484" y="57004"/>
                </a:cubicBezTo>
                <a:cubicBezTo>
                  <a:pt x="17618" y="62209"/>
                  <a:pt x="18321" y="64821"/>
                  <a:pt x="21468" y="71750"/>
                </a:cubicBezTo>
                <a:cubicBezTo>
                  <a:pt x="25284" y="80178"/>
                  <a:pt x="26882" y="83107"/>
                  <a:pt x="29042" y="85693"/>
                </a:cubicBezTo>
                <a:cubicBezTo>
                  <a:pt x="30029" y="86874"/>
                  <a:pt x="32097" y="89351"/>
                  <a:pt x="33653" y="91226"/>
                </a:cubicBezTo>
                <a:cubicBezTo>
                  <a:pt x="41730" y="100917"/>
                  <a:pt x="51505" y="107805"/>
                  <a:pt x="73868" y="119572"/>
                </a:cubicBezTo>
                <a:cubicBezTo>
                  <a:pt x="77684" y="121581"/>
                  <a:pt x="83685" y="124753"/>
                  <a:pt x="87208" y="126628"/>
                </a:cubicBezTo>
                <a:cubicBezTo>
                  <a:pt x="90715" y="128502"/>
                  <a:pt x="93661" y="130042"/>
                  <a:pt x="93719" y="130051"/>
                </a:cubicBezTo>
                <a:cubicBezTo>
                  <a:pt x="93778" y="130051"/>
                  <a:pt x="91903" y="128218"/>
                  <a:pt x="89552" y="125966"/>
                </a:cubicBezTo>
                <a:cubicBezTo>
                  <a:pt x="85099" y="121698"/>
                  <a:pt x="82396" y="118551"/>
                  <a:pt x="79525" y="114316"/>
                </a:cubicBezTo>
                <a:cubicBezTo>
                  <a:pt x="76278" y="109521"/>
                  <a:pt x="72152" y="102290"/>
                  <a:pt x="69666" y="97034"/>
                </a:cubicBezTo>
                <a:cubicBezTo>
                  <a:pt x="64670" y="86497"/>
                  <a:pt x="63096" y="80237"/>
                  <a:pt x="62653" y="69223"/>
                </a:cubicBezTo>
                <a:cubicBezTo>
                  <a:pt x="62427" y="63615"/>
                  <a:pt x="62552" y="61883"/>
                  <a:pt x="63531" y="57171"/>
                </a:cubicBezTo>
                <a:cubicBezTo>
                  <a:pt x="64435" y="52811"/>
                  <a:pt x="65021" y="51949"/>
                  <a:pt x="66938" y="52175"/>
                </a:cubicBezTo>
                <a:cubicBezTo>
                  <a:pt x="68043" y="52300"/>
                  <a:pt x="68930" y="53137"/>
                  <a:pt x="72319" y="57230"/>
                </a:cubicBezTo>
                <a:cubicBezTo>
                  <a:pt x="77985" y="64059"/>
                  <a:pt x="90204" y="77408"/>
                  <a:pt x="100499" y="88003"/>
                </a:cubicBezTo>
                <a:cubicBezTo>
                  <a:pt x="103930" y="91535"/>
                  <a:pt x="107981" y="95820"/>
                  <a:pt x="109521" y="97544"/>
                </a:cubicBezTo>
                <a:cubicBezTo>
                  <a:pt x="123422" y="113136"/>
                  <a:pt x="132553" y="128603"/>
                  <a:pt x="133800" y="138671"/>
                </a:cubicBezTo>
                <a:cubicBezTo>
                  <a:pt x="133959" y="140027"/>
                  <a:pt x="134143" y="142663"/>
                  <a:pt x="134185" y="144496"/>
                </a:cubicBezTo>
                <a:cubicBezTo>
                  <a:pt x="134235" y="146346"/>
                  <a:pt x="134344" y="149693"/>
                  <a:pt x="134428" y="151936"/>
                </a:cubicBezTo>
                <a:lnTo>
                  <a:pt x="134587" y="156021"/>
                </a:lnTo>
                <a:lnTo>
                  <a:pt x="136143" y="157510"/>
                </a:lnTo>
                <a:cubicBezTo>
                  <a:pt x="139148" y="160373"/>
                  <a:pt x="148396" y="171018"/>
                  <a:pt x="150262" y="173755"/>
                </a:cubicBezTo>
                <a:cubicBezTo>
                  <a:pt x="151509" y="175580"/>
                  <a:pt x="156104" y="183807"/>
                  <a:pt x="156280" y="184526"/>
                </a:cubicBezTo>
                <a:cubicBezTo>
                  <a:pt x="156581" y="185748"/>
                  <a:pt x="154740" y="186937"/>
                  <a:pt x="153133" y="186560"/>
                </a:cubicBezTo>
                <a:cubicBezTo>
                  <a:pt x="152137" y="186334"/>
                  <a:pt x="150739" y="184585"/>
                  <a:pt x="148881" y="181237"/>
                </a:cubicBezTo>
                <a:cubicBezTo>
                  <a:pt x="146153" y="176316"/>
                  <a:pt x="145107" y="174801"/>
                  <a:pt x="141667" y="170734"/>
                </a:cubicBezTo>
                <a:cubicBezTo>
                  <a:pt x="137005" y="165235"/>
                  <a:pt x="138110" y="165762"/>
                  <a:pt x="130469" y="165403"/>
                </a:cubicBezTo>
                <a:cubicBezTo>
                  <a:pt x="111805" y="164540"/>
                  <a:pt x="103018" y="165302"/>
                  <a:pt x="88313" y="169035"/>
                </a:cubicBezTo>
                <a:cubicBezTo>
                  <a:pt x="80262" y="171077"/>
                  <a:pt x="74386" y="172240"/>
                  <a:pt x="66528" y="173328"/>
                </a:cubicBezTo>
                <a:cubicBezTo>
                  <a:pt x="42165" y="176709"/>
                  <a:pt x="30858" y="176626"/>
                  <a:pt x="17584" y="172952"/>
                </a:cubicBezTo>
                <a:cubicBezTo>
                  <a:pt x="14362" y="172056"/>
                  <a:pt x="5340" y="168541"/>
                  <a:pt x="2520" y="167076"/>
                </a:cubicBezTo>
                <a:cubicBezTo>
                  <a:pt x="201" y="165871"/>
                  <a:pt x="0" y="164314"/>
                  <a:pt x="1992" y="163093"/>
                </a:cubicBezTo>
                <a:cubicBezTo>
                  <a:pt x="2988" y="162482"/>
                  <a:pt x="16421" y="157410"/>
                  <a:pt x="21099" y="155878"/>
                </a:cubicBezTo>
                <a:cubicBezTo>
                  <a:pt x="27979" y="153627"/>
                  <a:pt x="40968" y="150564"/>
                  <a:pt x="51463" y="148714"/>
                </a:cubicBezTo>
                <a:cubicBezTo>
                  <a:pt x="69474" y="145551"/>
                  <a:pt x="90882" y="145751"/>
                  <a:pt x="107110" y="149250"/>
                </a:cubicBezTo>
                <a:cubicBezTo>
                  <a:pt x="111404" y="150179"/>
                  <a:pt x="119129" y="152539"/>
                  <a:pt x="123087" y="154137"/>
                </a:cubicBezTo>
                <a:cubicBezTo>
                  <a:pt x="125062" y="154933"/>
                  <a:pt x="126661" y="155510"/>
                  <a:pt x="126678" y="155426"/>
                </a:cubicBezTo>
                <a:cubicBezTo>
                  <a:pt x="126719" y="155209"/>
                  <a:pt x="119087" y="149777"/>
                  <a:pt x="116107" y="147902"/>
                </a:cubicBezTo>
                <a:cubicBezTo>
                  <a:pt x="109830" y="143944"/>
                  <a:pt x="90029" y="132921"/>
                  <a:pt x="76044" y="125598"/>
                </a:cubicBezTo>
                <a:cubicBezTo>
                  <a:pt x="60736" y="117580"/>
                  <a:pt x="52886" y="113002"/>
                  <a:pt x="44835" y="107412"/>
                </a:cubicBezTo>
                <a:cubicBezTo>
                  <a:pt x="38022" y="102675"/>
                  <a:pt x="35143" y="100005"/>
                  <a:pt x="28866" y="92615"/>
                </a:cubicBezTo>
                <a:cubicBezTo>
                  <a:pt x="22874" y="85568"/>
                  <a:pt x="21434" y="83417"/>
                  <a:pt x="19317" y="78379"/>
                </a:cubicBezTo>
                <a:cubicBezTo>
                  <a:pt x="18522" y="76496"/>
                  <a:pt x="17216" y="73533"/>
                  <a:pt x="16421" y="71792"/>
                </a:cubicBezTo>
                <a:cubicBezTo>
                  <a:pt x="14446" y="67482"/>
                  <a:pt x="13667" y="64402"/>
                  <a:pt x="13241" y="59247"/>
                </a:cubicBezTo>
                <a:cubicBezTo>
                  <a:pt x="12914" y="55296"/>
                  <a:pt x="12713" y="54510"/>
                  <a:pt x="11098" y="51128"/>
                </a:cubicBezTo>
                <a:cubicBezTo>
                  <a:pt x="10119" y="49061"/>
                  <a:pt x="8621" y="45086"/>
                  <a:pt x="7784" y="42299"/>
                </a:cubicBezTo>
                <a:cubicBezTo>
                  <a:pt x="6947" y="39512"/>
                  <a:pt x="5842" y="36265"/>
                  <a:pt x="5340" y="35101"/>
                </a:cubicBezTo>
                <a:cubicBezTo>
                  <a:pt x="3875" y="31695"/>
                  <a:pt x="1942" y="24389"/>
                  <a:pt x="1532" y="20673"/>
                </a:cubicBezTo>
                <a:cubicBezTo>
                  <a:pt x="1072" y="16513"/>
                  <a:pt x="1758" y="12772"/>
                  <a:pt x="3566" y="9700"/>
                </a:cubicBezTo>
                <a:cubicBezTo>
                  <a:pt x="6185" y="5248"/>
                  <a:pt x="8269" y="3089"/>
                  <a:pt x="11240" y="1750"/>
                </a:cubicBezTo>
                <a:lnTo>
                  <a:pt x="11240" y="1750"/>
                </a:lnTo>
                <a:close/>
                <a:moveTo>
                  <a:pt x="10797" y="6470"/>
                </a:moveTo>
                <a:cubicBezTo>
                  <a:pt x="9039" y="8378"/>
                  <a:pt x="6922" y="11952"/>
                  <a:pt x="6194" y="14262"/>
                </a:cubicBezTo>
                <a:cubicBezTo>
                  <a:pt x="5106" y="17718"/>
                  <a:pt x="5566" y="22505"/>
                  <a:pt x="7767" y="30599"/>
                </a:cubicBezTo>
                <a:cubicBezTo>
                  <a:pt x="8646" y="33821"/>
                  <a:pt x="9550" y="36650"/>
                  <a:pt x="9776" y="36867"/>
                </a:cubicBezTo>
                <a:cubicBezTo>
                  <a:pt x="10060" y="37135"/>
                  <a:pt x="10219" y="36700"/>
                  <a:pt x="10286" y="35436"/>
                </a:cubicBezTo>
                <a:cubicBezTo>
                  <a:pt x="10462" y="32356"/>
                  <a:pt x="11433" y="25619"/>
                  <a:pt x="12102" y="22941"/>
                </a:cubicBezTo>
                <a:cubicBezTo>
                  <a:pt x="12613" y="20882"/>
                  <a:pt x="12839" y="20438"/>
                  <a:pt x="13257" y="20698"/>
                </a:cubicBezTo>
                <a:cubicBezTo>
                  <a:pt x="13533" y="20882"/>
                  <a:pt x="13877" y="22079"/>
                  <a:pt x="14011" y="23326"/>
                </a:cubicBezTo>
                <a:cubicBezTo>
                  <a:pt x="14245" y="25527"/>
                  <a:pt x="14153" y="34432"/>
                  <a:pt x="13868" y="37696"/>
                </a:cubicBezTo>
                <a:cubicBezTo>
                  <a:pt x="13667" y="39964"/>
                  <a:pt x="14228" y="40181"/>
                  <a:pt x="14605" y="37972"/>
                </a:cubicBezTo>
                <a:cubicBezTo>
                  <a:pt x="15124" y="34875"/>
                  <a:pt x="17969" y="27226"/>
                  <a:pt x="20003" y="23434"/>
                </a:cubicBezTo>
                <a:cubicBezTo>
                  <a:pt x="22254" y="19225"/>
                  <a:pt x="23091" y="15785"/>
                  <a:pt x="22773" y="11960"/>
                </a:cubicBezTo>
                <a:cubicBezTo>
                  <a:pt x="22296" y="6185"/>
                  <a:pt x="19467" y="3348"/>
                  <a:pt x="14965" y="4126"/>
                </a:cubicBezTo>
                <a:cubicBezTo>
                  <a:pt x="12856" y="4486"/>
                  <a:pt x="12387" y="4754"/>
                  <a:pt x="10797" y="6470"/>
                </a:cubicBezTo>
                <a:lnTo>
                  <a:pt x="10797" y="6470"/>
                </a:lnTo>
                <a:close/>
                <a:moveTo>
                  <a:pt x="26506" y="8755"/>
                </a:moveTo>
                <a:cubicBezTo>
                  <a:pt x="26740" y="10010"/>
                  <a:pt x="26874" y="11274"/>
                  <a:pt x="26924" y="12538"/>
                </a:cubicBezTo>
                <a:lnTo>
                  <a:pt x="26958" y="14488"/>
                </a:lnTo>
                <a:lnTo>
                  <a:pt x="29452" y="12956"/>
                </a:lnTo>
                <a:cubicBezTo>
                  <a:pt x="30816" y="12128"/>
                  <a:pt x="32766" y="11056"/>
                  <a:pt x="33754" y="10613"/>
                </a:cubicBezTo>
                <a:lnTo>
                  <a:pt x="35561" y="9792"/>
                </a:lnTo>
                <a:lnTo>
                  <a:pt x="35402" y="8202"/>
                </a:lnTo>
                <a:cubicBezTo>
                  <a:pt x="35218" y="6445"/>
                  <a:pt x="34674" y="5742"/>
                  <a:pt x="33084" y="5215"/>
                </a:cubicBezTo>
                <a:cubicBezTo>
                  <a:pt x="31151" y="4562"/>
                  <a:pt x="29669" y="4754"/>
                  <a:pt x="27811" y="5892"/>
                </a:cubicBezTo>
                <a:lnTo>
                  <a:pt x="26129" y="6922"/>
                </a:lnTo>
                <a:close/>
                <a:moveTo>
                  <a:pt x="27519" y="20020"/>
                </a:moveTo>
                <a:cubicBezTo>
                  <a:pt x="24916" y="23100"/>
                  <a:pt x="23200" y="25987"/>
                  <a:pt x="21091" y="30841"/>
                </a:cubicBezTo>
                <a:cubicBezTo>
                  <a:pt x="19476" y="34574"/>
                  <a:pt x="17501" y="40240"/>
                  <a:pt x="17810" y="40265"/>
                </a:cubicBezTo>
                <a:cubicBezTo>
                  <a:pt x="17869" y="40265"/>
                  <a:pt x="18488" y="39679"/>
                  <a:pt x="19174" y="38976"/>
                </a:cubicBezTo>
                <a:cubicBezTo>
                  <a:pt x="22999" y="35034"/>
                  <a:pt x="33469" y="26514"/>
                  <a:pt x="34390" y="26581"/>
                </a:cubicBezTo>
                <a:cubicBezTo>
                  <a:pt x="34699" y="26606"/>
                  <a:pt x="34942" y="26707"/>
                  <a:pt x="34925" y="26799"/>
                </a:cubicBezTo>
                <a:cubicBezTo>
                  <a:pt x="34900" y="26891"/>
                  <a:pt x="32582" y="29360"/>
                  <a:pt x="29753" y="32297"/>
                </a:cubicBezTo>
                <a:cubicBezTo>
                  <a:pt x="26933" y="35235"/>
                  <a:pt x="24221" y="38064"/>
                  <a:pt x="23727" y="38591"/>
                </a:cubicBezTo>
                <a:lnTo>
                  <a:pt x="22832" y="39554"/>
                </a:lnTo>
                <a:lnTo>
                  <a:pt x="24589" y="38959"/>
                </a:lnTo>
                <a:cubicBezTo>
                  <a:pt x="27703" y="37913"/>
                  <a:pt x="35243" y="34348"/>
                  <a:pt x="38256" y="32498"/>
                </a:cubicBezTo>
                <a:cubicBezTo>
                  <a:pt x="39880" y="31511"/>
                  <a:pt x="41939" y="30013"/>
                  <a:pt x="42885" y="29142"/>
                </a:cubicBezTo>
                <a:cubicBezTo>
                  <a:pt x="46249" y="26037"/>
                  <a:pt x="48542" y="21016"/>
                  <a:pt x="48333" y="17216"/>
                </a:cubicBezTo>
                <a:cubicBezTo>
                  <a:pt x="48266" y="16086"/>
                  <a:pt x="48023" y="15643"/>
                  <a:pt x="46885" y="14546"/>
                </a:cubicBezTo>
                <a:cubicBezTo>
                  <a:pt x="45211" y="12956"/>
                  <a:pt x="43596" y="12337"/>
                  <a:pt x="41462" y="12471"/>
                </a:cubicBezTo>
                <a:cubicBezTo>
                  <a:pt x="38131" y="12680"/>
                  <a:pt x="35762" y="13567"/>
                  <a:pt x="32130" y="15969"/>
                </a:cubicBezTo>
                <a:cubicBezTo>
                  <a:pt x="30071" y="17325"/>
                  <a:pt x="29008" y="18262"/>
                  <a:pt x="27519" y="20020"/>
                </a:cubicBezTo>
                <a:lnTo>
                  <a:pt x="27519" y="20020"/>
                </a:lnTo>
                <a:close/>
                <a:moveTo>
                  <a:pt x="52451" y="20790"/>
                </a:moveTo>
                <a:cubicBezTo>
                  <a:pt x="52350" y="21560"/>
                  <a:pt x="51907" y="23066"/>
                  <a:pt x="51455" y="24146"/>
                </a:cubicBezTo>
                <a:cubicBezTo>
                  <a:pt x="51011" y="25217"/>
                  <a:pt x="50626" y="26146"/>
                  <a:pt x="50609" y="26205"/>
                </a:cubicBezTo>
                <a:cubicBezTo>
                  <a:pt x="50593" y="26263"/>
                  <a:pt x="51748" y="26406"/>
                  <a:pt x="53204" y="26514"/>
                </a:cubicBezTo>
                <a:lnTo>
                  <a:pt x="55823" y="26724"/>
                </a:lnTo>
                <a:lnTo>
                  <a:pt x="56752" y="25426"/>
                </a:lnTo>
                <a:cubicBezTo>
                  <a:pt x="58962" y="22313"/>
                  <a:pt x="57824" y="19509"/>
                  <a:pt x="54175" y="19091"/>
                </a:cubicBezTo>
                <a:cubicBezTo>
                  <a:pt x="52911" y="18940"/>
                  <a:pt x="52660" y="19191"/>
                  <a:pt x="52451" y="20790"/>
                </a:cubicBezTo>
                <a:close/>
                <a:moveTo>
                  <a:pt x="27652" y="41654"/>
                </a:moveTo>
                <a:cubicBezTo>
                  <a:pt x="27703" y="41705"/>
                  <a:pt x="30682" y="41412"/>
                  <a:pt x="34264" y="41010"/>
                </a:cubicBezTo>
                <a:cubicBezTo>
                  <a:pt x="41838" y="40148"/>
                  <a:pt x="42600" y="40106"/>
                  <a:pt x="42525" y="40533"/>
                </a:cubicBezTo>
                <a:cubicBezTo>
                  <a:pt x="42466" y="40868"/>
                  <a:pt x="37294" y="42449"/>
                  <a:pt x="34013" y="43136"/>
                </a:cubicBezTo>
                <a:cubicBezTo>
                  <a:pt x="32841" y="43378"/>
                  <a:pt x="31896" y="43629"/>
                  <a:pt x="31887" y="43696"/>
                </a:cubicBezTo>
                <a:cubicBezTo>
                  <a:pt x="31871" y="43763"/>
                  <a:pt x="35109" y="43822"/>
                  <a:pt x="39118" y="43830"/>
                </a:cubicBezTo>
                <a:cubicBezTo>
                  <a:pt x="55112" y="43864"/>
                  <a:pt x="58117" y="42993"/>
                  <a:pt x="59188" y="37980"/>
                </a:cubicBezTo>
                <a:cubicBezTo>
                  <a:pt x="60192" y="33302"/>
                  <a:pt x="56485" y="29201"/>
                  <a:pt x="51195" y="29126"/>
                </a:cubicBezTo>
                <a:cubicBezTo>
                  <a:pt x="49053" y="29100"/>
                  <a:pt x="48391" y="29402"/>
                  <a:pt x="46082" y="31511"/>
                </a:cubicBezTo>
                <a:cubicBezTo>
                  <a:pt x="43537" y="33821"/>
                  <a:pt x="36716" y="37763"/>
                  <a:pt x="31686" y="39821"/>
                </a:cubicBezTo>
                <a:cubicBezTo>
                  <a:pt x="27887" y="41378"/>
                  <a:pt x="27527" y="41537"/>
                  <a:pt x="27652" y="41654"/>
                </a:cubicBezTo>
                <a:close/>
                <a:moveTo>
                  <a:pt x="67239" y="68955"/>
                </a:moveTo>
                <a:cubicBezTo>
                  <a:pt x="67708" y="78069"/>
                  <a:pt x="68779" y="83425"/>
                  <a:pt x="71499" y="90238"/>
                </a:cubicBezTo>
                <a:cubicBezTo>
                  <a:pt x="75039" y="99118"/>
                  <a:pt x="80789" y="109395"/>
                  <a:pt x="86145" y="116425"/>
                </a:cubicBezTo>
                <a:cubicBezTo>
                  <a:pt x="89552" y="120903"/>
                  <a:pt x="98582" y="129415"/>
                  <a:pt x="103352" y="132645"/>
                </a:cubicBezTo>
                <a:cubicBezTo>
                  <a:pt x="105328" y="133984"/>
                  <a:pt x="107144" y="135131"/>
                  <a:pt x="107395" y="135198"/>
                </a:cubicBezTo>
                <a:cubicBezTo>
                  <a:pt x="107638" y="135256"/>
                  <a:pt x="106826" y="133859"/>
                  <a:pt x="105570" y="132076"/>
                </a:cubicBezTo>
                <a:cubicBezTo>
                  <a:pt x="97486" y="120560"/>
                  <a:pt x="85886" y="100365"/>
                  <a:pt x="83718" y="94021"/>
                </a:cubicBezTo>
                <a:cubicBezTo>
                  <a:pt x="83291" y="92774"/>
                  <a:pt x="82798" y="91393"/>
                  <a:pt x="82605" y="90933"/>
                </a:cubicBezTo>
                <a:cubicBezTo>
                  <a:pt x="82379" y="90389"/>
                  <a:pt x="82438" y="90121"/>
                  <a:pt x="82781" y="90146"/>
                </a:cubicBezTo>
                <a:cubicBezTo>
                  <a:pt x="83358" y="90188"/>
                  <a:pt x="83275" y="90054"/>
                  <a:pt x="87300" y="96992"/>
                </a:cubicBezTo>
                <a:cubicBezTo>
                  <a:pt x="90372" y="102281"/>
                  <a:pt x="107202" y="127381"/>
                  <a:pt x="111939" y="133733"/>
                </a:cubicBezTo>
                <a:cubicBezTo>
                  <a:pt x="117496" y="141199"/>
                  <a:pt x="124384" y="148296"/>
                  <a:pt x="129691" y="152028"/>
                </a:cubicBezTo>
                <a:lnTo>
                  <a:pt x="130971" y="152932"/>
                </a:lnTo>
                <a:lnTo>
                  <a:pt x="130511" y="150179"/>
                </a:lnTo>
                <a:cubicBezTo>
                  <a:pt x="130260" y="148664"/>
                  <a:pt x="129983" y="145643"/>
                  <a:pt x="129883" y="143475"/>
                </a:cubicBezTo>
                <a:cubicBezTo>
                  <a:pt x="129573" y="136545"/>
                  <a:pt x="127397" y="130218"/>
                  <a:pt x="122418" y="121748"/>
                </a:cubicBezTo>
                <a:cubicBezTo>
                  <a:pt x="116593" y="111839"/>
                  <a:pt x="109705" y="103210"/>
                  <a:pt x="97695" y="90799"/>
                </a:cubicBezTo>
                <a:cubicBezTo>
                  <a:pt x="87911" y="80680"/>
                  <a:pt x="78764" y="70604"/>
                  <a:pt x="71348" y="61774"/>
                </a:cubicBezTo>
                <a:cubicBezTo>
                  <a:pt x="69775" y="59899"/>
                  <a:pt x="68310" y="58209"/>
                  <a:pt x="68109" y="58016"/>
                </a:cubicBezTo>
                <a:cubicBezTo>
                  <a:pt x="67465" y="57430"/>
                  <a:pt x="66971" y="63632"/>
                  <a:pt x="67239" y="68955"/>
                </a:cubicBezTo>
                <a:close/>
                <a:moveTo>
                  <a:pt x="7365" y="165043"/>
                </a:moveTo>
                <a:cubicBezTo>
                  <a:pt x="7441" y="165110"/>
                  <a:pt x="9592" y="165972"/>
                  <a:pt x="12194" y="166959"/>
                </a:cubicBezTo>
                <a:cubicBezTo>
                  <a:pt x="26665" y="172458"/>
                  <a:pt x="37394" y="173161"/>
                  <a:pt x="61464" y="170181"/>
                </a:cubicBezTo>
                <a:cubicBezTo>
                  <a:pt x="71625" y="168926"/>
                  <a:pt x="76998" y="167964"/>
                  <a:pt x="86438" y="165704"/>
                </a:cubicBezTo>
                <a:cubicBezTo>
                  <a:pt x="91008" y="164607"/>
                  <a:pt x="96406" y="163411"/>
                  <a:pt x="98389" y="163059"/>
                </a:cubicBezTo>
                <a:cubicBezTo>
                  <a:pt x="102340" y="162364"/>
                  <a:pt x="109973" y="161661"/>
                  <a:pt x="114684" y="161578"/>
                </a:cubicBezTo>
                <a:cubicBezTo>
                  <a:pt x="116367" y="161544"/>
                  <a:pt x="118032" y="161502"/>
                  <a:pt x="118409" y="161486"/>
                </a:cubicBezTo>
                <a:cubicBezTo>
                  <a:pt x="118794" y="161477"/>
                  <a:pt x="117756" y="161276"/>
                  <a:pt x="116090" y="161042"/>
                </a:cubicBezTo>
                <a:cubicBezTo>
                  <a:pt x="108483" y="159988"/>
                  <a:pt x="87175" y="160540"/>
                  <a:pt x="65615" y="162364"/>
                </a:cubicBezTo>
                <a:cubicBezTo>
                  <a:pt x="62552" y="162624"/>
                  <a:pt x="61489" y="162364"/>
                  <a:pt x="63121" y="161762"/>
                </a:cubicBezTo>
                <a:cubicBezTo>
                  <a:pt x="65758" y="160774"/>
                  <a:pt x="77667" y="159050"/>
                  <a:pt x="87928" y="158163"/>
                </a:cubicBezTo>
                <a:cubicBezTo>
                  <a:pt x="103696" y="156807"/>
                  <a:pt x="115572" y="157142"/>
                  <a:pt x="125037" y="159226"/>
                </a:cubicBezTo>
                <a:cubicBezTo>
                  <a:pt x="128067" y="159887"/>
                  <a:pt x="127966" y="159686"/>
                  <a:pt x="124543" y="158264"/>
                </a:cubicBezTo>
                <a:cubicBezTo>
                  <a:pt x="117923" y="155510"/>
                  <a:pt x="108290" y="152798"/>
                  <a:pt x="100499" y="151510"/>
                </a:cubicBezTo>
                <a:cubicBezTo>
                  <a:pt x="94774" y="150564"/>
                  <a:pt x="83877" y="149794"/>
                  <a:pt x="77701" y="149903"/>
                </a:cubicBezTo>
                <a:cubicBezTo>
                  <a:pt x="63741" y="150154"/>
                  <a:pt x="53714" y="151510"/>
                  <a:pt x="37219" y="155359"/>
                </a:cubicBezTo>
                <a:cubicBezTo>
                  <a:pt x="26933" y="157761"/>
                  <a:pt x="23510" y="158766"/>
                  <a:pt x="14647" y="161996"/>
                </a:cubicBezTo>
                <a:cubicBezTo>
                  <a:pt x="8269" y="164314"/>
                  <a:pt x="7114" y="164800"/>
                  <a:pt x="7365" y="165043"/>
                </a:cubicBezTo>
                <a:lnTo>
                  <a:pt x="7365" y="165043"/>
                </a:lnTo>
                <a:close/>
              </a:path>
            </a:pathLst>
          </a:custGeom>
          <a:solidFill>
            <a:srgbClr val="060606"/>
          </a:solidFill>
          <a:ln>
            <a:noFill/>
          </a:ln>
        </p:spPr>
        <p:txBody>
          <a:bodyPr spcFirstLastPara="1" wrap="square" lIns="91425" tIns="91425" rIns="91425" bIns="91425" anchor="ctr" anchorCtr="0">
            <a:noAutofit/>
          </a:bodyPr>
          <a:lstStyle/>
          <a:p>
            <a:endParaRPr>
              <a:solidFill>
                <a:schemeClr val="dk1"/>
              </a:solidFill>
            </a:endParaRPr>
          </a:p>
        </p:txBody>
      </p:sp>
      <p:sp>
        <p:nvSpPr>
          <p:cNvPr id="27" name="Google Shape;242;p35">
            <a:extLst>
              <a:ext uri="{FF2B5EF4-FFF2-40B4-BE49-F238E27FC236}">
                <a16:creationId xmlns:a16="http://schemas.microsoft.com/office/drawing/2014/main" id="{97B1DC74-90C5-4A43-BA60-A25545AA9A33}"/>
              </a:ext>
            </a:extLst>
          </p:cNvPr>
          <p:cNvSpPr/>
          <p:nvPr/>
        </p:nvSpPr>
        <p:spPr>
          <a:xfrm flipH="1">
            <a:off x="12144698" y="8477826"/>
            <a:ext cx="656902" cy="848509"/>
          </a:xfrm>
          <a:custGeom>
            <a:avLst/>
            <a:gdLst/>
            <a:ahLst/>
            <a:cxnLst/>
            <a:rect l="l" t="t" r="r" b="b"/>
            <a:pathLst>
              <a:path w="145994" h="188578" extrusionOk="0">
                <a:moveTo>
                  <a:pt x="55790" y="59615"/>
                </a:moveTo>
                <a:cubicBezTo>
                  <a:pt x="60376" y="79944"/>
                  <a:pt x="66670" y="97771"/>
                  <a:pt x="76587" y="114275"/>
                </a:cubicBezTo>
                <a:cubicBezTo>
                  <a:pt x="83601" y="125942"/>
                  <a:pt x="91652" y="136755"/>
                  <a:pt x="101988" y="145760"/>
                </a:cubicBezTo>
                <a:cubicBezTo>
                  <a:pt x="103612" y="147175"/>
                  <a:pt x="105219" y="148639"/>
                  <a:pt x="106976" y="149870"/>
                </a:cubicBezTo>
                <a:cubicBezTo>
                  <a:pt x="109956" y="151970"/>
                  <a:pt x="113061" y="151234"/>
                  <a:pt x="114542" y="147786"/>
                </a:cubicBezTo>
                <a:cubicBezTo>
                  <a:pt x="115747" y="144974"/>
                  <a:pt x="116601" y="142019"/>
                  <a:pt x="117070" y="138990"/>
                </a:cubicBezTo>
                <a:cubicBezTo>
                  <a:pt x="117982" y="133206"/>
                  <a:pt x="117773" y="127406"/>
                  <a:pt x="116124" y="121222"/>
                </a:cubicBezTo>
                <a:cubicBezTo>
                  <a:pt x="113220" y="120092"/>
                  <a:pt x="110190" y="121180"/>
                  <a:pt x="107261" y="121556"/>
                </a:cubicBezTo>
                <a:cubicBezTo>
                  <a:pt x="102290" y="122192"/>
                  <a:pt x="97393" y="122100"/>
                  <a:pt x="92564" y="120803"/>
                </a:cubicBezTo>
                <a:cubicBezTo>
                  <a:pt x="90079" y="120134"/>
                  <a:pt x="88095" y="118753"/>
                  <a:pt x="87618" y="115924"/>
                </a:cubicBezTo>
                <a:cubicBezTo>
                  <a:pt x="87216" y="113513"/>
                  <a:pt x="88070" y="111212"/>
                  <a:pt x="89811" y="110341"/>
                </a:cubicBezTo>
                <a:cubicBezTo>
                  <a:pt x="92112" y="109212"/>
                  <a:pt x="94891" y="109881"/>
                  <a:pt x="96431" y="111932"/>
                </a:cubicBezTo>
                <a:cubicBezTo>
                  <a:pt x="97527" y="113363"/>
                  <a:pt x="98230" y="115087"/>
                  <a:pt x="99327" y="117070"/>
                </a:cubicBezTo>
                <a:cubicBezTo>
                  <a:pt x="101528" y="116953"/>
                  <a:pt x="103762" y="116836"/>
                  <a:pt x="106851" y="116677"/>
                </a:cubicBezTo>
                <a:cubicBezTo>
                  <a:pt x="103528" y="113405"/>
                  <a:pt x="101001" y="110802"/>
                  <a:pt x="98322" y="108366"/>
                </a:cubicBezTo>
                <a:cubicBezTo>
                  <a:pt x="97477" y="107596"/>
                  <a:pt x="96247" y="106935"/>
                  <a:pt x="95134" y="106843"/>
                </a:cubicBezTo>
                <a:cubicBezTo>
                  <a:pt x="92280" y="106592"/>
                  <a:pt x="90639" y="105027"/>
                  <a:pt x="89593" y="102617"/>
                </a:cubicBezTo>
                <a:cubicBezTo>
                  <a:pt x="88472" y="100014"/>
                  <a:pt x="87836" y="97277"/>
                  <a:pt x="89158" y="94616"/>
                </a:cubicBezTo>
                <a:cubicBezTo>
                  <a:pt x="89635" y="93645"/>
                  <a:pt x="90799" y="92582"/>
                  <a:pt x="91803" y="92406"/>
                </a:cubicBezTo>
                <a:cubicBezTo>
                  <a:pt x="92790" y="92239"/>
                  <a:pt x="94439" y="92825"/>
                  <a:pt x="94975" y="93620"/>
                </a:cubicBezTo>
                <a:cubicBezTo>
                  <a:pt x="96322" y="95628"/>
                  <a:pt x="97101" y="97997"/>
                  <a:pt x="98306" y="100114"/>
                </a:cubicBezTo>
                <a:cubicBezTo>
                  <a:pt x="101545" y="105805"/>
                  <a:pt x="105210" y="111053"/>
                  <a:pt x="112400" y="111789"/>
                </a:cubicBezTo>
                <a:cubicBezTo>
                  <a:pt x="114249" y="110517"/>
                  <a:pt x="113914" y="108994"/>
                  <a:pt x="113396" y="107538"/>
                </a:cubicBezTo>
                <a:cubicBezTo>
                  <a:pt x="112475" y="104935"/>
                  <a:pt x="111621" y="102282"/>
                  <a:pt x="110374" y="99838"/>
                </a:cubicBezTo>
                <a:cubicBezTo>
                  <a:pt x="109747" y="98599"/>
                  <a:pt x="108483" y="97269"/>
                  <a:pt x="107211" y="96842"/>
                </a:cubicBezTo>
                <a:cubicBezTo>
                  <a:pt x="101327" y="94842"/>
                  <a:pt x="100649" y="90046"/>
                  <a:pt x="100465" y="85016"/>
                </a:cubicBezTo>
                <a:cubicBezTo>
                  <a:pt x="100398" y="83074"/>
                  <a:pt x="101469" y="81493"/>
                  <a:pt x="103378" y="80706"/>
                </a:cubicBezTo>
                <a:cubicBezTo>
                  <a:pt x="105277" y="79919"/>
                  <a:pt x="107303" y="80179"/>
                  <a:pt x="108483" y="81652"/>
                </a:cubicBezTo>
                <a:cubicBezTo>
                  <a:pt x="109956" y="83493"/>
                  <a:pt x="111671" y="85753"/>
                  <a:pt x="111814" y="87929"/>
                </a:cubicBezTo>
                <a:cubicBezTo>
                  <a:pt x="112249" y="94314"/>
                  <a:pt x="115521" y="99386"/>
                  <a:pt x="118124" y="104868"/>
                </a:cubicBezTo>
                <a:cubicBezTo>
                  <a:pt x="118944" y="104416"/>
                  <a:pt x="119765" y="104215"/>
                  <a:pt x="119806" y="103897"/>
                </a:cubicBezTo>
                <a:cubicBezTo>
                  <a:pt x="120250" y="100876"/>
                  <a:pt x="120702" y="97846"/>
                  <a:pt x="120853" y="94808"/>
                </a:cubicBezTo>
                <a:cubicBezTo>
                  <a:pt x="120903" y="93670"/>
                  <a:pt x="120375" y="92389"/>
                  <a:pt x="119773" y="91360"/>
                </a:cubicBezTo>
                <a:cubicBezTo>
                  <a:pt x="118032" y="88355"/>
                  <a:pt x="116961" y="85225"/>
                  <a:pt x="117296" y="81719"/>
                </a:cubicBezTo>
                <a:cubicBezTo>
                  <a:pt x="117513" y="79308"/>
                  <a:pt x="119087" y="77425"/>
                  <a:pt x="121137" y="77182"/>
                </a:cubicBezTo>
                <a:cubicBezTo>
                  <a:pt x="123489" y="76915"/>
                  <a:pt x="125514" y="77618"/>
                  <a:pt x="126585" y="79785"/>
                </a:cubicBezTo>
                <a:cubicBezTo>
                  <a:pt x="128268" y="83158"/>
                  <a:pt x="129113" y="86690"/>
                  <a:pt x="127824" y="90448"/>
                </a:cubicBezTo>
                <a:cubicBezTo>
                  <a:pt x="127138" y="92448"/>
                  <a:pt x="126251" y="94440"/>
                  <a:pt x="125983" y="96499"/>
                </a:cubicBezTo>
                <a:cubicBezTo>
                  <a:pt x="125640" y="99135"/>
                  <a:pt x="125841" y="101838"/>
                  <a:pt x="125790" y="105245"/>
                </a:cubicBezTo>
                <a:cubicBezTo>
                  <a:pt x="129707" y="104115"/>
                  <a:pt x="130921" y="101085"/>
                  <a:pt x="132862" y="98959"/>
                </a:cubicBezTo>
                <a:cubicBezTo>
                  <a:pt x="134988" y="96624"/>
                  <a:pt x="136470" y="94155"/>
                  <a:pt x="135733" y="90665"/>
                </a:cubicBezTo>
                <a:cubicBezTo>
                  <a:pt x="135223" y="88247"/>
                  <a:pt x="135750" y="85610"/>
                  <a:pt x="137817" y="83928"/>
                </a:cubicBezTo>
                <a:cubicBezTo>
                  <a:pt x="138880" y="83066"/>
                  <a:pt x="140671" y="82371"/>
                  <a:pt x="141893" y="82648"/>
                </a:cubicBezTo>
                <a:cubicBezTo>
                  <a:pt x="143106" y="82924"/>
                  <a:pt x="144596" y="84330"/>
                  <a:pt x="144964" y="85552"/>
                </a:cubicBezTo>
                <a:cubicBezTo>
                  <a:pt x="145994" y="88924"/>
                  <a:pt x="145693" y="92314"/>
                  <a:pt x="142730" y="94808"/>
                </a:cubicBezTo>
                <a:cubicBezTo>
                  <a:pt x="138947" y="97980"/>
                  <a:pt x="135875" y="101679"/>
                  <a:pt x="132971" y="105680"/>
                </a:cubicBezTo>
                <a:cubicBezTo>
                  <a:pt x="131063" y="108291"/>
                  <a:pt x="127966" y="110132"/>
                  <a:pt x="125196" y="112015"/>
                </a:cubicBezTo>
                <a:cubicBezTo>
                  <a:pt x="121137" y="114777"/>
                  <a:pt x="120635" y="115321"/>
                  <a:pt x="121656" y="120267"/>
                </a:cubicBezTo>
                <a:cubicBezTo>
                  <a:pt x="122844" y="126017"/>
                  <a:pt x="123598" y="131742"/>
                  <a:pt x="122995" y="137625"/>
                </a:cubicBezTo>
                <a:cubicBezTo>
                  <a:pt x="122125" y="146154"/>
                  <a:pt x="121028" y="148915"/>
                  <a:pt x="115136" y="155904"/>
                </a:cubicBezTo>
                <a:cubicBezTo>
                  <a:pt x="116819" y="158933"/>
                  <a:pt x="119974" y="160440"/>
                  <a:pt x="122568" y="162524"/>
                </a:cubicBezTo>
                <a:cubicBezTo>
                  <a:pt x="127129" y="166181"/>
                  <a:pt x="131883" y="169621"/>
                  <a:pt x="136336" y="173412"/>
                </a:cubicBezTo>
                <a:cubicBezTo>
                  <a:pt x="139943" y="176484"/>
                  <a:pt x="142487" y="180325"/>
                  <a:pt x="142529" y="185305"/>
                </a:cubicBezTo>
                <a:cubicBezTo>
                  <a:pt x="142529" y="186134"/>
                  <a:pt x="142044" y="186962"/>
                  <a:pt x="141533" y="188577"/>
                </a:cubicBezTo>
                <a:cubicBezTo>
                  <a:pt x="140135" y="187188"/>
                  <a:pt x="138913" y="186343"/>
                  <a:pt x="138202" y="185188"/>
                </a:cubicBezTo>
                <a:cubicBezTo>
                  <a:pt x="135080" y="180116"/>
                  <a:pt x="130862" y="176124"/>
                  <a:pt x="126134" y="172601"/>
                </a:cubicBezTo>
                <a:cubicBezTo>
                  <a:pt x="112768" y="162641"/>
                  <a:pt x="99821" y="152205"/>
                  <a:pt x="88179" y="140262"/>
                </a:cubicBezTo>
                <a:cubicBezTo>
                  <a:pt x="85852" y="137868"/>
                  <a:pt x="83358" y="136755"/>
                  <a:pt x="79994" y="136973"/>
                </a:cubicBezTo>
                <a:cubicBezTo>
                  <a:pt x="67783" y="137776"/>
                  <a:pt x="56886" y="133868"/>
                  <a:pt x="46785" y="127373"/>
                </a:cubicBezTo>
                <a:cubicBezTo>
                  <a:pt x="42114" y="124377"/>
                  <a:pt x="37486" y="121330"/>
                  <a:pt x="32440" y="118050"/>
                </a:cubicBezTo>
                <a:cubicBezTo>
                  <a:pt x="27067" y="123322"/>
                  <a:pt x="20438" y="126126"/>
                  <a:pt x="12906" y="127147"/>
                </a:cubicBezTo>
                <a:cubicBezTo>
                  <a:pt x="10529" y="127473"/>
                  <a:pt x="8303" y="128804"/>
                  <a:pt x="5959" y="129507"/>
                </a:cubicBezTo>
                <a:cubicBezTo>
                  <a:pt x="4277" y="130009"/>
                  <a:pt x="2193" y="128746"/>
                  <a:pt x="1507" y="127063"/>
                </a:cubicBezTo>
                <a:cubicBezTo>
                  <a:pt x="494" y="124619"/>
                  <a:pt x="846" y="121448"/>
                  <a:pt x="2586" y="120234"/>
                </a:cubicBezTo>
                <a:cubicBezTo>
                  <a:pt x="4905" y="118610"/>
                  <a:pt x="7524" y="117430"/>
                  <a:pt x="10320" y="119046"/>
                </a:cubicBezTo>
                <a:cubicBezTo>
                  <a:pt x="11609" y="119799"/>
                  <a:pt x="12596" y="121063"/>
                  <a:pt x="13969" y="122326"/>
                </a:cubicBezTo>
                <a:cubicBezTo>
                  <a:pt x="18312" y="121724"/>
                  <a:pt x="22631" y="120770"/>
                  <a:pt x="25686" y="116936"/>
                </a:cubicBezTo>
                <a:cubicBezTo>
                  <a:pt x="25016" y="116108"/>
                  <a:pt x="24748" y="115430"/>
                  <a:pt x="24330" y="115313"/>
                </a:cubicBezTo>
                <a:cubicBezTo>
                  <a:pt x="20170" y="114124"/>
                  <a:pt x="16028" y="112869"/>
                  <a:pt x="11801" y="112007"/>
                </a:cubicBezTo>
                <a:cubicBezTo>
                  <a:pt x="10462" y="111731"/>
                  <a:pt x="8889" y="112551"/>
                  <a:pt x="7432" y="112877"/>
                </a:cubicBezTo>
                <a:cubicBezTo>
                  <a:pt x="3407" y="113781"/>
                  <a:pt x="1423" y="112810"/>
                  <a:pt x="427" y="109128"/>
                </a:cubicBezTo>
                <a:cubicBezTo>
                  <a:pt x="51" y="107714"/>
                  <a:pt x="0" y="106107"/>
                  <a:pt x="226" y="104642"/>
                </a:cubicBezTo>
                <a:cubicBezTo>
                  <a:pt x="645" y="101939"/>
                  <a:pt x="3390" y="100692"/>
                  <a:pt x="5876" y="101955"/>
                </a:cubicBezTo>
                <a:cubicBezTo>
                  <a:pt x="6955" y="102508"/>
                  <a:pt x="8286" y="103035"/>
                  <a:pt x="8905" y="103964"/>
                </a:cubicBezTo>
                <a:cubicBezTo>
                  <a:pt x="11851" y="108425"/>
                  <a:pt x="16253" y="108877"/>
                  <a:pt x="21995" y="109203"/>
                </a:cubicBezTo>
                <a:cubicBezTo>
                  <a:pt x="18580" y="103613"/>
                  <a:pt x="17400" y="97746"/>
                  <a:pt x="11031" y="95545"/>
                </a:cubicBezTo>
                <a:cubicBezTo>
                  <a:pt x="7667" y="94381"/>
                  <a:pt x="6838" y="91243"/>
                  <a:pt x="6570" y="88088"/>
                </a:cubicBezTo>
                <a:cubicBezTo>
                  <a:pt x="6328" y="85125"/>
                  <a:pt x="8914" y="82790"/>
                  <a:pt x="11868" y="83074"/>
                </a:cubicBezTo>
                <a:cubicBezTo>
                  <a:pt x="15751" y="83443"/>
                  <a:pt x="18538" y="85560"/>
                  <a:pt x="18455" y="89435"/>
                </a:cubicBezTo>
                <a:cubicBezTo>
                  <a:pt x="18304" y="97001"/>
                  <a:pt x="23284" y="101495"/>
                  <a:pt x="27435" y="107211"/>
                </a:cubicBezTo>
                <a:cubicBezTo>
                  <a:pt x="29159" y="100742"/>
                  <a:pt x="28414" y="95729"/>
                  <a:pt x="25552" y="90423"/>
                </a:cubicBezTo>
                <a:cubicBezTo>
                  <a:pt x="24556" y="88590"/>
                  <a:pt x="23744" y="86556"/>
                  <a:pt x="23392" y="84522"/>
                </a:cubicBezTo>
                <a:cubicBezTo>
                  <a:pt x="22999" y="82271"/>
                  <a:pt x="24665" y="80162"/>
                  <a:pt x="26682" y="79551"/>
                </a:cubicBezTo>
                <a:cubicBezTo>
                  <a:pt x="28690" y="78932"/>
                  <a:pt x="31360" y="79727"/>
                  <a:pt x="32222" y="81752"/>
                </a:cubicBezTo>
                <a:cubicBezTo>
                  <a:pt x="33017" y="83627"/>
                  <a:pt x="34122" y="86430"/>
                  <a:pt x="33310" y="87744"/>
                </a:cubicBezTo>
                <a:cubicBezTo>
                  <a:pt x="30799" y="91778"/>
                  <a:pt x="32657" y="95519"/>
                  <a:pt x="33067" y="99353"/>
                </a:cubicBezTo>
                <a:cubicBezTo>
                  <a:pt x="33494" y="103269"/>
                  <a:pt x="34139" y="107161"/>
                  <a:pt x="34842" y="112116"/>
                </a:cubicBezTo>
                <a:cubicBezTo>
                  <a:pt x="36206" y="110634"/>
                  <a:pt x="37252" y="109965"/>
                  <a:pt x="37603" y="109036"/>
                </a:cubicBezTo>
                <a:cubicBezTo>
                  <a:pt x="38583" y="106458"/>
                  <a:pt x="39277" y="103772"/>
                  <a:pt x="40072" y="101127"/>
                </a:cubicBezTo>
                <a:cubicBezTo>
                  <a:pt x="40876" y="98457"/>
                  <a:pt x="41462" y="95838"/>
                  <a:pt x="40290" y="93051"/>
                </a:cubicBezTo>
                <a:cubicBezTo>
                  <a:pt x="39185" y="90414"/>
                  <a:pt x="39026" y="87493"/>
                  <a:pt x="40416" y="85016"/>
                </a:cubicBezTo>
                <a:cubicBezTo>
                  <a:pt x="41211" y="83593"/>
                  <a:pt x="42960" y="82221"/>
                  <a:pt x="44533" y="81836"/>
                </a:cubicBezTo>
                <a:cubicBezTo>
                  <a:pt x="46425" y="81367"/>
                  <a:pt x="48032" y="82899"/>
                  <a:pt x="48827" y="84673"/>
                </a:cubicBezTo>
                <a:cubicBezTo>
                  <a:pt x="50567" y="88581"/>
                  <a:pt x="50978" y="92507"/>
                  <a:pt x="47370" y="95628"/>
                </a:cubicBezTo>
                <a:cubicBezTo>
                  <a:pt x="45630" y="97143"/>
                  <a:pt x="44567" y="98700"/>
                  <a:pt x="44341" y="101010"/>
                </a:cubicBezTo>
                <a:cubicBezTo>
                  <a:pt x="44065" y="103755"/>
                  <a:pt x="43730" y="106533"/>
                  <a:pt x="42985" y="109170"/>
                </a:cubicBezTo>
                <a:cubicBezTo>
                  <a:pt x="42248" y="111773"/>
                  <a:pt x="40960" y="114208"/>
                  <a:pt x="39713" y="117221"/>
                </a:cubicBezTo>
                <a:cubicBezTo>
                  <a:pt x="51865" y="125189"/>
                  <a:pt x="63607" y="133466"/>
                  <a:pt x="79960" y="131809"/>
                </a:cubicBezTo>
                <a:cubicBezTo>
                  <a:pt x="78479" y="127063"/>
                  <a:pt x="75324" y="123992"/>
                  <a:pt x="73298" y="120334"/>
                </a:cubicBezTo>
                <a:cubicBezTo>
                  <a:pt x="71223" y="116568"/>
                  <a:pt x="68854" y="112953"/>
                  <a:pt x="66888" y="109136"/>
                </a:cubicBezTo>
                <a:cubicBezTo>
                  <a:pt x="64778" y="105044"/>
                  <a:pt x="62862" y="100834"/>
                  <a:pt x="61096" y="96591"/>
                </a:cubicBezTo>
                <a:cubicBezTo>
                  <a:pt x="59447" y="92624"/>
                  <a:pt x="57983" y="88565"/>
                  <a:pt x="56660" y="84480"/>
                </a:cubicBezTo>
                <a:cubicBezTo>
                  <a:pt x="55346" y="80396"/>
                  <a:pt x="54250" y="76228"/>
                  <a:pt x="53170" y="72077"/>
                </a:cubicBezTo>
                <a:cubicBezTo>
                  <a:pt x="52091" y="67934"/>
                  <a:pt x="51145" y="63758"/>
                  <a:pt x="50090" y="59398"/>
                </a:cubicBezTo>
                <a:cubicBezTo>
                  <a:pt x="48258" y="58778"/>
                  <a:pt x="46567" y="58067"/>
                  <a:pt x="44809" y="57640"/>
                </a:cubicBezTo>
                <a:cubicBezTo>
                  <a:pt x="37361" y="55866"/>
                  <a:pt x="31352" y="51648"/>
                  <a:pt x="25778" y="46685"/>
                </a:cubicBezTo>
                <a:cubicBezTo>
                  <a:pt x="23694" y="44835"/>
                  <a:pt x="21894" y="42818"/>
                  <a:pt x="18488" y="44023"/>
                </a:cubicBezTo>
                <a:cubicBezTo>
                  <a:pt x="17526" y="44366"/>
                  <a:pt x="15483" y="43228"/>
                  <a:pt x="14663" y="42190"/>
                </a:cubicBezTo>
                <a:cubicBezTo>
                  <a:pt x="11466" y="38131"/>
                  <a:pt x="11968" y="33319"/>
                  <a:pt x="15617" y="29729"/>
                </a:cubicBezTo>
                <a:cubicBezTo>
                  <a:pt x="18404" y="26983"/>
                  <a:pt x="22631" y="28055"/>
                  <a:pt x="23485" y="31938"/>
                </a:cubicBezTo>
                <a:cubicBezTo>
                  <a:pt x="23853" y="33595"/>
                  <a:pt x="23317" y="35453"/>
                  <a:pt x="23150" y="37797"/>
                </a:cubicBezTo>
                <a:cubicBezTo>
                  <a:pt x="28540" y="43981"/>
                  <a:pt x="35210" y="49112"/>
                  <a:pt x="43211" y="52259"/>
                </a:cubicBezTo>
                <a:cubicBezTo>
                  <a:pt x="45379" y="50300"/>
                  <a:pt x="43721" y="49103"/>
                  <a:pt x="43219" y="47856"/>
                </a:cubicBezTo>
                <a:cubicBezTo>
                  <a:pt x="40700" y="41613"/>
                  <a:pt x="38089" y="35403"/>
                  <a:pt x="35578" y="29143"/>
                </a:cubicBezTo>
                <a:cubicBezTo>
                  <a:pt x="34791" y="27176"/>
                  <a:pt x="34574" y="24975"/>
                  <a:pt x="32155" y="24012"/>
                </a:cubicBezTo>
                <a:cubicBezTo>
                  <a:pt x="29510" y="22958"/>
                  <a:pt x="28607" y="20614"/>
                  <a:pt x="28724" y="18028"/>
                </a:cubicBezTo>
                <a:cubicBezTo>
                  <a:pt x="28866" y="14681"/>
                  <a:pt x="28958" y="11241"/>
                  <a:pt x="31628" y="8613"/>
                </a:cubicBezTo>
                <a:cubicBezTo>
                  <a:pt x="33511" y="6755"/>
                  <a:pt x="36942" y="7140"/>
                  <a:pt x="37779" y="9642"/>
                </a:cubicBezTo>
                <a:cubicBezTo>
                  <a:pt x="38524" y="11885"/>
                  <a:pt x="38784" y="14388"/>
                  <a:pt x="38767" y="16773"/>
                </a:cubicBezTo>
                <a:cubicBezTo>
                  <a:pt x="38666" y="26239"/>
                  <a:pt x="41863" y="34616"/>
                  <a:pt x="46483" y="42718"/>
                </a:cubicBezTo>
                <a:cubicBezTo>
                  <a:pt x="48944" y="41822"/>
                  <a:pt x="48107" y="40056"/>
                  <a:pt x="48140" y="38801"/>
                </a:cubicBezTo>
                <a:cubicBezTo>
                  <a:pt x="48408" y="29293"/>
                  <a:pt x="48408" y="19786"/>
                  <a:pt x="48843" y="10295"/>
                </a:cubicBezTo>
                <a:cubicBezTo>
                  <a:pt x="48969" y="7659"/>
                  <a:pt x="50015" y="4972"/>
                  <a:pt x="51086" y="2503"/>
                </a:cubicBezTo>
                <a:cubicBezTo>
                  <a:pt x="51856" y="712"/>
                  <a:pt x="53823" y="1"/>
                  <a:pt x="55782" y="319"/>
                </a:cubicBezTo>
                <a:cubicBezTo>
                  <a:pt x="57773" y="645"/>
                  <a:pt x="59096" y="2068"/>
                  <a:pt x="59539" y="3968"/>
                </a:cubicBezTo>
                <a:cubicBezTo>
                  <a:pt x="60577" y="8387"/>
                  <a:pt x="60544" y="12630"/>
                  <a:pt x="56083" y="15367"/>
                </a:cubicBezTo>
                <a:cubicBezTo>
                  <a:pt x="54007" y="16639"/>
                  <a:pt x="53137" y="18380"/>
                  <a:pt x="53036" y="20673"/>
                </a:cubicBezTo>
                <a:cubicBezTo>
                  <a:pt x="52635" y="29185"/>
                  <a:pt x="52342" y="37688"/>
                  <a:pt x="54242" y="45973"/>
                </a:cubicBezTo>
                <a:cubicBezTo>
                  <a:pt x="56560" y="46693"/>
                  <a:pt x="57388" y="45145"/>
                  <a:pt x="58075" y="43906"/>
                </a:cubicBezTo>
                <a:cubicBezTo>
                  <a:pt x="60895" y="38809"/>
                  <a:pt x="63565" y="33629"/>
                  <a:pt x="66143" y="28766"/>
                </a:cubicBezTo>
                <a:cubicBezTo>
                  <a:pt x="65532" y="25954"/>
                  <a:pt x="64552" y="23577"/>
                  <a:pt x="64628" y="21234"/>
                </a:cubicBezTo>
                <a:cubicBezTo>
                  <a:pt x="64703" y="18907"/>
                  <a:pt x="65574" y="16480"/>
                  <a:pt x="66603" y="14346"/>
                </a:cubicBezTo>
                <a:cubicBezTo>
                  <a:pt x="67440" y="12588"/>
                  <a:pt x="69490" y="11701"/>
                  <a:pt x="71323" y="12613"/>
                </a:cubicBezTo>
                <a:cubicBezTo>
                  <a:pt x="72495" y="13199"/>
                  <a:pt x="73725" y="14722"/>
                  <a:pt x="73934" y="15995"/>
                </a:cubicBezTo>
                <a:cubicBezTo>
                  <a:pt x="74545" y="19652"/>
                  <a:pt x="74579" y="23284"/>
                  <a:pt x="71633" y="26339"/>
                </a:cubicBezTo>
                <a:cubicBezTo>
                  <a:pt x="70419" y="27594"/>
                  <a:pt x="69666" y="29360"/>
                  <a:pt x="68980" y="31009"/>
                </a:cubicBezTo>
                <a:cubicBezTo>
                  <a:pt x="66528" y="36935"/>
                  <a:pt x="64184" y="42910"/>
                  <a:pt x="61682" y="49170"/>
                </a:cubicBezTo>
                <a:cubicBezTo>
                  <a:pt x="62787" y="50468"/>
                  <a:pt x="64126" y="49154"/>
                  <a:pt x="65147" y="48308"/>
                </a:cubicBezTo>
                <a:cubicBezTo>
                  <a:pt x="68210" y="45739"/>
                  <a:pt x="71164" y="43044"/>
                  <a:pt x="74077" y="40307"/>
                </a:cubicBezTo>
                <a:cubicBezTo>
                  <a:pt x="76554" y="37981"/>
                  <a:pt x="78554" y="35621"/>
                  <a:pt x="78395" y="31679"/>
                </a:cubicBezTo>
                <a:cubicBezTo>
                  <a:pt x="78236" y="27519"/>
                  <a:pt x="81785" y="25402"/>
                  <a:pt x="85015" y="23560"/>
                </a:cubicBezTo>
                <a:cubicBezTo>
                  <a:pt x="86848" y="22514"/>
                  <a:pt x="89535" y="24021"/>
                  <a:pt x="90137" y="26147"/>
                </a:cubicBezTo>
                <a:cubicBezTo>
                  <a:pt x="91209" y="29904"/>
                  <a:pt x="90154" y="34081"/>
                  <a:pt x="86430" y="35587"/>
                </a:cubicBezTo>
                <a:cubicBezTo>
                  <a:pt x="82312" y="37253"/>
                  <a:pt x="80396" y="40525"/>
                  <a:pt x="77784" y="43488"/>
                </a:cubicBezTo>
                <a:cubicBezTo>
                  <a:pt x="74755" y="46927"/>
                  <a:pt x="71189" y="49899"/>
                  <a:pt x="67825" y="53045"/>
                </a:cubicBezTo>
                <a:cubicBezTo>
                  <a:pt x="66787" y="54016"/>
                  <a:pt x="65649" y="54887"/>
                  <a:pt x="63657" y="56560"/>
                </a:cubicBezTo>
                <a:cubicBezTo>
                  <a:pt x="66385" y="56962"/>
                  <a:pt x="67909" y="57598"/>
                  <a:pt x="69248" y="57322"/>
                </a:cubicBezTo>
                <a:cubicBezTo>
                  <a:pt x="76772" y="55757"/>
                  <a:pt x="84296" y="54125"/>
                  <a:pt x="89761" y="47982"/>
                </a:cubicBezTo>
                <a:cubicBezTo>
                  <a:pt x="90757" y="46869"/>
                  <a:pt x="92071" y="45931"/>
                  <a:pt x="93393" y="45203"/>
                </a:cubicBezTo>
                <a:cubicBezTo>
                  <a:pt x="96824" y="43304"/>
                  <a:pt x="100540" y="45488"/>
                  <a:pt x="100632" y="49355"/>
                </a:cubicBezTo>
                <a:cubicBezTo>
                  <a:pt x="100758" y="55012"/>
                  <a:pt x="96255" y="58460"/>
                  <a:pt x="90849" y="56745"/>
                </a:cubicBezTo>
                <a:cubicBezTo>
                  <a:pt x="89702" y="56385"/>
                  <a:pt x="88715" y="55548"/>
                  <a:pt x="87811" y="55029"/>
                </a:cubicBezTo>
                <a:cubicBezTo>
                  <a:pt x="82655" y="57305"/>
                  <a:pt x="77701" y="59749"/>
                  <a:pt x="72562" y="61682"/>
                </a:cubicBezTo>
                <a:cubicBezTo>
                  <a:pt x="67415" y="63633"/>
                  <a:pt x="62343" y="61507"/>
                  <a:pt x="55790" y="59615"/>
                </a:cubicBezTo>
                <a:close/>
              </a:path>
            </a:pathLst>
          </a:custGeom>
          <a:solidFill>
            <a:srgbClr val="282828"/>
          </a:solidFill>
          <a:ln>
            <a:noFill/>
          </a:ln>
        </p:spPr>
        <p:txBody>
          <a:bodyPr spcFirstLastPara="1" wrap="square" lIns="91425" tIns="91425" rIns="91425" bIns="91425" anchor="ctr" anchorCtr="0">
            <a:noAutofit/>
          </a:bodyPr>
          <a:lstStyle/>
          <a:p>
            <a:endParaRPr>
              <a:solidFill>
                <a:schemeClr val="dk1"/>
              </a:solidFill>
            </a:endParaRPr>
          </a:p>
        </p:txBody>
      </p:sp>
      <p:sp>
        <p:nvSpPr>
          <p:cNvPr id="3" name="TextBox 2">
            <a:extLst>
              <a:ext uri="{FF2B5EF4-FFF2-40B4-BE49-F238E27FC236}">
                <a16:creationId xmlns:a16="http://schemas.microsoft.com/office/drawing/2014/main" id="{365BFD45-CEB3-4798-E589-8BC5CAA2912A}"/>
              </a:ext>
            </a:extLst>
          </p:cNvPr>
          <p:cNvSpPr txBox="1"/>
          <p:nvPr/>
        </p:nvSpPr>
        <p:spPr>
          <a:xfrm>
            <a:off x="4018925" y="7588187"/>
            <a:ext cx="7202257" cy="1600438"/>
          </a:xfrm>
          <a:prstGeom prst="rect">
            <a:avLst/>
          </a:prstGeom>
          <a:noFill/>
        </p:spPr>
        <p:txBody>
          <a:bodyPr wrap="square">
            <a:spAutoFit/>
          </a:bodyPr>
          <a:lstStyle/>
          <a:p>
            <a:pPr algn="l" rtl="0" fontAlgn="base"/>
            <a:r>
              <a:rPr lang="en-US" sz="1400" b="0" i="0" dirty="0">
                <a:solidFill>
                  <a:srgbClr val="000000"/>
                </a:solidFill>
                <a:effectLst/>
                <a:latin typeface="Calibri" panose="020F0502020204030204" pitchFamily="34" charset="0"/>
              </a:rPr>
              <a:t>Children’s health, wellbeing and lifestyles are crucial and together ensure their holistic development. To establish overall health and wellbeing adults have a great influence on children, as well as the experiences and environments they encounter. </a:t>
            </a:r>
            <a:endParaRPr lang="en-US" sz="1400" b="0" i="0" dirty="0">
              <a:solidFill>
                <a:srgbClr val="000000"/>
              </a:solidFill>
              <a:effectLst/>
              <a:latin typeface="Segoe UI" panose="020B0502040204020203" pitchFamily="34" charset="0"/>
            </a:endParaRPr>
          </a:p>
          <a:p>
            <a:pPr algn="l" rtl="0" fontAlgn="base"/>
            <a:r>
              <a:rPr lang="en-US" sz="1400" b="0" i="0" dirty="0">
                <a:solidFill>
                  <a:srgbClr val="000000"/>
                </a:solidFill>
                <a:effectLst/>
                <a:latin typeface="Calibri" panose="020F0502020204030204" pitchFamily="34" charset="0"/>
              </a:rPr>
              <a:t>WG acts, UNRCN Children’s rights, and Early years policies are aimed at supporting healthy </a:t>
            </a:r>
            <a:r>
              <a:rPr lang="en-US" sz="1400" b="0" i="0" dirty="0" err="1">
                <a:solidFill>
                  <a:srgbClr val="000000"/>
                </a:solidFill>
                <a:effectLst/>
                <a:latin typeface="Calibri" panose="020F0502020204030204" pitchFamily="34" charset="0"/>
              </a:rPr>
              <a:t>behaviours</a:t>
            </a:r>
            <a:r>
              <a:rPr lang="en-US" sz="1400" b="0" i="0" dirty="0">
                <a:solidFill>
                  <a:srgbClr val="000000"/>
                </a:solidFill>
                <a:effectLst/>
                <a:latin typeface="Calibri" panose="020F0502020204030204" pitchFamily="34" charset="0"/>
              </a:rPr>
              <a:t> such as diet, exercise and environments to foster long term positive health benefits for future generations and curriculums are in place to ensure every child can experience the best possible start in life, equal opportunity and a good quality education.  </a:t>
            </a:r>
            <a:endParaRPr lang="en-US" sz="1400" b="0" i="0" dirty="0">
              <a:solidFill>
                <a:srgbClr val="000000"/>
              </a:solidFill>
              <a:effectLst/>
              <a:latin typeface="Segoe UI" panose="020B0502040204020203" pitchFamily="34" charset="0"/>
            </a:endParaRPr>
          </a:p>
        </p:txBody>
      </p:sp>
      <p:sp>
        <p:nvSpPr>
          <p:cNvPr id="472" name="Google Shape;1822;p71">
            <a:extLst>
              <a:ext uri="{FF2B5EF4-FFF2-40B4-BE49-F238E27FC236}">
                <a16:creationId xmlns:a16="http://schemas.microsoft.com/office/drawing/2014/main" id="{99C280B7-A1EE-3896-89E8-73823B8B329C}"/>
              </a:ext>
            </a:extLst>
          </p:cNvPr>
          <p:cNvSpPr/>
          <p:nvPr/>
        </p:nvSpPr>
        <p:spPr>
          <a:xfrm>
            <a:off x="792835" y="6798627"/>
            <a:ext cx="2259833" cy="2802573"/>
          </a:xfrm>
          <a:custGeom>
            <a:avLst/>
            <a:gdLst/>
            <a:ahLst/>
            <a:cxnLst/>
            <a:rect l="l" t="t" r="r" b="b"/>
            <a:pathLst>
              <a:path w="145183" h="178602" extrusionOk="0">
                <a:moveTo>
                  <a:pt x="49873" y="378"/>
                </a:moveTo>
                <a:cubicBezTo>
                  <a:pt x="49430" y="855"/>
                  <a:pt x="45856" y="7073"/>
                  <a:pt x="44768" y="9249"/>
                </a:cubicBezTo>
                <a:cubicBezTo>
                  <a:pt x="43580" y="11617"/>
                  <a:pt x="40776" y="18472"/>
                  <a:pt x="40098" y="20648"/>
                </a:cubicBezTo>
                <a:cubicBezTo>
                  <a:pt x="39152" y="23719"/>
                  <a:pt x="38993" y="24966"/>
                  <a:pt x="39110" y="28306"/>
                </a:cubicBezTo>
                <a:cubicBezTo>
                  <a:pt x="39169" y="29913"/>
                  <a:pt x="39311" y="31771"/>
                  <a:pt x="39437" y="32440"/>
                </a:cubicBezTo>
                <a:cubicBezTo>
                  <a:pt x="39562" y="33110"/>
                  <a:pt x="39654" y="33671"/>
                  <a:pt x="39638" y="33687"/>
                </a:cubicBezTo>
                <a:cubicBezTo>
                  <a:pt x="39621" y="33712"/>
                  <a:pt x="39244" y="33419"/>
                  <a:pt x="38792" y="33043"/>
                </a:cubicBezTo>
                <a:cubicBezTo>
                  <a:pt x="38340" y="32666"/>
                  <a:pt x="37194" y="31746"/>
                  <a:pt x="36240" y="30992"/>
                </a:cubicBezTo>
                <a:cubicBezTo>
                  <a:pt x="35085" y="30080"/>
                  <a:pt x="33252" y="28289"/>
                  <a:pt x="30749" y="25628"/>
                </a:cubicBezTo>
                <a:cubicBezTo>
                  <a:pt x="26331" y="20941"/>
                  <a:pt x="25234" y="19953"/>
                  <a:pt x="24489" y="19953"/>
                </a:cubicBezTo>
                <a:cubicBezTo>
                  <a:pt x="24364" y="19953"/>
                  <a:pt x="24037" y="20137"/>
                  <a:pt x="23803" y="20338"/>
                </a:cubicBezTo>
                <a:lnTo>
                  <a:pt x="23351" y="20732"/>
                </a:lnTo>
                <a:lnTo>
                  <a:pt x="23326" y="24113"/>
                </a:lnTo>
                <a:cubicBezTo>
                  <a:pt x="23309" y="26188"/>
                  <a:pt x="23200" y="28180"/>
                  <a:pt x="23050" y="29277"/>
                </a:cubicBezTo>
                <a:cubicBezTo>
                  <a:pt x="22916" y="30256"/>
                  <a:pt x="22715" y="32156"/>
                  <a:pt x="22606" y="33486"/>
                </a:cubicBezTo>
                <a:cubicBezTo>
                  <a:pt x="22456" y="35370"/>
                  <a:pt x="22372" y="35847"/>
                  <a:pt x="22238" y="35621"/>
                </a:cubicBezTo>
                <a:cubicBezTo>
                  <a:pt x="22138" y="35462"/>
                  <a:pt x="20983" y="33662"/>
                  <a:pt x="19677" y="31628"/>
                </a:cubicBezTo>
                <a:cubicBezTo>
                  <a:pt x="17007" y="27477"/>
                  <a:pt x="16287" y="26657"/>
                  <a:pt x="13383" y="24406"/>
                </a:cubicBezTo>
                <a:cubicBezTo>
                  <a:pt x="10429" y="22129"/>
                  <a:pt x="9944" y="21912"/>
                  <a:pt x="9132" y="22472"/>
                </a:cubicBezTo>
                <a:cubicBezTo>
                  <a:pt x="8663" y="22799"/>
                  <a:pt x="8671" y="23259"/>
                  <a:pt x="9165" y="25435"/>
                </a:cubicBezTo>
                <a:cubicBezTo>
                  <a:pt x="9383" y="26389"/>
                  <a:pt x="9902" y="28741"/>
                  <a:pt x="10303" y="30658"/>
                </a:cubicBezTo>
                <a:cubicBezTo>
                  <a:pt x="11525" y="36391"/>
                  <a:pt x="11944" y="37470"/>
                  <a:pt x="15919" y="45128"/>
                </a:cubicBezTo>
                <a:cubicBezTo>
                  <a:pt x="16597" y="46442"/>
                  <a:pt x="17133" y="47530"/>
                  <a:pt x="17082" y="47530"/>
                </a:cubicBezTo>
                <a:cubicBezTo>
                  <a:pt x="17041" y="47530"/>
                  <a:pt x="16405" y="47137"/>
                  <a:pt x="15668" y="46660"/>
                </a:cubicBezTo>
                <a:cubicBezTo>
                  <a:pt x="13367" y="45162"/>
                  <a:pt x="9358" y="43337"/>
                  <a:pt x="4939" y="41789"/>
                </a:cubicBezTo>
                <a:cubicBezTo>
                  <a:pt x="1817" y="40692"/>
                  <a:pt x="1507" y="40625"/>
                  <a:pt x="896" y="40868"/>
                </a:cubicBezTo>
                <a:cubicBezTo>
                  <a:pt x="59" y="41211"/>
                  <a:pt x="1" y="41672"/>
                  <a:pt x="486" y="44383"/>
                </a:cubicBezTo>
                <a:cubicBezTo>
                  <a:pt x="1717" y="51330"/>
                  <a:pt x="2060" y="52342"/>
                  <a:pt x="5717" y="59674"/>
                </a:cubicBezTo>
                <a:cubicBezTo>
                  <a:pt x="7885" y="64026"/>
                  <a:pt x="9291" y="66269"/>
                  <a:pt x="12086" y="69834"/>
                </a:cubicBezTo>
                <a:cubicBezTo>
                  <a:pt x="15559" y="74278"/>
                  <a:pt x="17007" y="75927"/>
                  <a:pt x="20254" y="79183"/>
                </a:cubicBezTo>
                <a:cubicBezTo>
                  <a:pt x="22029" y="80949"/>
                  <a:pt x="23435" y="82438"/>
                  <a:pt x="23393" y="82489"/>
                </a:cubicBezTo>
                <a:cubicBezTo>
                  <a:pt x="23343" y="82539"/>
                  <a:pt x="22221" y="82865"/>
                  <a:pt x="20899" y="83208"/>
                </a:cubicBezTo>
                <a:cubicBezTo>
                  <a:pt x="15877" y="84539"/>
                  <a:pt x="13417" y="85527"/>
                  <a:pt x="12262" y="86698"/>
                </a:cubicBezTo>
                <a:cubicBezTo>
                  <a:pt x="11023" y="87954"/>
                  <a:pt x="10914" y="88372"/>
                  <a:pt x="10881" y="91812"/>
                </a:cubicBezTo>
                <a:cubicBezTo>
                  <a:pt x="10856" y="94013"/>
                  <a:pt x="10939" y="95478"/>
                  <a:pt x="11174" y="97327"/>
                </a:cubicBezTo>
                <a:cubicBezTo>
                  <a:pt x="11793" y="102064"/>
                  <a:pt x="12295" y="106165"/>
                  <a:pt x="12722" y="109814"/>
                </a:cubicBezTo>
                <a:cubicBezTo>
                  <a:pt x="13224" y="114141"/>
                  <a:pt x="13693" y="116493"/>
                  <a:pt x="14655" y="119531"/>
                </a:cubicBezTo>
                <a:cubicBezTo>
                  <a:pt x="15174" y="121138"/>
                  <a:pt x="15375" y="122059"/>
                  <a:pt x="15375" y="122728"/>
                </a:cubicBezTo>
                <a:cubicBezTo>
                  <a:pt x="15375" y="124712"/>
                  <a:pt x="16472" y="125908"/>
                  <a:pt x="19853" y="127624"/>
                </a:cubicBezTo>
                <a:cubicBezTo>
                  <a:pt x="21066" y="128235"/>
                  <a:pt x="22481" y="128905"/>
                  <a:pt x="22983" y="129105"/>
                </a:cubicBezTo>
                <a:lnTo>
                  <a:pt x="23912" y="129474"/>
                </a:lnTo>
                <a:lnTo>
                  <a:pt x="23912" y="130654"/>
                </a:lnTo>
                <a:cubicBezTo>
                  <a:pt x="23912" y="131834"/>
                  <a:pt x="24389" y="135977"/>
                  <a:pt x="24715" y="137709"/>
                </a:cubicBezTo>
                <a:cubicBezTo>
                  <a:pt x="25075" y="139584"/>
                  <a:pt x="25686" y="144137"/>
                  <a:pt x="26079" y="147945"/>
                </a:cubicBezTo>
                <a:cubicBezTo>
                  <a:pt x="26582" y="152682"/>
                  <a:pt x="27017" y="155017"/>
                  <a:pt x="28105" y="158800"/>
                </a:cubicBezTo>
                <a:cubicBezTo>
                  <a:pt x="28900" y="161570"/>
                  <a:pt x="29695" y="164767"/>
                  <a:pt x="30289" y="167562"/>
                </a:cubicBezTo>
                <a:cubicBezTo>
                  <a:pt x="30549" y="168793"/>
                  <a:pt x="30657" y="169010"/>
                  <a:pt x="31386" y="169830"/>
                </a:cubicBezTo>
                <a:cubicBezTo>
                  <a:pt x="32524" y="171111"/>
                  <a:pt x="33352" y="171672"/>
                  <a:pt x="36072" y="173002"/>
                </a:cubicBezTo>
                <a:cubicBezTo>
                  <a:pt x="42199" y="175999"/>
                  <a:pt x="47362" y="177262"/>
                  <a:pt x="57004" y="178116"/>
                </a:cubicBezTo>
                <a:cubicBezTo>
                  <a:pt x="61548" y="178518"/>
                  <a:pt x="69181" y="178601"/>
                  <a:pt x="72387" y="178283"/>
                </a:cubicBezTo>
                <a:cubicBezTo>
                  <a:pt x="75090" y="178015"/>
                  <a:pt x="78898" y="177388"/>
                  <a:pt x="80764" y="176894"/>
                </a:cubicBezTo>
                <a:cubicBezTo>
                  <a:pt x="83610" y="176149"/>
                  <a:pt x="92230" y="172944"/>
                  <a:pt x="94130" y="171923"/>
                </a:cubicBezTo>
                <a:cubicBezTo>
                  <a:pt x="96206" y="170801"/>
                  <a:pt x="97971" y="169094"/>
                  <a:pt x="98264" y="167914"/>
                </a:cubicBezTo>
                <a:cubicBezTo>
                  <a:pt x="98323" y="167696"/>
                  <a:pt x="98264" y="167311"/>
                  <a:pt x="98130" y="167043"/>
                </a:cubicBezTo>
                <a:cubicBezTo>
                  <a:pt x="97930" y="166625"/>
                  <a:pt x="97930" y="166248"/>
                  <a:pt x="98105" y="164507"/>
                </a:cubicBezTo>
                <a:cubicBezTo>
                  <a:pt x="98457" y="160984"/>
                  <a:pt x="101127" y="141408"/>
                  <a:pt x="102072" y="135349"/>
                </a:cubicBezTo>
                <a:cubicBezTo>
                  <a:pt x="102382" y="133399"/>
                  <a:pt x="102675" y="131390"/>
                  <a:pt x="102734" y="130896"/>
                </a:cubicBezTo>
                <a:lnTo>
                  <a:pt x="102842" y="130009"/>
                </a:lnTo>
                <a:lnTo>
                  <a:pt x="103838" y="129566"/>
                </a:lnTo>
                <a:cubicBezTo>
                  <a:pt x="104391" y="129315"/>
                  <a:pt x="105077" y="129114"/>
                  <a:pt x="105370" y="129114"/>
                </a:cubicBezTo>
                <a:cubicBezTo>
                  <a:pt x="106106" y="129114"/>
                  <a:pt x="106558" y="128578"/>
                  <a:pt x="107487" y="126603"/>
                </a:cubicBezTo>
                <a:cubicBezTo>
                  <a:pt x="108450" y="124569"/>
                  <a:pt x="110015" y="120652"/>
                  <a:pt x="110768" y="118393"/>
                </a:cubicBezTo>
                <a:cubicBezTo>
                  <a:pt x="113605" y="109864"/>
                  <a:pt x="115287" y="98474"/>
                  <a:pt x="114785" y="91159"/>
                </a:cubicBezTo>
                <a:cubicBezTo>
                  <a:pt x="114509" y="87041"/>
                  <a:pt x="114308" y="86523"/>
                  <a:pt x="112341" y="84957"/>
                </a:cubicBezTo>
                <a:cubicBezTo>
                  <a:pt x="110969" y="83844"/>
                  <a:pt x="109370" y="83033"/>
                  <a:pt x="107655" y="82581"/>
                </a:cubicBezTo>
                <a:cubicBezTo>
                  <a:pt x="106182" y="82196"/>
                  <a:pt x="106274" y="82145"/>
                  <a:pt x="109412" y="81518"/>
                </a:cubicBezTo>
                <a:cubicBezTo>
                  <a:pt x="112902" y="80823"/>
                  <a:pt x="119305" y="78262"/>
                  <a:pt x="121841" y="76546"/>
                </a:cubicBezTo>
                <a:cubicBezTo>
                  <a:pt x="123699" y="75299"/>
                  <a:pt x="128385" y="71349"/>
                  <a:pt x="132536" y="67533"/>
                </a:cubicBezTo>
                <a:cubicBezTo>
                  <a:pt x="135734" y="64603"/>
                  <a:pt x="138897" y="60745"/>
                  <a:pt x="141224" y="56954"/>
                </a:cubicBezTo>
                <a:cubicBezTo>
                  <a:pt x="143266" y="53623"/>
                  <a:pt x="145182" y="49731"/>
                  <a:pt x="145182" y="48903"/>
                </a:cubicBezTo>
                <a:cubicBezTo>
                  <a:pt x="145182" y="48752"/>
                  <a:pt x="144965" y="48409"/>
                  <a:pt x="144689" y="48133"/>
                </a:cubicBezTo>
                <a:cubicBezTo>
                  <a:pt x="144212" y="47656"/>
                  <a:pt x="144161" y="47647"/>
                  <a:pt x="143165" y="47756"/>
                </a:cubicBezTo>
                <a:cubicBezTo>
                  <a:pt x="142596" y="47815"/>
                  <a:pt x="141316" y="48082"/>
                  <a:pt x="140312" y="48350"/>
                </a:cubicBezTo>
                <a:cubicBezTo>
                  <a:pt x="139307" y="48610"/>
                  <a:pt x="136981" y="49221"/>
                  <a:pt x="135114" y="49698"/>
                </a:cubicBezTo>
                <a:cubicBezTo>
                  <a:pt x="133248" y="50183"/>
                  <a:pt x="131130" y="50802"/>
                  <a:pt x="130377" y="51079"/>
                </a:cubicBezTo>
                <a:cubicBezTo>
                  <a:pt x="129641" y="51355"/>
                  <a:pt x="129005" y="51564"/>
                  <a:pt x="128988" y="51539"/>
                </a:cubicBezTo>
                <a:cubicBezTo>
                  <a:pt x="128963" y="51522"/>
                  <a:pt x="129674" y="50627"/>
                  <a:pt x="130553" y="49555"/>
                </a:cubicBezTo>
                <a:cubicBezTo>
                  <a:pt x="131440" y="48484"/>
                  <a:pt x="132511" y="47028"/>
                  <a:pt x="132921" y="46308"/>
                </a:cubicBezTo>
                <a:cubicBezTo>
                  <a:pt x="133725" y="44944"/>
                  <a:pt x="135474" y="41295"/>
                  <a:pt x="137299" y="37227"/>
                </a:cubicBezTo>
                <a:cubicBezTo>
                  <a:pt x="137893" y="35880"/>
                  <a:pt x="138964" y="33545"/>
                  <a:pt x="139684" y="32005"/>
                </a:cubicBezTo>
                <a:cubicBezTo>
                  <a:pt x="141023" y="29151"/>
                  <a:pt x="141241" y="28314"/>
                  <a:pt x="140747" y="27904"/>
                </a:cubicBezTo>
                <a:cubicBezTo>
                  <a:pt x="140278" y="27502"/>
                  <a:pt x="139558" y="27720"/>
                  <a:pt x="136771" y="29093"/>
                </a:cubicBezTo>
                <a:cubicBezTo>
                  <a:pt x="134679" y="30122"/>
                  <a:pt x="132988" y="31135"/>
                  <a:pt x="129959" y="33168"/>
                </a:cubicBezTo>
                <a:cubicBezTo>
                  <a:pt x="125582" y="36123"/>
                  <a:pt x="124929" y="36633"/>
                  <a:pt x="121606" y="39788"/>
                </a:cubicBezTo>
                <a:cubicBezTo>
                  <a:pt x="120376" y="40952"/>
                  <a:pt x="119405" y="41772"/>
                  <a:pt x="119464" y="41588"/>
                </a:cubicBezTo>
                <a:cubicBezTo>
                  <a:pt x="119740" y="40642"/>
                  <a:pt x="120753" y="36742"/>
                  <a:pt x="121255" y="34633"/>
                </a:cubicBezTo>
                <a:cubicBezTo>
                  <a:pt x="121707" y="32783"/>
                  <a:pt x="122293" y="31076"/>
                  <a:pt x="123699" y="27544"/>
                </a:cubicBezTo>
                <a:cubicBezTo>
                  <a:pt x="125732" y="22431"/>
                  <a:pt x="125849" y="21887"/>
                  <a:pt x="125013" y="21418"/>
                </a:cubicBezTo>
                <a:cubicBezTo>
                  <a:pt x="124669" y="21225"/>
                  <a:pt x="124485" y="21217"/>
                  <a:pt x="123966" y="21376"/>
                </a:cubicBezTo>
                <a:cubicBezTo>
                  <a:pt x="122929" y="21702"/>
                  <a:pt x="118426" y="24372"/>
                  <a:pt x="113697" y="27494"/>
                </a:cubicBezTo>
                <a:cubicBezTo>
                  <a:pt x="111212" y="29126"/>
                  <a:pt x="108174" y="31135"/>
                  <a:pt x="106935" y="31946"/>
                </a:cubicBezTo>
                <a:cubicBezTo>
                  <a:pt x="105688" y="32767"/>
                  <a:pt x="103696" y="34240"/>
                  <a:pt x="102499" y="35227"/>
                </a:cubicBezTo>
                <a:cubicBezTo>
                  <a:pt x="100005" y="37294"/>
                  <a:pt x="95293" y="41036"/>
                  <a:pt x="95193" y="41036"/>
                </a:cubicBezTo>
                <a:cubicBezTo>
                  <a:pt x="95159" y="41036"/>
                  <a:pt x="95335" y="40517"/>
                  <a:pt x="95595" y="39889"/>
                </a:cubicBezTo>
                <a:cubicBezTo>
                  <a:pt x="97093" y="36181"/>
                  <a:pt x="97988" y="32716"/>
                  <a:pt x="98582" y="28306"/>
                </a:cubicBezTo>
                <a:cubicBezTo>
                  <a:pt x="98934" y="25728"/>
                  <a:pt x="98976" y="19024"/>
                  <a:pt x="98658" y="16221"/>
                </a:cubicBezTo>
                <a:cubicBezTo>
                  <a:pt x="98365" y="13526"/>
                  <a:pt x="97528" y="7876"/>
                  <a:pt x="97252" y="6638"/>
                </a:cubicBezTo>
                <a:cubicBezTo>
                  <a:pt x="96842" y="4822"/>
                  <a:pt x="96122" y="4077"/>
                  <a:pt x="95176" y="4512"/>
                </a:cubicBezTo>
                <a:cubicBezTo>
                  <a:pt x="94548" y="4805"/>
                  <a:pt x="92540" y="7299"/>
                  <a:pt x="86146" y="15752"/>
                </a:cubicBezTo>
                <a:cubicBezTo>
                  <a:pt x="84631" y="17752"/>
                  <a:pt x="82154" y="21962"/>
                  <a:pt x="80254" y="25762"/>
                </a:cubicBezTo>
                <a:cubicBezTo>
                  <a:pt x="78697" y="28858"/>
                  <a:pt x="77450" y="32959"/>
                  <a:pt x="76722" y="37345"/>
                </a:cubicBezTo>
                <a:cubicBezTo>
                  <a:pt x="76605" y="38039"/>
                  <a:pt x="76462" y="38550"/>
                  <a:pt x="76395" y="38483"/>
                </a:cubicBezTo>
                <a:cubicBezTo>
                  <a:pt x="76337" y="38416"/>
                  <a:pt x="76086" y="37520"/>
                  <a:pt x="75843" y="36499"/>
                </a:cubicBezTo>
                <a:cubicBezTo>
                  <a:pt x="74537" y="30951"/>
                  <a:pt x="72479" y="24213"/>
                  <a:pt x="70621" y="19384"/>
                </a:cubicBezTo>
                <a:cubicBezTo>
                  <a:pt x="70344" y="18673"/>
                  <a:pt x="69683" y="16631"/>
                  <a:pt x="69156" y="14840"/>
                </a:cubicBezTo>
                <a:cubicBezTo>
                  <a:pt x="68135" y="11425"/>
                  <a:pt x="67926" y="11032"/>
                  <a:pt x="67089" y="11032"/>
                </a:cubicBezTo>
                <a:cubicBezTo>
                  <a:pt x="66453" y="11032"/>
                  <a:pt x="66235" y="11358"/>
                  <a:pt x="65315" y="13626"/>
                </a:cubicBezTo>
                <a:cubicBezTo>
                  <a:pt x="64863" y="14739"/>
                  <a:pt x="63867" y="16765"/>
                  <a:pt x="63097" y="18162"/>
                </a:cubicBezTo>
                <a:cubicBezTo>
                  <a:pt x="62318" y="19552"/>
                  <a:pt x="61406" y="21209"/>
                  <a:pt x="61038" y="21853"/>
                </a:cubicBezTo>
                <a:cubicBezTo>
                  <a:pt x="60661" y="22531"/>
                  <a:pt x="60352" y="22941"/>
                  <a:pt x="60293" y="22824"/>
                </a:cubicBezTo>
                <a:cubicBezTo>
                  <a:pt x="60243" y="22715"/>
                  <a:pt x="60151" y="22154"/>
                  <a:pt x="60092" y="21594"/>
                </a:cubicBezTo>
                <a:cubicBezTo>
                  <a:pt x="59833" y="19024"/>
                  <a:pt x="58669" y="14815"/>
                  <a:pt x="57456" y="12086"/>
                </a:cubicBezTo>
                <a:cubicBezTo>
                  <a:pt x="55941" y="8697"/>
                  <a:pt x="52041" y="712"/>
                  <a:pt x="51723" y="361"/>
                </a:cubicBezTo>
                <a:cubicBezTo>
                  <a:pt x="51505" y="118"/>
                  <a:pt x="51212" y="1"/>
                  <a:pt x="50811" y="1"/>
                </a:cubicBezTo>
                <a:cubicBezTo>
                  <a:pt x="50409" y="1"/>
                  <a:pt x="50099" y="126"/>
                  <a:pt x="49873" y="378"/>
                </a:cubicBezTo>
                <a:lnTo>
                  <a:pt x="49873" y="378"/>
                </a:lnTo>
                <a:close/>
                <a:moveTo>
                  <a:pt x="54460" y="11015"/>
                </a:moveTo>
                <a:cubicBezTo>
                  <a:pt x="55305" y="12831"/>
                  <a:pt x="56276" y="15174"/>
                  <a:pt x="56619" y="16204"/>
                </a:cubicBezTo>
                <a:cubicBezTo>
                  <a:pt x="57330" y="18363"/>
                  <a:pt x="59021" y="24925"/>
                  <a:pt x="59021" y="25552"/>
                </a:cubicBezTo>
                <a:cubicBezTo>
                  <a:pt x="58996" y="25870"/>
                  <a:pt x="58904" y="26188"/>
                  <a:pt x="58761" y="26473"/>
                </a:cubicBezTo>
                <a:cubicBezTo>
                  <a:pt x="58234" y="27494"/>
                  <a:pt x="53639" y="39403"/>
                  <a:pt x="52886" y="41688"/>
                </a:cubicBezTo>
                <a:cubicBezTo>
                  <a:pt x="52459" y="42986"/>
                  <a:pt x="51899" y="45078"/>
                  <a:pt x="51648" y="46317"/>
                </a:cubicBezTo>
                <a:lnTo>
                  <a:pt x="51179" y="48585"/>
                </a:lnTo>
                <a:lnTo>
                  <a:pt x="51070" y="47053"/>
                </a:lnTo>
                <a:cubicBezTo>
                  <a:pt x="51011" y="46216"/>
                  <a:pt x="50970" y="44141"/>
                  <a:pt x="50970" y="42433"/>
                </a:cubicBezTo>
                <a:cubicBezTo>
                  <a:pt x="50970" y="40734"/>
                  <a:pt x="50928" y="39178"/>
                  <a:pt x="50869" y="38977"/>
                </a:cubicBezTo>
                <a:cubicBezTo>
                  <a:pt x="50735" y="38491"/>
                  <a:pt x="50375" y="38508"/>
                  <a:pt x="50250" y="39010"/>
                </a:cubicBezTo>
                <a:cubicBezTo>
                  <a:pt x="50032" y="39889"/>
                  <a:pt x="49840" y="43421"/>
                  <a:pt x="49823" y="46794"/>
                </a:cubicBezTo>
                <a:cubicBezTo>
                  <a:pt x="49815" y="48760"/>
                  <a:pt x="49781" y="50292"/>
                  <a:pt x="49756" y="50200"/>
                </a:cubicBezTo>
                <a:cubicBezTo>
                  <a:pt x="49446" y="49321"/>
                  <a:pt x="47999" y="43404"/>
                  <a:pt x="47689" y="41772"/>
                </a:cubicBezTo>
                <a:cubicBezTo>
                  <a:pt x="46852" y="37345"/>
                  <a:pt x="46601" y="33009"/>
                  <a:pt x="46793" y="26331"/>
                </a:cubicBezTo>
                <a:cubicBezTo>
                  <a:pt x="47028" y="18397"/>
                  <a:pt x="47714" y="13358"/>
                  <a:pt x="49212" y="8521"/>
                </a:cubicBezTo>
                <a:cubicBezTo>
                  <a:pt x="49589" y="7299"/>
                  <a:pt x="49739" y="6973"/>
                  <a:pt x="49831" y="7224"/>
                </a:cubicBezTo>
                <a:cubicBezTo>
                  <a:pt x="49949" y="7542"/>
                  <a:pt x="50016" y="9441"/>
                  <a:pt x="50317" y="20355"/>
                </a:cubicBezTo>
                <a:cubicBezTo>
                  <a:pt x="50476" y="26113"/>
                  <a:pt x="50777" y="32917"/>
                  <a:pt x="50903" y="33545"/>
                </a:cubicBezTo>
                <a:cubicBezTo>
                  <a:pt x="51037" y="34198"/>
                  <a:pt x="51254" y="33922"/>
                  <a:pt x="51430" y="32884"/>
                </a:cubicBezTo>
                <a:cubicBezTo>
                  <a:pt x="51798" y="30716"/>
                  <a:pt x="51974" y="24900"/>
                  <a:pt x="51874" y="17761"/>
                </a:cubicBezTo>
                <a:cubicBezTo>
                  <a:pt x="51790" y="11375"/>
                  <a:pt x="51706" y="9358"/>
                  <a:pt x="51355" y="5433"/>
                </a:cubicBezTo>
                <a:lnTo>
                  <a:pt x="51254" y="4303"/>
                </a:lnTo>
                <a:lnTo>
                  <a:pt x="52091" y="6002"/>
                </a:lnTo>
                <a:cubicBezTo>
                  <a:pt x="52551" y="6939"/>
                  <a:pt x="53623" y="9199"/>
                  <a:pt x="54460" y="11015"/>
                </a:cubicBezTo>
                <a:lnTo>
                  <a:pt x="54460" y="11015"/>
                </a:lnTo>
                <a:close/>
                <a:moveTo>
                  <a:pt x="48124" y="7768"/>
                </a:moveTo>
                <a:cubicBezTo>
                  <a:pt x="46233" y="12513"/>
                  <a:pt x="45245" y="19158"/>
                  <a:pt x="45061" y="28306"/>
                </a:cubicBezTo>
                <a:cubicBezTo>
                  <a:pt x="44944" y="33888"/>
                  <a:pt x="45103" y="36750"/>
                  <a:pt x="45722" y="40475"/>
                </a:cubicBezTo>
                <a:cubicBezTo>
                  <a:pt x="45931" y="41722"/>
                  <a:pt x="46082" y="42768"/>
                  <a:pt x="46057" y="42793"/>
                </a:cubicBezTo>
                <a:cubicBezTo>
                  <a:pt x="46032" y="42818"/>
                  <a:pt x="45730" y="42333"/>
                  <a:pt x="45404" y="41739"/>
                </a:cubicBezTo>
                <a:cubicBezTo>
                  <a:pt x="44534" y="40165"/>
                  <a:pt x="42851" y="37562"/>
                  <a:pt x="41956" y="36416"/>
                </a:cubicBezTo>
                <a:lnTo>
                  <a:pt x="41194" y="35445"/>
                </a:lnTo>
                <a:lnTo>
                  <a:pt x="41044" y="32281"/>
                </a:lnTo>
                <a:cubicBezTo>
                  <a:pt x="40776" y="26490"/>
                  <a:pt x="40927" y="24749"/>
                  <a:pt x="41981" y="21410"/>
                </a:cubicBezTo>
                <a:cubicBezTo>
                  <a:pt x="42517" y="19702"/>
                  <a:pt x="45546" y="12228"/>
                  <a:pt x="46417" y="10463"/>
                </a:cubicBezTo>
                <a:cubicBezTo>
                  <a:pt x="47162" y="8956"/>
                  <a:pt x="48434" y="6646"/>
                  <a:pt x="48484" y="6696"/>
                </a:cubicBezTo>
                <a:cubicBezTo>
                  <a:pt x="48517" y="6730"/>
                  <a:pt x="48358" y="7207"/>
                  <a:pt x="48132" y="7768"/>
                </a:cubicBezTo>
                <a:lnTo>
                  <a:pt x="48132" y="7768"/>
                </a:lnTo>
                <a:close/>
                <a:moveTo>
                  <a:pt x="93636" y="13542"/>
                </a:moveTo>
                <a:cubicBezTo>
                  <a:pt x="92724" y="21217"/>
                  <a:pt x="91895" y="25418"/>
                  <a:pt x="90012" y="31955"/>
                </a:cubicBezTo>
                <a:cubicBezTo>
                  <a:pt x="88682" y="36591"/>
                  <a:pt x="87861" y="39889"/>
                  <a:pt x="88029" y="39989"/>
                </a:cubicBezTo>
                <a:cubicBezTo>
                  <a:pt x="88380" y="40215"/>
                  <a:pt x="90422" y="35152"/>
                  <a:pt x="91929" y="30314"/>
                </a:cubicBezTo>
                <a:cubicBezTo>
                  <a:pt x="94013" y="23661"/>
                  <a:pt x="94967" y="18413"/>
                  <a:pt x="95352" y="11567"/>
                </a:cubicBezTo>
                <a:cubicBezTo>
                  <a:pt x="95419" y="10463"/>
                  <a:pt x="95502" y="9609"/>
                  <a:pt x="95544" y="9651"/>
                </a:cubicBezTo>
                <a:cubicBezTo>
                  <a:pt x="95670" y="9776"/>
                  <a:pt x="96356" y="15618"/>
                  <a:pt x="96557" y="18212"/>
                </a:cubicBezTo>
                <a:cubicBezTo>
                  <a:pt x="96791" y="21184"/>
                  <a:pt x="96657" y="26900"/>
                  <a:pt x="96306" y="29444"/>
                </a:cubicBezTo>
                <a:cubicBezTo>
                  <a:pt x="95821" y="32942"/>
                  <a:pt x="95528" y="34248"/>
                  <a:pt x="94574" y="37311"/>
                </a:cubicBezTo>
                <a:cubicBezTo>
                  <a:pt x="94314" y="38148"/>
                  <a:pt x="93854" y="39730"/>
                  <a:pt x="93561" y="40801"/>
                </a:cubicBezTo>
                <a:lnTo>
                  <a:pt x="93034" y="42760"/>
                </a:lnTo>
                <a:lnTo>
                  <a:pt x="90707" y="45111"/>
                </a:lnTo>
                <a:cubicBezTo>
                  <a:pt x="87426" y="48417"/>
                  <a:pt x="84355" y="52217"/>
                  <a:pt x="82513" y="55247"/>
                </a:cubicBezTo>
                <a:cubicBezTo>
                  <a:pt x="82053" y="55991"/>
                  <a:pt x="81651" y="56577"/>
                  <a:pt x="81618" y="56544"/>
                </a:cubicBezTo>
                <a:cubicBezTo>
                  <a:pt x="81501" y="56435"/>
                  <a:pt x="82488" y="53933"/>
                  <a:pt x="83702" y="51238"/>
                </a:cubicBezTo>
                <a:cubicBezTo>
                  <a:pt x="85208" y="47915"/>
                  <a:pt x="86062" y="45614"/>
                  <a:pt x="86188" y="44576"/>
                </a:cubicBezTo>
                <a:cubicBezTo>
                  <a:pt x="86271" y="43848"/>
                  <a:pt x="86254" y="43772"/>
                  <a:pt x="85987" y="43822"/>
                </a:cubicBezTo>
                <a:cubicBezTo>
                  <a:pt x="85777" y="43864"/>
                  <a:pt x="85016" y="45270"/>
                  <a:pt x="83342" y="48744"/>
                </a:cubicBezTo>
                <a:cubicBezTo>
                  <a:pt x="82045" y="51422"/>
                  <a:pt x="80865" y="53899"/>
                  <a:pt x="80722" y="54259"/>
                </a:cubicBezTo>
                <a:lnTo>
                  <a:pt x="80455" y="54903"/>
                </a:lnTo>
                <a:lnTo>
                  <a:pt x="80538" y="53606"/>
                </a:lnTo>
                <a:cubicBezTo>
                  <a:pt x="80915" y="47831"/>
                  <a:pt x="81835" y="43923"/>
                  <a:pt x="84648" y="36282"/>
                </a:cubicBezTo>
                <a:cubicBezTo>
                  <a:pt x="85543" y="33855"/>
                  <a:pt x="86983" y="29754"/>
                  <a:pt x="87853" y="27159"/>
                </a:cubicBezTo>
                <a:cubicBezTo>
                  <a:pt x="88732" y="24565"/>
                  <a:pt x="90021" y="20958"/>
                  <a:pt x="90724" y="19125"/>
                </a:cubicBezTo>
                <a:cubicBezTo>
                  <a:pt x="91427" y="17292"/>
                  <a:pt x="92456" y="14371"/>
                  <a:pt x="93017" y="12613"/>
                </a:cubicBezTo>
                <a:cubicBezTo>
                  <a:pt x="93578" y="10864"/>
                  <a:pt x="94046" y="9441"/>
                  <a:pt x="94071" y="9467"/>
                </a:cubicBezTo>
                <a:cubicBezTo>
                  <a:pt x="94096" y="9483"/>
                  <a:pt x="93896" y="11325"/>
                  <a:pt x="93636" y="13542"/>
                </a:cubicBezTo>
                <a:lnTo>
                  <a:pt x="93636" y="13542"/>
                </a:lnTo>
                <a:close/>
                <a:moveTo>
                  <a:pt x="91636" y="13308"/>
                </a:moveTo>
                <a:cubicBezTo>
                  <a:pt x="91084" y="14773"/>
                  <a:pt x="90129" y="17108"/>
                  <a:pt x="89552" y="18480"/>
                </a:cubicBezTo>
                <a:cubicBezTo>
                  <a:pt x="88364" y="21251"/>
                  <a:pt x="87368" y="23862"/>
                  <a:pt x="85936" y="27979"/>
                </a:cubicBezTo>
                <a:cubicBezTo>
                  <a:pt x="85409" y="29503"/>
                  <a:pt x="84254" y="32666"/>
                  <a:pt x="83375" y="35035"/>
                </a:cubicBezTo>
                <a:cubicBezTo>
                  <a:pt x="80831" y="41814"/>
                  <a:pt x="80003" y="44701"/>
                  <a:pt x="79392" y="48886"/>
                </a:cubicBezTo>
                <a:cubicBezTo>
                  <a:pt x="79249" y="49882"/>
                  <a:pt x="79115" y="50694"/>
                  <a:pt x="79090" y="50719"/>
                </a:cubicBezTo>
                <a:cubicBezTo>
                  <a:pt x="79040" y="50769"/>
                  <a:pt x="79007" y="50627"/>
                  <a:pt x="78103" y="46325"/>
                </a:cubicBezTo>
                <a:lnTo>
                  <a:pt x="77525" y="43588"/>
                </a:lnTo>
                <a:lnTo>
                  <a:pt x="77793" y="41948"/>
                </a:lnTo>
                <a:cubicBezTo>
                  <a:pt x="78856" y="35428"/>
                  <a:pt x="80287" y="30147"/>
                  <a:pt x="81844" y="27025"/>
                </a:cubicBezTo>
                <a:cubicBezTo>
                  <a:pt x="82639" y="25418"/>
                  <a:pt x="86028" y="19351"/>
                  <a:pt x="86623" y="18480"/>
                </a:cubicBezTo>
                <a:cubicBezTo>
                  <a:pt x="87351" y="17392"/>
                  <a:pt x="92557" y="10538"/>
                  <a:pt x="92615" y="10596"/>
                </a:cubicBezTo>
                <a:cubicBezTo>
                  <a:pt x="92640" y="10622"/>
                  <a:pt x="92197" y="11852"/>
                  <a:pt x="91636" y="13308"/>
                </a:cubicBezTo>
                <a:lnTo>
                  <a:pt x="91636" y="13308"/>
                </a:lnTo>
                <a:close/>
                <a:moveTo>
                  <a:pt x="66411" y="21092"/>
                </a:moveTo>
                <a:cubicBezTo>
                  <a:pt x="66244" y="22472"/>
                  <a:pt x="65850" y="25502"/>
                  <a:pt x="65541" y="27820"/>
                </a:cubicBezTo>
                <a:cubicBezTo>
                  <a:pt x="65072" y="31344"/>
                  <a:pt x="64469" y="36432"/>
                  <a:pt x="64084" y="40148"/>
                </a:cubicBezTo>
                <a:cubicBezTo>
                  <a:pt x="63842" y="42559"/>
                  <a:pt x="63189" y="52912"/>
                  <a:pt x="63038" y="56770"/>
                </a:cubicBezTo>
                <a:cubicBezTo>
                  <a:pt x="62854" y="61557"/>
                  <a:pt x="62929" y="64947"/>
                  <a:pt x="63298" y="69340"/>
                </a:cubicBezTo>
                <a:cubicBezTo>
                  <a:pt x="63624" y="73140"/>
                  <a:pt x="63683" y="73550"/>
                  <a:pt x="63900" y="73333"/>
                </a:cubicBezTo>
                <a:cubicBezTo>
                  <a:pt x="64017" y="73215"/>
                  <a:pt x="64118" y="70947"/>
                  <a:pt x="64193" y="66311"/>
                </a:cubicBezTo>
                <a:cubicBezTo>
                  <a:pt x="64327" y="58343"/>
                  <a:pt x="64478" y="55623"/>
                  <a:pt x="65231" y="46844"/>
                </a:cubicBezTo>
                <a:cubicBezTo>
                  <a:pt x="65741" y="40927"/>
                  <a:pt x="66871" y="30147"/>
                  <a:pt x="67231" y="27820"/>
                </a:cubicBezTo>
                <a:cubicBezTo>
                  <a:pt x="67315" y="27285"/>
                  <a:pt x="67532" y="25059"/>
                  <a:pt x="67725" y="22874"/>
                </a:cubicBezTo>
                <a:cubicBezTo>
                  <a:pt x="67917" y="20681"/>
                  <a:pt x="68093" y="18874"/>
                  <a:pt x="68118" y="18849"/>
                </a:cubicBezTo>
                <a:cubicBezTo>
                  <a:pt x="68202" y="18765"/>
                  <a:pt x="68202" y="18782"/>
                  <a:pt x="69072" y="23360"/>
                </a:cubicBezTo>
                <a:cubicBezTo>
                  <a:pt x="70043" y="28423"/>
                  <a:pt x="70227" y="29762"/>
                  <a:pt x="70520" y="33980"/>
                </a:cubicBezTo>
                <a:cubicBezTo>
                  <a:pt x="70663" y="35947"/>
                  <a:pt x="70905" y="38793"/>
                  <a:pt x="71056" y="40307"/>
                </a:cubicBezTo>
                <a:cubicBezTo>
                  <a:pt x="71432" y="44007"/>
                  <a:pt x="71416" y="56276"/>
                  <a:pt x="71031" y="59774"/>
                </a:cubicBezTo>
                <a:cubicBezTo>
                  <a:pt x="70888" y="61021"/>
                  <a:pt x="70562" y="64118"/>
                  <a:pt x="70294" y="66671"/>
                </a:cubicBezTo>
                <a:cubicBezTo>
                  <a:pt x="70026" y="69215"/>
                  <a:pt x="69658" y="72127"/>
                  <a:pt x="69482" y="73157"/>
                </a:cubicBezTo>
                <a:cubicBezTo>
                  <a:pt x="69298" y="74186"/>
                  <a:pt x="68930" y="76337"/>
                  <a:pt x="68671" y="77944"/>
                </a:cubicBezTo>
                <a:cubicBezTo>
                  <a:pt x="68403" y="79543"/>
                  <a:pt x="67968" y="81769"/>
                  <a:pt x="67700" y="82890"/>
                </a:cubicBezTo>
                <a:cubicBezTo>
                  <a:pt x="67432" y="84012"/>
                  <a:pt x="66938" y="86297"/>
                  <a:pt x="66587" y="87996"/>
                </a:cubicBezTo>
                <a:cubicBezTo>
                  <a:pt x="66001" y="90849"/>
                  <a:pt x="65105" y="94331"/>
                  <a:pt x="64896" y="94532"/>
                </a:cubicBezTo>
                <a:cubicBezTo>
                  <a:pt x="64779" y="94649"/>
                  <a:pt x="64804" y="92649"/>
                  <a:pt x="64971" y="88807"/>
                </a:cubicBezTo>
                <a:cubicBezTo>
                  <a:pt x="65047" y="86908"/>
                  <a:pt x="65047" y="84188"/>
                  <a:pt x="64955" y="82237"/>
                </a:cubicBezTo>
                <a:cubicBezTo>
                  <a:pt x="64779" y="78413"/>
                  <a:pt x="64712" y="77810"/>
                  <a:pt x="64444" y="77894"/>
                </a:cubicBezTo>
                <a:cubicBezTo>
                  <a:pt x="64017" y="78044"/>
                  <a:pt x="63833" y="79300"/>
                  <a:pt x="63683" y="83275"/>
                </a:cubicBezTo>
                <a:cubicBezTo>
                  <a:pt x="63599" y="85518"/>
                  <a:pt x="63457" y="88263"/>
                  <a:pt x="63373" y="89376"/>
                </a:cubicBezTo>
                <a:cubicBezTo>
                  <a:pt x="63289" y="90498"/>
                  <a:pt x="63222" y="92222"/>
                  <a:pt x="63214" y="93226"/>
                </a:cubicBezTo>
                <a:lnTo>
                  <a:pt x="63206" y="95051"/>
                </a:lnTo>
                <a:lnTo>
                  <a:pt x="62569" y="95051"/>
                </a:lnTo>
                <a:cubicBezTo>
                  <a:pt x="61958" y="95051"/>
                  <a:pt x="61942" y="95034"/>
                  <a:pt x="62017" y="94599"/>
                </a:cubicBezTo>
                <a:cubicBezTo>
                  <a:pt x="62143" y="93971"/>
                  <a:pt x="61774" y="92071"/>
                  <a:pt x="60469" y="86615"/>
                </a:cubicBezTo>
                <a:cubicBezTo>
                  <a:pt x="58669" y="79074"/>
                  <a:pt x="57916" y="74864"/>
                  <a:pt x="57581" y="70479"/>
                </a:cubicBezTo>
                <a:cubicBezTo>
                  <a:pt x="57397" y="68102"/>
                  <a:pt x="57280" y="55297"/>
                  <a:pt x="57406" y="51305"/>
                </a:cubicBezTo>
                <a:cubicBezTo>
                  <a:pt x="57464" y="49229"/>
                  <a:pt x="57406" y="48618"/>
                  <a:pt x="57171" y="48861"/>
                </a:cubicBezTo>
                <a:cubicBezTo>
                  <a:pt x="57121" y="48903"/>
                  <a:pt x="56979" y="49790"/>
                  <a:pt x="56845" y="50828"/>
                </a:cubicBezTo>
                <a:cubicBezTo>
                  <a:pt x="56711" y="51865"/>
                  <a:pt x="56502" y="53548"/>
                  <a:pt x="56368" y="54552"/>
                </a:cubicBezTo>
                <a:cubicBezTo>
                  <a:pt x="56242" y="55556"/>
                  <a:pt x="56058" y="59155"/>
                  <a:pt x="55958" y="62545"/>
                </a:cubicBezTo>
                <a:cubicBezTo>
                  <a:pt x="55757" y="69265"/>
                  <a:pt x="55866" y="72253"/>
                  <a:pt x="56452" y="76320"/>
                </a:cubicBezTo>
                <a:cubicBezTo>
                  <a:pt x="57255" y="81894"/>
                  <a:pt x="59356" y="91025"/>
                  <a:pt x="60477" y="93821"/>
                </a:cubicBezTo>
                <a:cubicBezTo>
                  <a:pt x="60737" y="94457"/>
                  <a:pt x="60912" y="94984"/>
                  <a:pt x="60870" y="95017"/>
                </a:cubicBezTo>
                <a:cubicBezTo>
                  <a:pt x="60611" y="95294"/>
                  <a:pt x="57230" y="88205"/>
                  <a:pt x="56251" y="85317"/>
                </a:cubicBezTo>
                <a:cubicBezTo>
                  <a:pt x="54727" y="80831"/>
                  <a:pt x="53338" y="74596"/>
                  <a:pt x="52577" y="68780"/>
                </a:cubicBezTo>
                <a:cubicBezTo>
                  <a:pt x="52158" y="65591"/>
                  <a:pt x="51999" y="59858"/>
                  <a:pt x="52233" y="56452"/>
                </a:cubicBezTo>
                <a:cubicBezTo>
                  <a:pt x="52518" y="52326"/>
                  <a:pt x="53773" y="45706"/>
                  <a:pt x="54912" y="42257"/>
                </a:cubicBezTo>
                <a:cubicBezTo>
                  <a:pt x="56326" y="37989"/>
                  <a:pt x="60603" y="27444"/>
                  <a:pt x="62184" y="24330"/>
                </a:cubicBezTo>
                <a:cubicBezTo>
                  <a:pt x="63816" y="21100"/>
                  <a:pt x="64243" y="20430"/>
                  <a:pt x="63624" y="22029"/>
                </a:cubicBezTo>
                <a:cubicBezTo>
                  <a:pt x="62620" y="24623"/>
                  <a:pt x="60402" y="31955"/>
                  <a:pt x="59515" y="35604"/>
                </a:cubicBezTo>
                <a:cubicBezTo>
                  <a:pt x="58209" y="41002"/>
                  <a:pt x="57665" y="45823"/>
                  <a:pt x="58376" y="45823"/>
                </a:cubicBezTo>
                <a:cubicBezTo>
                  <a:pt x="58628" y="45823"/>
                  <a:pt x="58954" y="44542"/>
                  <a:pt x="59506" y="41362"/>
                </a:cubicBezTo>
                <a:cubicBezTo>
                  <a:pt x="59682" y="40341"/>
                  <a:pt x="59975" y="38985"/>
                  <a:pt x="60159" y="38366"/>
                </a:cubicBezTo>
                <a:cubicBezTo>
                  <a:pt x="60335" y="37738"/>
                  <a:pt x="60804" y="35947"/>
                  <a:pt x="61197" y="34390"/>
                </a:cubicBezTo>
                <a:cubicBezTo>
                  <a:pt x="62051" y="31001"/>
                  <a:pt x="64453" y="23728"/>
                  <a:pt x="65725" y="20681"/>
                </a:cubicBezTo>
                <a:cubicBezTo>
                  <a:pt x="66227" y="19485"/>
                  <a:pt x="66654" y="18514"/>
                  <a:pt x="66679" y="18531"/>
                </a:cubicBezTo>
                <a:cubicBezTo>
                  <a:pt x="66695" y="18556"/>
                  <a:pt x="66578" y="19711"/>
                  <a:pt x="66411" y="21092"/>
                </a:cubicBezTo>
                <a:lnTo>
                  <a:pt x="66411" y="21092"/>
                </a:lnTo>
                <a:close/>
                <a:moveTo>
                  <a:pt x="121749" y="26080"/>
                </a:moveTo>
                <a:cubicBezTo>
                  <a:pt x="121405" y="26406"/>
                  <a:pt x="121221" y="26532"/>
                  <a:pt x="121347" y="26356"/>
                </a:cubicBezTo>
                <a:cubicBezTo>
                  <a:pt x="121765" y="25762"/>
                  <a:pt x="122209" y="25310"/>
                  <a:pt x="122301" y="25402"/>
                </a:cubicBezTo>
                <a:cubicBezTo>
                  <a:pt x="122343" y="25444"/>
                  <a:pt x="122083" y="25762"/>
                  <a:pt x="121749" y="26080"/>
                </a:cubicBezTo>
                <a:close/>
                <a:moveTo>
                  <a:pt x="14471" y="29586"/>
                </a:moveTo>
                <a:cubicBezTo>
                  <a:pt x="15735" y="31352"/>
                  <a:pt x="17208" y="34466"/>
                  <a:pt x="19501" y="40224"/>
                </a:cubicBezTo>
                <a:lnTo>
                  <a:pt x="21401" y="45011"/>
                </a:lnTo>
                <a:lnTo>
                  <a:pt x="21518" y="48493"/>
                </a:lnTo>
                <a:cubicBezTo>
                  <a:pt x="21585" y="50409"/>
                  <a:pt x="21619" y="51991"/>
                  <a:pt x="21594" y="52016"/>
                </a:cubicBezTo>
                <a:cubicBezTo>
                  <a:pt x="21409" y="52200"/>
                  <a:pt x="19945" y="49748"/>
                  <a:pt x="18815" y="47363"/>
                </a:cubicBezTo>
                <a:cubicBezTo>
                  <a:pt x="18078" y="45806"/>
                  <a:pt x="17141" y="43906"/>
                  <a:pt x="16739" y="43145"/>
                </a:cubicBezTo>
                <a:cubicBezTo>
                  <a:pt x="15300" y="40458"/>
                  <a:pt x="13944" y="37529"/>
                  <a:pt x="13383" y="35880"/>
                </a:cubicBezTo>
                <a:cubicBezTo>
                  <a:pt x="13065" y="34951"/>
                  <a:pt x="12396" y="32357"/>
                  <a:pt x="11910" y="30114"/>
                </a:cubicBezTo>
                <a:cubicBezTo>
                  <a:pt x="11416" y="27879"/>
                  <a:pt x="10973" y="25887"/>
                  <a:pt x="10914" y="25711"/>
                </a:cubicBezTo>
                <a:cubicBezTo>
                  <a:pt x="10772" y="25226"/>
                  <a:pt x="13400" y="28097"/>
                  <a:pt x="14471" y="29586"/>
                </a:cubicBezTo>
                <a:lnTo>
                  <a:pt x="14471" y="29586"/>
                </a:lnTo>
                <a:close/>
                <a:moveTo>
                  <a:pt x="30005" y="32867"/>
                </a:moveTo>
                <a:cubicBezTo>
                  <a:pt x="34357" y="41864"/>
                  <a:pt x="35880" y="45354"/>
                  <a:pt x="39839" y="55314"/>
                </a:cubicBezTo>
                <a:cubicBezTo>
                  <a:pt x="43630" y="64854"/>
                  <a:pt x="45337" y="68512"/>
                  <a:pt x="45789" y="68043"/>
                </a:cubicBezTo>
                <a:cubicBezTo>
                  <a:pt x="45889" y="67934"/>
                  <a:pt x="44442" y="63507"/>
                  <a:pt x="41353" y="54502"/>
                </a:cubicBezTo>
                <a:cubicBezTo>
                  <a:pt x="38700" y="46760"/>
                  <a:pt x="36482" y="41554"/>
                  <a:pt x="32164" y="32926"/>
                </a:cubicBezTo>
                <a:lnTo>
                  <a:pt x="29193" y="27009"/>
                </a:lnTo>
                <a:lnTo>
                  <a:pt x="31503" y="29385"/>
                </a:lnTo>
                <a:cubicBezTo>
                  <a:pt x="32783" y="30699"/>
                  <a:pt x="34574" y="32357"/>
                  <a:pt x="35512" y="33101"/>
                </a:cubicBezTo>
                <a:cubicBezTo>
                  <a:pt x="38165" y="35202"/>
                  <a:pt x="38525" y="35537"/>
                  <a:pt x="39604" y="36817"/>
                </a:cubicBezTo>
                <a:cubicBezTo>
                  <a:pt x="42810" y="40667"/>
                  <a:pt x="46643" y="47848"/>
                  <a:pt x="49379" y="55138"/>
                </a:cubicBezTo>
                <a:lnTo>
                  <a:pt x="50016" y="56837"/>
                </a:lnTo>
                <a:lnTo>
                  <a:pt x="49907" y="60084"/>
                </a:lnTo>
                <a:cubicBezTo>
                  <a:pt x="49756" y="64737"/>
                  <a:pt x="50108" y="68729"/>
                  <a:pt x="51221" y="74856"/>
                </a:cubicBezTo>
                <a:cubicBezTo>
                  <a:pt x="51890" y="78555"/>
                  <a:pt x="52501" y="81124"/>
                  <a:pt x="53372" y="83945"/>
                </a:cubicBezTo>
                <a:cubicBezTo>
                  <a:pt x="53723" y="85091"/>
                  <a:pt x="53991" y="86054"/>
                  <a:pt x="53974" y="86079"/>
                </a:cubicBezTo>
                <a:cubicBezTo>
                  <a:pt x="53949" y="86096"/>
                  <a:pt x="52794" y="83794"/>
                  <a:pt x="51422" y="80974"/>
                </a:cubicBezTo>
                <a:cubicBezTo>
                  <a:pt x="48241" y="74471"/>
                  <a:pt x="47354" y="73056"/>
                  <a:pt x="47137" y="74178"/>
                </a:cubicBezTo>
                <a:cubicBezTo>
                  <a:pt x="47078" y="74496"/>
                  <a:pt x="48300" y="77743"/>
                  <a:pt x="50300" y="82564"/>
                </a:cubicBezTo>
                <a:cubicBezTo>
                  <a:pt x="52886" y="88791"/>
                  <a:pt x="53648" y="90490"/>
                  <a:pt x="54142" y="91042"/>
                </a:cubicBezTo>
                <a:cubicBezTo>
                  <a:pt x="54401" y="91343"/>
                  <a:pt x="54920" y="92155"/>
                  <a:pt x="55305" y="92875"/>
                </a:cubicBezTo>
                <a:cubicBezTo>
                  <a:pt x="55799" y="93745"/>
                  <a:pt x="56401" y="94540"/>
                  <a:pt x="57096" y="95252"/>
                </a:cubicBezTo>
                <a:cubicBezTo>
                  <a:pt x="57690" y="95854"/>
                  <a:pt x="58134" y="96348"/>
                  <a:pt x="58067" y="96348"/>
                </a:cubicBezTo>
                <a:cubicBezTo>
                  <a:pt x="57615" y="96348"/>
                  <a:pt x="56753" y="95930"/>
                  <a:pt x="55974" y="95335"/>
                </a:cubicBezTo>
                <a:cubicBezTo>
                  <a:pt x="53095" y="93134"/>
                  <a:pt x="46576" y="86799"/>
                  <a:pt x="44032" y="83727"/>
                </a:cubicBezTo>
                <a:cubicBezTo>
                  <a:pt x="41830" y="81074"/>
                  <a:pt x="39278" y="77082"/>
                  <a:pt x="35997" y="71157"/>
                </a:cubicBezTo>
                <a:cubicBezTo>
                  <a:pt x="33804" y="67206"/>
                  <a:pt x="32607" y="64478"/>
                  <a:pt x="30741" y="59222"/>
                </a:cubicBezTo>
                <a:cubicBezTo>
                  <a:pt x="30683" y="59063"/>
                  <a:pt x="30607" y="59046"/>
                  <a:pt x="30482" y="59172"/>
                </a:cubicBezTo>
                <a:cubicBezTo>
                  <a:pt x="30130" y="59532"/>
                  <a:pt x="31227" y="63750"/>
                  <a:pt x="32507" y="66955"/>
                </a:cubicBezTo>
                <a:cubicBezTo>
                  <a:pt x="34131" y="71014"/>
                  <a:pt x="38491" y="79057"/>
                  <a:pt x="40885" y="82405"/>
                </a:cubicBezTo>
                <a:cubicBezTo>
                  <a:pt x="42408" y="84531"/>
                  <a:pt x="44400" y="86790"/>
                  <a:pt x="47203" y="89552"/>
                </a:cubicBezTo>
                <a:cubicBezTo>
                  <a:pt x="48601" y="90942"/>
                  <a:pt x="50183" y="92565"/>
                  <a:pt x="50685" y="93143"/>
                </a:cubicBezTo>
                <a:cubicBezTo>
                  <a:pt x="51355" y="93896"/>
                  <a:pt x="52133" y="94549"/>
                  <a:pt x="52995" y="95068"/>
                </a:cubicBezTo>
                <a:cubicBezTo>
                  <a:pt x="54610" y="96064"/>
                  <a:pt x="54778" y="96256"/>
                  <a:pt x="53932" y="96097"/>
                </a:cubicBezTo>
                <a:cubicBezTo>
                  <a:pt x="52443" y="95838"/>
                  <a:pt x="49664" y="94465"/>
                  <a:pt x="47957" y="93151"/>
                </a:cubicBezTo>
                <a:cubicBezTo>
                  <a:pt x="45998" y="91645"/>
                  <a:pt x="39052" y="84413"/>
                  <a:pt x="36591" y="81317"/>
                </a:cubicBezTo>
                <a:cubicBezTo>
                  <a:pt x="34348" y="78488"/>
                  <a:pt x="30247" y="71910"/>
                  <a:pt x="28088" y="67692"/>
                </a:cubicBezTo>
                <a:cubicBezTo>
                  <a:pt x="25745" y="63089"/>
                  <a:pt x="24548" y="58444"/>
                  <a:pt x="23920" y="51497"/>
                </a:cubicBezTo>
                <a:cubicBezTo>
                  <a:pt x="23594" y="47932"/>
                  <a:pt x="23770" y="42550"/>
                  <a:pt x="24380" y="37453"/>
                </a:cubicBezTo>
                <a:cubicBezTo>
                  <a:pt x="24464" y="36700"/>
                  <a:pt x="24657" y="34742"/>
                  <a:pt x="24799" y="33093"/>
                </a:cubicBezTo>
                <a:cubicBezTo>
                  <a:pt x="25134" y="29151"/>
                  <a:pt x="25268" y="28172"/>
                  <a:pt x="25410" y="28708"/>
                </a:cubicBezTo>
                <a:cubicBezTo>
                  <a:pt x="25460" y="28934"/>
                  <a:pt x="25837" y="32181"/>
                  <a:pt x="26247" y="35930"/>
                </a:cubicBezTo>
                <a:cubicBezTo>
                  <a:pt x="27042" y="43195"/>
                  <a:pt x="27485" y="46141"/>
                  <a:pt x="28172" y="48727"/>
                </a:cubicBezTo>
                <a:cubicBezTo>
                  <a:pt x="28666" y="50610"/>
                  <a:pt x="29360" y="52275"/>
                  <a:pt x="29611" y="52183"/>
                </a:cubicBezTo>
                <a:cubicBezTo>
                  <a:pt x="29837" y="52100"/>
                  <a:pt x="29829" y="52066"/>
                  <a:pt x="29327" y="49698"/>
                </a:cubicBezTo>
                <a:cubicBezTo>
                  <a:pt x="28791" y="47179"/>
                  <a:pt x="28414" y="44249"/>
                  <a:pt x="27703" y="37227"/>
                </a:cubicBezTo>
                <a:cubicBezTo>
                  <a:pt x="27092" y="31210"/>
                  <a:pt x="26540" y="26406"/>
                  <a:pt x="26389" y="25870"/>
                </a:cubicBezTo>
                <a:cubicBezTo>
                  <a:pt x="26130" y="24950"/>
                  <a:pt x="26925" y="26490"/>
                  <a:pt x="30005" y="32867"/>
                </a:cubicBezTo>
                <a:lnTo>
                  <a:pt x="30005" y="32867"/>
                </a:lnTo>
                <a:close/>
                <a:moveTo>
                  <a:pt x="117689" y="28398"/>
                </a:moveTo>
                <a:cubicBezTo>
                  <a:pt x="111655" y="34265"/>
                  <a:pt x="109203" y="36968"/>
                  <a:pt x="104215" y="43228"/>
                </a:cubicBezTo>
                <a:cubicBezTo>
                  <a:pt x="96565" y="52828"/>
                  <a:pt x="94130" y="56452"/>
                  <a:pt x="83250" y="74287"/>
                </a:cubicBezTo>
                <a:cubicBezTo>
                  <a:pt x="77425" y="83844"/>
                  <a:pt x="73106" y="90406"/>
                  <a:pt x="70922" y="93042"/>
                </a:cubicBezTo>
                <a:cubicBezTo>
                  <a:pt x="69482" y="94775"/>
                  <a:pt x="69365" y="94892"/>
                  <a:pt x="68972" y="94892"/>
                </a:cubicBezTo>
                <a:cubicBezTo>
                  <a:pt x="68679" y="94892"/>
                  <a:pt x="68671" y="94858"/>
                  <a:pt x="68871" y="94582"/>
                </a:cubicBezTo>
                <a:cubicBezTo>
                  <a:pt x="71223" y="91251"/>
                  <a:pt x="72194" y="89326"/>
                  <a:pt x="74847" y="82723"/>
                </a:cubicBezTo>
                <a:cubicBezTo>
                  <a:pt x="77902" y="75115"/>
                  <a:pt x="78404" y="73425"/>
                  <a:pt x="79065" y="68420"/>
                </a:cubicBezTo>
                <a:cubicBezTo>
                  <a:pt x="79350" y="66294"/>
                  <a:pt x="79534" y="65398"/>
                  <a:pt x="79760" y="65080"/>
                </a:cubicBezTo>
                <a:cubicBezTo>
                  <a:pt x="79927" y="64838"/>
                  <a:pt x="80413" y="63842"/>
                  <a:pt x="80831" y="62871"/>
                </a:cubicBezTo>
                <a:cubicBezTo>
                  <a:pt x="83827" y="55916"/>
                  <a:pt x="90004" y="48124"/>
                  <a:pt x="96783" y="42743"/>
                </a:cubicBezTo>
                <a:cubicBezTo>
                  <a:pt x="98030" y="41755"/>
                  <a:pt x="100691" y="39629"/>
                  <a:pt x="102717" y="37989"/>
                </a:cubicBezTo>
                <a:cubicBezTo>
                  <a:pt x="104751" y="36349"/>
                  <a:pt x="107203" y="34491"/>
                  <a:pt x="108190" y="33838"/>
                </a:cubicBezTo>
                <a:cubicBezTo>
                  <a:pt x="111613" y="31578"/>
                  <a:pt x="115639" y="28883"/>
                  <a:pt x="117882" y="27352"/>
                </a:cubicBezTo>
                <a:cubicBezTo>
                  <a:pt x="119121" y="26498"/>
                  <a:pt x="120158" y="25837"/>
                  <a:pt x="120183" y="25862"/>
                </a:cubicBezTo>
                <a:cubicBezTo>
                  <a:pt x="120209" y="25895"/>
                  <a:pt x="119087" y="27034"/>
                  <a:pt x="117689" y="28398"/>
                </a:cubicBezTo>
                <a:lnTo>
                  <a:pt x="117689" y="28398"/>
                </a:lnTo>
                <a:close/>
                <a:moveTo>
                  <a:pt x="120753" y="27134"/>
                </a:moveTo>
                <a:cubicBezTo>
                  <a:pt x="120686" y="27243"/>
                  <a:pt x="120250" y="27837"/>
                  <a:pt x="119773" y="28448"/>
                </a:cubicBezTo>
                <a:cubicBezTo>
                  <a:pt x="118468" y="30155"/>
                  <a:pt x="117288" y="32147"/>
                  <a:pt x="115095" y="36416"/>
                </a:cubicBezTo>
                <a:cubicBezTo>
                  <a:pt x="111120" y="44132"/>
                  <a:pt x="108165" y="49020"/>
                  <a:pt x="102164" y="57858"/>
                </a:cubicBezTo>
                <a:cubicBezTo>
                  <a:pt x="96699" y="65901"/>
                  <a:pt x="92364" y="71508"/>
                  <a:pt x="85761" y="79074"/>
                </a:cubicBezTo>
                <a:cubicBezTo>
                  <a:pt x="81199" y="84296"/>
                  <a:pt x="79308" y="86648"/>
                  <a:pt x="79308" y="87108"/>
                </a:cubicBezTo>
                <a:cubicBezTo>
                  <a:pt x="79308" y="87686"/>
                  <a:pt x="80731" y="86472"/>
                  <a:pt x="84070" y="83033"/>
                </a:cubicBezTo>
                <a:cubicBezTo>
                  <a:pt x="93243" y="73575"/>
                  <a:pt x="98633" y="66746"/>
                  <a:pt x="106893" y="54100"/>
                </a:cubicBezTo>
                <a:cubicBezTo>
                  <a:pt x="111186" y="47530"/>
                  <a:pt x="113337" y="43747"/>
                  <a:pt x="116827" y="36658"/>
                </a:cubicBezTo>
                <a:cubicBezTo>
                  <a:pt x="118844" y="32574"/>
                  <a:pt x="120292" y="29846"/>
                  <a:pt x="120460" y="29846"/>
                </a:cubicBezTo>
                <a:cubicBezTo>
                  <a:pt x="120493" y="29846"/>
                  <a:pt x="120409" y="30164"/>
                  <a:pt x="120284" y="30532"/>
                </a:cubicBezTo>
                <a:cubicBezTo>
                  <a:pt x="120150" y="30917"/>
                  <a:pt x="119464" y="33528"/>
                  <a:pt x="118761" y="36332"/>
                </a:cubicBezTo>
                <a:cubicBezTo>
                  <a:pt x="117447" y="41571"/>
                  <a:pt x="114660" y="50359"/>
                  <a:pt x="113270" y="53656"/>
                </a:cubicBezTo>
                <a:cubicBezTo>
                  <a:pt x="111170" y="58636"/>
                  <a:pt x="107864" y="64361"/>
                  <a:pt x="103545" y="70495"/>
                </a:cubicBezTo>
                <a:cubicBezTo>
                  <a:pt x="100114" y="75358"/>
                  <a:pt x="97302" y="78429"/>
                  <a:pt x="92272" y="82781"/>
                </a:cubicBezTo>
                <a:cubicBezTo>
                  <a:pt x="90406" y="84397"/>
                  <a:pt x="87811" y="86656"/>
                  <a:pt x="86480" y="87828"/>
                </a:cubicBezTo>
                <a:cubicBezTo>
                  <a:pt x="81635" y="92071"/>
                  <a:pt x="80145" y="93184"/>
                  <a:pt x="78027" y="94164"/>
                </a:cubicBezTo>
                <a:cubicBezTo>
                  <a:pt x="76965" y="94649"/>
                  <a:pt x="75718" y="95143"/>
                  <a:pt x="75266" y="95252"/>
                </a:cubicBezTo>
                <a:cubicBezTo>
                  <a:pt x="74471" y="95436"/>
                  <a:pt x="74420" y="95427"/>
                  <a:pt x="74144" y="95076"/>
                </a:cubicBezTo>
                <a:cubicBezTo>
                  <a:pt x="73851" y="94716"/>
                  <a:pt x="73851" y="94716"/>
                  <a:pt x="74805" y="93494"/>
                </a:cubicBezTo>
                <a:cubicBezTo>
                  <a:pt x="76086" y="91871"/>
                  <a:pt x="76663" y="90858"/>
                  <a:pt x="76446" y="90640"/>
                </a:cubicBezTo>
                <a:cubicBezTo>
                  <a:pt x="76161" y="90347"/>
                  <a:pt x="75659" y="90674"/>
                  <a:pt x="74487" y="91904"/>
                </a:cubicBezTo>
                <a:cubicBezTo>
                  <a:pt x="73860" y="92574"/>
                  <a:pt x="73357" y="93067"/>
                  <a:pt x="73357" y="93025"/>
                </a:cubicBezTo>
                <a:cubicBezTo>
                  <a:pt x="73357" y="92984"/>
                  <a:pt x="74144" y="91795"/>
                  <a:pt x="75107" y="90381"/>
                </a:cubicBezTo>
                <a:cubicBezTo>
                  <a:pt x="77634" y="86698"/>
                  <a:pt x="81258" y="80990"/>
                  <a:pt x="85828" y="73483"/>
                </a:cubicBezTo>
                <a:cubicBezTo>
                  <a:pt x="95335" y="57841"/>
                  <a:pt x="98649" y="52987"/>
                  <a:pt x="106801" y="42743"/>
                </a:cubicBezTo>
                <a:cubicBezTo>
                  <a:pt x="110693" y="37855"/>
                  <a:pt x="111948" y="36399"/>
                  <a:pt x="116618" y="31453"/>
                </a:cubicBezTo>
                <a:cubicBezTo>
                  <a:pt x="118610" y="29344"/>
                  <a:pt x="120359" y="27452"/>
                  <a:pt x="120485" y="27268"/>
                </a:cubicBezTo>
                <a:cubicBezTo>
                  <a:pt x="120736" y="26908"/>
                  <a:pt x="120962" y="26799"/>
                  <a:pt x="120753" y="27134"/>
                </a:cubicBezTo>
                <a:lnTo>
                  <a:pt x="120753" y="27134"/>
                </a:lnTo>
                <a:close/>
                <a:moveTo>
                  <a:pt x="18472" y="33110"/>
                </a:moveTo>
                <a:cubicBezTo>
                  <a:pt x="19844" y="35185"/>
                  <a:pt x="21024" y="37169"/>
                  <a:pt x="21376" y="37981"/>
                </a:cubicBezTo>
                <a:cubicBezTo>
                  <a:pt x="21928" y="39278"/>
                  <a:pt x="21962" y="39420"/>
                  <a:pt x="21870" y="40600"/>
                </a:cubicBezTo>
                <a:cubicBezTo>
                  <a:pt x="21811" y="41278"/>
                  <a:pt x="21719" y="41847"/>
                  <a:pt x="21669" y="41847"/>
                </a:cubicBezTo>
                <a:cubicBezTo>
                  <a:pt x="21610" y="41847"/>
                  <a:pt x="21468" y="41580"/>
                  <a:pt x="21342" y="41245"/>
                </a:cubicBezTo>
                <a:cubicBezTo>
                  <a:pt x="21225" y="40910"/>
                  <a:pt x="20547" y="39203"/>
                  <a:pt x="19844" y="37470"/>
                </a:cubicBezTo>
                <a:cubicBezTo>
                  <a:pt x="18422" y="33938"/>
                  <a:pt x="17267" y="31536"/>
                  <a:pt x="16304" y="30088"/>
                </a:cubicBezTo>
                <a:cubicBezTo>
                  <a:pt x="15944" y="29553"/>
                  <a:pt x="15760" y="29226"/>
                  <a:pt x="15902" y="29360"/>
                </a:cubicBezTo>
                <a:cubicBezTo>
                  <a:pt x="16036" y="29494"/>
                  <a:pt x="17191" y="31176"/>
                  <a:pt x="18472" y="33110"/>
                </a:cubicBezTo>
                <a:close/>
                <a:moveTo>
                  <a:pt x="71851" y="30038"/>
                </a:moveTo>
                <a:cubicBezTo>
                  <a:pt x="71801" y="30172"/>
                  <a:pt x="71767" y="30139"/>
                  <a:pt x="71759" y="29946"/>
                </a:cubicBezTo>
                <a:cubicBezTo>
                  <a:pt x="71751" y="29779"/>
                  <a:pt x="71784" y="29687"/>
                  <a:pt x="71843" y="29737"/>
                </a:cubicBezTo>
                <a:cubicBezTo>
                  <a:pt x="71893" y="29829"/>
                  <a:pt x="71901" y="29946"/>
                  <a:pt x="71851" y="30038"/>
                </a:cubicBezTo>
                <a:close/>
                <a:moveTo>
                  <a:pt x="72688" y="32926"/>
                </a:moveTo>
                <a:cubicBezTo>
                  <a:pt x="74136" y="38500"/>
                  <a:pt x="74738" y="41102"/>
                  <a:pt x="76270" y="48417"/>
                </a:cubicBezTo>
                <a:cubicBezTo>
                  <a:pt x="77350" y="53606"/>
                  <a:pt x="77383" y="53849"/>
                  <a:pt x="77475" y="58318"/>
                </a:cubicBezTo>
                <a:lnTo>
                  <a:pt x="77576" y="62528"/>
                </a:lnTo>
                <a:lnTo>
                  <a:pt x="76914" y="67072"/>
                </a:lnTo>
                <a:cubicBezTo>
                  <a:pt x="76178" y="72102"/>
                  <a:pt x="75826" y="73617"/>
                  <a:pt x="74638" y="76823"/>
                </a:cubicBezTo>
                <a:cubicBezTo>
                  <a:pt x="73299" y="80421"/>
                  <a:pt x="70981" y="86104"/>
                  <a:pt x="70035" y="88079"/>
                </a:cubicBezTo>
                <a:cubicBezTo>
                  <a:pt x="69164" y="89912"/>
                  <a:pt x="67742" y="92373"/>
                  <a:pt x="67616" y="92264"/>
                </a:cubicBezTo>
                <a:cubicBezTo>
                  <a:pt x="67583" y="92230"/>
                  <a:pt x="67624" y="91946"/>
                  <a:pt x="67717" y="91636"/>
                </a:cubicBezTo>
                <a:cubicBezTo>
                  <a:pt x="67809" y="91327"/>
                  <a:pt x="68127" y="89879"/>
                  <a:pt x="68436" y="88406"/>
                </a:cubicBezTo>
                <a:cubicBezTo>
                  <a:pt x="68738" y="86924"/>
                  <a:pt x="69240" y="84631"/>
                  <a:pt x="69558" y="83292"/>
                </a:cubicBezTo>
                <a:cubicBezTo>
                  <a:pt x="70068" y="81108"/>
                  <a:pt x="71081" y="75509"/>
                  <a:pt x="71667" y="71617"/>
                </a:cubicBezTo>
                <a:cubicBezTo>
                  <a:pt x="71784" y="70805"/>
                  <a:pt x="72035" y="68629"/>
                  <a:pt x="72228" y="66746"/>
                </a:cubicBezTo>
                <a:cubicBezTo>
                  <a:pt x="72412" y="64863"/>
                  <a:pt x="72671" y="62545"/>
                  <a:pt x="72797" y="61557"/>
                </a:cubicBezTo>
                <a:cubicBezTo>
                  <a:pt x="73106" y="59255"/>
                  <a:pt x="73408" y="49832"/>
                  <a:pt x="73290" y="46442"/>
                </a:cubicBezTo>
                <a:cubicBezTo>
                  <a:pt x="73232" y="44994"/>
                  <a:pt x="73048" y="42400"/>
                  <a:pt x="72872" y="40684"/>
                </a:cubicBezTo>
                <a:cubicBezTo>
                  <a:pt x="72487" y="36851"/>
                  <a:pt x="71901" y="30716"/>
                  <a:pt x="71901" y="30465"/>
                </a:cubicBezTo>
                <a:cubicBezTo>
                  <a:pt x="71901" y="30038"/>
                  <a:pt x="72060" y="30549"/>
                  <a:pt x="72688" y="32926"/>
                </a:cubicBezTo>
                <a:lnTo>
                  <a:pt x="72688" y="32926"/>
                </a:lnTo>
                <a:close/>
                <a:moveTo>
                  <a:pt x="135809" y="32114"/>
                </a:moveTo>
                <a:cubicBezTo>
                  <a:pt x="135416" y="32557"/>
                  <a:pt x="134629" y="33704"/>
                  <a:pt x="134051" y="34650"/>
                </a:cubicBezTo>
                <a:cubicBezTo>
                  <a:pt x="132754" y="36801"/>
                  <a:pt x="129842" y="41027"/>
                  <a:pt x="126963" y="44936"/>
                </a:cubicBezTo>
                <a:cubicBezTo>
                  <a:pt x="125975" y="46266"/>
                  <a:pt x="120535" y="52100"/>
                  <a:pt x="117514" y="55071"/>
                </a:cubicBezTo>
                <a:cubicBezTo>
                  <a:pt x="116242" y="56318"/>
                  <a:pt x="114618" y="58017"/>
                  <a:pt x="113898" y="58870"/>
                </a:cubicBezTo>
                <a:cubicBezTo>
                  <a:pt x="113170" y="59732"/>
                  <a:pt x="112526" y="60494"/>
                  <a:pt x="112450" y="60586"/>
                </a:cubicBezTo>
                <a:cubicBezTo>
                  <a:pt x="112375" y="60670"/>
                  <a:pt x="112919" y="59465"/>
                  <a:pt x="113664" y="57908"/>
                </a:cubicBezTo>
                <a:cubicBezTo>
                  <a:pt x="115078" y="54954"/>
                  <a:pt x="115764" y="53238"/>
                  <a:pt x="116744" y="50175"/>
                </a:cubicBezTo>
                <a:cubicBezTo>
                  <a:pt x="117229" y="48652"/>
                  <a:pt x="117547" y="48024"/>
                  <a:pt x="118794" y="46124"/>
                </a:cubicBezTo>
                <a:cubicBezTo>
                  <a:pt x="120024" y="44241"/>
                  <a:pt x="120635" y="43513"/>
                  <a:pt x="122535" y="41621"/>
                </a:cubicBezTo>
                <a:cubicBezTo>
                  <a:pt x="125983" y="38198"/>
                  <a:pt x="126870" y="37495"/>
                  <a:pt x="133340" y="33068"/>
                </a:cubicBezTo>
                <a:cubicBezTo>
                  <a:pt x="134612" y="32206"/>
                  <a:pt x="136370" y="31168"/>
                  <a:pt x="136453" y="31235"/>
                </a:cubicBezTo>
                <a:cubicBezTo>
                  <a:pt x="136487" y="31269"/>
                  <a:pt x="136202" y="31654"/>
                  <a:pt x="135809" y="32114"/>
                </a:cubicBezTo>
                <a:lnTo>
                  <a:pt x="135809" y="32114"/>
                </a:lnTo>
                <a:close/>
                <a:moveTo>
                  <a:pt x="136947" y="33127"/>
                </a:moveTo>
                <a:cubicBezTo>
                  <a:pt x="136411" y="34215"/>
                  <a:pt x="135072" y="37211"/>
                  <a:pt x="133959" y="39805"/>
                </a:cubicBezTo>
                <a:cubicBezTo>
                  <a:pt x="131448" y="45714"/>
                  <a:pt x="131281" y="46024"/>
                  <a:pt x="128829" y="49472"/>
                </a:cubicBezTo>
                <a:lnTo>
                  <a:pt x="126820" y="52309"/>
                </a:lnTo>
                <a:lnTo>
                  <a:pt x="125531" y="52819"/>
                </a:lnTo>
                <a:cubicBezTo>
                  <a:pt x="123372" y="53673"/>
                  <a:pt x="121004" y="55012"/>
                  <a:pt x="117288" y="57490"/>
                </a:cubicBezTo>
                <a:cubicBezTo>
                  <a:pt x="116451" y="58042"/>
                  <a:pt x="116836" y="57623"/>
                  <a:pt x="118367" y="56293"/>
                </a:cubicBezTo>
                <a:cubicBezTo>
                  <a:pt x="120945" y="54058"/>
                  <a:pt x="127733" y="46844"/>
                  <a:pt x="128980" y="45011"/>
                </a:cubicBezTo>
                <a:cubicBezTo>
                  <a:pt x="129591" y="44124"/>
                  <a:pt x="130796" y="42366"/>
                  <a:pt x="131658" y="41119"/>
                </a:cubicBezTo>
                <a:cubicBezTo>
                  <a:pt x="132520" y="39872"/>
                  <a:pt x="133683" y="38014"/>
                  <a:pt x="134235" y="36985"/>
                </a:cubicBezTo>
                <a:cubicBezTo>
                  <a:pt x="136169" y="33403"/>
                  <a:pt x="137566" y="31143"/>
                  <a:pt x="137851" y="31143"/>
                </a:cubicBezTo>
                <a:cubicBezTo>
                  <a:pt x="137893" y="31143"/>
                  <a:pt x="137491" y="32039"/>
                  <a:pt x="136947" y="33127"/>
                </a:cubicBezTo>
                <a:close/>
                <a:moveTo>
                  <a:pt x="3056" y="44233"/>
                </a:moveTo>
                <a:cubicBezTo>
                  <a:pt x="3474" y="44743"/>
                  <a:pt x="4663" y="46099"/>
                  <a:pt x="5692" y="47254"/>
                </a:cubicBezTo>
                <a:cubicBezTo>
                  <a:pt x="8922" y="50844"/>
                  <a:pt x="9793" y="52234"/>
                  <a:pt x="13844" y="60176"/>
                </a:cubicBezTo>
                <a:cubicBezTo>
                  <a:pt x="15367" y="63164"/>
                  <a:pt x="17258" y="66712"/>
                  <a:pt x="18028" y="68043"/>
                </a:cubicBezTo>
                <a:cubicBezTo>
                  <a:pt x="19635" y="70805"/>
                  <a:pt x="24732" y="78588"/>
                  <a:pt x="27502" y="82514"/>
                </a:cubicBezTo>
                <a:cubicBezTo>
                  <a:pt x="28532" y="83978"/>
                  <a:pt x="29293" y="85158"/>
                  <a:pt x="29201" y="85158"/>
                </a:cubicBezTo>
                <a:cubicBezTo>
                  <a:pt x="29109" y="85158"/>
                  <a:pt x="28080" y="84162"/>
                  <a:pt x="26916" y="82940"/>
                </a:cubicBezTo>
                <a:cubicBezTo>
                  <a:pt x="25753" y="81727"/>
                  <a:pt x="23410" y="79333"/>
                  <a:pt x="21719" y="77634"/>
                </a:cubicBezTo>
                <a:cubicBezTo>
                  <a:pt x="18204" y="74086"/>
                  <a:pt x="17593" y="73400"/>
                  <a:pt x="14245" y="69181"/>
                </a:cubicBezTo>
                <a:cubicBezTo>
                  <a:pt x="10747" y="64771"/>
                  <a:pt x="9592" y="62938"/>
                  <a:pt x="6855" y="57423"/>
                </a:cubicBezTo>
                <a:cubicBezTo>
                  <a:pt x="4211" y="52066"/>
                  <a:pt x="3558" y="50325"/>
                  <a:pt x="2821" y="46551"/>
                </a:cubicBezTo>
                <a:cubicBezTo>
                  <a:pt x="2553" y="45178"/>
                  <a:pt x="2294" y="43873"/>
                  <a:pt x="2252" y="43672"/>
                </a:cubicBezTo>
                <a:cubicBezTo>
                  <a:pt x="2210" y="43479"/>
                  <a:pt x="2202" y="43312"/>
                  <a:pt x="2235" y="43312"/>
                </a:cubicBezTo>
                <a:cubicBezTo>
                  <a:pt x="2269" y="43312"/>
                  <a:pt x="2646" y="43730"/>
                  <a:pt x="3056" y="44233"/>
                </a:cubicBezTo>
                <a:lnTo>
                  <a:pt x="3056" y="44233"/>
                </a:lnTo>
                <a:close/>
                <a:moveTo>
                  <a:pt x="5407" y="44207"/>
                </a:moveTo>
                <a:cubicBezTo>
                  <a:pt x="7759" y="45111"/>
                  <a:pt x="12212" y="47153"/>
                  <a:pt x="13685" y="48007"/>
                </a:cubicBezTo>
                <a:cubicBezTo>
                  <a:pt x="16413" y="49581"/>
                  <a:pt x="18807" y="51673"/>
                  <a:pt x="20731" y="54159"/>
                </a:cubicBezTo>
                <a:cubicBezTo>
                  <a:pt x="22045" y="55866"/>
                  <a:pt x="22121" y="56000"/>
                  <a:pt x="22297" y="57130"/>
                </a:cubicBezTo>
                <a:cubicBezTo>
                  <a:pt x="22648" y="59373"/>
                  <a:pt x="23703" y="63365"/>
                  <a:pt x="24464" y="65306"/>
                </a:cubicBezTo>
                <a:cubicBezTo>
                  <a:pt x="26213" y="69767"/>
                  <a:pt x="31946" y="79325"/>
                  <a:pt x="35294" y="83376"/>
                </a:cubicBezTo>
                <a:cubicBezTo>
                  <a:pt x="38282" y="86974"/>
                  <a:pt x="44760" y="93528"/>
                  <a:pt x="46459" y="94674"/>
                </a:cubicBezTo>
                <a:cubicBezTo>
                  <a:pt x="46810" y="94909"/>
                  <a:pt x="47103" y="95135"/>
                  <a:pt x="47103" y="95176"/>
                </a:cubicBezTo>
                <a:cubicBezTo>
                  <a:pt x="47103" y="95218"/>
                  <a:pt x="46768" y="95201"/>
                  <a:pt x="46350" y="95143"/>
                </a:cubicBezTo>
                <a:cubicBezTo>
                  <a:pt x="44910" y="94934"/>
                  <a:pt x="42349" y="94038"/>
                  <a:pt x="40416" y="93076"/>
                </a:cubicBezTo>
                <a:lnTo>
                  <a:pt x="38491" y="92105"/>
                </a:lnTo>
                <a:lnTo>
                  <a:pt x="35654" y="89226"/>
                </a:lnTo>
                <a:cubicBezTo>
                  <a:pt x="32022" y="85543"/>
                  <a:pt x="30055" y="82924"/>
                  <a:pt x="23477" y="72989"/>
                </a:cubicBezTo>
                <a:cubicBezTo>
                  <a:pt x="20413" y="68370"/>
                  <a:pt x="18823" y="65733"/>
                  <a:pt x="16748" y="61800"/>
                </a:cubicBezTo>
                <a:cubicBezTo>
                  <a:pt x="13693" y="56042"/>
                  <a:pt x="13216" y="55171"/>
                  <a:pt x="12262" y="53548"/>
                </a:cubicBezTo>
                <a:cubicBezTo>
                  <a:pt x="10613" y="50752"/>
                  <a:pt x="8989" y="48735"/>
                  <a:pt x="6278" y="46099"/>
                </a:cubicBezTo>
                <a:cubicBezTo>
                  <a:pt x="4897" y="44751"/>
                  <a:pt x="3784" y="43638"/>
                  <a:pt x="3834" y="43638"/>
                </a:cubicBezTo>
                <a:cubicBezTo>
                  <a:pt x="3876" y="43638"/>
                  <a:pt x="4587" y="43898"/>
                  <a:pt x="5407" y="44207"/>
                </a:cubicBezTo>
                <a:lnTo>
                  <a:pt x="5407" y="44207"/>
                </a:lnTo>
                <a:close/>
                <a:moveTo>
                  <a:pt x="49957" y="51464"/>
                </a:moveTo>
                <a:cubicBezTo>
                  <a:pt x="49915" y="51664"/>
                  <a:pt x="49890" y="51497"/>
                  <a:pt x="49890" y="51095"/>
                </a:cubicBezTo>
                <a:cubicBezTo>
                  <a:pt x="49890" y="50694"/>
                  <a:pt x="49915" y="50526"/>
                  <a:pt x="49957" y="50727"/>
                </a:cubicBezTo>
                <a:cubicBezTo>
                  <a:pt x="49990" y="50970"/>
                  <a:pt x="49990" y="51221"/>
                  <a:pt x="49957" y="51464"/>
                </a:cubicBezTo>
                <a:close/>
                <a:moveTo>
                  <a:pt x="139157" y="50819"/>
                </a:moveTo>
                <a:cubicBezTo>
                  <a:pt x="138897" y="51012"/>
                  <a:pt x="137817" y="51857"/>
                  <a:pt x="136755" y="52694"/>
                </a:cubicBezTo>
                <a:cubicBezTo>
                  <a:pt x="135692" y="53531"/>
                  <a:pt x="134060" y="54761"/>
                  <a:pt x="133114" y="55439"/>
                </a:cubicBezTo>
                <a:cubicBezTo>
                  <a:pt x="128143" y="59013"/>
                  <a:pt x="126251" y="60645"/>
                  <a:pt x="126645" y="61038"/>
                </a:cubicBezTo>
                <a:cubicBezTo>
                  <a:pt x="126954" y="61348"/>
                  <a:pt x="133742" y="57105"/>
                  <a:pt x="137558" y="54217"/>
                </a:cubicBezTo>
                <a:cubicBezTo>
                  <a:pt x="139893" y="52443"/>
                  <a:pt x="141960" y="51045"/>
                  <a:pt x="141960" y="51229"/>
                </a:cubicBezTo>
                <a:cubicBezTo>
                  <a:pt x="141960" y="51472"/>
                  <a:pt x="140312" y="54259"/>
                  <a:pt x="138830" y="56527"/>
                </a:cubicBezTo>
                <a:cubicBezTo>
                  <a:pt x="135457" y="61691"/>
                  <a:pt x="132486" y="64829"/>
                  <a:pt x="124159" y="72044"/>
                </a:cubicBezTo>
                <a:cubicBezTo>
                  <a:pt x="120945" y="74839"/>
                  <a:pt x="119171" y="75910"/>
                  <a:pt x="115195" y="77475"/>
                </a:cubicBezTo>
                <a:cubicBezTo>
                  <a:pt x="111714" y="78848"/>
                  <a:pt x="110802" y="79132"/>
                  <a:pt x="108801" y="79501"/>
                </a:cubicBezTo>
                <a:cubicBezTo>
                  <a:pt x="107378" y="79752"/>
                  <a:pt x="105981" y="80112"/>
                  <a:pt x="104608" y="80572"/>
                </a:cubicBezTo>
                <a:cubicBezTo>
                  <a:pt x="104466" y="80622"/>
                  <a:pt x="105437" y="79835"/>
                  <a:pt x="106768" y="78806"/>
                </a:cubicBezTo>
                <a:cubicBezTo>
                  <a:pt x="112651" y="74287"/>
                  <a:pt x="116685" y="71115"/>
                  <a:pt x="117932" y="70043"/>
                </a:cubicBezTo>
                <a:cubicBezTo>
                  <a:pt x="120794" y="67566"/>
                  <a:pt x="124176" y="63616"/>
                  <a:pt x="123774" y="63214"/>
                </a:cubicBezTo>
                <a:cubicBezTo>
                  <a:pt x="123606" y="63038"/>
                  <a:pt x="123146" y="63398"/>
                  <a:pt x="119715" y="66403"/>
                </a:cubicBezTo>
                <a:cubicBezTo>
                  <a:pt x="117890" y="68001"/>
                  <a:pt x="116334" y="69198"/>
                  <a:pt x="111747" y="72554"/>
                </a:cubicBezTo>
                <a:cubicBezTo>
                  <a:pt x="110425" y="73517"/>
                  <a:pt x="108190" y="75216"/>
                  <a:pt x="106768" y="76337"/>
                </a:cubicBezTo>
                <a:cubicBezTo>
                  <a:pt x="105353" y="77450"/>
                  <a:pt x="103294" y="78999"/>
                  <a:pt x="102198" y="79769"/>
                </a:cubicBezTo>
                <a:cubicBezTo>
                  <a:pt x="99311" y="81811"/>
                  <a:pt x="95996" y="84321"/>
                  <a:pt x="94691" y="85460"/>
                </a:cubicBezTo>
                <a:cubicBezTo>
                  <a:pt x="94063" y="86004"/>
                  <a:pt x="92774" y="87125"/>
                  <a:pt x="91795" y="87970"/>
                </a:cubicBezTo>
                <a:cubicBezTo>
                  <a:pt x="90807" y="88824"/>
                  <a:pt x="89343" y="90130"/>
                  <a:pt x="88489" y="90916"/>
                </a:cubicBezTo>
                <a:cubicBezTo>
                  <a:pt x="86740" y="92532"/>
                  <a:pt x="85376" y="93352"/>
                  <a:pt x="84221" y="93503"/>
                </a:cubicBezTo>
                <a:cubicBezTo>
                  <a:pt x="83777" y="93561"/>
                  <a:pt x="83208" y="93645"/>
                  <a:pt x="82932" y="93695"/>
                </a:cubicBezTo>
                <a:cubicBezTo>
                  <a:pt x="82547" y="93770"/>
                  <a:pt x="82698" y="93603"/>
                  <a:pt x="83744" y="92816"/>
                </a:cubicBezTo>
                <a:cubicBezTo>
                  <a:pt x="84455" y="92272"/>
                  <a:pt x="86254" y="90774"/>
                  <a:pt x="87769" y="89460"/>
                </a:cubicBezTo>
                <a:cubicBezTo>
                  <a:pt x="89284" y="88138"/>
                  <a:pt x="91870" y="85903"/>
                  <a:pt x="93561" y="84455"/>
                </a:cubicBezTo>
                <a:cubicBezTo>
                  <a:pt x="99336" y="79526"/>
                  <a:pt x="102156" y="76354"/>
                  <a:pt x="106860" y="69491"/>
                </a:cubicBezTo>
                <a:cubicBezTo>
                  <a:pt x="108316" y="67365"/>
                  <a:pt x="108810" y="66796"/>
                  <a:pt x="110550" y="65206"/>
                </a:cubicBezTo>
                <a:cubicBezTo>
                  <a:pt x="113003" y="62971"/>
                  <a:pt x="114501" y="61758"/>
                  <a:pt x="116417" y="60461"/>
                </a:cubicBezTo>
                <a:cubicBezTo>
                  <a:pt x="119070" y="58653"/>
                  <a:pt x="123180" y="56109"/>
                  <a:pt x="124360" y="55539"/>
                </a:cubicBezTo>
                <a:cubicBezTo>
                  <a:pt x="126419" y="54527"/>
                  <a:pt x="132470" y="52376"/>
                  <a:pt x="135516" y="51572"/>
                </a:cubicBezTo>
                <a:cubicBezTo>
                  <a:pt x="137156" y="51137"/>
                  <a:pt x="138680" y="50710"/>
                  <a:pt x="138897" y="50627"/>
                </a:cubicBezTo>
                <a:cubicBezTo>
                  <a:pt x="139558" y="50359"/>
                  <a:pt x="139659" y="50434"/>
                  <a:pt x="139157" y="50819"/>
                </a:cubicBezTo>
                <a:lnTo>
                  <a:pt x="139157" y="50819"/>
                </a:lnTo>
                <a:close/>
                <a:moveTo>
                  <a:pt x="105880" y="84179"/>
                </a:moveTo>
                <a:cubicBezTo>
                  <a:pt x="108575" y="84840"/>
                  <a:pt x="110668" y="85878"/>
                  <a:pt x="111538" y="86991"/>
                </a:cubicBezTo>
                <a:cubicBezTo>
                  <a:pt x="112099" y="87703"/>
                  <a:pt x="112417" y="88573"/>
                  <a:pt x="112023" y="88322"/>
                </a:cubicBezTo>
                <a:cubicBezTo>
                  <a:pt x="111931" y="88272"/>
                  <a:pt x="111781" y="88381"/>
                  <a:pt x="111680" y="88556"/>
                </a:cubicBezTo>
                <a:cubicBezTo>
                  <a:pt x="111588" y="88732"/>
                  <a:pt x="111371" y="88891"/>
                  <a:pt x="111203" y="88891"/>
                </a:cubicBezTo>
                <a:cubicBezTo>
                  <a:pt x="111044" y="88891"/>
                  <a:pt x="110894" y="88983"/>
                  <a:pt x="110818" y="89134"/>
                </a:cubicBezTo>
                <a:cubicBezTo>
                  <a:pt x="110768" y="89268"/>
                  <a:pt x="110651" y="89360"/>
                  <a:pt x="110517" y="89376"/>
                </a:cubicBezTo>
                <a:cubicBezTo>
                  <a:pt x="110391" y="89376"/>
                  <a:pt x="109914" y="89661"/>
                  <a:pt x="109429" y="90029"/>
                </a:cubicBezTo>
                <a:cubicBezTo>
                  <a:pt x="108374" y="90808"/>
                  <a:pt x="106726" y="91469"/>
                  <a:pt x="103905" y="92230"/>
                </a:cubicBezTo>
                <a:cubicBezTo>
                  <a:pt x="102734" y="92540"/>
                  <a:pt x="100717" y="93193"/>
                  <a:pt x="99411" y="93687"/>
                </a:cubicBezTo>
                <a:cubicBezTo>
                  <a:pt x="97026" y="94574"/>
                  <a:pt x="95042" y="95160"/>
                  <a:pt x="91795" y="95930"/>
                </a:cubicBezTo>
                <a:cubicBezTo>
                  <a:pt x="90824" y="96164"/>
                  <a:pt x="88891" y="96683"/>
                  <a:pt x="87527" y="97085"/>
                </a:cubicBezTo>
                <a:cubicBezTo>
                  <a:pt x="84003" y="98114"/>
                  <a:pt x="82664" y="98357"/>
                  <a:pt x="76814" y="99026"/>
                </a:cubicBezTo>
                <a:cubicBezTo>
                  <a:pt x="73977" y="99344"/>
                  <a:pt x="70755" y="99746"/>
                  <a:pt x="69650" y="99913"/>
                </a:cubicBezTo>
                <a:cubicBezTo>
                  <a:pt x="65248" y="100575"/>
                  <a:pt x="64143" y="100650"/>
                  <a:pt x="58376" y="100650"/>
                </a:cubicBezTo>
                <a:cubicBezTo>
                  <a:pt x="53355" y="100650"/>
                  <a:pt x="52334" y="100608"/>
                  <a:pt x="49999" y="100282"/>
                </a:cubicBezTo>
                <a:cubicBezTo>
                  <a:pt x="47053" y="99872"/>
                  <a:pt x="38960" y="98457"/>
                  <a:pt x="36717" y="97955"/>
                </a:cubicBezTo>
                <a:cubicBezTo>
                  <a:pt x="35913" y="97779"/>
                  <a:pt x="34223" y="97411"/>
                  <a:pt x="32934" y="97143"/>
                </a:cubicBezTo>
                <a:cubicBezTo>
                  <a:pt x="29871" y="96507"/>
                  <a:pt x="27067" y="95804"/>
                  <a:pt x="25284" y="95218"/>
                </a:cubicBezTo>
                <a:cubicBezTo>
                  <a:pt x="24473" y="94959"/>
                  <a:pt x="23292" y="94624"/>
                  <a:pt x="22623" y="94473"/>
                </a:cubicBezTo>
                <a:cubicBezTo>
                  <a:pt x="21142" y="94139"/>
                  <a:pt x="17183" y="92666"/>
                  <a:pt x="15459" y="91812"/>
                </a:cubicBezTo>
                <a:cubicBezTo>
                  <a:pt x="14714" y="91444"/>
                  <a:pt x="13852" y="90849"/>
                  <a:pt x="13459" y="90448"/>
                </a:cubicBezTo>
                <a:lnTo>
                  <a:pt x="12772" y="89728"/>
                </a:lnTo>
                <a:lnTo>
                  <a:pt x="13367" y="88581"/>
                </a:lnTo>
                <a:cubicBezTo>
                  <a:pt x="14362" y="86665"/>
                  <a:pt x="16087" y="85501"/>
                  <a:pt x="18438" y="85158"/>
                </a:cubicBezTo>
                <a:cubicBezTo>
                  <a:pt x="19099" y="85058"/>
                  <a:pt x="20581" y="84824"/>
                  <a:pt x="21702" y="84639"/>
                </a:cubicBezTo>
                <a:cubicBezTo>
                  <a:pt x="23318" y="84372"/>
                  <a:pt x="23811" y="84338"/>
                  <a:pt x="23962" y="84497"/>
                </a:cubicBezTo>
                <a:cubicBezTo>
                  <a:pt x="24272" y="84807"/>
                  <a:pt x="23962" y="84916"/>
                  <a:pt x="19401" y="86045"/>
                </a:cubicBezTo>
                <a:cubicBezTo>
                  <a:pt x="16731" y="86698"/>
                  <a:pt x="14488" y="88330"/>
                  <a:pt x="14814" y="89376"/>
                </a:cubicBezTo>
                <a:cubicBezTo>
                  <a:pt x="14940" y="89778"/>
                  <a:pt x="16455" y="90540"/>
                  <a:pt x="18597" y="91293"/>
                </a:cubicBezTo>
                <a:cubicBezTo>
                  <a:pt x="19610" y="91645"/>
                  <a:pt x="21175" y="92247"/>
                  <a:pt x="22062" y="92615"/>
                </a:cubicBezTo>
                <a:cubicBezTo>
                  <a:pt x="25067" y="93879"/>
                  <a:pt x="27695" y="94591"/>
                  <a:pt x="35763" y="96340"/>
                </a:cubicBezTo>
                <a:cubicBezTo>
                  <a:pt x="42107" y="97712"/>
                  <a:pt x="51171" y="99093"/>
                  <a:pt x="56125" y="99445"/>
                </a:cubicBezTo>
                <a:cubicBezTo>
                  <a:pt x="59523" y="99679"/>
                  <a:pt x="65365" y="99378"/>
                  <a:pt x="68696" y="98784"/>
                </a:cubicBezTo>
                <a:cubicBezTo>
                  <a:pt x="69198" y="98691"/>
                  <a:pt x="71725" y="98332"/>
                  <a:pt x="74337" y="97980"/>
                </a:cubicBezTo>
                <a:cubicBezTo>
                  <a:pt x="81291" y="97034"/>
                  <a:pt x="83350" y="96641"/>
                  <a:pt x="87368" y="95478"/>
                </a:cubicBezTo>
                <a:cubicBezTo>
                  <a:pt x="89359" y="94909"/>
                  <a:pt x="91711" y="94272"/>
                  <a:pt x="92598" y="94080"/>
                </a:cubicBezTo>
                <a:cubicBezTo>
                  <a:pt x="94691" y="93611"/>
                  <a:pt x="96289" y="93101"/>
                  <a:pt x="98875" y="92105"/>
                </a:cubicBezTo>
                <a:cubicBezTo>
                  <a:pt x="100030" y="91653"/>
                  <a:pt x="102131" y="90925"/>
                  <a:pt x="103545" y="90490"/>
                </a:cubicBezTo>
                <a:cubicBezTo>
                  <a:pt x="104968" y="90046"/>
                  <a:pt x="106525" y="89502"/>
                  <a:pt x="107010" y="89276"/>
                </a:cubicBezTo>
                <a:cubicBezTo>
                  <a:pt x="107705" y="88958"/>
                  <a:pt x="109571" y="87853"/>
                  <a:pt x="110073" y="87460"/>
                </a:cubicBezTo>
                <a:cubicBezTo>
                  <a:pt x="110182" y="87376"/>
                  <a:pt x="109504" y="86841"/>
                  <a:pt x="108651" y="86330"/>
                </a:cubicBezTo>
                <a:cubicBezTo>
                  <a:pt x="108274" y="86104"/>
                  <a:pt x="106901" y="85460"/>
                  <a:pt x="105596" y="84899"/>
                </a:cubicBezTo>
                <a:cubicBezTo>
                  <a:pt x="104290" y="84338"/>
                  <a:pt x="103202" y="83794"/>
                  <a:pt x="103177" y="83702"/>
                </a:cubicBezTo>
                <a:cubicBezTo>
                  <a:pt x="103110" y="83501"/>
                  <a:pt x="103018" y="83484"/>
                  <a:pt x="105880" y="84179"/>
                </a:cubicBezTo>
                <a:lnTo>
                  <a:pt x="105880" y="84179"/>
                </a:lnTo>
                <a:close/>
                <a:moveTo>
                  <a:pt x="113296" y="92096"/>
                </a:moveTo>
                <a:cubicBezTo>
                  <a:pt x="113296" y="93134"/>
                  <a:pt x="112768" y="98424"/>
                  <a:pt x="112400" y="101202"/>
                </a:cubicBezTo>
                <a:cubicBezTo>
                  <a:pt x="111320" y="109178"/>
                  <a:pt x="109521" y="115966"/>
                  <a:pt x="106659" y="122887"/>
                </a:cubicBezTo>
                <a:lnTo>
                  <a:pt x="105839" y="124879"/>
                </a:lnTo>
                <a:lnTo>
                  <a:pt x="104533" y="125289"/>
                </a:lnTo>
                <a:cubicBezTo>
                  <a:pt x="100784" y="126461"/>
                  <a:pt x="94481" y="127733"/>
                  <a:pt x="88012" y="128620"/>
                </a:cubicBezTo>
                <a:cubicBezTo>
                  <a:pt x="83543" y="129231"/>
                  <a:pt x="80538" y="129507"/>
                  <a:pt x="73516" y="129951"/>
                </a:cubicBezTo>
                <a:cubicBezTo>
                  <a:pt x="56544" y="131022"/>
                  <a:pt x="33854" y="129817"/>
                  <a:pt x="25602" y="127415"/>
                </a:cubicBezTo>
                <a:cubicBezTo>
                  <a:pt x="23845" y="126896"/>
                  <a:pt x="20706" y="125607"/>
                  <a:pt x="19192" y="124779"/>
                </a:cubicBezTo>
                <a:lnTo>
                  <a:pt x="18078" y="124168"/>
                </a:lnTo>
                <a:lnTo>
                  <a:pt x="17786" y="122996"/>
                </a:lnTo>
                <a:cubicBezTo>
                  <a:pt x="17618" y="122343"/>
                  <a:pt x="17124" y="120636"/>
                  <a:pt x="16681" y="119188"/>
                </a:cubicBezTo>
                <a:cubicBezTo>
                  <a:pt x="15467" y="115263"/>
                  <a:pt x="15342" y="114568"/>
                  <a:pt x="14488" y="107270"/>
                </a:cubicBezTo>
                <a:cubicBezTo>
                  <a:pt x="14011" y="103161"/>
                  <a:pt x="13241" y="97762"/>
                  <a:pt x="12873" y="95980"/>
                </a:cubicBezTo>
                <a:cubicBezTo>
                  <a:pt x="12789" y="95545"/>
                  <a:pt x="12797" y="95553"/>
                  <a:pt x="14120" y="96382"/>
                </a:cubicBezTo>
                <a:cubicBezTo>
                  <a:pt x="15936" y="97528"/>
                  <a:pt x="20413" y="99754"/>
                  <a:pt x="22363" y="100482"/>
                </a:cubicBezTo>
                <a:cubicBezTo>
                  <a:pt x="30088" y="103353"/>
                  <a:pt x="43881" y="105320"/>
                  <a:pt x="57891" y="105546"/>
                </a:cubicBezTo>
                <a:cubicBezTo>
                  <a:pt x="63607" y="105638"/>
                  <a:pt x="65884" y="105529"/>
                  <a:pt x="69039" y="105002"/>
                </a:cubicBezTo>
                <a:cubicBezTo>
                  <a:pt x="70135" y="104818"/>
                  <a:pt x="70612" y="104667"/>
                  <a:pt x="70612" y="104516"/>
                </a:cubicBezTo>
                <a:cubicBezTo>
                  <a:pt x="70612" y="104349"/>
                  <a:pt x="70462" y="104324"/>
                  <a:pt x="69934" y="104416"/>
                </a:cubicBezTo>
                <a:cubicBezTo>
                  <a:pt x="69558" y="104483"/>
                  <a:pt x="67072" y="104542"/>
                  <a:pt x="64419" y="104533"/>
                </a:cubicBezTo>
                <a:cubicBezTo>
                  <a:pt x="49999" y="104508"/>
                  <a:pt x="29929" y="101571"/>
                  <a:pt x="21694" y="98281"/>
                </a:cubicBezTo>
                <a:cubicBezTo>
                  <a:pt x="19995" y="97603"/>
                  <a:pt x="15174" y="95302"/>
                  <a:pt x="13827" y="94532"/>
                </a:cubicBezTo>
                <a:cubicBezTo>
                  <a:pt x="12689" y="93879"/>
                  <a:pt x="12672" y="93854"/>
                  <a:pt x="12555" y="93076"/>
                </a:cubicBezTo>
                <a:cubicBezTo>
                  <a:pt x="12496" y="92632"/>
                  <a:pt x="12471" y="92247"/>
                  <a:pt x="12513" y="92214"/>
                </a:cubicBezTo>
                <a:cubicBezTo>
                  <a:pt x="12546" y="92180"/>
                  <a:pt x="13977" y="92766"/>
                  <a:pt x="15685" y="93519"/>
                </a:cubicBezTo>
                <a:cubicBezTo>
                  <a:pt x="19702" y="95294"/>
                  <a:pt x="22171" y="96105"/>
                  <a:pt x="27695" y="97486"/>
                </a:cubicBezTo>
                <a:cubicBezTo>
                  <a:pt x="35294" y="99378"/>
                  <a:pt x="40182" y="100340"/>
                  <a:pt x="45814" y="101035"/>
                </a:cubicBezTo>
                <a:cubicBezTo>
                  <a:pt x="49865" y="101537"/>
                  <a:pt x="51857" y="101679"/>
                  <a:pt x="57891" y="101880"/>
                </a:cubicBezTo>
                <a:cubicBezTo>
                  <a:pt x="68562" y="102232"/>
                  <a:pt x="74914" y="101554"/>
                  <a:pt x="91309" y="98281"/>
                </a:cubicBezTo>
                <a:cubicBezTo>
                  <a:pt x="97754" y="96993"/>
                  <a:pt x="100323" y="96239"/>
                  <a:pt x="104190" y="94482"/>
                </a:cubicBezTo>
                <a:cubicBezTo>
                  <a:pt x="105864" y="93720"/>
                  <a:pt x="108190" y="92783"/>
                  <a:pt x="108249" y="92841"/>
                </a:cubicBezTo>
                <a:cubicBezTo>
                  <a:pt x="108366" y="92959"/>
                  <a:pt x="105688" y="94599"/>
                  <a:pt x="104499" y="95151"/>
                </a:cubicBezTo>
                <a:cubicBezTo>
                  <a:pt x="103838" y="95453"/>
                  <a:pt x="101880" y="96206"/>
                  <a:pt x="100122" y="96817"/>
                </a:cubicBezTo>
                <a:cubicBezTo>
                  <a:pt x="98373" y="97436"/>
                  <a:pt x="95494" y="98466"/>
                  <a:pt x="93728" y="99110"/>
                </a:cubicBezTo>
                <a:cubicBezTo>
                  <a:pt x="91954" y="99746"/>
                  <a:pt x="89410" y="100549"/>
                  <a:pt x="88071" y="100893"/>
                </a:cubicBezTo>
                <a:cubicBezTo>
                  <a:pt x="85744" y="101487"/>
                  <a:pt x="80312" y="102449"/>
                  <a:pt x="77057" y="102851"/>
                </a:cubicBezTo>
                <a:cubicBezTo>
                  <a:pt x="75416" y="103052"/>
                  <a:pt x="74973" y="103236"/>
                  <a:pt x="75684" y="103412"/>
                </a:cubicBezTo>
                <a:cubicBezTo>
                  <a:pt x="76337" y="103579"/>
                  <a:pt x="81258" y="103370"/>
                  <a:pt x="83819" y="103077"/>
                </a:cubicBezTo>
                <a:cubicBezTo>
                  <a:pt x="88347" y="102550"/>
                  <a:pt x="90456" y="102006"/>
                  <a:pt x="98800" y="99194"/>
                </a:cubicBezTo>
                <a:cubicBezTo>
                  <a:pt x="104533" y="97252"/>
                  <a:pt x="106876" y="96181"/>
                  <a:pt x="109186" y="94457"/>
                </a:cubicBezTo>
                <a:cubicBezTo>
                  <a:pt x="111664" y="92590"/>
                  <a:pt x="112994" y="91645"/>
                  <a:pt x="113145" y="91645"/>
                </a:cubicBezTo>
                <a:cubicBezTo>
                  <a:pt x="113220" y="91645"/>
                  <a:pt x="113287" y="91854"/>
                  <a:pt x="113287" y="92096"/>
                </a:cubicBezTo>
                <a:lnTo>
                  <a:pt x="113287" y="92096"/>
                </a:lnTo>
                <a:close/>
                <a:moveTo>
                  <a:pt x="102901" y="128319"/>
                </a:moveTo>
                <a:cubicBezTo>
                  <a:pt x="101662" y="128821"/>
                  <a:pt x="99377" y="129382"/>
                  <a:pt x="97461" y="129666"/>
                </a:cubicBezTo>
                <a:cubicBezTo>
                  <a:pt x="94900" y="130043"/>
                  <a:pt x="94892" y="129967"/>
                  <a:pt x="97427" y="129423"/>
                </a:cubicBezTo>
                <a:cubicBezTo>
                  <a:pt x="98666" y="129164"/>
                  <a:pt x="100482" y="128737"/>
                  <a:pt x="101453" y="128478"/>
                </a:cubicBezTo>
                <a:cubicBezTo>
                  <a:pt x="103545" y="127925"/>
                  <a:pt x="104022" y="127875"/>
                  <a:pt x="102901" y="128319"/>
                </a:cubicBezTo>
                <a:close/>
                <a:moveTo>
                  <a:pt x="27184" y="130670"/>
                </a:moveTo>
                <a:cubicBezTo>
                  <a:pt x="29168" y="131281"/>
                  <a:pt x="33829" y="131867"/>
                  <a:pt x="38650" y="132110"/>
                </a:cubicBezTo>
                <a:cubicBezTo>
                  <a:pt x="39621" y="132160"/>
                  <a:pt x="43429" y="132386"/>
                  <a:pt x="47103" y="132621"/>
                </a:cubicBezTo>
                <a:cubicBezTo>
                  <a:pt x="53363" y="133014"/>
                  <a:pt x="54426" y="133039"/>
                  <a:pt x="63934" y="132972"/>
                </a:cubicBezTo>
                <a:cubicBezTo>
                  <a:pt x="73157" y="132905"/>
                  <a:pt x="74763" y="132847"/>
                  <a:pt x="81643" y="132386"/>
                </a:cubicBezTo>
                <a:cubicBezTo>
                  <a:pt x="93226" y="131599"/>
                  <a:pt x="98038" y="131164"/>
                  <a:pt x="100231" y="130721"/>
                </a:cubicBezTo>
                <a:cubicBezTo>
                  <a:pt x="100700" y="130620"/>
                  <a:pt x="101118" y="130578"/>
                  <a:pt x="101152" y="130620"/>
                </a:cubicBezTo>
                <a:cubicBezTo>
                  <a:pt x="101185" y="130654"/>
                  <a:pt x="101001" y="131599"/>
                  <a:pt x="100742" y="132704"/>
                </a:cubicBezTo>
                <a:cubicBezTo>
                  <a:pt x="99327" y="138672"/>
                  <a:pt x="96724" y="155653"/>
                  <a:pt x="95645" y="165888"/>
                </a:cubicBezTo>
                <a:lnTo>
                  <a:pt x="95561" y="166717"/>
                </a:lnTo>
                <a:lnTo>
                  <a:pt x="93276" y="167696"/>
                </a:lnTo>
                <a:cubicBezTo>
                  <a:pt x="89485" y="169328"/>
                  <a:pt x="86121" y="170333"/>
                  <a:pt x="79969" y="171688"/>
                </a:cubicBezTo>
                <a:cubicBezTo>
                  <a:pt x="73834" y="173044"/>
                  <a:pt x="69566" y="173471"/>
                  <a:pt x="63365" y="173345"/>
                </a:cubicBezTo>
                <a:cubicBezTo>
                  <a:pt x="60937" y="173295"/>
                  <a:pt x="58000" y="173136"/>
                  <a:pt x="56862" y="173002"/>
                </a:cubicBezTo>
                <a:cubicBezTo>
                  <a:pt x="52627" y="172483"/>
                  <a:pt x="45295" y="171077"/>
                  <a:pt x="42107" y="170173"/>
                </a:cubicBezTo>
                <a:cubicBezTo>
                  <a:pt x="40642" y="169755"/>
                  <a:pt x="36909" y="168232"/>
                  <a:pt x="33411" y="166625"/>
                </a:cubicBezTo>
                <a:lnTo>
                  <a:pt x="32365" y="166148"/>
                </a:lnTo>
                <a:lnTo>
                  <a:pt x="31913" y="164106"/>
                </a:lnTo>
                <a:cubicBezTo>
                  <a:pt x="31670" y="162976"/>
                  <a:pt x="31134" y="160909"/>
                  <a:pt x="30724" y="159494"/>
                </a:cubicBezTo>
                <a:cubicBezTo>
                  <a:pt x="29193" y="154146"/>
                  <a:pt x="28841" y="152414"/>
                  <a:pt x="28255" y="147200"/>
                </a:cubicBezTo>
                <a:cubicBezTo>
                  <a:pt x="28071" y="145593"/>
                  <a:pt x="27778" y="143300"/>
                  <a:pt x="27594" y="142095"/>
                </a:cubicBezTo>
                <a:cubicBezTo>
                  <a:pt x="27293" y="140078"/>
                  <a:pt x="25661" y="131348"/>
                  <a:pt x="25418" y="130428"/>
                </a:cubicBezTo>
                <a:cubicBezTo>
                  <a:pt x="25326" y="130093"/>
                  <a:pt x="25351" y="130060"/>
                  <a:pt x="25619" y="130160"/>
                </a:cubicBezTo>
                <a:cubicBezTo>
                  <a:pt x="25787" y="130227"/>
                  <a:pt x="26490" y="130453"/>
                  <a:pt x="27184" y="130670"/>
                </a:cubicBezTo>
                <a:lnTo>
                  <a:pt x="27184" y="130670"/>
                </a:lnTo>
                <a:close/>
                <a:moveTo>
                  <a:pt x="36282" y="169027"/>
                </a:moveTo>
                <a:cubicBezTo>
                  <a:pt x="40667" y="170868"/>
                  <a:pt x="41948" y="171253"/>
                  <a:pt x="47346" y="172341"/>
                </a:cubicBezTo>
                <a:cubicBezTo>
                  <a:pt x="54836" y="173856"/>
                  <a:pt x="57498" y="174174"/>
                  <a:pt x="63934" y="174316"/>
                </a:cubicBezTo>
                <a:cubicBezTo>
                  <a:pt x="69909" y="174450"/>
                  <a:pt x="75383" y="174082"/>
                  <a:pt x="81015" y="173153"/>
                </a:cubicBezTo>
                <a:cubicBezTo>
                  <a:pt x="83099" y="172810"/>
                  <a:pt x="84338" y="172567"/>
                  <a:pt x="87602" y="171872"/>
                </a:cubicBezTo>
                <a:cubicBezTo>
                  <a:pt x="88531" y="171672"/>
                  <a:pt x="86137" y="172626"/>
                  <a:pt x="83342" y="173571"/>
                </a:cubicBezTo>
                <a:cubicBezTo>
                  <a:pt x="76077" y="176024"/>
                  <a:pt x="67993" y="176660"/>
                  <a:pt x="56770" y="175664"/>
                </a:cubicBezTo>
                <a:cubicBezTo>
                  <a:pt x="50710" y="175120"/>
                  <a:pt x="47245" y="174526"/>
                  <a:pt x="43044" y="173312"/>
                </a:cubicBezTo>
                <a:cubicBezTo>
                  <a:pt x="39596" y="172308"/>
                  <a:pt x="33888" y="169822"/>
                  <a:pt x="33143" y="168985"/>
                </a:cubicBezTo>
                <a:cubicBezTo>
                  <a:pt x="32817" y="168625"/>
                  <a:pt x="32465" y="167562"/>
                  <a:pt x="32674" y="167562"/>
                </a:cubicBezTo>
                <a:cubicBezTo>
                  <a:pt x="32725" y="167562"/>
                  <a:pt x="34348" y="168223"/>
                  <a:pt x="36282" y="169027"/>
                </a:cubicBezTo>
                <a:close/>
                <a:moveTo>
                  <a:pt x="69909" y="144212"/>
                </a:moveTo>
                <a:cubicBezTo>
                  <a:pt x="69014" y="144480"/>
                  <a:pt x="67850" y="145869"/>
                  <a:pt x="66737" y="147995"/>
                </a:cubicBezTo>
                <a:lnTo>
                  <a:pt x="66151" y="149116"/>
                </a:lnTo>
                <a:lnTo>
                  <a:pt x="65624" y="148112"/>
                </a:lnTo>
                <a:cubicBezTo>
                  <a:pt x="64310" y="145643"/>
                  <a:pt x="60812" y="143668"/>
                  <a:pt x="59406" y="144605"/>
                </a:cubicBezTo>
                <a:cubicBezTo>
                  <a:pt x="58385" y="145292"/>
                  <a:pt x="58293" y="147091"/>
                  <a:pt x="59172" y="149309"/>
                </a:cubicBezTo>
                <a:cubicBezTo>
                  <a:pt x="59448" y="150020"/>
                  <a:pt x="60410" y="151920"/>
                  <a:pt x="61314" y="153527"/>
                </a:cubicBezTo>
                <a:cubicBezTo>
                  <a:pt x="63683" y="157779"/>
                  <a:pt x="63967" y="158247"/>
                  <a:pt x="64511" y="158708"/>
                </a:cubicBezTo>
                <a:cubicBezTo>
                  <a:pt x="65867" y="159854"/>
                  <a:pt x="66997" y="159285"/>
                  <a:pt x="68637" y="156624"/>
                </a:cubicBezTo>
                <a:cubicBezTo>
                  <a:pt x="69683" y="154925"/>
                  <a:pt x="71725" y="150715"/>
                  <a:pt x="72236" y="149200"/>
                </a:cubicBezTo>
                <a:cubicBezTo>
                  <a:pt x="73014" y="146907"/>
                  <a:pt x="72537" y="144873"/>
                  <a:pt x="71098" y="144296"/>
                </a:cubicBezTo>
                <a:cubicBezTo>
                  <a:pt x="70880" y="144204"/>
                  <a:pt x="70646" y="144120"/>
                  <a:pt x="70411" y="144053"/>
                </a:cubicBezTo>
                <a:cubicBezTo>
                  <a:pt x="70395" y="144061"/>
                  <a:pt x="70169" y="144137"/>
                  <a:pt x="69909" y="14421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26A23C-B3D6-9569-3D70-BCEC8BD8F375}"/>
              </a:ext>
            </a:extLst>
          </p:cNvPr>
          <p:cNvSpPr>
            <a:spLocks noChangeArrowheads="1"/>
          </p:cNvSpPr>
          <p:nvPr/>
        </p:nvSpPr>
        <p:spPr bwMode="auto">
          <a:xfrm>
            <a:off x="374650" y="1157913"/>
            <a:ext cx="12052299" cy="637097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Obesity within the early years</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Cambridge Dictionary (2023) and the World Health Organisation (WHO, 2023) define obesity as a condition where a person is carrying excess fat, therefore increasing risk to their health. Furthermore, the Royal College of Paediatrics and Child Health (RCPCH, 2020) highlight the risk factor of obesity in childhood and the effect it can have developing a range of health conditions and risks not only in childhood but later in life. (Figure 1) For example, conditions such breathing and musculoskeletal conditions, liver disease, as well as emotional and psychological effects. Potentially causing low self-esteem, anxiety, and depression. Additionally identifying obesity in childhood can lead to type 2 diabetes in the future or even heart disease (Every Child Wales, 2016;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Marus</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Danielsen and Hagman, 2022). Moreover, RCPCH&amp;Us-Wales (2020) (Figure 2) shows that in Wales, obesity affects 26% of children compared to the UK average of 24%. Highlighting that we need to address this in Wales. However, nationally the National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Insitute</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for Health and Care (2023) have observed an upward trend in overweight and obesity rates in the UK, a pattern expected to continue.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How they measure obesity?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National Institute for Health and Care Excellence (NICE, 2023), recommends the Body Mass Index scale (BMI) as a tool to assess a healthy weight, and is used in the UK and globally to measure weight, in relation to height, also considering age and gender. Moreover, the National Child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Measurment</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Programme (NCMP) is a collaborative effort across all four countries of the UK, designed to record children’s height and weight when they start primary school (Figure 3). WHO (2024) state that for children under the age of 5, being more than two standard deviations above the mean BMI is considered overweight, whereas, if they are more than three standard deviations above, they are classified as obese. For children aged between 5 and 19 if their BMI is greater than 2 standard deviations, they are classified as obese. However, recent research states the BMI scale is outdated, and suggests using waist-to-height ratio method in addition (Foster, 2024). Welsh Government, Healthy Weight: Healthy Wales (2021) are aware that obesity is more complex and have many factors to consider, decisions based on a holistic approach considering a family’s physical, psychological and social wellbeing.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What are the potential causes of obesity?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According to Hughes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(2021) there are many factors that can cause obesity, environmental, economic, social, genetic and psychological factors, however, stating the nation's main strategy to address obesity is dependent on nutrition and lack of physical activity. However, it is a child’s right to have the best possible start in life, with nutritious food, healthy mind and body, (Article 24, United Nations Convention on the Rights of the Child, no date) looking at figure 4 adapted from, Dahlgren and Whitehouse Social Model of Health adapted from Bronfenbrenner’s ecological theory, creating the ‘Rainbow Model’ is child centred, as children do not have control of their surroundings, and therefore there are layers of influences around them, from parents or caregivers and the household, additionally the neighbourhood in where they live and so on (Pearce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2019) Every Child Wales (ECW) (2021) agree, stating children whose role models at home with at least one parent or carer being classified as obese are more likely of developing the risk of weight related problems, compared to parents who are a healthy weight or overweight. ECW identify a holistic approach to supporting and maintaining a healthy weight.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Figure 4: Social determinants of child health, (Adapted from Bronfenbrenner and Dahlgren and Whitehead, Pearce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2019).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Poverty and diet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economic and environmental factors can stem from many factors, such as families who are unemployed and who experience social exclusion, which can affect health and wellbeing (United Nations, 2023).</a:t>
            </a:r>
            <a:r>
              <a:rPr kumimoji="0" lang="en-GB" altLang="en-US" sz="6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Figure 5 showing the impact poverty can have on a child’s life.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Furthermore, a study by Kim and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Knesebeck</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(2018) indicated that households with lower income are more likely to become obese. </a:t>
            </a:r>
            <a:r>
              <a:rPr kumimoji="0" lang="en-GB" altLang="en-US" sz="6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According to the Joseph Rowntree Foundation (2022), and the Food Standards Agency (2022), who state 36% of people surveyed could not afford a healthy nutritious meal. However, Kaufman, Lynch and Wilkinson (2020), suggests, obesity can begin within the first 3 years of life, from overfeeding babies, using food as comfort, or bottle feeding with formula. RCPCH&amp;Us-Wales (2020) agree stating children from deprived areas have a 1.4% higher likelihood of being overweight or obese compared to the least deprived.  In response, Welsh Government (2022) have acknowledged the urgency of prioritising child health, in particular addressing obesity. They emphasise the integration of health education for children and encouraging a higher uptake of breast feeding, ensuring babies have a positive start in life.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Figure 5: How poverty affects children, (Action for Children, n.d.).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Screen time/exercise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In addition to diet, physical activity is being acknowledged as a significant contributor to childhood obesity. Findings from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Salway</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(2022), indicate a reduced level of physical activity, started due to restrictions during the Covid-19 Pandemic, identifying physical activity among children are lower than before, suggesting that an understanding of the importance of physical exercise is paramount for supporting the recovery and supporting healthy bodies and wellbeing.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The World Health Organisation (2019) emphasise the importance of limiting sedentary screen time and recommends children between 1 and 5 years old should have not more than 1 hour daily. Additionally, WHO (2019) and the UK Chief Medical Officers, (2019) state children in this age group, throughout the day, at least 180 minutes, which is 3 hours of physical activity. For toddlers 1-2 this could look like standing, moving, rolling, and playing and children, getting older there should be activities that support vigorous activity.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What can be done to support healthier behaviours?</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Every Child Wales (2021) Weight Management Pathway Wales (2021) Identifies that it is a holistic approach from health professionals, such as GP’s, school nurses, along with school practitioners, who can support families with weight related challenges. Furthermore, </a:t>
            </a:r>
            <a:r>
              <a:rPr kumimoji="0" lang="en-GB" altLang="en-US" sz="6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Kaufman, Lynch and Wilkinson (2020)</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and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Jebeile</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(2022) highlight the importance of working with families to support behaviour changes, rather than focusing on weight, health, or appearance, promoting healthy habits, such as diet, reduced screen time and optimal sleep.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British Nutrition Foundation (2024) state a nutritious, balanced diet is essential for children’s growth, health, body function, a healthy weight and positive wellbeing. An unbalanced diet and unhealthy meals and a high intake of calories can lead to obesity. Therefore, an easy visual aid was created by Gov.UK (2016) from the age of 3 the Eatwell Guide, shown in Figure 7. Children until the age of 2 have different requirements, and the NHS (2020) recommends breast milk, as it is perfectly balanced for the human baby, and they require a different diet. The NHS (2022) emphasise eating 5 portions of fruit and vegetables a day to keep healthy as these foods provide, vitamins, minerals, and fibre. Endorsed by the World Health Organisation (2020) as lowering risk of serious health problems. Additionally, physical exercise is an important factor to our daily lives. The Daily Mile is encouraged in schools to get active (Cardiff and Vales University Health Board, n.d). Booth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(2022) agrees from their study in schools, the Daily Mile, presented long term positives on children's wellbeing and fitness.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So how is this implemented? </a:t>
            </a: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Welsh Government (2022b) rolled out the provision of Universal School Meals to target child poverty and ensure every child does not feel hungry in school and encouraging eating nutritious meals. Cohen,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(2021) highlight the significant influence that school settings have in promoting healthy behaviours, to children’s nutrition and overall health and wellbeing. The study shows that provision of Universal School Meals, provides children with an improved dietary quality and for some families providing security of a nutritious, warm meal. However, Cohen </a:t>
            </a:r>
            <a:r>
              <a:rPr kumimoji="0" lang="en-GB" altLang="en-US" sz="6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et al. </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(2021) suggest it could impact BMI if children are having breakfast at home, then again in school.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Wales has created a Healthy Wales policy, with many factors, one of which is to increase and share the benefits of physical activity for everyone, working in line with Public Health Wales (2017) to prevent and reduce obesity. Furthermore, play especially outdoors, in natural play spaces, boosts children’s physical activity and also provides different types of play opportunities which enhance children's health and development (Herrington and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Brussoni</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2015). Furthermore, Children’s Rights, United Nations Convention on the Rights of the Child (UNCRC) (no date) Article 3, children have the right to play. Wales promotes the importance of play and created a Play Wales Policy. However, play in recent years has turned to ‘gaming’ Greenspan from Harvard Health (2020) argue although online gaming can support socialisation and provide enjoyment, it can cause risks such as lack of exercise and repetitive stress injuries and vision problems. </a:t>
            </a: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My Experience with supporting poverty and promoting healthy behaviour’s.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My experience, especially in the last 6 years where I have run a 3-week summer club programme, a Welsh Government incentive called Food and Fun, offered to children in particular children’s families who receive ‘free school meals’ in line with the Education Act 1996 edited 2024, for disadvantaged pupils. However, </a:t>
            </a:r>
            <a:r>
              <a:rPr kumimoji="0" lang="en-GB" altLang="en-US" sz="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Gdula</a:t>
            </a: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and Williams (2024) state in the Food and Fun Report, that schools with 16% and above of free school meals can apply, yet it is open to all pupils. The aims are to improve mental health and emotional wellbeing, as well as providing and improving physical activity and diet behaviour of primary school children from 5 –11 years old (Welsh Local Government Association, WLGA, 2019). From running this club, I received nutrition training from dietitians, on how to support children’s diet and how to promote healthier diet behaviours. I delivered 6 sessions to each group of children, 80 children in total, and learning along the way the diet behaviours the children and their families have, from the number of free sugars ‘treats’ to what types of foods they eat. Most of the children over the years have informed me of some of the changes they have made to their diet from learning about free sugars.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From delivering this programme I was able to promote a minimum of an hour of physical exercise as well as promoting drinking more water and healthy food behaviours.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additional aim of Food and Fun, is to work alongside parents and multi-agency teams, having learnt about nutrition I was able to support and direct parents, but also work with the dietitians, being able to ask them directly to then provide the parents with professional answers. Other multi agency teams I worked with by setting up physical activities, and in some cases the coaches from these sessions have identified potential skills and abilities of certain children and being able to sign post them to continue training etc.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Aptos" panose="020B0004020202020204" pitchFamily="34" charset="0"/>
                <a:cs typeface="Segoe UI" panose="020B0502040204020203" pitchFamily="34" charset="0"/>
              </a:rPr>
              <a:t>Figure# Showing the Eatwell Guide. (Gov.uk, 2016)  </a:t>
            </a:r>
            <a:endParaRPr lang="en-GB" altLang="en-US" sz="6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RCPCH&amp;Us-Wales, 2020. Showing overweight or obesity within the for nations of the UK.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10 Steps for parents/carers to support healthy behaviours (Every Child, n.d).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600" b="0" i="0" u="none" strike="noStrike" cap="none" normalizeH="0" baseline="0" dirty="0">
              <a:ln>
                <a:noFill/>
              </a:ln>
              <a:solidFill>
                <a:schemeClr val="tx1"/>
              </a:solidFill>
              <a:effectLst/>
              <a:latin typeface="Arial" panose="020B0604020202020204" pitchFamily="34" charset="0"/>
            </a:endParaRPr>
          </a:p>
        </p:txBody>
      </p:sp>
      <p:pic>
        <p:nvPicPr>
          <p:cNvPr id="1026" name="Picture 2">
            <a:extLst>
              <a:ext uri="{FF2B5EF4-FFF2-40B4-BE49-F238E27FC236}">
                <a16:creationId xmlns:a16="http://schemas.microsoft.com/office/drawing/2014/main" id="{2D82C742-7B41-E591-6DBD-F52FE3E790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2214225"/>
            <a:ext cx="6696075"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803869"/>
      </p:ext>
    </p:extLst>
  </p:cSld>
  <p:clrMapOvr>
    <a:masterClrMapping/>
  </p:clrMapOvr>
</p:sld>
</file>

<file path=ppt/theme/theme1.xml><?xml version="1.0" encoding="utf-8"?>
<a:theme xmlns:a="http://schemas.openxmlformats.org/drawingml/2006/main" name=" Healthy Life Plan by Slidesgo">
  <a:themeElements>
    <a:clrScheme name="Simple Light">
      <a:dk1>
        <a:srgbClr val="191919"/>
      </a:dk1>
      <a:lt1>
        <a:srgbClr val="FFFFFF"/>
      </a:lt1>
      <a:dk2>
        <a:srgbClr val="33DDCC"/>
      </a:dk2>
      <a:lt2>
        <a:srgbClr val="F9D07D"/>
      </a:lt2>
      <a:accent1>
        <a:srgbClr val="F0ACBB"/>
      </a:accent1>
      <a:accent2>
        <a:srgbClr val="B7ECF9"/>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14071</TotalTime>
  <Words>5010</Words>
  <Application>Microsoft Office PowerPoint</Application>
  <PresentationFormat>A3 Paper (297x420 mm)</PresentationFormat>
  <Paragraphs>103</Paragraphs>
  <Slides>6</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Aptos</vt:lpstr>
      <vt:lpstr>Shadows Into Light</vt:lpstr>
      <vt:lpstr>Lexend</vt:lpstr>
      <vt:lpstr>Bebas Neue</vt:lpstr>
      <vt:lpstr>Anaheim</vt:lpstr>
      <vt:lpstr>Calibri</vt:lpstr>
      <vt:lpstr>Arial</vt:lpstr>
      <vt:lpstr>Segoe UI</vt:lpstr>
      <vt:lpstr> Healthy Life Plan by Slidesgo</vt:lpstr>
      <vt:lpstr> The effects of Health, Wellbeing and Lifestyles on children in the Early Years.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effects of Health, Wellbeing and Lifestyles on children in the Early Years.</dc:title>
  <dc:creator>Student</dc:creator>
  <cp:lastModifiedBy>Stephanie Barrett (2306819)</cp:lastModifiedBy>
  <cp:revision>3</cp:revision>
  <dcterms:modified xsi:type="dcterms:W3CDTF">2024-06-25T17:20:42Z</dcterms:modified>
</cp:coreProperties>
</file>