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4" r:id="rId8"/>
    <p:sldId id="262" r:id="rId9"/>
    <p:sldId id="263" r:id="rId10"/>
    <p:sldId id="266" r:id="rId11"/>
    <p:sldId id="267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9FBA021-9DE9-4354-BCC0-0B731B9BE383}" type="datetimeFigureOut">
              <a:rPr lang="en-GB" smtClean="0"/>
              <a:pPr/>
              <a:t>06/04/2011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100DF7C-CAF5-4369-87B0-5201A97A2A1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POLITICS OF ‘CONVICTION’</a:t>
            </a:r>
            <a:endParaRPr lang="en-GB" dirty="0"/>
          </a:p>
        </p:txBody>
      </p:sp>
      <p:pic>
        <p:nvPicPr>
          <p:cNvPr id="6" name="Content Placeholder 5" descr="THATCH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600200"/>
            <a:ext cx="4464496" cy="4708525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‘CAPTURING’ THATCHERISM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Libertarian?:</a:t>
            </a:r>
          </a:p>
          <a:p>
            <a:r>
              <a:rPr lang="en-GB" dirty="0" smtClean="0"/>
              <a:t>Individual liberty and freedom</a:t>
            </a:r>
          </a:p>
          <a:p>
            <a:r>
              <a:rPr lang="en-GB" dirty="0" smtClean="0"/>
              <a:t>Rolling back the State – free market economics</a:t>
            </a:r>
          </a:p>
          <a:p>
            <a:r>
              <a:rPr lang="en-GB" dirty="0" smtClean="0"/>
              <a:t>Supply-side economics - control of the money supply</a:t>
            </a:r>
          </a:p>
          <a:p>
            <a:r>
              <a:rPr lang="en-GB" dirty="0" smtClean="0"/>
              <a:t>Low tax policy</a:t>
            </a:r>
          </a:p>
          <a:p>
            <a:r>
              <a:rPr lang="en-GB" dirty="0" smtClean="0"/>
              <a:t>‘Self Help’ approach to welfare</a:t>
            </a:r>
          </a:p>
          <a:p>
            <a:r>
              <a:rPr lang="en-GB" dirty="0" smtClean="0"/>
              <a:t>Privatisation of nationalised industry – steel, coal, gas and electricity, </a:t>
            </a:r>
          </a:p>
          <a:p>
            <a:r>
              <a:rPr lang="en-GB" dirty="0" smtClean="0"/>
              <a:t>Challenging and constraining the Trade Unions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‘CAPTURING’ THATCHERISM</a:t>
            </a:r>
            <a:endParaRPr lang="en-GB" dirty="0"/>
          </a:p>
        </p:txBody>
      </p:sp>
      <p:pic>
        <p:nvPicPr>
          <p:cNvPr id="5" name="Content Placeholder 4" descr="Hayek_portrai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700808"/>
            <a:ext cx="3024336" cy="417646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Friedrich Hayek (1899-1992)</a:t>
            </a:r>
          </a:p>
          <a:p>
            <a:r>
              <a:rPr lang="en-GB" dirty="0" smtClean="0"/>
              <a:t>Austrian-born; British citizen in 1938</a:t>
            </a:r>
          </a:p>
          <a:p>
            <a:r>
              <a:rPr lang="en-GB" dirty="0" smtClean="0"/>
              <a:t>Defended ‘Classical Liberalism’ and free market capitalism against socialism and collectivism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‘CAPTURING’ THATCHERISM </a:t>
            </a:r>
            <a:endParaRPr lang="en-GB" dirty="0"/>
          </a:p>
        </p:txBody>
      </p:sp>
      <p:pic>
        <p:nvPicPr>
          <p:cNvPr id="6" name="Content Placeholder 5" descr="friedma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18636" y="1600200"/>
            <a:ext cx="3115727" cy="4525963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Milton Friedman (1912-2006)</a:t>
            </a:r>
          </a:p>
          <a:p>
            <a:r>
              <a:rPr lang="en-GB" dirty="0" smtClean="0"/>
              <a:t>Free market macro-economics and ‘Monetarism’</a:t>
            </a:r>
          </a:p>
          <a:p>
            <a:r>
              <a:rPr lang="en-GB" dirty="0" smtClean="0"/>
              <a:t>Control inflation by controlling the money supply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ALTERNATIVE - KEYNESIANISM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John Maynard Keynes (1883-1946)</a:t>
            </a:r>
          </a:p>
          <a:p>
            <a:r>
              <a:rPr lang="en-GB" dirty="0" smtClean="0"/>
              <a:t>Advocated a mixed economy and the active participation of the state including:</a:t>
            </a:r>
          </a:p>
          <a:p>
            <a:r>
              <a:rPr lang="en-GB" dirty="0" smtClean="0"/>
              <a:t>Central Bank involvement in  monetary policy</a:t>
            </a:r>
          </a:p>
          <a:p>
            <a:r>
              <a:rPr lang="en-GB" dirty="0" smtClean="0"/>
              <a:t>Government stimulus programmes</a:t>
            </a:r>
          </a:p>
          <a:p>
            <a:endParaRPr lang="en-GB" dirty="0"/>
          </a:p>
        </p:txBody>
      </p:sp>
      <p:pic>
        <p:nvPicPr>
          <p:cNvPr id="5" name="Content Placeholder 4" descr="KEYNES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80112" y="1916832"/>
            <a:ext cx="2664296" cy="381642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Satirical label given to the ‘Consensus’ politics and economic policy from the 1950s</a:t>
            </a:r>
          </a:p>
          <a:p>
            <a:r>
              <a:rPr lang="en-GB" dirty="0" smtClean="0"/>
              <a:t>Play on </a:t>
            </a:r>
            <a:r>
              <a:rPr lang="en-GB" dirty="0" err="1" smtClean="0"/>
              <a:t>Rab</a:t>
            </a:r>
            <a:r>
              <a:rPr lang="en-GB" dirty="0" smtClean="0"/>
              <a:t> Butler (1902-1982) Chancellor from 1952-55 under Churchill and Eden; and Hugh </a:t>
            </a:r>
            <a:r>
              <a:rPr lang="en-GB" dirty="0" err="1" smtClean="0"/>
              <a:t>Gaitskill</a:t>
            </a:r>
            <a:r>
              <a:rPr lang="en-GB" dirty="0" smtClean="0"/>
              <a:t> (1906-63), Chancellor 1950-51 under Attlee, and leader of the Labour Party from 1955-63</a:t>
            </a:r>
          </a:p>
          <a:p>
            <a:r>
              <a:rPr lang="en-GB" dirty="0" smtClean="0"/>
              <a:t>‘Consensus’ politics dominated economic policy from 1950 to the advent of Monetarism (advocating a mixed economy with state intervention over health and education policy)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pic>
        <p:nvPicPr>
          <p:cNvPr id="7" name="Content Placeholder 6" descr="BUTLE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772816"/>
            <a:ext cx="2952328" cy="4248472"/>
          </a:xfrm>
        </p:spPr>
      </p:pic>
      <p:pic>
        <p:nvPicPr>
          <p:cNvPr id="8" name="Content Placeholder 7" descr="Gaitskel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53000" y="1772816"/>
            <a:ext cx="3429000" cy="432048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THATCHERISM contd...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Individual liberty and freedom</a:t>
            </a:r>
          </a:p>
          <a:p>
            <a:r>
              <a:rPr lang="en-GB" dirty="0" smtClean="0"/>
              <a:t>Minimal state involvement?</a:t>
            </a:r>
          </a:p>
          <a:p>
            <a:r>
              <a:rPr lang="en-GB" dirty="0" smtClean="0"/>
              <a:t>But also: </a:t>
            </a:r>
          </a:p>
          <a:p>
            <a:r>
              <a:rPr lang="en-GB" dirty="0" smtClean="0"/>
              <a:t>Policy of strong leadership to achieve ends e.g.</a:t>
            </a:r>
          </a:p>
          <a:p>
            <a:r>
              <a:rPr lang="en-GB" dirty="0" smtClean="0"/>
              <a:t>1. Law making to curb Trade Union power and the withdrawal of labour – limiting strike action and secondary </a:t>
            </a:r>
            <a:r>
              <a:rPr lang="en-GB" dirty="0" smtClean="0"/>
              <a:t>picketing</a:t>
            </a:r>
          </a:p>
          <a:p>
            <a:r>
              <a:rPr lang="en-GB" dirty="0" smtClean="0"/>
              <a:t>2. Confrontation with miners – 1984-85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3. </a:t>
            </a:r>
            <a:r>
              <a:rPr lang="en-GB" dirty="0" smtClean="0"/>
              <a:t>Privatisation of state industries – the mines, steel, energy and water </a:t>
            </a:r>
            <a:r>
              <a:rPr lang="en-GB" dirty="0" smtClean="0"/>
              <a:t>industries</a:t>
            </a:r>
          </a:p>
          <a:p>
            <a:r>
              <a:rPr lang="en-GB" dirty="0" smtClean="0"/>
              <a:t>4. </a:t>
            </a:r>
            <a:r>
              <a:rPr lang="en-GB" dirty="0" smtClean="0"/>
              <a:t>Tax Policy – late 1980s introduction of the </a:t>
            </a:r>
            <a:r>
              <a:rPr lang="en-GB" dirty="0" smtClean="0"/>
              <a:t>Poll Tax </a:t>
            </a:r>
            <a:r>
              <a:rPr lang="en-GB" dirty="0" smtClean="0"/>
              <a:t>(riots of 31 </a:t>
            </a:r>
            <a:r>
              <a:rPr lang="en-GB" dirty="0" smtClean="0"/>
              <a:t>March </a:t>
            </a:r>
            <a:r>
              <a:rPr lang="en-GB" dirty="0" smtClean="0"/>
              <a:t>1990)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FALKLANDS WAR</a:t>
            </a:r>
            <a:endParaRPr lang="en-GB"/>
          </a:p>
        </p:txBody>
      </p:sp>
      <p:pic>
        <p:nvPicPr>
          <p:cNvPr id="4" name="Content Placeholder 3" descr="falklands_ma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988840"/>
            <a:ext cx="5904656" cy="396044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FALKLANDS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April-June 1982 following invasion of The Falklands and South Georgia by Argentine forces</a:t>
            </a:r>
          </a:p>
          <a:p>
            <a:r>
              <a:rPr lang="en-GB" dirty="0" smtClean="0"/>
              <a:t>Followed long-term dispute over sovereignty</a:t>
            </a:r>
          </a:p>
          <a:p>
            <a:r>
              <a:rPr lang="en-GB" dirty="0" smtClean="0"/>
              <a:t>Confrontation at sea, on the islands, and in the air – 257 British military fatalities; 649 Argentine;  3 civilians</a:t>
            </a:r>
          </a:p>
          <a:p>
            <a:r>
              <a:rPr lang="en-GB" dirty="0" smtClean="0"/>
              <a:t>Conflict – sinking of the </a:t>
            </a:r>
            <a:r>
              <a:rPr lang="en-GB" dirty="0" err="1" smtClean="0"/>
              <a:t>Belgrano</a:t>
            </a:r>
            <a:r>
              <a:rPr lang="en-GB" dirty="0" smtClean="0"/>
              <a:t>; British naval losses; land battles (Goose Green, Tumbledown Mt, Stanley); losses at Bluff Cove/Fitzroy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AFTERMATH OF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Thatcher’s standing in the country bolstered – Conservatives went on to win 1983 election </a:t>
            </a:r>
          </a:p>
          <a:p>
            <a:r>
              <a:rPr lang="en-GB" dirty="0" smtClean="0"/>
              <a:t>Period of patriotic fervour and national pride epitomised by Thatcher’s strong leadership</a:t>
            </a:r>
          </a:p>
          <a:p>
            <a:r>
              <a:rPr lang="en-GB" dirty="0" smtClean="0"/>
              <a:t>Full citizenship given to Islanders – period of improved standard of living, and relative economic prosperity and investment</a:t>
            </a:r>
          </a:p>
          <a:p>
            <a:r>
              <a:rPr lang="en-GB" dirty="0" smtClean="0"/>
              <a:t>Fall of </a:t>
            </a:r>
            <a:r>
              <a:rPr lang="en-GB" dirty="0" err="1" smtClean="0"/>
              <a:t>Galtieri’s</a:t>
            </a:r>
            <a:r>
              <a:rPr lang="en-GB" dirty="0" smtClean="0"/>
              <a:t> Junta in Argentina; democracy restored in 1983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FALKLANDS</a:t>
            </a:r>
            <a:endParaRPr lang="en-GB" dirty="0"/>
          </a:p>
        </p:txBody>
      </p:sp>
      <p:pic>
        <p:nvPicPr>
          <p:cNvPr id="4" name="Content Placeholder 3" descr="Gotch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0226" y="1600200"/>
            <a:ext cx="3603547" cy="4708525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147</TotalTime>
  <Words>446</Words>
  <Application>Microsoft Office PowerPoint</Application>
  <PresentationFormat>On-screen Show (4:3)</PresentationFormat>
  <Paragraphs>49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Apex</vt:lpstr>
      <vt:lpstr>THE POLITICS OF ‘CONVICTION’</vt:lpstr>
      <vt:lpstr>‘CAPTURING’ THATCHERISM</vt:lpstr>
      <vt:lpstr>‘CAPTURING’ THATCHERISM</vt:lpstr>
      <vt:lpstr>‘CAPTURING’ THATCHERISM </vt:lpstr>
      <vt:lpstr>ALTERNATIVE - KEYNESIANISM</vt:lpstr>
      <vt:lpstr>‘BUTSKELLISM’</vt:lpstr>
      <vt:lpstr>‘BUTSKELLISM’</vt:lpstr>
      <vt:lpstr>THATCHERISM contd...</vt:lpstr>
      <vt:lpstr>THE FALKLANDS WAR</vt:lpstr>
      <vt:lpstr>FALKLANDS WAR</vt:lpstr>
      <vt:lpstr>AFTERMATH OF WAR</vt:lpstr>
      <vt:lpstr>FALKLANDS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POLITICS OF ‘CONVICTION’</dc:title>
  <dc:creator>Sony</dc:creator>
  <cp:lastModifiedBy>Sony</cp:lastModifiedBy>
  <cp:revision>21</cp:revision>
  <dcterms:created xsi:type="dcterms:W3CDTF">2011-04-05T15:54:12Z</dcterms:created>
  <dcterms:modified xsi:type="dcterms:W3CDTF">2011-04-06T07:53:36Z</dcterms:modified>
</cp:coreProperties>
</file>