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6"/>
  </p:notesMasterIdLst>
  <p:handoutMasterIdLst>
    <p:handoutMasterId r:id="rId17"/>
  </p:handoutMasterIdLst>
  <p:sldIdLst>
    <p:sldId id="280" r:id="rId2"/>
    <p:sldId id="281" r:id="rId3"/>
    <p:sldId id="294" r:id="rId4"/>
    <p:sldId id="283" r:id="rId5"/>
    <p:sldId id="284" r:id="rId6"/>
    <p:sldId id="285" r:id="rId7"/>
    <p:sldId id="295" r:id="rId8"/>
    <p:sldId id="286" r:id="rId9"/>
    <p:sldId id="287" r:id="rId10"/>
    <p:sldId id="288" r:id="rId11"/>
    <p:sldId id="289" r:id="rId12"/>
    <p:sldId id="290" r:id="rId13"/>
    <p:sldId id="291" r:id="rId14"/>
    <p:sldId id="292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373" autoAdjust="0"/>
  </p:normalViewPr>
  <p:slideViewPr>
    <p:cSldViewPr>
      <p:cViewPr varScale="1">
        <p:scale>
          <a:sx n="59" d="100"/>
          <a:sy n="59" d="100"/>
        </p:scale>
        <p:origin x="912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5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1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5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84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1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6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27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95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53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32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4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EAP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Study </a:t>
            </a: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kills for Students</a:t>
            </a: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 flipH="1">
            <a:off x="539552" y="1825625"/>
            <a:ext cx="89098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 smtClean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772816"/>
            <a:ext cx="288677" cy="39707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altLang="cy-GB" sz="2000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971600" y="1628775"/>
            <a:ext cx="7481838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</a:t>
            </a: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</a:t>
            </a: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</a:t>
            </a:r>
            <a:endParaRPr lang="en-GB" altLang="cy-GB" sz="2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825625"/>
            <a:ext cx="8191822" cy="4351338"/>
          </a:xfrm>
        </p:spPr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Academic article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Video clip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Note taking activities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take notes?</a:t>
            </a:r>
            <a:endParaRPr lang="en-GB" altLang="en-US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270942" cy="4351338"/>
          </a:xfrm>
        </p:spPr>
        <p:txBody>
          <a:bodyPr/>
          <a:lstStyle/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1331640" y="1825625"/>
            <a:ext cx="7183710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rmAutofit fontScale="90000"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  <a:endParaRPr lang="cy-GB" altLang="cy-GB" sz="36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141784" cy="3816350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1187624" y="1628775"/>
            <a:ext cx="7270576" cy="4467225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2158" y="4005064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 </a:t>
            </a:r>
            <a:endParaRPr lang="en-GB" altLang="cy-GB" sz="40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en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55576" y="1825625"/>
            <a:ext cx="7759774" cy="4351338"/>
          </a:xfrm>
        </p:spPr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tidy and organised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5659554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346638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  <a:endParaRPr lang="en-GB" altLang="cy-GB" sz="4000" dirty="0" smtClean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83568" y="1825625"/>
            <a:ext cx="7831782" cy="4351338"/>
          </a:xfrm>
        </p:spPr>
        <p:txBody>
          <a:bodyPr>
            <a:normAutofit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Keywords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Main ideas/messages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words/phrases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abbreviations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Record sources (references)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 should avoid...</a:t>
            </a:r>
            <a:endParaRPr lang="cy-GB" altLang="cy-GB" sz="4000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755576" y="1825625"/>
            <a:ext cx="7759774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Copying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Rewriting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Forgetting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Writing the notes in Mandarin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827584" y="1825625"/>
            <a:ext cx="7687766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  <a:hlinkClick r:id="rId3"/>
              </a:rPr>
              <a:t>www.youtube.com/watch?v=Cum3k-Wglfw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39552" y="1825625"/>
            <a:ext cx="7975798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an article from a 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journal for one of your other modules and </a:t>
            </a: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take notes.</a:t>
            </a:r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852936"/>
            <a:ext cx="1838325" cy="24860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410" y="2777331"/>
            <a:ext cx="2059669" cy="27006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605" y="2847632"/>
            <a:ext cx="1847850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 lectures....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539552" y="1825625"/>
            <a:ext cx="7975798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note taking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en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en-GB" altLang="cy-GB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are the note taking strategies?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079" y="2564904"/>
            <a:ext cx="2457450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After the lecture....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Wadsworth: Thomson Learning.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</a:t>
            </a:r>
            <a:r>
              <a:rPr lang="en-US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www.youtube.com/watch?v=Cum3k-Wglfw</a:t>
            </a:r>
            <a:r>
              <a:rPr lang="en-US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  [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Accessed: August 13 2018].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 smtClean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454</TotalTime>
  <Words>307</Words>
  <Application>Microsoft Office PowerPoint</Application>
  <PresentationFormat>On-screen Show (4:3)</PresentationFormat>
  <Paragraphs>76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Wingdings</vt:lpstr>
      <vt:lpstr>Office Theme</vt:lpstr>
      <vt:lpstr>PowerPoint Presentation</vt:lpstr>
      <vt:lpstr> Contents</vt:lpstr>
      <vt:lpstr> Resources</vt:lpstr>
      <vt:lpstr>  Why take notes?</vt:lpstr>
      <vt:lpstr> How to take notes</vt:lpstr>
      <vt:lpstr> How to take notes </vt:lpstr>
      <vt:lpstr>PowerPoint Presentation</vt:lpstr>
      <vt:lpstr> Strategies</vt:lpstr>
      <vt:lpstr> You should avoid...</vt:lpstr>
      <vt:lpstr> Note taking task </vt:lpstr>
      <vt:lpstr> Note taking task </vt:lpstr>
      <vt:lpstr> In lectures....</vt:lpstr>
      <vt:lpstr> After the lecture....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35</cp:revision>
  <cp:lastPrinted>2015-09-24T13:40:47Z</cp:lastPrinted>
  <dcterms:created xsi:type="dcterms:W3CDTF">2015-04-14T15:21:28Z</dcterms:created>
  <dcterms:modified xsi:type="dcterms:W3CDTF">2020-10-13T09:08:30Z</dcterms:modified>
</cp:coreProperties>
</file>