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media/audio1.wav" ContentType="audio/wav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99" r:id="rId2"/>
    <p:sldId id="256" r:id="rId3"/>
    <p:sldId id="257" r:id="rId4"/>
    <p:sldId id="298" r:id="rId5"/>
    <p:sldId id="267" r:id="rId6"/>
    <p:sldId id="274" r:id="rId7"/>
    <p:sldId id="260" r:id="rId8"/>
    <p:sldId id="265" r:id="rId9"/>
    <p:sldId id="270" r:id="rId10"/>
    <p:sldId id="273" r:id="rId11"/>
    <p:sldId id="269" r:id="rId12"/>
    <p:sldId id="272" r:id="rId13"/>
    <p:sldId id="261" r:id="rId14"/>
    <p:sldId id="262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9F103-664D-47B0-8CFD-C79F312D5F1B}" v="1" dt="2020-04-21T12:55:23.2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19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56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C998A4BF-7CE7-40D7-90EA-55B0B8437BF1}"/>
    <pc:docChg chg="undo custSel addSld delSld modSld sldOrd">
      <pc:chgData name="Angharad David" userId="c51a885d-243f-43b5-8752-5e4087bafa25" providerId="ADAL" clId="{C998A4BF-7CE7-40D7-90EA-55B0B8437BF1}" dt="2020-01-23T07:32:39.488" v="3023"/>
      <pc:docMkLst>
        <pc:docMk/>
      </pc:docMkLst>
      <pc:sldChg chg="addSp delSp modSp ord">
        <pc:chgData name="Angharad David" userId="c51a885d-243f-43b5-8752-5e4087bafa25" providerId="ADAL" clId="{C998A4BF-7CE7-40D7-90EA-55B0B8437BF1}" dt="2020-01-20T18:32:31.019" v="2830" actId="20577"/>
        <pc:sldMkLst>
          <pc:docMk/>
          <pc:sldMk cId="2006834941" sldId="256"/>
        </pc:sldMkLst>
        <pc:spChg chg="add mod">
          <ac:chgData name="Angharad David" userId="c51a885d-243f-43b5-8752-5e4087bafa25" providerId="ADAL" clId="{C998A4BF-7CE7-40D7-90EA-55B0B8437BF1}" dt="2020-01-18T15:46:53.149" v="90" actId="20577"/>
          <ac:spMkLst>
            <pc:docMk/>
            <pc:sldMk cId="2006834941" sldId="256"/>
            <ac:spMk id="2" creationId="{E5D61E89-5AEB-444B-8CB4-98A458B1B7C4}"/>
          </ac:spMkLst>
        </pc:spChg>
        <pc:spChg chg="add mod">
          <ac:chgData name="Angharad David" userId="c51a885d-243f-43b5-8752-5e4087bafa25" providerId="ADAL" clId="{C998A4BF-7CE7-40D7-90EA-55B0B8437BF1}" dt="2020-01-20T18:31:18.050" v="2815" actId="208"/>
          <ac:spMkLst>
            <pc:docMk/>
            <pc:sldMk cId="2006834941" sldId="256"/>
            <ac:spMk id="3" creationId="{6A447F85-61FE-4F64-A224-03257406E99F}"/>
          </ac:spMkLst>
        </pc:spChg>
        <pc:spChg chg="mod">
          <ac:chgData name="Angharad David" userId="c51a885d-243f-43b5-8752-5e4087bafa25" providerId="ADAL" clId="{C998A4BF-7CE7-40D7-90EA-55B0B8437BF1}" dt="2020-01-20T18:30:52.938" v="2811" actId="20577"/>
          <ac:spMkLst>
            <pc:docMk/>
            <pc:sldMk cId="2006834941" sldId="256"/>
            <ac:spMk id="4" creationId="{51814249-E524-426C-93CA-1EEC2B831B0F}"/>
          </ac:spMkLst>
        </pc:spChg>
        <pc:spChg chg="del mod">
          <ac:chgData name="Angharad David" userId="c51a885d-243f-43b5-8752-5e4087bafa25" providerId="ADAL" clId="{C998A4BF-7CE7-40D7-90EA-55B0B8437BF1}" dt="2020-01-20T18:31:38.206" v="2817" actId="478"/>
          <ac:spMkLst>
            <pc:docMk/>
            <pc:sldMk cId="2006834941" sldId="256"/>
            <ac:spMk id="5" creationId="{69555063-FD94-43CD-BFD6-BD09550D3337}"/>
          </ac:spMkLst>
        </pc:spChg>
        <pc:spChg chg="add mod">
          <ac:chgData name="Angharad David" userId="c51a885d-243f-43b5-8752-5e4087bafa25" providerId="ADAL" clId="{C998A4BF-7CE7-40D7-90EA-55B0B8437BF1}" dt="2020-01-20T18:32:31.019" v="2830" actId="20577"/>
          <ac:spMkLst>
            <pc:docMk/>
            <pc:sldMk cId="2006834941" sldId="256"/>
            <ac:spMk id="6" creationId="{42727DD8-CA0B-4488-B197-81161076C753}"/>
          </ac:spMkLst>
        </pc:spChg>
        <pc:picChg chg="mod">
          <ac:chgData name="Angharad David" userId="c51a885d-243f-43b5-8752-5e4087bafa25" providerId="ADAL" clId="{C998A4BF-7CE7-40D7-90EA-55B0B8437BF1}" dt="2020-01-18T15:49:55.265" v="234" actId="14100"/>
          <ac:picMkLst>
            <pc:docMk/>
            <pc:sldMk cId="2006834941" sldId="256"/>
            <ac:picMk id="1026" creationId="{B09C2DAD-554B-46DA-9178-98146F5DA57F}"/>
          </ac:picMkLst>
        </pc:picChg>
      </pc:sldChg>
      <pc:sldChg chg="addSp delSp modSp ord">
        <pc:chgData name="Angharad David" userId="c51a885d-243f-43b5-8752-5e4087bafa25" providerId="ADAL" clId="{C998A4BF-7CE7-40D7-90EA-55B0B8437BF1}" dt="2020-01-20T18:28:42.257" v="2806"/>
        <pc:sldMkLst>
          <pc:docMk/>
          <pc:sldMk cId="1569409240" sldId="257"/>
        </pc:sldMkLst>
        <pc:spChg chg="del mod">
          <ac:chgData name="Angharad David" userId="c51a885d-243f-43b5-8752-5e4087bafa25" providerId="ADAL" clId="{C998A4BF-7CE7-40D7-90EA-55B0B8437BF1}" dt="2020-01-18T15:48:25.209" v="225" actId="478"/>
          <ac:spMkLst>
            <pc:docMk/>
            <pc:sldMk cId="1569409240" sldId="257"/>
            <ac:spMk id="2" creationId="{8C223518-524E-46A6-9C6F-5A86D3D0DF57}"/>
          </ac:spMkLst>
        </pc:spChg>
        <pc:spChg chg="mod">
          <ac:chgData name="Angharad David" userId="c51a885d-243f-43b5-8752-5e4087bafa25" providerId="ADAL" clId="{C998A4BF-7CE7-40D7-90EA-55B0B8437BF1}" dt="2020-01-20T18:26:18.859" v="2803" actId="27636"/>
          <ac:spMkLst>
            <pc:docMk/>
            <pc:sldMk cId="1569409240" sldId="257"/>
            <ac:spMk id="3" creationId="{2DCBDDAD-4E84-4E76-934D-A99D7B60E2E7}"/>
          </ac:spMkLst>
        </pc:spChg>
        <pc:spChg chg="add del mod">
          <ac:chgData name="Angharad David" userId="c51a885d-243f-43b5-8752-5e4087bafa25" providerId="ADAL" clId="{C998A4BF-7CE7-40D7-90EA-55B0B8437BF1}" dt="2020-01-18T15:48:27.333" v="226" actId="478"/>
          <ac:spMkLst>
            <pc:docMk/>
            <pc:sldMk cId="1569409240" sldId="257"/>
            <ac:spMk id="5" creationId="{A5A9AC72-82D2-4555-8529-7E1FC1D7D893}"/>
          </ac:spMkLst>
        </pc:spChg>
      </pc:sldChg>
      <pc:sldChg chg="addSp delSp modSp del setBg">
        <pc:chgData name="Angharad David" userId="c51a885d-243f-43b5-8752-5e4087bafa25" providerId="ADAL" clId="{C998A4BF-7CE7-40D7-90EA-55B0B8437BF1}" dt="2020-01-20T18:06:03.190" v="1455" actId="47"/>
        <pc:sldMkLst>
          <pc:docMk/>
          <pc:sldMk cId="2392323024" sldId="259"/>
        </pc:sldMkLst>
        <pc:spChg chg="mod">
          <ac:chgData name="Angharad David" userId="c51a885d-243f-43b5-8752-5e4087bafa25" providerId="ADAL" clId="{C998A4BF-7CE7-40D7-90EA-55B0B8437BF1}" dt="2020-01-20T18:03:59.098" v="1425" actId="20577"/>
          <ac:spMkLst>
            <pc:docMk/>
            <pc:sldMk cId="2392323024" sldId="259"/>
            <ac:spMk id="3" creationId="{F3EF24B9-585E-44C6-9BD3-D387A4D4DC05}"/>
          </ac:spMkLst>
        </pc:spChg>
        <pc:spChg chg="mod">
          <ac:chgData name="Angharad David" userId="c51a885d-243f-43b5-8752-5e4087bafa25" providerId="ADAL" clId="{C998A4BF-7CE7-40D7-90EA-55B0B8437BF1}" dt="2020-01-20T18:03:07.425" v="1416" actId="1076"/>
          <ac:spMkLst>
            <pc:docMk/>
            <pc:sldMk cId="2392323024" sldId="259"/>
            <ac:spMk id="5" creationId="{20CA4A01-5E6A-412C-B440-3E1F3DB7C279}"/>
          </ac:spMkLst>
        </pc:spChg>
        <pc:spChg chg="mod">
          <ac:chgData name="Angharad David" userId="c51a885d-243f-43b5-8752-5e4087bafa25" providerId="ADAL" clId="{C998A4BF-7CE7-40D7-90EA-55B0B8437BF1}" dt="2020-01-20T18:03:05.033" v="1415" actId="1076"/>
          <ac:spMkLst>
            <pc:docMk/>
            <pc:sldMk cId="2392323024" sldId="259"/>
            <ac:spMk id="6" creationId="{95572604-7CDC-45EB-BB00-06BB7DB98A5F}"/>
          </ac:spMkLst>
        </pc:spChg>
        <pc:spChg chg="del mod">
          <ac:chgData name="Angharad David" userId="c51a885d-243f-43b5-8752-5e4087bafa25" providerId="ADAL" clId="{C998A4BF-7CE7-40D7-90EA-55B0B8437BF1}" dt="2020-01-20T18:03:00.612" v="1414" actId="478"/>
          <ac:spMkLst>
            <pc:docMk/>
            <pc:sldMk cId="2392323024" sldId="259"/>
            <ac:spMk id="7" creationId="{259D3A17-6CE0-4DB9-8F7C-3094737B31D8}"/>
          </ac:spMkLst>
        </pc:spChg>
        <pc:picChg chg="mod modCrop">
          <ac:chgData name="Angharad David" userId="c51a885d-243f-43b5-8752-5e4087bafa25" providerId="ADAL" clId="{C998A4BF-7CE7-40D7-90EA-55B0B8437BF1}" dt="2020-01-20T18:02:55.919" v="1413" actId="14100"/>
          <ac:picMkLst>
            <pc:docMk/>
            <pc:sldMk cId="2392323024" sldId="259"/>
            <ac:picMk id="4" creationId="{EA0A98B6-9F8B-4B2F-953F-596734A9E832}"/>
          </ac:picMkLst>
        </pc:picChg>
        <pc:cxnChg chg="add del mod">
          <ac:chgData name="Angharad David" userId="c51a885d-243f-43b5-8752-5e4087bafa25" providerId="ADAL" clId="{C998A4BF-7CE7-40D7-90EA-55B0B8437BF1}" dt="2020-01-18T15:57:41.789" v="500" actId="11529"/>
          <ac:cxnSpMkLst>
            <pc:docMk/>
            <pc:sldMk cId="2392323024" sldId="259"/>
            <ac:cxnSpMk id="8" creationId="{33EB5E47-AF8E-4CB8-A994-8A3ED2650A93}"/>
          </ac:cxnSpMkLst>
        </pc:cxnChg>
        <pc:cxnChg chg="add mod">
          <ac:chgData name="Angharad David" userId="c51a885d-243f-43b5-8752-5e4087bafa25" providerId="ADAL" clId="{C998A4BF-7CE7-40D7-90EA-55B0B8437BF1}" dt="2020-01-20T18:04:02.332" v="1426" actId="1076"/>
          <ac:cxnSpMkLst>
            <pc:docMk/>
            <pc:sldMk cId="2392323024" sldId="259"/>
            <ac:cxnSpMk id="11" creationId="{D28624D2-80FE-4508-8CC5-38AC6C2A74C1}"/>
          </ac:cxnSpMkLst>
        </pc:cxnChg>
      </pc:sldChg>
      <pc:sldChg chg="delSp modSp add setBg">
        <pc:chgData name="Angharad David" userId="c51a885d-243f-43b5-8752-5e4087bafa25" providerId="ADAL" clId="{C998A4BF-7CE7-40D7-90EA-55B0B8437BF1}" dt="2020-01-20T18:19:48.081" v="1909" actId="1038"/>
        <pc:sldMkLst>
          <pc:docMk/>
          <pc:sldMk cId="749349542" sldId="260"/>
        </pc:sldMkLst>
        <pc:spChg chg="mod">
          <ac:chgData name="Angharad David" userId="c51a885d-243f-43b5-8752-5e4087bafa25" providerId="ADAL" clId="{C998A4BF-7CE7-40D7-90EA-55B0B8437BF1}" dt="2020-01-20T18:19:32.361" v="1860" actId="20577"/>
          <ac:spMkLst>
            <pc:docMk/>
            <pc:sldMk cId="749349542" sldId="260"/>
            <ac:spMk id="3" creationId="{00000000-0000-0000-0000-000000000000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2" creationId="{F8D8D35C-280D-4282-9928-3D0FF7E33C33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3" creationId="{B28E3997-DC2C-4827-A6FF-C37A9F6A9FC2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4" creationId="{A5341223-AC97-40F5-90F0-B9EA16D55820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5" creationId="{91A3926E-A35F-48BB-B1BF-BC7DC0BACE17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6" creationId="{DCC3CF10-89EA-424A-B450-10AE817A99ED}"/>
          </ac:spMkLst>
        </pc:spChg>
        <pc:spChg chg="mod">
          <ac:chgData name="Angharad David" userId="c51a885d-243f-43b5-8752-5e4087bafa25" providerId="ADAL" clId="{C998A4BF-7CE7-40D7-90EA-55B0B8437BF1}" dt="2020-01-20T18:19:48.081" v="1909" actId="1038"/>
          <ac:spMkLst>
            <pc:docMk/>
            <pc:sldMk cId="749349542" sldId="260"/>
            <ac:spMk id="17" creationId="{CCE9EDEC-45C9-45F4-88D9-B7844C716F4C}"/>
          </ac:spMkLst>
        </pc:spChg>
        <pc:picChg chg="del">
          <ac:chgData name="Angharad David" userId="c51a885d-243f-43b5-8752-5e4087bafa25" providerId="ADAL" clId="{C998A4BF-7CE7-40D7-90EA-55B0B8437BF1}" dt="2020-01-20T18:19:41.691" v="1862" actId="478"/>
          <ac:picMkLst>
            <pc:docMk/>
            <pc:sldMk cId="749349542" sldId="260"/>
            <ac:picMk id="4" creationId="{00000000-0000-0000-0000-000000000000}"/>
          </ac:picMkLst>
        </pc:picChg>
        <pc:cxnChg chg="del mod">
          <ac:chgData name="Angharad David" userId="c51a885d-243f-43b5-8752-5e4087bafa25" providerId="ADAL" clId="{C998A4BF-7CE7-40D7-90EA-55B0B8437BF1}" dt="2020-01-20T18:19:34.723" v="1861" actId="478"/>
          <ac:cxnSpMkLst>
            <pc:docMk/>
            <pc:sldMk cId="749349542" sldId="260"/>
            <ac:cxnSpMk id="6" creationId="{99B9E90A-2F67-4FCA-813F-DDB4F1141D7B}"/>
          </ac:cxnSpMkLst>
        </pc:cxnChg>
      </pc:sldChg>
      <pc:sldChg chg="delSp modSp del setBg">
        <pc:chgData name="Angharad David" userId="c51a885d-243f-43b5-8752-5e4087bafa25" providerId="ADAL" clId="{C998A4BF-7CE7-40D7-90EA-55B0B8437BF1}" dt="2020-01-18T17:00:15.946" v="1095" actId="47"/>
        <pc:sldMkLst>
          <pc:docMk/>
          <pc:sldMk cId="2954005258" sldId="260"/>
        </pc:sldMkLst>
        <pc:spChg chg="mod">
          <ac:chgData name="Angharad David" userId="c51a885d-243f-43b5-8752-5e4087bafa25" providerId="ADAL" clId="{C998A4BF-7CE7-40D7-90EA-55B0B8437BF1}" dt="2020-01-18T16:10:46.805" v="819" actId="14100"/>
          <ac:spMkLst>
            <pc:docMk/>
            <pc:sldMk cId="2954005258" sldId="260"/>
            <ac:spMk id="3" creationId="{AFBC3B3A-F28B-49D8-9CF9-BEF62F154463}"/>
          </ac:spMkLst>
        </pc:spChg>
        <pc:spChg chg="mod">
          <ac:chgData name="Angharad David" userId="c51a885d-243f-43b5-8752-5e4087bafa25" providerId="ADAL" clId="{C998A4BF-7CE7-40D7-90EA-55B0B8437BF1}" dt="2020-01-18T16:10:53.321" v="821" actId="1076"/>
          <ac:spMkLst>
            <pc:docMk/>
            <pc:sldMk cId="2954005258" sldId="260"/>
            <ac:spMk id="5" creationId="{992ABD39-63E0-4949-BE3F-EC1DBD46D6BD}"/>
          </ac:spMkLst>
        </pc:spChg>
        <pc:picChg chg="del mod">
          <ac:chgData name="Angharad David" userId="c51a885d-243f-43b5-8752-5e4087bafa25" providerId="ADAL" clId="{C998A4BF-7CE7-40D7-90EA-55B0B8437BF1}" dt="2020-01-18T17:00:07.304" v="1092" actId="478"/>
          <ac:picMkLst>
            <pc:docMk/>
            <pc:sldMk cId="2954005258" sldId="260"/>
            <ac:picMk id="4" creationId="{D7D26B04-C7D4-43D3-9B70-5A4C6AB0A4E2}"/>
          </ac:picMkLst>
        </pc:picChg>
      </pc:sldChg>
      <pc:sldChg chg="delSp modSp setBg delAnim modNotesTx">
        <pc:chgData name="Angharad David" userId="c51a885d-243f-43b5-8752-5e4087bafa25" providerId="ADAL" clId="{C998A4BF-7CE7-40D7-90EA-55B0B8437BF1}" dt="2020-01-20T18:09:38.473" v="1501" actId="207"/>
        <pc:sldMkLst>
          <pc:docMk/>
          <pc:sldMk cId="905563573" sldId="261"/>
        </pc:sldMkLst>
        <pc:spChg chg="mod">
          <ac:chgData name="Angharad David" userId="c51a885d-243f-43b5-8752-5e4087bafa25" providerId="ADAL" clId="{C998A4BF-7CE7-40D7-90EA-55B0B8437BF1}" dt="2020-01-20T18:09:35.472" v="1500" actId="207"/>
          <ac:spMkLst>
            <pc:docMk/>
            <pc:sldMk cId="905563573" sldId="261"/>
            <ac:spMk id="6" creationId="{8AD38320-5C68-4C35-9E74-5B1462E959ED}"/>
          </ac:spMkLst>
        </pc:spChg>
        <pc:spChg chg="mod">
          <ac:chgData name="Angharad David" userId="c51a885d-243f-43b5-8752-5e4087bafa25" providerId="ADAL" clId="{C998A4BF-7CE7-40D7-90EA-55B0B8437BF1}" dt="2020-01-20T18:09:19.516" v="1498" actId="403"/>
          <ac:spMkLst>
            <pc:docMk/>
            <pc:sldMk cId="905563573" sldId="261"/>
            <ac:spMk id="7" creationId="{8CEFC78B-6621-4959-A8F6-A25DA8C69049}"/>
          </ac:spMkLst>
        </pc:spChg>
        <pc:spChg chg="mod">
          <ac:chgData name="Angharad David" userId="c51a885d-243f-43b5-8752-5e4087bafa25" providerId="ADAL" clId="{C998A4BF-7CE7-40D7-90EA-55B0B8437BF1}" dt="2020-01-20T18:09:38.473" v="1501" actId="207"/>
          <ac:spMkLst>
            <pc:docMk/>
            <pc:sldMk cId="905563573" sldId="261"/>
            <ac:spMk id="8" creationId="{B6DA5E12-3715-4282-A692-D48C5F6EEBF7}"/>
          </ac:spMkLst>
        </pc:spChg>
        <pc:spChg chg="mod">
          <ac:chgData name="Angharad David" userId="c51a885d-243f-43b5-8752-5e4087bafa25" providerId="ADAL" clId="{C998A4BF-7CE7-40D7-90EA-55B0B8437BF1}" dt="2020-01-20T18:09:02.518" v="1490" actId="403"/>
          <ac:spMkLst>
            <pc:docMk/>
            <pc:sldMk cId="905563573" sldId="261"/>
            <ac:spMk id="9" creationId="{6E35301C-15E0-4B4B-BDA5-970F8D983E8F}"/>
          </ac:spMkLst>
        </pc:spChg>
        <pc:spChg chg="del">
          <ac:chgData name="Angharad David" userId="c51a885d-243f-43b5-8752-5e4087bafa25" providerId="ADAL" clId="{C998A4BF-7CE7-40D7-90EA-55B0B8437BF1}" dt="2020-01-20T18:08:44.088" v="1482" actId="478"/>
          <ac:spMkLst>
            <pc:docMk/>
            <pc:sldMk cId="905563573" sldId="261"/>
            <ac:spMk id="10" creationId="{3E94DA07-6EF5-42A5-B685-EBA82F425C7C}"/>
          </ac:spMkLst>
        </pc:spChg>
        <pc:spChg chg="del">
          <ac:chgData name="Angharad David" userId="c51a885d-243f-43b5-8752-5e4087bafa25" providerId="ADAL" clId="{C998A4BF-7CE7-40D7-90EA-55B0B8437BF1}" dt="2020-01-20T18:08:46.119" v="1483" actId="478"/>
          <ac:spMkLst>
            <pc:docMk/>
            <pc:sldMk cId="905563573" sldId="261"/>
            <ac:spMk id="11" creationId="{E79DC64E-9A5D-4B75-9CAA-7E4685024C3D}"/>
          </ac:spMkLst>
        </pc:spChg>
        <pc:picChg chg="mod modCrop">
          <ac:chgData name="Angharad David" userId="c51a885d-243f-43b5-8752-5e4087bafa25" providerId="ADAL" clId="{C998A4BF-7CE7-40D7-90EA-55B0B8437BF1}" dt="2020-01-20T18:08:52.879" v="1486" actId="1076"/>
          <ac:picMkLst>
            <pc:docMk/>
            <pc:sldMk cId="905563573" sldId="261"/>
            <ac:picMk id="5" creationId="{3B8E6400-4E64-46B0-9F98-F827D21C4ACC}"/>
          </ac:picMkLst>
        </pc:picChg>
      </pc:sldChg>
      <pc:sldChg chg="addSp delSp modSp setBg">
        <pc:chgData name="Angharad David" userId="c51a885d-243f-43b5-8752-5e4087bafa25" providerId="ADAL" clId="{C998A4BF-7CE7-40D7-90EA-55B0B8437BF1}" dt="2020-01-20T18:10:09.205" v="1512" actId="1076"/>
        <pc:sldMkLst>
          <pc:docMk/>
          <pc:sldMk cId="2657723638" sldId="262"/>
        </pc:sldMkLst>
        <pc:spChg chg="del">
          <ac:chgData name="Angharad David" userId="c51a885d-243f-43b5-8752-5e4087bafa25" providerId="ADAL" clId="{C998A4BF-7CE7-40D7-90EA-55B0B8437BF1}" dt="2020-01-18T16:11:19.118" v="822" actId="478"/>
          <ac:spMkLst>
            <pc:docMk/>
            <pc:sldMk cId="2657723638" sldId="262"/>
            <ac:spMk id="2" creationId="{0B81CD9B-6E89-4F5D-8D26-8332EF35AE38}"/>
          </ac:spMkLst>
        </pc:spChg>
        <pc:spChg chg="mod">
          <ac:chgData name="Angharad David" userId="c51a885d-243f-43b5-8752-5e4087bafa25" providerId="ADAL" clId="{C998A4BF-7CE7-40D7-90EA-55B0B8437BF1}" dt="2020-01-18T16:14:22.476" v="922" actId="115"/>
          <ac:spMkLst>
            <pc:docMk/>
            <pc:sldMk cId="2657723638" sldId="262"/>
            <ac:spMk id="3" creationId="{8A5C2CC0-44B4-4F9A-ADAE-2271115C76E6}"/>
          </ac:spMkLst>
        </pc:spChg>
        <pc:spChg chg="add del mod">
          <ac:chgData name="Angharad David" userId="c51a885d-243f-43b5-8752-5e4087bafa25" providerId="ADAL" clId="{C998A4BF-7CE7-40D7-90EA-55B0B8437BF1}" dt="2020-01-18T16:11:20.511" v="823" actId="478"/>
          <ac:spMkLst>
            <pc:docMk/>
            <pc:sldMk cId="2657723638" sldId="262"/>
            <ac:spMk id="8" creationId="{1F9006FC-94A5-436E-9056-D20F8B23C7DB}"/>
          </ac:spMkLst>
        </pc:spChg>
        <pc:picChg chg="mod">
          <ac:chgData name="Angharad David" userId="c51a885d-243f-43b5-8752-5e4087bafa25" providerId="ADAL" clId="{C998A4BF-7CE7-40D7-90EA-55B0B8437BF1}" dt="2020-01-20T18:10:03.597" v="1509" actId="1076"/>
          <ac:picMkLst>
            <pc:docMk/>
            <pc:sldMk cId="2657723638" sldId="262"/>
            <ac:picMk id="4" creationId="{F9E786EA-A0A6-4959-A918-976B038506DE}"/>
          </ac:picMkLst>
        </pc:picChg>
        <pc:picChg chg="del mod">
          <ac:chgData name="Angharad David" userId="c51a885d-243f-43b5-8752-5e4087bafa25" providerId="ADAL" clId="{C998A4BF-7CE7-40D7-90EA-55B0B8437BF1}" dt="2020-01-20T18:09:45.923" v="1502" actId="478"/>
          <ac:picMkLst>
            <pc:docMk/>
            <pc:sldMk cId="2657723638" sldId="262"/>
            <ac:picMk id="5" creationId="{6DD4E6DF-070D-424C-883A-930DE9868063}"/>
          </ac:picMkLst>
        </pc:picChg>
        <pc:picChg chg="mod">
          <ac:chgData name="Angharad David" userId="c51a885d-243f-43b5-8752-5e4087bafa25" providerId="ADAL" clId="{C998A4BF-7CE7-40D7-90EA-55B0B8437BF1}" dt="2020-01-20T18:10:09.205" v="1512" actId="1076"/>
          <ac:picMkLst>
            <pc:docMk/>
            <pc:sldMk cId="2657723638" sldId="262"/>
            <ac:picMk id="6" creationId="{2E9AE87C-8FB5-4CFA-B950-A46B2008913D}"/>
          </ac:picMkLst>
        </pc:picChg>
      </pc:sldChg>
      <pc:sldChg chg="delSp modSp setBg modNotesTx">
        <pc:chgData name="Angharad David" userId="c51a885d-243f-43b5-8752-5e4087bafa25" providerId="ADAL" clId="{C998A4BF-7CE7-40D7-90EA-55B0B8437BF1}" dt="2020-01-20T18:11:22.489" v="1537" actId="478"/>
        <pc:sldMkLst>
          <pc:docMk/>
          <pc:sldMk cId="3730967381" sldId="263"/>
        </pc:sldMkLst>
        <pc:spChg chg="mod">
          <ac:chgData name="Angharad David" userId="c51a885d-243f-43b5-8752-5e4087bafa25" providerId="ADAL" clId="{C998A4BF-7CE7-40D7-90EA-55B0B8437BF1}" dt="2020-01-18T16:16:30.603" v="982" actId="14100"/>
          <ac:spMkLst>
            <pc:docMk/>
            <pc:sldMk cId="3730967381" sldId="263"/>
            <ac:spMk id="2" creationId="{1F4E935C-6EDF-4A62-99D5-58AB94A082FE}"/>
          </ac:spMkLst>
        </pc:spChg>
        <pc:spChg chg="mod">
          <ac:chgData name="Angharad David" userId="c51a885d-243f-43b5-8752-5e4087bafa25" providerId="ADAL" clId="{C998A4BF-7CE7-40D7-90EA-55B0B8437BF1}" dt="2020-01-20T18:11:09.519" v="1533" actId="1076"/>
          <ac:spMkLst>
            <pc:docMk/>
            <pc:sldMk cId="3730967381" sldId="263"/>
            <ac:spMk id="10" creationId="{EB830C7E-45AD-4A9B-ABFD-00969D9C3B6D}"/>
          </ac:spMkLst>
        </pc:spChg>
        <pc:spChg chg="mod">
          <ac:chgData name="Angharad David" userId="c51a885d-243f-43b5-8752-5e4087bafa25" providerId="ADAL" clId="{C998A4BF-7CE7-40D7-90EA-55B0B8437BF1}" dt="2020-01-20T18:10:33.736" v="1521" actId="1076"/>
          <ac:spMkLst>
            <pc:docMk/>
            <pc:sldMk cId="3730967381" sldId="263"/>
            <ac:spMk id="11" creationId="{C97D95E5-34ED-4702-967F-BC1C7D83C38F}"/>
          </ac:spMkLst>
        </pc:spChg>
        <pc:spChg chg="del">
          <ac:chgData name="Angharad David" userId="c51a885d-243f-43b5-8752-5e4087bafa25" providerId="ADAL" clId="{C998A4BF-7CE7-40D7-90EA-55B0B8437BF1}" dt="2020-01-20T18:10:16.712" v="1514" actId="478"/>
          <ac:spMkLst>
            <pc:docMk/>
            <pc:sldMk cId="3730967381" sldId="263"/>
            <ac:spMk id="12" creationId="{824CBF08-7BF3-406C-9C3F-D7AD2BAB5647}"/>
          </ac:spMkLst>
        </pc:spChg>
        <pc:picChg chg="mod">
          <ac:chgData name="Angharad David" userId="c51a885d-243f-43b5-8752-5e4087bafa25" providerId="ADAL" clId="{C998A4BF-7CE7-40D7-90EA-55B0B8437BF1}" dt="2020-01-20T18:11:15.784" v="1535" actId="14100"/>
          <ac:picMkLst>
            <pc:docMk/>
            <pc:sldMk cId="3730967381" sldId="263"/>
            <ac:picMk id="4" creationId="{5C2F0A95-2806-4CE1-BD36-6FF5A19A869D}"/>
          </ac:picMkLst>
        </pc:picChg>
        <pc:picChg chg="del mod">
          <ac:chgData name="Angharad David" userId="c51a885d-243f-43b5-8752-5e4087bafa25" providerId="ADAL" clId="{C998A4BF-7CE7-40D7-90EA-55B0B8437BF1}" dt="2020-01-20T18:10:14.853" v="1513" actId="478"/>
          <ac:picMkLst>
            <pc:docMk/>
            <pc:sldMk cId="3730967381" sldId="263"/>
            <ac:picMk id="5" creationId="{82BDD5F4-DC15-4877-B84F-52B7C1BA7380}"/>
          </ac:picMkLst>
        </pc:picChg>
        <pc:picChg chg="mod">
          <ac:chgData name="Angharad David" userId="c51a885d-243f-43b5-8752-5e4087bafa25" providerId="ADAL" clId="{C998A4BF-7CE7-40D7-90EA-55B0B8437BF1}" dt="2020-01-20T18:11:18.736" v="1536" actId="14100"/>
          <ac:picMkLst>
            <pc:docMk/>
            <pc:sldMk cId="3730967381" sldId="263"/>
            <ac:picMk id="6" creationId="{5B6AB385-2084-44F8-BA73-FE5159735D81}"/>
          </ac:picMkLst>
        </pc:picChg>
        <pc:cxnChg chg="del mod">
          <ac:chgData name="Angharad David" userId="c51a885d-243f-43b5-8752-5e4087bafa25" providerId="ADAL" clId="{C998A4BF-7CE7-40D7-90EA-55B0B8437BF1}" dt="2020-01-20T18:11:22.489" v="1537" actId="478"/>
          <ac:cxnSpMkLst>
            <pc:docMk/>
            <pc:sldMk cId="3730967381" sldId="263"/>
            <ac:cxnSpMk id="8" creationId="{4080626D-F732-4131-9D5B-D97CF17975D2}"/>
          </ac:cxnSpMkLst>
        </pc:cxnChg>
        <pc:cxnChg chg="del mod">
          <ac:chgData name="Angharad David" userId="c51a885d-243f-43b5-8752-5e4087bafa25" providerId="ADAL" clId="{C998A4BF-7CE7-40D7-90EA-55B0B8437BF1}" dt="2020-01-20T18:10:18.550" v="1515" actId="478"/>
          <ac:cxnSpMkLst>
            <pc:docMk/>
            <pc:sldMk cId="3730967381" sldId="263"/>
            <ac:cxnSpMk id="9" creationId="{9794C51F-A1D9-4208-BD94-212157139017}"/>
          </ac:cxnSpMkLst>
        </pc:cxnChg>
      </pc:sldChg>
      <pc:sldChg chg="addSp delSp modSp setBg">
        <pc:chgData name="Angharad David" userId="c51a885d-243f-43b5-8752-5e4087bafa25" providerId="ADAL" clId="{C998A4BF-7CE7-40D7-90EA-55B0B8437BF1}" dt="2020-01-18T16:58:40.134" v="1085"/>
        <pc:sldMkLst>
          <pc:docMk/>
          <pc:sldMk cId="2973809910" sldId="264"/>
        </pc:sldMkLst>
        <pc:spChg chg="add mod">
          <ac:chgData name="Angharad David" userId="c51a885d-243f-43b5-8752-5e4087bafa25" providerId="ADAL" clId="{C998A4BF-7CE7-40D7-90EA-55B0B8437BF1}" dt="2020-01-18T16:58:35.089" v="1084" actId="14100"/>
          <ac:spMkLst>
            <pc:docMk/>
            <pc:sldMk cId="2973809910" sldId="264"/>
            <ac:spMk id="2" creationId="{3D10AC86-12F5-47C6-AA18-D3B85F3489E7}"/>
          </ac:spMkLst>
        </pc:spChg>
        <pc:spChg chg="del mod">
          <ac:chgData name="Angharad David" userId="c51a885d-243f-43b5-8752-5e4087bafa25" providerId="ADAL" clId="{C998A4BF-7CE7-40D7-90EA-55B0B8437BF1}" dt="2020-01-18T16:57:30.244" v="988" actId="478"/>
          <ac:spMkLst>
            <pc:docMk/>
            <pc:sldMk cId="2973809910" sldId="264"/>
            <ac:spMk id="4" creationId="{51814249-E524-426C-93CA-1EEC2B831B0F}"/>
          </ac:spMkLst>
        </pc:spChg>
        <pc:spChg chg="del mod">
          <ac:chgData name="Angharad David" userId="c51a885d-243f-43b5-8752-5e4087bafa25" providerId="ADAL" clId="{C998A4BF-7CE7-40D7-90EA-55B0B8437BF1}" dt="2020-01-18T16:57:32.165" v="989" actId="478"/>
          <ac:spMkLst>
            <pc:docMk/>
            <pc:sldMk cId="2973809910" sldId="264"/>
            <ac:spMk id="5" creationId="{69555063-FD94-43CD-BFD6-BD09550D3337}"/>
          </ac:spMkLst>
        </pc:spChg>
        <pc:picChg chg="del mod">
          <ac:chgData name="Angharad David" userId="c51a885d-243f-43b5-8752-5e4087bafa25" providerId="ADAL" clId="{C998A4BF-7CE7-40D7-90EA-55B0B8437BF1}" dt="2020-01-18T16:57:37.633" v="990" actId="478"/>
          <ac:picMkLst>
            <pc:docMk/>
            <pc:sldMk cId="2973809910" sldId="264"/>
            <ac:picMk id="1026" creationId="{B09C2DAD-554B-46DA-9178-98146F5DA57F}"/>
          </ac:picMkLst>
        </pc:picChg>
      </pc:sldChg>
      <pc:sldChg chg="modSp">
        <pc:chgData name="Angharad David" userId="c51a885d-243f-43b5-8752-5e4087bafa25" providerId="ADAL" clId="{C998A4BF-7CE7-40D7-90EA-55B0B8437BF1}" dt="2020-01-20T18:02:08.393" v="1411" actId="14100"/>
        <pc:sldMkLst>
          <pc:docMk/>
          <pc:sldMk cId="2213270356" sldId="265"/>
        </pc:sldMkLst>
        <pc:spChg chg="mod">
          <ac:chgData name="Angharad David" userId="c51a885d-243f-43b5-8752-5e4087bafa25" providerId="ADAL" clId="{C998A4BF-7CE7-40D7-90EA-55B0B8437BF1}" dt="2020-01-18T16:01:43.415" v="552" actId="207"/>
          <ac:spMkLst>
            <pc:docMk/>
            <pc:sldMk cId="2213270356" sldId="265"/>
            <ac:spMk id="6" creationId="{00000000-0000-0000-0000-000000000000}"/>
          </ac:spMkLst>
        </pc:spChg>
        <pc:spChg chg="mod">
          <ac:chgData name="Angharad David" userId="c51a885d-243f-43b5-8752-5e4087bafa25" providerId="ADAL" clId="{C998A4BF-7CE7-40D7-90EA-55B0B8437BF1}" dt="2020-01-18T16:01:46.042" v="553" actId="207"/>
          <ac:spMkLst>
            <pc:docMk/>
            <pc:sldMk cId="2213270356" sldId="265"/>
            <ac:spMk id="7" creationId="{00000000-0000-0000-0000-000000000000}"/>
          </ac:spMkLst>
        </pc:spChg>
        <pc:picChg chg="mod modCrop">
          <ac:chgData name="Angharad David" userId="c51a885d-243f-43b5-8752-5e4087bafa25" providerId="ADAL" clId="{C998A4BF-7CE7-40D7-90EA-55B0B8437BF1}" dt="2020-01-20T18:01:49.412" v="1409" actId="732"/>
          <ac:picMkLst>
            <pc:docMk/>
            <pc:sldMk cId="2213270356" sldId="265"/>
            <ac:picMk id="2" creationId="{00000000-0000-0000-0000-000000000000}"/>
          </ac:picMkLst>
        </pc:picChg>
        <pc:cxnChg chg="mod">
          <ac:chgData name="Angharad David" userId="c51a885d-243f-43b5-8752-5e4087bafa25" providerId="ADAL" clId="{C998A4BF-7CE7-40D7-90EA-55B0B8437BF1}" dt="2020-01-20T18:02:02.174" v="1410" actId="14100"/>
          <ac:cxnSpMkLst>
            <pc:docMk/>
            <pc:sldMk cId="2213270356" sldId="265"/>
            <ac:cxnSpMk id="21" creationId="{B0081B68-4113-483D-ADDC-1C08130BD583}"/>
          </ac:cxnSpMkLst>
        </pc:cxnChg>
        <pc:cxnChg chg="mod">
          <ac:chgData name="Angharad David" userId="c51a885d-243f-43b5-8752-5e4087bafa25" providerId="ADAL" clId="{C998A4BF-7CE7-40D7-90EA-55B0B8437BF1}" dt="2020-01-20T18:02:08.393" v="1411" actId="14100"/>
          <ac:cxnSpMkLst>
            <pc:docMk/>
            <pc:sldMk cId="2213270356" sldId="265"/>
            <ac:cxnSpMk id="22" creationId="{D7567783-5EF5-455E-BA52-5BED9A4D2402}"/>
          </ac:cxnSpMkLst>
        </pc:cxnChg>
      </pc:sldChg>
      <pc:sldChg chg="modSp add del">
        <pc:chgData name="Angharad David" userId="c51a885d-243f-43b5-8752-5e4087bafa25" providerId="ADAL" clId="{C998A4BF-7CE7-40D7-90EA-55B0B8437BF1}" dt="2020-01-20T18:28:43.206" v="2807" actId="47"/>
        <pc:sldMkLst>
          <pc:docMk/>
          <pc:sldMk cId="734699849" sldId="266"/>
        </pc:sldMkLst>
        <pc:spChg chg="mod">
          <ac:chgData name="Angharad David" userId="c51a885d-243f-43b5-8752-5e4087bafa25" providerId="ADAL" clId="{C998A4BF-7CE7-40D7-90EA-55B0B8437BF1}" dt="2020-01-18T16:05:50.020" v="626" actId="20577"/>
          <ac:spMkLst>
            <pc:docMk/>
            <pc:sldMk cId="734699849" sldId="266"/>
            <ac:spMk id="5" creationId="{00000000-0000-0000-0000-000000000000}"/>
          </ac:spMkLst>
        </pc:spChg>
      </pc:sldChg>
      <pc:sldChg chg="delSp modSp add ord setBg">
        <pc:chgData name="Angharad David" userId="c51a885d-243f-43b5-8752-5e4087bafa25" providerId="ADAL" clId="{C998A4BF-7CE7-40D7-90EA-55B0B8437BF1}" dt="2020-01-23T07:32:39.488" v="3023"/>
        <pc:sldMkLst>
          <pc:docMk/>
          <pc:sldMk cId="2366294256" sldId="267"/>
        </pc:sldMkLst>
        <pc:spChg chg="del">
          <ac:chgData name="Angharad David" userId="c51a885d-243f-43b5-8752-5e4087bafa25" providerId="ADAL" clId="{C998A4BF-7CE7-40D7-90EA-55B0B8437BF1}" dt="2020-01-18T15:47:18.978" v="162" actId="478"/>
          <ac:spMkLst>
            <pc:docMk/>
            <pc:sldMk cId="2366294256" sldId="267"/>
            <ac:spMk id="2" creationId="{3747BA32-5037-4D8A-9ACD-3FDF9DEE84E9}"/>
          </ac:spMkLst>
        </pc:spChg>
        <pc:spChg chg="mod">
          <ac:chgData name="Angharad David" userId="c51a885d-243f-43b5-8752-5e4087bafa25" providerId="ADAL" clId="{C998A4BF-7CE7-40D7-90EA-55B0B8437BF1}" dt="2020-01-18T16:05:35.501" v="610" actId="207"/>
          <ac:spMkLst>
            <pc:docMk/>
            <pc:sldMk cId="2366294256" sldId="267"/>
            <ac:spMk id="3" creationId="{257F5258-0901-42FF-9D4B-B92F5A893DB1}"/>
          </ac:spMkLst>
        </pc:spChg>
      </pc:sldChg>
      <pc:sldChg chg="addSp delSp modSp add del ord">
        <pc:chgData name="Angharad David" userId="c51a885d-243f-43b5-8752-5e4087bafa25" providerId="ADAL" clId="{C998A4BF-7CE7-40D7-90EA-55B0B8437BF1}" dt="2020-01-20T18:34:15.612" v="2890" actId="47"/>
        <pc:sldMkLst>
          <pc:docMk/>
          <pc:sldMk cId="1283331104" sldId="268"/>
        </pc:sldMkLst>
        <pc:spChg chg="add del">
          <ac:chgData name="Angharad David" userId="c51a885d-243f-43b5-8752-5e4087bafa25" providerId="ADAL" clId="{C998A4BF-7CE7-40D7-90EA-55B0B8437BF1}" dt="2020-01-20T18:25:42.486" v="2698" actId="478"/>
          <ac:spMkLst>
            <pc:docMk/>
            <pc:sldMk cId="1283331104" sldId="268"/>
            <ac:spMk id="3" creationId="{6A447F85-61FE-4F64-A224-03257406E99F}"/>
          </ac:spMkLst>
        </pc:spChg>
        <pc:spChg chg="mod">
          <ac:chgData name="Angharad David" userId="c51a885d-243f-43b5-8752-5e4087bafa25" providerId="ADAL" clId="{C998A4BF-7CE7-40D7-90EA-55B0B8437BF1}" dt="2020-01-18T15:52:42.916" v="313" actId="2085"/>
          <ac:spMkLst>
            <pc:docMk/>
            <pc:sldMk cId="1283331104" sldId="268"/>
            <ac:spMk id="4" creationId="{51814249-E524-426C-93CA-1EEC2B831B0F}"/>
          </ac:spMkLst>
        </pc:spChg>
        <pc:spChg chg="mod">
          <ac:chgData name="Angharad David" userId="c51a885d-243f-43b5-8752-5e4087bafa25" providerId="ADAL" clId="{C998A4BF-7CE7-40D7-90EA-55B0B8437BF1}" dt="2020-01-20T18:26:34.082" v="2804" actId="20577"/>
          <ac:spMkLst>
            <pc:docMk/>
            <pc:sldMk cId="1283331104" sldId="268"/>
            <ac:spMk id="5" creationId="{69555063-FD94-43CD-BFD6-BD09550D3337}"/>
          </ac:spMkLst>
        </pc:spChg>
      </pc:sldChg>
      <pc:sldChg chg="add del ord">
        <pc:chgData name="Angharad David" userId="c51a885d-243f-43b5-8752-5e4087bafa25" providerId="ADAL" clId="{C998A4BF-7CE7-40D7-90EA-55B0B8437BF1}" dt="2020-01-18T15:52:03.180" v="309" actId="47"/>
        <pc:sldMkLst>
          <pc:docMk/>
          <pc:sldMk cId="2388809783" sldId="268"/>
        </pc:sldMkLst>
      </pc:sldChg>
      <pc:sldChg chg="addSp delSp modSp add">
        <pc:chgData name="Angharad David" userId="c51a885d-243f-43b5-8752-5e4087bafa25" providerId="ADAL" clId="{C998A4BF-7CE7-40D7-90EA-55B0B8437BF1}" dt="2020-01-20T18:06:31.175" v="1459" actId="14100"/>
        <pc:sldMkLst>
          <pc:docMk/>
          <pc:sldMk cId="158660995" sldId="269"/>
        </pc:sldMkLst>
        <pc:spChg chg="mod">
          <ac:chgData name="Angharad David" userId="c51a885d-243f-43b5-8752-5e4087bafa25" providerId="ADAL" clId="{C998A4BF-7CE7-40D7-90EA-55B0B8437BF1}" dt="2020-01-18T16:15:59.314" v="976" actId="20577"/>
          <ac:spMkLst>
            <pc:docMk/>
            <pc:sldMk cId="158660995" sldId="269"/>
            <ac:spMk id="3" creationId="{F3EF24B9-585E-44C6-9BD3-D387A4D4DC05}"/>
          </ac:spMkLst>
        </pc:spChg>
        <pc:spChg chg="del">
          <ac:chgData name="Angharad David" userId="c51a885d-243f-43b5-8752-5e4087bafa25" providerId="ADAL" clId="{C998A4BF-7CE7-40D7-90EA-55B0B8437BF1}" dt="2020-01-18T17:01:58.977" v="1131" actId="478"/>
          <ac:spMkLst>
            <pc:docMk/>
            <pc:sldMk cId="158660995" sldId="269"/>
            <ac:spMk id="5" creationId="{20CA4A01-5E6A-412C-B440-3E1F3DB7C279}"/>
          </ac:spMkLst>
        </pc:spChg>
        <pc:spChg chg="del">
          <ac:chgData name="Angharad David" userId="c51a885d-243f-43b5-8752-5e4087bafa25" providerId="ADAL" clId="{C998A4BF-7CE7-40D7-90EA-55B0B8437BF1}" dt="2020-01-18T17:02:00.930" v="1132" actId="478"/>
          <ac:spMkLst>
            <pc:docMk/>
            <pc:sldMk cId="158660995" sldId="269"/>
            <ac:spMk id="6" creationId="{95572604-7CDC-45EB-BB00-06BB7DB98A5F}"/>
          </ac:spMkLst>
        </pc:spChg>
        <pc:spChg chg="del">
          <ac:chgData name="Angharad David" userId="c51a885d-243f-43b5-8752-5e4087bafa25" providerId="ADAL" clId="{C998A4BF-7CE7-40D7-90EA-55B0B8437BF1}" dt="2020-01-18T17:02:02.492" v="1133" actId="478"/>
          <ac:spMkLst>
            <pc:docMk/>
            <pc:sldMk cId="158660995" sldId="269"/>
            <ac:spMk id="7" creationId="{259D3A17-6CE0-4DB9-8F7C-3094737B31D8}"/>
          </ac:spMkLst>
        </pc:spChg>
        <pc:picChg chg="mod modCrop">
          <ac:chgData name="Angharad David" userId="c51a885d-243f-43b5-8752-5e4087bafa25" providerId="ADAL" clId="{C998A4BF-7CE7-40D7-90EA-55B0B8437BF1}" dt="2020-01-20T18:06:31.175" v="1459" actId="14100"/>
          <ac:picMkLst>
            <pc:docMk/>
            <pc:sldMk cId="158660995" sldId="269"/>
            <ac:picMk id="4" creationId="{EA0A98B6-9F8B-4B2F-953F-596734A9E832}"/>
          </ac:picMkLst>
        </pc:picChg>
        <pc:picChg chg="add">
          <ac:chgData name="Angharad David" userId="c51a885d-243f-43b5-8752-5e4087bafa25" providerId="ADAL" clId="{C998A4BF-7CE7-40D7-90EA-55B0B8437BF1}" dt="2020-01-18T17:33:46.834" v="1402"/>
          <ac:picMkLst>
            <pc:docMk/>
            <pc:sldMk cId="158660995" sldId="269"/>
            <ac:picMk id="8" creationId="{7A53CA51-4419-4200-883B-9E6F26251A94}"/>
          </ac:picMkLst>
        </pc:picChg>
        <pc:cxnChg chg="del">
          <ac:chgData name="Angharad David" userId="c51a885d-243f-43b5-8752-5e4087bafa25" providerId="ADAL" clId="{C998A4BF-7CE7-40D7-90EA-55B0B8437BF1}" dt="2020-01-18T16:09:37.057" v="760" actId="478"/>
          <ac:cxnSpMkLst>
            <pc:docMk/>
            <pc:sldMk cId="158660995" sldId="269"/>
            <ac:cxnSpMk id="11" creationId="{D28624D2-80FE-4508-8CC5-38AC6C2A74C1}"/>
          </ac:cxnSpMkLst>
        </pc:cxnChg>
      </pc:sldChg>
      <pc:sldChg chg="addSp delSp modSp add">
        <pc:chgData name="Angharad David" userId="c51a885d-243f-43b5-8752-5e4087bafa25" providerId="ADAL" clId="{C998A4BF-7CE7-40D7-90EA-55B0B8437BF1}" dt="2020-01-20T18:35:07.579" v="2913" actId="1076"/>
        <pc:sldMkLst>
          <pc:docMk/>
          <pc:sldMk cId="1076165371" sldId="270"/>
        </pc:sldMkLst>
        <pc:spChg chg="mod">
          <ac:chgData name="Angharad David" userId="c51a885d-243f-43b5-8752-5e4087bafa25" providerId="ADAL" clId="{C998A4BF-7CE7-40D7-90EA-55B0B8437BF1}" dt="2020-01-20T18:34:59.986" v="2912" actId="20577"/>
          <ac:spMkLst>
            <pc:docMk/>
            <pc:sldMk cId="1076165371" sldId="270"/>
            <ac:spMk id="3" creationId="{F3EF24B9-585E-44C6-9BD3-D387A4D4DC05}"/>
          </ac:spMkLst>
        </pc:spChg>
        <pc:spChg chg="mod">
          <ac:chgData name="Angharad David" userId="c51a885d-243f-43b5-8752-5e4087bafa25" providerId="ADAL" clId="{C998A4BF-7CE7-40D7-90EA-55B0B8437BF1}" dt="2020-01-20T18:05:57.644" v="1453" actId="1076"/>
          <ac:spMkLst>
            <pc:docMk/>
            <pc:sldMk cId="1076165371" sldId="270"/>
            <ac:spMk id="5" creationId="{20CA4A01-5E6A-412C-B440-3E1F3DB7C279}"/>
          </ac:spMkLst>
        </pc:spChg>
        <pc:spChg chg="mod">
          <ac:chgData name="Angharad David" userId="c51a885d-243f-43b5-8752-5e4087bafa25" providerId="ADAL" clId="{C998A4BF-7CE7-40D7-90EA-55B0B8437BF1}" dt="2020-01-20T18:05:55.721" v="1452" actId="1076"/>
          <ac:spMkLst>
            <pc:docMk/>
            <pc:sldMk cId="1076165371" sldId="270"/>
            <ac:spMk id="6" creationId="{95572604-7CDC-45EB-BB00-06BB7DB98A5F}"/>
          </ac:spMkLst>
        </pc:spChg>
        <pc:spChg chg="del">
          <ac:chgData name="Angharad David" userId="c51a885d-243f-43b5-8752-5e4087bafa25" providerId="ADAL" clId="{C998A4BF-7CE7-40D7-90EA-55B0B8437BF1}" dt="2020-01-20T18:05:51.578" v="1451" actId="478"/>
          <ac:spMkLst>
            <pc:docMk/>
            <pc:sldMk cId="1076165371" sldId="270"/>
            <ac:spMk id="7" creationId="{259D3A17-6CE0-4DB9-8F7C-3094737B31D8}"/>
          </ac:spMkLst>
        </pc:spChg>
        <pc:spChg chg="add del mod">
          <ac:chgData name="Angharad David" userId="c51a885d-243f-43b5-8752-5e4087bafa25" providerId="ADAL" clId="{C998A4BF-7CE7-40D7-90EA-55B0B8437BF1}" dt="2020-01-20T18:06:08.457" v="1457" actId="478"/>
          <ac:spMkLst>
            <pc:docMk/>
            <pc:sldMk cId="1076165371" sldId="270"/>
            <ac:spMk id="9" creationId="{C4C8FA37-9105-44CA-9662-C370B38950FF}"/>
          </ac:spMkLst>
        </pc:spChg>
        <pc:picChg chg="mod modCrop">
          <ac:chgData name="Angharad David" userId="c51a885d-243f-43b5-8752-5e4087bafa25" providerId="ADAL" clId="{C998A4BF-7CE7-40D7-90EA-55B0B8437BF1}" dt="2020-01-20T18:05:14.424" v="1445" actId="14100"/>
          <ac:picMkLst>
            <pc:docMk/>
            <pc:sldMk cId="1076165371" sldId="270"/>
            <ac:picMk id="4" creationId="{EA0A98B6-9F8B-4B2F-953F-596734A9E832}"/>
          </ac:picMkLst>
        </pc:picChg>
        <pc:cxnChg chg="mod">
          <ac:chgData name="Angharad David" userId="c51a885d-243f-43b5-8752-5e4087bafa25" providerId="ADAL" clId="{C998A4BF-7CE7-40D7-90EA-55B0B8437BF1}" dt="2020-01-20T18:35:07.579" v="2913" actId="1076"/>
          <ac:cxnSpMkLst>
            <pc:docMk/>
            <pc:sldMk cId="1076165371" sldId="270"/>
            <ac:cxnSpMk id="11" creationId="{D28624D2-80FE-4508-8CC5-38AC6C2A74C1}"/>
          </ac:cxnSpMkLst>
        </pc:cxnChg>
      </pc:sldChg>
      <pc:sldChg chg="delSp modSp add del">
        <pc:chgData name="Angharad David" userId="c51a885d-243f-43b5-8752-5e4087bafa25" providerId="ADAL" clId="{C998A4BF-7CE7-40D7-90EA-55B0B8437BF1}" dt="2020-01-18T17:32:13.921" v="1373" actId="47"/>
        <pc:sldMkLst>
          <pc:docMk/>
          <pc:sldMk cId="3952199055" sldId="271"/>
        </pc:sldMkLst>
        <pc:spChg chg="del">
          <ac:chgData name="Angharad David" userId="c51a885d-243f-43b5-8752-5e4087bafa25" providerId="ADAL" clId="{C998A4BF-7CE7-40D7-90EA-55B0B8437BF1}" dt="2020-01-18T17:01:41.775" v="1126" actId="478"/>
          <ac:spMkLst>
            <pc:docMk/>
            <pc:sldMk cId="3952199055" sldId="271"/>
            <ac:spMk id="5" creationId="{20CA4A01-5E6A-412C-B440-3E1F3DB7C279}"/>
          </ac:spMkLst>
        </pc:spChg>
        <pc:spChg chg="del">
          <ac:chgData name="Angharad David" userId="c51a885d-243f-43b5-8752-5e4087bafa25" providerId="ADAL" clId="{C998A4BF-7CE7-40D7-90EA-55B0B8437BF1}" dt="2020-01-18T17:01:43.634" v="1127" actId="478"/>
          <ac:spMkLst>
            <pc:docMk/>
            <pc:sldMk cId="3952199055" sldId="271"/>
            <ac:spMk id="6" creationId="{95572604-7CDC-45EB-BB00-06BB7DB98A5F}"/>
          </ac:spMkLst>
        </pc:spChg>
        <pc:spChg chg="del">
          <ac:chgData name="Angharad David" userId="c51a885d-243f-43b5-8752-5e4087bafa25" providerId="ADAL" clId="{C998A4BF-7CE7-40D7-90EA-55B0B8437BF1}" dt="2020-01-18T17:01:45.245" v="1128" actId="478"/>
          <ac:spMkLst>
            <pc:docMk/>
            <pc:sldMk cId="3952199055" sldId="271"/>
            <ac:spMk id="7" creationId="{259D3A17-6CE0-4DB9-8F7C-3094737B31D8}"/>
          </ac:spMkLst>
        </pc:spChg>
        <pc:picChg chg="mod">
          <ac:chgData name="Angharad David" userId="c51a885d-243f-43b5-8752-5e4087bafa25" providerId="ADAL" clId="{C998A4BF-7CE7-40D7-90EA-55B0B8437BF1}" dt="2020-01-18T17:01:53.289" v="1130" actId="14100"/>
          <ac:picMkLst>
            <pc:docMk/>
            <pc:sldMk cId="3952199055" sldId="271"/>
            <ac:picMk id="4" creationId="{EA0A98B6-9F8B-4B2F-953F-596734A9E832}"/>
          </ac:picMkLst>
        </pc:picChg>
      </pc:sldChg>
      <pc:sldChg chg="addSp delSp modSp add">
        <pc:chgData name="Angharad David" userId="c51a885d-243f-43b5-8752-5e4087bafa25" providerId="ADAL" clId="{C998A4BF-7CE7-40D7-90EA-55B0B8437BF1}" dt="2020-01-20T18:09:30.565" v="1499" actId="207"/>
        <pc:sldMkLst>
          <pc:docMk/>
          <pc:sldMk cId="996002458" sldId="272"/>
        </pc:sldMkLst>
        <pc:spChg chg="add mod">
          <ac:chgData name="Angharad David" userId="c51a885d-243f-43b5-8752-5e4087bafa25" providerId="ADAL" clId="{C998A4BF-7CE7-40D7-90EA-55B0B8437BF1}" dt="2020-01-20T18:09:30.565" v="1499" actId="207"/>
          <ac:spMkLst>
            <pc:docMk/>
            <pc:sldMk cId="996002458" sldId="272"/>
            <ac:spMk id="2" creationId="{24B226C9-A6DA-4F71-BAE8-C4F5510033E6}"/>
          </ac:spMkLst>
        </pc:spChg>
        <pc:spChg chg="mod">
          <ac:chgData name="Angharad David" userId="c51a885d-243f-43b5-8752-5e4087bafa25" providerId="ADAL" clId="{C998A4BF-7CE7-40D7-90EA-55B0B8437BF1}" dt="2020-01-18T17:03:30.713" v="1147" actId="20577"/>
          <ac:spMkLst>
            <pc:docMk/>
            <pc:sldMk cId="996002458" sldId="272"/>
            <ac:spMk id="3" creationId="{F3EF24B9-585E-44C6-9BD3-D387A4D4DC05}"/>
          </ac:spMkLst>
        </pc:spChg>
        <pc:spChg chg="del">
          <ac:chgData name="Angharad David" userId="c51a885d-243f-43b5-8752-5e4087bafa25" providerId="ADAL" clId="{C998A4BF-7CE7-40D7-90EA-55B0B8437BF1}" dt="2020-01-18T17:01:18.498" v="1122" actId="478"/>
          <ac:spMkLst>
            <pc:docMk/>
            <pc:sldMk cId="996002458" sldId="272"/>
            <ac:spMk id="5" creationId="{20CA4A01-5E6A-412C-B440-3E1F3DB7C279}"/>
          </ac:spMkLst>
        </pc:spChg>
        <pc:spChg chg="del">
          <ac:chgData name="Angharad David" userId="c51a885d-243f-43b5-8752-5e4087bafa25" providerId="ADAL" clId="{C998A4BF-7CE7-40D7-90EA-55B0B8437BF1}" dt="2020-01-18T17:01:21.088" v="1123" actId="478"/>
          <ac:spMkLst>
            <pc:docMk/>
            <pc:sldMk cId="996002458" sldId="272"/>
            <ac:spMk id="6" creationId="{95572604-7CDC-45EB-BB00-06BB7DB98A5F}"/>
          </ac:spMkLst>
        </pc:spChg>
        <pc:spChg chg="del">
          <ac:chgData name="Angharad David" userId="c51a885d-243f-43b5-8752-5e4087bafa25" providerId="ADAL" clId="{C998A4BF-7CE7-40D7-90EA-55B0B8437BF1}" dt="2020-01-18T17:01:22.822" v="1124" actId="478"/>
          <ac:spMkLst>
            <pc:docMk/>
            <pc:sldMk cId="996002458" sldId="272"/>
            <ac:spMk id="7" creationId="{259D3A17-6CE0-4DB9-8F7C-3094737B31D8}"/>
          </ac:spMkLst>
        </pc:spChg>
        <pc:spChg chg="add mod">
          <ac:chgData name="Angharad David" userId="c51a885d-243f-43b5-8752-5e4087bafa25" providerId="ADAL" clId="{C998A4BF-7CE7-40D7-90EA-55B0B8437BF1}" dt="2020-01-20T18:07:35.565" v="1475" actId="1076"/>
          <ac:spMkLst>
            <pc:docMk/>
            <pc:sldMk cId="996002458" sldId="272"/>
            <ac:spMk id="9" creationId="{3BBD5657-6F8B-4914-A833-F0D50E6B29D5}"/>
          </ac:spMkLst>
        </pc:spChg>
        <pc:picChg chg="mod modCrop">
          <ac:chgData name="Angharad David" userId="c51a885d-243f-43b5-8752-5e4087bafa25" providerId="ADAL" clId="{C998A4BF-7CE7-40D7-90EA-55B0B8437BF1}" dt="2020-01-20T18:07:31.627" v="1474" actId="1076"/>
          <ac:picMkLst>
            <pc:docMk/>
            <pc:sldMk cId="996002458" sldId="272"/>
            <ac:picMk id="4" creationId="{EA0A98B6-9F8B-4B2F-953F-596734A9E832}"/>
          </ac:picMkLst>
        </pc:picChg>
        <pc:picChg chg="add del mod">
          <ac:chgData name="Angharad David" userId="c51a885d-243f-43b5-8752-5e4087bafa25" providerId="ADAL" clId="{C998A4BF-7CE7-40D7-90EA-55B0B8437BF1}" dt="2020-01-18T17:33:41.984" v="1400" actId="478"/>
          <ac:picMkLst>
            <pc:docMk/>
            <pc:sldMk cId="996002458" sldId="272"/>
            <ac:picMk id="8" creationId="{338518F8-98D1-4AC2-8B27-C1155948139D}"/>
          </ac:picMkLst>
        </pc:picChg>
      </pc:sldChg>
      <pc:sldChg chg="modSp add">
        <pc:chgData name="Angharad David" userId="c51a885d-243f-43b5-8752-5e4087bafa25" providerId="ADAL" clId="{C998A4BF-7CE7-40D7-90EA-55B0B8437BF1}" dt="2020-01-20T18:35:16.549" v="2916" actId="20577"/>
        <pc:sldMkLst>
          <pc:docMk/>
          <pc:sldMk cId="3174481833" sldId="273"/>
        </pc:sldMkLst>
        <pc:spChg chg="mod">
          <ac:chgData name="Angharad David" userId="c51a885d-243f-43b5-8752-5e4087bafa25" providerId="ADAL" clId="{C998A4BF-7CE7-40D7-90EA-55B0B8437BF1}" dt="2020-01-20T18:35:16.549" v="2916" actId="20577"/>
          <ac:spMkLst>
            <pc:docMk/>
            <pc:sldMk cId="3174481833" sldId="273"/>
            <ac:spMk id="3" creationId="{F3EF24B9-585E-44C6-9BD3-D387A4D4DC05}"/>
          </ac:spMkLst>
        </pc:spChg>
      </pc:sldChg>
      <pc:sldChg chg="addSp delSp modSp add ord setBg modAnim">
        <pc:chgData name="Angharad David" userId="c51a885d-243f-43b5-8752-5e4087bafa25" providerId="ADAL" clId="{C998A4BF-7CE7-40D7-90EA-55B0B8437BF1}" dt="2020-01-22T09:59:37.485" v="3021" actId="2710"/>
        <pc:sldMkLst>
          <pc:docMk/>
          <pc:sldMk cId="947630911" sldId="274"/>
        </pc:sldMkLst>
        <pc:spChg chg="del">
          <ac:chgData name="Angharad David" userId="c51a885d-243f-43b5-8752-5e4087bafa25" providerId="ADAL" clId="{C998A4BF-7CE7-40D7-90EA-55B0B8437BF1}" dt="2020-01-20T18:15:02.157" v="1543" actId="478"/>
          <ac:spMkLst>
            <pc:docMk/>
            <pc:sldMk cId="947630911" sldId="274"/>
            <ac:spMk id="2" creationId="{28D9ACC4-8411-473A-9B95-778CCDE68DA1}"/>
          </ac:spMkLst>
        </pc:spChg>
        <pc:spChg chg="mod">
          <ac:chgData name="Angharad David" userId="c51a885d-243f-43b5-8752-5e4087bafa25" providerId="ADAL" clId="{C998A4BF-7CE7-40D7-90EA-55B0B8437BF1}" dt="2020-01-22T09:59:37.485" v="3021" actId="2710"/>
          <ac:spMkLst>
            <pc:docMk/>
            <pc:sldMk cId="947630911" sldId="274"/>
            <ac:spMk id="3" creationId="{CAADB79E-EC28-4E60-BF07-B18D3FBFDE4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" creationId="{65DB10B6-93F0-4E10-A2BA-C72B8E7DDAB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" creationId="{81D3DFF3-1FE1-422B-91B7-BEAF3A1EAAC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" creationId="{764EB475-5032-444C-AEC9-1CEEFC57E92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" creationId="{43C1A3C1-F528-4CFF-BD19-D991644056B5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" creationId="{E6D48351-14AE-41BB-B58D-127C26D7E19F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0" creationId="{AC8FF578-04A7-4080-9A20-5AB633492691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1" creationId="{DA1EDF66-4DF8-47D5-B2A8-F88DF3E3BDFD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2" creationId="{50763F2E-1C4D-470F-9A53-C13582136F31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3" creationId="{173CF38D-1442-4E5D-85E9-DC9ADB3D2ADD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4" creationId="{00A38814-2201-4F33-A109-391965DE84A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5" creationId="{E0B67550-A110-44BC-A56F-F87E3F600FA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6" creationId="{1E1C5CE7-C0A3-43D1-894A-CC523739835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7" creationId="{5A235D74-1B6A-4425-A336-70D30C5EE92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8" creationId="{5712FE79-C2DE-4942-8F82-A7D4873EE2D2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19" creationId="{B16EBC49-9E64-4411-872F-F62A1A941BEF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0" creationId="{CD7953B4-F7EA-43F3-AEF8-1006A2C10361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1" creationId="{A82C20F0-6A35-43AB-B431-ECF0BAC7F8C1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2" creationId="{D2E74DB1-ECEF-4E14-995B-9FEFED63188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3" creationId="{CFCE6A38-836E-4F24-B0CB-78B7C33FD56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4" creationId="{6E6AF69B-4F32-488A-AA83-AC187DB61935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5" creationId="{C999B312-EC20-4EBC-9D91-A7AAF9E79A7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6" creationId="{6D01B733-3C8E-4BCE-9740-973E52A9691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7" creationId="{C0A00A67-0D4E-4EEA-966C-D50B93BBCFB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8" creationId="{199B88E9-04B6-4601-94A0-A9137BF05DE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29" creationId="{536FE03F-54B5-4DE8-9771-92250C9D336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0" creationId="{EDBF410A-5ED9-4CF7-935C-60240B2BE04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1" creationId="{60F1526C-9EAC-41C2-8DEA-650098C44FF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2" creationId="{CCB16FBB-B3FD-4953-99F9-83E747729388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3" creationId="{99B2F6EC-C2AD-4F7D-9B2F-0CD6D742F20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4" creationId="{763D814D-F31A-48F4-80A3-0C1D21C1C31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5" creationId="{766C586C-7709-48FC-A970-CF72FDE88A89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6" creationId="{1E2A4C6E-94F0-44AD-8AC0-86FD7617FFD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7" creationId="{308B55CE-010B-4BAD-8762-1137DE7A0E7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8" creationId="{B1431234-DD56-408C-A7C1-F5B61721931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39" creationId="{6BE30AC0-6F3C-4798-93D4-F3F465A4654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0" creationId="{DC9D8777-67C0-4A7D-8A4F-E755A5E8520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1" creationId="{C156A91D-FCB8-4DD0-9C5F-82F512461D69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2" creationId="{74340FBA-ABBA-4073-8EC1-E171B68BB382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3" creationId="{8A52FB6A-6A6A-44B0-AB6C-B155718466AF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4" creationId="{45C4677A-99E8-4EB3-8958-C7B0B07C05B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5" creationId="{E751E36F-C732-4D5D-985A-B832B722B42B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6" creationId="{B5005DC6-AD26-47B7-9CE7-827735C54679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7" creationId="{278CBA7E-8FCF-4A3F-8405-F2421EAF366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8" creationId="{F2FDAAC4-D138-44FA-A4BE-6F7DC0D28E98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49" creationId="{3722BE62-F546-4EAF-B930-BDB2FFD42F7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0" creationId="{F0CC2112-083F-4161-98ED-EFDF2F681E6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1" creationId="{930EB758-8A5C-40A7-96E9-06B893E7654D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2" creationId="{20A23C1A-6309-4475-95CA-805620347B24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3" creationId="{D45468E4-90E9-445E-95C3-C856AC17B94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4" creationId="{E19F61E0-FF95-4410-B29F-A1AF8C428E1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5" creationId="{85F3A91C-3683-4082-823D-75E849DE43C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6" creationId="{1F3166EB-3F4B-461F-AC90-05E309C45CC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7" creationId="{C8621F30-7339-4B48-8F7D-655B51D0AD9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8" creationId="{E76EB8E5-1312-494F-9531-D688DB3987E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59" creationId="{F8C7FBD9-2BB7-4E94-B4B3-425AE3A2D68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0" creationId="{9CC4F2B1-23BF-4274-A5FD-86489E39AC1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1" creationId="{7FE4CD5B-EE57-4DD8-A4B2-E3F43FC0DEB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2" creationId="{4A492E89-8352-49DA-B61F-E162F28ACA9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3" creationId="{B3D2848E-D7BD-443B-9A24-FB9DBB94E8B5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4" creationId="{CC1FF328-A969-4F93-8C46-95A0ABCB9272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5" creationId="{35627537-B66D-4293-B06C-EC32BC3285CB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6" creationId="{8E35E5D2-3705-4D0D-B4B1-319659805A1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7" creationId="{FC6DC8D6-8707-4C46-A549-F8486025F668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8" creationId="{6FE02E1F-8E43-44C6-840D-FB7FF69972E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69" creationId="{6F6A9941-9266-4CC6-AB04-BF55FAFC1A9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0" creationId="{1BBA3297-757C-49E9-9748-A06A2DC7CF7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1" creationId="{4E623A45-BD0E-4909-9D9A-DC052E98BEB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2" creationId="{3D153B33-F77F-4203-A9C6-28C3A3A25569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3" creationId="{E779E581-4E58-44CD-938C-1EDC4710DF6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4" creationId="{95DB23FA-5476-43BA-87D4-D8342098BB4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5" creationId="{F21CDD70-BDC4-443B-96D2-93A608CFA09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6" creationId="{95B2D50B-3612-49FC-9B59-1D6756D6707B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7" creationId="{B8F80A13-F107-45EB-A36B-E3C402557B6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8" creationId="{255E3AB1-9442-41CE-85AC-4DEF66EB7972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79" creationId="{ED460C94-A5F9-43D5-ACB7-86EEA6E81BB6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0" creationId="{99779F73-21C0-4641-AA1D-213F9767C87F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1" creationId="{368B8D01-77A2-4AED-939D-62EBFADB0B47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2" creationId="{211EE3B4-4333-4115-A4DF-2BBDE65CF84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3" creationId="{A3F75C3E-1B5A-48EE-803B-1C1E0B620B3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4" creationId="{A2BCC0A1-0A64-4D5B-945B-63F9315EB831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5" creationId="{24E934AE-363A-4049-9DAF-24703C5C9D6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6" creationId="{BE5F08CE-9DCD-4D1A-B075-46CBDD164945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7" creationId="{3BB75278-61EA-42F8-B4EA-AC4F0321335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8" creationId="{C9F96854-CD7B-4A14-AE93-C433C69C74EE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89" creationId="{93D7F99E-A069-4680-B618-8C6E07ABB6A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0" creationId="{D186474D-1732-4EFD-A3EF-6DCFAAC67253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1" creationId="{75E17746-2296-4335-A608-8210E153AC50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2" creationId="{A5786B82-E3AC-40DC-89F3-0576858BDE6B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3" creationId="{18206996-34B3-4482-9308-F692DD3B7ADF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4" creationId="{91147ACA-7E0C-4C14-899C-4F5A3A968C9A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5" creationId="{6F613BF2-888D-416A-83F3-92468864DEBC}"/>
          </ac:spMkLst>
        </pc:spChg>
        <pc:spChg chg="add mod">
          <ac:chgData name="Angharad David" userId="c51a885d-243f-43b5-8752-5e4087bafa25" providerId="ADAL" clId="{C998A4BF-7CE7-40D7-90EA-55B0B8437BF1}" dt="2020-01-20T18:34:36.847" v="2909" actId="1036"/>
          <ac:spMkLst>
            <pc:docMk/>
            <pc:sldMk cId="947630911" sldId="274"/>
            <ac:spMk id="96" creationId="{6AE0AD17-45C6-4873-9604-8D33CC0FBD91}"/>
          </ac:spMkLst>
        </pc:spChg>
        <pc:picChg chg="add mod">
          <ac:chgData name="Angharad David" userId="c51a885d-243f-43b5-8752-5e4087bafa25" providerId="ADAL" clId="{C998A4BF-7CE7-40D7-90EA-55B0B8437BF1}" dt="2020-01-20T18:34:36.847" v="2909" actId="1036"/>
          <ac:picMkLst>
            <pc:docMk/>
            <pc:sldMk cId="947630911" sldId="274"/>
            <ac:picMk id="4" creationId="{958D14C3-D166-4341-901C-AE37A6A3FFE8}"/>
          </ac:picMkLst>
        </pc:picChg>
      </pc:sldChg>
      <pc:sldChg chg="addSp delSp modSp add delAnim modAnim">
        <pc:chgData name="Angharad David" userId="c51a885d-243f-43b5-8752-5e4087bafa25" providerId="ADAL" clId="{C998A4BF-7CE7-40D7-90EA-55B0B8437BF1}" dt="2020-01-20T18:24:21.331" v="2689" actId="14100"/>
        <pc:sldMkLst>
          <pc:docMk/>
          <pc:sldMk cId="3048705695" sldId="298"/>
        </pc:sldMkLst>
        <pc:spChg chg="mod">
          <ac:chgData name="Angharad David" userId="c51a885d-243f-43b5-8752-5e4087bafa25" providerId="ADAL" clId="{C998A4BF-7CE7-40D7-90EA-55B0B8437BF1}" dt="2020-01-20T18:21:16.587" v="1912" actId="27636"/>
          <ac:spMkLst>
            <pc:docMk/>
            <pc:sldMk cId="3048705695" sldId="298"/>
            <ac:spMk id="3" creationId="{00000000-0000-0000-0000-00000000000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" creationId="{C31B3E6F-7F00-4DC8-AC33-AD4E5EC91842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" creationId="{811F1627-74E1-48B7-9BCC-4ADEB92D06A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" creationId="{4F5FE08C-4454-420F-AEB2-1FC0E1068EE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" creationId="{BA7770F3-148A-45BC-A95D-EC9D4883C88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" creationId="{186ABC7B-7EDD-4897-AA34-CA0631AE1AB2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4" creationId="{CE7947B6-0060-46CD-81FC-F4BCCD0C62DD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5" creationId="{2E1E8474-82FC-406F-8BB2-612830A3296B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6" creationId="{6161B02A-728E-4E8B-BA91-23ECDCF8A18D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7" creationId="{ACAC0D52-24E1-4681-81E7-7DFB5BCED262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8" creationId="{78FA551F-F796-4134-A051-DA2938191FD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9" creationId="{52276E67-992A-44E6-8D04-7CEA7990372D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0" creationId="{2195324D-982F-4A37-839F-855766930FC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1" creationId="{9AD393F5-78BD-4E19-A32E-EEC497C24AC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2" creationId="{A129D108-AE24-4E98-A832-D17B4C0D3FB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3" creationId="{624CB362-E968-4E24-8781-9C424328175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4" creationId="{7B21E437-1965-4AEF-B0FF-C7105B34CAB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5" creationId="{E3F305FA-C01D-4D39-AAA5-45DCA0FE5D6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6" creationId="{3D51A2D1-D795-4071-BD63-2B87E80AEEF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7" creationId="{A1D7182F-195A-4548-8052-D3A957681ED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8" creationId="{0F6650C4-FEB5-4D79-878F-9A3A367AC58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29" creationId="{36206C2A-04E5-4B34-B3E1-C8EDFC8D4B0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0" creationId="{07796416-32A5-40FD-B15C-088CC82733A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1" creationId="{06DC2787-78B9-4CAD-992F-443C28AECB0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2" creationId="{215272ED-253F-47B9-AAB4-2A356883296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3" creationId="{C860768F-D10C-4DB5-8577-6820DCC3716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4" creationId="{734B1B1B-9FDB-4357-B398-D85C82F6FA5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5" creationId="{7AE5EA78-0F49-47A5-A4AF-DD0AF8059B5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6" creationId="{330623E3-0EB8-4A96-8B2D-3CA4CE781E2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7" creationId="{2413A911-044A-40C8-B8A2-934806AF064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8" creationId="{195CB115-54FE-4259-9A08-92AA2945440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39" creationId="{4FEF7251-BAD4-4432-97CF-D4586273916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0" creationId="{8ECF5804-8DE6-4209-A08A-A30DA211769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1" creationId="{7490A73E-063B-4B44-BA50-0F980171E3E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2" creationId="{1C12C3E7-3903-4C80-8E3E-E35C912591F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3" creationId="{6BB1D8D1-37C3-464C-9298-890CD41712E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4" creationId="{6A8FCCCC-DD32-43AE-A8AE-90439881B200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5" creationId="{8FE07172-9D5A-49D2-B6B1-81A736A277B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6" creationId="{DB3300CA-0FA7-42CE-9578-35B22A78FC62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7" creationId="{A8D0B44B-D9E0-4F5A-BB59-D5C3C10EC8A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8" creationId="{4BB3E78B-547A-4525-AC01-784247131A5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49" creationId="{98BFB0E9-CDEB-4AC7-B60E-D155199F6A3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0" creationId="{B542D7D2-1AC9-47D2-A872-45BE9DBC322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1" creationId="{9161BE74-3369-413C-90A5-691C99628E8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2" creationId="{D4F97DC0-4A82-4E3A-A045-4FC6D3A10AD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3" creationId="{5EF34277-D852-4CD3-8A77-49C4CE944B5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4" creationId="{99F1DF4A-39F0-4304-B44D-25E47994317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5" creationId="{0649A21B-EF84-46D2-B4BF-ADB6E1DCF0B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6" creationId="{2B56B4F3-85C5-4DAA-BC26-D0A7DC0A925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7" creationId="{9CC0E8DD-57F9-4AF6-8DB7-B0D30B0975E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8" creationId="{01402C30-2186-4B69-9192-F8645FD4FCF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59" creationId="{B1D02345-7E77-431A-8497-201BB3FB2B9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0" creationId="{7B3DFFD1-7929-4C89-BC3A-EE375D6F807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1" creationId="{A70D1D90-F72A-442F-B1F8-DDA89FE5B46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2" creationId="{11D40CF9-F7A8-4014-81FE-62D548CA4A8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3" creationId="{37CD0348-D3FE-4DFB-A796-F68A28C5AA5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4" creationId="{F50B31B4-9D85-41FA-8404-4355F0AC64E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5" creationId="{2D2F874A-D6D1-4E78-BCE8-0B7A4E26D13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6" creationId="{FD60FAAE-9523-4D3B-8CAD-209124C006C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7" creationId="{716263E6-0558-4293-BEB6-00F8B5CA7FD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8" creationId="{51238E03-A7CB-41AE-8AE0-142FA65842D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69" creationId="{3F0AB4CD-E60F-4AF0-96BB-9C0D31D7E4A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0" creationId="{2BF5B8DC-D948-4DB1-8287-D9E1A8D4FDF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1" creationId="{77BCA1CC-9FF6-45D8-A234-FCD0E1F4186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2" creationId="{4594BEC2-87D9-4191-AE7D-F8730A57828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3" creationId="{8629CF1E-A9E7-49B0-B1DD-25E4A9E043C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4" creationId="{6D77699F-7EA6-4C01-9DDC-9DCEB993D33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5" creationId="{FE48435E-3775-473C-AA8F-77180472B94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6" creationId="{BD9B7144-879B-492F-A887-40AF042E169B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7" creationId="{BC93DB71-A86F-420C-BE74-21C2C153FA2D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8" creationId="{D239589C-4A06-40D9-A370-CAB53A99B38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79" creationId="{E32E4374-5133-4C1F-A611-2C00E7438A7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0" creationId="{D6461687-927D-42DA-A4E8-D4C8C620563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1" creationId="{2F5238DA-B74A-4CEB-95CA-0217F00FAD7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2" creationId="{4C20FD30-671E-4670-9B69-1D6F5446EAC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3" creationId="{6F3D3B03-5C40-4551-82D9-4F9A32C5F07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4" creationId="{811E10DA-7D6B-4FE7-89FF-9F9167C6F78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5" creationId="{670F3B29-5C7B-4D53-A9DA-193B076DD81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6" creationId="{28B3EE92-8E82-4B8D-9C86-F61A824863FA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7" creationId="{90F0A834-FE5D-4591-9FBD-05A9301D0ED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8" creationId="{F1AC9C3C-C863-4FD0-AD49-AB7102CA425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89" creationId="{D79A9CD3-25EF-4E68-8710-582B699FD68B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0" creationId="{26949E51-168F-457E-8565-4A069032711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1" creationId="{EC9F4CFC-D393-4212-B777-7C155BA1850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2" creationId="{8CAC8BC1-DFEB-4AD4-ADED-94124A3B1FB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3" creationId="{B399116E-926F-4BA8-ADD6-2A2298151B3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4" creationId="{E31EAC02-2FCF-4D87-A73A-C28FA7FF087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5" creationId="{96B09089-574F-4AC3-99E1-4797CAB9034B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6" creationId="{D0C3D237-DF0F-47AD-8873-D416B6D03B8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7" creationId="{792A3F5B-D106-411D-922A-1FB9199C504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8" creationId="{43FBC3B4-5C49-4DE4-99B9-DA5A82F52F33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99" creationId="{7409C08D-7AEA-4016-8511-3BEEA12F685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0" creationId="{92BD925A-3B9E-47A7-8EE0-70168899236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1" creationId="{1FAEBD03-DB03-42AB-A125-FD245ED15CDD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2" creationId="{21100801-24B9-49C1-A312-AF94FB8E064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3" creationId="{9D92C331-D112-432D-9CD0-5D6F7FFF2B62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4" creationId="{F549768C-9DA9-4960-BC3D-0B559EC1F02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5" creationId="{A735AC84-C912-40F5-A3E2-7FED41A66D5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6" creationId="{DB2752EC-BB64-4723-8779-203F7B3373A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7" creationId="{9AE6DCF4-8BEA-4191-A64B-286A4F95FD8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8" creationId="{1B39EC5F-08FA-40BE-AAD3-3136B2D9160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09" creationId="{F9AE1820-0575-460F-B51B-7C14BC420B5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0" creationId="{199B07AB-EDA1-4659-8925-F438FB6CD17F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1" creationId="{882C1A72-5FD2-4113-8EC9-68655AB34BE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2" creationId="{DBCAFCDA-B6AE-4476-99ED-D4766AE9028C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3" creationId="{650029C5-B70B-45A4-B5CC-62B224F2F21E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4" creationId="{98B98D8E-FB77-44DB-9F18-721341B5AAC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5" creationId="{9177AAAB-379A-4E9A-852B-FE0B93B4639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6" creationId="{E87FA949-664B-4387-95D7-6DA7A886367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7" creationId="{E5B46C2F-A422-424C-AE6F-2F6AA8D78B08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8" creationId="{DAFB98ED-52A8-4637-B2CD-E6DBB02B9BA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19" creationId="{7D40A56D-AE0B-4857-9D58-2E5D756B37F5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0" creationId="{BACF1504-78E0-4B2F-96DB-27697E405C0B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1" creationId="{7044B97B-4D81-46ED-AA0E-774B618D7046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2" creationId="{A46FDF22-A1CA-4403-A873-7775F08B924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3" creationId="{8CFA3F09-B997-41BE-B8DC-084834E8F5E7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4" creationId="{62650305-8E67-4458-B72E-56AD9C1861E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5" creationId="{9EEE23A4-A49A-4108-A640-80FF094011C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6" creationId="{F7051BB0-B0A0-4121-B52F-80D8A8C7EF04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7" creationId="{39D7DFF8-8A47-4025-B11E-2C1F98DCD949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8" creationId="{311A82E5-7EBE-4D0F-8F2B-F892CB913181}"/>
          </ac:spMkLst>
        </pc:spChg>
        <pc:spChg chg="del">
          <ac:chgData name="Angharad David" userId="c51a885d-243f-43b5-8752-5e4087bafa25" providerId="ADAL" clId="{C998A4BF-7CE7-40D7-90EA-55B0B8437BF1}" dt="2020-01-20T18:21:27.533" v="1913" actId="478"/>
          <ac:spMkLst>
            <pc:docMk/>
            <pc:sldMk cId="3048705695" sldId="298"/>
            <ac:spMk id="129" creationId="{5BC19129-4C55-4823-B6E7-5CE39C96CEEC}"/>
          </ac:spMkLst>
        </pc:spChg>
        <pc:spChg chg="del">
          <ac:chgData name="Angharad David" userId="c51a885d-243f-43b5-8752-5e4087bafa25" providerId="ADAL" clId="{C998A4BF-7CE7-40D7-90EA-55B0B8437BF1}" dt="2020-01-20T18:21:09.380" v="1910" actId="478"/>
          <ac:spMkLst>
            <pc:docMk/>
            <pc:sldMk cId="3048705695" sldId="298"/>
            <ac:spMk id="130" creationId="{0CE8289E-CA87-4F8C-9CAC-A288D219E9F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2" creationId="{C88ABF6F-F4FF-4C36-9C17-227FFEB56BF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3" creationId="{8A8DA808-367E-4609-BA29-93814C8B28B8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4" creationId="{A35A55B1-C69B-4535-9902-2B9F1AB3D69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5" creationId="{EB533911-BC8B-4366-8648-64CB689B394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6" creationId="{CFF10955-DDBA-4087-92E9-949D17AC2DD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7" creationId="{D3706FA8-1165-465F-B9CE-0D0F132682E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8" creationId="{636BD764-3099-49DA-AF15-E95E9A31229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39" creationId="{FBC53B87-FCB5-40E5-AB6E-73AA4B01E82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0" creationId="{219525D2-4597-4914-988C-F9A436DE40D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1" creationId="{8230FBC2-4B0E-4909-84E2-B0F1B697EF2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2" creationId="{00DD6C70-D416-4C4B-B9CD-D5BD998B9E4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3" creationId="{16AEE9B2-84E1-4CE3-8B8A-E981A7E577E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4" creationId="{19175C3E-2EB0-4942-8985-238E7C7EDA4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5" creationId="{C768F3EA-2A15-46B1-B29C-73C1B9A81CC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6" creationId="{9ADB1A8C-DDFB-4B24-8753-9E76D9ACC21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7" creationId="{519535EE-01A3-4968-8538-3C5DA2DF5C1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8" creationId="{69E4726F-3C9D-451B-940B-FD3F3CA0188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49" creationId="{19237E81-81EF-4C56-9CB1-237D5687168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0" creationId="{0955A32C-4471-4E65-86FA-BD5C2E5869C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1" creationId="{6F7BD337-5E0F-4724-875D-5B9B42810ED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2" creationId="{21A3238D-7A35-44BB-A917-538DFBD1520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3" creationId="{1E33F373-3993-4E5C-B134-BA62108CD83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4" creationId="{EDD265AA-8D08-4229-AB9F-4719E716D94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5" creationId="{18CCDB6F-240F-4F85-B908-48896B3EC00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6" creationId="{27F3B0A8-3438-4808-95A2-1A62A1E4296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7" creationId="{6DAD2400-F065-4E97-82B6-CFEB70839A2B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8" creationId="{3ACD1276-0A28-4407-8A58-DC0FDA95DC6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59" creationId="{68418A0C-4B77-4693-A2FF-35A55C0C243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0" creationId="{2CB67AD5-5563-4288-A030-18FC4D5DD3B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1" creationId="{DAF1F29D-5351-42A8-B0F8-382F5470DBE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2" creationId="{148893C7-E462-4E92-B307-2109019B153E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3" creationId="{5F5C660B-6697-4FDD-85AA-1F33E824F79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4" creationId="{4464D9F2-D55C-4D11-A7C8-19E1AA3B56E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5" creationId="{F563F3C5-87FC-4F2D-9547-128EEBA5D53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6" creationId="{4DC0155B-7183-43A0-A2A2-337C5970965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7" creationId="{70B5F37B-4AB4-4C53-8745-C0765BA51A6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8" creationId="{B909944E-834F-4356-AA6C-96ED2685C4B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69" creationId="{08BDE0C5-71FC-4846-AED3-0F4511CCA61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0" creationId="{4C37CEE9-E6E2-4E60-8B86-ACBFB320130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1" creationId="{50A4111B-4734-48C2-9C66-8EA25249D278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2" creationId="{A9435E6B-CF1D-46F4-8BE3-347F8321278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3" creationId="{760A6245-282E-40FA-A6DE-28C8473E2AE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4" creationId="{C8237938-B8DB-4FBA-A466-F6C696C1ED1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5" creationId="{85E986C6-53B0-486C-9E61-D1D064C6DFA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6" creationId="{3FBE0CBD-4991-4038-9AF2-077B6FAEA32F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7" creationId="{8A0CC7ED-997E-4EC4-A0C9-8093B5A93BA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8" creationId="{327009BE-1A87-48CA-9253-90994D4A55B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79" creationId="{371D5E0A-87F8-4D6B-84FE-FA1192713D4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0" creationId="{8DFBFF08-1535-48AB-8DFF-DAA9E7A886D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1" creationId="{05354029-F995-4F95-B09E-F10C6662746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2" creationId="{C1484FF2-DCD1-4402-A054-0F90DC08ECE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3" creationId="{A3722B7D-B9B4-43AF-ABBA-6D55D8B710D0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4" creationId="{C2CBCD21-F24F-4B8E-9A7E-3D0DF8018D6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5" creationId="{6706949E-04AA-4A7B-838C-DC59A14913DA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6" creationId="{D7E42BDD-90A7-4B9F-8584-6CACEC586A8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7" creationId="{FB6E955D-7B9F-4EE8-BAB1-3ABA445FDCE8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8" creationId="{1630CED4-008B-4221-868A-EF3167FA651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89" creationId="{1A0EAC95-B568-457F-9E1B-804FD009884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0" creationId="{B47510C3-70F1-4ECD-BD70-E52174A734BA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1" creationId="{37085964-C32E-4B5E-85E2-B0AD711451F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2" creationId="{38BFA6B8-A92E-4B8D-8CCF-514AFD3CA7E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3" creationId="{D51765BE-603E-44F8-8EAC-FFFF4460D56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4" creationId="{88E38E13-B753-4244-8062-06EA4EEC39B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5" creationId="{97B8D140-2A34-45DD-BFF8-9A9B555C282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6" creationId="{95955369-A5B4-41BF-8935-8936611180E9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7" creationId="{7C5768DE-D0C3-49BE-BC61-7C8C4A7A272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8" creationId="{21A2F553-5799-4B86-ADA1-436F145E5B2B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199" creationId="{841B8E74-48CE-4E7E-A83C-353122AA273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0" creationId="{BB93A8EB-CD81-428C-8C0E-17FE4C0A946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1" creationId="{AB6AA982-00CD-478D-BA61-46CF2DBA92D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2" creationId="{1FEE2E4A-7481-4DE4-9F85-DB8DE6C17C4F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3" creationId="{2B97375B-FF54-4718-9F51-43CA82DC718B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4" creationId="{0CB41CD0-BCED-45FC-BE34-FF65DF2133DF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5" creationId="{3F20DA69-9685-4A6A-844D-814ECD33120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6" creationId="{48CE1844-D3C1-4139-B1E7-47D323FDB67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7" creationId="{E7241E44-2692-4669-848C-3C75292F61C7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8" creationId="{4173009C-462A-4F55-AA2D-AFC787D6E01D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09" creationId="{BC5FD8B4-E0DF-4B00-B93C-C8B7B2753EB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0" creationId="{0EA04AF5-65AA-4619-AEAF-C034895556AF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1" creationId="{738679CE-3F4B-4A1B-9591-F6CB084C2463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2" creationId="{21126B9C-0EDF-4AA7-B3FB-9A731D2BFAA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3" creationId="{CAAD38D4-6490-40C9-A29D-30487510709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4" creationId="{7A16684E-C0D8-44BF-B542-1F490C2F8A9B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5" creationId="{E4916A76-493D-417F-BAC5-612AE0A1F0B4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6" creationId="{917DAFDC-57EE-46E9-B0AE-152AE42F6CF6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7" creationId="{98641137-E747-4E30-99EF-2BAD513994E2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8" creationId="{9C5F315E-9C8C-452C-A459-E2104750D23C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19" creationId="{3788B177-F04B-4709-AF71-D1957F55AC3A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20" creationId="{942CD132-D657-4ED4-8F28-152434DF336F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21" creationId="{1866012D-CA16-45BC-80D9-9EA4591939F1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22" creationId="{06F56DD6-2AF8-4A2E-B76A-DD45BC0C6875}"/>
          </ac:spMkLst>
        </pc:spChg>
        <pc:spChg chg="add mod">
          <ac:chgData name="Angharad David" userId="c51a885d-243f-43b5-8752-5e4087bafa25" providerId="ADAL" clId="{C998A4BF-7CE7-40D7-90EA-55B0B8437BF1}" dt="2020-01-20T18:22:32.814" v="2381" actId="1036"/>
          <ac:spMkLst>
            <pc:docMk/>
            <pc:sldMk cId="3048705695" sldId="298"/>
            <ac:spMk id="223" creationId="{44FBA80C-2B97-42ED-8841-F393E72D90CB}"/>
          </ac:spMkLst>
        </pc:spChg>
        <pc:picChg chg="del">
          <ac:chgData name="Angharad David" userId="c51a885d-243f-43b5-8752-5e4087bafa25" providerId="ADAL" clId="{C998A4BF-7CE7-40D7-90EA-55B0B8437BF1}" dt="2020-01-20T18:21:27.533" v="1913" actId="478"/>
          <ac:picMkLst>
            <pc:docMk/>
            <pc:sldMk cId="3048705695" sldId="298"/>
            <ac:picMk id="7" creationId="{AC91CB23-91BA-4ABC-871F-D80B1A9DEB30}"/>
          </ac:picMkLst>
        </pc:picChg>
        <pc:picChg chg="add mod">
          <ac:chgData name="Angharad David" userId="c51a885d-243f-43b5-8752-5e4087bafa25" providerId="ADAL" clId="{C998A4BF-7CE7-40D7-90EA-55B0B8437BF1}" dt="2020-01-20T18:22:32.814" v="2381" actId="1036"/>
          <ac:picMkLst>
            <pc:docMk/>
            <pc:sldMk cId="3048705695" sldId="298"/>
            <ac:picMk id="131" creationId="{43F97106-BEB8-4AA0-ACCD-595DF41E31B7}"/>
          </ac:picMkLst>
        </pc:picChg>
        <pc:cxnChg chg="mod">
          <ac:chgData name="Angharad David" userId="c51a885d-243f-43b5-8752-5e4087bafa25" providerId="ADAL" clId="{C998A4BF-7CE7-40D7-90EA-55B0B8437BF1}" dt="2020-01-20T18:24:21.331" v="2689" actId="14100"/>
          <ac:cxnSpMkLst>
            <pc:docMk/>
            <pc:sldMk cId="3048705695" sldId="298"/>
            <ac:cxnSpMk id="6" creationId="{00000000-0000-0000-0000-000000000000}"/>
          </ac:cxnSpMkLst>
        </pc:cxnChg>
        <pc:cxnChg chg="mod">
          <ac:chgData name="Angharad David" userId="c51a885d-243f-43b5-8752-5e4087bafa25" providerId="ADAL" clId="{C998A4BF-7CE7-40D7-90EA-55B0B8437BF1}" dt="2020-01-20T18:24:16.814" v="2688" actId="14100"/>
          <ac:cxnSpMkLst>
            <pc:docMk/>
            <pc:sldMk cId="3048705695" sldId="298"/>
            <ac:cxnSpMk id="13" creationId="{AA7A153D-57C0-4BF7-910C-719B63DFDB5E}"/>
          </ac:cxnSpMkLst>
        </pc:cxnChg>
      </pc:sldChg>
    </pc:docChg>
  </pc:docChgLst>
  <pc:docChgLst>
    <pc:chgData name="Angharad David" userId="c51a885d-243f-43b5-8752-5e4087bafa25" providerId="ADAL" clId="{8C99F103-664D-47B0-8CFD-C79F312D5F1B}"/>
    <pc:docChg chg="undo custSel addSld modSld sldOrd">
      <pc:chgData name="Angharad David" userId="c51a885d-243f-43b5-8752-5e4087bafa25" providerId="ADAL" clId="{8C99F103-664D-47B0-8CFD-C79F312D5F1B}" dt="2020-04-21T12:55:34.534" v="453" actId="14100"/>
      <pc:docMkLst>
        <pc:docMk/>
      </pc:docMkLst>
      <pc:sldChg chg="modSp">
        <pc:chgData name="Angharad David" userId="c51a885d-243f-43b5-8752-5e4087bafa25" providerId="ADAL" clId="{8C99F103-664D-47B0-8CFD-C79F312D5F1B}" dt="2020-04-21T12:34:20.257" v="445" actId="20577"/>
        <pc:sldMkLst>
          <pc:docMk/>
          <pc:sldMk cId="2006834941" sldId="256"/>
        </pc:sldMkLst>
        <pc:spChg chg="mod">
          <ac:chgData name="Angharad David" userId="c51a885d-243f-43b5-8752-5e4087bafa25" providerId="ADAL" clId="{8C99F103-664D-47B0-8CFD-C79F312D5F1B}" dt="2020-04-21T12:34:20.257" v="445" actId="20577"/>
          <ac:spMkLst>
            <pc:docMk/>
            <pc:sldMk cId="2006834941" sldId="256"/>
            <ac:spMk id="2" creationId="{E5D61E89-5AEB-444B-8CB4-98A458B1B7C4}"/>
          </ac:spMkLst>
        </pc:spChg>
      </pc:sldChg>
      <pc:sldChg chg="modSp">
        <pc:chgData name="Angharad David" userId="c51a885d-243f-43b5-8752-5e4087bafa25" providerId="ADAL" clId="{8C99F103-664D-47B0-8CFD-C79F312D5F1B}" dt="2020-04-20T17:33:19.022" v="12" actId="20577"/>
        <pc:sldMkLst>
          <pc:docMk/>
          <pc:sldMk cId="1569409240" sldId="257"/>
        </pc:sldMkLst>
        <pc:spChg chg="mod">
          <ac:chgData name="Angharad David" userId="c51a885d-243f-43b5-8752-5e4087bafa25" providerId="ADAL" clId="{8C99F103-664D-47B0-8CFD-C79F312D5F1B}" dt="2020-04-20T17:33:19.022" v="12" actId="20577"/>
          <ac:spMkLst>
            <pc:docMk/>
            <pc:sldMk cId="1569409240" sldId="257"/>
            <ac:spMk id="3" creationId="{2DCBDDAD-4E84-4E76-934D-A99D7B60E2E7}"/>
          </ac:spMkLst>
        </pc:spChg>
      </pc:sldChg>
      <pc:sldChg chg="modSp">
        <pc:chgData name="Angharad David" userId="c51a885d-243f-43b5-8752-5e4087bafa25" providerId="ADAL" clId="{8C99F103-664D-47B0-8CFD-C79F312D5F1B}" dt="2020-04-20T17:34:23.885" v="108" actId="20577"/>
        <pc:sldMkLst>
          <pc:docMk/>
          <pc:sldMk cId="2657723638" sldId="262"/>
        </pc:sldMkLst>
        <pc:spChg chg="mod">
          <ac:chgData name="Angharad David" userId="c51a885d-243f-43b5-8752-5e4087bafa25" providerId="ADAL" clId="{8C99F103-664D-47B0-8CFD-C79F312D5F1B}" dt="2020-04-20T17:34:23.885" v="108" actId="20577"/>
          <ac:spMkLst>
            <pc:docMk/>
            <pc:sldMk cId="2657723638" sldId="262"/>
            <ac:spMk id="3" creationId="{8A5C2CC0-44B4-4F9A-ADAE-2271115C76E6}"/>
          </ac:spMkLst>
        </pc:spChg>
      </pc:sldChg>
      <pc:sldChg chg="modSp">
        <pc:chgData name="Angharad David" userId="c51a885d-243f-43b5-8752-5e4087bafa25" providerId="ADAL" clId="{8C99F103-664D-47B0-8CFD-C79F312D5F1B}" dt="2020-04-20T18:37:09.971" v="388" actId="1076"/>
        <pc:sldMkLst>
          <pc:docMk/>
          <pc:sldMk cId="2973809910" sldId="264"/>
        </pc:sldMkLst>
        <pc:spChg chg="mod">
          <ac:chgData name="Angharad David" userId="c51a885d-243f-43b5-8752-5e4087bafa25" providerId="ADAL" clId="{8C99F103-664D-47B0-8CFD-C79F312D5F1B}" dt="2020-04-20T18:37:09.971" v="388" actId="1076"/>
          <ac:spMkLst>
            <pc:docMk/>
            <pc:sldMk cId="2973809910" sldId="264"/>
            <ac:spMk id="2" creationId="{3D10AC86-12F5-47C6-AA18-D3B85F3489E7}"/>
          </ac:spMkLst>
        </pc:spChg>
      </pc:sldChg>
      <pc:sldChg chg="modSp">
        <pc:chgData name="Angharad David" userId="c51a885d-243f-43b5-8752-5e4087bafa25" providerId="ADAL" clId="{8C99F103-664D-47B0-8CFD-C79F312D5F1B}" dt="2020-04-20T18:25:12.535" v="297" actId="20577"/>
        <pc:sldMkLst>
          <pc:docMk/>
          <pc:sldMk cId="2366294256" sldId="267"/>
        </pc:sldMkLst>
        <pc:spChg chg="mod">
          <ac:chgData name="Angharad David" userId="c51a885d-243f-43b5-8752-5e4087bafa25" providerId="ADAL" clId="{8C99F103-664D-47B0-8CFD-C79F312D5F1B}" dt="2020-04-20T18:25:12.535" v="297" actId="20577"/>
          <ac:spMkLst>
            <pc:docMk/>
            <pc:sldMk cId="2366294256" sldId="267"/>
            <ac:spMk id="3" creationId="{257F5258-0901-42FF-9D4B-B92F5A893DB1}"/>
          </ac:spMkLst>
        </pc:spChg>
      </pc:sldChg>
      <pc:sldChg chg="modSp">
        <pc:chgData name="Angharad David" userId="c51a885d-243f-43b5-8752-5e4087bafa25" providerId="ADAL" clId="{8C99F103-664D-47B0-8CFD-C79F312D5F1B}" dt="2020-04-20T18:22:41.994" v="199" actId="115"/>
        <pc:sldMkLst>
          <pc:docMk/>
          <pc:sldMk cId="158660995" sldId="269"/>
        </pc:sldMkLst>
        <pc:spChg chg="mod">
          <ac:chgData name="Angharad David" userId="c51a885d-243f-43b5-8752-5e4087bafa25" providerId="ADAL" clId="{8C99F103-664D-47B0-8CFD-C79F312D5F1B}" dt="2020-04-20T18:22:41.994" v="199" actId="115"/>
          <ac:spMkLst>
            <pc:docMk/>
            <pc:sldMk cId="158660995" sldId="269"/>
            <ac:spMk id="3" creationId="{F3EF24B9-585E-44C6-9BD3-D387A4D4DC05}"/>
          </ac:spMkLst>
        </pc:spChg>
      </pc:sldChg>
      <pc:sldChg chg="modSp">
        <pc:chgData name="Angharad David" userId="c51a885d-243f-43b5-8752-5e4087bafa25" providerId="ADAL" clId="{8C99F103-664D-47B0-8CFD-C79F312D5F1B}" dt="2020-04-20T17:33:46.864" v="28" actId="20577"/>
        <pc:sldMkLst>
          <pc:docMk/>
          <pc:sldMk cId="1076165371" sldId="270"/>
        </pc:sldMkLst>
        <pc:spChg chg="mod">
          <ac:chgData name="Angharad David" userId="c51a885d-243f-43b5-8752-5e4087bafa25" providerId="ADAL" clId="{8C99F103-664D-47B0-8CFD-C79F312D5F1B}" dt="2020-04-20T17:33:46.864" v="28" actId="20577"/>
          <ac:spMkLst>
            <pc:docMk/>
            <pc:sldMk cId="1076165371" sldId="270"/>
            <ac:spMk id="3" creationId="{F3EF24B9-585E-44C6-9BD3-D387A4D4DC05}"/>
          </ac:spMkLst>
        </pc:spChg>
      </pc:sldChg>
      <pc:sldChg chg="modSp">
        <pc:chgData name="Angharad David" userId="c51a885d-243f-43b5-8752-5e4087bafa25" providerId="ADAL" clId="{8C99F103-664D-47B0-8CFD-C79F312D5F1B}" dt="2020-04-20T17:34:15.074" v="86" actId="20577"/>
        <pc:sldMkLst>
          <pc:docMk/>
          <pc:sldMk cId="996002458" sldId="272"/>
        </pc:sldMkLst>
        <pc:spChg chg="mod">
          <ac:chgData name="Angharad David" userId="c51a885d-243f-43b5-8752-5e4087bafa25" providerId="ADAL" clId="{8C99F103-664D-47B0-8CFD-C79F312D5F1B}" dt="2020-04-20T17:34:15.074" v="86" actId="20577"/>
          <ac:spMkLst>
            <pc:docMk/>
            <pc:sldMk cId="996002458" sldId="272"/>
            <ac:spMk id="3" creationId="{F3EF24B9-585E-44C6-9BD3-D387A4D4DC05}"/>
          </ac:spMkLst>
        </pc:spChg>
      </pc:sldChg>
      <pc:sldChg chg="modSp">
        <pc:chgData name="Angharad David" userId="c51a885d-243f-43b5-8752-5e4087bafa25" providerId="ADAL" clId="{8C99F103-664D-47B0-8CFD-C79F312D5F1B}" dt="2020-04-20T17:33:54.295" v="46" actId="20577"/>
        <pc:sldMkLst>
          <pc:docMk/>
          <pc:sldMk cId="3174481833" sldId="273"/>
        </pc:sldMkLst>
        <pc:spChg chg="mod">
          <ac:chgData name="Angharad David" userId="c51a885d-243f-43b5-8752-5e4087bafa25" providerId="ADAL" clId="{8C99F103-664D-47B0-8CFD-C79F312D5F1B}" dt="2020-04-20T17:33:54.295" v="46" actId="20577"/>
          <ac:spMkLst>
            <pc:docMk/>
            <pc:sldMk cId="3174481833" sldId="273"/>
            <ac:spMk id="3" creationId="{F3EF24B9-585E-44C6-9BD3-D387A4D4DC05}"/>
          </ac:spMkLst>
        </pc:spChg>
      </pc:sldChg>
      <pc:sldChg chg="addSp modSp new ord">
        <pc:chgData name="Angharad David" userId="c51a885d-243f-43b5-8752-5e4087bafa25" providerId="ADAL" clId="{8C99F103-664D-47B0-8CFD-C79F312D5F1B}" dt="2020-04-21T12:55:34.534" v="453" actId="14100"/>
        <pc:sldMkLst>
          <pc:docMk/>
          <pc:sldMk cId="1540463913" sldId="299"/>
        </pc:sldMkLst>
        <pc:picChg chg="add mod">
          <ac:chgData name="Angharad David" userId="c51a885d-243f-43b5-8752-5e4087bafa25" providerId="ADAL" clId="{8C99F103-664D-47B0-8CFD-C79F312D5F1B}" dt="2020-04-21T12:55:34.534" v="453" actId="14100"/>
          <ac:picMkLst>
            <pc:docMk/>
            <pc:sldMk cId="1540463913" sldId="299"/>
            <ac:picMk id="2" creationId="{4AD3A2A7-3DFC-4FFD-9FE3-F0B85FA4C73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759ED-FF6C-4B66-BB26-A636AB54DFF0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05336-F88B-44D8-9EB9-C844B215E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97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Shade Balls Video: 2 mins</a:t>
            </a:r>
          </a:p>
          <a:p>
            <a:r>
              <a:rPr lang="en-GB" dirty="0"/>
              <a:t>https://www.youtube.com/watch?v=3tmfu5anMSA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Water Desalination: 3 mins</a:t>
            </a:r>
          </a:p>
          <a:p>
            <a:r>
              <a:rPr lang="en-GB" dirty="0"/>
              <a:t>https://www.youtube.com/watch?v=gA_XVxhBmTQ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Resurrection Plants: 5 mins</a:t>
            </a:r>
          </a:p>
          <a:p>
            <a:r>
              <a:rPr lang="en-GB" dirty="0"/>
              <a:t>https://www.youtube.com/watch?v=0niGipAJ3WQ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389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Shade Balls Video: 2 mins</a:t>
            </a:r>
          </a:p>
          <a:p>
            <a:r>
              <a:rPr lang="en-GB" dirty="0"/>
              <a:t>https://www.youtube.com/watch?v=3tmfu5anMSA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Water Desalination: 3 mins</a:t>
            </a:r>
          </a:p>
          <a:p>
            <a:r>
              <a:rPr lang="en-GB" dirty="0"/>
              <a:t>https://www.youtube.com/watch?v=gA_XVxhBmTQ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Resurrection Plants: 5 mins</a:t>
            </a:r>
          </a:p>
          <a:p>
            <a:r>
              <a:rPr lang="en-GB" dirty="0"/>
              <a:t>https://www.youtube.com/watch?v=0niGipAJ3WQ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531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Shade Balls Video: 2 mins</a:t>
            </a:r>
          </a:p>
          <a:p>
            <a:r>
              <a:rPr lang="en-GB" dirty="0"/>
              <a:t>https://www.youtube.com/watch?v=3tmfu5anMSA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Water Desalination: 3 mins</a:t>
            </a:r>
          </a:p>
          <a:p>
            <a:r>
              <a:rPr lang="en-GB" dirty="0"/>
              <a:t>https://www.youtube.com/watch?v=gA_XVxhBmTQ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Resurrection Plants: 5 mins</a:t>
            </a:r>
          </a:p>
          <a:p>
            <a:r>
              <a:rPr lang="en-GB" dirty="0"/>
              <a:t>https://www.youtube.com/watch?v=0niGipAJ3WQ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93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Shade Balls Video: 2 mins</a:t>
            </a:r>
          </a:p>
          <a:p>
            <a:r>
              <a:rPr lang="en-GB" dirty="0"/>
              <a:t>https://www.youtube.com/watch?v=3tmfu5anMSA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Water Desalination: 3 mins</a:t>
            </a:r>
          </a:p>
          <a:p>
            <a:r>
              <a:rPr lang="en-GB" dirty="0"/>
              <a:t>https://www.youtube.com/watch?v=gA_XVxhBmTQ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Resurrection Plants: 5 mins</a:t>
            </a:r>
          </a:p>
          <a:p>
            <a:r>
              <a:rPr lang="en-GB" dirty="0"/>
              <a:t>https://www.youtube.com/watch?v=0niGipAJ3WQ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5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340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37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A05336-F88B-44D8-9EB9-C844B215E1E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5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3CAA8-5A10-4E1F-AE7B-A75D319182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624CCA-D2D4-40C7-9D66-9103AF8459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38889-CC49-4C6C-9C7A-30B6BA27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727C4-2E15-4768-81D8-F63E00990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7C108-D0DA-4F39-B7DE-A8D39137E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592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F431B-55AE-483B-96E8-CA2E41730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B1EE7-FD93-4329-935A-3CC5E5D5C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C87EF2-0952-4FBE-95EA-FE5F86D17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8867F-D405-41F6-9251-FA86BBB25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D9E3B-D37E-4F2D-9687-956F6B16E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788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BBCD-46B5-4098-BC0D-BA237A2B5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4CD69-FAC8-44B7-864E-F1BA871CA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0C5CC-8318-4E03-ACB7-A2984264D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93054-DBF9-49A6-BD9D-0EE0840C6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A6304-9E5D-4E8A-BCF3-3CC18AA5C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07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4B66D-5628-40AB-9D91-A0FDD2C40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33A27-5511-4BC8-81D7-94B842CB7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04111-E8AA-463B-8A6C-E37375502B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622AEC-79E3-4B5D-BD3B-41ED442D4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33839-B57B-4BAB-8C9E-A6109548F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B06236-E970-4475-A634-930182CF9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7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F484-25D2-43F0-91BE-DE8A6074A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182C04-CF7D-432A-A5EA-D7C9EB1D8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C75196-9CF6-4A36-B101-C737DFD02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92BF26-4572-4EEE-9DE7-562E52B3A1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5AA3B5-C0A9-4051-9E1F-B9DBEF63C2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B30D40-BBCE-46E2-87AD-D836AAAFD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863F0-9996-4B3C-B43E-4B425A37D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D7DD01-E58C-4B34-B993-B53BE8C03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28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D0130-2DE3-478C-B217-DCA269D86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A08A8C-A76D-4A33-A9C6-773AB04C0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037CE2-6E2E-4F9E-9341-9B287EFF1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1F8E44-33B7-449B-B6B3-DCC9366CE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47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2B20A0-230E-4489-98E8-D64697BC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1E5407-EEE4-445D-B233-FDBAA02E5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94FD41-E082-4C50-9DEA-B7C852572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92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6A0BB-4089-4CAB-879D-0407614BD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A47FB-0404-4231-8244-17710FD43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A53C33-A8CB-42AD-9CA9-9BB10D629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784082-0E02-4D3E-8FC8-16DC0D364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7C39F-22D6-4B44-B802-4FBB68CF8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6B34DC-9D3B-4A90-9405-87D087AB0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974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68E40-A0FF-4BF0-80D0-8653844EA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E53615-83F1-4317-9E6D-320FA9DE10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7A3931-14F4-4324-B904-47C1A4826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AC0FE4-B823-4965-8C47-A41DC5454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13239E-A417-451C-AA6B-C828C30E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B0310-96D6-48F9-B4DD-F7716CD91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15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4985C-DA7F-4D16-9DA0-6CF915AF3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F5B96-4DE4-4880-A08E-C5B4261C5E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3AA91-C996-4190-ACC9-03B4F8784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38A02-9C02-48A2-BB61-6CBBFDE2F4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B18B2-60FD-46C2-9A2F-353D7452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393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BE5D9-3AB9-4D3E-9F4A-2E4917E5FE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209C0-EEDC-44E1-A3F5-7DB1116257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34080-C9CF-480F-AE9F-BAA9877E2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5AAB1-056F-47BE-BD78-A5720AFB4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5AB41-CBAA-41AB-B0B8-D373B48D7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23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AC2AC7-07F7-41A7-9598-ACEDB92E2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C4453-C6D6-4986-8775-0C8207755B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BCAB3-AEDF-45AE-9889-D42B39C8F0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180BC-ED97-477E-A37B-23641624A0E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4A3E5-4003-40C7-B0C7-115D222827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47144-5C9D-4B37-93CA-733BE34A8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3CF7C-1EA3-4F65-AEBD-AB7FC19B3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83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gA_XVxhBmTQ" TargetMode="External"/><Relationship Id="rId4" Type="http://schemas.openxmlformats.org/officeDocument/2006/relationships/hyperlink" Target="https://www.youtube.com/watch?v=3tmfu5anMS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gA_XVxhBmTQ" TargetMode="External"/><Relationship Id="rId4" Type="http://schemas.openxmlformats.org/officeDocument/2006/relationships/hyperlink" Target="https://www.youtube.com/watch?v=3tmfu5anMSA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D3A2A7-3DFC-4FFD-9FE3-F0B85FA4C7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19" y="102743"/>
            <a:ext cx="12000216" cy="663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463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hinking cartoon">
            <a:extLst>
              <a:ext uri="{FF2B5EF4-FFF2-40B4-BE49-F238E27FC236}">
                <a16:creationId xmlns:a16="http://schemas.microsoft.com/office/drawing/2014/main" id="{B09C2DAD-554B-46DA-9178-98146F5DA5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7" t="3260" r="25034" b="4007"/>
          <a:stretch/>
        </p:blipFill>
        <p:spPr bwMode="auto">
          <a:xfrm>
            <a:off x="10963124" y="4898571"/>
            <a:ext cx="1228876" cy="195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51814249-E524-426C-93CA-1EEC2B831B0F}"/>
              </a:ext>
            </a:extLst>
          </p:cNvPr>
          <p:cNvSpPr/>
          <p:nvPr/>
        </p:nvSpPr>
        <p:spPr>
          <a:xfrm>
            <a:off x="2289805" y="990427"/>
            <a:ext cx="9135122" cy="1757778"/>
          </a:xfrm>
          <a:prstGeom prst="wedgeRoundRectCallout">
            <a:avLst>
              <a:gd name="adj1" fmla="val 52345"/>
              <a:gd name="adj2" fmla="val 118056"/>
              <a:gd name="adj3" fmla="val 16667"/>
            </a:avLst>
          </a:prstGeom>
          <a:ln w="38100"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Drought is a weather hazard. </a:t>
            </a:r>
            <a:b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Because we can’t change the weather, </a:t>
            </a:r>
            <a:b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 will never be able to solve the issue of drought.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D61E89-5AEB-444B-8CB4-98A458B1B7C4}"/>
              </a:ext>
            </a:extLst>
          </p:cNvPr>
          <p:cNvSpPr txBox="1"/>
          <p:nvPr/>
        </p:nvSpPr>
        <p:spPr>
          <a:xfrm>
            <a:off x="0" y="13064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Gwaith Dosbarth</a:t>
            </a:r>
            <a:r>
              <a:rPr lang="en-GB" sz="2800" dirty="0"/>
              <a:t>	                  </a:t>
            </a:r>
            <a:r>
              <a:rPr lang="en-GB" sz="2800" u="sng" dirty="0"/>
              <a:t>Solutions to Drought</a:t>
            </a:r>
            <a:r>
              <a:rPr lang="en-GB" sz="2800" dirty="0"/>
              <a:t>	       	     </a:t>
            </a:r>
            <a:r>
              <a:rPr lang="en-GB" sz="2800" u="sng" dirty="0"/>
              <a:t>…………………………………</a:t>
            </a:r>
          </a:p>
        </p:txBody>
      </p:sp>
      <p:sp>
        <p:nvSpPr>
          <p:cNvPr id="3" name="Star: 24 Points 2">
            <a:extLst>
              <a:ext uri="{FF2B5EF4-FFF2-40B4-BE49-F238E27FC236}">
                <a16:creationId xmlns:a16="http://schemas.microsoft.com/office/drawing/2014/main" id="{6A447F85-61FE-4F64-A224-03257406E99F}"/>
              </a:ext>
            </a:extLst>
          </p:cNvPr>
          <p:cNvSpPr/>
          <p:nvPr/>
        </p:nvSpPr>
        <p:spPr>
          <a:xfrm>
            <a:off x="209007" y="4898571"/>
            <a:ext cx="6283234" cy="1815882"/>
          </a:xfrm>
          <a:prstGeom prst="star24">
            <a:avLst>
              <a:gd name="adj" fmla="val 47571"/>
            </a:avLst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Today’s main task will need a double page of your books!</a:t>
            </a:r>
          </a:p>
        </p:txBody>
      </p:sp>
      <p:sp>
        <p:nvSpPr>
          <p:cNvPr id="6" name="Star: 12 Points 5">
            <a:extLst>
              <a:ext uri="{FF2B5EF4-FFF2-40B4-BE49-F238E27FC236}">
                <a16:creationId xmlns:a16="http://schemas.microsoft.com/office/drawing/2014/main" id="{42727DD8-CA0B-4488-B197-81161076C753}"/>
              </a:ext>
            </a:extLst>
          </p:cNvPr>
          <p:cNvSpPr/>
          <p:nvPr/>
        </p:nvSpPr>
        <p:spPr>
          <a:xfrm>
            <a:off x="396240" y="2804660"/>
            <a:ext cx="6715760" cy="1910080"/>
          </a:xfrm>
          <a:prstGeom prst="star12">
            <a:avLst>
              <a:gd name="adj" fmla="val 44415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Do you agree or disagree with this statement? </a:t>
            </a: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Why? </a:t>
            </a:r>
          </a:p>
        </p:txBody>
      </p:sp>
    </p:spTree>
    <p:extLst>
      <p:ext uri="{BB962C8B-B14F-4D97-AF65-F5344CB8AC3E}">
        <p14:creationId xmlns:p14="http://schemas.microsoft.com/office/powerpoint/2010/main" val="2006834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BDDAD-4E84-4E76-934D-A99D7B60E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61" y="600891"/>
            <a:ext cx="7053942" cy="5576072"/>
          </a:xfrm>
          <a:solidFill>
            <a:schemeClr val="bg1">
              <a:alpha val="69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u="sng" dirty="0" err="1"/>
              <a:t>Nodau</a:t>
            </a:r>
            <a:r>
              <a:rPr lang="en-GB" sz="3600" u="sng" dirty="0"/>
              <a:t> y </a:t>
            </a:r>
            <a:r>
              <a:rPr lang="en-GB" sz="3600" u="sng" dirty="0" err="1"/>
              <a:t>wers</a:t>
            </a:r>
            <a:endParaRPr lang="en-GB" sz="3600" u="sng" dirty="0"/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To complete a challenge question about the impacts of drought. </a:t>
            </a:r>
          </a:p>
          <a:p>
            <a:endParaRPr lang="en-GB" sz="3600" dirty="0"/>
          </a:p>
          <a:p>
            <a:r>
              <a:rPr lang="en-GB" sz="3600" dirty="0"/>
              <a:t>To describe 2 solutions to drought</a:t>
            </a:r>
          </a:p>
          <a:p>
            <a:endParaRPr lang="en-GB" sz="3600" dirty="0"/>
          </a:p>
          <a:p>
            <a:r>
              <a:rPr lang="en-GB" sz="3600" dirty="0"/>
              <a:t>To evaluate the solutions to drought. </a:t>
            </a:r>
          </a:p>
        </p:txBody>
      </p:sp>
    </p:spTree>
    <p:extLst>
      <p:ext uri="{BB962C8B-B14F-4D97-AF65-F5344CB8AC3E}">
        <p14:creationId xmlns:p14="http://schemas.microsoft.com/office/powerpoint/2010/main" val="1569409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5394" y="113665"/>
            <a:ext cx="4945380" cy="1325563"/>
          </a:xfrm>
        </p:spPr>
        <p:txBody>
          <a:bodyPr/>
          <a:lstStyle/>
          <a:p>
            <a:r>
              <a:rPr lang="en-GB" b="1" u="sng" dirty="0"/>
              <a:t>Challenge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4010" y="1439228"/>
            <a:ext cx="7888149" cy="3153092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In your book there is a challenge sticker with a number that refers to a Challenge Question. 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Write the question, </a:t>
            </a:r>
            <a:r>
              <a:rPr lang="en-GB" sz="3600" dirty="0">
                <a:solidFill>
                  <a:srgbClr val="FF0000"/>
                </a:solidFill>
              </a:rPr>
              <a:t>in red pen</a:t>
            </a:r>
            <a:r>
              <a:rPr lang="en-GB" sz="3600" dirty="0"/>
              <a:t>, on the sticker.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205" y="1855788"/>
            <a:ext cx="2876550" cy="3360419"/>
          </a:xfrm>
          <a:prstGeom prst="rect">
            <a:avLst/>
          </a:prstGeom>
        </p:spPr>
      </p:pic>
      <p:cxnSp>
        <p:nvCxnSpPr>
          <p:cNvPr id="6" name="Straight Arrow Connector 5"/>
          <p:cNvCxnSpPr>
            <a:cxnSpLocks/>
          </p:cNvCxnSpPr>
          <p:nvPr/>
        </p:nvCxnSpPr>
        <p:spPr>
          <a:xfrm flipH="1">
            <a:off x="802640" y="2062480"/>
            <a:ext cx="3341370" cy="54864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7A153D-57C0-4BF7-910C-719B63DFDB5E}"/>
              </a:ext>
            </a:extLst>
          </p:cNvPr>
          <p:cNvCxnSpPr>
            <a:cxnSpLocks/>
          </p:cNvCxnSpPr>
          <p:nvPr/>
        </p:nvCxnSpPr>
        <p:spPr>
          <a:xfrm flipH="1" flipV="1">
            <a:off x="2540002" y="3098879"/>
            <a:ext cx="1604008" cy="62984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1" name="MS910219404[1].wav">
            <a:hlinkClick r:id="" action="ppaction://media"/>
            <a:extLst>
              <a:ext uri="{FF2B5EF4-FFF2-40B4-BE49-F238E27FC236}">
                <a16:creationId xmlns:a16="http://schemas.microsoft.com/office/drawing/2014/main" id="{43F97106-BEB8-4AA0-ACCD-595DF41E31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390956" y="5428744"/>
            <a:ext cx="244475" cy="244475"/>
          </a:xfrm>
          <a:prstGeom prst="rect">
            <a:avLst/>
          </a:prstGeom>
        </p:spPr>
      </p:pic>
      <p:sp>
        <p:nvSpPr>
          <p:cNvPr id="132" name="Rectangle 33">
            <a:extLst>
              <a:ext uri="{FF2B5EF4-FFF2-40B4-BE49-F238E27FC236}">
                <a16:creationId xmlns:a16="http://schemas.microsoft.com/office/drawing/2014/main" id="{C88ABF6F-F4FF-4C36-9C17-227FFEB56B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1:30</a:t>
            </a:r>
          </a:p>
        </p:txBody>
      </p:sp>
      <p:sp>
        <p:nvSpPr>
          <p:cNvPr id="133" name="Rectangle 34">
            <a:extLst>
              <a:ext uri="{FF2B5EF4-FFF2-40B4-BE49-F238E27FC236}">
                <a16:creationId xmlns:a16="http://schemas.microsoft.com/office/drawing/2014/main" id="{8A8DA808-367E-4609-BA29-93814C8B28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1:29</a:t>
            </a:r>
          </a:p>
        </p:txBody>
      </p:sp>
      <p:sp>
        <p:nvSpPr>
          <p:cNvPr id="134" name="Rectangle 35">
            <a:extLst>
              <a:ext uri="{FF2B5EF4-FFF2-40B4-BE49-F238E27FC236}">
                <a16:creationId xmlns:a16="http://schemas.microsoft.com/office/drawing/2014/main" id="{A35A55B1-C69B-4535-9902-2B9F1AB3D6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1:28</a:t>
            </a:r>
          </a:p>
        </p:txBody>
      </p:sp>
      <p:sp>
        <p:nvSpPr>
          <p:cNvPr id="135" name="Rectangle 36">
            <a:extLst>
              <a:ext uri="{FF2B5EF4-FFF2-40B4-BE49-F238E27FC236}">
                <a16:creationId xmlns:a16="http://schemas.microsoft.com/office/drawing/2014/main" id="{EB533911-BC8B-4366-8648-64CB689B39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1:27</a:t>
            </a:r>
          </a:p>
        </p:txBody>
      </p:sp>
      <p:sp>
        <p:nvSpPr>
          <p:cNvPr id="136" name="Rectangle 37">
            <a:extLst>
              <a:ext uri="{FF2B5EF4-FFF2-40B4-BE49-F238E27FC236}">
                <a16:creationId xmlns:a16="http://schemas.microsoft.com/office/drawing/2014/main" id="{CFF10955-DDBA-4087-92E9-949D17AC2D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1:26</a:t>
            </a:r>
          </a:p>
        </p:txBody>
      </p:sp>
      <p:sp>
        <p:nvSpPr>
          <p:cNvPr id="137" name="Rectangle 38">
            <a:extLst>
              <a:ext uri="{FF2B5EF4-FFF2-40B4-BE49-F238E27FC236}">
                <a16:creationId xmlns:a16="http://schemas.microsoft.com/office/drawing/2014/main" id="{D3706FA8-1165-465F-B9CE-0D0F13268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1:25</a:t>
            </a:r>
          </a:p>
        </p:txBody>
      </p:sp>
      <p:sp>
        <p:nvSpPr>
          <p:cNvPr id="138" name="Rectangle 39">
            <a:extLst>
              <a:ext uri="{FF2B5EF4-FFF2-40B4-BE49-F238E27FC236}">
                <a16:creationId xmlns:a16="http://schemas.microsoft.com/office/drawing/2014/main" id="{636BD764-3099-49DA-AF15-E95E9A312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1:24</a:t>
            </a:r>
          </a:p>
        </p:txBody>
      </p:sp>
      <p:sp>
        <p:nvSpPr>
          <p:cNvPr id="139" name="Rectangle 40">
            <a:extLst>
              <a:ext uri="{FF2B5EF4-FFF2-40B4-BE49-F238E27FC236}">
                <a16:creationId xmlns:a16="http://schemas.microsoft.com/office/drawing/2014/main" id="{FBC53B87-FCB5-40E5-AB6E-73AA4B01E8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1:23</a:t>
            </a:r>
          </a:p>
        </p:txBody>
      </p:sp>
      <p:sp>
        <p:nvSpPr>
          <p:cNvPr id="140" name="Rectangle 41">
            <a:extLst>
              <a:ext uri="{FF2B5EF4-FFF2-40B4-BE49-F238E27FC236}">
                <a16:creationId xmlns:a16="http://schemas.microsoft.com/office/drawing/2014/main" id="{219525D2-4597-4914-988C-F9A436DE40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1:22</a:t>
            </a:r>
          </a:p>
        </p:txBody>
      </p:sp>
      <p:sp>
        <p:nvSpPr>
          <p:cNvPr id="141" name="Rectangle 42">
            <a:extLst>
              <a:ext uri="{FF2B5EF4-FFF2-40B4-BE49-F238E27FC236}">
                <a16:creationId xmlns:a16="http://schemas.microsoft.com/office/drawing/2014/main" id="{8230FBC2-4B0E-4909-84E2-B0F1B697EF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1:21</a:t>
            </a:r>
          </a:p>
        </p:txBody>
      </p:sp>
      <p:sp>
        <p:nvSpPr>
          <p:cNvPr id="142" name="Rectangle 43">
            <a:extLst>
              <a:ext uri="{FF2B5EF4-FFF2-40B4-BE49-F238E27FC236}">
                <a16:creationId xmlns:a16="http://schemas.microsoft.com/office/drawing/2014/main" id="{00DD6C70-D416-4C4B-B9CD-D5BD998B9E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1:20</a:t>
            </a:r>
          </a:p>
        </p:txBody>
      </p:sp>
      <p:sp>
        <p:nvSpPr>
          <p:cNvPr id="143" name="Rectangle 44">
            <a:extLst>
              <a:ext uri="{FF2B5EF4-FFF2-40B4-BE49-F238E27FC236}">
                <a16:creationId xmlns:a16="http://schemas.microsoft.com/office/drawing/2014/main" id="{16AEE9B2-84E1-4CE3-8B8A-E981A7E577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1:19</a:t>
            </a:r>
          </a:p>
        </p:txBody>
      </p:sp>
      <p:sp>
        <p:nvSpPr>
          <p:cNvPr id="144" name="Rectangle 45">
            <a:extLst>
              <a:ext uri="{FF2B5EF4-FFF2-40B4-BE49-F238E27FC236}">
                <a16:creationId xmlns:a16="http://schemas.microsoft.com/office/drawing/2014/main" id="{19175C3E-2EB0-4942-8985-238E7C7ED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1:18</a:t>
            </a:r>
          </a:p>
        </p:txBody>
      </p:sp>
      <p:sp>
        <p:nvSpPr>
          <p:cNvPr id="145" name="Rectangle 46">
            <a:extLst>
              <a:ext uri="{FF2B5EF4-FFF2-40B4-BE49-F238E27FC236}">
                <a16:creationId xmlns:a16="http://schemas.microsoft.com/office/drawing/2014/main" id="{C768F3EA-2A15-46B1-B29C-73C1B9A81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1:17</a:t>
            </a:r>
          </a:p>
        </p:txBody>
      </p:sp>
      <p:sp>
        <p:nvSpPr>
          <p:cNvPr id="146" name="Rectangle 47">
            <a:extLst>
              <a:ext uri="{FF2B5EF4-FFF2-40B4-BE49-F238E27FC236}">
                <a16:creationId xmlns:a16="http://schemas.microsoft.com/office/drawing/2014/main" id="{9ADB1A8C-DDFB-4B24-8753-9E76D9ACC2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1:16</a:t>
            </a:r>
          </a:p>
        </p:txBody>
      </p:sp>
      <p:sp>
        <p:nvSpPr>
          <p:cNvPr id="147" name="Rectangle 48">
            <a:extLst>
              <a:ext uri="{FF2B5EF4-FFF2-40B4-BE49-F238E27FC236}">
                <a16:creationId xmlns:a16="http://schemas.microsoft.com/office/drawing/2014/main" id="{519535EE-01A3-4968-8538-3C5DA2DF5C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1:15</a:t>
            </a:r>
          </a:p>
        </p:txBody>
      </p:sp>
      <p:sp>
        <p:nvSpPr>
          <p:cNvPr id="148" name="Rectangle 49">
            <a:extLst>
              <a:ext uri="{FF2B5EF4-FFF2-40B4-BE49-F238E27FC236}">
                <a16:creationId xmlns:a16="http://schemas.microsoft.com/office/drawing/2014/main" id="{69E4726F-3C9D-451B-940B-FD3F3CA018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1:14</a:t>
            </a:r>
          </a:p>
        </p:txBody>
      </p:sp>
      <p:sp>
        <p:nvSpPr>
          <p:cNvPr id="149" name="Rectangle 50">
            <a:extLst>
              <a:ext uri="{FF2B5EF4-FFF2-40B4-BE49-F238E27FC236}">
                <a16:creationId xmlns:a16="http://schemas.microsoft.com/office/drawing/2014/main" id="{19237E81-81EF-4C56-9CB1-237D568716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1:13</a:t>
            </a:r>
          </a:p>
        </p:txBody>
      </p:sp>
      <p:sp>
        <p:nvSpPr>
          <p:cNvPr id="150" name="Rectangle 51">
            <a:extLst>
              <a:ext uri="{FF2B5EF4-FFF2-40B4-BE49-F238E27FC236}">
                <a16:creationId xmlns:a16="http://schemas.microsoft.com/office/drawing/2014/main" id="{0955A32C-4471-4E65-86FA-BD5C2E5869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1:12</a:t>
            </a:r>
          </a:p>
        </p:txBody>
      </p:sp>
      <p:sp>
        <p:nvSpPr>
          <p:cNvPr id="151" name="Rectangle 52">
            <a:extLst>
              <a:ext uri="{FF2B5EF4-FFF2-40B4-BE49-F238E27FC236}">
                <a16:creationId xmlns:a16="http://schemas.microsoft.com/office/drawing/2014/main" id="{6F7BD337-5E0F-4724-875D-5B9B42810E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1:11</a:t>
            </a:r>
          </a:p>
        </p:txBody>
      </p:sp>
      <p:sp>
        <p:nvSpPr>
          <p:cNvPr id="152" name="Rectangle 53">
            <a:extLst>
              <a:ext uri="{FF2B5EF4-FFF2-40B4-BE49-F238E27FC236}">
                <a16:creationId xmlns:a16="http://schemas.microsoft.com/office/drawing/2014/main" id="{21A3238D-7A35-44BB-A917-538DFBD152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1:10</a:t>
            </a:r>
          </a:p>
        </p:txBody>
      </p:sp>
      <p:sp>
        <p:nvSpPr>
          <p:cNvPr id="153" name="Rectangle 54">
            <a:extLst>
              <a:ext uri="{FF2B5EF4-FFF2-40B4-BE49-F238E27FC236}">
                <a16:creationId xmlns:a16="http://schemas.microsoft.com/office/drawing/2014/main" id="{1E33F373-3993-4E5C-B134-BA62108CD8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1:09</a:t>
            </a:r>
          </a:p>
        </p:txBody>
      </p:sp>
      <p:sp>
        <p:nvSpPr>
          <p:cNvPr id="154" name="Rectangle 55">
            <a:extLst>
              <a:ext uri="{FF2B5EF4-FFF2-40B4-BE49-F238E27FC236}">
                <a16:creationId xmlns:a16="http://schemas.microsoft.com/office/drawing/2014/main" id="{EDD265AA-8D08-4229-AB9F-4719E716D9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1:08</a:t>
            </a:r>
          </a:p>
        </p:txBody>
      </p:sp>
      <p:sp>
        <p:nvSpPr>
          <p:cNvPr id="155" name="Rectangle 56">
            <a:extLst>
              <a:ext uri="{FF2B5EF4-FFF2-40B4-BE49-F238E27FC236}">
                <a16:creationId xmlns:a16="http://schemas.microsoft.com/office/drawing/2014/main" id="{18CCDB6F-240F-4F85-B908-48896B3EC0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1:07</a:t>
            </a:r>
          </a:p>
        </p:txBody>
      </p:sp>
      <p:sp>
        <p:nvSpPr>
          <p:cNvPr id="156" name="Rectangle 57">
            <a:extLst>
              <a:ext uri="{FF2B5EF4-FFF2-40B4-BE49-F238E27FC236}">
                <a16:creationId xmlns:a16="http://schemas.microsoft.com/office/drawing/2014/main" id="{27F3B0A8-3438-4808-95A2-1A62A1E429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1:06</a:t>
            </a:r>
          </a:p>
        </p:txBody>
      </p:sp>
      <p:sp>
        <p:nvSpPr>
          <p:cNvPr id="157" name="Rectangle 58">
            <a:extLst>
              <a:ext uri="{FF2B5EF4-FFF2-40B4-BE49-F238E27FC236}">
                <a16:creationId xmlns:a16="http://schemas.microsoft.com/office/drawing/2014/main" id="{6DAD2400-F065-4E97-82B6-CFEB70839A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1:05</a:t>
            </a:r>
          </a:p>
        </p:txBody>
      </p:sp>
      <p:sp>
        <p:nvSpPr>
          <p:cNvPr id="158" name="Rectangle 59">
            <a:extLst>
              <a:ext uri="{FF2B5EF4-FFF2-40B4-BE49-F238E27FC236}">
                <a16:creationId xmlns:a16="http://schemas.microsoft.com/office/drawing/2014/main" id="{3ACD1276-0A28-4407-8A58-DC0FDA95DC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1:04</a:t>
            </a:r>
          </a:p>
        </p:txBody>
      </p:sp>
      <p:sp>
        <p:nvSpPr>
          <p:cNvPr id="159" name="Rectangle 60">
            <a:extLst>
              <a:ext uri="{FF2B5EF4-FFF2-40B4-BE49-F238E27FC236}">
                <a16:creationId xmlns:a16="http://schemas.microsoft.com/office/drawing/2014/main" id="{68418A0C-4B77-4693-A2FF-35A55C0C2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1:03</a:t>
            </a:r>
          </a:p>
        </p:txBody>
      </p:sp>
      <p:sp>
        <p:nvSpPr>
          <p:cNvPr id="160" name="Rectangle 61">
            <a:extLst>
              <a:ext uri="{FF2B5EF4-FFF2-40B4-BE49-F238E27FC236}">
                <a16:creationId xmlns:a16="http://schemas.microsoft.com/office/drawing/2014/main" id="{2CB67AD5-5563-4288-A030-18FC4D5DD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1:02</a:t>
            </a:r>
          </a:p>
        </p:txBody>
      </p:sp>
      <p:sp>
        <p:nvSpPr>
          <p:cNvPr id="161" name="Rectangle 62">
            <a:extLst>
              <a:ext uri="{FF2B5EF4-FFF2-40B4-BE49-F238E27FC236}">
                <a16:creationId xmlns:a16="http://schemas.microsoft.com/office/drawing/2014/main" id="{DAF1F29D-5351-42A8-B0F8-382F5470DB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1:01</a:t>
            </a:r>
          </a:p>
        </p:txBody>
      </p:sp>
      <p:sp>
        <p:nvSpPr>
          <p:cNvPr id="162" name="Rectangle 63">
            <a:extLst>
              <a:ext uri="{FF2B5EF4-FFF2-40B4-BE49-F238E27FC236}">
                <a16:creationId xmlns:a16="http://schemas.microsoft.com/office/drawing/2014/main" id="{148893C7-E462-4E92-B307-2109019B1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1:00</a:t>
            </a:r>
          </a:p>
        </p:txBody>
      </p:sp>
      <p:sp>
        <p:nvSpPr>
          <p:cNvPr id="163" name="Rectangle 64">
            <a:extLst>
              <a:ext uri="{FF2B5EF4-FFF2-40B4-BE49-F238E27FC236}">
                <a16:creationId xmlns:a16="http://schemas.microsoft.com/office/drawing/2014/main" id="{5F5C660B-6697-4FDD-85AA-1F33E824F7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0:59</a:t>
            </a:r>
          </a:p>
        </p:txBody>
      </p:sp>
      <p:sp>
        <p:nvSpPr>
          <p:cNvPr id="164" name="Rectangle 65">
            <a:extLst>
              <a:ext uri="{FF2B5EF4-FFF2-40B4-BE49-F238E27FC236}">
                <a16:creationId xmlns:a16="http://schemas.microsoft.com/office/drawing/2014/main" id="{4464D9F2-D55C-4D11-A7C8-19E1AA3B56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0:58</a:t>
            </a:r>
          </a:p>
        </p:txBody>
      </p:sp>
      <p:sp>
        <p:nvSpPr>
          <p:cNvPr id="165" name="Rectangle 66">
            <a:extLst>
              <a:ext uri="{FF2B5EF4-FFF2-40B4-BE49-F238E27FC236}">
                <a16:creationId xmlns:a16="http://schemas.microsoft.com/office/drawing/2014/main" id="{F563F3C5-87FC-4F2D-9547-128EEBA5D5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0:57</a:t>
            </a:r>
          </a:p>
        </p:txBody>
      </p:sp>
      <p:sp>
        <p:nvSpPr>
          <p:cNvPr id="166" name="Rectangle 67">
            <a:extLst>
              <a:ext uri="{FF2B5EF4-FFF2-40B4-BE49-F238E27FC236}">
                <a16:creationId xmlns:a16="http://schemas.microsoft.com/office/drawing/2014/main" id="{4DC0155B-7183-43A0-A2A2-337C597096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0:56</a:t>
            </a:r>
          </a:p>
        </p:txBody>
      </p:sp>
      <p:sp>
        <p:nvSpPr>
          <p:cNvPr id="167" name="Rectangle 68">
            <a:extLst>
              <a:ext uri="{FF2B5EF4-FFF2-40B4-BE49-F238E27FC236}">
                <a16:creationId xmlns:a16="http://schemas.microsoft.com/office/drawing/2014/main" id="{70B5F37B-4AB4-4C53-8745-C0765BA51A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0:55</a:t>
            </a:r>
          </a:p>
        </p:txBody>
      </p:sp>
      <p:sp>
        <p:nvSpPr>
          <p:cNvPr id="168" name="Rectangle 69">
            <a:extLst>
              <a:ext uri="{FF2B5EF4-FFF2-40B4-BE49-F238E27FC236}">
                <a16:creationId xmlns:a16="http://schemas.microsoft.com/office/drawing/2014/main" id="{B909944E-834F-4356-AA6C-96ED2685C4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0:54</a:t>
            </a:r>
          </a:p>
        </p:txBody>
      </p:sp>
      <p:sp>
        <p:nvSpPr>
          <p:cNvPr id="169" name="Rectangle 70">
            <a:extLst>
              <a:ext uri="{FF2B5EF4-FFF2-40B4-BE49-F238E27FC236}">
                <a16:creationId xmlns:a16="http://schemas.microsoft.com/office/drawing/2014/main" id="{08BDE0C5-71FC-4846-AED3-0F4511CCA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0:53</a:t>
            </a:r>
          </a:p>
        </p:txBody>
      </p:sp>
      <p:sp>
        <p:nvSpPr>
          <p:cNvPr id="170" name="Rectangle 71">
            <a:extLst>
              <a:ext uri="{FF2B5EF4-FFF2-40B4-BE49-F238E27FC236}">
                <a16:creationId xmlns:a16="http://schemas.microsoft.com/office/drawing/2014/main" id="{4C37CEE9-E6E2-4E60-8B86-ACBFB32013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0:52</a:t>
            </a:r>
          </a:p>
        </p:txBody>
      </p:sp>
      <p:sp>
        <p:nvSpPr>
          <p:cNvPr id="171" name="Rectangle 72">
            <a:extLst>
              <a:ext uri="{FF2B5EF4-FFF2-40B4-BE49-F238E27FC236}">
                <a16:creationId xmlns:a16="http://schemas.microsoft.com/office/drawing/2014/main" id="{50A4111B-4734-48C2-9C66-8EA25249D2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0:51</a:t>
            </a:r>
          </a:p>
        </p:txBody>
      </p:sp>
      <p:sp>
        <p:nvSpPr>
          <p:cNvPr id="172" name="Rectangle 73">
            <a:extLst>
              <a:ext uri="{FF2B5EF4-FFF2-40B4-BE49-F238E27FC236}">
                <a16:creationId xmlns:a16="http://schemas.microsoft.com/office/drawing/2014/main" id="{A9435E6B-CF1D-46F4-8BE3-347F832127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0:50</a:t>
            </a:r>
          </a:p>
        </p:txBody>
      </p:sp>
      <p:sp>
        <p:nvSpPr>
          <p:cNvPr id="173" name="Rectangle 74">
            <a:extLst>
              <a:ext uri="{FF2B5EF4-FFF2-40B4-BE49-F238E27FC236}">
                <a16:creationId xmlns:a16="http://schemas.microsoft.com/office/drawing/2014/main" id="{760A6245-282E-40FA-A6DE-28C8473E2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0:49</a:t>
            </a:r>
          </a:p>
        </p:txBody>
      </p:sp>
      <p:sp>
        <p:nvSpPr>
          <p:cNvPr id="174" name="Rectangle 75">
            <a:extLst>
              <a:ext uri="{FF2B5EF4-FFF2-40B4-BE49-F238E27FC236}">
                <a16:creationId xmlns:a16="http://schemas.microsoft.com/office/drawing/2014/main" id="{C8237938-B8DB-4FBA-A466-F6C696C1ED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0:48</a:t>
            </a:r>
          </a:p>
        </p:txBody>
      </p:sp>
      <p:sp>
        <p:nvSpPr>
          <p:cNvPr id="175" name="Rectangle 76">
            <a:extLst>
              <a:ext uri="{FF2B5EF4-FFF2-40B4-BE49-F238E27FC236}">
                <a16:creationId xmlns:a16="http://schemas.microsoft.com/office/drawing/2014/main" id="{85E986C6-53B0-486C-9E61-D1D064C6DF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0:47</a:t>
            </a:r>
          </a:p>
        </p:txBody>
      </p:sp>
      <p:sp>
        <p:nvSpPr>
          <p:cNvPr id="176" name="Rectangle 77">
            <a:extLst>
              <a:ext uri="{FF2B5EF4-FFF2-40B4-BE49-F238E27FC236}">
                <a16:creationId xmlns:a16="http://schemas.microsoft.com/office/drawing/2014/main" id="{3FBE0CBD-4991-4038-9AF2-077B6FAEA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0:46</a:t>
            </a:r>
          </a:p>
        </p:txBody>
      </p:sp>
      <p:sp>
        <p:nvSpPr>
          <p:cNvPr id="177" name="Rectangle 78">
            <a:extLst>
              <a:ext uri="{FF2B5EF4-FFF2-40B4-BE49-F238E27FC236}">
                <a16:creationId xmlns:a16="http://schemas.microsoft.com/office/drawing/2014/main" id="{8A0CC7ED-997E-4EC4-A0C9-8093B5A93B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0:45</a:t>
            </a:r>
          </a:p>
        </p:txBody>
      </p:sp>
      <p:sp>
        <p:nvSpPr>
          <p:cNvPr id="178" name="Rectangle 79">
            <a:extLst>
              <a:ext uri="{FF2B5EF4-FFF2-40B4-BE49-F238E27FC236}">
                <a16:creationId xmlns:a16="http://schemas.microsoft.com/office/drawing/2014/main" id="{327009BE-1A87-48CA-9253-90994D4A5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0:44</a:t>
            </a:r>
          </a:p>
        </p:txBody>
      </p:sp>
      <p:sp>
        <p:nvSpPr>
          <p:cNvPr id="179" name="Rectangle 80">
            <a:extLst>
              <a:ext uri="{FF2B5EF4-FFF2-40B4-BE49-F238E27FC236}">
                <a16:creationId xmlns:a16="http://schemas.microsoft.com/office/drawing/2014/main" id="{371D5E0A-87F8-4D6B-84FE-FA1192713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0:43</a:t>
            </a:r>
          </a:p>
        </p:txBody>
      </p:sp>
      <p:sp>
        <p:nvSpPr>
          <p:cNvPr id="180" name="Rectangle 81">
            <a:extLst>
              <a:ext uri="{FF2B5EF4-FFF2-40B4-BE49-F238E27FC236}">
                <a16:creationId xmlns:a16="http://schemas.microsoft.com/office/drawing/2014/main" id="{8DFBFF08-1535-48AB-8DFF-DAA9E7A886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0:42</a:t>
            </a:r>
          </a:p>
        </p:txBody>
      </p:sp>
      <p:sp>
        <p:nvSpPr>
          <p:cNvPr id="181" name="Rectangle 82">
            <a:extLst>
              <a:ext uri="{FF2B5EF4-FFF2-40B4-BE49-F238E27FC236}">
                <a16:creationId xmlns:a16="http://schemas.microsoft.com/office/drawing/2014/main" id="{05354029-F995-4F95-B09E-F10C666274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0:41</a:t>
            </a:r>
          </a:p>
        </p:txBody>
      </p:sp>
      <p:sp>
        <p:nvSpPr>
          <p:cNvPr id="182" name="Rectangle 83">
            <a:extLst>
              <a:ext uri="{FF2B5EF4-FFF2-40B4-BE49-F238E27FC236}">
                <a16:creationId xmlns:a16="http://schemas.microsoft.com/office/drawing/2014/main" id="{C1484FF2-DCD1-4402-A054-0F90DC08E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0:40</a:t>
            </a:r>
          </a:p>
        </p:txBody>
      </p:sp>
      <p:sp>
        <p:nvSpPr>
          <p:cNvPr id="183" name="Rectangle 84">
            <a:extLst>
              <a:ext uri="{FF2B5EF4-FFF2-40B4-BE49-F238E27FC236}">
                <a16:creationId xmlns:a16="http://schemas.microsoft.com/office/drawing/2014/main" id="{A3722B7D-B9B4-43AF-ABBA-6D55D8B710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0:39</a:t>
            </a:r>
          </a:p>
        </p:txBody>
      </p:sp>
      <p:sp>
        <p:nvSpPr>
          <p:cNvPr id="184" name="Rectangle 85">
            <a:extLst>
              <a:ext uri="{FF2B5EF4-FFF2-40B4-BE49-F238E27FC236}">
                <a16:creationId xmlns:a16="http://schemas.microsoft.com/office/drawing/2014/main" id="{C2CBCD21-F24F-4B8E-9A7E-3D0DF8018D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0:38</a:t>
            </a:r>
          </a:p>
        </p:txBody>
      </p:sp>
      <p:sp>
        <p:nvSpPr>
          <p:cNvPr id="185" name="Rectangle 86">
            <a:extLst>
              <a:ext uri="{FF2B5EF4-FFF2-40B4-BE49-F238E27FC236}">
                <a16:creationId xmlns:a16="http://schemas.microsoft.com/office/drawing/2014/main" id="{6706949E-04AA-4A7B-838C-DC59A1491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0:37</a:t>
            </a:r>
          </a:p>
        </p:txBody>
      </p:sp>
      <p:sp>
        <p:nvSpPr>
          <p:cNvPr id="186" name="Rectangle 87">
            <a:extLst>
              <a:ext uri="{FF2B5EF4-FFF2-40B4-BE49-F238E27FC236}">
                <a16:creationId xmlns:a16="http://schemas.microsoft.com/office/drawing/2014/main" id="{D7E42BDD-90A7-4B9F-8584-6CACEC586A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0:36</a:t>
            </a:r>
          </a:p>
        </p:txBody>
      </p:sp>
      <p:sp>
        <p:nvSpPr>
          <p:cNvPr id="187" name="Rectangle 88">
            <a:extLst>
              <a:ext uri="{FF2B5EF4-FFF2-40B4-BE49-F238E27FC236}">
                <a16:creationId xmlns:a16="http://schemas.microsoft.com/office/drawing/2014/main" id="{FB6E955D-7B9F-4EE8-BAB1-3ABA445FDC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0:35</a:t>
            </a:r>
          </a:p>
        </p:txBody>
      </p:sp>
      <p:sp>
        <p:nvSpPr>
          <p:cNvPr id="188" name="Rectangle 89">
            <a:extLst>
              <a:ext uri="{FF2B5EF4-FFF2-40B4-BE49-F238E27FC236}">
                <a16:creationId xmlns:a16="http://schemas.microsoft.com/office/drawing/2014/main" id="{1630CED4-008B-4221-868A-EF3167FA65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0:34</a:t>
            </a:r>
          </a:p>
        </p:txBody>
      </p:sp>
      <p:sp>
        <p:nvSpPr>
          <p:cNvPr id="189" name="Rectangle 90">
            <a:extLst>
              <a:ext uri="{FF2B5EF4-FFF2-40B4-BE49-F238E27FC236}">
                <a16:creationId xmlns:a16="http://schemas.microsoft.com/office/drawing/2014/main" id="{1A0EAC95-B568-457F-9E1B-804FD00988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0:33</a:t>
            </a:r>
          </a:p>
        </p:txBody>
      </p:sp>
      <p:sp>
        <p:nvSpPr>
          <p:cNvPr id="190" name="Rectangle 91">
            <a:extLst>
              <a:ext uri="{FF2B5EF4-FFF2-40B4-BE49-F238E27FC236}">
                <a16:creationId xmlns:a16="http://schemas.microsoft.com/office/drawing/2014/main" id="{B47510C3-70F1-4ECD-BD70-E52174A73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0:32</a:t>
            </a:r>
          </a:p>
        </p:txBody>
      </p:sp>
      <p:sp>
        <p:nvSpPr>
          <p:cNvPr id="191" name="Rectangle 92">
            <a:extLst>
              <a:ext uri="{FF2B5EF4-FFF2-40B4-BE49-F238E27FC236}">
                <a16:creationId xmlns:a16="http://schemas.microsoft.com/office/drawing/2014/main" id="{37085964-C32E-4B5E-85E2-B0AD711451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0:31</a:t>
            </a:r>
          </a:p>
        </p:txBody>
      </p:sp>
      <p:sp>
        <p:nvSpPr>
          <p:cNvPr id="192" name="Rectangle 93">
            <a:extLst>
              <a:ext uri="{FF2B5EF4-FFF2-40B4-BE49-F238E27FC236}">
                <a16:creationId xmlns:a16="http://schemas.microsoft.com/office/drawing/2014/main" id="{38BFA6B8-A92E-4B8D-8CCF-514AFD3CA7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0:30</a:t>
            </a:r>
          </a:p>
        </p:txBody>
      </p:sp>
      <p:sp>
        <p:nvSpPr>
          <p:cNvPr id="193" name="Rectangle 94">
            <a:extLst>
              <a:ext uri="{FF2B5EF4-FFF2-40B4-BE49-F238E27FC236}">
                <a16:creationId xmlns:a16="http://schemas.microsoft.com/office/drawing/2014/main" id="{D51765BE-603E-44F8-8EAC-FFFF4460D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0:29</a:t>
            </a:r>
          </a:p>
        </p:txBody>
      </p:sp>
      <p:sp>
        <p:nvSpPr>
          <p:cNvPr id="194" name="Rectangle 95">
            <a:extLst>
              <a:ext uri="{FF2B5EF4-FFF2-40B4-BE49-F238E27FC236}">
                <a16:creationId xmlns:a16="http://schemas.microsoft.com/office/drawing/2014/main" id="{88E38E13-B753-4244-8062-06EA4EEC39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0:28</a:t>
            </a:r>
          </a:p>
        </p:txBody>
      </p:sp>
      <p:sp>
        <p:nvSpPr>
          <p:cNvPr id="195" name="Rectangle 96">
            <a:extLst>
              <a:ext uri="{FF2B5EF4-FFF2-40B4-BE49-F238E27FC236}">
                <a16:creationId xmlns:a16="http://schemas.microsoft.com/office/drawing/2014/main" id="{97B8D140-2A34-45DD-BFF8-9A9B555C2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0:27</a:t>
            </a:r>
          </a:p>
        </p:txBody>
      </p:sp>
      <p:sp>
        <p:nvSpPr>
          <p:cNvPr id="196" name="Rectangle 97">
            <a:extLst>
              <a:ext uri="{FF2B5EF4-FFF2-40B4-BE49-F238E27FC236}">
                <a16:creationId xmlns:a16="http://schemas.microsoft.com/office/drawing/2014/main" id="{95955369-A5B4-41BF-8935-8936611180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0:26</a:t>
            </a:r>
          </a:p>
        </p:txBody>
      </p:sp>
      <p:sp>
        <p:nvSpPr>
          <p:cNvPr id="197" name="Rectangle 98">
            <a:extLst>
              <a:ext uri="{FF2B5EF4-FFF2-40B4-BE49-F238E27FC236}">
                <a16:creationId xmlns:a16="http://schemas.microsoft.com/office/drawing/2014/main" id="{7C5768DE-D0C3-49BE-BC61-7C8C4A7A27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0:25</a:t>
            </a:r>
          </a:p>
        </p:txBody>
      </p:sp>
      <p:sp>
        <p:nvSpPr>
          <p:cNvPr id="198" name="Rectangle 99">
            <a:extLst>
              <a:ext uri="{FF2B5EF4-FFF2-40B4-BE49-F238E27FC236}">
                <a16:creationId xmlns:a16="http://schemas.microsoft.com/office/drawing/2014/main" id="{21A2F553-5799-4B86-ADA1-436F145E5B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0:24</a:t>
            </a:r>
          </a:p>
        </p:txBody>
      </p:sp>
      <p:sp>
        <p:nvSpPr>
          <p:cNvPr id="199" name="Rectangle 100">
            <a:extLst>
              <a:ext uri="{FF2B5EF4-FFF2-40B4-BE49-F238E27FC236}">
                <a16:creationId xmlns:a16="http://schemas.microsoft.com/office/drawing/2014/main" id="{841B8E74-48CE-4E7E-A83C-353122AA27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0:23</a:t>
            </a:r>
          </a:p>
        </p:txBody>
      </p:sp>
      <p:sp>
        <p:nvSpPr>
          <p:cNvPr id="200" name="Rectangle 101">
            <a:extLst>
              <a:ext uri="{FF2B5EF4-FFF2-40B4-BE49-F238E27FC236}">
                <a16:creationId xmlns:a16="http://schemas.microsoft.com/office/drawing/2014/main" id="{BB93A8EB-CD81-428C-8C0E-17FE4C0A9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0:22</a:t>
            </a:r>
          </a:p>
        </p:txBody>
      </p:sp>
      <p:sp>
        <p:nvSpPr>
          <p:cNvPr id="201" name="Rectangle 102">
            <a:extLst>
              <a:ext uri="{FF2B5EF4-FFF2-40B4-BE49-F238E27FC236}">
                <a16:creationId xmlns:a16="http://schemas.microsoft.com/office/drawing/2014/main" id="{AB6AA982-00CD-478D-BA61-46CF2DBA92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0:21</a:t>
            </a:r>
          </a:p>
        </p:txBody>
      </p:sp>
      <p:sp>
        <p:nvSpPr>
          <p:cNvPr id="202" name="Rectangle 103">
            <a:extLst>
              <a:ext uri="{FF2B5EF4-FFF2-40B4-BE49-F238E27FC236}">
                <a16:creationId xmlns:a16="http://schemas.microsoft.com/office/drawing/2014/main" id="{1FEE2E4A-7481-4DE4-9F85-DB8DE6C17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0:20</a:t>
            </a:r>
          </a:p>
        </p:txBody>
      </p:sp>
      <p:sp>
        <p:nvSpPr>
          <p:cNvPr id="203" name="Rectangle 104">
            <a:extLst>
              <a:ext uri="{FF2B5EF4-FFF2-40B4-BE49-F238E27FC236}">
                <a16:creationId xmlns:a16="http://schemas.microsoft.com/office/drawing/2014/main" id="{2B97375B-FF54-4718-9F51-43CA82DC7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0:19</a:t>
            </a:r>
          </a:p>
        </p:txBody>
      </p:sp>
      <p:sp>
        <p:nvSpPr>
          <p:cNvPr id="204" name="Rectangle 105">
            <a:extLst>
              <a:ext uri="{FF2B5EF4-FFF2-40B4-BE49-F238E27FC236}">
                <a16:creationId xmlns:a16="http://schemas.microsoft.com/office/drawing/2014/main" id="{0CB41CD0-BCED-45FC-BE34-FF65DF2133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0:18</a:t>
            </a:r>
          </a:p>
        </p:txBody>
      </p:sp>
      <p:sp>
        <p:nvSpPr>
          <p:cNvPr id="205" name="Rectangle 106">
            <a:extLst>
              <a:ext uri="{FF2B5EF4-FFF2-40B4-BE49-F238E27FC236}">
                <a16:creationId xmlns:a16="http://schemas.microsoft.com/office/drawing/2014/main" id="{3F20DA69-9685-4A6A-844D-814ECD3312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0:17</a:t>
            </a:r>
          </a:p>
        </p:txBody>
      </p:sp>
      <p:sp>
        <p:nvSpPr>
          <p:cNvPr id="206" name="Rectangle 107">
            <a:extLst>
              <a:ext uri="{FF2B5EF4-FFF2-40B4-BE49-F238E27FC236}">
                <a16:creationId xmlns:a16="http://schemas.microsoft.com/office/drawing/2014/main" id="{48CE1844-D3C1-4139-B1E7-47D323FDB6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0:16</a:t>
            </a:r>
          </a:p>
        </p:txBody>
      </p:sp>
      <p:sp>
        <p:nvSpPr>
          <p:cNvPr id="207" name="Rectangle 108">
            <a:extLst>
              <a:ext uri="{FF2B5EF4-FFF2-40B4-BE49-F238E27FC236}">
                <a16:creationId xmlns:a16="http://schemas.microsoft.com/office/drawing/2014/main" id="{E7241E44-2692-4669-848C-3C75292F61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0:15</a:t>
            </a:r>
          </a:p>
        </p:txBody>
      </p:sp>
      <p:sp>
        <p:nvSpPr>
          <p:cNvPr id="208" name="Rectangle 109">
            <a:extLst>
              <a:ext uri="{FF2B5EF4-FFF2-40B4-BE49-F238E27FC236}">
                <a16:creationId xmlns:a16="http://schemas.microsoft.com/office/drawing/2014/main" id="{4173009C-462A-4F55-AA2D-AFC787D6E0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0:14</a:t>
            </a:r>
          </a:p>
        </p:txBody>
      </p:sp>
      <p:sp>
        <p:nvSpPr>
          <p:cNvPr id="209" name="Rectangle 110">
            <a:extLst>
              <a:ext uri="{FF2B5EF4-FFF2-40B4-BE49-F238E27FC236}">
                <a16:creationId xmlns:a16="http://schemas.microsoft.com/office/drawing/2014/main" id="{BC5FD8B4-E0DF-4B00-B93C-C8B7B2753E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0:13</a:t>
            </a:r>
          </a:p>
        </p:txBody>
      </p:sp>
      <p:sp>
        <p:nvSpPr>
          <p:cNvPr id="210" name="Rectangle 111">
            <a:extLst>
              <a:ext uri="{FF2B5EF4-FFF2-40B4-BE49-F238E27FC236}">
                <a16:creationId xmlns:a16="http://schemas.microsoft.com/office/drawing/2014/main" id="{0EA04AF5-65AA-4619-AEAF-C03489555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0:12</a:t>
            </a:r>
          </a:p>
        </p:txBody>
      </p:sp>
      <p:sp>
        <p:nvSpPr>
          <p:cNvPr id="211" name="Rectangle 112">
            <a:extLst>
              <a:ext uri="{FF2B5EF4-FFF2-40B4-BE49-F238E27FC236}">
                <a16:creationId xmlns:a16="http://schemas.microsoft.com/office/drawing/2014/main" id="{738679CE-3F4B-4A1B-9591-F6CB084C24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0:11</a:t>
            </a:r>
          </a:p>
        </p:txBody>
      </p:sp>
      <p:sp>
        <p:nvSpPr>
          <p:cNvPr id="212" name="Rectangle 113">
            <a:extLst>
              <a:ext uri="{FF2B5EF4-FFF2-40B4-BE49-F238E27FC236}">
                <a16:creationId xmlns:a16="http://schemas.microsoft.com/office/drawing/2014/main" id="{21126B9C-0EDF-4AA7-B3FB-9A731D2BFA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0:10</a:t>
            </a:r>
          </a:p>
        </p:txBody>
      </p:sp>
      <p:sp>
        <p:nvSpPr>
          <p:cNvPr id="213" name="Rectangle 114">
            <a:extLst>
              <a:ext uri="{FF2B5EF4-FFF2-40B4-BE49-F238E27FC236}">
                <a16:creationId xmlns:a16="http://schemas.microsoft.com/office/drawing/2014/main" id="{CAAD38D4-6490-40C9-A29D-3048751070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0:09</a:t>
            </a:r>
          </a:p>
        </p:txBody>
      </p:sp>
      <p:sp>
        <p:nvSpPr>
          <p:cNvPr id="214" name="Rectangle 115">
            <a:extLst>
              <a:ext uri="{FF2B5EF4-FFF2-40B4-BE49-F238E27FC236}">
                <a16:creationId xmlns:a16="http://schemas.microsoft.com/office/drawing/2014/main" id="{7A16684E-C0D8-44BF-B542-1F490C2F8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0:08</a:t>
            </a:r>
          </a:p>
        </p:txBody>
      </p:sp>
      <p:sp>
        <p:nvSpPr>
          <p:cNvPr id="215" name="Rectangle 116">
            <a:extLst>
              <a:ext uri="{FF2B5EF4-FFF2-40B4-BE49-F238E27FC236}">
                <a16:creationId xmlns:a16="http://schemas.microsoft.com/office/drawing/2014/main" id="{E4916A76-493D-417F-BAC5-612AE0A1F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0:07</a:t>
            </a:r>
          </a:p>
        </p:txBody>
      </p:sp>
      <p:sp>
        <p:nvSpPr>
          <p:cNvPr id="216" name="Rectangle 117">
            <a:extLst>
              <a:ext uri="{FF2B5EF4-FFF2-40B4-BE49-F238E27FC236}">
                <a16:creationId xmlns:a16="http://schemas.microsoft.com/office/drawing/2014/main" id="{917DAFDC-57EE-46E9-B0AE-152AE42F6C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0:06</a:t>
            </a:r>
          </a:p>
        </p:txBody>
      </p:sp>
      <p:sp>
        <p:nvSpPr>
          <p:cNvPr id="217" name="Rectangle 118">
            <a:extLst>
              <a:ext uri="{FF2B5EF4-FFF2-40B4-BE49-F238E27FC236}">
                <a16:creationId xmlns:a16="http://schemas.microsoft.com/office/drawing/2014/main" id="{98641137-E747-4E30-99EF-2BAD51399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0:05</a:t>
            </a:r>
          </a:p>
        </p:txBody>
      </p:sp>
      <p:sp>
        <p:nvSpPr>
          <p:cNvPr id="218" name="Rectangle 119">
            <a:extLst>
              <a:ext uri="{FF2B5EF4-FFF2-40B4-BE49-F238E27FC236}">
                <a16:creationId xmlns:a16="http://schemas.microsoft.com/office/drawing/2014/main" id="{9C5F315E-9C8C-452C-A459-E2104750D2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0:04</a:t>
            </a:r>
          </a:p>
        </p:txBody>
      </p:sp>
      <p:sp>
        <p:nvSpPr>
          <p:cNvPr id="219" name="Rectangle 120">
            <a:extLst>
              <a:ext uri="{FF2B5EF4-FFF2-40B4-BE49-F238E27FC236}">
                <a16:creationId xmlns:a16="http://schemas.microsoft.com/office/drawing/2014/main" id="{3788B177-F04B-4709-AF71-D1957F55A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0:03</a:t>
            </a:r>
          </a:p>
        </p:txBody>
      </p:sp>
      <p:sp>
        <p:nvSpPr>
          <p:cNvPr id="220" name="Rectangle 121">
            <a:extLst>
              <a:ext uri="{FF2B5EF4-FFF2-40B4-BE49-F238E27FC236}">
                <a16:creationId xmlns:a16="http://schemas.microsoft.com/office/drawing/2014/main" id="{942CD132-D657-4ED4-8F28-152434DF33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0:02</a:t>
            </a:r>
          </a:p>
        </p:txBody>
      </p:sp>
      <p:sp>
        <p:nvSpPr>
          <p:cNvPr id="221" name="Rectangle 122">
            <a:extLst>
              <a:ext uri="{FF2B5EF4-FFF2-40B4-BE49-F238E27FC236}">
                <a16:creationId xmlns:a16="http://schemas.microsoft.com/office/drawing/2014/main" id="{1866012D-CA16-45BC-80D9-9EA4591939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0:01</a:t>
            </a:r>
          </a:p>
        </p:txBody>
      </p:sp>
      <p:sp>
        <p:nvSpPr>
          <p:cNvPr id="222" name="Rectangle 123">
            <a:extLst>
              <a:ext uri="{FF2B5EF4-FFF2-40B4-BE49-F238E27FC236}">
                <a16:creationId xmlns:a16="http://schemas.microsoft.com/office/drawing/2014/main" id="{06F56DD6-2AF8-4A2E-B76A-DD45BC0C68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End</a:t>
            </a:r>
          </a:p>
        </p:txBody>
      </p:sp>
      <p:sp>
        <p:nvSpPr>
          <p:cNvPr id="223" name="Rectangle 123">
            <a:extLst>
              <a:ext uri="{FF2B5EF4-FFF2-40B4-BE49-F238E27FC236}">
                <a16:creationId xmlns:a16="http://schemas.microsoft.com/office/drawing/2014/main" id="{44FBA80C-2B97-42ED-8841-F393E72D90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8716" y="505047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1:30</a:t>
            </a:r>
          </a:p>
        </p:txBody>
      </p:sp>
    </p:spTree>
    <p:extLst>
      <p:ext uri="{BB962C8B-B14F-4D97-AF65-F5344CB8AC3E}">
        <p14:creationId xmlns:p14="http://schemas.microsoft.com/office/powerpoint/2010/main" val="304870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8" fill="hold"/>
                                        <p:tgtEl>
                                          <p:spTgt spid="1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00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70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90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100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30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40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6000"/>
                            </p:stCondLst>
                            <p:childTnLst>
                              <p:par>
                                <p:cTn id="9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7000"/>
                            </p:stCondLst>
                            <p:childTnLst>
                              <p:par>
                                <p:cTn id="9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800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90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360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2000"/>
                            </p:stCondLst>
                            <p:childTnLst>
                              <p:par>
                                <p:cTn id="1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1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1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60000"/>
                            </p:stCondLst>
                            <p:childTnLst>
                              <p:par>
                                <p:cTn id="19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61000"/>
                            </p:stCondLst>
                            <p:childTnLst>
                              <p:par>
                                <p:cTn id="19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62000"/>
                            </p:stCondLst>
                            <p:childTnLst>
                              <p:par>
                                <p:cTn id="20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3000"/>
                            </p:stCondLst>
                            <p:childTnLst>
                              <p:par>
                                <p:cTn id="20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64000"/>
                            </p:stCondLst>
                            <p:childTnLst>
                              <p:par>
                                <p:cTn id="20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65000"/>
                            </p:stCondLst>
                            <p:childTnLst>
                              <p:par>
                                <p:cTn id="2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66000"/>
                            </p:stCondLst>
                            <p:childTnLst>
                              <p:par>
                                <p:cTn id="2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67000"/>
                            </p:stCondLst>
                            <p:childTnLst>
                              <p:par>
                                <p:cTn id="2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68000"/>
                            </p:stCondLst>
                            <p:childTnLst>
                              <p:par>
                                <p:cTn id="2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69000"/>
                            </p:stCondLst>
                            <p:childTnLst>
                              <p:par>
                                <p:cTn id="2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70000"/>
                            </p:stCondLst>
                            <p:childTnLst>
                              <p:par>
                                <p:cTn id="2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71000"/>
                            </p:stCondLst>
                            <p:childTnLst>
                              <p:par>
                                <p:cTn id="2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72000"/>
                            </p:stCondLst>
                            <p:childTnLst>
                              <p:par>
                                <p:cTn id="2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73000"/>
                            </p:stCondLst>
                            <p:childTnLst>
                              <p:par>
                                <p:cTn id="2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74000"/>
                            </p:stCondLst>
                            <p:childTnLst>
                              <p:par>
                                <p:cTn id="2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75000"/>
                            </p:stCondLst>
                            <p:childTnLst>
                              <p:par>
                                <p:cTn id="2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76000"/>
                            </p:stCondLst>
                            <p:childTnLst>
                              <p:par>
                                <p:cTn id="2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77000"/>
                            </p:stCondLst>
                            <p:childTnLst>
                              <p:par>
                                <p:cTn id="2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78000"/>
                            </p:stCondLst>
                            <p:childTnLst>
                              <p:par>
                                <p:cTn id="2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79000"/>
                            </p:stCondLst>
                            <p:childTnLst>
                              <p:par>
                                <p:cTn id="2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80000"/>
                            </p:stCondLst>
                            <p:childTnLst>
                              <p:par>
                                <p:cTn id="2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81000"/>
                            </p:stCondLst>
                            <p:childTnLst>
                              <p:par>
                                <p:cTn id="2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82000"/>
                            </p:stCondLst>
                            <p:childTnLst>
                              <p:par>
                                <p:cTn id="2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3" fill="hold">
                            <p:stCondLst>
                              <p:cond delay="83000"/>
                            </p:stCondLst>
                            <p:childTnLst>
                              <p:par>
                                <p:cTn id="2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84000"/>
                            </p:stCondLst>
                            <p:childTnLst>
                              <p:par>
                                <p:cTn id="2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85000"/>
                            </p:stCondLst>
                            <p:childTnLst>
                              <p:par>
                                <p:cTn id="27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86000"/>
                            </p:stCondLst>
                            <p:childTnLst>
                              <p:par>
                                <p:cTn id="27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87000"/>
                            </p:stCondLst>
                            <p:childTnLst>
                              <p:par>
                                <p:cTn id="27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88000"/>
                            </p:stCondLst>
                            <p:childTnLst>
                              <p:par>
                                <p:cTn id="27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89000"/>
                            </p:stCondLst>
                            <p:childTnLst>
                              <p:par>
                                <p:cTn id="28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audio>
              <p:cMediaNode showWhenStopped="0">
                <p:cTn id="28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1"/>
                </p:tgtEl>
              </p:cMediaNode>
            </p:audio>
          </p:childTnLst>
        </p:cTn>
      </p:par>
    </p:tnLst>
    <p:bldLst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  <p:bldP spid="218" grpId="0" animBg="1"/>
      <p:bldP spid="219" grpId="0" animBg="1"/>
      <p:bldP spid="220" grpId="0" animBg="1"/>
      <p:bldP spid="221" grpId="0" animBg="1"/>
      <p:bldP spid="222" grpId="0" animBg="1"/>
      <p:bldP spid="2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F5258-0901-42FF-9D4B-B92F5A893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0413"/>
            <a:ext cx="10515600" cy="4351338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Silence for the register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Dim </a:t>
            </a:r>
            <a:r>
              <a:rPr lang="en-GB" sz="4000" dirty="0" err="1"/>
              <a:t>siarad</a:t>
            </a:r>
            <a:r>
              <a:rPr lang="en-GB" sz="4000" dirty="0"/>
              <a:t> </a:t>
            </a:r>
            <a:r>
              <a:rPr lang="en-GB" sz="4000" dirty="0" err="1"/>
              <a:t>os</a:t>
            </a:r>
            <a:r>
              <a:rPr lang="en-GB" sz="4000" dirty="0"/>
              <a:t> </a:t>
            </a:r>
            <a:r>
              <a:rPr lang="en-GB" sz="4000" dirty="0" err="1"/>
              <a:t>gwelwch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dda</a:t>
            </a:r>
            <a:r>
              <a:rPr lang="en-GB" sz="4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66294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DB79E-EC28-4E60-BF07-B18D3FBFD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40" y="518160"/>
            <a:ext cx="11511280" cy="600456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300" u="sng" dirty="0"/>
              <a:t>DIRT Questions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en-GB" sz="3300" dirty="0"/>
              <a:t>Name and explain an environmental impact of drought.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3300" dirty="0"/>
              <a:t>2. Name and explain an economic (money) impact of drought.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3300" dirty="0"/>
              <a:t>3. Name and explain a social (people) impact of drought.</a:t>
            </a:r>
          </a:p>
        </p:txBody>
      </p:sp>
      <p:pic>
        <p:nvPicPr>
          <p:cNvPr id="4" name="MS910219404[1].wav">
            <a:hlinkClick r:id="" action="ppaction://media"/>
            <a:extLst>
              <a:ext uri="{FF2B5EF4-FFF2-40B4-BE49-F238E27FC236}">
                <a16:creationId xmlns:a16="http://schemas.microsoft.com/office/drawing/2014/main" id="{958D14C3-D166-4341-901C-AE37A6A3FF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039676" y="6007864"/>
            <a:ext cx="244475" cy="244475"/>
          </a:xfrm>
          <a:prstGeom prst="rect">
            <a:avLst/>
          </a:prstGeom>
        </p:spPr>
      </p:pic>
      <p:sp>
        <p:nvSpPr>
          <p:cNvPr id="5" name="Rectangle 33">
            <a:extLst>
              <a:ext uri="{FF2B5EF4-FFF2-40B4-BE49-F238E27FC236}">
                <a16:creationId xmlns:a16="http://schemas.microsoft.com/office/drawing/2014/main" id="{65DB10B6-93F0-4E10-A2BA-C72B8E7DDA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1:30</a:t>
            </a:r>
          </a:p>
        </p:txBody>
      </p:sp>
      <p:sp>
        <p:nvSpPr>
          <p:cNvPr id="6" name="Rectangle 34">
            <a:extLst>
              <a:ext uri="{FF2B5EF4-FFF2-40B4-BE49-F238E27FC236}">
                <a16:creationId xmlns:a16="http://schemas.microsoft.com/office/drawing/2014/main" id="{81D3DFF3-1FE1-422B-91B7-BEAF3A1EAA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1:29</a:t>
            </a:r>
          </a:p>
        </p:txBody>
      </p:sp>
      <p:sp>
        <p:nvSpPr>
          <p:cNvPr id="7" name="Rectangle 35">
            <a:extLst>
              <a:ext uri="{FF2B5EF4-FFF2-40B4-BE49-F238E27FC236}">
                <a16:creationId xmlns:a16="http://schemas.microsoft.com/office/drawing/2014/main" id="{764EB475-5032-444C-AEC9-1CEEFC57E9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1:28</a:t>
            </a:r>
          </a:p>
        </p:txBody>
      </p:sp>
      <p:sp>
        <p:nvSpPr>
          <p:cNvPr id="8" name="Rectangle 36">
            <a:extLst>
              <a:ext uri="{FF2B5EF4-FFF2-40B4-BE49-F238E27FC236}">
                <a16:creationId xmlns:a16="http://schemas.microsoft.com/office/drawing/2014/main" id="{43C1A3C1-F528-4CFF-BD19-D991644056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1:27</a:t>
            </a:r>
          </a:p>
        </p:txBody>
      </p:sp>
      <p:sp>
        <p:nvSpPr>
          <p:cNvPr id="9" name="Rectangle 37">
            <a:extLst>
              <a:ext uri="{FF2B5EF4-FFF2-40B4-BE49-F238E27FC236}">
                <a16:creationId xmlns:a16="http://schemas.microsoft.com/office/drawing/2014/main" id="{E6D48351-14AE-41BB-B58D-127C26D7E1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1:26</a:t>
            </a:r>
          </a:p>
        </p:txBody>
      </p:sp>
      <p:sp>
        <p:nvSpPr>
          <p:cNvPr id="10" name="Rectangle 38">
            <a:extLst>
              <a:ext uri="{FF2B5EF4-FFF2-40B4-BE49-F238E27FC236}">
                <a16:creationId xmlns:a16="http://schemas.microsoft.com/office/drawing/2014/main" id="{AC8FF578-04A7-4080-9A20-5AB6334926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1:25</a:t>
            </a:r>
          </a:p>
        </p:txBody>
      </p:sp>
      <p:sp>
        <p:nvSpPr>
          <p:cNvPr id="11" name="Rectangle 39">
            <a:extLst>
              <a:ext uri="{FF2B5EF4-FFF2-40B4-BE49-F238E27FC236}">
                <a16:creationId xmlns:a16="http://schemas.microsoft.com/office/drawing/2014/main" id="{DA1EDF66-4DF8-47D5-B2A8-F88DF3E3BD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1:24</a:t>
            </a:r>
          </a:p>
        </p:txBody>
      </p:sp>
      <p:sp>
        <p:nvSpPr>
          <p:cNvPr id="12" name="Rectangle 40">
            <a:extLst>
              <a:ext uri="{FF2B5EF4-FFF2-40B4-BE49-F238E27FC236}">
                <a16:creationId xmlns:a16="http://schemas.microsoft.com/office/drawing/2014/main" id="{50763F2E-1C4D-470F-9A53-C13582136F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1:23</a:t>
            </a:r>
          </a:p>
        </p:txBody>
      </p:sp>
      <p:sp>
        <p:nvSpPr>
          <p:cNvPr id="13" name="Rectangle 41">
            <a:extLst>
              <a:ext uri="{FF2B5EF4-FFF2-40B4-BE49-F238E27FC236}">
                <a16:creationId xmlns:a16="http://schemas.microsoft.com/office/drawing/2014/main" id="{173CF38D-1442-4E5D-85E9-DC9ADB3D2A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1:22</a:t>
            </a:r>
          </a:p>
        </p:txBody>
      </p:sp>
      <p:sp>
        <p:nvSpPr>
          <p:cNvPr id="14" name="Rectangle 42">
            <a:extLst>
              <a:ext uri="{FF2B5EF4-FFF2-40B4-BE49-F238E27FC236}">
                <a16:creationId xmlns:a16="http://schemas.microsoft.com/office/drawing/2014/main" id="{00A38814-2201-4F33-A109-391965DE8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1:21</a:t>
            </a:r>
          </a:p>
        </p:txBody>
      </p:sp>
      <p:sp>
        <p:nvSpPr>
          <p:cNvPr id="15" name="Rectangle 43">
            <a:extLst>
              <a:ext uri="{FF2B5EF4-FFF2-40B4-BE49-F238E27FC236}">
                <a16:creationId xmlns:a16="http://schemas.microsoft.com/office/drawing/2014/main" id="{E0B67550-A110-44BC-A56F-F87E3F600F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1:20</a:t>
            </a:r>
          </a:p>
        </p:txBody>
      </p:sp>
      <p:sp>
        <p:nvSpPr>
          <p:cNvPr id="16" name="Rectangle 44">
            <a:extLst>
              <a:ext uri="{FF2B5EF4-FFF2-40B4-BE49-F238E27FC236}">
                <a16:creationId xmlns:a16="http://schemas.microsoft.com/office/drawing/2014/main" id="{1E1C5CE7-C0A3-43D1-894A-CC52373983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1:19</a:t>
            </a:r>
          </a:p>
        </p:txBody>
      </p:sp>
      <p:sp>
        <p:nvSpPr>
          <p:cNvPr id="17" name="Rectangle 45">
            <a:extLst>
              <a:ext uri="{FF2B5EF4-FFF2-40B4-BE49-F238E27FC236}">
                <a16:creationId xmlns:a16="http://schemas.microsoft.com/office/drawing/2014/main" id="{5A235D74-1B6A-4425-A336-70D30C5EE9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1:18</a:t>
            </a:r>
          </a:p>
        </p:txBody>
      </p:sp>
      <p:sp>
        <p:nvSpPr>
          <p:cNvPr id="18" name="Rectangle 46">
            <a:extLst>
              <a:ext uri="{FF2B5EF4-FFF2-40B4-BE49-F238E27FC236}">
                <a16:creationId xmlns:a16="http://schemas.microsoft.com/office/drawing/2014/main" id="{5712FE79-C2DE-4942-8F82-A7D4873EE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1:17</a:t>
            </a:r>
          </a:p>
        </p:txBody>
      </p:sp>
      <p:sp>
        <p:nvSpPr>
          <p:cNvPr id="19" name="Rectangle 47">
            <a:extLst>
              <a:ext uri="{FF2B5EF4-FFF2-40B4-BE49-F238E27FC236}">
                <a16:creationId xmlns:a16="http://schemas.microsoft.com/office/drawing/2014/main" id="{B16EBC49-9E64-4411-872F-F62A1A941B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1:16</a:t>
            </a:r>
          </a:p>
        </p:txBody>
      </p:sp>
      <p:sp>
        <p:nvSpPr>
          <p:cNvPr id="20" name="Rectangle 48">
            <a:extLst>
              <a:ext uri="{FF2B5EF4-FFF2-40B4-BE49-F238E27FC236}">
                <a16:creationId xmlns:a16="http://schemas.microsoft.com/office/drawing/2014/main" id="{CD7953B4-F7EA-43F3-AEF8-1006A2C103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1:15</a:t>
            </a:r>
          </a:p>
        </p:txBody>
      </p:sp>
      <p:sp>
        <p:nvSpPr>
          <p:cNvPr id="21" name="Rectangle 49">
            <a:extLst>
              <a:ext uri="{FF2B5EF4-FFF2-40B4-BE49-F238E27FC236}">
                <a16:creationId xmlns:a16="http://schemas.microsoft.com/office/drawing/2014/main" id="{A82C20F0-6A35-43AB-B431-ECF0BAC7F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1:14</a:t>
            </a:r>
          </a:p>
        </p:txBody>
      </p:sp>
      <p:sp>
        <p:nvSpPr>
          <p:cNvPr id="22" name="Rectangle 50">
            <a:extLst>
              <a:ext uri="{FF2B5EF4-FFF2-40B4-BE49-F238E27FC236}">
                <a16:creationId xmlns:a16="http://schemas.microsoft.com/office/drawing/2014/main" id="{D2E74DB1-ECEF-4E14-995B-9FEFED6318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1:13</a:t>
            </a:r>
          </a:p>
        </p:txBody>
      </p:sp>
      <p:sp>
        <p:nvSpPr>
          <p:cNvPr id="23" name="Rectangle 51">
            <a:extLst>
              <a:ext uri="{FF2B5EF4-FFF2-40B4-BE49-F238E27FC236}">
                <a16:creationId xmlns:a16="http://schemas.microsoft.com/office/drawing/2014/main" id="{CFCE6A38-836E-4F24-B0CB-78B7C33FD5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1:12</a:t>
            </a:r>
          </a:p>
        </p:txBody>
      </p:sp>
      <p:sp>
        <p:nvSpPr>
          <p:cNvPr id="24" name="Rectangle 52">
            <a:extLst>
              <a:ext uri="{FF2B5EF4-FFF2-40B4-BE49-F238E27FC236}">
                <a16:creationId xmlns:a16="http://schemas.microsoft.com/office/drawing/2014/main" id="{6E6AF69B-4F32-488A-AA83-AC187DB619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1:11</a:t>
            </a:r>
          </a:p>
        </p:txBody>
      </p:sp>
      <p:sp>
        <p:nvSpPr>
          <p:cNvPr id="25" name="Rectangle 53">
            <a:extLst>
              <a:ext uri="{FF2B5EF4-FFF2-40B4-BE49-F238E27FC236}">
                <a16:creationId xmlns:a16="http://schemas.microsoft.com/office/drawing/2014/main" id="{C999B312-EC20-4EBC-9D91-A7AAF9E79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1:10</a:t>
            </a:r>
          </a:p>
        </p:txBody>
      </p:sp>
      <p:sp>
        <p:nvSpPr>
          <p:cNvPr id="26" name="Rectangle 54">
            <a:extLst>
              <a:ext uri="{FF2B5EF4-FFF2-40B4-BE49-F238E27FC236}">
                <a16:creationId xmlns:a16="http://schemas.microsoft.com/office/drawing/2014/main" id="{6D01B733-3C8E-4BCE-9740-973E52A969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1:09</a:t>
            </a:r>
          </a:p>
        </p:txBody>
      </p:sp>
      <p:sp>
        <p:nvSpPr>
          <p:cNvPr id="27" name="Rectangle 55">
            <a:extLst>
              <a:ext uri="{FF2B5EF4-FFF2-40B4-BE49-F238E27FC236}">
                <a16:creationId xmlns:a16="http://schemas.microsoft.com/office/drawing/2014/main" id="{C0A00A67-0D4E-4EEA-966C-D50B93BBCF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1:08</a:t>
            </a:r>
          </a:p>
        </p:txBody>
      </p:sp>
      <p:sp>
        <p:nvSpPr>
          <p:cNvPr id="28" name="Rectangle 56">
            <a:extLst>
              <a:ext uri="{FF2B5EF4-FFF2-40B4-BE49-F238E27FC236}">
                <a16:creationId xmlns:a16="http://schemas.microsoft.com/office/drawing/2014/main" id="{199B88E9-04B6-4601-94A0-A9137BF05D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1:07</a:t>
            </a:r>
          </a:p>
        </p:txBody>
      </p:sp>
      <p:sp>
        <p:nvSpPr>
          <p:cNvPr id="29" name="Rectangle 57">
            <a:extLst>
              <a:ext uri="{FF2B5EF4-FFF2-40B4-BE49-F238E27FC236}">
                <a16:creationId xmlns:a16="http://schemas.microsoft.com/office/drawing/2014/main" id="{536FE03F-54B5-4DE8-9771-92250C9D33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1:06</a:t>
            </a:r>
          </a:p>
        </p:txBody>
      </p:sp>
      <p:sp>
        <p:nvSpPr>
          <p:cNvPr id="30" name="Rectangle 58">
            <a:extLst>
              <a:ext uri="{FF2B5EF4-FFF2-40B4-BE49-F238E27FC236}">
                <a16:creationId xmlns:a16="http://schemas.microsoft.com/office/drawing/2014/main" id="{EDBF410A-5ED9-4CF7-935C-60240B2BE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1:05</a:t>
            </a:r>
          </a:p>
        </p:txBody>
      </p:sp>
      <p:sp>
        <p:nvSpPr>
          <p:cNvPr id="31" name="Rectangle 59">
            <a:extLst>
              <a:ext uri="{FF2B5EF4-FFF2-40B4-BE49-F238E27FC236}">
                <a16:creationId xmlns:a16="http://schemas.microsoft.com/office/drawing/2014/main" id="{60F1526C-9EAC-41C2-8DEA-650098C44F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1:04</a:t>
            </a:r>
          </a:p>
        </p:txBody>
      </p:sp>
      <p:sp>
        <p:nvSpPr>
          <p:cNvPr id="32" name="Rectangle 60">
            <a:extLst>
              <a:ext uri="{FF2B5EF4-FFF2-40B4-BE49-F238E27FC236}">
                <a16:creationId xmlns:a16="http://schemas.microsoft.com/office/drawing/2014/main" id="{CCB16FBB-B3FD-4953-99F9-83E7477293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1:03</a:t>
            </a:r>
          </a:p>
        </p:txBody>
      </p:sp>
      <p:sp>
        <p:nvSpPr>
          <p:cNvPr id="33" name="Rectangle 61">
            <a:extLst>
              <a:ext uri="{FF2B5EF4-FFF2-40B4-BE49-F238E27FC236}">
                <a16:creationId xmlns:a16="http://schemas.microsoft.com/office/drawing/2014/main" id="{99B2F6EC-C2AD-4F7D-9B2F-0CD6D742F2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1:02</a:t>
            </a:r>
          </a:p>
        </p:txBody>
      </p:sp>
      <p:sp>
        <p:nvSpPr>
          <p:cNvPr id="34" name="Rectangle 62">
            <a:extLst>
              <a:ext uri="{FF2B5EF4-FFF2-40B4-BE49-F238E27FC236}">
                <a16:creationId xmlns:a16="http://schemas.microsoft.com/office/drawing/2014/main" id="{763D814D-F31A-48F4-80A3-0C1D21C1C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1:01</a:t>
            </a:r>
          </a:p>
        </p:txBody>
      </p:sp>
      <p:sp>
        <p:nvSpPr>
          <p:cNvPr id="35" name="Rectangle 63">
            <a:extLst>
              <a:ext uri="{FF2B5EF4-FFF2-40B4-BE49-F238E27FC236}">
                <a16:creationId xmlns:a16="http://schemas.microsoft.com/office/drawing/2014/main" id="{766C586C-7709-48FC-A970-CF72FDE88A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1:00</a:t>
            </a:r>
          </a:p>
        </p:txBody>
      </p:sp>
      <p:sp>
        <p:nvSpPr>
          <p:cNvPr id="36" name="Rectangle 64">
            <a:extLst>
              <a:ext uri="{FF2B5EF4-FFF2-40B4-BE49-F238E27FC236}">
                <a16:creationId xmlns:a16="http://schemas.microsoft.com/office/drawing/2014/main" id="{1E2A4C6E-94F0-44AD-8AC0-86FD7617FF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0:59</a:t>
            </a:r>
          </a:p>
        </p:txBody>
      </p:sp>
      <p:sp>
        <p:nvSpPr>
          <p:cNvPr id="37" name="Rectangle 65">
            <a:extLst>
              <a:ext uri="{FF2B5EF4-FFF2-40B4-BE49-F238E27FC236}">
                <a16:creationId xmlns:a16="http://schemas.microsoft.com/office/drawing/2014/main" id="{308B55CE-010B-4BAD-8762-1137DE7A0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0:58</a:t>
            </a:r>
          </a:p>
        </p:txBody>
      </p:sp>
      <p:sp>
        <p:nvSpPr>
          <p:cNvPr id="38" name="Rectangle 66">
            <a:extLst>
              <a:ext uri="{FF2B5EF4-FFF2-40B4-BE49-F238E27FC236}">
                <a16:creationId xmlns:a16="http://schemas.microsoft.com/office/drawing/2014/main" id="{B1431234-DD56-408C-A7C1-F5B6172193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0:57</a:t>
            </a:r>
          </a:p>
        </p:txBody>
      </p:sp>
      <p:sp>
        <p:nvSpPr>
          <p:cNvPr id="39" name="Rectangle 67">
            <a:extLst>
              <a:ext uri="{FF2B5EF4-FFF2-40B4-BE49-F238E27FC236}">
                <a16:creationId xmlns:a16="http://schemas.microsoft.com/office/drawing/2014/main" id="{6BE30AC0-6F3C-4798-93D4-F3F465A465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0:56</a:t>
            </a:r>
          </a:p>
        </p:txBody>
      </p:sp>
      <p:sp>
        <p:nvSpPr>
          <p:cNvPr id="40" name="Rectangle 68">
            <a:extLst>
              <a:ext uri="{FF2B5EF4-FFF2-40B4-BE49-F238E27FC236}">
                <a16:creationId xmlns:a16="http://schemas.microsoft.com/office/drawing/2014/main" id="{DC9D8777-67C0-4A7D-8A4F-E755A5E852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0:55</a:t>
            </a:r>
          </a:p>
        </p:txBody>
      </p:sp>
      <p:sp>
        <p:nvSpPr>
          <p:cNvPr id="41" name="Rectangle 69">
            <a:extLst>
              <a:ext uri="{FF2B5EF4-FFF2-40B4-BE49-F238E27FC236}">
                <a16:creationId xmlns:a16="http://schemas.microsoft.com/office/drawing/2014/main" id="{C156A91D-FCB8-4DD0-9C5F-82F512461D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0:54</a:t>
            </a:r>
          </a:p>
        </p:txBody>
      </p:sp>
      <p:sp>
        <p:nvSpPr>
          <p:cNvPr id="42" name="Rectangle 70">
            <a:extLst>
              <a:ext uri="{FF2B5EF4-FFF2-40B4-BE49-F238E27FC236}">
                <a16:creationId xmlns:a16="http://schemas.microsoft.com/office/drawing/2014/main" id="{74340FBA-ABBA-4073-8EC1-E171B68BB3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0:53</a:t>
            </a:r>
          </a:p>
        </p:txBody>
      </p:sp>
      <p:sp>
        <p:nvSpPr>
          <p:cNvPr id="43" name="Rectangle 71">
            <a:extLst>
              <a:ext uri="{FF2B5EF4-FFF2-40B4-BE49-F238E27FC236}">
                <a16:creationId xmlns:a16="http://schemas.microsoft.com/office/drawing/2014/main" id="{8A52FB6A-6A6A-44B0-AB6C-B15571846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0:52</a:t>
            </a:r>
          </a:p>
        </p:txBody>
      </p:sp>
      <p:sp>
        <p:nvSpPr>
          <p:cNvPr id="44" name="Rectangle 72">
            <a:extLst>
              <a:ext uri="{FF2B5EF4-FFF2-40B4-BE49-F238E27FC236}">
                <a16:creationId xmlns:a16="http://schemas.microsoft.com/office/drawing/2014/main" id="{45C4677A-99E8-4EB3-8958-C7B0B07C0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0:51</a:t>
            </a:r>
          </a:p>
        </p:txBody>
      </p:sp>
      <p:sp>
        <p:nvSpPr>
          <p:cNvPr id="45" name="Rectangle 73">
            <a:extLst>
              <a:ext uri="{FF2B5EF4-FFF2-40B4-BE49-F238E27FC236}">
                <a16:creationId xmlns:a16="http://schemas.microsoft.com/office/drawing/2014/main" id="{E751E36F-C732-4D5D-985A-B832B722B4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0:50</a:t>
            </a:r>
          </a:p>
        </p:txBody>
      </p:sp>
      <p:sp>
        <p:nvSpPr>
          <p:cNvPr id="46" name="Rectangle 74">
            <a:extLst>
              <a:ext uri="{FF2B5EF4-FFF2-40B4-BE49-F238E27FC236}">
                <a16:creationId xmlns:a16="http://schemas.microsoft.com/office/drawing/2014/main" id="{B5005DC6-AD26-47B7-9CE7-827735C546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0:49</a:t>
            </a:r>
          </a:p>
        </p:txBody>
      </p:sp>
      <p:sp>
        <p:nvSpPr>
          <p:cNvPr id="47" name="Rectangle 75">
            <a:extLst>
              <a:ext uri="{FF2B5EF4-FFF2-40B4-BE49-F238E27FC236}">
                <a16:creationId xmlns:a16="http://schemas.microsoft.com/office/drawing/2014/main" id="{278CBA7E-8FCF-4A3F-8405-F2421EAF36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0:48</a:t>
            </a:r>
          </a:p>
        </p:txBody>
      </p:sp>
      <p:sp>
        <p:nvSpPr>
          <p:cNvPr id="48" name="Rectangle 76">
            <a:extLst>
              <a:ext uri="{FF2B5EF4-FFF2-40B4-BE49-F238E27FC236}">
                <a16:creationId xmlns:a16="http://schemas.microsoft.com/office/drawing/2014/main" id="{F2FDAAC4-D138-44FA-A4BE-6F7DC0D28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0:47</a:t>
            </a:r>
          </a:p>
        </p:txBody>
      </p:sp>
      <p:sp>
        <p:nvSpPr>
          <p:cNvPr id="49" name="Rectangle 77">
            <a:extLst>
              <a:ext uri="{FF2B5EF4-FFF2-40B4-BE49-F238E27FC236}">
                <a16:creationId xmlns:a16="http://schemas.microsoft.com/office/drawing/2014/main" id="{3722BE62-F546-4EAF-B930-BDB2FFD42F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0:46</a:t>
            </a:r>
          </a:p>
        </p:txBody>
      </p:sp>
      <p:sp>
        <p:nvSpPr>
          <p:cNvPr id="50" name="Rectangle 78">
            <a:extLst>
              <a:ext uri="{FF2B5EF4-FFF2-40B4-BE49-F238E27FC236}">
                <a16:creationId xmlns:a16="http://schemas.microsoft.com/office/drawing/2014/main" id="{F0CC2112-083F-4161-98ED-EFDF2F681E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0:45</a:t>
            </a:r>
          </a:p>
        </p:txBody>
      </p:sp>
      <p:sp>
        <p:nvSpPr>
          <p:cNvPr id="51" name="Rectangle 79">
            <a:extLst>
              <a:ext uri="{FF2B5EF4-FFF2-40B4-BE49-F238E27FC236}">
                <a16:creationId xmlns:a16="http://schemas.microsoft.com/office/drawing/2014/main" id="{930EB758-8A5C-40A7-96E9-06B893E765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0:44</a:t>
            </a:r>
          </a:p>
        </p:txBody>
      </p:sp>
      <p:sp>
        <p:nvSpPr>
          <p:cNvPr id="52" name="Rectangle 80">
            <a:extLst>
              <a:ext uri="{FF2B5EF4-FFF2-40B4-BE49-F238E27FC236}">
                <a16:creationId xmlns:a16="http://schemas.microsoft.com/office/drawing/2014/main" id="{20A23C1A-6309-4475-95CA-805620347B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0:43</a:t>
            </a:r>
          </a:p>
        </p:txBody>
      </p:sp>
      <p:sp>
        <p:nvSpPr>
          <p:cNvPr id="53" name="Rectangle 81">
            <a:extLst>
              <a:ext uri="{FF2B5EF4-FFF2-40B4-BE49-F238E27FC236}">
                <a16:creationId xmlns:a16="http://schemas.microsoft.com/office/drawing/2014/main" id="{D45468E4-90E9-445E-95C3-C856AC17B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0:42</a:t>
            </a:r>
          </a:p>
        </p:txBody>
      </p:sp>
      <p:sp>
        <p:nvSpPr>
          <p:cNvPr id="54" name="Rectangle 82">
            <a:extLst>
              <a:ext uri="{FF2B5EF4-FFF2-40B4-BE49-F238E27FC236}">
                <a16:creationId xmlns:a16="http://schemas.microsoft.com/office/drawing/2014/main" id="{E19F61E0-FF95-4410-B29F-A1AF8C428E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0:41</a:t>
            </a:r>
          </a:p>
        </p:txBody>
      </p:sp>
      <p:sp>
        <p:nvSpPr>
          <p:cNvPr id="55" name="Rectangle 83">
            <a:extLst>
              <a:ext uri="{FF2B5EF4-FFF2-40B4-BE49-F238E27FC236}">
                <a16:creationId xmlns:a16="http://schemas.microsoft.com/office/drawing/2014/main" id="{85F3A91C-3683-4082-823D-75E849DE43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0:40</a:t>
            </a:r>
          </a:p>
        </p:txBody>
      </p:sp>
      <p:sp>
        <p:nvSpPr>
          <p:cNvPr id="56" name="Rectangle 84">
            <a:extLst>
              <a:ext uri="{FF2B5EF4-FFF2-40B4-BE49-F238E27FC236}">
                <a16:creationId xmlns:a16="http://schemas.microsoft.com/office/drawing/2014/main" id="{1F3166EB-3F4B-461F-AC90-05E309C45C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0:39</a:t>
            </a:r>
          </a:p>
        </p:txBody>
      </p:sp>
      <p:sp>
        <p:nvSpPr>
          <p:cNvPr id="57" name="Rectangle 85">
            <a:extLst>
              <a:ext uri="{FF2B5EF4-FFF2-40B4-BE49-F238E27FC236}">
                <a16:creationId xmlns:a16="http://schemas.microsoft.com/office/drawing/2014/main" id="{C8621F30-7339-4B48-8F7D-655B51D0A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0:38</a:t>
            </a:r>
          </a:p>
        </p:txBody>
      </p:sp>
      <p:sp>
        <p:nvSpPr>
          <p:cNvPr id="58" name="Rectangle 86">
            <a:extLst>
              <a:ext uri="{FF2B5EF4-FFF2-40B4-BE49-F238E27FC236}">
                <a16:creationId xmlns:a16="http://schemas.microsoft.com/office/drawing/2014/main" id="{E76EB8E5-1312-494F-9531-D688DB3987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0:37</a:t>
            </a:r>
          </a:p>
        </p:txBody>
      </p:sp>
      <p:sp>
        <p:nvSpPr>
          <p:cNvPr id="59" name="Rectangle 87">
            <a:extLst>
              <a:ext uri="{FF2B5EF4-FFF2-40B4-BE49-F238E27FC236}">
                <a16:creationId xmlns:a16="http://schemas.microsoft.com/office/drawing/2014/main" id="{F8C7FBD9-2BB7-4E94-B4B3-425AE3A2D6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0:36</a:t>
            </a:r>
          </a:p>
        </p:txBody>
      </p:sp>
      <p:sp>
        <p:nvSpPr>
          <p:cNvPr id="60" name="Rectangle 88">
            <a:extLst>
              <a:ext uri="{FF2B5EF4-FFF2-40B4-BE49-F238E27FC236}">
                <a16:creationId xmlns:a16="http://schemas.microsoft.com/office/drawing/2014/main" id="{9CC4F2B1-23BF-4274-A5FD-86489E39AC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0:35</a:t>
            </a:r>
          </a:p>
        </p:txBody>
      </p:sp>
      <p:sp>
        <p:nvSpPr>
          <p:cNvPr id="61" name="Rectangle 89">
            <a:extLst>
              <a:ext uri="{FF2B5EF4-FFF2-40B4-BE49-F238E27FC236}">
                <a16:creationId xmlns:a16="http://schemas.microsoft.com/office/drawing/2014/main" id="{7FE4CD5B-EE57-4DD8-A4B2-E3F43FC0D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0:34</a:t>
            </a:r>
          </a:p>
        </p:txBody>
      </p:sp>
      <p:sp>
        <p:nvSpPr>
          <p:cNvPr id="62" name="Rectangle 90">
            <a:extLst>
              <a:ext uri="{FF2B5EF4-FFF2-40B4-BE49-F238E27FC236}">
                <a16:creationId xmlns:a16="http://schemas.microsoft.com/office/drawing/2014/main" id="{4A492E89-8352-49DA-B61F-E162F28ACA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0:33</a:t>
            </a:r>
          </a:p>
        </p:txBody>
      </p:sp>
      <p:sp>
        <p:nvSpPr>
          <p:cNvPr id="63" name="Rectangle 91">
            <a:extLst>
              <a:ext uri="{FF2B5EF4-FFF2-40B4-BE49-F238E27FC236}">
                <a16:creationId xmlns:a16="http://schemas.microsoft.com/office/drawing/2014/main" id="{B3D2848E-D7BD-443B-9A24-FB9DBB94E8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0:32</a:t>
            </a:r>
          </a:p>
        </p:txBody>
      </p:sp>
      <p:sp>
        <p:nvSpPr>
          <p:cNvPr id="64" name="Rectangle 92">
            <a:extLst>
              <a:ext uri="{FF2B5EF4-FFF2-40B4-BE49-F238E27FC236}">
                <a16:creationId xmlns:a16="http://schemas.microsoft.com/office/drawing/2014/main" id="{CC1FF328-A969-4F93-8C46-95A0ABCB9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0:31</a:t>
            </a:r>
          </a:p>
        </p:txBody>
      </p:sp>
      <p:sp>
        <p:nvSpPr>
          <p:cNvPr id="65" name="Rectangle 93">
            <a:extLst>
              <a:ext uri="{FF2B5EF4-FFF2-40B4-BE49-F238E27FC236}">
                <a16:creationId xmlns:a16="http://schemas.microsoft.com/office/drawing/2014/main" id="{35627537-B66D-4293-B06C-EC32BC3285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0:30</a:t>
            </a:r>
          </a:p>
        </p:txBody>
      </p:sp>
      <p:sp>
        <p:nvSpPr>
          <p:cNvPr id="66" name="Rectangle 94">
            <a:extLst>
              <a:ext uri="{FF2B5EF4-FFF2-40B4-BE49-F238E27FC236}">
                <a16:creationId xmlns:a16="http://schemas.microsoft.com/office/drawing/2014/main" id="{8E35E5D2-3705-4D0D-B4B1-319659805A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0:29</a:t>
            </a:r>
          </a:p>
        </p:txBody>
      </p:sp>
      <p:sp>
        <p:nvSpPr>
          <p:cNvPr id="67" name="Rectangle 95">
            <a:extLst>
              <a:ext uri="{FF2B5EF4-FFF2-40B4-BE49-F238E27FC236}">
                <a16:creationId xmlns:a16="http://schemas.microsoft.com/office/drawing/2014/main" id="{FC6DC8D6-8707-4C46-A549-F8486025F6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0:28</a:t>
            </a:r>
          </a:p>
        </p:txBody>
      </p:sp>
      <p:sp>
        <p:nvSpPr>
          <p:cNvPr id="68" name="Rectangle 96">
            <a:extLst>
              <a:ext uri="{FF2B5EF4-FFF2-40B4-BE49-F238E27FC236}">
                <a16:creationId xmlns:a16="http://schemas.microsoft.com/office/drawing/2014/main" id="{6FE02E1F-8E43-44C6-840D-FB7FF6997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0:27</a:t>
            </a:r>
          </a:p>
        </p:txBody>
      </p:sp>
      <p:sp>
        <p:nvSpPr>
          <p:cNvPr id="69" name="Rectangle 97">
            <a:extLst>
              <a:ext uri="{FF2B5EF4-FFF2-40B4-BE49-F238E27FC236}">
                <a16:creationId xmlns:a16="http://schemas.microsoft.com/office/drawing/2014/main" id="{6F6A9941-9266-4CC6-AB04-BF55FAFC1A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0:26</a:t>
            </a:r>
          </a:p>
        </p:txBody>
      </p:sp>
      <p:sp>
        <p:nvSpPr>
          <p:cNvPr id="70" name="Rectangle 98">
            <a:extLst>
              <a:ext uri="{FF2B5EF4-FFF2-40B4-BE49-F238E27FC236}">
                <a16:creationId xmlns:a16="http://schemas.microsoft.com/office/drawing/2014/main" id="{1BBA3297-757C-49E9-9748-A06A2DC7CF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0:25</a:t>
            </a:r>
          </a:p>
        </p:txBody>
      </p:sp>
      <p:sp>
        <p:nvSpPr>
          <p:cNvPr id="71" name="Rectangle 99">
            <a:extLst>
              <a:ext uri="{FF2B5EF4-FFF2-40B4-BE49-F238E27FC236}">
                <a16:creationId xmlns:a16="http://schemas.microsoft.com/office/drawing/2014/main" id="{4E623A45-BD0E-4909-9D9A-DC052E98BE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0:24</a:t>
            </a:r>
          </a:p>
        </p:txBody>
      </p:sp>
      <p:sp>
        <p:nvSpPr>
          <p:cNvPr id="72" name="Rectangle 100">
            <a:extLst>
              <a:ext uri="{FF2B5EF4-FFF2-40B4-BE49-F238E27FC236}">
                <a16:creationId xmlns:a16="http://schemas.microsoft.com/office/drawing/2014/main" id="{3D153B33-F77F-4203-A9C6-28C3A3A25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0:23</a:t>
            </a:r>
          </a:p>
        </p:txBody>
      </p:sp>
      <p:sp>
        <p:nvSpPr>
          <p:cNvPr id="73" name="Rectangle 101">
            <a:extLst>
              <a:ext uri="{FF2B5EF4-FFF2-40B4-BE49-F238E27FC236}">
                <a16:creationId xmlns:a16="http://schemas.microsoft.com/office/drawing/2014/main" id="{E779E581-4E58-44CD-938C-1EDC4710DF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0:22</a:t>
            </a:r>
          </a:p>
        </p:txBody>
      </p:sp>
      <p:sp>
        <p:nvSpPr>
          <p:cNvPr id="74" name="Rectangle 102">
            <a:extLst>
              <a:ext uri="{FF2B5EF4-FFF2-40B4-BE49-F238E27FC236}">
                <a16:creationId xmlns:a16="http://schemas.microsoft.com/office/drawing/2014/main" id="{95DB23FA-5476-43BA-87D4-D8342098BB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0:21</a:t>
            </a:r>
          </a:p>
        </p:txBody>
      </p:sp>
      <p:sp>
        <p:nvSpPr>
          <p:cNvPr id="75" name="Rectangle 103">
            <a:extLst>
              <a:ext uri="{FF2B5EF4-FFF2-40B4-BE49-F238E27FC236}">
                <a16:creationId xmlns:a16="http://schemas.microsoft.com/office/drawing/2014/main" id="{F21CDD70-BDC4-443B-96D2-93A608CFA0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0:20</a:t>
            </a:r>
          </a:p>
        </p:txBody>
      </p:sp>
      <p:sp>
        <p:nvSpPr>
          <p:cNvPr id="76" name="Rectangle 104">
            <a:extLst>
              <a:ext uri="{FF2B5EF4-FFF2-40B4-BE49-F238E27FC236}">
                <a16:creationId xmlns:a16="http://schemas.microsoft.com/office/drawing/2014/main" id="{95B2D50B-3612-49FC-9B59-1D6756D670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0:19</a:t>
            </a:r>
          </a:p>
        </p:txBody>
      </p:sp>
      <p:sp>
        <p:nvSpPr>
          <p:cNvPr id="77" name="Rectangle 105">
            <a:extLst>
              <a:ext uri="{FF2B5EF4-FFF2-40B4-BE49-F238E27FC236}">
                <a16:creationId xmlns:a16="http://schemas.microsoft.com/office/drawing/2014/main" id="{B8F80A13-F107-45EB-A36B-E3C402557B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0:18</a:t>
            </a:r>
          </a:p>
        </p:txBody>
      </p:sp>
      <p:sp>
        <p:nvSpPr>
          <p:cNvPr id="78" name="Rectangle 106">
            <a:extLst>
              <a:ext uri="{FF2B5EF4-FFF2-40B4-BE49-F238E27FC236}">
                <a16:creationId xmlns:a16="http://schemas.microsoft.com/office/drawing/2014/main" id="{255E3AB1-9442-41CE-85AC-4DEF66EB7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0:17</a:t>
            </a:r>
          </a:p>
        </p:txBody>
      </p:sp>
      <p:sp>
        <p:nvSpPr>
          <p:cNvPr id="79" name="Rectangle 107">
            <a:extLst>
              <a:ext uri="{FF2B5EF4-FFF2-40B4-BE49-F238E27FC236}">
                <a16:creationId xmlns:a16="http://schemas.microsoft.com/office/drawing/2014/main" id="{ED460C94-A5F9-43D5-ACB7-86EEA6E81B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0:16</a:t>
            </a:r>
          </a:p>
        </p:txBody>
      </p:sp>
      <p:sp>
        <p:nvSpPr>
          <p:cNvPr id="80" name="Rectangle 108">
            <a:extLst>
              <a:ext uri="{FF2B5EF4-FFF2-40B4-BE49-F238E27FC236}">
                <a16:creationId xmlns:a16="http://schemas.microsoft.com/office/drawing/2014/main" id="{99779F73-21C0-4641-AA1D-213F9767C8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0:15</a:t>
            </a:r>
          </a:p>
        </p:txBody>
      </p:sp>
      <p:sp>
        <p:nvSpPr>
          <p:cNvPr id="81" name="Rectangle 109">
            <a:extLst>
              <a:ext uri="{FF2B5EF4-FFF2-40B4-BE49-F238E27FC236}">
                <a16:creationId xmlns:a16="http://schemas.microsoft.com/office/drawing/2014/main" id="{368B8D01-77A2-4AED-939D-62EBFADB0B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0:14</a:t>
            </a:r>
          </a:p>
        </p:txBody>
      </p:sp>
      <p:sp>
        <p:nvSpPr>
          <p:cNvPr id="82" name="Rectangle 110">
            <a:extLst>
              <a:ext uri="{FF2B5EF4-FFF2-40B4-BE49-F238E27FC236}">
                <a16:creationId xmlns:a16="http://schemas.microsoft.com/office/drawing/2014/main" id="{211EE3B4-4333-4115-A4DF-2BBDE65CF8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0:13</a:t>
            </a:r>
          </a:p>
        </p:txBody>
      </p:sp>
      <p:sp>
        <p:nvSpPr>
          <p:cNvPr id="83" name="Rectangle 111">
            <a:extLst>
              <a:ext uri="{FF2B5EF4-FFF2-40B4-BE49-F238E27FC236}">
                <a16:creationId xmlns:a16="http://schemas.microsoft.com/office/drawing/2014/main" id="{A3F75C3E-1B5A-48EE-803B-1C1E0B620B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0:12</a:t>
            </a:r>
          </a:p>
        </p:txBody>
      </p:sp>
      <p:sp>
        <p:nvSpPr>
          <p:cNvPr id="84" name="Rectangle 112">
            <a:extLst>
              <a:ext uri="{FF2B5EF4-FFF2-40B4-BE49-F238E27FC236}">
                <a16:creationId xmlns:a16="http://schemas.microsoft.com/office/drawing/2014/main" id="{A2BCC0A1-0A64-4D5B-945B-63F9315EB8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0:11</a:t>
            </a:r>
          </a:p>
        </p:txBody>
      </p:sp>
      <p:sp>
        <p:nvSpPr>
          <p:cNvPr id="85" name="Rectangle 113">
            <a:extLst>
              <a:ext uri="{FF2B5EF4-FFF2-40B4-BE49-F238E27FC236}">
                <a16:creationId xmlns:a16="http://schemas.microsoft.com/office/drawing/2014/main" id="{24E934AE-363A-4049-9DAF-24703C5C9D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0:10</a:t>
            </a:r>
          </a:p>
        </p:txBody>
      </p:sp>
      <p:sp>
        <p:nvSpPr>
          <p:cNvPr id="86" name="Rectangle 114">
            <a:extLst>
              <a:ext uri="{FF2B5EF4-FFF2-40B4-BE49-F238E27FC236}">
                <a16:creationId xmlns:a16="http://schemas.microsoft.com/office/drawing/2014/main" id="{BE5F08CE-9DCD-4D1A-B075-46CBDD164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0:09</a:t>
            </a:r>
          </a:p>
        </p:txBody>
      </p:sp>
      <p:sp>
        <p:nvSpPr>
          <p:cNvPr id="87" name="Rectangle 115">
            <a:extLst>
              <a:ext uri="{FF2B5EF4-FFF2-40B4-BE49-F238E27FC236}">
                <a16:creationId xmlns:a16="http://schemas.microsoft.com/office/drawing/2014/main" id="{3BB75278-61EA-42F8-B4EA-AC4F03213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0:08</a:t>
            </a:r>
          </a:p>
        </p:txBody>
      </p:sp>
      <p:sp>
        <p:nvSpPr>
          <p:cNvPr id="88" name="Rectangle 116">
            <a:extLst>
              <a:ext uri="{FF2B5EF4-FFF2-40B4-BE49-F238E27FC236}">
                <a16:creationId xmlns:a16="http://schemas.microsoft.com/office/drawing/2014/main" id="{C9F96854-CD7B-4A14-AE93-C433C69C7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0:07</a:t>
            </a:r>
          </a:p>
        </p:txBody>
      </p:sp>
      <p:sp>
        <p:nvSpPr>
          <p:cNvPr id="89" name="Rectangle 117">
            <a:extLst>
              <a:ext uri="{FF2B5EF4-FFF2-40B4-BE49-F238E27FC236}">
                <a16:creationId xmlns:a16="http://schemas.microsoft.com/office/drawing/2014/main" id="{93D7F99E-A069-4680-B618-8C6E07ABB6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0:06</a:t>
            </a:r>
          </a:p>
        </p:txBody>
      </p:sp>
      <p:sp>
        <p:nvSpPr>
          <p:cNvPr id="90" name="Rectangle 118">
            <a:extLst>
              <a:ext uri="{FF2B5EF4-FFF2-40B4-BE49-F238E27FC236}">
                <a16:creationId xmlns:a16="http://schemas.microsoft.com/office/drawing/2014/main" id="{D186474D-1732-4EFD-A3EF-6DCFAAC672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0:05</a:t>
            </a:r>
          </a:p>
        </p:txBody>
      </p:sp>
      <p:sp>
        <p:nvSpPr>
          <p:cNvPr id="91" name="Rectangle 119">
            <a:extLst>
              <a:ext uri="{FF2B5EF4-FFF2-40B4-BE49-F238E27FC236}">
                <a16:creationId xmlns:a16="http://schemas.microsoft.com/office/drawing/2014/main" id="{75E17746-2296-4335-A608-8210E153A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0:04</a:t>
            </a:r>
          </a:p>
        </p:txBody>
      </p:sp>
      <p:sp>
        <p:nvSpPr>
          <p:cNvPr id="92" name="Rectangle 120">
            <a:extLst>
              <a:ext uri="{FF2B5EF4-FFF2-40B4-BE49-F238E27FC236}">
                <a16:creationId xmlns:a16="http://schemas.microsoft.com/office/drawing/2014/main" id="{A5786B82-E3AC-40DC-89F3-0576858BD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0:03</a:t>
            </a:r>
          </a:p>
        </p:txBody>
      </p:sp>
      <p:sp>
        <p:nvSpPr>
          <p:cNvPr id="93" name="Rectangle 121">
            <a:extLst>
              <a:ext uri="{FF2B5EF4-FFF2-40B4-BE49-F238E27FC236}">
                <a16:creationId xmlns:a16="http://schemas.microsoft.com/office/drawing/2014/main" id="{18206996-34B3-4482-9308-F692DD3B7A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0:02</a:t>
            </a:r>
          </a:p>
        </p:txBody>
      </p:sp>
      <p:sp>
        <p:nvSpPr>
          <p:cNvPr id="94" name="Rectangle 122">
            <a:extLst>
              <a:ext uri="{FF2B5EF4-FFF2-40B4-BE49-F238E27FC236}">
                <a16:creationId xmlns:a16="http://schemas.microsoft.com/office/drawing/2014/main" id="{91147ACA-7E0C-4C14-899C-4F5A3A968C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0:01</a:t>
            </a:r>
          </a:p>
        </p:txBody>
      </p:sp>
      <p:sp>
        <p:nvSpPr>
          <p:cNvPr id="95" name="Rectangle 123">
            <a:extLst>
              <a:ext uri="{FF2B5EF4-FFF2-40B4-BE49-F238E27FC236}">
                <a16:creationId xmlns:a16="http://schemas.microsoft.com/office/drawing/2014/main" id="{6F613BF2-888D-416A-83F3-92468864D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End</a:t>
            </a:r>
          </a:p>
        </p:txBody>
      </p:sp>
      <p:sp>
        <p:nvSpPr>
          <p:cNvPr id="96" name="Rectangle 123">
            <a:extLst>
              <a:ext uri="{FF2B5EF4-FFF2-40B4-BE49-F238E27FC236}">
                <a16:creationId xmlns:a16="http://schemas.microsoft.com/office/drawing/2014/main" id="{6AE0AD17-45C6-4873-9604-8D33CC0FB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7436" y="5629593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1:30</a:t>
            </a:r>
          </a:p>
        </p:txBody>
      </p:sp>
    </p:spTree>
    <p:extLst>
      <p:ext uri="{BB962C8B-B14F-4D97-AF65-F5344CB8AC3E}">
        <p14:creationId xmlns:p14="http://schemas.microsoft.com/office/powerpoint/2010/main" val="94763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00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70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90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100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30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40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6000"/>
                            </p:stCondLst>
                            <p:childTnLst>
                              <p:par>
                                <p:cTn id="9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7000"/>
                            </p:stCondLst>
                            <p:childTnLst>
                              <p:par>
                                <p:cTn id="9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8000"/>
                            </p:stCondLst>
                            <p:childTnLst>
                              <p:par>
                                <p:cTn id="9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90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5000"/>
                            </p:stCondLst>
                            <p:childTnLst>
                              <p:par>
                                <p:cTn id="1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360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2000"/>
                            </p:stCondLst>
                            <p:childTnLst>
                              <p:par>
                                <p:cTn id="1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1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1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60000"/>
                            </p:stCondLst>
                            <p:childTnLst>
                              <p:par>
                                <p:cTn id="19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61000"/>
                            </p:stCondLst>
                            <p:childTnLst>
                              <p:par>
                                <p:cTn id="19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62000"/>
                            </p:stCondLst>
                            <p:childTnLst>
                              <p:par>
                                <p:cTn id="20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3000"/>
                            </p:stCondLst>
                            <p:childTnLst>
                              <p:par>
                                <p:cTn id="20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64000"/>
                            </p:stCondLst>
                            <p:childTnLst>
                              <p:par>
                                <p:cTn id="20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65000"/>
                            </p:stCondLst>
                            <p:childTnLst>
                              <p:par>
                                <p:cTn id="2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66000"/>
                            </p:stCondLst>
                            <p:childTnLst>
                              <p:par>
                                <p:cTn id="2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67000"/>
                            </p:stCondLst>
                            <p:childTnLst>
                              <p:par>
                                <p:cTn id="2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68000"/>
                            </p:stCondLst>
                            <p:childTnLst>
                              <p:par>
                                <p:cTn id="2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69000"/>
                            </p:stCondLst>
                            <p:childTnLst>
                              <p:par>
                                <p:cTn id="2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70000"/>
                            </p:stCondLst>
                            <p:childTnLst>
                              <p:par>
                                <p:cTn id="2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71000"/>
                            </p:stCondLst>
                            <p:childTnLst>
                              <p:par>
                                <p:cTn id="2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72000"/>
                            </p:stCondLst>
                            <p:childTnLst>
                              <p:par>
                                <p:cTn id="2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73000"/>
                            </p:stCondLst>
                            <p:childTnLst>
                              <p:par>
                                <p:cTn id="2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74000"/>
                            </p:stCondLst>
                            <p:childTnLst>
                              <p:par>
                                <p:cTn id="2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75000"/>
                            </p:stCondLst>
                            <p:childTnLst>
                              <p:par>
                                <p:cTn id="2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76000"/>
                            </p:stCondLst>
                            <p:childTnLst>
                              <p:par>
                                <p:cTn id="2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77000"/>
                            </p:stCondLst>
                            <p:childTnLst>
                              <p:par>
                                <p:cTn id="2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78000"/>
                            </p:stCondLst>
                            <p:childTnLst>
                              <p:par>
                                <p:cTn id="2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79000"/>
                            </p:stCondLst>
                            <p:childTnLst>
                              <p:par>
                                <p:cTn id="2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80000"/>
                            </p:stCondLst>
                            <p:childTnLst>
                              <p:par>
                                <p:cTn id="2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81000"/>
                            </p:stCondLst>
                            <p:childTnLst>
                              <p:par>
                                <p:cTn id="2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82000"/>
                            </p:stCondLst>
                            <p:childTnLst>
                              <p:par>
                                <p:cTn id="2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3" fill="hold">
                            <p:stCondLst>
                              <p:cond delay="83000"/>
                            </p:stCondLst>
                            <p:childTnLst>
                              <p:par>
                                <p:cTn id="2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84000"/>
                            </p:stCondLst>
                            <p:childTnLst>
                              <p:par>
                                <p:cTn id="2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85000"/>
                            </p:stCondLst>
                            <p:childTnLst>
                              <p:par>
                                <p:cTn id="27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86000"/>
                            </p:stCondLst>
                            <p:childTnLst>
                              <p:par>
                                <p:cTn id="27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87000"/>
                            </p:stCondLst>
                            <p:childTnLst>
                              <p:par>
                                <p:cTn id="27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88000"/>
                            </p:stCondLst>
                            <p:childTnLst>
                              <p:par>
                                <p:cTn id="27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89000"/>
                            </p:stCondLst>
                            <p:childTnLst>
                              <p:par>
                                <p:cTn id="28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2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audio>
              <p:cMediaNode showWhenStopped="0">
                <p:cTn id="28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814" y="-135210"/>
            <a:ext cx="5495246" cy="1325563"/>
          </a:xfrm>
        </p:spPr>
        <p:txBody>
          <a:bodyPr/>
          <a:lstStyle/>
          <a:p>
            <a:r>
              <a:rPr lang="en-GB" b="1" u="sng" dirty="0"/>
              <a:t>Challenge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14" y="1336913"/>
            <a:ext cx="7678265" cy="52930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Answer your Challenge Question, </a:t>
            </a:r>
            <a:br>
              <a:rPr lang="en-GB" sz="3600" dirty="0"/>
            </a:br>
            <a:r>
              <a:rPr lang="en-GB" sz="3600" dirty="0">
                <a:solidFill>
                  <a:srgbClr val="FF0000"/>
                </a:solidFill>
              </a:rPr>
              <a:t>in red pen in your books</a:t>
            </a:r>
            <a:r>
              <a:rPr lang="en-GB" sz="3600" dirty="0"/>
              <a:t>.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Once you’ve completed your challenge question, complete any work and </a:t>
            </a:r>
            <a:br>
              <a:rPr lang="en-GB" sz="3600" dirty="0"/>
            </a:br>
            <a:r>
              <a:rPr lang="en-GB" sz="3600" dirty="0"/>
              <a:t>make any improvements to your book.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F8D8D35C-280D-4282-9928-3D0FF7E33C33}"/>
              </a:ext>
            </a:extLst>
          </p:cNvPr>
          <p:cNvSpPr/>
          <p:nvPr/>
        </p:nvSpPr>
        <p:spPr>
          <a:xfrm>
            <a:off x="9293517" y="3143198"/>
            <a:ext cx="2232248" cy="1548172"/>
          </a:xfrm>
          <a:prstGeom prst="triangle">
            <a:avLst>
              <a:gd name="adj" fmla="val 50000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8E3997-DC2C-4827-A6FF-C37A9F6A9FC2}"/>
              </a:ext>
            </a:extLst>
          </p:cNvPr>
          <p:cNvSpPr/>
          <p:nvPr/>
        </p:nvSpPr>
        <p:spPr>
          <a:xfrm flipV="1">
            <a:off x="9293517" y="1559022"/>
            <a:ext cx="2232248" cy="1548172"/>
          </a:xfrm>
          <a:prstGeom prst="triangle">
            <a:avLst>
              <a:gd name="adj" fmla="val 50000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Pentagon 7">
            <a:extLst>
              <a:ext uri="{FF2B5EF4-FFF2-40B4-BE49-F238E27FC236}">
                <a16:creationId xmlns:a16="http://schemas.microsoft.com/office/drawing/2014/main" id="{A5341223-AC97-40F5-90F0-B9EA16D55820}"/>
              </a:ext>
            </a:extLst>
          </p:cNvPr>
          <p:cNvSpPr/>
          <p:nvPr/>
        </p:nvSpPr>
        <p:spPr>
          <a:xfrm rot="16200000">
            <a:off x="9617553" y="3881280"/>
            <a:ext cx="1584176" cy="108012"/>
          </a:xfrm>
          <a:prstGeom prst="homePlat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llate 14">
            <a:extLst>
              <a:ext uri="{FF2B5EF4-FFF2-40B4-BE49-F238E27FC236}">
                <a16:creationId xmlns:a16="http://schemas.microsoft.com/office/drawing/2014/main" id="{91A3926E-A35F-48BB-B1BF-BC7DC0BACE17}"/>
              </a:ext>
            </a:extLst>
          </p:cNvPr>
          <p:cNvSpPr/>
          <p:nvPr/>
        </p:nvSpPr>
        <p:spPr>
          <a:xfrm>
            <a:off x="9239511" y="1523018"/>
            <a:ext cx="2340260" cy="3204356"/>
          </a:xfrm>
          <a:prstGeom prst="flowChartCollate">
            <a:avLst/>
          </a:prstGeom>
          <a:noFill/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C3CF10-89EA-424A-B450-10AE817A99ED}"/>
              </a:ext>
            </a:extLst>
          </p:cNvPr>
          <p:cNvSpPr txBox="1"/>
          <p:nvPr/>
        </p:nvSpPr>
        <p:spPr>
          <a:xfrm>
            <a:off x="9817171" y="1739042"/>
            <a:ext cx="1184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5 minutes</a:t>
            </a:r>
          </a:p>
        </p:txBody>
      </p:sp>
      <p:sp>
        <p:nvSpPr>
          <p:cNvPr id="17" name="Text Box 5">
            <a:extLst>
              <a:ext uri="{FF2B5EF4-FFF2-40B4-BE49-F238E27FC236}">
                <a16:creationId xmlns:a16="http://schemas.microsoft.com/office/drawing/2014/main" id="{CCE9EDEC-45C9-45F4-88D9-B7844C716F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74641" y="3899282"/>
            <a:ext cx="12700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4800" dirty="0"/>
              <a:t>End</a:t>
            </a:r>
          </a:p>
        </p:txBody>
      </p:sp>
    </p:spTree>
    <p:extLst>
      <p:ext uri="{BB962C8B-B14F-4D97-AF65-F5344CB8AC3E}">
        <p14:creationId xmlns:p14="http://schemas.microsoft.com/office/powerpoint/2010/main" val="74934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3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3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r="8066"/>
          <a:stretch/>
        </p:blipFill>
        <p:spPr>
          <a:xfrm>
            <a:off x="473900" y="-6077"/>
            <a:ext cx="5295900" cy="686407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35243" t="30209" r="57118" b="37711"/>
          <a:stretch/>
        </p:blipFill>
        <p:spPr>
          <a:xfrm>
            <a:off x="1301244" y="327886"/>
            <a:ext cx="1422400" cy="448017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r="8066"/>
          <a:stretch/>
        </p:blipFill>
        <p:spPr>
          <a:xfrm>
            <a:off x="5769800" y="0"/>
            <a:ext cx="5295900" cy="68640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l="26215" t="26968" r="54521" b="66296"/>
          <a:stretch/>
        </p:blipFill>
        <p:spPr>
          <a:xfrm>
            <a:off x="2844716" y="285553"/>
            <a:ext cx="2727588" cy="55851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/>
          <a:srcRect l="44873" t="27358" r="16840" b="65856"/>
          <a:stretch/>
        </p:blipFill>
        <p:spPr>
          <a:xfrm>
            <a:off x="5769800" y="281354"/>
            <a:ext cx="5421038" cy="56270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1213E2-1890-46EF-95A8-8C15F6E1F7DB}"/>
              </a:ext>
            </a:extLst>
          </p:cNvPr>
          <p:cNvCxnSpPr/>
          <p:nvPr/>
        </p:nvCxnSpPr>
        <p:spPr>
          <a:xfrm>
            <a:off x="2723644" y="2826547"/>
            <a:ext cx="83420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9F8C48-ADF1-46D2-AC73-E2AE086220A9}"/>
              </a:ext>
            </a:extLst>
          </p:cNvPr>
          <p:cNvCxnSpPr/>
          <p:nvPr/>
        </p:nvCxnSpPr>
        <p:spPr>
          <a:xfrm flipV="1">
            <a:off x="2723644" y="4818185"/>
            <a:ext cx="8342056" cy="20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0081B68-4113-483D-ADDC-1C08130BD583}"/>
              </a:ext>
            </a:extLst>
          </p:cNvPr>
          <p:cNvCxnSpPr>
            <a:cxnSpLocks/>
          </p:cNvCxnSpPr>
          <p:nvPr/>
        </p:nvCxnSpPr>
        <p:spPr>
          <a:xfrm>
            <a:off x="5693376" y="281354"/>
            <a:ext cx="76424" cy="448017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7567783-5EF5-455E-BA52-5BED9A4D2402}"/>
              </a:ext>
            </a:extLst>
          </p:cNvPr>
          <p:cNvCxnSpPr>
            <a:cxnSpLocks/>
          </p:cNvCxnSpPr>
          <p:nvPr/>
        </p:nvCxnSpPr>
        <p:spPr>
          <a:xfrm>
            <a:off x="8480319" y="292716"/>
            <a:ext cx="0" cy="45153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597144" y="1360156"/>
            <a:ext cx="553915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Stick your handout onto the left hand side of a double page in your book.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97144" y="5615826"/>
            <a:ext cx="553915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Using a pencil and a ruler, draw the rest of the table to take up the width of the page</a:t>
            </a:r>
          </a:p>
        </p:txBody>
      </p:sp>
    </p:spTree>
    <p:extLst>
      <p:ext uri="{BB962C8B-B14F-4D97-AF65-F5344CB8AC3E}">
        <p14:creationId xmlns:p14="http://schemas.microsoft.com/office/powerpoint/2010/main" val="22132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24B9-585E-44C6-9BD3-D387A4D4D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" y="1"/>
            <a:ext cx="4035005" cy="6858000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GB" b="1" u="sng" dirty="0"/>
            </a:br>
            <a:r>
              <a:rPr lang="en-GB" b="1" u="sng" dirty="0" err="1"/>
              <a:t>Gweithgaredd</a:t>
            </a:r>
            <a:endParaRPr lang="en-GB" b="1" u="sng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You are now going to watch 2 videos, each describing a different solution to drought.</a:t>
            </a:r>
          </a:p>
          <a:p>
            <a:pPr marL="0" indent="0" algn="ctr">
              <a:lnSpc>
                <a:spcPct val="120000"/>
              </a:lnSpc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After each video, describe the solution in your table.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0A98B6-9F8B-4B2F-953F-596734A9E8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84" t="23259" r="8915" b="25264"/>
          <a:stretch/>
        </p:blipFill>
        <p:spPr>
          <a:xfrm>
            <a:off x="4257040" y="283845"/>
            <a:ext cx="7850294" cy="5507355"/>
          </a:xfrm>
          <a:prstGeom prst="rect">
            <a:avLst/>
          </a:prstGeom>
        </p:spPr>
      </p:pic>
      <p:sp>
        <p:nvSpPr>
          <p:cNvPr id="5" name="Rectangle 4">
            <a:hlinkClick r:id="rId4"/>
            <a:extLst>
              <a:ext uri="{FF2B5EF4-FFF2-40B4-BE49-F238E27FC236}">
                <a16:creationId xmlns:a16="http://schemas.microsoft.com/office/drawing/2014/main" id="{20CA4A01-5E6A-412C-B440-3E1F3DB7C279}"/>
              </a:ext>
            </a:extLst>
          </p:cNvPr>
          <p:cNvSpPr/>
          <p:nvPr/>
        </p:nvSpPr>
        <p:spPr>
          <a:xfrm>
            <a:off x="5659758" y="5791200"/>
            <a:ext cx="2270760" cy="7829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Water Storage Video</a:t>
            </a:r>
          </a:p>
        </p:txBody>
      </p:sp>
      <p:sp>
        <p:nvSpPr>
          <p:cNvPr id="6" name="Rectangle 5">
            <a:hlinkClick r:id="rId5"/>
            <a:extLst>
              <a:ext uri="{FF2B5EF4-FFF2-40B4-BE49-F238E27FC236}">
                <a16:creationId xmlns:a16="http://schemas.microsoft.com/office/drawing/2014/main" id="{95572604-7CDC-45EB-BB00-06BB7DB98A5F}"/>
              </a:ext>
            </a:extLst>
          </p:cNvPr>
          <p:cNvSpPr/>
          <p:nvPr/>
        </p:nvSpPr>
        <p:spPr>
          <a:xfrm>
            <a:off x="9027468" y="5791200"/>
            <a:ext cx="2270760" cy="7829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Water Desalination Video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28624D2-80FE-4508-8CC5-38AC6C2A74C1}"/>
              </a:ext>
            </a:extLst>
          </p:cNvPr>
          <p:cNvCxnSpPr>
            <a:cxnSpLocks/>
          </p:cNvCxnSpPr>
          <p:nvPr/>
        </p:nvCxnSpPr>
        <p:spPr>
          <a:xfrm flipV="1">
            <a:off x="2521637" y="3037522"/>
            <a:ext cx="3574363" cy="951281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165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24B9-585E-44C6-9BD3-D387A4D4D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" y="1"/>
            <a:ext cx="4035005" cy="6858000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GB" b="1" u="sng" dirty="0"/>
            </a:br>
            <a:r>
              <a:rPr lang="en-GB" b="1" u="sng" dirty="0" err="1"/>
              <a:t>Gweithgaredd</a:t>
            </a:r>
            <a:endParaRPr lang="en-GB" b="1" u="sng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You are now going to watch 2 videos, each describing a different solution to drought.</a:t>
            </a:r>
          </a:p>
          <a:p>
            <a:pPr marL="0" indent="0" algn="ctr">
              <a:lnSpc>
                <a:spcPct val="120000"/>
              </a:lnSpc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After each video, describe the solution in your table.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0A98B6-9F8B-4B2F-953F-596734A9E8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84" t="23259" r="8915" b="25264"/>
          <a:stretch/>
        </p:blipFill>
        <p:spPr>
          <a:xfrm>
            <a:off x="4257040" y="283845"/>
            <a:ext cx="7850294" cy="5507355"/>
          </a:xfrm>
          <a:prstGeom prst="rect">
            <a:avLst/>
          </a:prstGeom>
        </p:spPr>
      </p:pic>
      <p:sp>
        <p:nvSpPr>
          <p:cNvPr id="5" name="Rectangle 4">
            <a:hlinkClick r:id="rId4"/>
            <a:extLst>
              <a:ext uri="{FF2B5EF4-FFF2-40B4-BE49-F238E27FC236}">
                <a16:creationId xmlns:a16="http://schemas.microsoft.com/office/drawing/2014/main" id="{20CA4A01-5E6A-412C-B440-3E1F3DB7C279}"/>
              </a:ext>
            </a:extLst>
          </p:cNvPr>
          <p:cNvSpPr/>
          <p:nvPr/>
        </p:nvSpPr>
        <p:spPr>
          <a:xfrm>
            <a:off x="5659758" y="5791200"/>
            <a:ext cx="2270760" cy="7829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Water Storage Video</a:t>
            </a:r>
          </a:p>
        </p:txBody>
      </p:sp>
      <p:sp>
        <p:nvSpPr>
          <p:cNvPr id="6" name="Rectangle 5">
            <a:hlinkClick r:id="rId5"/>
            <a:extLst>
              <a:ext uri="{FF2B5EF4-FFF2-40B4-BE49-F238E27FC236}">
                <a16:creationId xmlns:a16="http://schemas.microsoft.com/office/drawing/2014/main" id="{95572604-7CDC-45EB-BB00-06BB7DB98A5F}"/>
              </a:ext>
            </a:extLst>
          </p:cNvPr>
          <p:cNvSpPr/>
          <p:nvPr/>
        </p:nvSpPr>
        <p:spPr>
          <a:xfrm>
            <a:off x="9027468" y="5791200"/>
            <a:ext cx="2270760" cy="78295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Water Desalination Video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28624D2-80FE-4508-8CC5-38AC6C2A74C1}"/>
              </a:ext>
            </a:extLst>
          </p:cNvPr>
          <p:cNvCxnSpPr>
            <a:cxnSpLocks/>
          </p:cNvCxnSpPr>
          <p:nvPr/>
        </p:nvCxnSpPr>
        <p:spPr>
          <a:xfrm flipV="1">
            <a:off x="1991360" y="3037522"/>
            <a:ext cx="3574363" cy="951281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C4C8FA37-9105-44CA-9662-C370B38950FF}"/>
              </a:ext>
            </a:extLst>
          </p:cNvPr>
          <p:cNvSpPr txBox="1"/>
          <p:nvPr/>
        </p:nvSpPr>
        <p:spPr>
          <a:xfrm>
            <a:off x="5703092" y="1066800"/>
            <a:ext cx="2184092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Black plastic balls that float on reservoirs to prevent evaporation and sunlight causing chemical reactions in the water.</a:t>
            </a:r>
          </a:p>
        </p:txBody>
      </p:sp>
    </p:spTree>
    <p:extLst>
      <p:ext uri="{BB962C8B-B14F-4D97-AF65-F5344CB8AC3E}">
        <p14:creationId xmlns:p14="http://schemas.microsoft.com/office/powerpoint/2010/main" val="3174481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24B9-585E-44C6-9BD3-D387A4D4D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" y="1"/>
            <a:ext cx="4360333" cy="6858000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GB" b="1" u="sng" dirty="0"/>
            </a:br>
            <a:r>
              <a:rPr lang="en-GB" b="1" u="sng" dirty="0" err="1"/>
              <a:t>Gweithgaredd</a:t>
            </a:r>
            <a:endParaRPr lang="en-GB" b="1" u="sng" dirty="0"/>
          </a:p>
          <a:p>
            <a:pPr marL="0" indent="0" algn="ctr">
              <a:buNone/>
            </a:pPr>
            <a:endParaRPr lang="en-GB" b="1" u="sng" dirty="0"/>
          </a:p>
          <a:p>
            <a:pPr marL="0" indent="0" algn="ctr">
              <a:buNone/>
            </a:pPr>
            <a:r>
              <a:rPr lang="en-GB" b="1" dirty="0" err="1"/>
              <a:t>Trafodwch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phartner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/>
              <a:t>What do you think are the advantages and disadvantages of each solution?</a:t>
            </a:r>
          </a:p>
          <a:p>
            <a:pPr marL="0" indent="0" algn="ctr">
              <a:lnSpc>
                <a:spcPct val="120000"/>
              </a:lnSpc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0A98B6-9F8B-4B2F-953F-596734A9E8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84" t="23259" r="8915" b="24898"/>
          <a:stretch/>
        </p:blipFill>
        <p:spPr>
          <a:xfrm>
            <a:off x="4521200" y="119743"/>
            <a:ext cx="7586134" cy="54408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53CA51-4419-4200-883B-9E6F26251A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95" t="19181" r="12763" b="13216"/>
          <a:stretch/>
        </p:blipFill>
        <p:spPr>
          <a:xfrm>
            <a:off x="8730343" y="5560635"/>
            <a:ext cx="2536371" cy="129736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8660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24B9-585E-44C6-9BD3-D387A4D4D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" y="1"/>
            <a:ext cx="4360333" cy="6858000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 fontScale="85000" lnSpcReduction="1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b="1" u="sng" dirty="0" err="1"/>
              <a:t>Gweithgaredd</a:t>
            </a:r>
            <a:endParaRPr lang="en-GB" b="1" u="sng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Write the advantages and disadvantages for each method of drought solution. </a:t>
            </a:r>
            <a:br>
              <a:rPr lang="en-GB" b="1" dirty="0"/>
            </a:br>
            <a:r>
              <a:rPr lang="en-GB" b="1" dirty="0"/>
              <a:t>Think about how each solution affects people, money and the environment. 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u="sng" dirty="0"/>
              <a:t>Challenge Question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Explain whether you think all people will feel the same way about the solutions.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For example, will the government and local people have the same opinions on the solutions?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0A98B6-9F8B-4B2F-953F-596734A9E8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84" t="23259" r="8915" b="26083"/>
          <a:stretch/>
        </p:blipFill>
        <p:spPr>
          <a:xfrm>
            <a:off x="4521200" y="1"/>
            <a:ext cx="7586134" cy="67564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4B226C9-A6DA-4F71-BAE8-C4F5510033E6}"/>
              </a:ext>
            </a:extLst>
          </p:cNvPr>
          <p:cNvSpPr/>
          <p:nvPr/>
        </p:nvSpPr>
        <p:spPr>
          <a:xfrm>
            <a:off x="7965440" y="988700"/>
            <a:ext cx="2214880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B050"/>
                </a:solidFill>
              </a:rPr>
              <a:t>Cheaper than building a roof over reservoirs. </a:t>
            </a:r>
          </a:p>
          <a:p>
            <a:r>
              <a:rPr lang="en-GB" sz="2600" dirty="0">
                <a:solidFill>
                  <a:srgbClr val="00B050"/>
                </a:solidFill>
              </a:rPr>
              <a:t>Prevents water from going toxic.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BD5657-6F8B-4914-A833-F0D50E6B29D5}"/>
              </a:ext>
            </a:extLst>
          </p:cNvPr>
          <p:cNvSpPr txBox="1"/>
          <p:nvPr/>
        </p:nvSpPr>
        <p:spPr>
          <a:xfrm>
            <a:off x="5913120" y="997565"/>
            <a:ext cx="205232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Black plastic balls that float on reservoirs to prevent evaporation and sunlight causing chemical reactions in the water.</a:t>
            </a:r>
          </a:p>
        </p:txBody>
      </p:sp>
    </p:spTree>
    <p:extLst>
      <p:ext uri="{BB962C8B-B14F-4D97-AF65-F5344CB8AC3E}">
        <p14:creationId xmlns:p14="http://schemas.microsoft.com/office/powerpoint/2010/main" val="996002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8E6400-4E64-46B0-9F98-F827D21C4A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12" t="24652" r="8968" b="26099"/>
          <a:stretch/>
        </p:blipFill>
        <p:spPr>
          <a:xfrm>
            <a:off x="125729" y="65088"/>
            <a:ext cx="11893045" cy="67929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D38320-5C68-4C35-9E74-5B1462E959ED}"/>
              </a:ext>
            </a:extLst>
          </p:cNvPr>
          <p:cNvSpPr txBox="1"/>
          <p:nvPr/>
        </p:nvSpPr>
        <p:spPr>
          <a:xfrm>
            <a:off x="5649342" y="960120"/>
            <a:ext cx="31546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Cheaper than building a roof over reservoirs. </a:t>
            </a:r>
          </a:p>
          <a:p>
            <a:endParaRPr lang="en-GB" sz="2800" dirty="0">
              <a:solidFill>
                <a:srgbClr val="00B050"/>
              </a:solidFill>
            </a:endParaRPr>
          </a:p>
          <a:p>
            <a:r>
              <a:rPr lang="en-GB" sz="2800" dirty="0">
                <a:solidFill>
                  <a:srgbClr val="00B050"/>
                </a:solidFill>
              </a:rPr>
              <a:t>Prevents water from going toxic.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EFC78B-6621-4959-A8F6-A25DA8C69049}"/>
              </a:ext>
            </a:extLst>
          </p:cNvPr>
          <p:cNvSpPr txBox="1"/>
          <p:nvPr/>
        </p:nvSpPr>
        <p:spPr>
          <a:xfrm>
            <a:off x="8834058" y="960120"/>
            <a:ext cx="31546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It can make the area look unsightly and ruin the views.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Balls may be lost in high winds.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DA5E12-3715-4282-A692-D48C5F6EEBF7}"/>
              </a:ext>
            </a:extLst>
          </p:cNvPr>
          <p:cNvSpPr txBox="1"/>
          <p:nvPr/>
        </p:nvSpPr>
        <p:spPr>
          <a:xfrm>
            <a:off x="5649342" y="3987522"/>
            <a:ext cx="31546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Ensures water is clean and of high quality. </a:t>
            </a:r>
          </a:p>
          <a:p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dirty="0">
                <a:solidFill>
                  <a:srgbClr val="00B050"/>
                </a:solidFill>
              </a:rPr>
              <a:t>The technology is already available so it can be used as soon as a drought occurs.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35301C-15E0-4B4B-BDA5-970F8D983E8F}"/>
              </a:ext>
            </a:extLst>
          </p:cNvPr>
          <p:cNvSpPr txBox="1"/>
          <p:nvPr/>
        </p:nvSpPr>
        <p:spPr>
          <a:xfrm>
            <a:off x="8804022" y="3882181"/>
            <a:ext cx="31546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Very expensive – not affordable for less developed countries.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Creates waste products such as very salty water. </a:t>
            </a:r>
          </a:p>
        </p:txBody>
      </p:sp>
    </p:spTree>
    <p:extLst>
      <p:ext uri="{BB962C8B-B14F-4D97-AF65-F5344CB8AC3E}">
        <p14:creationId xmlns:p14="http://schemas.microsoft.com/office/powerpoint/2010/main" val="90556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C2CC0-44B4-4F9A-ADAE-2271115C7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56" y="228601"/>
            <a:ext cx="10635343" cy="2852056"/>
          </a:xfrm>
          <a:solidFill>
            <a:schemeClr val="bg1"/>
          </a:solidFill>
          <a:ln w="76200"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GB" sz="2400" dirty="0"/>
            </a:br>
            <a:r>
              <a:rPr lang="en-GB" sz="2400" u="sng" dirty="0" err="1"/>
              <a:t>Gweithgaredd</a:t>
            </a:r>
            <a:endParaRPr lang="en-GB" sz="2400" u="sng" dirty="0"/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Pick the solution to drought which you think is the best solution.</a:t>
            </a:r>
          </a:p>
          <a:p>
            <a:pPr marL="0" indent="0" algn="ctr">
              <a:buNone/>
            </a:pPr>
            <a:r>
              <a:rPr lang="en-GB" sz="2400" dirty="0"/>
              <a:t>Explain in your books why you have decided that is the best solution.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E786EA-A0A6-4959-A918-976B03850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71520"/>
            <a:ext cx="5885233" cy="3586480"/>
          </a:xfrm>
          <a:prstGeom prst="rect">
            <a:avLst/>
          </a:prstGeom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E9AE87C-8FB5-4CFA-B950-A46B20089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4081" y="3372067"/>
            <a:ext cx="6217919" cy="348593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7723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E935C-6EDF-4A62-99D5-58AB94A08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31238"/>
            <a:ext cx="10678881" cy="1106596"/>
          </a:xfrm>
          <a:noFill/>
          <a:ln w="76200"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Class Vote – which is the best solution?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0A95-2806-4CE1-BD36-6FF5A19A8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371600"/>
            <a:ext cx="5725160" cy="4978400"/>
          </a:xfrm>
          <a:prstGeom prst="rect">
            <a:avLst/>
          </a:prstGeom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6AB385-2084-44F8-BA73-FE5159735D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125"/>
          <a:stretch/>
        </p:blipFill>
        <p:spPr>
          <a:xfrm>
            <a:off x="5862319" y="1554254"/>
            <a:ext cx="6329677" cy="4621414"/>
          </a:xfrm>
          <a:prstGeom prst="rect">
            <a:avLst/>
          </a:prstGeom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830C7E-45AD-4A9B-ABFD-00969D9C3B6D}"/>
              </a:ext>
            </a:extLst>
          </p:cNvPr>
          <p:cNvSpPr txBox="1"/>
          <p:nvPr/>
        </p:nvSpPr>
        <p:spPr>
          <a:xfrm>
            <a:off x="947658" y="6273225"/>
            <a:ext cx="37075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Shade Balls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7D95E5-34ED-4702-967F-BC1C7D83C38F}"/>
              </a:ext>
            </a:extLst>
          </p:cNvPr>
          <p:cNvSpPr txBox="1"/>
          <p:nvPr/>
        </p:nvSpPr>
        <p:spPr>
          <a:xfrm>
            <a:off x="7292771" y="6232433"/>
            <a:ext cx="37075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Water Desalination</a:t>
            </a:r>
          </a:p>
        </p:txBody>
      </p:sp>
    </p:spTree>
    <p:extLst>
      <p:ext uri="{BB962C8B-B14F-4D97-AF65-F5344CB8AC3E}">
        <p14:creationId xmlns:p14="http://schemas.microsoft.com/office/powerpoint/2010/main" val="3730967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10AC86-12F5-47C6-AA18-D3B85F3489E7}"/>
              </a:ext>
            </a:extLst>
          </p:cNvPr>
          <p:cNvSpPr txBox="1"/>
          <p:nvPr/>
        </p:nvSpPr>
        <p:spPr>
          <a:xfrm>
            <a:off x="1231049" y="1509552"/>
            <a:ext cx="101999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err="1"/>
              <a:t>Tacluswch</a:t>
            </a:r>
            <a:r>
              <a:rPr lang="en-GB" sz="5400" dirty="0"/>
              <a:t> </a:t>
            </a:r>
            <a:r>
              <a:rPr lang="en-GB" sz="5400" dirty="0" err="1"/>
              <a:t>yn</a:t>
            </a:r>
            <a:r>
              <a:rPr lang="en-GB" sz="5400" dirty="0"/>
              <a:t> </a:t>
            </a:r>
            <a:r>
              <a:rPr lang="en-GB" sz="5400" dirty="0" err="1"/>
              <a:t>gyflym</a:t>
            </a:r>
            <a:r>
              <a:rPr lang="en-GB" sz="5400" dirty="0"/>
              <a:t> </a:t>
            </a:r>
            <a:br>
              <a:rPr lang="en-GB" sz="5400" dirty="0"/>
            </a:br>
            <a:r>
              <a:rPr lang="en-GB" sz="5400" dirty="0"/>
              <a:t>a </a:t>
            </a:r>
            <a:r>
              <a:rPr lang="en-GB" sz="5400" dirty="0" err="1"/>
              <a:t>sefwch</a:t>
            </a:r>
            <a:r>
              <a:rPr lang="en-GB" sz="5400" dirty="0"/>
              <a:t> </a:t>
            </a:r>
            <a:r>
              <a:rPr lang="en-GB" sz="5400" dirty="0" err="1"/>
              <a:t>tu</a:t>
            </a:r>
            <a:r>
              <a:rPr lang="en-GB" sz="5400" dirty="0"/>
              <a:t> </a:t>
            </a:r>
            <a:r>
              <a:rPr lang="en-GB" sz="5400" dirty="0" err="1"/>
              <a:t>ol</a:t>
            </a:r>
            <a:r>
              <a:rPr lang="en-GB" sz="5400" dirty="0"/>
              <a:t> </a:t>
            </a:r>
            <a:r>
              <a:rPr lang="en-GB" sz="5400" dirty="0" err="1"/>
              <a:t>eich</a:t>
            </a:r>
            <a:r>
              <a:rPr lang="en-GB" sz="5400" dirty="0"/>
              <a:t> </a:t>
            </a:r>
            <a:r>
              <a:rPr lang="en-GB" sz="5400" dirty="0" err="1"/>
              <a:t>cadeiriau</a:t>
            </a:r>
            <a:r>
              <a:rPr lang="en-GB" sz="5400" dirty="0"/>
              <a:t>.</a:t>
            </a:r>
          </a:p>
          <a:p>
            <a:pPr algn="ctr"/>
            <a:endParaRPr lang="en-GB" sz="5400" dirty="0"/>
          </a:p>
          <a:p>
            <a:pPr algn="ctr"/>
            <a:r>
              <a:rPr lang="en-GB" sz="5400" dirty="0" err="1"/>
              <a:t>Diolch</a:t>
            </a:r>
            <a:r>
              <a:rPr lang="en-GB" sz="5400" dirty="0"/>
              <a:t> 7.1</a:t>
            </a:r>
          </a:p>
        </p:txBody>
      </p:sp>
    </p:spTree>
    <p:extLst>
      <p:ext uri="{BB962C8B-B14F-4D97-AF65-F5344CB8AC3E}">
        <p14:creationId xmlns:p14="http://schemas.microsoft.com/office/powerpoint/2010/main" val="2973809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1006</Words>
  <Application>Microsoft Office PowerPoint</Application>
  <PresentationFormat>Widescreen</PresentationFormat>
  <Paragraphs>320</Paragraphs>
  <Slides>16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Challenge Questions</vt:lpstr>
      <vt:lpstr>PowerPoint Presentation</vt:lpstr>
      <vt:lpstr>PowerPoint Presentation</vt:lpstr>
      <vt:lpstr>Challenge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Class Vote – which is the best solution?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Warren</dc:creator>
  <cp:lastModifiedBy>Angharad David</cp:lastModifiedBy>
  <cp:revision>15</cp:revision>
  <dcterms:created xsi:type="dcterms:W3CDTF">2018-12-31T14:07:23Z</dcterms:created>
  <dcterms:modified xsi:type="dcterms:W3CDTF">2020-04-21T12:55:36Z</dcterms:modified>
</cp:coreProperties>
</file>