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60" r:id="rId5"/>
    <p:sldId id="258" r:id="rId6"/>
    <p:sldId id="259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32F75D84-BC55-4670-9514-2ADBE5BCD503}"/>
    <pc:docChg chg="custSel addSld modSld">
      <pc:chgData name="David Gardner" userId="32a3b49f-52b0-4a7d-8a0d-c44fdf742dfe" providerId="ADAL" clId="{32F75D84-BC55-4670-9514-2ADBE5BCD503}" dt="2025-03-19T09:34:55.805" v="405" actId="14100"/>
      <pc:docMkLst>
        <pc:docMk/>
      </pc:docMkLst>
      <pc:sldChg chg="modSp mod">
        <pc:chgData name="David Gardner" userId="32a3b49f-52b0-4a7d-8a0d-c44fdf742dfe" providerId="ADAL" clId="{32F75D84-BC55-4670-9514-2ADBE5BCD503}" dt="2025-03-19T09:29:04.829" v="2" actId="20577"/>
        <pc:sldMkLst>
          <pc:docMk/>
          <pc:sldMk cId="2341555183" sldId="256"/>
        </pc:sldMkLst>
        <pc:spChg chg="mod">
          <ac:chgData name="David Gardner" userId="32a3b49f-52b0-4a7d-8a0d-c44fdf742dfe" providerId="ADAL" clId="{32F75D84-BC55-4670-9514-2ADBE5BCD503}" dt="2025-03-19T09:29:04.829" v="2" actId="20577"/>
          <ac:spMkLst>
            <pc:docMk/>
            <pc:sldMk cId="2341555183" sldId="256"/>
            <ac:spMk id="2" creationId="{BB75BA09-7718-601F-2791-140ACBA4107F}"/>
          </ac:spMkLst>
        </pc:spChg>
      </pc:sldChg>
      <pc:sldChg chg="modSp mod">
        <pc:chgData name="David Gardner" userId="32a3b49f-52b0-4a7d-8a0d-c44fdf742dfe" providerId="ADAL" clId="{32F75D84-BC55-4670-9514-2ADBE5BCD503}" dt="2025-03-19T09:34:55.805" v="405" actId="14100"/>
        <pc:sldMkLst>
          <pc:docMk/>
          <pc:sldMk cId="1457058846" sldId="257"/>
        </pc:sldMkLst>
        <pc:spChg chg="mod">
          <ac:chgData name="David Gardner" userId="32a3b49f-52b0-4a7d-8a0d-c44fdf742dfe" providerId="ADAL" clId="{32F75D84-BC55-4670-9514-2ADBE5BCD503}" dt="2025-03-19T09:34:55.805" v="405" actId="14100"/>
          <ac:spMkLst>
            <pc:docMk/>
            <pc:sldMk cId="1457058846" sldId="257"/>
            <ac:spMk id="2" creationId="{382F3CF1-2528-8E33-E1CC-8995FEB8FD9E}"/>
          </ac:spMkLst>
        </pc:spChg>
        <pc:picChg chg="mod">
          <ac:chgData name="David Gardner" userId="32a3b49f-52b0-4a7d-8a0d-c44fdf742dfe" providerId="ADAL" clId="{32F75D84-BC55-4670-9514-2ADBE5BCD503}" dt="2025-03-19T09:34:50.818" v="403" actId="1076"/>
          <ac:picMkLst>
            <pc:docMk/>
            <pc:sldMk cId="1457058846" sldId="257"/>
            <ac:picMk id="5" creationId="{C72484B2-C421-4BFE-323E-0F637A32203E}"/>
          </ac:picMkLst>
        </pc:picChg>
      </pc:sldChg>
      <pc:sldChg chg="modSp new mod">
        <pc:chgData name="David Gardner" userId="32a3b49f-52b0-4a7d-8a0d-c44fdf742dfe" providerId="ADAL" clId="{32F75D84-BC55-4670-9514-2ADBE5BCD503}" dt="2025-03-19T09:34:37.424" v="402" actId="13926"/>
        <pc:sldMkLst>
          <pc:docMk/>
          <pc:sldMk cId="284409593" sldId="261"/>
        </pc:sldMkLst>
        <pc:spChg chg="mod">
          <ac:chgData name="David Gardner" userId="32a3b49f-52b0-4a7d-8a0d-c44fdf742dfe" providerId="ADAL" clId="{32F75D84-BC55-4670-9514-2ADBE5BCD503}" dt="2025-03-19T09:30:28.487" v="27" actId="122"/>
          <ac:spMkLst>
            <pc:docMk/>
            <pc:sldMk cId="284409593" sldId="261"/>
            <ac:spMk id="2" creationId="{5436FBC2-AC1E-6C5A-0849-DABDAFD72447}"/>
          </ac:spMkLst>
        </pc:spChg>
        <pc:spChg chg="mod">
          <ac:chgData name="David Gardner" userId="32a3b49f-52b0-4a7d-8a0d-c44fdf742dfe" providerId="ADAL" clId="{32F75D84-BC55-4670-9514-2ADBE5BCD503}" dt="2025-03-19T09:34:37.424" v="402" actId="13926"/>
          <ac:spMkLst>
            <pc:docMk/>
            <pc:sldMk cId="284409593" sldId="261"/>
            <ac:spMk id="3" creationId="{641A2974-5652-0DA7-61EE-05CCBF5989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FA7CD-D5DE-DAC3-DECB-70D6405F66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2CF9D-F54F-63E3-D042-84E580F7E0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8C31BA-0794-FF83-4B76-9B3BD2A97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29129-0C31-332B-E688-E76F71E1D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24F80B-89A3-1218-0E94-7E7884A69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288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C4BAF-CC54-BDEE-972B-7841D1281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BEDFC-D169-46CC-C298-3569464951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3BB59-A627-893C-7A9B-A62A8C26D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93818-7D42-9CF7-447B-BF7AFAD99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92D11D-A71F-8004-3978-550D052B5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114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0293B-5A2A-B901-081C-38FD5B979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36ECD3-6233-84C9-1E02-B8EC1F827E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97D99-62F4-0989-7691-BEFA2C3D9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8AAEC-F3DD-F0A9-B26A-61A0ABA8C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C436D6-1A81-1910-DA1F-005F8C3BA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157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5478A-5210-B0C0-9952-39C556675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5F1B9-A3D5-EE07-06A5-8D837922EE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1CAB55-2EA5-BD70-27EE-E420DC2272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CC0B7-1063-F6D9-7C88-52F6F2770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AE095-9FFF-B1D6-1734-96CBAD6B9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607BDE-C1B5-E19D-A1E1-C9DABD90D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581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E0F96-3EE5-0912-AC64-D4A174084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E83CCE-4485-1398-16C6-4C53ABBE1A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586747-9C44-82C0-DA80-FADF3A0661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4AC414-6F1E-1E46-4392-5BAE3996DA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991D14-F1A2-2C2C-51AF-045DDCF059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1FE32C-429A-2E63-8044-7E741D685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85AA2F-1FAD-C049-D2A3-8E01761C2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7497198-B849-A9A6-623F-CDC7E13C0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736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3789A-A3D3-8036-7F4B-57575DBD1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4AE878-3B75-7326-D8A0-AD9BF123A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7C76D8-322D-7BA2-498F-897564691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A04154-17C7-4859-0AFC-760710C54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536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3B02CB-23A6-365A-3664-25088B60C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9BC024-8691-5CEF-0485-0FD86EE35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ADB9A-0FA1-CF9D-FB47-8619368CC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641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4B8F4-0080-5FB0-BE0D-43C050715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6733C-FC80-4A79-1A14-F79637CE8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DDDF0-FDA4-AF08-6031-1950D8B69D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E4E8CC-71FB-8000-C5CF-F629BF4C3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AB681C-87ED-1C57-806F-F1F12BD62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B2FD83-288C-2BA3-59B5-4573EF813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73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5507A-8674-1928-EEDF-4787D1679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3F692D-37F8-053C-3363-510F9CC5D1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1AC125-B14B-412C-2EF5-F32D1883F8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52C8A7-D119-B986-A36F-A85A9ED37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2AA636-6D9A-7FC5-2845-26AF50FF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0678C7-6F6B-F4B4-29CE-B336D7A96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71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D1E1C-4187-158E-7E87-F2B32D924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AF5A12-7E99-60C9-F6A8-D3190ED44B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AA6E7-4D29-A23A-31CA-9AAA2D93D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8634B-3EC0-D098-CEF0-6E65DBCB4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216321-74B2-691F-06E5-729D4FD38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440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23F827-8E56-55DA-A16E-6F62764357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A50EEC-597D-B959-9667-32915BC221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F65DE-80CE-1334-2D10-BAD607F51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5B597-7A87-B3EC-DC80-B7240FF40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D5809-EFF5-E434-95B6-340553EF5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566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4E6602-E10F-4C72-9C95-DFAC16273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12E669-532F-9AAD-45C1-201FB394F2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3FE25-B002-8E2D-681E-BB6967A8D8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7115D4-0A9A-4558-B708-D3E4A2D9A04F}" type="datetimeFigureOut">
              <a:rPr lang="en-GB" smtClean="0"/>
              <a:t>19/03/2025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5DDA6E-62F9-3285-BE13-D2D3FE8B34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D29BF-7BEF-B337-84DF-494967B701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4EC10C-0CD9-4BC7-9CFB-9EAC137C3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08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5BA09-7718-601F-2791-140ACBA41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4243" y="303963"/>
            <a:ext cx="9144000" cy="1144003"/>
          </a:xfrm>
        </p:spPr>
        <p:txBody>
          <a:bodyPr>
            <a:noAutofit/>
          </a:bodyPr>
          <a:lstStyle/>
          <a:p>
            <a:r>
              <a:rPr lang="en-GB" sz="4400" dirty="0"/>
              <a:t>Public Policy and Strategy in Health</a:t>
            </a:r>
            <a:br>
              <a:rPr lang="en-GB" sz="4400" dirty="0"/>
            </a:br>
            <a:r>
              <a:rPr lang="en-GB" sz="4400" dirty="0"/>
              <a:t>Exam 2024/2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23569B-9336-CC70-2FA4-E93117131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8492" y="1447966"/>
            <a:ext cx="6524777" cy="5127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555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6FBC2-AC1E-6C5A-0849-DABDAFD72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General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A2974-5652-0DA7-61EE-05CCBF5989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Consider carefully how the terms </a:t>
            </a:r>
            <a:r>
              <a:rPr lang="en-GB" u="sng" dirty="0"/>
              <a:t>Discuss &amp; Critically</a:t>
            </a:r>
            <a:r>
              <a:rPr lang="en-GB" dirty="0"/>
              <a:t> require you to construct your answer – </a:t>
            </a:r>
            <a:r>
              <a:rPr lang="en-GB" dirty="0">
                <a:highlight>
                  <a:srgbClr val="FFFF00"/>
                </a:highlight>
              </a:rPr>
              <a:t>don’t just describe.</a:t>
            </a:r>
            <a:endParaRPr lang="en-GB" u="sng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Answers should be informed by specific and correctly identified policy, strategy etc.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Answers should develop towards a final summative paragraph that clearly articulates your interpretations / applications of the evidence.</a:t>
            </a:r>
          </a:p>
        </p:txBody>
      </p:sp>
    </p:spTree>
    <p:extLst>
      <p:ext uri="{BB962C8B-B14F-4D97-AF65-F5344CB8AC3E}">
        <p14:creationId xmlns:p14="http://schemas.microsoft.com/office/powerpoint/2010/main" val="284409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F3CF1-2528-8E33-E1CC-8995FEB8F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979" y="365125"/>
            <a:ext cx="11438415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Discuss the importance and limitations of using epidemiological evidence to identify health inequalities and its use in the subsequent allocation of public health resources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2484B2-C421-4BFE-323E-0F637A3220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3354" y="1732039"/>
            <a:ext cx="6666872" cy="451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058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0CD63-6466-2D44-F511-1F228953F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Critically consider the importance of public health and the role of public health bodies in promoting health and wellbeing in Wales.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72D904-0350-0A90-8744-F8E3AFE997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4413" y="1852173"/>
            <a:ext cx="6399946" cy="4520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247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D3641-69E9-CEF1-CAEA-1D623783B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Critically review the priorities and aspirations of the </a:t>
            </a:r>
            <a:r>
              <a:rPr lang="en-GB" sz="2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Working together for a healthier Wales Our long-term Strategy 2023 -2035.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2F11FC-0E09-2113-6348-DB8E77DF31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5945" y="2023549"/>
            <a:ext cx="7557058" cy="3900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174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81BFB-E6F1-DA28-212D-3D738EC0E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Critically evaluate the strategic approach/s and intervention/s current used in Wales and / or the UK to reduce a particular health inequality.</a:t>
            </a:r>
            <a:endParaRPr lang="en-GB" sz="6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41AB93-B6DB-FB9A-84DE-DCB71AC468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078" y="1557076"/>
            <a:ext cx="6809603" cy="4839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2534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157</Words>
  <Application>Microsoft Office PowerPoint</Application>
  <PresentationFormat>Widescreen</PresentationFormat>
  <Paragraphs>11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Times New Roman</vt:lpstr>
      <vt:lpstr>Office Theme</vt:lpstr>
      <vt:lpstr>Public Policy and Strategy in Health Exam 2024/2</vt:lpstr>
      <vt:lpstr>General Guidance</vt:lpstr>
      <vt:lpstr>Discuss the importance and limitations of using epidemiological evidence to identify health inequalities and its use in the subsequent allocation of public health resources</vt:lpstr>
      <vt:lpstr>Critically consider the importance of public health and the role of public health bodies in promoting health and wellbeing in Wales.</vt:lpstr>
      <vt:lpstr>Critically review the priorities and aspirations of the Working together for a healthier Wales Our long-term Strategy 2023 -2035.</vt:lpstr>
      <vt:lpstr>Critically evaluate the strategic approach/s and intervention/s current used in Wales and / or the UK to reduce a particular health inequality.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Policy and Strategy in Health Exam 2023/24</dc:title>
  <dc:creator>David Gardner</dc:creator>
  <cp:lastModifiedBy>David Gardner</cp:lastModifiedBy>
  <cp:revision>1</cp:revision>
  <dcterms:created xsi:type="dcterms:W3CDTF">2024-03-20T18:26:38Z</dcterms:created>
  <dcterms:modified xsi:type="dcterms:W3CDTF">2025-03-19T09:35:01Z</dcterms:modified>
</cp:coreProperties>
</file>