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21"/>
  </p:notesMasterIdLst>
  <p:sldIdLst>
    <p:sldId id="303" r:id="rId2"/>
    <p:sldId id="257" r:id="rId3"/>
    <p:sldId id="258" r:id="rId4"/>
    <p:sldId id="304" r:id="rId5"/>
    <p:sldId id="259" r:id="rId6"/>
    <p:sldId id="256" r:id="rId7"/>
    <p:sldId id="261" r:id="rId8"/>
    <p:sldId id="263" r:id="rId9"/>
    <p:sldId id="265" r:id="rId10"/>
    <p:sldId id="266" r:id="rId11"/>
    <p:sldId id="290" r:id="rId12"/>
    <p:sldId id="267" r:id="rId13"/>
    <p:sldId id="268" r:id="rId14"/>
    <p:sldId id="269" r:id="rId15"/>
    <p:sldId id="270" r:id="rId16"/>
    <p:sldId id="271" r:id="rId17"/>
    <p:sldId id="276" r:id="rId18"/>
    <p:sldId id="272" r:id="rId19"/>
    <p:sldId id="305" r:id="rId20"/>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909935-EF2E-4CFE-95C1-0CA1294CEF0B}" v="7" dt="2022-01-19T13:35:16.4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73465" autoAdjust="0"/>
  </p:normalViewPr>
  <p:slideViewPr>
    <p:cSldViewPr snapToGrid="0">
      <p:cViewPr varScale="1">
        <p:scale>
          <a:sx n="78" d="100"/>
          <a:sy n="78" d="100"/>
        </p:scale>
        <p:origin x="45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1F909935-EF2E-4CFE-95C1-0CA1294CEF0B}"/>
    <pc:docChg chg="custSel addSld delSld modSld sldOrd">
      <pc:chgData name="Laura Knight" userId="fcc6b1b8-7f69-4c06-9fd3-1a1553b3cd99" providerId="ADAL" clId="{1F909935-EF2E-4CFE-95C1-0CA1294CEF0B}" dt="2022-01-19T13:57:31.246" v="240" actId="6549"/>
      <pc:docMkLst>
        <pc:docMk/>
      </pc:docMkLst>
      <pc:sldChg chg="addSp modSp">
        <pc:chgData name="Laura Knight" userId="fcc6b1b8-7f69-4c06-9fd3-1a1553b3cd99" providerId="ADAL" clId="{1F909935-EF2E-4CFE-95C1-0CA1294CEF0B}" dt="2022-01-19T13:35:16.444" v="237"/>
        <pc:sldMkLst>
          <pc:docMk/>
          <pc:sldMk cId="3320441198" sldId="256"/>
        </pc:sldMkLst>
        <pc:picChg chg="add mod">
          <ac:chgData name="Laura Knight" userId="fcc6b1b8-7f69-4c06-9fd3-1a1553b3cd99" providerId="ADAL" clId="{1F909935-EF2E-4CFE-95C1-0CA1294CEF0B}" dt="2022-01-19T13:35:16.444" v="237"/>
          <ac:picMkLst>
            <pc:docMk/>
            <pc:sldMk cId="3320441198" sldId="256"/>
            <ac:picMk id="4" creationId="{F8A66BAE-339B-43CA-B49A-8461DBA7AA9E}"/>
          </ac:picMkLst>
        </pc:picChg>
      </pc:sldChg>
      <pc:sldChg chg="delSp add setBg delDesignElem">
        <pc:chgData name="Laura Knight" userId="fcc6b1b8-7f69-4c06-9fd3-1a1553b3cd99" providerId="ADAL" clId="{1F909935-EF2E-4CFE-95C1-0CA1294CEF0B}" dt="2022-01-12T15:24:44.191" v="4"/>
        <pc:sldMkLst>
          <pc:docMk/>
          <pc:sldMk cId="2087017915" sldId="257"/>
        </pc:sldMkLst>
        <pc:spChg chg="del">
          <ac:chgData name="Laura Knight" userId="fcc6b1b8-7f69-4c06-9fd3-1a1553b3cd99" providerId="ADAL" clId="{1F909935-EF2E-4CFE-95C1-0CA1294CEF0B}" dt="2022-01-12T15:24:44.191" v="4"/>
          <ac:spMkLst>
            <pc:docMk/>
            <pc:sldMk cId="2087017915" sldId="257"/>
            <ac:spMk id="9" creationId="{F7422F06-6017-4361-8872-E0E2CEB20B48}"/>
          </ac:spMkLst>
        </pc:spChg>
      </pc:sldChg>
      <pc:sldChg chg="delSp add setBg delDesignElem">
        <pc:chgData name="Laura Knight" userId="fcc6b1b8-7f69-4c06-9fd3-1a1553b3cd99" providerId="ADAL" clId="{1F909935-EF2E-4CFE-95C1-0CA1294CEF0B}" dt="2022-01-12T15:24:44.191" v="4"/>
        <pc:sldMkLst>
          <pc:docMk/>
          <pc:sldMk cId="3501468448" sldId="258"/>
        </pc:sldMkLst>
        <pc:spChg chg="del">
          <ac:chgData name="Laura Knight" userId="fcc6b1b8-7f69-4c06-9fd3-1a1553b3cd99" providerId="ADAL" clId="{1F909935-EF2E-4CFE-95C1-0CA1294CEF0B}" dt="2022-01-12T15:24:44.191" v="4"/>
          <ac:spMkLst>
            <pc:docMk/>
            <pc:sldMk cId="3501468448" sldId="258"/>
            <ac:spMk id="9" creationId="{F7422F06-6017-4361-8872-E0E2CEB20B48}"/>
          </ac:spMkLst>
        </pc:spChg>
      </pc:sldChg>
      <pc:sldChg chg="modSp add mod setBg">
        <pc:chgData name="Laura Knight" userId="fcc6b1b8-7f69-4c06-9fd3-1a1553b3cd99" providerId="ADAL" clId="{1F909935-EF2E-4CFE-95C1-0CA1294CEF0B}" dt="2022-01-18T14:29:07.448" v="138" actId="207"/>
        <pc:sldMkLst>
          <pc:docMk/>
          <pc:sldMk cId="3618920210" sldId="259"/>
        </pc:sldMkLst>
        <pc:spChg chg="mod">
          <ac:chgData name="Laura Knight" userId="fcc6b1b8-7f69-4c06-9fd3-1a1553b3cd99" providerId="ADAL" clId="{1F909935-EF2E-4CFE-95C1-0CA1294CEF0B}" dt="2022-01-18T14:29:07.448" v="138" actId="207"/>
          <ac:spMkLst>
            <pc:docMk/>
            <pc:sldMk cId="3618920210" sldId="259"/>
            <ac:spMk id="2" creationId="{00000000-0000-0000-0000-000000000000}"/>
          </ac:spMkLst>
        </pc:spChg>
      </pc:sldChg>
      <pc:sldChg chg="addSp delSp modSp mod">
        <pc:chgData name="Laura Knight" userId="fcc6b1b8-7f69-4c06-9fd3-1a1553b3cd99" providerId="ADAL" clId="{1F909935-EF2E-4CFE-95C1-0CA1294CEF0B}" dt="2022-01-19T13:35:16.444" v="237"/>
        <pc:sldMkLst>
          <pc:docMk/>
          <pc:sldMk cId="1511012875" sldId="261"/>
        </pc:sldMkLst>
        <pc:spChg chg="del mod">
          <ac:chgData name="Laura Knight" userId="fcc6b1b8-7f69-4c06-9fd3-1a1553b3cd99" providerId="ADAL" clId="{1F909935-EF2E-4CFE-95C1-0CA1294CEF0B}" dt="2022-01-18T14:29:26.496" v="157" actId="478"/>
          <ac:spMkLst>
            <pc:docMk/>
            <pc:sldMk cId="1511012875" sldId="261"/>
            <ac:spMk id="3" creationId="{00000000-0000-0000-0000-000000000000}"/>
          </ac:spMkLst>
        </pc:spChg>
        <pc:picChg chg="add mod">
          <ac:chgData name="Laura Knight" userId="fcc6b1b8-7f69-4c06-9fd3-1a1553b3cd99" providerId="ADAL" clId="{1F909935-EF2E-4CFE-95C1-0CA1294CEF0B}" dt="2022-01-19T13:35:16.444" v="237"/>
          <ac:picMkLst>
            <pc:docMk/>
            <pc:sldMk cId="1511012875" sldId="261"/>
            <ac:picMk id="3" creationId="{BBC1B579-3139-467E-9082-D48F1948FD33}"/>
          </ac:picMkLst>
        </pc:picChg>
      </pc:sldChg>
      <pc:sldChg chg="addSp modSp">
        <pc:chgData name="Laura Knight" userId="fcc6b1b8-7f69-4c06-9fd3-1a1553b3cd99" providerId="ADAL" clId="{1F909935-EF2E-4CFE-95C1-0CA1294CEF0B}" dt="2022-01-19T13:35:16.444" v="237"/>
        <pc:sldMkLst>
          <pc:docMk/>
          <pc:sldMk cId="3619660933" sldId="263"/>
        </pc:sldMkLst>
        <pc:picChg chg="add mod">
          <ac:chgData name="Laura Knight" userId="fcc6b1b8-7f69-4c06-9fd3-1a1553b3cd99" providerId="ADAL" clId="{1F909935-EF2E-4CFE-95C1-0CA1294CEF0B}" dt="2022-01-19T13:35:16.444" v="237"/>
          <ac:picMkLst>
            <pc:docMk/>
            <pc:sldMk cId="3619660933" sldId="263"/>
            <ac:picMk id="3" creationId="{7D101310-6B6B-40BB-AE83-92BEE473A12D}"/>
          </ac:picMkLst>
        </pc:picChg>
      </pc:sldChg>
      <pc:sldChg chg="addSp modSp">
        <pc:chgData name="Laura Knight" userId="fcc6b1b8-7f69-4c06-9fd3-1a1553b3cd99" providerId="ADAL" clId="{1F909935-EF2E-4CFE-95C1-0CA1294CEF0B}" dt="2022-01-19T13:35:16.444" v="237"/>
        <pc:sldMkLst>
          <pc:docMk/>
          <pc:sldMk cId="3303006544" sldId="265"/>
        </pc:sldMkLst>
        <pc:picChg chg="add mod">
          <ac:chgData name="Laura Knight" userId="fcc6b1b8-7f69-4c06-9fd3-1a1553b3cd99" providerId="ADAL" clId="{1F909935-EF2E-4CFE-95C1-0CA1294CEF0B}" dt="2022-01-19T13:35:16.444" v="237"/>
          <ac:picMkLst>
            <pc:docMk/>
            <pc:sldMk cId="3303006544" sldId="265"/>
            <ac:picMk id="3" creationId="{61CE003C-958B-457F-B210-D126495C91FA}"/>
          </ac:picMkLst>
        </pc:picChg>
      </pc:sldChg>
      <pc:sldChg chg="addSp modSp">
        <pc:chgData name="Laura Knight" userId="fcc6b1b8-7f69-4c06-9fd3-1a1553b3cd99" providerId="ADAL" clId="{1F909935-EF2E-4CFE-95C1-0CA1294CEF0B}" dt="2022-01-19T13:35:16.444" v="237"/>
        <pc:sldMkLst>
          <pc:docMk/>
          <pc:sldMk cId="1953082022" sldId="266"/>
        </pc:sldMkLst>
        <pc:picChg chg="add mod">
          <ac:chgData name="Laura Knight" userId="fcc6b1b8-7f69-4c06-9fd3-1a1553b3cd99" providerId="ADAL" clId="{1F909935-EF2E-4CFE-95C1-0CA1294CEF0B}" dt="2022-01-19T13:35:16.444" v="237"/>
          <ac:picMkLst>
            <pc:docMk/>
            <pc:sldMk cId="1953082022" sldId="266"/>
            <ac:picMk id="5" creationId="{94A5D808-AD46-404B-A5EF-059C9779529A}"/>
          </ac:picMkLst>
        </pc:picChg>
      </pc:sldChg>
      <pc:sldChg chg="addSp modSp">
        <pc:chgData name="Laura Knight" userId="fcc6b1b8-7f69-4c06-9fd3-1a1553b3cd99" providerId="ADAL" clId="{1F909935-EF2E-4CFE-95C1-0CA1294CEF0B}" dt="2022-01-19T13:35:16.444" v="237"/>
        <pc:sldMkLst>
          <pc:docMk/>
          <pc:sldMk cId="978582344" sldId="267"/>
        </pc:sldMkLst>
        <pc:picChg chg="add mod">
          <ac:chgData name="Laura Knight" userId="fcc6b1b8-7f69-4c06-9fd3-1a1553b3cd99" providerId="ADAL" clId="{1F909935-EF2E-4CFE-95C1-0CA1294CEF0B}" dt="2022-01-19T13:35:16.444" v="237"/>
          <ac:picMkLst>
            <pc:docMk/>
            <pc:sldMk cId="978582344" sldId="267"/>
            <ac:picMk id="5" creationId="{C2A8B579-9E1D-4AE4-88D0-1495F8162F85}"/>
          </ac:picMkLst>
        </pc:picChg>
      </pc:sldChg>
      <pc:sldChg chg="addSp modSp">
        <pc:chgData name="Laura Knight" userId="fcc6b1b8-7f69-4c06-9fd3-1a1553b3cd99" providerId="ADAL" clId="{1F909935-EF2E-4CFE-95C1-0CA1294CEF0B}" dt="2022-01-19T13:35:16.444" v="237"/>
        <pc:sldMkLst>
          <pc:docMk/>
          <pc:sldMk cId="465782718" sldId="268"/>
        </pc:sldMkLst>
        <pc:picChg chg="add mod">
          <ac:chgData name="Laura Knight" userId="fcc6b1b8-7f69-4c06-9fd3-1a1553b3cd99" providerId="ADAL" clId="{1F909935-EF2E-4CFE-95C1-0CA1294CEF0B}" dt="2022-01-19T13:35:16.444" v="237"/>
          <ac:picMkLst>
            <pc:docMk/>
            <pc:sldMk cId="465782718" sldId="268"/>
            <ac:picMk id="3" creationId="{E196355D-CC01-4DC6-912A-4EB2F1EFFAC3}"/>
          </ac:picMkLst>
        </pc:picChg>
      </pc:sldChg>
      <pc:sldChg chg="addSp modSp">
        <pc:chgData name="Laura Knight" userId="fcc6b1b8-7f69-4c06-9fd3-1a1553b3cd99" providerId="ADAL" clId="{1F909935-EF2E-4CFE-95C1-0CA1294CEF0B}" dt="2022-01-19T13:35:16.444" v="237"/>
        <pc:sldMkLst>
          <pc:docMk/>
          <pc:sldMk cId="821396680" sldId="269"/>
        </pc:sldMkLst>
        <pc:picChg chg="add mod">
          <ac:chgData name="Laura Knight" userId="fcc6b1b8-7f69-4c06-9fd3-1a1553b3cd99" providerId="ADAL" clId="{1F909935-EF2E-4CFE-95C1-0CA1294CEF0B}" dt="2022-01-19T13:35:16.444" v="237"/>
          <ac:picMkLst>
            <pc:docMk/>
            <pc:sldMk cId="821396680" sldId="269"/>
            <ac:picMk id="5" creationId="{10DD5C63-8591-4940-A181-3FDA03A8707C}"/>
          </ac:picMkLst>
        </pc:picChg>
      </pc:sldChg>
      <pc:sldChg chg="addSp modSp">
        <pc:chgData name="Laura Knight" userId="fcc6b1b8-7f69-4c06-9fd3-1a1553b3cd99" providerId="ADAL" clId="{1F909935-EF2E-4CFE-95C1-0CA1294CEF0B}" dt="2022-01-19T13:35:16.444" v="237"/>
        <pc:sldMkLst>
          <pc:docMk/>
          <pc:sldMk cId="761582689" sldId="270"/>
        </pc:sldMkLst>
        <pc:picChg chg="add mod">
          <ac:chgData name="Laura Knight" userId="fcc6b1b8-7f69-4c06-9fd3-1a1553b3cd99" providerId="ADAL" clId="{1F909935-EF2E-4CFE-95C1-0CA1294CEF0B}" dt="2022-01-19T13:35:16.444" v="237"/>
          <ac:picMkLst>
            <pc:docMk/>
            <pc:sldMk cId="761582689" sldId="270"/>
            <ac:picMk id="3" creationId="{8ABDDC7A-1158-4DA5-8CED-F40C12E995D6}"/>
          </ac:picMkLst>
        </pc:picChg>
      </pc:sldChg>
      <pc:sldChg chg="addSp modSp modNotesTx">
        <pc:chgData name="Laura Knight" userId="fcc6b1b8-7f69-4c06-9fd3-1a1553b3cd99" providerId="ADAL" clId="{1F909935-EF2E-4CFE-95C1-0CA1294CEF0B}" dt="2022-01-19T13:57:31.246" v="240" actId="6549"/>
        <pc:sldMkLst>
          <pc:docMk/>
          <pc:sldMk cId="16449124" sldId="271"/>
        </pc:sldMkLst>
        <pc:picChg chg="add mod">
          <ac:chgData name="Laura Knight" userId="fcc6b1b8-7f69-4c06-9fd3-1a1553b3cd99" providerId="ADAL" clId="{1F909935-EF2E-4CFE-95C1-0CA1294CEF0B}" dt="2022-01-19T13:35:16.444" v="237"/>
          <ac:picMkLst>
            <pc:docMk/>
            <pc:sldMk cId="16449124" sldId="271"/>
            <ac:picMk id="3" creationId="{5A51764A-428D-4ECA-8D10-4473DA07E104}"/>
          </ac:picMkLst>
        </pc:picChg>
      </pc:sldChg>
      <pc:sldChg chg="addSp modSp">
        <pc:chgData name="Laura Knight" userId="fcc6b1b8-7f69-4c06-9fd3-1a1553b3cd99" providerId="ADAL" clId="{1F909935-EF2E-4CFE-95C1-0CA1294CEF0B}" dt="2022-01-19T13:35:16.444" v="237"/>
        <pc:sldMkLst>
          <pc:docMk/>
          <pc:sldMk cId="2117441107" sldId="272"/>
        </pc:sldMkLst>
        <pc:picChg chg="add mod">
          <ac:chgData name="Laura Knight" userId="fcc6b1b8-7f69-4c06-9fd3-1a1553b3cd99" providerId="ADAL" clId="{1F909935-EF2E-4CFE-95C1-0CA1294CEF0B}" dt="2022-01-19T13:35:16.444" v="237"/>
          <ac:picMkLst>
            <pc:docMk/>
            <pc:sldMk cId="2117441107" sldId="272"/>
            <ac:picMk id="3" creationId="{EC33D310-4E0F-443A-BE41-DF2B3DED596A}"/>
          </ac:picMkLst>
        </pc:picChg>
      </pc:sldChg>
      <pc:sldChg chg="del">
        <pc:chgData name="Laura Knight" userId="fcc6b1b8-7f69-4c06-9fd3-1a1553b3cd99" providerId="ADAL" clId="{1F909935-EF2E-4CFE-95C1-0CA1294CEF0B}" dt="2022-01-18T21:30:02.919" v="236" actId="47"/>
        <pc:sldMkLst>
          <pc:docMk/>
          <pc:sldMk cId="2548208136" sldId="273"/>
        </pc:sldMkLst>
      </pc:sldChg>
      <pc:sldChg chg="addSp modSp modNotesTx">
        <pc:chgData name="Laura Knight" userId="fcc6b1b8-7f69-4c06-9fd3-1a1553b3cd99" providerId="ADAL" clId="{1F909935-EF2E-4CFE-95C1-0CA1294CEF0B}" dt="2022-01-19T13:57:23.758" v="239" actId="6549"/>
        <pc:sldMkLst>
          <pc:docMk/>
          <pc:sldMk cId="2702129962" sldId="276"/>
        </pc:sldMkLst>
        <pc:picChg chg="add mod">
          <ac:chgData name="Laura Knight" userId="fcc6b1b8-7f69-4c06-9fd3-1a1553b3cd99" providerId="ADAL" clId="{1F909935-EF2E-4CFE-95C1-0CA1294CEF0B}" dt="2022-01-19T13:35:16.444" v="237"/>
          <ac:picMkLst>
            <pc:docMk/>
            <pc:sldMk cId="2702129962" sldId="276"/>
            <ac:picMk id="3" creationId="{46E7D5E8-405D-4DF0-A948-52D2BB6F5CC3}"/>
          </ac:picMkLst>
        </pc:picChg>
      </pc:sldChg>
      <pc:sldChg chg="addSp delSp modSp del mod modNotesTx">
        <pc:chgData name="Laura Knight" userId="fcc6b1b8-7f69-4c06-9fd3-1a1553b3cd99" providerId="ADAL" clId="{1F909935-EF2E-4CFE-95C1-0CA1294CEF0B}" dt="2022-01-18T21:12:31.978" v="168" actId="47"/>
        <pc:sldMkLst>
          <pc:docMk/>
          <pc:sldMk cId="722602590" sldId="277"/>
        </pc:sldMkLst>
        <pc:spChg chg="add del mod">
          <ac:chgData name="Laura Knight" userId="fcc6b1b8-7f69-4c06-9fd3-1a1553b3cd99" providerId="ADAL" clId="{1F909935-EF2E-4CFE-95C1-0CA1294CEF0B}" dt="2022-01-12T20:58:06.932" v="77"/>
          <ac:spMkLst>
            <pc:docMk/>
            <pc:sldMk cId="722602590" sldId="277"/>
            <ac:spMk id="5" creationId="{EB0B49EF-8548-4877-B1C9-6D4E580AFA33}"/>
          </ac:spMkLst>
        </pc:spChg>
        <pc:picChg chg="del">
          <ac:chgData name="Laura Knight" userId="fcc6b1b8-7f69-4c06-9fd3-1a1553b3cd99" providerId="ADAL" clId="{1F909935-EF2E-4CFE-95C1-0CA1294CEF0B}" dt="2022-01-12T20:57:46.359" v="76" actId="478"/>
          <ac:picMkLst>
            <pc:docMk/>
            <pc:sldMk cId="722602590" sldId="277"/>
            <ac:picMk id="4" creationId="{00000000-0000-0000-0000-000000000000}"/>
          </ac:picMkLst>
        </pc:picChg>
        <pc:picChg chg="add mod">
          <ac:chgData name="Laura Knight" userId="fcc6b1b8-7f69-4c06-9fd3-1a1553b3cd99" providerId="ADAL" clId="{1F909935-EF2E-4CFE-95C1-0CA1294CEF0B}" dt="2022-01-12T20:58:14.932" v="80" actId="1076"/>
          <ac:picMkLst>
            <pc:docMk/>
            <pc:sldMk cId="722602590" sldId="277"/>
            <ac:picMk id="1026" creationId="{138A2DDC-0446-40F1-A24D-B74C788FB874}"/>
          </ac:picMkLst>
        </pc:picChg>
      </pc:sldChg>
      <pc:sldChg chg="del ord">
        <pc:chgData name="Laura Knight" userId="fcc6b1b8-7f69-4c06-9fd3-1a1553b3cd99" providerId="ADAL" clId="{1F909935-EF2E-4CFE-95C1-0CA1294CEF0B}" dt="2022-01-18T21:12:31.978" v="168" actId="47"/>
        <pc:sldMkLst>
          <pc:docMk/>
          <pc:sldMk cId="1428289386" sldId="278"/>
        </pc:sldMkLst>
      </pc:sldChg>
      <pc:sldChg chg="modSp del mod">
        <pc:chgData name="Laura Knight" userId="fcc6b1b8-7f69-4c06-9fd3-1a1553b3cd99" providerId="ADAL" clId="{1F909935-EF2E-4CFE-95C1-0CA1294CEF0B}" dt="2022-01-18T21:12:31.978" v="168" actId="47"/>
        <pc:sldMkLst>
          <pc:docMk/>
          <pc:sldMk cId="2698139518" sldId="279"/>
        </pc:sldMkLst>
        <pc:spChg chg="mod">
          <ac:chgData name="Laura Knight" userId="fcc6b1b8-7f69-4c06-9fd3-1a1553b3cd99" providerId="ADAL" clId="{1F909935-EF2E-4CFE-95C1-0CA1294CEF0B}" dt="2022-01-12T15:36:23.075" v="70" actId="1076"/>
          <ac:spMkLst>
            <pc:docMk/>
            <pc:sldMk cId="2698139518" sldId="279"/>
            <ac:spMk id="7" creationId="{00000000-0000-0000-0000-000000000000}"/>
          </ac:spMkLst>
        </pc:spChg>
        <pc:spChg chg="mod">
          <ac:chgData name="Laura Knight" userId="fcc6b1b8-7f69-4c06-9fd3-1a1553b3cd99" providerId="ADAL" clId="{1F909935-EF2E-4CFE-95C1-0CA1294CEF0B}" dt="2022-01-12T15:36:19.189" v="69" actId="1076"/>
          <ac:spMkLst>
            <pc:docMk/>
            <pc:sldMk cId="2698139518" sldId="279"/>
            <ac:spMk id="8" creationId="{00000000-0000-0000-0000-000000000000}"/>
          </ac:spMkLst>
        </pc:spChg>
      </pc:sldChg>
      <pc:sldChg chg="del">
        <pc:chgData name="Laura Knight" userId="fcc6b1b8-7f69-4c06-9fd3-1a1553b3cd99" providerId="ADAL" clId="{1F909935-EF2E-4CFE-95C1-0CA1294CEF0B}" dt="2022-01-18T21:12:31.978" v="168" actId="47"/>
        <pc:sldMkLst>
          <pc:docMk/>
          <pc:sldMk cId="1926059158" sldId="280"/>
        </pc:sldMkLst>
      </pc:sldChg>
      <pc:sldChg chg="delSp modSp del mod">
        <pc:chgData name="Laura Knight" userId="fcc6b1b8-7f69-4c06-9fd3-1a1553b3cd99" providerId="ADAL" clId="{1F909935-EF2E-4CFE-95C1-0CA1294CEF0B}" dt="2022-01-18T21:12:31.978" v="168" actId="47"/>
        <pc:sldMkLst>
          <pc:docMk/>
          <pc:sldMk cId="211960498" sldId="284"/>
        </pc:sldMkLst>
        <pc:spChg chg="del mod">
          <ac:chgData name="Laura Knight" userId="fcc6b1b8-7f69-4c06-9fd3-1a1553b3cd99" providerId="ADAL" clId="{1F909935-EF2E-4CFE-95C1-0CA1294CEF0B}" dt="2022-01-12T15:35:41.093" v="61" actId="478"/>
          <ac:spMkLst>
            <pc:docMk/>
            <pc:sldMk cId="211960498" sldId="284"/>
            <ac:spMk id="3" creationId="{4F189BD7-5B61-324B-95D9-2F002B2D614E}"/>
          </ac:spMkLst>
        </pc:spChg>
      </pc:sldChg>
      <pc:sldChg chg="del">
        <pc:chgData name="Laura Knight" userId="fcc6b1b8-7f69-4c06-9fd3-1a1553b3cd99" providerId="ADAL" clId="{1F909935-EF2E-4CFE-95C1-0CA1294CEF0B}" dt="2022-01-18T21:12:31.978" v="168" actId="47"/>
        <pc:sldMkLst>
          <pc:docMk/>
          <pc:sldMk cId="4091911157" sldId="285"/>
        </pc:sldMkLst>
      </pc:sldChg>
      <pc:sldChg chg="del">
        <pc:chgData name="Laura Knight" userId="fcc6b1b8-7f69-4c06-9fd3-1a1553b3cd99" providerId="ADAL" clId="{1F909935-EF2E-4CFE-95C1-0CA1294CEF0B}" dt="2022-01-18T21:12:31.978" v="168" actId="47"/>
        <pc:sldMkLst>
          <pc:docMk/>
          <pc:sldMk cId="4090559638" sldId="286"/>
        </pc:sldMkLst>
      </pc:sldChg>
      <pc:sldChg chg="del">
        <pc:chgData name="Laura Knight" userId="fcc6b1b8-7f69-4c06-9fd3-1a1553b3cd99" providerId="ADAL" clId="{1F909935-EF2E-4CFE-95C1-0CA1294CEF0B}" dt="2022-01-18T21:12:31.978" v="168" actId="47"/>
        <pc:sldMkLst>
          <pc:docMk/>
          <pc:sldMk cId="1920394397" sldId="287"/>
        </pc:sldMkLst>
      </pc:sldChg>
      <pc:sldChg chg="del">
        <pc:chgData name="Laura Knight" userId="fcc6b1b8-7f69-4c06-9fd3-1a1553b3cd99" providerId="ADAL" clId="{1F909935-EF2E-4CFE-95C1-0CA1294CEF0B}" dt="2022-01-18T21:12:31.978" v="168" actId="47"/>
        <pc:sldMkLst>
          <pc:docMk/>
          <pc:sldMk cId="246958250" sldId="288"/>
        </pc:sldMkLst>
      </pc:sldChg>
      <pc:sldChg chg="del">
        <pc:chgData name="Laura Knight" userId="fcc6b1b8-7f69-4c06-9fd3-1a1553b3cd99" providerId="ADAL" clId="{1F909935-EF2E-4CFE-95C1-0CA1294CEF0B}" dt="2022-01-12T15:37:16.947" v="72" actId="47"/>
        <pc:sldMkLst>
          <pc:docMk/>
          <pc:sldMk cId="3191611205" sldId="289"/>
        </pc:sldMkLst>
      </pc:sldChg>
      <pc:sldChg chg="addSp modSp">
        <pc:chgData name="Laura Knight" userId="fcc6b1b8-7f69-4c06-9fd3-1a1553b3cd99" providerId="ADAL" clId="{1F909935-EF2E-4CFE-95C1-0CA1294CEF0B}" dt="2022-01-19T13:35:16.444" v="237"/>
        <pc:sldMkLst>
          <pc:docMk/>
          <pc:sldMk cId="2929303407" sldId="290"/>
        </pc:sldMkLst>
        <pc:picChg chg="add mod">
          <ac:chgData name="Laura Knight" userId="fcc6b1b8-7f69-4c06-9fd3-1a1553b3cd99" providerId="ADAL" clId="{1F909935-EF2E-4CFE-95C1-0CA1294CEF0B}" dt="2022-01-19T13:35:16.444" v="237"/>
          <ac:picMkLst>
            <pc:docMk/>
            <pc:sldMk cId="2929303407" sldId="290"/>
            <ac:picMk id="5" creationId="{10EC7DF0-F166-42EA-BCA2-34B539BAE44B}"/>
          </ac:picMkLst>
        </pc:picChg>
      </pc:sldChg>
      <pc:sldChg chg="del">
        <pc:chgData name="Laura Knight" userId="fcc6b1b8-7f69-4c06-9fd3-1a1553b3cd99" providerId="ADAL" clId="{1F909935-EF2E-4CFE-95C1-0CA1294CEF0B}" dt="2022-01-12T15:36:37.002" v="71" actId="47"/>
        <pc:sldMkLst>
          <pc:docMk/>
          <pc:sldMk cId="124572117" sldId="291"/>
        </pc:sldMkLst>
      </pc:sldChg>
      <pc:sldChg chg="del">
        <pc:chgData name="Laura Knight" userId="fcc6b1b8-7f69-4c06-9fd3-1a1553b3cd99" providerId="ADAL" clId="{1F909935-EF2E-4CFE-95C1-0CA1294CEF0B}" dt="2022-01-12T15:34:02.004" v="10" actId="47"/>
        <pc:sldMkLst>
          <pc:docMk/>
          <pc:sldMk cId="1785467989" sldId="292"/>
        </pc:sldMkLst>
      </pc:sldChg>
      <pc:sldChg chg="del">
        <pc:chgData name="Laura Knight" userId="fcc6b1b8-7f69-4c06-9fd3-1a1553b3cd99" providerId="ADAL" clId="{1F909935-EF2E-4CFE-95C1-0CA1294CEF0B}" dt="2022-01-18T21:12:31.978" v="168" actId="47"/>
        <pc:sldMkLst>
          <pc:docMk/>
          <pc:sldMk cId="616435482" sldId="293"/>
        </pc:sldMkLst>
      </pc:sldChg>
      <pc:sldChg chg="del">
        <pc:chgData name="Laura Knight" userId="fcc6b1b8-7f69-4c06-9fd3-1a1553b3cd99" providerId="ADAL" clId="{1F909935-EF2E-4CFE-95C1-0CA1294CEF0B}" dt="2022-01-18T21:12:31.978" v="168" actId="47"/>
        <pc:sldMkLst>
          <pc:docMk/>
          <pc:sldMk cId="721502834" sldId="294"/>
        </pc:sldMkLst>
      </pc:sldChg>
      <pc:sldChg chg="del">
        <pc:chgData name="Laura Knight" userId="fcc6b1b8-7f69-4c06-9fd3-1a1553b3cd99" providerId="ADAL" clId="{1F909935-EF2E-4CFE-95C1-0CA1294CEF0B}" dt="2022-01-18T21:12:31.978" v="168" actId="47"/>
        <pc:sldMkLst>
          <pc:docMk/>
          <pc:sldMk cId="506069966" sldId="295"/>
        </pc:sldMkLst>
      </pc:sldChg>
      <pc:sldChg chg="modSp del mod">
        <pc:chgData name="Laura Knight" userId="fcc6b1b8-7f69-4c06-9fd3-1a1553b3cd99" providerId="ADAL" clId="{1F909935-EF2E-4CFE-95C1-0CA1294CEF0B}" dt="2022-01-18T21:12:31.978" v="168" actId="47"/>
        <pc:sldMkLst>
          <pc:docMk/>
          <pc:sldMk cId="2681264069" sldId="296"/>
        </pc:sldMkLst>
        <pc:spChg chg="mod">
          <ac:chgData name="Laura Knight" userId="fcc6b1b8-7f69-4c06-9fd3-1a1553b3cd99" providerId="ADAL" clId="{1F909935-EF2E-4CFE-95C1-0CA1294CEF0B}" dt="2022-01-12T15:35:02.752" v="59" actId="20577"/>
          <ac:spMkLst>
            <pc:docMk/>
            <pc:sldMk cId="2681264069" sldId="296"/>
            <ac:spMk id="3" creationId="{040DA05A-BECA-4E14-BCBA-7D05F0CBBBC8}"/>
          </ac:spMkLst>
        </pc:spChg>
      </pc:sldChg>
      <pc:sldChg chg="del">
        <pc:chgData name="Laura Knight" userId="fcc6b1b8-7f69-4c06-9fd3-1a1553b3cd99" providerId="ADAL" clId="{1F909935-EF2E-4CFE-95C1-0CA1294CEF0B}" dt="2022-01-12T15:33:59.871" v="9" actId="47"/>
        <pc:sldMkLst>
          <pc:docMk/>
          <pc:sldMk cId="961542464" sldId="297"/>
        </pc:sldMkLst>
      </pc:sldChg>
      <pc:sldChg chg="del">
        <pc:chgData name="Laura Knight" userId="fcc6b1b8-7f69-4c06-9fd3-1a1553b3cd99" providerId="ADAL" clId="{1F909935-EF2E-4CFE-95C1-0CA1294CEF0B}" dt="2022-01-18T21:12:31.978" v="168" actId="47"/>
        <pc:sldMkLst>
          <pc:docMk/>
          <pc:sldMk cId="2321868684" sldId="298"/>
        </pc:sldMkLst>
      </pc:sldChg>
      <pc:sldChg chg="del">
        <pc:chgData name="Laura Knight" userId="fcc6b1b8-7f69-4c06-9fd3-1a1553b3cd99" providerId="ADAL" clId="{1F909935-EF2E-4CFE-95C1-0CA1294CEF0B}" dt="2022-01-18T21:12:31.978" v="168" actId="47"/>
        <pc:sldMkLst>
          <pc:docMk/>
          <pc:sldMk cId="3382018755" sldId="299"/>
        </pc:sldMkLst>
      </pc:sldChg>
      <pc:sldChg chg="del">
        <pc:chgData name="Laura Knight" userId="fcc6b1b8-7f69-4c06-9fd3-1a1553b3cd99" providerId="ADAL" clId="{1F909935-EF2E-4CFE-95C1-0CA1294CEF0B}" dt="2022-01-18T21:12:31.978" v="168" actId="47"/>
        <pc:sldMkLst>
          <pc:docMk/>
          <pc:sldMk cId="3948422302" sldId="300"/>
        </pc:sldMkLst>
      </pc:sldChg>
      <pc:sldChg chg="modSp del mod">
        <pc:chgData name="Laura Knight" userId="fcc6b1b8-7f69-4c06-9fd3-1a1553b3cd99" providerId="ADAL" clId="{1F909935-EF2E-4CFE-95C1-0CA1294CEF0B}" dt="2022-01-18T21:12:31.978" v="168" actId="47"/>
        <pc:sldMkLst>
          <pc:docMk/>
          <pc:sldMk cId="4263128197" sldId="301"/>
        </pc:sldMkLst>
        <pc:spChg chg="mod">
          <ac:chgData name="Laura Knight" userId="fcc6b1b8-7f69-4c06-9fd3-1a1553b3cd99" providerId="ADAL" clId="{1F909935-EF2E-4CFE-95C1-0CA1294CEF0B}" dt="2022-01-12T15:37:24.208" v="75" actId="20577"/>
          <ac:spMkLst>
            <pc:docMk/>
            <pc:sldMk cId="4263128197" sldId="301"/>
            <ac:spMk id="3" creationId="{DDD3CF3A-289A-3442-96C7-15B869C8694A}"/>
          </ac:spMkLst>
        </pc:spChg>
      </pc:sldChg>
      <pc:sldChg chg="del">
        <pc:chgData name="Laura Knight" userId="fcc6b1b8-7f69-4c06-9fd3-1a1553b3cd99" providerId="ADAL" clId="{1F909935-EF2E-4CFE-95C1-0CA1294CEF0B}" dt="2022-01-12T15:37:18.450" v="73" actId="47"/>
        <pc:sldMkLst>
          <pc:docMk/>
          <pc:sldMk cId="3588547295" sldId="302"/>
        </pc:sldMkLst>
      </pc:sldChg>
      <pc:sldChg chg="delSp add setBg delDesignElem">
        <pc:chgData name="Laura Knight" userId="fcc6b1b8-7f69-4c06-9fd3-1a1553b3cd99" providerId="ADAL" clId="{1F909935-EF2E-4CFE-95C1-0CA1294CEF0B}" dt="2022-01-12T15:24:44.191" v="4"/>
        <pc:sldMkLst>
          <pc:docMk/>
          <pc:sldMk cId="3756904638" sldId="303"/>
        </pc:sldMkLst>
        <pc:spChg chg="del">
          <ac:chgData name="Laura Knight" userId="fcc6b1b8-7f69-4c06-9fd3-1a1553b3cd99" providerId="ADAL" clId="{1F909935-EF2E-4CFE-95C1-0CA1294CEF0B}" dt="2022-01-12T15:24:44.191" v="4"/>
          <ac:spMkLst>
            <pc:docMk/>
            <pc:sldMk cId="3756904638" sldId="303"/>
            <ac:spMk id="8" creationId="{62AE8E50-35D4-4D5A-A4BB-168CBB027DA2}"/>
          </ac:spMkLst>
        </pc:spChg>
        <pc:spChg chg="del">
          <ac:chgData name="Laura Knight" userId="fcc6b1b8-7f69-4c06-9fd3-1a1553b3cd99" providerId="ADAL" clId="{1F909935-EF2E-4CFE-95C1-0CA1294CEF0B}" dt="2022-01-12T15:24:44.191" v="4"/>
          <ac:spMkLst>
            <pc:docMk/>
            <pc:sldMk cId="3756904638" sldId="303"/>
            <ac:spMk id="10" creationId="{C37D1D6D-17D8-4296-B000-665D1892D01E}"/>
          </ac:spMkLst>
        </pc:spChg>
        <pc:spChg chg="del">
          <ac:chgData name="Laura Knight" userId="fcc6b1b8-7f69-4c06-9fd3-1a1553b3cd99" providerId="ADAL" clId="{1F909935-EF2E-4CFE-95C1-0CA1294CEF0B}" dt="2022-01-12T15:24:44.191" v="4"/>
          <ac:spMkLst>
            <pc:docMk/>
            <pc:sldMk cId="3756904638" sldId="303"/>
            <ac:spMk id="12" creationId="{1B26E892-1320-40AA-9CA1-246721C18768}"/>
          </ac:spMkLst>
        </pc:spChg>
        <pc:spChg chg="del">
          <ac:chgData name="Laura Knight" userId="fcc6b1b8-7f69-4c06-9fd3-1a1553b3cd99" providerId="ADAL" clId="{1F909935-EF2E-4CFE-95C1-0CA1294CEF0B}" dt="2022-01-12T15:24:44.191" v="4"/>
          <ac:spMkLst>
            <pc:docMk/>
            <pc:sldMk cId="3756904638" sldId="303"/>
            <ac:spMk id="16" creationId="{C170DF7D-4686-4BD5-A9CD-C8964928468D}"/>
          </ac:spMkLst>
        </pc:spChg>
        <pc:cxnChg chg="del">
          <ac:chgData name="Laura Knight" userId="fcc6b1b8-7f69-4c06-9fd3-1a1553b3cd99" providerId="ADAL" clId="{1F909935-EF2E-4CFE-95C1-0CA1294CEF0B}" dt="2022-01-12T15:24:44.191" v="4"/>
          <ac:cxnSpMkLst>
            <pc:docMk/>
            <pc:sldMk cId="3756904638" sldId="303"/>
            <ac:cxnSpMk id="14" creationId="{C9A1F79C-E4D1-4AAE-BA11-3A09005252E3}"/>
          </ac:cxnSpMkLst>
        </pc:cxnChg>
      </pc:sldChg>
      <pc:sldChg chg="addSp delSp modSp add mod setBg delDesignElem modNotesTx">
        <pc:chgData name="Laura Knight" userId="fcc6b1b8-7f69-4c06-9fd3-1a1553b3cd99" providerId="ADAL" clId="{1F909935-EF2E-4CFE-95C1-0CA1294CEF0B}" dt="2022-01-18T20:59:18.940" v="165" actId="1076"/>
        <pc:sldMkLst>
          <pc:docMk/>
          <pc:sldMk cId="3348977433" sldId="304"/>
        </pc:sldMkLst>
        <pc:spChg chg="del">
          <ac:chgData name="Laura Knight" userId="fcc6b1b8-7f69-4c06-9fd3-1a1553b3cd99" providerId="ADAL" clId="{1F909935-EF2E-4CFE-95C1-0CA1294CEF0B}" dt="2022-01-12T15:24:44.191" v="4"/>
          <ac:spMkLst>
            <pc:docMk/>
            <pc:sldMk cId="3348977433" sldId="304"/>
            <ac:spMk id="9" creationId="{C61657BD-3333-446A-A16A-CBDC77C8E559}"/>
          </ac:spMkLst>
        </pc:spChg>
        <pc:spChg chg="del">
          <ac:chgData name="Laura Knight" userId="fcc6b1b8-7f69-4c06-9fd3-1a1553b3cd99" providerId="ADAL" clId="{1F909935-EF2E-4CFE-95C1-0CA1294CEF0B}" dt="2022-01-12T15:24:44.191" v="4"/>
          <ac:spMkLst>
            <pc:docMk/>
            <pc:sldMk cId="3348977433" sldId="304"/>
            <ac:spMk id="11" creationId="{52CAFF06-4D3A-42A5-8614-B1FA47EA0F6D}"/>
          </ac:spMkLst>
        </pc:spChg>
        <pc:picChg chg="add del mod modCrop">
          <ac:chgData name="Laura Knight" userId="fcc6b1b8-7f69-4c06-9fd3-1a1553b3cd99" providerId="ADAL" clId="{1F909935-EF2E-4CFE-95C1-0CA1294CEF0B}" dt="2022-01-18T20:58:56.119" v="158" actId="478"/>
          <ac:picMkLst>
            <pc:docMk/>
            <pc:sldMk cId="3348977433" sldId="304"/>
            <ac:picMk id="4" creationId="{0AFD0E13-3847-4FFB-B545-B88264D978C3}"/>
          </ac:picMkLst>
        </pc:picChg>
        <pc:picChg chg="del">
          <ac:chgData name="Laura Knight" userId="fcc6b1b8-7f69-4c06-9fd3-1a1553b3cd99" providerId="ADAL" clId="{1F909935-EF2E-4CFE-95C1-0CA1294CEF0B}" dt="2022-01-12T15:24:53.757" v="5" actId="478"/>
          <ac:picMkLst>
            <pc:docMk/>
            <pc:sldMk cId="3348977433" sldId="304"/>
            <ac:picMk id="4" creationId="{16391DCD-AD80-46D4-9C3F-D500CB096B2D}"/>
          </ac:picMkLst>
        </pc:picChg>
        <pc:picChg chg="add mod modCrop">
          <ac:chgData name="Laura Knight" userId="fcc6b1b8-7f69-4c06-9fd3-1a1553b3cd99" providerId="ADAL" clId="{1F909935-EF2E-4CFE-95C1-0CA1294CEF0B}" dt="2022-01-18T20:59:18.940" v="165" actId="1076"/>
          <ac:picMkLst>
            <pc:docMk/>
            <pc:sldMk cId="3348977433" sldId="304"/>
            <ac:picMk id="5" creationId="{A91B8D46-EF69-4918-BC50-8752EE323F1D}"/>
          </ac:picMkLst>
        </pc:picChg>
      </pc:sldChg>
      <pc:sldChg chg="addSp modSp new mod modNotesTx">
        <pc:chgData name="Laura Knight" userId="fcc6b1b8-7f69-4c06-9fd3-1a1553b3cd99" providerId="ADAL" clId="{1F909935-EF2E-4CFE-95C1-0CA1294CEF0B}" dt="2022-01-19T13:57:18.671" v="238" actId="6549"/>
        <pc:sldMkLst>
          <pc:docMk/>
          <pc:sldMk cId="56697569" sldId="305"/>
        </pc:sldMkLst>
        <pc:spChg chg="mod">
          <ac:chgData name="Laura Knight" userId="fcc6b1b8-7f69-4c06-9fd3-1a1553b3cd99" providerId="ADAL" clId="{1F909935-EF2E-4CFE-95C1-0CA1294CEF0B}" dt="2022-01-18T21:20:59.728" v="216" actId="20577"/>
          <ac:spMkLst>
            <pc:docMk/>
            <pc:sldMk cId="56697569" sldId="305"/>
            <ac:spMk id="2" creationId="{C3BA74F7-0616-4FE9-B1B2-8276FFFE588C}"/>
          </ac:spMkLst>
        </pc:spChg>
        <pc:spChg chg="mod">
          <ac:chgData name="Laura Knight" userId="fcc6b1b8-7f69-4c06-9fd3-1a1553b3cd99" providerId="ADAL" clId="{1F909935-EF2E-4CFE-95C1-0CA1294CEF0B}" dt="2022-01-18T21:23:44.535" v="229" actId="20577"/>
          <ac:spMkLst>
            <pc:docMk/>
            <pc:sldMk cId="56697569" sldId="305"/>
            <ac:spMk id="3" creationId="{354A3D7D-B973-48C5-BF6E-C8A261A4F255}"/>
          </ac:spMkLst>
        </pc:spChg>
        <pc:picChg chg="add mod">
          <ac:chgData name="Laura Knight" userId="fcc6b1b8-7f69-4c06-9fd3-1a1553b3cd99" providerId="ADAL" clId="{1F909935-EF2E-4CFE-95C1-0CA1294CEF0B}" dt="2022-01-19T13:35:16.444" v="237"/>
          <ac:picMkLst>
            <pc:docMk/>
            <pc:sldMk cId="56697569" sldId="305"/>
            <ac:picMk id="4" creationId="{55106397-54B8-4BC5-9599-453C70848B5E}"/>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81689A-769C-46CC-A3C9-824CFA4E9C5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F612EEC-8CA3-4222-BACE-7FAE11B8CE54}">
      <dgm:prSet/>
      <dgm:spPr/>
      <dgm:t>
        <a:bodyPr/>
        <a:lstStyle/>
        <a:p>
          <a:r>
            <a:rPr lang="en-GB" b="1" u="sng"/>
            <a:t>By the end of this module you should be able to….</a:t>
          </a:r>
          <a:endParaRPr lang="en-US"/>
        </a:p>
      </dgm:t>
    </dgm:pt>
    <dgm:pt modelId="{58329C0E-8CBB-4BE1-A035-6ADC45FFAAFA}" type="parTrans" cxnId="{2DD39216-A694-40C3-B471-90DCAC284089}">
      <dgm:prSet/>
      <dgm:spPr/>
      <dgm:t>
        <a:bodyPr/>
        <a:lstStyle/>
        <a:p>
          <a:endParaRPr lang="en-US"/>
        </a:p>
      </dgm:t>
    </dgm:pt>
    <dgm:pt modelId="{965BF6C0-D166-4E47-9FB5-0B3F591D5097}" type="sibTrans" cxnId="{2DD39216-A694-40C3-B471-90DCAC284089}">
      <dgm:prSet/>
      <dgm:spPr/>
      <dgm:t>
        <a:bodyPr/>
        <a:lstStyle/>
        <a:p>
          <a:endParaRPr lang="en-US"/>
        </a:p>
      </dgm:t>
    </dgm:pt>
    <dgm:pt modelId="{BD406FE1-7F32-4843-870F-6BEFC1406C78}">
      <dgm:prSet/>
      <dgm:spPr/>
      <dgm:t>
        <a:bodyPr/>
        <a:lstStyle/>
        <a:p>
          <a:r>
            <a:rPr lang="en-GB"/>
            <a:t>Understand the historical developments of the EU; the institutions of the EU; the acts of the EU and its various sources of law</a:t>
          </a:r>
          <a:endParaRPr lang="en-US"/>
        </a:p>
      </dgm:t>
    </dgm:pt>
    <dgm:pt modelId="{43B3FAA0-C174-4973-92D9-9CA15B417030}" type="parTrans" cxnId="{D9523CC5-1812-4F4F-A409-79D0D19354B2}">
      <dgm:prSet/>
      <dgm:spPr/>
      <dgm:t>
        <a:bodyPr/>
        <a:lstStyle/>
        <a:p>
          <a:endParaRPr lang="en-US"/>
        </a:p>
      </dgm:t>
    </dgm:pt>
    <dgm:pt modelId="{4F4DDF3E-38EC-4DE5-BEF8-F66D62FEDAAC}" type="sibTrans" cxnId="{D9523CC5-1812-4F4F-A409-79D0D19354B2}">
      <dgm:prSet/>
      <dgm:spPr/>
      <dgm:t>
        <a:bodyPr/>
        <a:lstStyle/>
        <a:p>
          <a:endParaRPr lang="en-US"/>
        </a:p>
      </dgm:t>
    </dgm:pt>
    <dgm:pt modelId="{A5767F45-5738-4E88-8C7E-0EB9396553A1}">
      <dgm:prSet/>
      <dgm:spPr/>
      <dgm:t>
        <a:bodyPr/>
        <a:lstStyle/>
        <a:p>
          <a:r>
            <a:rPr lang="en-GB"/>
            <a:t>Critically evaluate specific areas of EU law such as the law relating to free movement of goods, enforcing EU law in national courts and member state liability</a:t>
          </a:r>
          <a:endParaRPr lang="en-US"/>
        </a:p>
      </dgm:t>
    </dgm:pt>
    <dgm:pt modelId="{F9AAA6EA-9228-4EF8-BA13-1219515CCEB5}" type="parTrans" cxnId="{BEF163C8-E1E1-408C-9D36-8E12CF578E51}">
      <dgm:prSet/>
      <dgm:spPr/>
      <dgm:t>
        <a:bodyPr/>
        <a:lstStyle/>
        <a:p>
          <a:endParaRPr lang="en-US"/>
        </a:p>
      </dgm:t>
    </dgm:pt>
    <dgm:pt modelId="{481FF9B6-655D-498A-B7DC-D82CC157DCFF}" type="sibTrans" cxnId="{BEF163C8-E1E1-408C-9D36-8E12CF578E51}">
      <dgm:prSet/>
      <dgm:spPr/>
      <dgm:t>
        <a:bodyPr/>
        <a:lstStyle/>
        <a:p>
          <a:endParaRPr lang="en-US"/>
        </a:p>
      </dgm:t>
    </dgm:pt>
    <dgm:pt modelId="{98A24AAB-0747-439F-B263-BEC7612E43F7}" type="pres">
      <dgm:prSet presAssocID="{BC81689A-769C-46CC-A3C9-824CFA4E9C52}" presName="linear" presStyleCnt="0">
        <dgm:presLayoutVars>
          <dgm:animLvl val="lvl"/>
          <dgm:resizeHandles val="exact"/>
        </dgm:presLayoutVars>
      </dgm:prSet>
      <dgm:spPr/>
    </dgm:pt>
    <dgm:pt modelId="{D1EDE981-DEC0-4BD8-B28B-A13EB91A16FE}" type="pres">
      <dgm:prSet presAssocID="{9F612EEC-8CA3-4222-BACE-7FAE11B8CE54}" presName="parentText" presStyleLbl="node1" presStyleIdx="0" presStyleCnt="3">
        <dgm:presLayoutVars>
          <dgm:chMax val="0"/>
          <dgm:bulletEnabled val="1"/>
        </dgm:presLayoutVars>
      </dgm:prSet>
      <dgm:spPr/>
    </dgm:pt>
    <dgm:pt modelId="{6D286968-8E61-495F-B658-F409B1044B2E}" type="pres">
      <dgm:prSet presAssocID="{965BF6C0-D166-4E47-9FB5-0B3F591D5097}" presName="spacer" presStyleCnt="0"/>
      <dgm:spPr/>
    </dgm:pt>
    <dgm:pt modelId="{A254A9C1-E8ED-4860-B65E-7EEA519C7F7C}" type="pres">
      <dgm:prSet presAssocID="{BD406FE1-7F32-4843-870F-6BEFC1406C78}" presName="parentText" presStyleLbl="node1" presStyleIdx="1" presStyleCnt="3">
        <dgm:presLayoutVars>
          <dgm:chMax val="0"/>
          <dgm:bulletEnabled val="1"/>
        </dgm:presLayoutVars>
      </dgm:prSet>
      <dgm:spPr/>
    </dgm:pt>
    <dgm:pt modelId="{64A10CEC-78B9-444E-8376-8FD26A3AA8C0}" type="pres">
      <dgm:prSet presAssocID="{4F4DDF3E-38EC-4DE5-BEF8-F66D62FEDAAC}" presName="spacer" presStyleCnt="0"/>
      <dgm:spPr/>
    </dgm:pt>
    <dgm:pt modelId="{F80CBA9E-001B-475D-AC4A-6CFB33EC0468}" type="pres">
      <dgm:prSet presAssocID="{A5767F45-5738-4E88-8C7E-0EB9396553A1}" presName="parentText" presStyleLbl="node1" presStyleIdx="2" presStyleCnt="3">
        <dgm:presLayoutVars>
          <dgm:chMax val="0"/>
          <dgm:bulletEnabled val="1"/>
        </dgm:presLayoutVars>
      </dgm:prSet>
      <dgm:spPr/>
    </dgm:pt>
  </dgm:ptLst>
  <dgm:cxnLst>
    <dgm:cxn modelId="{2DD39216-A694-40C3-B471-90DCAC284089}" srcId="{BC81689A-769C-46CC-A3C9-824CFA4E9C52}" destId="{9F612EEC-8CA3-4222-BACE-7FAE11B8CE54}" srcOrd="0" destOrd="0" parTransId="{58329C0E-8CBB-4BE1-A035-6ADC45FFAAFA}" sibTransId="{965BF6C0-D166-4E47-9FB5-0B3F591D5097}"/>
    <dgm:cxn modelId="{8DCC3C6A-5679-4377-8055-F0B7755189B2}" type="presOf" srcId="{A5767F45-5738-4E88-8C7E-0EB9396553A1}" destId="{F80CBA9E-001B-475D-AC4A-6CFB33EC0468}" srcOrd="0" destOrd="0" presId="urn:microsoft.com/office/officeart/2005/8/layout/vList2"/>
    <dgm:cxn modelId="{EDF05170-9194-46FD-8A58-D0DB9693F6DA}" type="presOf" srcId="{9F612EEC-8CA3-4222-BACE-7FAE11B8CE54}" destId="{D1EDE981-DEC0-4BD8-B28B-A13EB91A16FE}" srcOrd="0" destOrd="0" presId="urn:microsoft.com/office/officeart/2005/8/layout/vList2"/>
    <dgm:cxn modelId="{62D0409A-E6F3-4BB3-B914-99F927F07199}" type="presOf" srcId="{BD406FE1-7F32-4843-870F-6BEFC1406C78}" destId="{A254A9C1-E8ED-4860-B65E-7EEA519C7F7C}" srcOrd="0" destOrd="0" presId="urn:microsoft.com/office/officeart/2005/8/layout/vList2"/>
    <dgm:cxn modelId="{D9523CC5-1812-4F4F-A409-79D0D19354B2}" srcId="{BC81689A-769C-46CC-A3C9-824CFA4E9C52}" destId="{BD406FE1-7F32-4843-870F-6BEFC1406C78}" srcOrd="1" destOrd="0" parTransId="{43B3FAA0-C174-4973-92D9-9CA15B417030}" sibTransId="{4F4DDF3E-38EC-4DE5-BEF8-F66D62FEDAAC}"/>
    <dgm:cxn modelId="{BEF163C8-E1E1-408C-9D36-8E12CF578E51}" srcId="{BC81689A-769C-46CC-A3C9-824CFA4E9C52}" destId="{A5767F45-5738-4E88-8C7E-0EB9396553A1}" srcOrd="2" destOrd="0" parTransId="{F9AAA6EA-9228-4EF8-BA13-1219515CCEB5}" sibTransId="{481FF9B6-655D-498A-B7DC-D82CC157DCFF}"/>
    <dgm:cxn modelId="{DAFF19E4-9564-42E1-A0B3-61B634A6CB5C}" type="presOf" srcId="{BC81689A-769C-46CC-A3C9-824CFA4E9C52}" destId="{98A24AAB-0747-439F-B263-BEC7612E43F7}" srcOrd="0" destOrd="0" presId="urn:microsoft.com/office/officeart/2005/8/layout/vList2"/>
    <dgm:cxn modelId="{5FFFF274-2330-4C00-897C-5DEAD370E26F}" type="presParOf" srcId="{98A24AAB-0747-439F-B263-BEC7612E43F7}" destId="{D1EDE981-DEC0-4BD8-B28B-A13EB91A16FE}" srcOrd="0" destOrd="0" presId="urn:microsoft.com/office/officeart/2005/8/layout/vList2"/>
    <dgm:cxn modelId="{E990E6B8-383D-4494-A188-E8C7FD4F91FF}" type="presParOf" srcId="{98A24AAB-0747-439F-B263-BEC7612E43F7}" destId="{6D286968-8E61-495F-B658-F409B1044B2E}" srcOrd="1" destOrd="0" presId="urn:microsoft.com/office/officeart/2005/8/layout/vList2"/>
    <dgm:cxn modelId="{1E4C2FE6-F7E4-4DB0-8A58-373244E981C4}" type="presParOf" srcId="{98A24AAB-0747-439F-B263-BEC7612E43F7}" destId="{A254A9C1-E8ED-4860-B65E-7EEA519C7F7C}" srcOrd="2" destOrd="0" presId="urn:microsoft.com/office/officeart/2005/8/layout/vList2"/>
    <dgm:cxn modelId="{918EEB88-6AD2-4D37-93E4-3F069F6DE249}" type="presParOf" srcId="{98A24AAB-0747-439F-B263-BEC7612E43F7}" destId="{64A10CEC-78B9-444E-8376-8FD26A3AA8C0}" srcOrd="3" destOrd="0" presId="urn:microsoft.com/office/officeart/2005/8/layout/vList2"/>
    <dgm:cxn modelId="{18082D41-3D04-4C26-9F84-6F45D5942EA3}" type="presParOf" srcId="{98A24AAB-0747-439F-B263-BEC7612E43F7}" destId="{F80CBA9E-001B-475D-AC4A-6CFB33EC0468}"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581EB5-A5E0-4ACA-A2F0-F082A7357C4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BDE69D9-EE10-4923-8EDD-2CC59C80DF33}">
      <dgm:prSet/>
      <dgm:spPr/>
      <dgm:t>
        <a:bodyPr/>
        <a:lstStyle/>
        <a:p>
          <a:r>
            <a:rPr lang="en-GB"/>
            <a:t>What makes up the EU</a:t>
          </a:r>
        </a:p>
      </dgm:t>
    </dgm:pt>
    <dgm:pt modelId="{EC79A31A-D637-4208-8B73-22D2E0812F90}" type="parTrans" cxnId="{5890CA6A-DDFC-4554-93AA-E5A584C47C4E}">
      <dgm:prSet/>
      <dgm:spPr/>
      <dgm:t>
        <a:bodyPr/>
        <a:lstStyle/>
        <a:p>
          <a:endParaRPr lang="en-US"/>
        </a:p>
      </dgm:t>
    </dgm:pt>
    <dgm:pt modelId="{68A64F95-20BC-478F-81BC-100EA0FC7B38}" type="sibTrans" cxnId="{5890CA6A-DDFC-4554-93AA-E5A584C47C4E}">
      <dgm:prSet/>
      <dgm:spPr/>
      <dgm:t>
        <a:bodyPr/>
        <a:lstStyle/>
        <a:p>
          <a:endParaRPr lang="en-US"/>
        </a:p>
      </dgm:t>
    </dgm:pt>
    <dgm:pt modelId="{115220E9-C474-4E01-AB35-83423E28F2E7}">
      <dgm:prSet/>
      <dgm:spPr/>
      <dgm:t>
        <a:bodyPr/>
        <a:lstStyle/>
        <a:p>
          <a:r>
            <a:rPr lang="en-GB"/>
            <a:t>Sources of EU law </a:t>
          </a:r>
          <a:endParaRPr lang="en-US"/>
        </a:p>
      </dgm:t>
    </dgm:pt>
    <dgm:pt modelId="{1B1D1ED6-D890-452B-9DEB-D04BDF19298B}" type="parTrans" cxnId="{AAAE8FBA-BBE5-4759-9C98-71D213EE105C}">
      <dgm:prSet/>
      <dgm:spPr/>
      <dgm:t>
        <a:bodyPr/>
        <a:lstStyle/>
        <a:p>
          <a:endParaRPr lang="en-US"/>
        </a:p>
      </dgm:t>
    </dgm:pt>
    <dgm:pt modelId="{14B9BE4B-EEB9-42E0-A79B-E666261FB169}" type="sibTrans" cxnId="{AAAE8FBA-BBE5-4759-9C98-71D213EE105C}">
      <dgm:prSet/>
      <dgm:spPr/>
      <dgm:t>
        <a:bodyPr/>
        <a:lstStyle/>
        <a:p>
          <a:endParaRPr lang="en-US"/>
        </a:p>
      </dgm:t>
    </dgm:pt>
    <dgm:pt modelId="{9802BFDD-7C89-4371-96F9-8CC5ED94B5DD}">
      <dgm:prSet/>
      <dgm:spPr/>
      <dgm:t>
        <a:bodyPr/>
        <a:lstStyle/>
        <a:p>
          <a:r>
            <a:rPr lang="en-GB"/>
            <a:t>Effect of BREXIT</a:t>
          </a:r>
          <a:endParaRPr lang="en-US"/>
        </a:p>
      </dgm:t>
    </dgm:pt>
    <dgm:pt modelId="{22CC0522-63E3-4757-B18F-FDB5E26374E3}" type="parTrans" cxnId="{523C254C-D245-436E-A185-C1EC9AAC1FB6}">
      <dgm:prSet/>
      <dgm:spPr/>
      <dgm:t>
        <a:bodyPr/>
        <a:lstStyle/>
        <a:p>
          <a:endParaRPr lang="en-US"/>
        </a:p>
      </dgm:t>
    </dgm:pt>
    <dgm:pt modelId="{2F1A98C6-D11C-452D-98FE-111B3DC9F7C0}" type="sibTrans" cxnId="{523C254C-D245-436E-A185-C1EC9AAC1FB6}">
      <dgm:prSet/>
      <dgm:spPr/>
      <dgm:t>
        <a:bodyPr/>
        <a:lstStyle/>
        <a:p>
          <a:endParaRPr lang="en-US"/>
        </a:p>
      </dgm:t>
    </dgm:pt>
    <dgm:pt modelId="{F586DEF7-7D17-4151-86D9-2B02F975147A}">
      <dgm:prSet/>
      <dgm:spPr/>
      <dgm:t>
        <a:bodyPr/>
        <a:lstStyle/>
        <a:p>
          <a:r>
            <a:rPr lang="en-GB"/>
            <a:t>Free movement of goods and persons within the EU</a:t>
          </a:r>
          <a:endParaRPr lang="en-US"/>
        </a:p>
      </dgm:t>
    </dgm:pt>
    <dgm:pt modelId="{90C3FE93-DB78-430E-A7EB-6503D5293C3A}" type="parTrans" cxnId="{78B5CC53-BC20-4122-A73B-81090BED34A8}">
      <dgm:prSet/>
      <dgm:spPr/>
      <dgm:t>
        <a:bodyPr/>
        <a:lstStyle/>
        <a:p>
          <a:endParaRPr lang="en-US"/>
        </a:p>
      </dgm:t>
    </dgm:pt>
    <dgm:pt modelId="{BA504AAC-35DB-4ABA-AA9F-4B421DF4802D}" type="sibTrans" cxnId="{78B5CC53-BC20-4122-A73B-81090BED34A8}">
      <dgm:prSet/>
      <dgm:spPr/>
      <dgm:t>
        <a:bodyPr/>
        <a:lstStyle/>
        <a:p>
          <a:endParaRPr lang="en-US"/>
        </a:p>
      </dgm:t>
    </dgm:pt>
    <dgm:pt modelId="{75EBE6E0-7EC5-4A72-B5B9-9C776C0777CE}">
      <dgm:prSet/>
      <dgm:spPr/>
      <dgm:t>
        <a:bodyPr/>
        <a:lstStyle/>
        <a:p>
          <a:r>
            <a:rPr lang="en-GB"/>
            <a:t>Human Rights and the EU</a:t>
          </a:r>
          <a:endParaRPr lang="en-US"/>
        </a:p>
      </dgm:t>
    </dgm:pt>
    <dgm:pt modelId="{8DE47BED-73F0-4245-8F8F-F7D0AF16D5AC}" type="parTrans" cxnId="{423958B4-5919-46A3-B2E0-9E483AC15B6A}">
      <dgm:prSet/>
      <dgm:spPr/>
      <dgm:t>
        <a:bodyPr/>
        <a:lstStyle/>
        <a:p>
          <a:endParaRPr lang="en-US"/>
        </a:p>
      </dgm:t>
    </dgm:pt>
    <dgm:pt modelId="{5AEDDD5A-346C-462B-A07C-D0EA2FE55040}" type="sibTrans" cxnId="{423958B4-5919-46A3-B2E0-9E483AC15B6A}">
      <dgm:prSet/>
      <dgm:spPr/>
      <dgm:t>
        <a:bodyPr/>
        <a:lstStyle/>
        <a:p>
          <a:endParaRPr lang="en-US"/>
        </a:p>
      </dgm:t>
    </dgm:pt>
    <dgm:pt modelId="{9F3256FE-54C0-4A36-93CA-3F7D342EF9E8}">
      <dgm:prSet/>
      <dgm:spPr/>
      <dgm:t>
        <a:bodyPr/>
        <a:lstStyle/>
        <a:p>
          <a:r>
            <a:rPr lang="en-GB"/>
            <a:t>How EU laws are enforced in national courts </a:t>
          </a:r>
          <a:endParaRPr lang="en-US"/>
        </a:p>
      </dgm:t>
    </dgm:pt>
    <dgm:pt modelId="{4E0D1969-3CEC-4429-A5A2-563ECF2CB383}" type="parTrans" cxnId="{64EFEBB2-C911-4609-ACBE-02009C232F99}">
      <dgm:prSet/>
      <dgm:spPr/>
      <dgm:t>
        <a:bodyPr/>
        <a:lstStyle/>
        <a:p>
          <a:endParaRPr lang="en-US"/>
        </a:p>
      </dgm:t>
    </dgm:pt>
    <dgm:pt modelId="{97EE7626-0705-4A40-8004-03FCF2056CF1}" type="sibTrans" cxnId="{64EFEBB2-C911-4609-ACBE-02009C232F99}">
      <dgm:prSet/>
      <dgm:spPr/>
      <dgm:t>
        <a:bodyPr/>
        <a:lstStyle/>
        <a:p>
          <a:endParaRPr lang="en-US"/>
        </a:p>
      </dgm:t>
    </dgm:pt>
    <dgm:pt modelId="{13A69FB4-B065-44E5-9791-76DD270BC8B1}">
      <dgm:prSet/>
      <dgm:spPr/>
      <dgm:t>
        <a:bodyPr/>
        <a:lstStyle/>
        <a:p>
          <a:r>
            <a:rPr lang="en-GB"/>
            <a:t>How EU action or inaction can be challenged</a:t>
          </a:r>
          <a:endParaRPr lang="en-US"/>
        </a:p>
      </dgm:t>
    </dgm:pt>
    <dgm:pt modelId="{E9E9D82F-7E80-4B6D-AD69-5DB4DE2F1FF8}" type="parTrans" cxnId="{13B17032-2D5E-4C35-B2BF-34D19BD25547}">
      <dgm:prSet/>
      <dgm:spPr/>
      <dgm:t>
        <a:bodyPr/>
        <a:lstStyle/>
        <a:p>
          <a:endParaRPr lang="en-US"/>
        </a:p>
      </dgm:t>
    </dgm:pt>
    <dgm:pt modelId="{0F4CEA65-D97D-4FA4-97D8-8CFDEA3056C6}" type="sibTrans" cxnId="{13B17032-2D5E-4C35-B2BF-34D19BD25547}">
      <dgm:prSet/>
      <dgm:spPr/>
      <dgm:t>
        <a:bodyPr/>
        <a:lstStyle/>
        <a:p>
          <a:endParaRPr lang="en-US"/>
        </a:p>
      </dgm:t>
    </dgm:pt>
    <dgm:pt modelId="{12CEC4D5-31D0-4A3E-BEDF-B4484B0495E5}" type="pres">
      <dgm:prSet presAssocID="{02581EB5-A5E0-4ACA-A2F0-F082A7357C4B}" presName="linear" presStyleCnt="0">
        <dgm:presLayoutVars>
          <dgm:animLvl val="lvl"/>
          <dgm:resizeHandles val="exact"/>
        </dgm:presLayoutVars>
      </dgm:prSet>
      <dgm:spPr/>
    </dgm:pt>
    <dgm:pt modelId="{C7E8FC24-CF2C-49ED-98E0-3452355B6895}" type="pres">
      <dgm:prSet presAssocID="{9BDE69D9-EE10-4923-8EDD-2CC59C80DF33}" presName="parentText" presStyleLbl="node1" presStyleIdx="0" presStyleCnt="7">
        <dgm:presLayoutVars>
          <dgm:chMax val="0"/>
          <dgm:bulletEnabled val="1"/>
        </dgm:presLayoutVars>
      </dgm:prSet>
      <dgm:spPr/>
    </dgm:pt>
    <dgm:pt modelId="{E797E91F-F53B-459A-9F10-B36F5C4198E9}" type="pres">
      <dgm:prSet presAssocID="{68A64F95-20BC-478F-81BC-100EA0FC7B38}" presName="spacer" presStyleCnt="0"/>
      <dgm:spPr/>
    </dgm:pt>
    <dgm:pt modelId="{A6B5519A-4F8C-4EE5-A440-7CA4FCF34700}" type="pres">
      <dgm:prSet presAssocID="{115220E9-C474-4E01-AB35-83423E28F2E7}" presName="parentText" presStyleLbl="node1" presStyleIdx="1" presStyleCnt="7">
        <dgm:presLayoutVars>
          <dgm:chMax val="0"/>
          <dgm:bulletEnabled val="1"/>
        </dgm:presLayoutVars>
      </dgm:prSet>
      <dgm:spPr/>
    </dgm:pt>
    <dgm:pt modelId="{E4629270-834B-484A-A1B2-45FE5014EAC8}" type="pres">
      <dgm:prSet presAssocID="{14B9BE4B-EEB9-42E0-A79B-E666261FB169}" presName="spacer" presStyleCnt="0"/>
      <dgm:spPr/>
    </dgm:pt>
    <dgm:pt modelId="{1F18A32C-FD0E-465A-89FF-22D7BBE487C8}" type="pres">
      <dgm:prSet presAssocID="{9802BFDD-7C89-4371-96F9-8CC5ED94B5DD}" presName="parentText" presStyleLbl="node1" presStyleIdx="2" presStyleCnt="7">
        <dgm:presLayoutVars>
          <dgm:chMax val="0"/>
          <dgm:bulletEnabled val="1"/>
        </dgm:presLayoutVars>
      </dgm:prSet>
      <dgm:spPr/>
    </dgm:pt>
    <dgm:pt modelId="{84D9B22C-8ED2-4220-808C-E3DF4C163342}" type="pres">
      <dgm:prSet presAssocID="{2F1A98C6-D11C-452D-98FE-111B3DC9F7C0}" presName="spacer" presStyleCnt="0"/>
      <dgm:spPr/>
    </dgm:pt>
    <dgm:pt modelId="{ED0FAC3D-AA4E-4C50-A9FD-7E590A2C1CF1}" type="pres">
      <dgm:prSet presAssocID="{F586DEF7-7D17-4151-86D9-2B02F975147A}" presName="parentText" presStyleLbl="node1" presStyleIdx="3" presStyleCnt="7">
        <dgm:presLayoutVars>
          <dgm:chMax val="0"/>
          <dgm:bulletEnabled val="1"/>
        </dgm:presLayoutVars>
      </dgm:prSet>
      <dgm:spPr/>
    </dgm:pt>
    <dgm:pt modelId="{B3867A7A-C2C4-457A-9C97-E9B061458156}" type="pres">
      <dgm:prSet presAssocID="{BA504AAC-35DB-4ABA-AA9F-4B421DF4802D}" presName="spacer" presStyleCnt="0"/>
      <dgm:spPr/>
    </dgm:pt>
    <dgm:pt modelId="{4152F2B1-0813-4C4F-8006-3C537666A41E}" type="pres">
      <dgm:prSet presAssocID="{75EBE6E0-7EC5-4A72-B5B9-9C776C0777CE}" presName="parentText" presStyleLbl="node1" presStyleIdx="4" presStyleCnt="7">
        <dgm:presLayoutVars>
          <dgm:chMax val="0"/>
          <dgm:bulletEnabled val="1"/>
        </dgm:presLayoutVars>
      </dgm:prSet>
      <dgm:spPr/>
    </dgm:pt>
    <dgm:pt modelId="{9C915889-1679-4088-BFB0-C3453CBFAD7B}" type="pres">
      <dgm:prSet presAssocID="{5AEDDD5A-346C-462B-A07C-D0EA2FE55040}" presName="spacer" presStyleCnt="0"/>
      <dgm:spPr/>
    </dgm:pt>
    <dgm:pt modelId="{FAD72FD8-8AE4-4113-97BC-57CF9A53016B}" type="pres">
      <dgm:prSet presAssocID="{9F3256FE-54C0-4A36-93CA-3F7D342EF9E8}" presName="parentText" presStyleLbl="node1" presStyleIdx="5" presStyleCnt="7">
        <dgm:presLayoutVars>
          <dgm:chMax val="0"/>
          <dgm:bulletEnabled val="1"/>
        </dgm:presLayoutVars>
      </dgm:prSet>
      <dgm:spPr/>
    </dgm:pt>
    <dgm:pt modelId="{BDE1C200-0379-4EA6-8755-2F521C03E040}" type="pres">
      <dgm:prSet presAssocID="{97EE7626-0705-4A40-8004-03FCF2056CF1}" presName="spacer" presStyleCnt="0"/>
      <dgm:spPr/>
    </dgm:pt>
    <dgm:pt modelId="{742403D9-5397-420D-808E-74F2DCB256B5}" type="pres">
      <dgm:prSet presAssocID="{13A69FB4-B065-44E5-9791-76DD270BC8B1}" presName="parentText" presStyleLbl="node1" presStyleIdx="6" presStyleCnt="7">
        <dgm:presLayoutVars>
          <dgm:chMax val="0"/>
          <dgm:bulletEnabled val="1"/>
        </dgm:presLayoutVars>
      </dgm:prSet>
      <dgm:spPr/>
    </dgm:pt>
  </dgm:ptLst>
  <dgm:cxnLst>
    <dgm:cxn modelId="{8663F905-4D0F-43E3-9ABC-68E7149AFD87}" type="presOf" srcId="{F586DEF7-7D17-4151-86D9-2B02F975147A}" destId="{ED0FAC3D-AA4E-4C50-A9FD-7E590A2C1CF1}" srcOrd="0" destOrd="0" presId="urn:microsoft.com/office/officeart/2005/8/layout/vList2"/>
    <dgm:cxn modelId="{13B17032-2D5E-4C35-B2BF-34D19BD25547}" srcId="{02581EB5-A5E0-4ACA-A2F0-F082A7357C4B}" destId="{13A69FB4-B065-44E5-9791-76DD270BC8B1}" srcOrd="6" destOrd="0" parTransId="{E9E9D82F-7E80-4B6D-AD69-5DB4DE2F1FF8}" sibTransId="{0F4CEA65-D97D-4FA4-97D8-8CFDEA3056C6}"/>
    <dgm:cxn modelId="{2FDDA83F-DB3E-4337-9C1B-F1A6EB3D739A}" type="presOf" srcId="{9F3256FE-54C0-4A36-93CA-3F7D342EF9E8}" destId="{FAD72FD8-8AE4-4113-97BC-57CF9A53016B}" srcOrd="0" destOrd="0" presId="urn:microsoft.com/office/officeart/2005/8/layout/vList2"/>
    <dgm:cxn modelId="{5890CA6A-DDFC-4554-93AA-E5A584C47C4E}" srcId="{02581EB5-A5E0-4ACA-A2F0-F082A7357C4B}" destId="{9BDE69D9-EE10-4923-8EDD-2CC59C80DF33}" srcOrd="0" destOrd="0" parTransId="{EC79A31A-D637-4208-8B73-22D2E0812F90}" sibTransId="{68A64F95-20BC-478F-81BC-100EA0FC7B38}"/>
    <dgm:cxn modelId="{523C254C-D245-436E-A185-C1EC9AAC1FB6}" srcId="{02581EB5-A5E0-4ACA-A2F0-F082A7357C4B}" destId="{9802BFDD-7C89-4371-96F9-8CC5ED94B5DD}" srcOrd="2" destOrd="0" parTransId="{22CC0522-63E3-4757-B18F-FDB5E26374E3}" sibTransId="{2F1A98C6-D11C-452D-98FE-111B3DC9F7C0}"/>
    <dgm:cxn modelId="{78B5CC53-BC20-4122-A73B-81090BED34A8}" srcId="{02581EB5-A5E0-4ACA-A2F0-F082A7357C4B}" destId="{F586DEF7-7D17-4151-86D9-2B02F975147A}" srcOrd="3" destOrd="0" parTransId="{90C3FE93-DB78-430E-A7EB-6503D5293C3A}" sibTransId="{BA504AAC-35DB-4ABA-AA9F-4B421DF4802D}"/>
    <dgm:cxn modelId="{ED95D99C-18F0-4DB4-A75C-C7886F764DCA}" type="presOf" srcId="{75EBE6E0-7EC5-4A72-B5B9-9C776C0777CE}" destId="{4152F2B1-0813-4C4F-8006-3C537666A41E}" srcOrd="0" destOrd="0" presId="urn:microsoft.com/office/officeart/2005/8/layout/vList2"/>
    <dgm:cxn modelId="{C48AB29D-CDBB-4BA9-B963-4AF517791A06}" type="presOf" srcId="{02581EB5-A5E0-4ACA-A2F0-F082A7357C4B}" destId="{12CEC4D5-31D0-4A3E-BEDF-B4484B0495E5}" srcOrd="0" destOrd="0" presId="urn:microsoft.com/office/officeart/2005/8/layout/vList2"/>
    <dgm:cxn modelId="{50D86DA8-D740-4C1A-97C9-74653E47D215}" type="presOf" srcId="{115220E9-C474-4E01-AB35-83423E28F2E7}" destId="{A6B5519A-4F8C-4EE5-A440-7CA4FCF34700}" srcOrd="0" destOrd="0" presId="urn:microsoft.com/office/officeart/2005/8/layout/vList2"/>
    <dgm:cxn modelId="{3A908DAB-310C-4464-B434-05932D900981}" type="presOf" srcId="{13A69FB4-B065-44E5-9791-76DD270BC8B1}" destId="{742403D9-5397-420D-808E-74F2DCB256B5}" srcOrd="0" destOrd="0" presId="urn:microsoft.com/office/officeart/2005/8/layout/vList2"/>
    <dgm:cxn modelId="{6390F3AE-48AF-48B7-B3FA-6556DC745AD2}" type="presOf" srcId="{9802BFDD-7C89-4371-96F9-8CC5ED94B5DD}" destId="{1F18A32C-FD0E-465A-89FF-22D7BBE487C8}" srcOrd="0" destOrd="0" presId="urn:microsoft.com/office/officeart/2005/8/layout/vList2"/>
    <dgm:cxn modelId="{64EFEBB2-C911-4609-ACBE-02009C232F99}" srcId="{02581EB5-A5E0-4ACA-A2F0-F082A7357C4B}" destId="{9F3256FE-54C0-4A36-93CA-3F7D342EF9E8}" srcOrd="5" destOrd="0" parTransId="{4E0D1969-3CEC-4429-A5A2-563ECF2CB383}" sibTransId="{97EE7626-0705-4A40-8004-03FCF2056CF1}"/>
    <dgm:cxn modelId="{423958B4-5919-46A3-B2E0-9E483AC15B6A}" srcId="{02581EB5-A5E0-4ACA-A2F0-F082A7357C4B}" destId="{75EBE6E0-7EC5-4A72-B5B9-9C776C0777CE}" srcOrd="4" destOrd="0" parTransId="{8DE47BED-73F0-4245-8F8F-F7D0AF16D5AC}" sibTransId="{5AEDDD5A-346C-462B-A07C-D0EA2FE55040}"/>
    <dgm:cxn modelId="{AAAE8FBA-BBE5-4759-9C98-71D213EE105C}" srcId="{02581EB5-A5E0-4ACA-A2F0-F082A7357C4B}" destId="{115220E9-C474-4E01-AB35-83423E28F2E7}" srcOrd="1" destOrd="0" parTransId="{1B1D1ED6-D890-452B-9DEB-D04BDF19298B}" sibTransId="{14B9BE4B-EEB9-42E0-A79B-E666261FB169}"/>
    <dgm:cxn modelId="{AD9B3ED9-DE49-49D1-85C8-4DB76821F30C}" type="presOf" srcId="{9BDE69D9-EE10-4923-8EDD-2CC59C80DF33}" destId="{C7E8FC24-CF2C-49ED-98E0-3452355B6895}" srcOrd="0" destOrd="0" presId="urn:microsoft.com/office/officeart/2005/8/layout/vList2"/>
    <dgm:cxn modelId="{AA0E5BB3-0F91-493A-B7AA-64554441F14F}" type="presParOf" srcId="{12CEC4D5-31D0-4A3E-BEDF-B4484B0495E5}" destId="{C7E8FC24-CF2C-49ED-98E0-3452355B6895}" srcOrd="0" destOrd="0" presId="urn:microsoft.com/office/officeart/2005/8/layout/vList2"/>
    <dgm:cxn modelId="{A73FEE30-CAA1-4F93-A1B1-85C9A1DF3D86}" type="presParOf" srcId="{12CEC4D5-31D0-4A3E-BEDF-B4484B0495E5}" destId="{E797E91F-F53B-459A-9F10-B36F5C4198E9}" srcOrd="1" destOrd="0" presId="urn:microsoft.com/office/officeart/2005/8/layout/vList2"/>
    <dgm:cxn modelId="{A2593820-E64C-4E94-8016-CFE847A37FBD}" type="presParOf" srcId="{12CEC4D5-31D0-4A3E-BEDF-B4484B0495E5}" destId="{A6B5519A-4F8C-4EE5-A440-7CA4FCF34700}" srcOrd="2" destOrd="0" presId="urn:microsoft.com/office/officeart/2005/8/layout/vList2"/>
    <dgm:cxn modelId="{ECDC6A4D-A1C4-4392-90C7-9C6FB3B60733}" type="presParOf" srcId="{12CEC4D5-31D0-4A3E-BEDF-B4484B0495E5}" destId="{E4629270-834B-484A-A1B2-45FE5014EAC8}" srcOrd="3" destOrd="0" presId="urn:microsoft.com/office/officeart/2005/8/layout/vList2"/>
    <dgm:cxn modelId="{D39F6F08-4FAD-4DD4-8809-BD6A5D51339A}" type="presParOf" srcId="{12CEC4D5-31D0-4A3E-BEDF-B4484B0495E5}" destId="{1F18A32C-FD0E-465A-89FF-22D7BBE487C8}" srcOrd="4" destOrd="0" presId="urn:microsoft.com/office/officeart/2005/8/layout/vList2"/>
    <dgm:cxn modelId="{39A68787-2E0D-422A-9442-A11817AAEF3B}" type="presParOf" srcId="{12CEC4D5-31D0-4A3E-BEDF-B4484B0495E5}" destId="{84D9B22C-8ED2-4220-808C-E3DF4C163342}" srcOrd="5" destOrd="0" presId="urn:microsoft.com/office/officeart/2005/8/layout/vList2"/>
    <dgm:cxn modelId="{94052F83-4ED4-481B-BF59-67AF5012C017}" type="presParOf" srcId="{12CEC4D5-31D0-4A3E-BEDF-B4484B0495E5}" destId="{ED0FAC3D-AA4E-4C50-A9FD-7E590A2C1CF1}" srcOrd="6" destOrd="0" presId="urn:microsoft.com/office/officeart/2005/8/layout/vList2"/>
    <dgm:cxn modelId="{08536D40-1EAC-47B3-818F-7E18117FB45E}" type="presParOf" srcId="{12CEC4D5-31D0-4A3E-BEDF-B4484B0495E5}" destId="{B3867A7A-C2C4-457A-9C97-E9B061458156}" srcOrd="7" destOrd="0" presId="urn:microsoft.com/office/officeart/2005/8/layout/vList2"/>
    <dgm:cxn modelId="{52D22D6F-1180-4FA4-8DFA-AE5303BC2961}" type="presParOf" srcId="{12CEC4D5-31D0-4A3E-BEDF-B4484B0495E5}" destId="{4152F2B1-0813-4C4F-8006-3C537666A41E}" srcOrd="8" destOrd="0" presId="urn:microsoft.com/office/officeart/2005/8/layout/vList2"/>
    <dgm:cxn modelId="{D9310E51-269B-464A-AF1A-66CA02276F98}" type="presParOf" srcId="{12CEC4D5-31D0-4A3E-BEDF-B4484B0495E5}" destId="{9C915889-1679-4088-BFB0-C3453CBFAD7B}" srcOrd="9" destOrd="0" presId="urn:microsoft.com/office/officeart/2005/8/layout/vList2"/>
    <dgm:cxn modelId="{B273161D-D254-4F8C-9AF1-2D1A5A507EB7}" type="presParOf" srcId="{12CEC4D5-31D0-4A3E-BEDF-B4484B0495E5}" destId="{FAD72FD8-8AE4-4113-97BC-57CF9A53016B}" srcOrd="10" destOrd="0" presId="urn:microsoft.com/office/officeart/2005/8/layout/vList2"/>
    <dgm:cxn modelId="{5ED2CDC2-F0A2-4869-A5B5-735715171846}" type="presParOf" srcId="{12CEC4D5-31D0-4A3E-BEDF-B4484B0495E5}" destId="{BDE1C200-0379-4EA6-8755-2F521C03E040}" srcOrd="11" destOrd="0" presId="urn:microsoft.com/office/officeart/2005/8/layout/vList2"/>
    <dgm:cxn modelId="{4F598000-9F02-4EF6-97EA-76B95F519EAE}" type="presParOf" srcId="{12CEC4D5-31D0-4A3E-BEDF-B4484B0495E5}" destId="{742403D9-5397-420D-808E-74F2DCB256B5}"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DE981-DEC0-4BD8-B28B-A13EB91A16FE}">
      <dsp:nvSpPr>
        <dsp:cNvPr id="0" name=""/>
        <dsp:cNvSpPr/>
      </dsp:nvSpPr>
      <dsp:spPr>
        <a:xfrm>
          <a:off x="0" y="32025"/>
          <a:ext cx="5641974" cy="1576826"/>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u="sng" kern="1200"/>
            <a:t>By the end of this module you should be able to….</a:t>
          </a:r>
          <a:endParaRPr lang="en-US" sz="2200" kern="1200"/>
        </a:p>
      </dsp:txBody>
      <dsp:txXfrm>
        <a:off x="76974" y="108999"/>
        <a:ext cx="5488026" cy="1422878"/>
      </dsp:txXfrm>
    </dsp:sp>
    <dsp:sp modelId="{A254A9C1-E8ED-4860-B65E-7EEA519C7F7C}">
      <dsp:nvSpPr>
        <dsp:cNvPr id="0" name=""/>
        <dsp:cNvSpPr/>
      </dsp:nvSpPr>
      <dsp:spPr>
        <a:xfrm>
          <a:off x="0" y="1672211"/>
          <a:ext cx="5641974" cy="1576826"/>
        </a:xfrm>
        <a:prstGeom prst="roundRect">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Understand the historical developments of the EU; the institutions of the EU; the acts of the EU and its various sources of law</a:t>
          </a:r>
          <a:endParaRPr lang="en-US" sz="2200" kern="1200"/>
        </a:p>
      </dsp:txBody>
      <dsp:txXfrm>
        <a:off x="76974" y="1749185"/>
        <a:ext cx="5488026" cy="1422878"/>
      </dsp:txXfrm>
    </dsp:sp>
    <dsp:sp modelId="{F80CBA9E-001B-475D-AC4A-6CFB33EC0468}">
      <dsp:nvSpPr>
        <dsp:cNvPr id="0" name=""/>
        <dsp:cNvSpPr/>
      </dsp:nvSpPr>
      <dsp:spPr>
        <a:xfrm>
          <a:off x="0" y="3312398"/>
          <a:ext cx="5641974" cy="1576826"/>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Critically evaluate specific areas of EU law such as the law relating to free movement of goods, enforcing EU law in national courts and member state liability</a:t>
          </a:r>
          <a:endParaRPr lang="en-US" sz="2200" kern="1200"/>
        </a:p>
      </dsp:txBody>
      <dsp:txXfrm>
        <a:off x="76974" y="3389372"/>
        <a:ext cx="5488026" cy="1422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8FC24-CF2C-49ED-98E0-3452355B6895}">
      <dsp:nvSpPr>
        <dsp:cNvPr id="0" name=""/>
        <dsp:cNvSpPr/>
      </dsp:nvSpPr>
      <dsp:spPr>
        <a:xfrm>
          <a:off x="0" y="608874"/>
          <a:ext cx="5641974" cy="47970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What makes up the EU</a:t>
          </a:r>
        </a:p>
      </dsp:txBody>
      <dsp:txXfrm>
        <a:off x="23417" y="632291"/>
        <a:ext cx="5595140" cy="432866"/>
      </dsp:txXfrm>
    </dsp:sp>
    <dsp:sp modelId="{A6B5519A-4F8C-4EE5-A440-7CA4FCF34700}">
      <dsp:nvSpPr>
        <dsp:cNvPr id="0" name=""/>
        <dsp:cNvSpPr/>
      </dsp:nvSpPr>
      <dsp:spPr>
        <a:xfrm>
          <a:off x="0" y="1146174"/>
          <a:ext cx="5641974" cy="479700"/>
        </a:xfrm>
        <a:prstGeom prst="roundRect">
          <a:avLst/>
        </a:prstGeom>
        <a:solidFill>
          <a:schemeClr val="accent2">
            <a:hueOff val="325742"/>
            <a:satOff val="-5256"/>
            <a:lumOff val="-91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Sources of EU law </a:t>
          </a:r>
          <a:endParaRPr lang="en-US" sz="2000" kern="1200"/>
        </a:p>
      </dsp:txBody>
      <dsp:txXfrm>
        <a:off x="23417" y="1169591"/>
        <a:ext cx="5595140" cy="432866"/>
      </dsp:txXfrm>
    </dsp:sp>
    <dsp:sp modelId="{1F18A32C-FD0E-465A-89FF-22D7BBE487C8}">
      <dsp:nvSpPr>
        <dsp:cNvPr id="0" name=""/>
        <dsp:cNvSpPr/>
      </dsp:nvSpPr>
      <dsp:spPr>
        <a:xfrm>
          <a:off x="0" y="1683475"/>
          <a:ext cx="5641974" cy="479700"/>
        </a:xfrm>
        <a:prstGeom prst="roundRect">
          <a:avLst/>
        </a:prstGeom>
        <a:solidFill>
          <a:schemeClr val="accent2">
            <a:hueOff val="651485"/>
            <a:satOff val="-10511"/>
            <a:lumOff val="-183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Effect of BREXIT</a:t>
          </a:r>
          <a:endParaRPr lang="en-US" sz="2000" kern="1200"/>
        </a:p>
      </dsp:txBody>
      <dsp:txXfrm>
        <a:off x="23417" y="1706892"/>
        <a:ext cx="5595140" cy="432866"/>
      </dsp:txXfrm>
    </dsp:sp>
    <dsp:sp modelId="{ED0FAC3D-AA4E-4C50-A9FD-7E590A2C1CF1}">
      <dsp:nvSpPr>
        <dsp:cNvPr id="0" name=""/>
        <dsp:cNvSpPr/>
      </dsp:nvSpPr>
      <dsp:spPr>
        <a:xfrm>
          <a:off x="0" y="2220775"/>
          <a:ext cx="5641974" cy="479700"/>
        </a:xfrm>
        <a:prstGeom prst="roundRect">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Free movement of goods and persons within the EU</a:t>
          </a:r>
          <a:endParaRPr lang="en-US" sz="2000" kern="1200"/>
        </a:p>
      </dsp:txBody>
      <dsp:txXfrm>
        <a:off x="23417" y="2244192"/>
        <a:ext cx="5595140" cy="432866"/>
      </dsp:txXfrm>
    </dsp:sp>
    <dsp:sp modelId="{4152F2B1-0813-4C4F-8006-3C537666A41E}">
      <dsp:nvSpPr>
        <dsp:cNvPr id="0" name=""/>
        <dsp:cNvSpPr/>
      </dsp:nvSpPr>
      <dsp:spPr>
        <a:xfrm>
          <a:off x="0" y="2758075"/>
          <a:ext cx="5641974" cy="479700"/>
        </a:xfrm>
        <a:prstGeom prst="roundRect">
          <a:avLst/>
        </a:prstGeom>
        <a:solidFill>
          <a:schemeClr val="accent2">
            <a:hueOff val="1302969"/>
            <a:satOff val="-21023"/>
            <a:lumOff val="-366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Human Rights and the EU</a:t>
          </a:r>
          <a:endParaRPr lang="en-US" sz="2000" kern="1200"/>
        </a:p>
      </dsp:txBody>
      <dsp:txXfrm>
        <a:off x="23417" y="2781492"/>
        <a:ext cx="5595140" cy="432866"/>
      </dsp:txXfrm>
    </dsp:sp>
    <dsp:sp modelId="{FAD72FD8-8AE4-4113-97BC-57CF9A53016B}">
      <dsp:nvSpPr>
        <dsp:cNvPr id="0" name=""/>
        <dsp:cNvSpPr/>
      </dsp:nvSpPr>
      <dsp:spPr>
        <a:xfrm>
          <a:off x="0" y="3295375"/>
          <a:ext cx="5641974" cy="479700"/>
        </a:xfrm>
        <a:prstGeom prst="roundRect">
          <a:avLst/>
        </a:prstGeom>
        <a:solidFill>
          <a:schemeClr val="accent2">
            <a:hueOff val="1628711"/>
            <a:satOff val="-26278"/>
            <a:lumOff val="-457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 EU laws are enforced in national courts </a:t>
          </a:r>
          <a:endParaRPr lang="en-US" sz="2000" kern="1200"/>
        </a:p>
      </dsp:txBody>
      <dsp:txXfrm>
        <a:off x="23417" y="3318792"/>
        <a:ext cx="5595140" cy="432866"/>
      </dsp:txXfrm>
    </dsp:sp>
    <dsp:sp modelId="{742403D9-5397-420D-808E-74F2DCB256B5}">
      <dsp:nvSpPr>
        <dsp:cNvPr id="0" name=""/>
        <dsp:cNvSpPr/>
      </dsp:nvSpPr>
      <dsp:spPr>
        <a:xfrm>
          <a:off x="0" y="3832675"/>
          <a:ext cx="5641974" cy="479700"/>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 EU action or inaction can be challenged</a:t>
          </a:r>
          <a:endParaRPr lang="en-US" sz="2000" kern="1200"/>
        </a:p>
      </dsp:txBody>
      <dsp:txXfrm>
        <a:off x="23417" y="3856092"/>
        <a:ext cx="5595140" cy="4328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3113" tIns="46557" rIns="93113" bIns="46557"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3113" tIns="46557" rIns="93113" bIns="46557" rtlCol="0"/>
          <a:lstStyle>
            <a:lvl1pPr algn="r">
              <a:defRPr sz="1200"/>
            </a:lvl1pPr>
          </a:lstStyle>
          <a:p>
            <a:fld id="{8349B5E4-9DD1-4035-933A-5A718B8B7F68}" type="datetimeFigureOut">
              <a:rPr lang="en-GB" smtClean="0"/>
              <a:t>19/01/2022</a:t>
            </a:fld>
            <a:endParaRPr lang="en-GB"/>
          </a:p>
        </p:txBody>
      </p:sp>
      <p:sp>
        <p:nvSpPr>
          <p:cNvPr id="4" name="Slide Image Placeholder 3"/>
          <p:cNvSpPr>
            <a:spLocks noGrp="1" noRot="1" noChangeAspect="1"/>
          </p:cNvSpPr>
          <p:nvPr>
            <p:ph type="sldImg" idx="2"/>
          </p:nvPr>
        </p:nvSpPr>
        <p:spPr>
          <a:xfrm>
            <a:off x="420688" y="1241425"/>
            <a:ext cx="5956300" cy="3349625"/>
          </a:xfrm>
          <a:prstGeom prst="rect">
            <a:avLst/>
          </a:prstGeom>
          <a:noFill/>
          <a:ln w="12700">
            <a:solidFill>
              <a:prstClr val="black"/>
            </a:solidFill>
          </a:ln>
        </p:spPr>
        <p:txBody>
          <a:bodyPr vert="horz" lIns="93113" tIns="46557" rIns="93113" bIns="46557"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3113" tIns="46557" rIns="93113" bIns="4655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5"/>
            <a:ext cx="2945659" cy="498055"/>
          </a:xfrm>
          <a:prstGeom prst="rect">
            <a:avLst/>
          </a:prstGeom>
        </p:spPr>
        <p:txBody>
          <a:bodyPr vert="horz" lIns="93113" tIns="46557" rIns="93113" bIns="46557"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5"/>
            <a:ext cx="2945659" cy="498055"/>
          </a:xfrm>
          <a:prstGeom prst="rect">
            <a:avLst/>
          </a:prstGeom>
        </p:spPr>
        <p:txBody>
          <a:bodyPr vert="horz" lIns="93113" tIns="46557" rIns="93113" bIns="46557" rtlCol="0" anchor="b"/>
          <a:lstStyle>
            <a:lvl1pPr algn="r">
              <a:defRPr sz="1200"/>
            </a:lvl1pPr>
          </a:lstStyle>
          <a:p>
            <a:fld id="{7D47B954-97C9-40E0-9940-4B9B6955FC25}" type="slidenum">
              <a:rPr lang="en-GB" smtClean="0"/>
              <a:t>‹#›</a:t>
            </a:fld>
            <a:endParaRPr lang="en-GB"/>
          </a:p>
        </p:txBody>
      </p:sp>
    </p:spTree>
    <p:extLst>
      <p:ext uri="{BB962C8B-B14F-4D97-AF65-F5344CB8AC3E}">
        <p14:creationId xmlns:p14="http://schemas.microsoft.com/office/powerpoint/2010/main" val="1131108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sow</a:t>
            </a:r>
          </a:p>
        </p:txBody>
      </p:sp>
      <p:sp>
        <p:nvSpPr>
          <p:cNvPr id="4" name="Slide Number Placeholder 3"/>
          <p:cNvSpPr>
            <a:spLocks noGrp="1"/>
          </p:cNvSpPr>
          <p:nvPr>
            <p:ph type="sldNum" sz="quarter" idx="5"/>
          </p:nvPr>
        </p:nvSpPr>
        <p:spPr/>
        <p:txBody>
          <a:bodyPr/>
          <a:lstStyle/>
          <a:p>
            <a:fld id="{7D47B954-97C9-40E0-9940-4B9B6955FC25}" type="slidenum">
              <a:rPr lang="en-GB" smtClean="0"/>
              <a:t>4</a:t>
            </a:fld>
            <a:endParaRPr lang="en-GB"/>
          </a:p>
        </p:txBody>
      </p:sp>
    </p:spTree>
    <p:extLst>
      <p:ext uri="{BB962C8B-B14F-4D97-AF65-F5344CB8AC3E}">
        <p14:creationId xmlns:p14="http://schemas.microsoft.com/office/powerpoint/2010/main" val="37396430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a:t>
            </a:r>
            <a:r>
              <a:rPr lang="en-GB" baseline="0" dirty="0"/>
              <a:t>I EXPECT FROM THE STUDENTS….</a:t>
            </a:r>
          </a:p>
          <a:p>
            <a:endParaRPr lang="en-GB" baseline="0" dirty="0"/>
          </a:p>
          <a:p>
            <a:r>
              <a:rPr lang="en-GB" baseline="0" dirty="0"/>
              <a:t>WHAT SHOULD THEY EXPECT FROM ME</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5</a:t>
            </a:fld>
            <a:endParaRPr lang="en-GB"/>
          </a:p>
        </p:txBody>
      </p:sp>
    </p:spTree>
    <p:extLst>
      <p:ext uri="{BB962C8B-B14F-4D97-AF65-F5344CB8AC3E}">
        <p14:creationId xmlns:p14="http://schemas.microsoft.com/office/powerpoint/2010/main" val="3129560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47B954-97C9-40E0-9940-4B9B6955FC25}" type="slidenum">
              <a:rPr lang="en-GB" smtClean="0"/>
              <a:t>6</a:t>
            </a:fld>
            <a:endParaRPr lang="en-GB"/>
          </a:p>
        </p:txBody>
      </p:sp>
    </p:spTree>
    <p:extLst>
      <p:ext uri="{BB962C8B-B14F-4D97-AF65-F5344CB8AC3E}">
        <p14:creationId xmlns:p14="http://schemas.microsoft.com/office/powerpoint/2010/main" val="4044144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7</a:t>
            </a:fld>
            <a:endParaRPr lang="en-GB"/>
          </a:p>
        </p:txBody>
      </p:sp>
    </p:spTree>
    <p:extLst>
      <p:ext uri="{BB962C8B-B14F-4D97-AF65-F5344CB8AC3E}">
        <p14:creationId xmlns:p14="http://schemas.microsoft.com/office/powerpoint/2010/main" val="31785339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must be remembered that the idea of European Unity is based on a very noble</a:t>
            </a:r>
            <a:r>
              <a:rPr lang="en-GB" baseline="0" dirty="0"/>
              <a:t> and worth-while principle: the avoidance of war in Europe. War between various nation states, most notably France and Germany, had been almost a constant feature for several centuries before the devastation of two ‘World Wars’ of the twentieth century.</a:t>
            </a:r>
          </a:p>
          <a:p>
            <a:endParaRPr lang="en-GB" baseline="0" dirty="0"/>
          </a:p>
          <a:p>
            <a:r>
              <a:rPr lang="en-GB" baseline="0" dirty="0"/>
              <a:t>Following the second world war there was an even stronger recognition to avoid future conflicts</a:t>
            </a:r>
            <a:endParaRPr lang="en-GB" dirty="0"/>
          </a:p>
          <a:p>
            <a:endParaRPr lang="en-GB" dirty="0"/>
          </a:p>
          <a:p>
            <a:r>
              <a:rPr lang="en-GB" dirty="0"/>
              <a:t>INITIAL</a:t>
            </a:r>
            <a:r>
              <a:rPr lang="en-GB" baseline="0" dirty="0"/>
              <a:t> AIM: To create a single market for goods, services, capital and labour by eliminating barriers to trade and promoting free trade between members.</a:t>
            </a:r>
          </a:p>
          <a:p>
            <a:endParaRPr lang="en-GB" baseline="0" dirty="0"/>
          </a:p>
          <a:p>
            <a:r>
              <a:rPr lang="en-GB" baseline="0" dirty="0"/>
              <a:t>Non-members: common tariff barriers were erected against cheap imports.</a:t>
            </a:r>
          </a:p>
          <a:p>
            <a:endParaRPr lang="en-GB" baseline="0" dirty="0"/>
          </a:p>
          <a:p>
            <a:r>
              <a:rPr lang="en-GB" baseline="0" dirty="0"/>
              <a:t>EU policies aim to ensure free movement of goods, services, people, and capital, enact legislation in justice and in home affairs and maintain common policies on trade, agriculture, fisheries and regional development.</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8</a:t>
            </a:fld>
            <a:endParaRPr lang="en-GB"/>
          </a:p>
        </p:txBody>
      </p:sp>
    </p:spTree>
    <p:extLst>
      <p:ext uri="{BB962C8B-B14F-4D97-AF65-F5344CB8AC3E}">
        <p14:creationId xmlns:p14="http://schemas.microsoft.com/office/powerpoint/2010/main" val="32070913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Achieving agreement between different countries, with different economic and political priorities, on every decision necessary for the functioning of the EEC was often difficult.</a:t>
            </a:r>
          </a:p>
          <a:p>
            <a:r>
              <a:rPr lang="en-GB" dirty="0"/>
              <a:t>During the 1960s the EEC began to require certain decisions to be taken by a </a:t>
            </a:r>
            <a:r>
              <a:rPr lang="en-GB" b="1" dirty="0"/>
              <a:t>qualified majority vote.</a:t>
            </a:r>
          </a:p>
          <a:p>
            <a:endParaRPr lang="en-GB" dirty="0"/>
          </a:p>
          <a:p>
            <a:endParaRPr lang="en-GB" dirty="0"/>
          </a:p>
          <a:p>
            <a:endParaRPr lang="en-GB" dirty="0"/>
          </a:p>
          <a:p>
            <a:endParaRPr lang="en-GB" dirty="0"/>
          </a:p>
          <a:p>
            <a:r>
              <a:rPr lang="en-GB" dirty="0"/>
              <a:t>A: simple majority – a numerical majority of Member states or their</a:t>
            </a:r>
            <a:r>
              <a:rPr lang="en-GB" baseline="0" dirty="0"/>
              <a:t> representatives must agree – 15/28</a:t>
            </a:r>
          </a:p>
          <a:p>
            <a:endParaRPr lang="en-GB" baseline="0" dirty="0"/>
          </a:p>
          <a:p>
            <a:r>
              <a:rPr lang="en-GB" baseline="0" dirty="0"/>
              <a:t>Qualified majority – each member state is allocated a number of votes weighted accorded to their populations</a:t>
            </a:r>
            <a:endParaRPr lang="en-GB" dirty="0"/>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9</a:t>
            </a:fld>
            <a:endParaRPr lang="en-GB"/>
          </a:p>
        </p:txBody>
      </p:sp>
    </p:spTree>
    <p:extLst>
      <p:ext uri="{BB962C8B-B14F-4D97-AF65-F5344CB8AC3E}">
        <p14:creationId xmlns:p14="http://schemas.microsoft.com/office/powerpoint/2010/main" val="42732934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Economic</a:t>
            </a:r>
            <a:r>
              <a:rPr lang="en-GB" baseline="0" dirty="0"/>
              <a:t> stagnation: prolonged period where economic growth stays the same and doesn’t increase.</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10</a:t>
            </a:fld>
            <a:endParaRPr lang="en-GB"/>
          </a:p>
        </p:txBody>
      </p:sp>
    </p:spTree>
    <p:extLst>
      <p:ext uri="{BB962C8B-B14F-4D97-AF65-F5344CB8AC3E}">
        <p14:creationId xmlns:p14="http://schemas.microsoft.com/office/powerpoint/2010/main" val="1297935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European Coal and Steel Community Treaty (ECSC Treaty) – The Treaty of Paris 1951</a:t>
            </a:r>
          </a:p>
          <a:p>
            <a:endParaRPr lang="en-GB" b="1" u="sng" dirty="0"/>
          </a:p>
          <a:p>
            <a:pPr marL="174588" indent="-174588">
              <a:buFontTx/>
              <a:buChar char="-"/>
            </a:pPr>
            <a:r>
              <a:rPr lang="en-GB" b="0" u="none" baseline="0" dirty="0"/>
              <a:t>Aim was prevention of further hostilities within Europe and the establishment of stable relations between countries that had formerly been at war</a:t>
            </a:r>
          </a:p>
          <a:p>
            <a:pPr marL="174588" indent="-174588">
              <a:buFontTx/>
              <a:buChar char="-"/>
            </a:pPr>
            <a:r>
              <a:rPr lang="en-GB" b="0" u="none" baseline="0" dirty="0"/>
              <a:t>Both France and Germany had regions where Coal and Steel were major factors in the economy (which was also a potential cause of conflict between the countries).</a:t>
            </a:r>
          </a:p>
          <a:p>
            <a:pPr marL="174588" indent="-174588">
              <a:buFontTx/>
              <a:buChar char="-"/>
            </a:pPr>
            <a:r>
              <a:rPr lang="en-GB" b="0" u="none" baseline="0" dirty="0"/>
              <a:t>The Treaty devised an institutional framework for all of the Communities:</a:t>
            </a:r>
          </a:p>
          <a:p>
            <a:r>
              <a:rPr lang="en-GB" b="0" u="none" baseline="0" dirty="0"/>
              <a:t>This consisted of a ‘High authority’ acting as an executive arm controlling production</a:t>
            </a:r>
          </a:p>
          <a:p>
            <a:r>
              <a:rPr lang="en-GB" b="0" u="none" baseline="0" dirty="0"/>
              <a:t>Then a political assembly of representative members from various member states</a:t>
            </a:r>
          </a:p>
          <a:p>
            <a:r>
              <a:rPr lang="en-GB" b="0" u="none" baseline="0" dirty="0"/>
              <a:t>A special council of ministers and a Court of Justice was also added later.</a:t>
            </a:r>
          </a:p>
          <a:p>
            <a:endParaRPr lang="en-GB" b="0" u="none" baseline="0" dirty="0"/>
          </a:p>
          <a:p>
            <a:pPr marL="174588" indent="-174588">
              <a:buFontTx/>
              <a:buChar char="-"/>
            </a:pPr>
            <a:r>
              <a:rPr lang="en-GB" b="0" u="none" baseline="0" dirty="0"/>
              <a:t>The Treaty was in the end signed by only six European nations:</a:t>
            </a:r>
          </a:p>
          <a:p>
            <a:r>
              <a:rPr lang="en-GB" b="0" u="none" baseline="0" dirty="0"/>
              <a:t>1. France</a:t>
            </a:r>
          </a:p>
          <a:p>
            <a:r>
              <a:rPr lang="en-GB" b="0" u="none" baseline="0" dirty="0"/>
              <a:t>2. Germany</a:t>
            </a:r>
          </a:p>
          <a:p>
            <a:r>
              <a:rPr lang="en-GB" b="0" u="none" baseline="0" dirty="0"/>
              <a:t>3. Italy</a:t>
            </a:r>
          </a:p>
          <a:p>
            <a:r>
              <a:rPr lang="en-GB" b="0" u="none" baseline="0" dirty="0"/>
              <a:t>4. Belgium</a:t>
            </a:r>
          </a:p>
          <a:p>
            <a:r>
              <a:rPr lang="en-GB" b="0" u="none" baseline="0" dirty="0"/>
              <a:t>5. The Netherlands</a:t>
            </a:r>
          </a:p>
          <a:p>
            <a:r>
              <a:rPr lang="en-GB" b="0" u="none" baseline="0" dirty="0"/>
              <a:t>6. Luxembourg</a:t>
            </a:r>
          </a:p>
          <a:p>
            <a:endParaRPr lang="en-GB" b="0" u="none" baseline="0" dirty="0"/>
          </a:p>
          <a:p>
            <a:r>
              <a:rPr lang="en-GB" b="0" u="none" baseline="0" dirty="0"/>
              <a:t>The UK significantly declined to join the Community. The UK had suffered a lot less devastation than other countries from the war and the political thinking at the time was that it would be more beneficial to build relations with the USA than Europe. </a:t>
            </a:r>
            <a:endParaRPr lang="en-GB" b="0" u="none" dirty="0"/>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11</a:t>
            </a:fld>
            <a:endParaRPr lang="en-GB"/>
          </a:p>
        </p:txBody>
      </p:sp>
    </p:spTree>
    <p:extLst>
      <p:ext uri="{BB962C8B-B14F-4D97-AF65-F5344CB8AC3E}">
        <p14:creationId xmlns:p14="http://schemas.microsoft.com/office/powerpoint/2010/main" val="839073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Single European Act (SEA) </a:t>
            </a:r>
          </a:p>
          <a:p>
            <a:r>
              <a:rPr lang="en-GB" dirty="0"/>
              <a:t>Although the European Community had been in operation for nearly thirty years, it had not achieved its aim of establishing a genuine common market. The SEA’s main purpose was to set a deadline for the creation of a full single market by 1992. It also created deeper integration by making it easier to pass laws, strengthening the EU Parliament and laying the basis for a European foreign policy. In these ways it took the process of European integration to a new level, laying the groundwork for the rapid changes of the 1990s and 2000s. </a:t>
            </a:r>
          </a:p>
          <a:p>
            <a:endParaRPr lang="en-GB" dirty="0"/>
          </a:p>
          <a:p>
            <a:r>
              <a:rPr lang="en-GB" dirty="0"/>
              <a:t>The</a:t>
            </a:r>
            <a:r>
              <a:rPr lang="en-GB" baseline="0" dirty="0"/>
              <a:t> SEA also included constitutional and institutional reform:</a:t>
            </a:r>
          </a:p>
          <a:p>
            <a:pPr marL="174588" indent="-174588">
              <a:buFontTx/>
              <a:buChar char="-"/>
            </a:pPr>
            <a:r>
              <a:rPr lang="en-GB" baseline="0" dirty="0"/>
              <a:t>A new law making process was devised – the co-operation procedure- gave Parliament much greater involvement in certain measures and aimed to reduce the ‘democratic deficit’</a:t>
            </a:r>
          </a:p>
          <a:p>
            <a:pPr marL="174588" indent="-174588">
              <a:buFontTx/>
              <a:buChar char="-"/>
            </a:pPr>
            <a:r>
              <a:rPr lang="en-GB" baseline="0" dirty="0"/>
              <a:t>The European Council was formally recognised and this provided for regular twice yearly meetings of heads of state</a:t>
            </a:r>
          </a:p>
          <a:p>
            <a:pPr marL="174588" indent="-174588">
              <a:buFontTx/>
              <a:buChar char="-"/>
            </a:pPr>
            <a:r>
              <a:rPr lang="en-GB" baseline="0" dirty="0"/>
              <a:t>A new Court of First Instance (CFI) was created to support the ECJ through its massively increased workload;</a:t>
            </a:r>
          </a:p>
          <a:p>
            <a:pPr marL="174588" indent="-174588">
              <a:buFontTx/>
              <a:buChar char="-"/>
            </a:pPr>
            <a:r>
              <a:rPr lang="en-GB" baseline="0" dirty="0"/>
              <a:t>Procedural changes also meant that there was an increase in qualified majority voting in Council to speed up the decision making process;</a:t>
            </a:r>
          </a:p>
          <a:p>
            <a:pPr marL="174588" indent="-174588">
              <a:buFontTx/>
              <a:buChar char="-"/>
            </a:pPr>
            <a:r>
              <a:rPr lang="en-GB" baseline="0" dirty="0"/>
              <a:t>There was also a move towards the idea of European political co-operation and Community Competency was extended beyond pure economic objectives to include areas such as social policy and environmental policy.</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12</a:t>
            </a:fld>
            <a:endParaRPr lang="en-GB"/>
          </a:p>
        </p:txBody>
      </p:sp>
    </p:spTree>
    <p:extLst>
      <p:ext uri="{BB962C8B-B14F-4D97-AF65-F5344CB8AC3E}">
        <p14:creationId xmlns:p14="http://schemas.microsoft.com/office/powerpoint/2010/main" val="3265743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134">
              <a:defRPr/>
            </a:pPr>
            <a:endParaRPr lang="en-GB" dirty="0"/>
          </a:p>
          <a:p>
            <a:pPr defTabSz="931134">
              <a:defRPr/>
            </a:pPr>
            <a:endParaRPr lang="en-GB" dirty="0"/>
          </a:p>
          <a:p>
            <a:pPr defTabSz="931134">
              <a:defRPr/>
            </a:pPr>
            <a:endParaRPr lang="en-GB" dirty="0"/>
          </a:p>
          <a:p>
            <a:r>
              <a:rPr lang="en-GB" dirty="0"/>
              <a:t>The next big Treaty change was the </a:t>
            </a:r>
            <a:r>
              <a:rPr lang="en-GB" b="1" dirty="0"/>
              <a:t>Treaty on European Union (TEU)</a:t>
            </a:r>
            <a:r>
              <a:rPr lang="en-GB" dirty="0"/>
              <a:t> commonly known as the </a:t>
            </a:r>
            <a:r>
              <a:rPr lang="en-GB" b="1" dirty="0"/>
              <a:t>Maastricht Treaty</a:t>
            </a:r>
            <a:r>
              <a:rPr lang="en-GB" dirty="0"/>
              <a:t>. This was signed in February 1992, and came into force on the 1st November 1993. It was this Treaty that marked the changeover from the European Community (EC) to the European Union. It introduced a number of significant changes including:</a:t>
            </a:r>
          </a:p>
          <a:p>
            <a:endParaRPr lang="en-GB" dirty="0"/>
          </a:p>
          <a:p>
            <a:pPr marL="232783" indent="-232783">
              <a:buAutoNum type="alphaLcParenR"/>
            </a:pPr>
            <a:r>
              <a:rPr lang="en-GB" dirty="0"/>
              <a:t>it established economic and monetary union</a:t>
            </a:r>
          </a:p>
          <a:p>
            <a:r>
              <a:rPr lang="en-GB" dirty="0"/>
              <a:t>- Common currency</a:t>
            </a:r>
          </a:p>
          <a:p>
            <a:br>
              <a:rPr lang="en-GB" dirty="0"/>
            </a:br>
            <a:r>
              <a:rPr lang="en-GB" dirty="0"/>
              <a:t>b) it established the implementation of a common foreign and security policy</a:t>
            </a:r>
          </a:p>
          <a:p>
            <a:r>
              <a:rPr lang="en-GB" dirty="0"/>
              <a:t>- The organised </a:t>
            </a:r>
            <a:r>
              <a:rPr lang="en-GB" baseline="0" dirty="0"/>
              <a:t> and agreed foreign policy of the EU for security and defence decisions</a:t>
            </a:r>
            <a:endParaRPr lang="en-GB" dirty="0"/>
          </a:p>
          <a:p>
            <a:endParaRPr lang="en-GB" dirty="0"/>
          </a:p>
          <a:p>
            <a:endParaRPr lang="en-GB" dirty="0"/>
          </a:p>
          <a:p>
            <a:br>
              <a:rPr lang="en-GB" dirty="0"/>
            </a:br>
            <a:r>
              <a:rPr lang="en-GB" dirty="0"/>
              <a:t>c) it started to give the European Parliament teeth, by introducing the co decision procedure</a:t>
            </a:r>
          </a:p>
          <a:p>
            <a:r>
              <a:rPr lang="en-GB" dirty="0"/>
              <a:t>European</a:t>
            </a:r>
            <a:r>
              <a:rPr lang="en-GB" baseline="0" dirty="0"/>
              <a:t> Council and Parliament must agree on legislation before it can be adopted</a:t>
            </a:r>
            <a:endParaRPr lang="en-GB" dirty="0"/>
          </a:p>
          <a:p>
            <a:endParaRPr lang="en-GB" dirty="0"/>
          </a:p>
          <a:p>
            <a:br>
              <a:rPr lang="en-GB" dirty="0"/>
            </a:br>
            <a:r>
              <a:rPr lang="en-GB" dirty="0"/>
              <a:t>d) it enshrined the principle of proportionality and subsidiarity.</a:t>
            </a:r>
          </a:p>
          <a:p>
            <a:r>
              <a:rPr lang="en-GB" dirty="0"/>
              <a:t>A central authority</a:t>
            </a:r>
            <a:r>
              <a:rPr lang="en-GB" baseline="0" dirty="0"/>
              <a:t> should perform those tasks which cannot be performed at a local level</a:t>
            </a:r>
            <a:endParaRPr lang="en-GB" dirty="0"/>
          </a:p>
          <a:p>
            <a:endParaRPr lang="en-GB" dirty="0"/>
          </a:p>
          <a:p>
            <a:br>
              <a:rPr lang="en-GB" dirty="0"/>
            </a:br>
            <a:r>
              <a:rPr lang="en-GB" dirty="0"/>
              <a:t>e) It provided a mechanism for developing cooperation between Member States on justice and home affairs issues.</a:t>
            </a:r>
          </a:p>
          <a:p>
            <a:endParaRPr lang="en-GB" dirty="0"/>
          </a:p>
          <a:p>
            <a:br>
              <a:rPr lang="en-GB" dirty="0"/>
            </a:br>
            <a:r>
              <a:rPr lang="en-GB" dirty="0"/>
              <a:t>f) It introduced the concept of being a "citizen of the Union“</a:t>
            </a:r>
          </a:p>
          <a:p>
            <a:r>
              <a:rPr lang="en-GB" dirty="0"/>
              <a:t>Article 20 TEU – citizen</a:t>
            </a:r>
            <a:r>
              <a:rPr lang="en-GB" baseline="0" dirty="0"/>
              <a:t> of the union is hereby established. Every person holding the nationality of a MS shall be a citizen of the Union. </a:t>
            </a:r>
            <a:endParaRPr lang="en-GB" dirty="0"/>
          </a:p>
          <a:p>
            <a:pPr defTabSz="931134">
              <a:defRPr/>
            </a:pPr>
            <a:endParaRPr lang="en-GB" dirty="0"/>
          </a:p>
          <a:p>
            <a:pPr defTabSz="931134">
              <a:defRPr/>
            </a:pPr>
            <a:endParaRPr lang="en-GB" dirty="0"/>
          </a:p>
          <a:p>
            <a:pPr defTabSz="931134">
              <a:defRPr/>
            </a:pPr>
            <a:r>
              <a:rPr lang="en-GB" dirty="0"/>
              <a:t>The Maastricht Treaty was only ever intended to be a stop-gap Treaty, as it was clear that a number of changes were likely to occur in the very near future. One fundamental change that had to be planned for was the potential accession to the EU of up to 12 countries, and the </a:t>
            </a:r>
            <a:r>
              <a:rPr lang="en-GB" b="1" dirty="0"/>
              <a:t>Amsterdam Treaty</a:t>
            </a:r>
            <a:r>
              <a:rPr lang="en-GB" dirty="0"/>
              <a:t>, which was signed in 1997, started the reform process which was needed to take account of the changes that enlargement would bring.</a:t>
            </a:r>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13</a:t>
            </a:fld>
            <a:endParaRPr lang="en-GB"/>
          </a:p>
        </p:txBody>
      </p:sp>
    </p:spTree>
    <p:extLst>
      <p:ext uri="{BB962C8B-B14F-4D97-AF65-F5344CB8AC3E}">
        <p14:creationId xmlns:p14="http://schemas.microsoft.com/office/powerpoint/2010/main" val="32525035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134">
              <a:defRPr/>
            </a:pPr>
            <a:r>
              <a:rPr lang="en-GB" dirty="0"/>
              <a:t>The Amsterdam Treaty amended and updated the other Treaties, and made a number of politically significant changes, particularly in the areas of fundamental rights, employment, and the free movement of persons.</a:t>
            </a:r>
          </a:p>
          <a:p>
            <a:pPr defTabSz="931134">
              <a:defRPr/>
            </a:pPr>
            <a:endParaRPr lang="en-GB" dirty="0"/>
          </a:p>
          <a:p>
            <a:pPr defTabSz="931134">
              <a:defRPr/>
            </a:pPr>
            <a:r>
              <a:rPr lang="en-GB" dirty="0"/>
              <a:t>2 October 1997:</a:t>
            </a:r>
          </a:p>
          <a:p>
            <a:pPr defTabSz="931134">
              <a:defRPr/>
            </a:pPr>
            <a:r>
              <a:rPr lang="en-GB" dirty="0"/>
              <a:t>The Treaty of Amsterdam meant a greater emphasis on citizenship and the rights of individuals, an attempt to achieve more democracy in the shape of increased powers for the European Parliament.</a:t>
            </a:r>
          </a:p>
          <a:p>
            <a:pPr defTabSz="931134">
              <a:defRPr/>
            </a:pPr>
            <a:endParaRPr lang="en-GB" dirty="0"/>
          </a:p>
          <a:p>
            <a:pPr defTabSz="931134">
              <a:defRPr/>
            </a:pPr>
            <a:r>
              <a:rPr lang="en-GB" dirty="0"/>
              <a:t>Entered into force on 1 May 1999: It made substantial changes to the Treaty on European Union which had been signed in </a:t>
            </a:r>
            <a:r>
              <a:rPr lang="en-GB" dirty="0" err="1"/>
              <a:t>Maastrict</a:t>
            </a:r>
            <a:r>
              <a:rPr lang="en-GB" dirty="0"/>
              <a:t> in 1992.</a:t>
            </a:r>
          </a:p>
          <a:p>
            <a:endParaRPr lang="en-GB" dirty="0"/>
          </a:p>
          <a:p>
            <a:endParaRPr lang="en-GB" dirty="0"/>
          </a:p>
          <a:p>
            <a:r>
              <a:rPr lang="en-GB" dirty="0"/>
              <a:t>It was agreed in 1997 but did not gain force for another 2 years. </a:t>
            </a:r>
          </a:p>
          <a:p>
            <a:endParaRPr lang="en-GB" dirty="0"/>
          </a:p>
          <a:p>
            <a:r>
              <a:rPr lang="en-GB" dirty="0"/>
              <a:t>- It broadened the objectives of the EU from pure economic aims</a:t>
            </a:r>
            <a:r>
              <a:rPr lang="en-GB" baseline="0" dirty="0"/>
              <a:t> to include some social and political objectives. For example, the Treaty gave Council the power to introduce new laws to prevent discrimination based on protected characteristics.</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14</a:t>
            </a:fld>
            <a:endParaRPr lang="en-GB"/>
          </a:p>
        </p:txBody>
      </p:sp>
    </p:spTree>
    <p:extLst>
      <p:ext uri="{BB962C8B-B14F-4D97-AF65-F5344CB8AC3E}">
        <p14:creationId xmlns:p14="http://schemas.microsoft.com/office/powerpoint/2010/main" val="17389340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Treaty of Nice was agreed in December 2000 but did not gain force </a:t>
            </a:r>
            <a:r>
              <a:rPr lang="en-GB" dirty="0" err="1"/>
              <a:t>til</a:t>
            </a:r>
            <a:r>
              <a:rPr lang="en-GB" dirty="0"/>
              <a:t> 1 February</a:t>
            </a:r>
            <a:r>
              <a:rPr lang="en-GB" baseline="0" dirty="0"/>
              <a:t> 2003 because of difficulties in ratifying the Treaty in Ireland.</a:t>
            </a:r>
          </a:p>
          <a:p>
            <a:endParaRPr lang="en-GB" baseline="0" dirty="0"/>
          </a:p>
          <a:p>
            <a:r>
              <a:rPr lang="en-GB" baseline="0" dirty="0"/>
              <a:t>One of the major aims of the Treaty was to prepare the institutions of the EU for enlargement of the Union.</a:t>
            </a:r>
          </a:p>
          <a:p>
            <a:endParaRPr lang="en-GB" baseline="0" dirty="0"/>
          </a:p>
          <a:p>
            <a:pPr marL="174588" indent="-174588">
              <a:buFontTx/>
              <a:buChar char="-"/>
            </a:pPr>
            <a:r>
              <a:rPr lang="en-GB" baseline="0" dirty="0"/>
              <a:t>Institutional changes included changes to the composition of the institutions with a new allocation of seats in Parliament, an extension to the number of Commissioners and Judges in the ECJ.</a:t>
            </a:r>
          </a:p>
          <a:p>
            <a:pPr marL="174588" indent="-174588">
              <a:buFontTx/>
              <a:buChar char="-"/>
            </a:pPr>
            <a:endParaRPr lang="en-GB" baseline="0" dirty="0"/>
          </a:p>
          <a:p>
            <a:pPr marL="174588" indent="-174588">
              <a:buFontTx/>
              <a:buChar char="-"/>
            </a:pPr>
            <a:r>
              <a:rPr lang="en-GB" baseline="0" dirty="0"/>
              <a:t>Extended qualified majority voting in Council to account for a now 25 state union</a:t>
            </a:r>
          </a:p>
          <a:p>
            <a:pPr marL="174588" indent="-174588">
              <a:buFontTx/>
              <a:buChar char="-"/>
            </a:pPr>
            <a:endParaRPr lang="en-GB" baseline="0" dirty="0"/>
          </a:p>
          <a:p>
            <a:pPr marL="174588" indent="-174588">
              <a:buFontTx/>
              <a:buChar char="-"/>
            </a:pPr>
            <a:r>
              <a:rPr lang="en-GB" baseline="0" dirty="0"/>
              <a:t>The Treaty also approved the Charter of Fundamental Rights, with provision for suspension of voting rights where there are breaches</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15</a:t>
            </a:fld>
            <a:endParaRPr lang="en-GB"/>
          </a:p>
        </p:txBody>
      </p:sp>
    </p:spTree>
    <p:extLst>
      <p:ext uri="{BB962C8B-B14F-4D97-AF65-F5344CB8AC3E}">
        <p14:creationId xmlns:p14="http://schemas.microsoft.com/office/powerpoint/2010/main" val="7775807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16</a:t>
            </a:fld>
            <a:endParaRPr lang="en-GB"/>
          </a:p>
        </p:txBody>
      </p:sp>
    </p:spTree>
    <p:extLst>
      <p:ext uri="{BB962C8B-B14F-4D97-AF65-F5344CB8AC3E}">
        <p14:creationId xmlns:p14="http://schemas.microsoft.com/office/powerpoint/2010/main" val="19537648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17</a:t>
            </a:fld>
            <a:endParaRPr lang="en-GB"/>
          </a:p>
        </p:txBody>
      </p:sp>
    </p:spTree>
    <p:extLst>
      <p:ext uri="{BB962C8B-B14F-4D97-AF65-F5344CB8AC3E}">
        <p14:creationId xmlns:p14="http://schemas.microsoft.com/office/powerpoint/2010/main" val="36445111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18</a:t>
            </a:fld>
            <a:endParaRPr lang="en-GB"/>
          </a:p>
        </p:txBody>
      </p:sp>
    </p:spTree>
    <p:extLst>
      <p:ext uri="{BB962C8B-B14F-4D97-AF65-F5344CB8AC3E}">
        <p14:creationId xmlns:p14="http://schemas.microsoft.com/office/powerpoint/2010/main" val="12850239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47B954-97C9-40E0-9940-4B9B6955FC25}" type="slidenum">
              <a:rPr lang="en-GB" smtClean="0"/>
              <a:t>19</a:t>
            </a:fld>
            <a:endParaRPr lang="en-GB"/>
          </a:p>
        </p:txBody>
      </p:sp>
    </p:spTree>
    <p:extLst>
      <p:ext uri="{BB962C8B-B14F-4D97-AF65-F5344CB8AC3E}">
        <p14:creationId xmlns:p14="http://schemas.microsoft.com/office/powerpoint/2010/main" val="3270680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1/19/2022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1/19/2022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1/19/2022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1/19/2022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1/19/2022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1/19/2022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youtube.com/watch?v=xRwZyDTdCAc&amp;t=1238" TargetMode="External"/><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7.png"/><Relationship Id="rId11" Type="http://schemas.openxmlformats.org/officeDocument/2006/relationships/image" Target="../media/image1.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notesSlide" Target="../notesSlides/notesSlide6.xml"/><Relationship Id="rId9"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5.jpe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6.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17.jpe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18.jpe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png"/><Relationship Id="rId5" Type="http://schemas.openxmlformats.org/officeDocument/2006/relationships/image" Target="../media/image19.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www.youtube.com/watch?v=XgnXwrsMBUs" TargetMode="External"/><Relationship Id="rId5" Type="http://schemas.openxmlformats.org/officeDocument/2006/relationships/image" Target="../media/image20.png"/><Relationship Id="rId4"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13224" y="1105351"/>
            <a:ext cx="6353967" cy="3023981"/>
          </a:xfrm>
        </p:spPr>
        <p:txBody>
          <a:bodyPr anchor="b">
            <a:normAutofit/>
          </a:bodyPr>
          <a:lstStyle/>
          <a:p>
            <a:pPr algn="l"/>
            <a:r>
              <a:rPr lang="en-GB" sz="4800">
                <a:solidFill>
                  <a:srgbClr val="FFFFFF"/>
                </a:solidFill>
              </a:rPr>
              <a:t>EUROPEAN LAW</a:t>
            </a:r>
            <a:br>
              <a:rPr lang="en-GB" sz="4800">
                <a:solidFill>
                  <a:srgbClr val="FFFFFF"/>
                </a:solidFill>
              </a:rPr>
            </a:br>
            <a:r>
              <a:rPr lang="en-GB" sz="4800">
                <a:solidFill>
                  <a:srgbClr val="FFFFFF"/>
                </a:solidFill>
              </a:rPr>
              <a:t>BMLW5007</a:t>
            </a:r>
          </a:p>
        </p:txBody>
      </p:sp>
      <p:sp>
        <p:nvSpPr>
          <p:cNvPr id="3" name="Subtitle 2"/>
          <p:cNvSpPr>
            <a:spLocks noGrp="1"/>
          </p:cNvSpPr>
          <p:nvPr>
            <p:ph type="subTitle" idx="1"/>
          </p:nvPr>
        </p:nvSpPr>
        <p:spPr>
          <a:xfrm>
            <a:off x="4713224" y="4297556"/>
            <a:ext cx="6353968" cy="1433391"/>
          </a:xfrm>
        </p:spPr>
        <p:txBody>
          <a:bodyPr anchor="t">
            <a:normAutofit/>
          </a:bodyPr>
          <a:lstStyle/>
          <a:p>
            <a:r>
              <a:rPr lang="en-GB">
                <a:solidFill>
                  <a:srgbClr val="FFFFFF"/>
                </a:solidFill>
              </a:rPr>
              <a:t>LAURA KNIGHT</a:t>
            </a:r>
          </a:p>
        </p:txBody>
      </p:sp>
      <p:pic>
        <p:nvPicPr>
          <p:cNvPr id="4" name="Audio 3">
            <a:hlinkClick r:id="" action="ppaction://media"/>
            <a:extLst>
              <a:ext uri="{FF2B5EF4-FFF2-40B4-BE49-F238E27FC236}">
                <a16:creationId xmlns:a16="http://schemas.microsoft.com/office/drawing/2014/main" id="{CC8D343C-D6ED-408F-B7AF-2E9D7A309BC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756904638"/>
      </p:ext>
    </p:extLst>
  </p:cSld>
  <p:clrMapOvr>
    <a:masterClrMapping/>
  </p:clrMapOvr>
  <mc:AlternateContent xmlns:mc="http://schemas.openxmlformats.org/markup-compatibility/2006" xmlns:p14="http://schemas.microsoft.com/office/powerpoint/2010/main">
    <mc:Choice Requires="p14">
      <p:transition spd="slow" p14:dur="2000" advTm="9030"/>
    </mc:Choice>
    <mc:Fallback xmlns="">
      <p:transition spd="slow" advTm="90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000"/>
                                  </p:stCondLst>
                                  <p:iterate type="wd">
                                    <p:tmPct val="15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1000"/>
                                        <p:tgtEl>
                                          <p:spTgt spid="3">
                                            <p:txEl>
                                              <p:pRg st="0" end="0"/>
                                            </p:txEl>
                                          </p:spTgt>
                                        </p:tgtEl>
                                      </p:cBhvr>
                                    </p:animEffect>
                                  </p:childTnLst>
                                </p:cTn>
                              </p:par>
                              <p:par>
                                <p:cTn id="10" presetID="10" presetClass="entr" presetSubtype="0" fill="hold" grpId="0" nodeType="withEffect">
                                  <p:stCondLst>
                                    <p:cond delay="500"/>
                                  </p:stCondLst>
                                  <p:iterate type="wd">
                                    <p:tmPct val="15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468" y="643467"/>
            <a:ext cx="3415612" cy="5571066"/>
          </a:xfrm>
        </p:spPr>
        <p:txBody>
          <a:bodyPr>
            <a:normAutofit/>
          </a:bodyPr>
          <a:lstStyle/>
          <a:p>
            <a:r>
              <a:rPr lang="en-GB">
                <a:solidFill>
                  <a:srgbClr val="FFFFFF"/>
                </a:solidFill>
              </a:rPr>
              <a:t>AIM (S)</a:t>
            </a:r>
          </a:p>
        </p:txBody>
      </p:sp>
      <p:graphicFrame>
        <p:nvGraphicFramePr>
          <p:cNvPr id="5" name="Content Placeholder 2">
            <a:extLst>
              <a:ext uri="{FF2B5EF4-FFF2-40B4-BE49-F238E27FC236}">
                <a16:creationId xmlns:a16="http://schemas.microsoft.com/office/drawing/2014/main" id="{D0CD0D7A-949A-405D-A5AB-AE09D7F0A02E}"/>
              </a:ext>
            </a:extLst>
          </p:cNvPr>
          <p:cNvGraphicFramePr>
            <a:graphicFrameLocks noGrp="1"/>
          </p:cNvGraphicFramePr>
          <p:nvPr>
            <p:ph idx="1"/>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72810247-8DCE-4630-A43E-522B39FBBB4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87017915"/>
      </p:ext>
    </p:extLst>
  </p:cSld>
  <p:clrMapOvr>
    <a:masterClrMapping/>
  </p:clrMapOvr>
  <mc:AlternateContent xmlns:mc="http://schemas.openxmlformats.org/markup-compatibility/2006" xmlns:p14="http://schemas.microsoft.com/office/powerpoint/2010/main">
    <mc:Choice Requires="p14">
      <p:transition spd="slow" p14:dur="2000" advTm="29871"/>
    </mc:Choice>
    <mc:Fallback xmlns="">
      <p:transition spd="slow" advTm="298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468" y="643467"/>
            <a:ext cx="3415612" cy="5571066"/>
          </a:xfrm>
        </p:spPr>
        <p:txBody>
          <a:bodyPr>
            <a:normAutofit/>
          </a:bodyPr>
          <a:lstStyle/>
          <a:p>
            <a:r>
              <a:rPr lang="en-GB">
                <a:solidFill>
                  <a:srgbClr val="FFFFFF"/>
                </a:solidFill>
              </a:rPr>
              <a:t>We will be looking at…..</a:t>
            </a:r>
          </a:p>
        </p:txBody>
      </p:sp>
      <p:graphicFrame>
        <p:nvGraphicFramePr>
          <p:cNvPr id="5" name="Content Placeholder 2">
            <a:extLst>
              <a:ext uri="{FF2B5EF4-FFF2-40B4-BE49-F238E27FC236}">
                <a16:creationId xmlns:a16="http://schemas.microsoft.com/office/drawing/2014/main" id="{34B0B7E0-6FC2-4188-8BCE-E9ACED9B8759}"/>
              </a:ext>
            </a:extLst>
          </p:cNvPr>
          <p:cNvGraphicFramePr>
            <a:graphicFrameLocks noGrp="1"/>
          </p:cNvGraphicFramePr>
          <p:nvPr>
            <p:ph idx="1"/>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BEBD5418-F31B-4D86-BB47-4BD186B6076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01468448"/>
      </p:ext>
    </p:extLst>
  </p:cSld>
  <p:clrMapOvr>
    <a:masterClrMapping/>
  </p:clrMapOvr>
  <mc:AlternateContent xmlns:mc="http://schemas.openxmlformats.org/markup-compatibility/2006" xmlns:p14="http://schemas.microsoft.com/office/powerpoint/2010/main">
    <mc:Choice Requires="p14">
      <p:transition spd="slow" p14:dur="2000" advTm="26504"/>
    </mc:Choice>
    <mc:Fallback xmlns="">
      <p:transition spd="slow" advTm="26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udio 1">
            <a:hlinkClick r:id="" action="ppaction://media"/>
            <a:extLst>
              <a:ext uri="{FF2B5EF4-FFF2-40B4-BE49-F238E27FC236}">
                <a16:creationId xmlns:a16="http://schemas.microsoft.com/office/drawing/2014/main" id="{60B3024C-9CEC-4F2F-9257-38E2FEEEA4D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pic>
        <p:nvPicPr>
          <p:cNvPr id="5" name="Picture 4">
            <a:extLst>
              <a:ext uri="{FF2B5EF4-FFF2-40B4-BE49-F238E27FC236}">
                <a16:creationId xmlns:a16="http://schemas.microsoft.com/office/drawing/2014/main" id="{A91B8D46-EF69-4918-BC50-8752EE323F1D}"/>
              </a:ext>
            </a:extLst>
          </p:cNvPr>
          <p:cNvPicPr>
            <a:picLocks noChangeAspect="1"/>
          </p:cNvPicPr>
          <p:nvPr/>
        </p:nvPicPr>
        <p:blipFill rotWithShape="1">
          <a:blip r:embed="rId6"/>
          <a:srcRect l="28086" t="22550" r="30632" b="10872"/>
          <a:stretch/>
        </p:blipFill>
        <p:spPr>
          <a:xfrm>
            <a:off x="3522587" y="538243"/>
            <a:ext cx="5535496" cy="5951457"/>
          </a:xfrm>
          <a:prstGeom prst="rect">
            <a:avLst/>
          </a:prstGeom>
        </p:spPr>
      </p:pic>
    </p:spTree>
    <p:extLst>
      <p:ext uri="{BB962C8B-B14F-4D97-AF65-F5344CB8AC3E}">
        <p14:creationId xmlns:p14="http://schemas.microsoft.com/office/powerpoint/2010/main" val="3348977433"/>
      </p:ext>
    </p:extLst>
  </p:cSld>
  <p:clrMapOvr>
    <a:masterClrMapping/>
  </p:clrMapOvr>
  <mc:AlternateContent xmlns:mc="http://schemas.openxmlformats.org/markup-compatibility/2006" xmlns:p14="http://schemas.microsoft.com/office/powerpoint/2010/main">
    <mc:Choice Requires="p14">
      <p:transition spd="slow" p14:dur="2000" advTm="38880"/>
    </mc:Choice>
    <mc:Fallback xmlns="">
      <p:transition spd="slow" advTm="38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normAutofit/>
          </a:bodyPr>
          <a:lstStyle/>
          <a:p>
            <a:r>
              <a:rPr lang="en-GB" dirty="0">
                <a:solidFill>
                  <a:schemeClr val="accent1"/>
                </a:solidFill>
                <a:highlight>
                  <a:srgbClr val="FFFF00"/>
                </a:highlight>
              </a:rPr>
              <a:t>ASSESSMENTS</a:t>
            </a:r>
          </a:p>
        </p:txBody>
      </p:sp>
      <p:graphicFrame>
        <p:nvGraphicFramePr>
          <p:cNvPr id="4" name="Content Placeholder 3"/>
          <p:cNvGraphicFramePr>
            <a:graphicFrameLocks noGrp="1"/>
          </p:cNvGraphicFramePr>
          <p:nvPr>
            <p:ph idx="1"/>
          </p:nvPr>
        </p:nvGraphicFramePr>
        <p:xfrm>
          <a:off x="1023938" y="2477948"/>
          <a:ext cx="9720263" cy="3638830"/>
        </p:xfrm>
        <a:graphic>
          <a:graphicData uri="http://schemas.openxmlformats.org/drawingml/2006/table">
            <a:tbl>
              <a:tblPr firstRow="1" bandRow="1">
                <a:tableStyleId>{5C22544A-7EE6-4342-B048-85BDC9FD1C3A}</a:tableStyleId>
              </a:tblPr>
              <a:tblGrid>
                <a:gridCol w="4955130">
                  <a:extLst>
                    <a:ext uri="{9D8B030D-6E8A-4147-A177-3AD203B41FA5}">
                      <a16:colId xmlns:a16="http://schemas.microsoft.com/office/drawing/2014/main" val="20000"/>
                    </a:ext>
                  </a:extLst>
                </a:gridCol>
                <a:gridCol w="4765133">
                  <a:extLst>
                    <a:ext uri="{9D8B030D-6E8A-4147-A177-3AD203B41FA5}">
                      <a16:colId xmlns:a16="http://schemas.microsoft.com/office/drawing/2014/main" val="20001"/>
                    </a:ext>
                  </a:extLst>
                </a:gridCol>
              </a:tblGrid>
              <a:tr h="601912">
                <a:tc>
                  <a:txBody>
                    <a:bodyPr/>
                    <a:lstStyle/>
                    <a:p>
                      <a:r>
                        <a:rPr lang="en-GB" sz="2700"/>
                        <a:t>ASSESSMENT</a:t>
                      </a:r>
                      <a:r>
                        <a:rPr lang="en-GB" sz="2700" baseline="0"/>
                        <a:t> 1</a:t>
                      </a:r>
                      <a:endParaRPr lang="en-GB" sz="2700"/>
                    </a:p>
                  </a:txBody>
                  <a:tcPr marL="136798" marR="136798" marT="68399" marB="68399"/>
                </a:tc>
                <a:tc>
                  <a:txBody>
                    <a:bodyPr/>
                    <a:lstStyle/>
                    <a:p>
                      <a:r>
                        <a:rPr lang="en-GB" sz="2700"/>
                        <a:t>ASSESSMENT 2</a:t>
                      </a:r>
                    </a:p>
                  </a:txBody>
                  <a:tcPr marL="136798" marR="136798" marT="68399" marB="68399"/>
                </a:tc>
                <a:extLst>
                  <a:ext uri="{0D108BD9-81ED-4DB2-BD59-A6C34878D82A}">
                    <a16:rowId xmlns:a16="http://schemas.microsoft.com/office/drawing/2014/main" val="10000"/>
                  </a:ext>
                </a:extLst>
              </a:tr>
              <a:tr h="1422700">
                <a:tc>
                  <a:txBody>
                    <a:bodyPr/>
                    <a:lstStyle/>
                    <a:p>
                      <a:r>
                        <a:rPr lang="en-GB" sz="2700"/>
                        <a:t>COURSEWORK 50%</a:t>
                      </a:r>
                    </a:p>
                  </a:txBody>
                  <a:tcPr marL="136798" marR="136798" marT="68399" marB="68399"/>
                </a:tc>
                <a:tc>
                  <a:txBody>
                    <a:bodyPr/>
                    <a:lstStyle/>
                    <a:p>
                      <a:r>
                        <a:rPr lang="en-GB" sz="2700"/>
                        <a:t>EXAM</a:t>
                      </a:r>
                      <a:r>
                        <a:rPr lang="en-GB" sz="2700" baseline="0"/>
                        <a:t> 50% - replaced by an alternative written assessment </a:t>
                      </a:r>
                      <a:endParaRPr lang="en-GB" sz="2700"/>
                    </a:p>
                  </a:txBody>
                  <a:tcPr marL="136798" marR="136798" marT="68399" marB="68399"/>
                </a:tc>
                <a:extLst>
                  <a:ext uri="{0D108BD9-81ED-4DB2-BD59-A6C34878D82A}">
                    <a16:rowId xmlns:a16="http://schemas.microsoft.com/office/drawing/2014/main" val="10001"/>
                  </a:ext>
                </a:extLst>
              </a:tr>
              <a:tr h="601912">
                <a:tc>
                  <a:txBody>
                    <a:bodyPr/>
                    <a:lstStyle/>
                    <a:p>
                      <a:r>
                        <a:rPr lang="en-GB" sz="2700"/>
                        <a:t>2,000 WORD ASSIGNMENT </a:t>
                      </a:r>
                    </a:p>
                  </a:txBody>
                  <a:tcPr marL="136798" marR="136798" marT="68399" marB="68399"/>
                </a:tc>
                <a:tc>
                  <a:txBody>
                    <a:bodyPr/>
                    <a:lstStyle/>
                    <a:p>
                      <a:r>
                        <a:rPr lang="en-GB" sz="2700"/>
                        <a:t>2,000 word ASSIGNMENT </a:t>
                      </a:r>
                    </a:p>
                  </a:txBody>
                  <a:tcPr marL="136798" marR="136798" marT="68399" marB="68399"/>
                </a:tc>
                <a:extLst>
                  <a:ext uri="{0D108BD9-81ED-4DB2-BD59-A6C34878D82A}">
                    <a16:rowId xmlns:a16="http://schemas.microsoft.com/office/drawing/2014/main" val="10002"/>
                  </a:ext>
                </a:extLst>
              </a:tr>
              <a:tr h="1012306">
                <a:tc>
                  <a:txBody>
                    <a:bodyPr/>
                    <a:lstStyle/>
                    <a:p>
                      <a:r>
                        <a:rPr lang="en-GB" sz="2700"/>
                        <a:t>DUE: 23:59 on Friday 4</a:t>
                      </a:r>
                      <a:r>
                        <a:rPr lang="en-GB" sz="2700" baseline="30000"/>
                        <a:t>th</a:t>
                      </a:r>
                      <a:r>
                        <a:rPr lang="en-GB" sz="2700"/>
                        <a:t> March 2022</a:t>
                      </a:r>
                    </a:p>
                  </a:txBody>
                  <a:tcPr marL="136798" marR="136798" marT="68399" marB="68399"/>
                </a:tc>
                <a:tc>
                  <a:txBody>
                    <a:bodyPr/>
                    <a:lstStyle/>
                    <a:p>
                      <a:r>
                        <a:rPr lang="en-GB" sz="2700"/>
                        <a:t>Due: 23:59 Friday 6</a:t>
                      </a:r>
                      <a:r>
                        <a:rPr lang="en-GB" sz="2700" baseline="30000"/>
                        <a:t>th</a:t>
                      </a:r>
                      <a:r>
                        <a:rPr lang="en-GB" sz="2700"/>
                        <a:t> May 2022</a:t>
                      </a:r>
                    </a:p>
                  </a:txBody>
                  <a:tcPr marL="136798" marR="136798" marT="68399" marB="68399"/>
                </a:tc>
                <a:extLst>
                  <a:ext uri="{0D108BD9-81ED-4DB2-BD59-A6C34878D82A}">
                    <a16:rowId xmlns:a16="http://schemas.microsoft.com/office/drawing/2014/main" val="10003"/>
                  </a:ext>
                </a:extLst>
              </a:tr>
            </a:tbl>
          </a:graphicData>
        </a:graphic>
      </p:graphicFrame>
      <p:pic>
        <p:nvPicPr>
          <p:cNvPr id="3" name="Audio 2">
            <a:hlinkClick r:id="" action="ppaction://media"/>
            <a:extLst>
              <a:ext uri="{FF2B5EF4-FFF2-40B4-BE49-F238E27FC236}">
                <a16:creationId xmlns:a16="http://schemas.microsoft.com/office/drawing/2014/main" id="{8EC1E9C4-1C36-4DAE-865C-A00661D9D2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18920210"/>
      </p:ext>
    </p:extLst>
  </p:cSld>
  <p:clrMapOvr>
    <a:masterClrMapping/>
  </p:clrMapOvr>
  <mc:AlternateContent xmlns:mc="http://schemas.openxmlformats.org/markup-compatibility/2006" xmlns:p14="http://schemas.microsoft.com/office/powerpoint/2010/main">
    <mc:Choice Requires="p14">
      <p:transition spd="slow" p14:dur="2000" advTm="36953"/>
    </mc:Choice>
    <mc:Fallback xmlns="">
      <p:transition spd="slow" advTm="36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The origins of the European Union and EU law</a:t>
            </a:r>
          </a:p>
        </p:txBody>
      </p:sp>
      <p:sp>
        <p:nvSpPr>
          <p:cNvPr id="3" name="Subtitle 2"/>
          <p:cNvSpPr>
            <a:spLocks noGrp="1"/>
          </p:cNvSpPr>
          <p:nvPr>
            <p:ph type="subTitle" idx="1"/>
          </p:nvPr>
        </p:nvSpPr>
        <p:spPr/>
        <p:txBody>
          <a:bodyPr>
            <a:noAutofit/>
          </a:bodyPr>
          <a:lstStyle/>
          <a:p>
            <a:pPr algn="ctr"/>
            <a:r>
              <a:rPr lang="en-GB" sz="4800" b="1" dirty="0">
                <a:solidFill>
                  <a:srgbClr val="0070C0"/>
                </a:solidFill>
                <a:latin typeface="AR ESSENCE" panose="02000000000000000000" pitchFamily="2" charset="0"/>
              </a:rPr>
              <a:t>‘</a:t>
            </a:r>
            <a:r>
              <a:rPr lang="en-GB" sz="4800" b="1" dirty="0">
                <a:solidFill>
                  <a:srgbClr val="0070C0"/>
                </a:solidFill>
                <a:latin typeface="Andalus" panose="02020603050405020304" pitchFamily="18" charset="-78"/>
                <a:cs typeface="Andalus" panose="02020603050405020304" pitchFamily="18" charset="-78"/>
              </a:rPr>
              <a:t>Time for a history lesson</a:t>
            </a:r>
            <a:r>
              <a:rPr lang="en-GB" sz="4800" b="1" dirty="0">
                <a:solidFill>
                  <a:srgbClr val="0070C0"/>
                </a:solidFill>
                <a:latin typeface="AR ESSENCE" panose="02000000000000000000" pitchFamily="2" charset="0"/>
              </a:rPr>
              <a:t>’ </a:t>
            </a:r>
          </a:p>
        </p:txBody>
      </p:sp>
      <p:pic>
        <p:nvPicPr>
          <p:cNvPr id="1026" name="Picture 2" descr="Image result for eu"/>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98089" y="1678211"/>
            <a:ext cx="3449235" cy="3449235"/>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F8A66BAE-339B-43CA-B49A-8461DBA7AA9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20441198"/>
      </p:ext>
    </p:extLst>
  </p:cSld>
  <p:clrMapOvr>
    <a:masterClrMapping/>
  </p:clrMapOvr>
  <mc:AlternateContent xmlns:mc="http://schemas.openxmlformats.org/markup-compatibility/2006">
    <mc:Choice xmlns:p14="http://schemas.microsoft.com/office/powerpoint/2010/main" Requires="p14">
      <p:transition spd="slow" p14:dur="2000" advTm="34700"/>
    </mc:Choice>
    <mc:Fallback>
      <p:transition spd="slow" advTm="34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OF THE EU</a:t>
            </a:r>
          </a:p>
        </p:txBody>
      </p:sp>
      <p:pic>
        <p:nvPicPr>
          <p:cNvPr id="4" name="Content Placeholder 3"/>
          <p:cNvPicPr>
            <a:picLocks noGrp="1" noChangeAspect="1"/>
          </p:cNvPicPr>
          <p:nvPr>
            <p:ph idx="1"/>
          </p:nvPr>
        </p:nvPicPr>
        <p:blipFill rotWithShape="1">
          <a:blip r:embed="rId5"/>
          <a:srcRect l="10919" t="30454" r="43558" b="21761"/>
          <a:stretch/>
        </p:blipFill>
        <p:spPr>
          <a:xfrm>
            <a:off x="5337585" y="557337"/>
            <a:ext cx="3330054" cy="1965278"/>
          </a:xfrm>
          <a:prstGeom prst="rect">
            <a:avLst/>
          </a:prstGeom>
        </p:spPr>
      </p:pic>
      <p:sp>
        <p:nvSpPr>
          <p:cNvPr id="5" name="Rectangle 4"/>
          <p:cNvSpPr/>
          <p:nvPr/>
        </p:nvSpPr>
        <p:spPr>
          <a:xfrm>
            <a:off x="4300949" y="2632063"/>
            <a:ext cx="5871159" cy="646331"/>
          </a:xfrm>
          <a:prstGeom prst="rect">
            <a:avLst/>
          </a:prstGeom>
        </p:spPr>
        <p:txBody>
          <a:bodyPr wrap="none">
            <a:spAutoFit/>
          </a:bodyPr>
          <a:lstStyle/>
          <a:p>
            <a:r>
              <a:rPr lang="en-GB" dirty="0">
                <a:hlinkClick r:id="rId6"/>
              </a:rPr>
              <a:t>https://www.youtube.com/watch?v=xRwZyDTdCAc&amp;t=1238</a:t>
            </a:r>
            <a:endParaRPr lang="en-GB" dirty="0"/>
          </a:p>
          <a:p>
            <a:endParaRPr lang="en-GB" dirty="0"/>
          </a:p>
        </p:txBody>
      </p:sp>
      <p:pic>
        <p:nvPicPr>
          <p:cNvPr id="3" name="Audio 2">
            <a:hlinkClick r:id="" action="ppaction://media"/>
            <a:extLst>
              <a:ext uri="{FF2B5EF4-FFF2-40B4-BE49-F238E27FC236}">
                <a16:creationId xmlns:a16="http://schemas.microsoft.com/office/drawing/2014/main" id="{BBC1B579-3139-467E-9082-D48F1948FD3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11012875"/>
      </p:ext>
    </p:extLst>
  </p:cSld>
  <p:clrMapOvr>
    <a:masterClrMapping/>
  </p:clrMapOvr>
  <mc:AlternateContent xmlns:mc="http://schemas.openxmlformats.org/markup-compatibility/2006">
    <mc:Choice xmlns:p14="http://schemas.microsoft.com/office/powerpoint/2010/main" Requires="p14">
      <p:transition spd="slow" p14:dur="2000" advTm="56481"/>
    </mc:Choice>
    <mc:Fallback>
      <p:transition spd="slow" advTm="56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AIMS OF THE EU</a:t>
            </a:r>
          </a:p>
        </p:txBody>
      </p:sp>
      <p:pic>
        <p:nvPicPr>
          <p:cNvPr id="5" name="Content Placeholder 4"/>
          <p:cNvPicPr>
            <a:picLocks noGrp="1" noChangeAspect="1"/>
          </p:cNvPicPr>
          <p:nvPr>
            <p:ph idx="1"/>
          </p:nvPr>
        </p:nvPicPr>
        <p:blipFill>
          <a:blip r:embed="rId5"/>
          <a:stretch>
            <a:fillRect/>
          </a:stretch>
        </p:blipFill>
        <p:spPr>
          <a:xfrm>
            <a:off x="3774559" y="1090503"/>
            <a:ext cx="7368361" cy="4634517"/>
          </a:xfrm>
          <a:prstGeom prst="rect">
            <a:avLst/>
          </a:prstGeom>
        </p:spPr>
      </p:pic>
      <p:pic>
        <p:nvPicPr>
          <p:cNvPr id="3" name="Audio 2">
            <a:hlinkClick r:id="" action="ppaction://media"/>
            <a:extLst>
              <a:ext uri="{FF2B5EF4-FFF2-40B4-BE49-F238E27FC236}">
                <a16:creationId xmlns:a16="http://schemas.microsoft.com/office/drawing/2014/main" id="{7D101310-6B6B-40BB-AE83-92BEE473A1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19660933"/>
      </p:ext>
    </p:extLst>
  </p:cSld>
  <p:clrMapOvr>
    <a:masterClrMapping/>
  </p:clrMapOvr>
  <mc:AlternateContent xmlns:mc="http://schemas.openxmlformats.org/markup-compatibility/2006">
    <mc:Choice xmlns:p14="http://schemas.microsoft.com/office/powerpoint/2010/main" Requires="p14">
      <p:transition spd="slow" p14:dur="2000" advTm="134245"/>
    </mc:Choice>
    <mc:Fallback>
      <p:transition spd="slow" advTm="134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 AND POLITICAL DIFFICULTIES</a:t>
            </a:r>
          </a:p>
        </p:txBody>
      </p:sp>
      <p:pic>
        <p:nvPicPr>
          <p:cNvPr id="4" name="Content Placeholder 3"/>
          <p:cNvPicPr>
            <a:picLocks noGrp="1" noChangeAspect="1"/>
          </p:cNvPicPr>
          <p:nvPr>
            <p:ph idx="1"/>
          </p:nvPr>
        </p:nvPicPr>
        <p:blipFill>
          <a:blip r:embed="rId5"/>
          <a:stretch>
            <a:fillRect/>
          </a:stretch>
        </p:blipFill>
        <p:spPr>
          <a:xfrm>
            <a:off x="5252484" y="2366075"/>
            <a:ext cx="4072639" cy="2695347"/>
          </a:xfrm>
          <a:prstGeom prst="rect">
            <a:avLst/>
          </a:prstGeom>
        </p:spPr>
      </p:pic>
      <p:pic>
        <p:nvPicPr>
          <p:cNvPr id="5" name="Picture 4"/>
          <p:cNvPicPr>
            <a:picLocks noChangeAspect="1"/>
          </p:cNvPicPr>
          <p:nvPr/>
        </p:nvPicPr>
        <p:blipFill>
          <a:blip r:embed="rId6"/>
          <a:stretch>
            <a:fillRect/>
          </a:stretch>
        </p:blipFill>
        <p:spPr>
          <a:xfrm>
            <a:off x="4912240" y="1311990"/>
            <a:ext cx="1756809" cy="1054085"/>
          </a:xfrm>
          <a:prstGeom prst="rect">
            <a:avLst/>
          </a:prstGeom>
        </p:spPr>
      </p:pic>
      <p:pic>
        <p:nvPicPr>
          <p:cNvPr id="6" name="Picture 5"/>
          <p:cNvPicPr>
            <a:picLocks noChangeAspect="1"/>
          </p:cNvPicPr>
          <p:nvPr/>
        </p:nvPicPr>
        <p:blipFill>
          <a:blip r:embed="rId7"/>
          <a:stretch>
            <a:fillRect/>
          </a:stretch>
        </p:blipFill>
        <p:spPr>
          <a:xfrm>
            <a:off x="8380888" y="1161373"/>
            <a:ext cx="2036682" cy="1355319"/>
          </a:xfrm>
          <a:prstGeom prst="rect">
            <a:avLst/>
          </a:prstGeom>
        </p:spPr>
      </p:pic>
      <p:pic>
        <p:nvPicPr>
          <p:cNvPr id="7" name="Picture 6"/>
          <p:cNvPicPr>
            <a:picLocks noChangeAspect="1"/>
          </p:cNvPicPr>
          <p:nvPr/>
        </p:nvPicPr>
        <p:blipFill>
          <a:blip r:embed="rId8"/>
          <a:stretch>
            <a:fillRect/>
          </a:stretch>
        </p:blipFill>
        <p:spPr>
          <a:xfrm>
            <a:off x="9699698" y="4772800"/>
            <a:ext cx="1533970" cy="1330289"/>
          </a:xfrm>
          <a:prstGeom prst="rect">
            <a:avLst/>
          </a:prstGeom>
        </p:spPr>
      </p:pic>
      <p:pic>
        <p:nvPicPr>
          <p:cNvPr id="8" name="Picture 7"/>
          <p:cNvPicPr>
            <a:picLocks noChangeAspect="1"/>
          </p:cNvPicPr>
          <p:nvPr/>
        </p:nvPicPr>
        <p:blipFill>
          <a:blip r:embed="rId9"/>
          <a:stretch>
            <a:fillRect/>
          </a:stretch>
        </p:blipFill>
        <p:spPr>
          <a:xfrm>
            <a:off x="6724647" y="5216492"/>
            <a:ext cx="1798030" cy="899015"/>
          </a:xfrm>
          <a:prstGeom prst="rect">
            <a:avLst/>
          </a:prstGeom>
        </p:spPr>
      </p:pic>
      <p:pic>
        <p:nvPicPr>
          <p:cNvPr id="9" name="Picture 8"/>
          <p:cNvPicPr>
            <a:picLocks noChangeAspect="1"/>
          </p:cNvPicPr>
          <p:nvPr/>
        </p:nvPicPr>
        <p:blipFill>
          <a:blip r:embed="rId10"/>
          <a:stretch>
            <a:fillRect/>
          </a:stretch>
        </p:blipFill>
        <p:spPr>
          <a:xfrm>
            <a:off x="3821571" y="3851949"/>
            <a:ext cx="1810526" cy="1810526"/>
          </a:xfrm>
          <a:prstGeom prst="rect">
            <a:avLst/>
          </a:prstGeom>
        </p:spPr>
      </p:pic>
      <p:pic>
        <p:nvPicPr>
          <p:cNvPr id="3" name="Audio 2">
            <a:hlinkClick r:id="" action="ppaction://media"/>
            <a:extLst>
              <a:ext uri="{FF2B5EF4-FFF2-40B4-BE49-F238E27FC236}">
                <a16:creationId xmlns:a16="http://schemas.microsoft.com/office/drawing/2014/main" id="{61CE003C-958B-457F-B210-D126495C91F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03006544"/>
      </p:ext>
    </p:extLst>
  </p:cSld>
  <p:clrMapOvr>
    <a:masterClrMapping/>
  </p:clrMapOvr>
  <mc:AlternateContent xmlns:mc="http://schemas.openxmlformats.org/markup-compatibility/2006">
    <mc:Choice xmlns:p14="http://schemas.microsoft.com/office/powerpoint/2010/main" Requires="p14">
      <p:transition spd="slow" p14:dur="2000" advTm="89105"/>
    </mc:Choice>
    <mc:Fallback>
      <p:transition spd="slow" advTm="89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EXPANSION	</a:t>
            </a:r>
          </a:p>
        </p:txBody>
      </p:sp>
      <p:sp>
        <p:nvSpPr>
          <p:cNvPr id="3" name="Content Placeholder 2"/>
          <p:cNvSpPr>
            <a:spLocks noGrp="1"/>
          </p:cNvSpPr>
          <p:nvPr>
            <p:ph idx="1"/>
          </p:nvPr>
        </p:nvSpPr>
        <p:spPr/>
        <p:txBody>
          <a:bodyPr>
            <a:normAutofit fontScale="92500" lnSpcReduction="20000"/>
          </a:bodyPr>
          <a:lstStyle/>
          <a:p>
            <a:r>
              <a:rPr lang="en-GB" sz="2800" dirty="0"/>
              <a:t>Despite the economic stagnation of the early 1970s and 1980s the EU continued to expand.</a:t>
            </a:r>
          </a:p>
          <a:p>
            <a:endParaRPr lang="en-GB" sz="2800" dirty="0"/>
          </a:p>
          <a:p>
            <a:r>
              <a:rPr lang="en-GB" sz="2800" b="1" dirty="0"/>
              <a:t>1973</a:t>
            </a:r>
            <a:r>
              <a:rPr lang="en-GB" sz="2800" dirty="0"/>
              <a:t>: UK, Denmark and Ireland joined the original six members</a:t>
            </a:r>
          </a:p>
          <a:p>
            <a:r>
              <a:rPr lang="en-GB" sz="2800" b="1" dirty="0"/>
              <a:t>1981</a:t>
            </a:r>
            <a:r>
              <a:rPr lang="en-GB" sz="2800" dirty="0"/>
              <a:t>: Greece joined</a:t>
            </a:r>
          </a:p>
          <a:p>
            <a:r>
              <a:rPr lang="en-GB" sz="2800" b="1" dirty="0"/>
              <a:t>1986</a:t>
            </a:r>
            <a:r>
              <a:rPr lang="en-GB" sz="2800" dirty="0"/>
              <a:t>: Spain and Portugal</a:t>
            </a:r>
          </a:p>
          <a:p>
            <a:r>
              <a:rPr lang="en-GB" sz="2800" b="1" dirty="0"/>
              <a:t>1995</a:t>
            </a:r>
            <a:r>
              <a:rPr lang="en-GB" sz="2800" dirty="0"/>
              <a:t>: Austria, Finland and Sweden</a:t>
            </a:r>
          </a:p>
          <a:p>
            <a:r>
              <a:rPr lang="en-GB" sz="2800" b="1" dirty="0"/>
              <a:t>2004:</a:t>
            </a:r>
            <a:r>
              <a:rPr lang="en-GB" sz="2800" dirty="0"/>
              <a:t> the Czech Republic, Estonia, Hungary, Latvia, Lithuania, Malta, Poland, Slovakia and Slovenia</a:t>
            </a:r>
          </a:p>
          <a:p>
            <a:r>
              <a:rPr lang="en-GB" sz="2800" b="1" dirty="0"/>
              <a:t>2007: </a:t>
            </a:r>
            <a:r>
              <a:rPr lang="en-GB" sz="2800" dirty="0"/>
              <a:t>Bulgaria and Romania </a:t>
            </a:r>
          </a:p>
          <a:p>
            <a:r>
              <a:rPr lang="en-GB" sz="2800" b="1" dirty="0"/>
              <a:t>2013</a:t>
            </a:r>
            <a:r>
              <a:rPr lang="en-GB" sz="2800" dirty="0"/>
              <a:t>: Croatia</a:t>
            </a:r>
          </a:p>
          <a:p>
            <a:endParaRPr lang="en-GB" dirty="0"/>
          </a:p>
        </p:txBody>
      </p:sp>
      <p:pic>
        <p:nvPicPr>
          <p:cNvPr id="4" name="Picture 3"/>
          <p:cNvPicPr>
            <a:picLocks noChangeAspect="1"/>
          </p:cNvPicPr>
          <p:nvPr/>
        </p:nvPicPr>
        <p:blipFill rotWithShape="1">
          <a:blip r:embed="rId5"/>
          <a:srcRect l="26959" t="33721" r="33181" b="18284"/>
          <a:stretch/>
        </p:blipFill>
        <p:spPr>
          <a:xfrm>
            <a:off x="130343" y="4275866"/>
            <a:ext cx="3192633" cy="2161328"/>
          </a:xfrm>
          <a:prstGeom prst="rect">
            <a:avLst/>
          </a:prstGeom>
        </p:spPr>
      </p:pic>
      <p:pic>
        <p:nvPicPr>
          <p:cNvPr id="5" name="Audio 4">
            <a:hlinkClick r:id="" action="ppaction://media"/>
            <a:extLst>
              <a:ext uri="{FF2B5EF4-FFF2-40B4-BE49-F238E27FC236}">
                <a16:creationId xmlns:a16="http://schemas.microsoft.com/office/drawing/2014/main" id="{94A5D808-AD46-404B-A5EF-059C977952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53082022"/>
      </p:ext>
    </p:extLst>
  </p:cSld>
  <p:clrMapOvr>
    <a:masterClrMapping/>
  </p:clrMapOvr>
  <mc:AlternateContent xmlns:mc="http://schemas.openxmlformats.org/markup-compatibility/2006">
    <mc:Choice xmlns:p14="http://schemas.microsoft.com/office/powerpoint/2010/main" Requires="p14">
      <p:transition spd="slow" p14:dur="2000" advTm="68370"/>
    </mc:Choice>
    <mc:Fallback>
      <p:transition spd="slow" advTm="68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European Coal and Steel Community /</a:t>
            </a:r>
            <a:br>
              <a:rPr lang="en-GB" dirty="0"/>
            </a:br>
            <a:r>
              <a:rPr lang="en-GB" dirty="0"/>
              <a:t>Treaty of Paris 1951</a:t>
            </a:r>
          </a:p>
        </p:txBody>
      </p:sp>
      <p:sp>
        <p:nvSpPr>
          <p:cNvPr id="3" name="Content Placeholder 2"/>
          <p:cNvSpPr>
            <a:spLocks noGrp="1"/>
          </p:cNvSpPr>
          <p:nvPr>
            <p:ph idx="1"/>
          </p:nvPr>
        </p:nvSpPr>
        <p:spPr>
          <a:xfrm>
            <a:off x="3720412" y="0"/>
            <a:ext cx="7315200" cy="5120640"/>
          </a:xfrm>
        </p:spPr>
        <p:txBody>
          <a:bodyPr>
            <a:normAutofit/>
          </a:bodyPr>
          <a:lstStyle/>
          <a:p>
            <a:r>
              <a:rPr lang="en-GB" sz="3200" dirty="0">
                <a:latin typeface="Arial" panose="020B0604020202020204" pitchFamily="34" charset="0"/>
                <a:cs typeface="Arial" panose="020B0604020202020204" pitchFamily="34" charset="0"/>
              </a:rPr>
              <a:t>Treaty of Paris established the European Coal and Steel Community</a:t>
            </a:r>
          </a:p>
          <a:p>
            <a:r>
              <a:rPr lang="en-GB" sz="3200" dirty="0">
                <a:latin typeface="Arial" panose="020B0604020202020204" pitchFamily="34" charset="0"/>
                <a:cs typeface="Arial" panose="020B0604020202020204" pitchFamily="34" charset="0"/>
              </a:rPr>
              <a:t>Aimed to prevent future hostilities between countries</a:t>
            </a:r>
          </a:p>
          <a:p>
            <a:r>
              <a:rPr lang="en-GB" sz="3200" dirty="0">
                <a:latin typeface="Arial" panose="020B0604020202020204" pitchFamily="34" charset="0"/>
                <a:cs typeface="Arial" panose="020B0604020202020204" pitchFamily="34" charset="0"/>
              </a:rPr>
              <a:t>Devised an institutional framework</a:t>
            </a:r>
          </a:p>
          <a:p>
            <a:r>
              <a:rPr lang="en-GB" sz="3200" dirty="0">
                <a:latin typeface="Arial" panose="020B0604020202020204" pitchFamily="34" charset="0"/>
                <a:cs typeface="Arial" panose="020B0604020202020204" pitchFamily="34" charset="0"/>
              </a:rPr>
              <a:t>Signed by 6 European Nations</a:t>
            </a:r>
          </a:p>
          <a:p>
            <a:r>
              <a:rPr lang="en-GB" sz="3200" dirty="0">
                <a:latin typeface="Arial" panose="020B0604020202020204" pitchFamily="34" charset="0"/>
                <a:cs typeface="Arial" panose="020B0604020202020204" pitchFamily="34" charset="0"/>
              </a:rPr>
              <a:t>UK declined </a:t>
            </a:r>
          </a:p>
        </p:txBody>
      </p:sp>
      <p:pic>
        <p:nvPicPr>
          <p:cNvPr id="4" name="Picture 3"/>
          <p:cNvPicPr>
            <a:picLocks noChangeAspect="1"/>
          </p:cNvPicPr>
          <p:nvPr/>
        </p:nvPicPr>
        <p:blipFill>
          <a:blip r:embed="rId5"/>
          <a:stretch>
            <a:fillRect/>
          </a:stretch>
        </p:blipFill>
        <p:spPr>
          <a:xfrm>
            <a:off x="7903714" y="3903589"/>
            <a:ext cx="3983486" cy="2773658"/>
          </a:xfrm>
          <a:prstGeom prst="rect">
            <a:avLst/>
          </a:prstGeom>
        </p:spPr>
      </p:pic>
      <p:pic>
        <p:nvPicPr>
          <p:cNvPr id="5" name="Audio 4">
            <a:hlinkClick r:id="" action="ppaction://media"/>
            <a:extLst>
              <a:ext uri="{FF2B5EF4-FFF2-40B4-BE49-F238E27FC236}">
                <a16:creationId xmlns:a16="http://schemas.microsoft.com/office/drawing/2014/main" id="{10EC7DF0-F166-42EA-BCA2-34B539BAE44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29303407"/>
      </p:ext>
    </p:extLst>
  </p:cSld>
  <p:clrMapOvr>
    <a:masterClrMapping/>
  </p:clrMapOvr>
  <mc:AlternateContent xmlns:mc="http://schemas.openxmlformats.org/markup-compatibility/2006">
    <mc:Choice xmlns:p14="http://schemas.microsoft.com/office/powerpoint/2010/main" Requires="p14">
      <p:transition spd="slow" p14:dur="2000" advTm="119593"/>
    </mc:Choice>
    <mc:Fallback>
      <p:transition spd="slow" advTm="119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SINGLE EUROPEAN ACT (1986)</a:t>
            </a:r>
          </a:p>
        </p:txBody>
      </p:sp>
      <p:sp>
        <p:nvSpPr>
          <p:cNvPr id="3" name="Content Placeholder 2"/>
          <p:cNvSpPr>
            <a:spLocks noGrp="1"/>
          </p:cNvSpPr>
          <p:nvPr>
            <p:ph idx="1"/>
          </p:nvPr>
        </p:nvSpPr>
        <p:spPr/>
        <p:txBody>
          <a:bodyPr>
            <a:normAutofit/>
          </a:bodyPr>
          <a:lstStyle/>
          <a:p>
            <a:r>
              <a:rPr lang="en-GB" sz="3200" dirty="0"/>
              <a:t>created an internal market with voting by qualified majority (QMV) rather than unanimity. </a:t>
            </a:r>
          </a:p>
          <a:p>
            <a:r>
              <a:rPr lang="en-GB" sz="3200" dirty="0"/>
              <a:t>The </a:t>
            </a:r>
            <a:r>
              <a:rPr lang="en-GB" sz="3200" b="1" dirty="0"/>
              <a:t>Single Market </a:t>
            </a:r>
            <a:r>
              <a:rPr lang="en-GB" sz="3200" dirty="0"/>
              <a:t>was established at the end of 1992.</a:t>
            </a:r>
          </a:p>
          <a:p>
            <a:r>
              <a:rPr lang="en-GB" sz="3200" dirty="0"/>
              <a:t> It allowed over 280 pieces of legislation to be passed, paving the way for common EU laws based on the principle of </a:t>
            </a:r>
            <a:r>
              <a:rPr lang="en-GB" sz="3200" b="1" dirty="0"/>
              <a:t>mutual recognition </a:t>
            </a:r>
            <a:r>
              <a:rPr lang="en-GB" sz="3200" dirty="0"/>
              <a:t>among Member States.</a:t>
            </a:r>
          </a:p>
          <a:p>
            <a:endParaRPr lang="en-GB" dirty="0"/>
          </a:p>
        </p:txBody>
      </p:sp>
      <p:pic>
        <p:nvPicPr>
          <p:cNvPr id="4" name="Picture 3"/>
          <p:cNvPicPr>
            <a:picLocks noChangeAspect="1"/>
          </p:cNvPicPr>
          <p:nvPr/>
        </p:nvPicPr>
        <p:blipFill>
          <a:blip r:embed="rId5"/>
          <a:stretch>
            <a:fillRect/>
          </a:stretch>
        </p:blipFill>
        <p:spPr>
          <a:xfrm>
            <a:off x="27419" y="4414837"/>
            <a:ext cx="3507415" cy="2185959"/>
          </a:xfrm>
          <a:prstGeom prst="rect">
            <a:avLst/>
          </a:prstGeom>
        </p:spPr>
      </p:pic>
      <p:pic>
        <p:nvPicPr>
          <p:cNvPr id="5" name="Audio 4">
            <a:hlinkClick r:id="" action="ppaction://media"/>
            <a:extLst>
              <a:ext uri="{FF2B5EF4-FFF2-40B4-BE49-F238E27FC236}">
                <a16:creationId xmlns:a16="http://schemas.microsoft.com/office/drawing/2014/main" id="{C2A8B579-9E1D-4AE4-88D0-1495F8162F8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78582344"/>
      </p:ext>
    </p:extLst>
  </p:cSld>
  <p:clrMapOvr>
    <a:masterClrMapping/>
  </p:clrMapOvr>
  <mc:AlternateContent xmlns:mc="http://schemas.openxmlformats.org/markup-compatibility/2006">
    <mc:Choice xmlns:p14="http://schemas.microsoft.com/office/powerpoint/2010/main" Requires="p14">
      <p:transition spd="slow" p14:dur="2000" advTm="163963"/>
    </mc:Choice>
    <mc:Fallback>
      <p:transition spd="slow" advTm="1639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TREATY ON EUROPEAN UNION (1992)</a:t>
            </a:r>
          </a:p>
        </p:txBody>
      </p:sp>
      <p:pic>
        <p:nvPicPr>
          <p:cNvPr id="6146" name="Picture 2" descr="Image result for MAASTRICHT TREATY"/>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4612943" y="746864"/>
            <a:ext cx="5421645" cy="4982423"/>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E196355D-CC01-4DC6-912A-4EB2F1EFFA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65782718"/>
      </p:ext>
    </p:extLst>
  </p:cSld>
  <p:clrMapOvr>
    <a:masterClrMapping/>
  </p:clrMapOvr>
  <mc:AlternateContent xmlns:mc="http://schemas.openxmlformats.org/markup-compatibility/2006">
    <mc:Choice xmlns:p14="http://schemas.microsoft.com/office/powerpoint/2010/main" Requires="p14">
      <p:transition spd="slow" p14:dur="2000" advTm="202837"/>
    </mc:Choice>
    <mc:Fallback>
      <p:transition spd="slow" advTm="202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Treaty of Amsterdam [1997]</a:t>
            </a:r>
          </a:p>
        </p:txBody>
      </p:sp>
      <p:sp>
        <p:nvSpPr>
          <p:cNvPr id="3" name="TextBox 2"/>
          <p:cNvSpPr txBox="1"/>
          <p:nvPr/>
        </p:nvSpPr>
        <p:spPr>
          <a:xfrm>
            <a:off x="4118985" y="315885"/>
            <a:ext cx="6698512" cy="3108543"/>
          </a:xfrm>
          <a:prstGeom prst="rect">
            <a:avLst/>
          </a:prstGeom>
          <a:noFill/>
        </p:spPr>
        <p:txBody>
          <a:bodyPr wrap="square" rtlCol="0">
            <a:spAutoFit/>
          </a:bodyPr>
          <a:lstStyle/>
          <a:p>
            <a:pPr marL="285750" indent="-285750">
              <a:buFontTx/>
              <a:buChar char="-"/>
            </a:pPr>
            <a:r>
              <a:rPr lang="en-GB" sz="2800" dirty="0"/>
              <a:t>Changes to fundamental rights, employment and free movement of persons</a:t>
            </a:r>
          </a:p>
          <a:p>
            <a:pPr marL="285750" indent="-285750">
              <a:buFontTx/>
              <a:buChar char="-"/>
            </a:pPr>
            <a:r>
              <a:rPr lang="en-GB" sz="2800" dirty="0"/>
              <a:t>It was agreed in 1997 but did not come into force until 1999</a:t>
            </a:r>
          </a:p>
          <a:p>
            <a:pPr marL="285750" indent="-285750">
              <a:buFontTx/>
              <a:buChar char="-"/>
            </a:pPr>
            <a:r>
              <a:rPr lang="en-GB" sz="2800" dirty="0"/>
              <a:t>Broadened the objectives of the EU to include social and political objectives</a:t>
            </a:r>
          </a:p>
        </p:txBody>
      </p:sp>
      <p:pic>
        <p:nvPicPr>
          <p:cNvPr id="4" name="Picture 3"/>
          <p:cNvPicPr>
            <a:picLocks noChangeAspect="1"/>
          </p:cNvPicPr>
          <p:nvPr/>
        </p:nvPicPr>
        <p:blipFill>
          <a:blip r:embed="rId5"/>
          <a:stretch>
            <a:fillRect/>
          </a:stretch>
        </p:blipFill>
        <p:spPr>
          <a:xfrm>
            <a:off x="5250221" y="3967872"/>
            <a:ext cx="3866066" cy="2401030"/>
          </a:xfrm>
          <a:prstGeom prst="rect">
            <a:avLst/>
          </a:prstGeom>
        </p:spPr>
      </p:pic>
      <p:pic>
        <p:nvPicPr>
          <p:cNvPr id="5" name="Audio 4">
            <a:hlinkClick r:id="" action="ppaction://media"/>
            <a:extLst>
              <a:ext uri="{FF2B5EF4-FFF2-40B4-BE49-F238E27FC236}">
                <a16:creationId xmlns:a16="http://schemas.microsoft.com/office/drawing/2014/main" id="{10DD5C63-8591-4940-A181-3FDA03A8707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21396680"/>
      </p:ext>
    </p:extLst>
  </p:cSld>
  <p:clrMapOvr>
    <a:masterClrMapping/>
  </p:clrMapOvr>
  <mc:AlternateContent xmlns:mc="http://schemas.openxmlformats.org/markup-compatibility/2006">
    <mc:Choice xmlns:p14="http://schemas.microsoft.com/office/powerpoint/2010/main" Requires="p14">
      <p:transition spd="slow" p14:dur="2000" advTm="85808"/>
    </mc:Choice>
    <mc:Fallback>
      <p:transition spd="slow" advTm="85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Treaty of Nice [2001]</a:t>
            </a:r>
          </a:p>
        </p:txBody>
      </p:sp>
      <p:pic>
        <p:nvPicPr>
          <p:cNvPr id="4098" name="Picture 2" descr="Image result for TREATY OF NICE 2001"/>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2806996" y="247988"/>
            <a:ext cx="8470506" cy="6352880"/>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8ABDDC7A-1158-4DA5-8CED-F40C12E995D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61582689"/>
      </p:ext>
    </p:extLst>
  </p:cSld>
  <p:clrMapOvr>
    <a:masterClrMapping/>
  </p:clrMapOvr>
  <mc:AlternateContent xmlns:mc="http://schemas.openxmlformats.org/markup-compatibility/2006">
    <mc:Choice xmlns:p14="http://schemas.microsoft.com/office/powerpoint/2010/main" Requires="p14">
      <p:transition spd="slow" p14:dur="2000" advTm="79933"/>
    </mc:Choice>
    <mc:Fallback>
      <p:transition spd="slow" advTm="79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Treaty of Lisbon [2007]</a:t>
            </a:r>
          </a:p>
        </p:txBody>
      </p:sp>
      <p:pic>
        <p:nvPicPr>
          <p:cNvPr id="3074" name="Picture 2" descr="Image result for changes made by the treaty of lisbon"/>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3400156" y="95430"/>
            <a:ext cx="8576930" cy="6657996"/>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5A51764A-428D-4ECA-8D10-4473DA07E10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449124"/>
      </p:ext>
    </p:extLst>
  </p:cSld>
  <p:clrMapOvr>
    <a:masterClrMapping/>
  </p:clrMapOvr>
  <mc:AlternateContent xmlns:mc="http://schemas.openxmlformats.org/markup-compatibility/2006">
    <mc:Choice xmlns:p14="http://schemas.microsoft.com/office/powerpoint/2010/main" Requires="p14">
      <p:transition spd="slow" p14:dur="2000" advTm="123726"/>
    </mc:Choice>
    <mc:Fallback>
      <p:transition spd="slow" advTm="1237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BREXIT</a:t>
            </a:r>
          </a:p>
        </p:txBody>
      </p:sp>
      <p:pic>
        <p:nvPicPr>
          <p:cNvPr id="7170" name="Picture 2" descr="Image result for BREXIT SUMMARY"/>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3466531" y="193668"/>
            <a:ext cx="7886161" cy="6275371"/>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46E7D5E8-405D-4DF0-A948-52D2BB6F5C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02129962"/>
      </p:ext>
    </p:extLst>
  </p:cSld>
  <p:clrMapOvr>
    <a:masterClrMapping/>
  </p:clrMapOvr>
  <mc:AlternateContent xmlns:mc="http://schemas.openxmlformats.org/markup-compatibility/2006">
    <mc:Choice xmlns:p14="http://schemas.microsoft.com/office/powerpoint/2010/main" Requires="p14">
      <p:transition spd="slow" p14:dur="2000" advTm="115971"/>
    </mc:Choice>
    <mc:Fallback>
      <p:transition spd="slow" advTm="1159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pic>
        <p:nvPicPr>
          <p:cNvPr id="4" name="Content Placeholder 3"/>
          <p:cNvPicPr>
            <a:picLocks noGrp="1" noChangeAspect="1"/>
          </p:cNvPicPr>
          <p:nvPr>
            <p:ph idx="1"/>
          </p:nvPr>
        </p:nvPicPr>
        <p:blipFill rotWithShape="1">
          <a:blip r:embed="rId5"/>
          <a:srcRect l="10919" t="32777" r="43372" b="21761"/>
          <a:stretch/>
        </p:blipFill>
        <p:spPr>
          <a:xfrm>
            <a:off x="5568286" y="1554683"/>
            <a:ext cx="3343702" cy="1869745"/>
          </a:xfrm>
          <a:prstGeom prst="rect">
            <a:avLst/>
          </a:prstGeom>
        </p:spPr>
      </p:pic>
      <p:sp>
        <p:nvSpPr>
          <p:cNvPr id="5" name="Rectangle 4"/>
          <p:cNvSpPr/>
          <p:nvPr/>
        </p:nvSpPr>
        <p:spPr>
          <a:xfrm>
            <a:off x="4700595" y="4131438"/>
            <a:ext cx="5079083" cy="646331"/>
          </a:xfrm>
          <a:prstGeom prst="rect">
            <a:avLst/>
          </a:prstGeom>
        </p:spPr>
        <p:txBody>
          <a:bodyPr wrap="none">
            <a:spAutoFit/>
          </a:bodyPr>
          <a:lstStyle/>
          <a:p>
            <a:r>
              <a:rPr lang="en-GB" dirty="0">
                <a:hlinkClick r:id="rId6"/>
              </a:rPr>
              <a:t>https://www.youtube.com/watch?v=XgnXwrsMBUs</a:t>
            </a:r>
            <a:endParaRPr lang="en-GB" dirty="0"/>
          </a:p>
          <a:p>
            <a:endParaRPr lang="en-GB" dirty="0"/>
          </a:p>
        </p:txBody>
      </p:sp>
      <p:pic>
        <p:nvPicPr>
          <p:cNvPr id="3" name="Audio 2">
            <a:hlinkClick r:id="" action="ppaction://media"/>
            <a:extLst>
              <a:ext uri="{FF2B5EF4-FFF2-40B4-BE49-F238E27FC236}">
                <a16:creationId xmlns:a16="http://schemas.microsoft.com/office/drawing/2014/main" id="{EC33D310-4E0F-443A-BE41-DF2B3DED596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17441107"/>
      </p:ext>
    </p:extLst>
  </p:cSld>
  <p:clrMapOvr>
    <a:masterClrMapping/>
  </p:clrMapOvr>
  <mc:AlternateContent xmlns:mc="http://schemas.openxmlformats.org/markup-compatibility/2006">
    <mc:Choice xmlns:p14="http://schemas.microsoft.com/office/powerpoint/2010/main" Requires="p14">
      <p:transition spd="slow" p14:dur="2000" advTm="19120"/>
    </mc:Choice>
    <mc:Fallback>
      <p:transition spd="slow" advTm="19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A74F7-0616-4FE9-B1B2-8276FFFE588C}"/>
              </a:ext>
            </a:extLst>
          </p:cNvPr>
          <p:cNvSpPr>
            <a:spLocks noGrp="1"/>
          </p:cNvSpPr>
          <p:nvPr>
            <p:ph type="title"/>
          </p:nvPr>
        </p:nvSpPr>
        <p:spPr/>
        <p:txBody>
          <a:bodyPr/>
          <a:lstStyle/>
          <a:p>
            <a:r>
              <a:rPr lang="en-GB" dirty="0"/>
              <a:t>The continued relevance of EU law post BREXIT</a:t>
            </a:r>
          </a:p>
        </p:txBody>
      </p:sp>
      <p:sp>
        <p:nvSpPr>
          <p:cNvPr id="3" name="Content Placeholder 2">
            <a:extLst>
              <a:ext uri="{FF2B5EF4-FFF2-40B4-BE49-F238E27FC236}">
                <a16:creationId xmlns:a16="http://schemas.microsoft.com/office/drawing/2014/main" id="{354A3D7D-B973-48C5-BF6E-C8A261A4F255}"/>
              </a:ext>
            </a:extLst>
          </p:cNvPr>
          <p:cNvSpPr>
            <a:spLocks noGrp="1"/>
          </p:cNvSpPr>
          <p:nvPr>
            <p:ph idx="1"/>
          </p:nvPr>
        </p:nvSpPr>
        <p:spPr/>
        <p:txBody>
          <a:bodyPr/>
          <a:lstStyle/>
          <a:p>
            <a:r>
              <a:rPr lang="en-GB" sz="1800" dirty="0">
                <a:effectLst/>
                <a:latin typeface="Calibri" panose="020F0502020204030204" pitchFamily="34" charset="0"/>
                <a:ea typeface="Calibri" panose="020F0502020204030204" pitchFamily="34" charset="0"/>
                <a:cs typeface="Arial" panose="020B0604020202020204" pitchFamily="34" charset="0"/>
              </a:rPr>
              <a:t>The UK withdrawal from the EU does not result in any changes to EU law. </a:t>
            </a:r>
          </a:p>
          <a:p>
            <a:r>
              <a:rPr lang="en-GB" sz="1800" dirty="0">
                <a:effectLst/>
                <a:latin typeface="Calibri" panose="020F0502020204030204" pitchFamily="34" charset="0"/>
                <a:ea typeface="Calibri" panose="020F0502020204030204" pitchFamily="34" charset="0"/>
                <a:cs typeface="Arial" panose="020B0604020202020204" pitchFamily="34" charset="0"/>
              </a:rPr>
              <a:t>What that really means is that the UK government will no longer be bound by the EU law it helped to create. </a:t>
            </a:r>
            <a:endParaRPr lang="en-GB" sz="1800" dirty="0">
              <a:latin typeface="Calibri" panose="020F0502020204030204" pitchFamily="34" charset="0"/>
              <a:ea typeface="Calibri" panose="020F0502020204030204" pitchFamily="34" charset="0"/>
              <a:cs typeface="Arial" panose="020B0604020202020204" pitchFamily="34" charset="0"/>
            </a:endParaRPr>
          </a:p>
          <a:p>
            <a:r>
              <a:rPr lang="en-GB" sz="1800" dirty="0">
                <a:effectLst/>
                <a:latin typeface="Calibri" panose="020F0502020204030204" pitchFamily="34" charset="0"/>
                <a:ea typeface="Calibri" panose="020F0502020204030204" pitchFamily="34" charset="0"/>
                <a:cs typeface="Arial" panose="020B0604020202020204" pitchFamily="34" charset="0"/>
              </a:rPr>
              <a:t>You will also see why access to the “single market” is such a big deal in relation to the future relationship between the EU and the UK</a:t>
            </a:r>
          </a:p>
          <a:p>
            <a:r>
              <a:rPr lang="en-GB" sz="1800" dirty="0">
                <a:effectLst/>
                <a:latin typeface="Calibri" panose="020F0502020204030204" pitchFamily="34" charset="0"/>
                <a:ea typeface="Calibri" panose="020F0502020204030204" pitchFamily="34" charset="0"/>
                <a:cs typeface="Arial" panose="020B0604020202020204" pitchFamily="34" charset="0"/>
              </a:rPr>
              <a:t>120/78, </a:t>
            </a:r>
            <a:r>
              <a:rPr lang="en-GB" sz="1800" b="1" i="1" dirty="0">
                <a:effectLst/>
                <a:latin typeface="Calibri" panose="020F0502020204030204" pitchFamily="34" charset="0"/>
                <a:ea typeface="Calibri" panose="020F0502020204030204" pitchFamily="34" charset="0"/>
                <a:cs typeface="Arial" panose="020B0604020202020204" pitchFamily="34" charset="0"/>
              </a:rPr>
              <a:t>Cassis de Dijon [1979]</a:t>
            </a:r>
            <a:r>
              <a:rPr lang="en-GB" sz="1800"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latin typeface="Calibri" panose="020F0502020204030204" pitchFamily="34" charset="0"/>
              <a:ea typeface="Calibri" panose="020F0502020204030204" pitchFamily="34" charset="0"/>
              <a:cs typeface="Arial" panose="020B0604020202020204" pitchFamily="34" charset="0"/>
            </a:endParaRPr>
          </a:p>
          <a:p>
            <a:r>
              <a:rPr lang="en-GB" sz="1800" dirty="0">
                <a:effectLst/>
                <a:latin typeface="Calibri" panose="020F0502020204030204" pitchFamily="34" charset="0"/>
                <a:ea typeface="Calibri" panose="020F0502020204030204" pitchFamily="34" charset="0"/>
                <a:cs typeface="Arial" panose="020B0604020202020204" pitchFamily="34" charset="0"/>
              </a:rPr>
              <a:t>Likewise, legislation of the EU has a number. You may recall the Directive on unfair contract terms 93/13 EEC. A simple search for directive 93/13 EEC will give you the link to the entire directive from the “</a:t>
            </a:r>
            <a:r>
              <a:rPr lang="en-GB" sz="1800" dirty="0" err="1">
                <a:effectLst/>
                <a:latin typeface="Calibri" panose="020F0502020204030204" pitchFamily="34" charset="0"/>
                <a:ea typeface="Calibri" panose="020F0502020204030204" pitchFamily="34" charset="0"/>
                <a:cs typeface="Arial" panose="020B0604020202020204" pitchFamily="34" charset="0"/>
              </a:rPr>
              <a:t>EuLex</a:t>
            </a:r>
            <a:r>
              <a:rPr lang="en-GB" sz="1800" dirty="0">
                <a:effectLst/>
                <a:latin typeface="Calibri" panose="020F0502020204030204" pitchFamily="34" charset="0"/>
                <a:ea typeface="Calibri" panose="020F0502020204030204" pitchFamily="34" charset="0"/>
                <a:cs typeface="Arial" panose="020B0604020202020204" pitchFamily="34" charset="0"/>
              </a:rPr>
              <a:t>” site. Likewise, a regulation or even a treaty article can be accessed with a simple Internet search based on the number and type of legislation.</a:t>
            </a:r>
          </a:p>
          <a:p>
            <a:r>
              <a:rPr lang="en-GB" sz="1800" b="1" dirty="0">
                <a:effectLst/>
                <a:latin typeface="Calibri" panose="020F0502020204030204" pitchFamily="34" charset="0"/>
                <a:ea typeface="Calibri" panose="020F0502020204030204" pitchFamily="34" charset="0"/>
                <a:cs typeface="Arial" panose="020B0604020202020204" pitchFamily="34" charset="0"/>
              </a:rPr>
              <a:t>Treaty on European Union (TEU)</a:t>
            </a:r>
            <a:r>
              <a:rPr lang="en-GB" sz="1800" dirty="0">
                <a:effectLst/>
                <a:latin typeface="Calibri" panose="020F0502020204030204" pitchFamily="34" charset="0"/>
                <a:ea typeface="Calibri" panose="020F0502020204030204" pitchFamily="34" charset="0"/>
                <a:cs typeface="Arial" panose="020B0604020202020204" pitchFamily="34" charset="0"/>
              </a:rPr>
              <a:t>, and the </a:t>
            </a:r>
            <a:r>
              <a:rPr lang="en-GB" sz="1800" b="1" dirty="0">
                <a:effectLst/>
                <a:latin typeface="Calibri" panose="020F0502020204030204" pitchFamily="34" charset="0"/>
                <a:ea typeface="Calibri" panose="020F0502020204030204" pitchFamily="34" charset="0"/>
                <a:cs typeface="Arial" panose="020B0604020202020204" pitchFamily="34" charset="0"/>
              </a:rPr>
              <a:t>Treaty on the Functioning of the European Union (TFEU)</a:t>
            </a:r>
            <a:r>
              <a:rPr lang="en-GB" sz="1800" dirty="0">
                <a:effectLst/>
                <a:latin typeface="Calibri" panose="020F0502020204030204" pitchFamily="34" charset="0"/>
                <a:ea typeface="Calibri" panose="020F0502020204030204" pitchFamily="34" charset="0"/>
                <a:cs typeface="Arial" panose="020B0604020202020204" pitchFamily="34" charset="0"/>
              </a:rPr>
              <a:t>. </a:t>
            </a:r>
          </a:p>
        </p:txBody>
      </p:sp>
      <p:pic>
        <p:nvPicPr>
          <p:cNvPr id="4" name="Audio 3">
            <a:hlinkClick r:id="" action="ppaction://media"/>
            <a:extLst>
              <a:ext uri="{FF2B5EF4-FFF2-40B4-BE49-F238E27FC236}">
                <a16:creationId xmlns:a16="http://schemas.microsoft.com/office/drawing/2014/main" id="{55106397-54B8-4BC5-9599-453C70848B5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6697569"/>
      </p:ext>
    </p:extLst>
  </p:cSld>
  <p:clrMapOvr>
    <a:masterClrMapping/>
  </p:clrMapOvr>
  <mc:AlternateContent xmlns:mc="http://schemas.openxmlformats.org/markup-compatibility/2006">
    <mc:Choice xmlns:p14="http://schemas.microsoft.com/office/powerpoint/2010/main" Requires="p14">
      <p:transition spd="slow" p14:dur="2000" advTm="633153"/>
    </mc:Choice>
    <mc:Fallback>
      <p:transition spd="slow" advTm="633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1942</Words>
  <Application>Microsoft Office PowerPoint</Application>
  <PresentationFormat>Widescreen</PresentationFormat>
  <Paragraphs>176</Paragraphs>
  <Slides>19</Slides>
  <Notes>16</Notes>
  <HiddenSlides>0</HiddenSlides>
  <MMClips>19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Andalus</vt:lpstr>
      <vt:lpstr>AR ESSENCE</vt:lpstr>
      <vt:lpstr>Arial</vt:lpstr>
      <vt:lpstr>Calibri</vt:lpstr>
      <vt:lpstr>Corbel</vt:lpstr>
      <vt:lpstr>Wingdings 2</vt:lpstr>
      <vt:lpstr>Frame</vt:lpstr>
      <vt:lpstr>EUROPEAN LAW BMLW5007</vt:lpstr>
      <vt:lpstr>AIM (S)</vt:lpstr>
      <vt:lpstr>We will be looking at…..</vt:lpstr>
      <vt:lpstr>PowerPoint Presentation</vt:lpstr>
      <vt:lpstr>ASSESSMENTS</vt:lpstr>
      <vt:lpstr>The origins of the European Union and EU law</vt:lpstr>
      <vt:lpstr>HISTORY OF THE EU</vt:lpstr>
      <vt:lpstr>AIMS OF THE EU</vt:lpstr>
      <vt:lpstr>ECONOMIC AND POLITICAL DIFFICULTIES</vt:lpstr>
      <vt:lpstr>EXPANSION </vt:lpstr>
      <vt:lpstr>European Coal and Steel Community / Treaty of Paris 1951</vt:lpstr>
      <vt:lpstr>THE SINGLE EUROPEAN ACT (1986)</vt:lpstr>
      <vt:lpstr>THE TREATY ON EUROPEAN UNION (1992)</vt:lpstr>
      <vt:lpstr>The Treaty of Amsterdam [1997]</vt:lpstr>
      <vt:lpstr>The Treaty of Nice [2001]</vt:lpstr>
      <vt:lpstr>The Treaty of Lisbon [2007]</vt:lpstr>
      <vt:lpstr>BREXIT</vt:lpstr>
      <vt:lpstr>SUMMARY</vt:lpstr>
      <vt:lpstr>The continued relevance of EU law post BREXIT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EUROPEAN LAW</dc:title>
  <dc:creator>Laura Knight</dc:creator>
  <cp:lastModifiedBy>Laura Knight</cp:lastModifiedBy>
  <cp:revision>43</cp:revision>
  <cp:lastPrinted>2020-01-31T10:28:29Z</cp:lastPrinted>
  <dcterms:created xsi:type="dcterms:W3CDTF">2017-09-04T19:26:19Z</dcterms:created>
  <dcterms:modified xsi:type="dcterms:W3CDTF">2022-01-19T13:57:40Z</dcterms:modified>
</cp:coreProperties>
</file>