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6" r:id="rId1"/>
  </p:sldMasterIdLst>
  <p:sldIdLst>
    <p:sldId id="256" r:id="rId2"/>
    <p:sldId id="283" r:id="rId3"/>
    <p:sldId id="280" r:id="rId4"/>
    <p:sldId id="257" r:id="rId5"/>
    <p:sldId id="258" r:id="rId6"/>
    <p:sldId id="264" r:id="rId7"/>
    <p:sldId id="268" r:id="rId8"/>
    <p:sldId id="266" r:id="rId9"/>
    <p:sldId id="282" r:id="rId10"/>
    <p:sldId id="275" r:id="rId11"/>
    <p:sldId id="272" r:id="rId12"/>
    <p:sldId id="274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FC0E66-F953-265B-9540-285F9F152430}" v="261" dt="2025-11-29T17:55:56.166"/>
    <p1510:client id="{62FBAE8C-89AF-4D91-E8E1-053576BA80C7}" v="689" dt="2025-11-29T16:08:44.999"/>
    <p1510:client id="{95BFF3B1-909A-2C1C-73E6-7EF3EB5CA32D}" v="24" dt="2025-11-30T10:53:27.448"/>
    <p1510:client id="{A753488C-45D1-12EF-E297-7AD02D525E22}" v="525" dt="2025-11-30T13:08:20.204"/>
    <p1510:client id="{E25D1223-0D46-0D0E-B522-B1E78FC007D4}" v="74" dt="2025-11-30T13:25:27.9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anda Barlow (2506923)" userId="S::2506923@student.uwtsd.ac.uk::e2f71f70-9c2a-4e20-be1f-101781b8c81f" providerId="AD" clId="Web-{7BEF83DE-852E-32CD-F4F1-758B47FFFE28}"/>
    <pc:docChg chg="mod addSld delSld modSld">
      <pc:chgData name="Amanda Barlow (2506923)" userId="S::2506923@student.uwtsd.ac.uk::e2f71f70-9c2a-4e20-be1f-101781b8c81f" providerId="AD" clId="Web-{7BEF83DE-852E-32CD-F4F1-758B47FFFE28}" dt="2025-11-25T16:57:42.532" v="87" actId="20577"/>
      <pc:docMkLst>
        <pc:docMk/>
      </pc:docMkLst>
      <pc:sldChg chg="modSp">
        <pc:chgData name="Amanda Barlow (2506923)" userId="S::2506923@student.uwtsd.ac.uk::e2f71f70-9c2a-4e20-be1f-101781b8c81f" providerId="AD" clId="Web-{7BEF83DE-852E-32CD-F4F1-758B47FFFE28}" dt="2025-11-25T16:57:42.532" v="87" actId="20577"/>
        <pc:sldMkLst>
          <pc:docMk/>
          <pc:sldMk cId="202498927" sldId="258"/>
        </pc:sldMkLst>
        <pc:spChg chg="mod">
          <ac:chgData name="Amanda Barlow (2506923)" userId="S::2506923@student.uwtsd.ac.uk::e2f71f70-9c2a-4e20-be1f-101781b8c81f" providerId="AD" clId="Web-{7BEF83DE-852E-32CD-F4F1-758B47FFFE28}" dt="2025-11-25T16:57:42.532" v="87" actId="20577"/>
          <ac:spMkLst>
            <pc:docMk/>
            <pc:sldMk cId="202498927" sldId="258"/>
            <ac:spMk id="3" creationId="{BC4474FB-62AD-3B61-7ED8-78CBFBD1A5B8}"/>
          </ac:spMkLst>
        </pc:spChg>
      </pc:sldChg>
      <pc:sldChg chg="modSp">
        <pc:chgData name="Amanda Barlow (2506923)" userId="S::2506923@student.uwtsd.ac.uk::e2f71f70-9c2a-4e20-be1f-101781b8c81f" providerId="AD" clId="Web-{7BEF83DE-852E-32CD-F4F1-758B47FFFE28}" dt="2025-11-25T16:54:27.073" v="63" actId="1076"/>
        <pc:sldMkLst>
          <pc:docMk/>
          <pc:sldMk cId="591958340" sldId="264"/>
        </pc:sldMkLst>
        <pc:picChg chg="mod">
          <ac:chgData name="Amanda Barlow (2506923)" userId="S::2506923@student.uwtsd.ac.uk::e2f71f70-9c2a-4e20-be1f-101781b8c81f" providerId="AD" clId="Web-{7BEF83DE-852E-32CD-F4F1-758B47FFFE28}" dt="2025-11-25T16:54:27.073" v="63" actId="1076"/>
          <ac:picMkLst>
            <pc:docMk/>
            <pc:sldMk cId="591958340" sldId="264"/>
            <ac:picMk id="5" creationId="{B7A43A43-297F-EBAA-EA7A-66BEACE66346}"/>
          </ac:picMkLst>
        </pc:picChg>
      </pc:sldChg>
      <pc:sldChg chg="addSp modSp">
        <pc:chgData name="Amanda Barlow (2506923)" userId="S::2506923@student.uwtsd.ac.uk::e2f71f70-9c2a-4e20-be1f-101781b8c81f" providerId="AD" clId="Web-{7BEF83DE-852E-32CD-F4F1-758B47FFFE28}" dt="2025-11-25T16:41:14.362" v="19" actId="20577"/>
        <pc:sldMkLst>
          <pc:docMk/>
          <pc:sldMk cId="3667521005" sldId="268"/>
        </pc:sldMkLst>
        <pc:spChg chg="mod">
          <ac:chgData name="Amanda Barlow (2506923)" userId="S::2506923@student.uwtsd.ac.uk::e2f71f70-9c2a-4e20-be1f-101781b8c81f" providerId="AD" clId="Web-{7BEF83DE-852E-32CD-F4F1-758B47FFFE28}" dt="2025-11-25T16:41:14.362" v="19" actId="20577"/>
          <ac:spMkLst>
            <pc:docMk/>
            <pc:sldMk cId="3667521005" sldId="268"/>
            <ac:spMk id="2" creationId="{375A6761-43C7-AA55-1179-E27B7C91D95B}"/>
          </ac:spMkLst>
        </pc:spChg>
        <pc:spChg chg="mod ord">
          <ac:chgData name="Amanda Barlow (2506923)" userId="S::2506923@student.uwtsd.ac.uk::e2f71f70-9c2a-4e20-be1f-101781b8c81f" providerId="AD" clId="Web-{7BEF83DE-852E-32CD-F4F1-758B47FFFE28}" dt="2025-11-25T16:40:10.079" v="14"/>
          <ac:spMkLst>
            <pc:docMk/>
            <pc:sldMk cId="3667521005" sldId="268"/>
            <ac:spMk id="3" creationId="{19BE6F74-802F-F551-94F7-6139F6CAE73B}"/>
          </ac:spMkLst>
        </pc:spChg>
        <pc:spChg chg="add">
          <ac:chgData name="Amanda Barlow (2506923)" userId="S::2506923@student.uwtsd.ac.uk::e2f71f70-9c2a-4e20-be1f-101781b8c81f" providerId="AD" clId="Web-{7BEF83DE-852E-32CD-F4F1-758B47FFFE28}" dt="2025-11-25T16:40:10.079" v="14"/>
          <ac:spMkLst>
            <pc:docMk/>
            <pc:sldMk cId="3667521005" sldId="268"/>
            <ac:spMk id="9" creationId="{A65AC7D1-EAA9-48F5-B509-60A7F50BF703}"/>
          </ac:spMkLst>
        </pc:spChg>
        <pc:spChg chg="add">
          <ac:chgData name="Amanda Barlow (2506923)" userId="S::2506923@student.uwtsd.ac.uk::e2f71f70-9c2a-4e20-be1f-101781b8c81f" providerId="AD" clId="Web-{7BEF83DE-852E-32CD-F4F1-758B47FFFE28}" dt="2025-11-25T16:40:10.079" v="14"/>
          <ac:spMkLst>
            <pc:docMk/>
            <pc:sldMk cId="3667521005" sldId="268"/>
            <ac:spMk id="11" creationId="{D6320AF9-619A-4175-865B-5663E1AEF4C5}"/>
          </ac:spMkLst>
        </pc:spChg>
        <pc:spChg chg="add">
          <ac:chgData name="Amanda Barlow (2506923)" userId="S::2506923@student.uwtsd.ac.uk::e2f71f70-9c2a-4e20-be1f-101781b8c81f" providerId="AD" clId="Web-{7BEF83DE-852E-32CD-F4F1-758B47FFFE28}" dt="2025-11-25T16:40:10.079" v="14"/>
          <ac:spMkLst>
            <pc:docMk/>
            <pc:sldMk cId="3667521005" sldId="268"/>
            <ac:spMk id="17" creationId="{7E018740-5C2B-4A41-AC1A-7E68D1EC1954}"/>
          </ac:spMkLst>
        </pc:spChg>
        <pc:spChg chg="add">
          <ac:chgData name="Amanda Barlow (2506923)" userId="S::2506923@student.uwtsd.ac.uk::e2f71f70-9c2a-4e20-be1f-101781b8c81f" providerId="AD" clId="Web-{7BEF83DE-852E-32CD-F4F1-758B47FFFE28}" dt="2025-11-25T16:40:10.079" v="14"/>
          <ac:spMkLst>
            <pc:docMk/>
            <pc:sldMk cId="3667521005" sldId="268"/>
            <ac:spMk id="19" creationId="{166F75A4-C475-4941-8EE2-B80A06A2C1BB}"/>
          </ac:spMkLst>
        </pc:spChg>
        <pc:spChg chg="add">
          <ac:chgData name="Amanda Barlow (2506923)" userId="S::2506923@student.uwtsd.ac.uk::e2f71f70-9c2a-4e20-be1f-101781b8c81f" providerId="AD" clId="Web-{7BEF83DE-852E-32CD-F4F1-758B47FFFE28}" dt="2025-11-25T16:40:10.079" v="14"/>
          <ac:spMkLst>
            <pc:docMk/>
            <pc:sldMk cId="3667521005" sldId="268"/>
            <ac:spMk id="21" creationId="{A032553A-72E8-4B0D-8405-FF9771C9AF05}"/>
          </ac:spMkLst>
        </pc:spChg>
        <pc:spChg chg="add">
          <ac:chgData name="Amanda Barlow (2506923)" userId="S::2506923@student.uwtsd.ac.uk::e2f71f70-9c2a-4e20-be1f-101781b8c81f" providerId="AD" clId="Web-{7BEF83DE-852E-32CD-F4F1-758B47FFFE28}" dt="2025-11-25T16:40:10.079" v="14"/>
          <ac:spMkLst>
            <pc:docMk/>
            <pc:sldMk cId="3667521005" sldId="268"/>
            <ac:spMk id="23" creationId="{765800AC-C3B9-498E-87BC-29FAE4C76B21}"/>
          </ac:spMkLst>
        </pc:spChg>
        <pc:spChg chg="add">
          <ac:chgData name="Amanda Barlow (2506923)" userId="S::2506923@student.uwtsd.ac.uk::e2f71f70-9c2a-4e20-be1f-101781b8c81f" providerId="AD" clId="Web-{7BEF83DE-852E-32CD-F4F1-758B47FFFE28}" dt="2025-11-25T16:40:10.079" v="14"/>
          <ac:spMkLst>
            <pc:docMk/>
            <pc:sldMk cId="3667521005" sldId="268"/>
            <ac:spMk id="25" creationId="{1F9D6ACB-2FF4-49F9-978A-E0D5327FC635}"/>
          </ac:spMkLst>
        </pc:spChg>
        <pc:spChg chg="add">
          <ac:chgData name="Amanda Barlow (2506923)" userId="S::2506923@student.uwtsd.ac.uk::e2f71f70-9c2a-4e20-be1f-101781b8c81f" providerId="AD" clId="Web-{7BEF83DE-852E-32CD-F4F1-758B47FFFE28}" dt="2025-11-25T16:40:10.079" v="14"/>
          <ac:spMkLst>
            <pc:docMk/>
            <pc:sldMk cId="3667521005" sldId="268"/>
            <ac:spMk id="27" creationId="{A5EC319D-0FEA-4B95-A3EA-01E35672C95B}"/>
          </ac:spMkLst>
        </pc:spChg>
      </pc:sldChg>
      <pc:sldChg chg="modSp new">
        <pc:chgData name="Amanda Barlow (2506923)" userId="S::2506923@student.uwtsd.ac.uk::e2f71f70-9c2a-4e20-be1f-101781b8c81f" providerId="AD" clId="Web-{7BEF83DE-852E-32CD-F4F1-758B47FFFE28}" dt="2025-11-25T16:50:33.948" v="55" actId="20577"/>
        <pc:sldMkLst>
          <pc:docMk/>
          <pc:sldMk cId="2462866197" sldId="272"/>
        </pc:sldMkLst>
        <pc:spChg chg="mod">
          <ac:chgData name="Amanda Barlow (2506923)" userId="S::2506923@student.uwtsd.ac.uk::e2f71f70-9c2a-4e20-be1f-101781b8c81f" providerId="AD" clId="Web-{7BEF83DE-852E-32CD-F4F1-758B47FFFE28}" dt="2025-11-25T16:50:33.948" v="55" actId="20577"/>
          <ac:spMkLst>
            <pc:docMk/>
            <pc:sldMk cId="2462866197" sldId="272"/>
            <ac:spMk id="2" creationId="{93A07FAE-139F-CE1E-4A79-DDD7066611BB}"/>
          </ac:spMkLst>
        </pc:spChg>
      </pc:sldChg>
      <pc:sldChg chg="addSp delSp modSp add replId">
        <pc:chgData name="Amanda Barlow (2506923)" userId="S::2506923@student.uwtsd.ac.uk::e2f71f70-9c2a-4e20-be1f-101781b8c81f" providerId="AD" clId="Web-{7BEF83DE-852E-32CD-F4F1-758B47FFFE28}" dt="2025-11-25T16:52:07.424" v="61"/>
        <pc:sldMkLst>
          <pc:docMk/>
          <pc:sldMk cId="2286442250" sldId="274"/>
        </pc:sldMkLst>
        <pc:spChg chg="add">
          <ac:chgData name="Amanda Barlow (2506923)" userId="S::2506923@student.uwtsd.ac.uk::e2f71f70-9c2a-4e20-be1f-101781b8c81f" providerId="AD" clId="Web-{7BEF83DE-852E-32CD-F4F1-758B47FFFE28}" dt="2025-11-25T16:52:07.424" v="61"/>
          <ac:spMkLst>
            <pc:docMk/>
            <pc:sldMk cId="2286442250" sldId="274"/>
            <ac:spMk id="41" creationId="{03E8462A-FEBA-4848-81CC-3F8DA3E477BE}"/>
          </ac:spMkLst>
        </pc:spChg>
        <pc:spChg chg="add">
          <ac:chgData name="Amanda Barlow (2506923)" userId="S::2506923@student.uwtsd.ac.uk::e2f71f70-9c2a-4e20-be1f-101781b8c81f" providerId="AD" clId="Web-{7BEF83DE-852E-32CD-F4F1-758B47FFFE28}" dt="2025-11-25T16:52:07.424" v="61"/>
          <ac:spMkLst>
            <pc:docMk/>
            <pc:sldMk cId="2286442250" sldId="274"/>
            <ac:spMk id="54" creationId="{7941F9B1-B01B-4A84-89D9-B169AEB4E456}"/>
          </ac:spMkLst>
        </pc:spChg>
        <pc:grpChg chg="add">
          <ac:chgData name="Amanda Barlow (2506923)" userId="S::2506923@student.uwtsd.ac.uk::e2f71f70-9c2a-4e20-be1f-101781b8c81f" providerId="AD" clId="Web-{7BEF83DE-852E-32CD-F4F1-758B47FFFE28}" dt="2025-11-25T16:52:07.424" v="61"/>
          <ac:grpSpMkLst>
            <pc:docMk/>
            <pc:sldMk cId="2286442250" sldId="274"/>
            <ac:grpSpMk id="43" creationId="{2109F83F-40FE-4DB3-84CC-09FB3340D06D}"/>
          </ac:grpSpMkLst>
        </pc:grpChg>
        <pc:picChg chg="mod">
          <ac:chgData name="Amanda Barlow (2506923)" userId="S::2506923@student.uwtsd.ac.uk::e2f71f70-9c2a-4e20-be1f-101781b8c81f" providerId="AD" clId="Web-{7BEF83DE-852E-32CD-F4F1-758B47FFFE28}" dt="2025-11-25T16:52:07.424" v="61"/>
          <ac:picMkLst>
            <pc:docMk/>
            <pc:sldMk cId="2286442250" sldId="274"/>
            <ac:picMk id="2" creationId="{42A2B5A6-49CB-6C12-4EA8-A0A52E49CE81}"/>
          </ac:picMkLst>
        </pc:picChg>
      </pc:sldChg>
    </pc:docChg>
  </pc:docChgLst>
  <pc:docChgLst>
    <pc:chgData name="Amanda Barlow (2506923)" userId="S::2506923@student.uwtsd.ac.uk::e2f71f70-9c2a-4e20-be1f-101781b8c81f" providerId="AD" clId="Web-{F2709F12-29FF-FDD4-070E-C798A6D66A0C}"/>
    <pc:docChg chg="modSld">
      <pc:chgData name="Amanda Barlow (2506923)" userId="S::2506923@student.uwtsd.ac.uk::e2f71f70-9c2a-4e20-be1f-101781b8c81f" providerId="AD" clId="Web-{F2709F12-29FF-FDD4-070E-C798A6D66A0C}" dt="2025-11-25T18:56:27.303" v="69" actId="1076"/>
      <pc:docMkLst>
        <pc:docMk/>
      </pc:docMkLst>
      <pc:sldChg chg="addSp delSp modSp">
        <pc:chgData name="Amanda Barlow (2506923)" userId="S::2506923@student.uwtsd.ac.uk::e2f71f70-9c2a-4e20-be1f-101781b8c81f" providerId="AD" clId="Web-{F2709F12-29FF-FDD4-070E-C798A6D66A0C}" dt="2025-11-25T18:44:37.820" v="39" actId="1076"/>
        <pc:sldMkLst>
          <pc:docMk/>
          <pc:sldMk cId="109857222" sldId="256"/>
        </pc:sldMkLst>
      </pc:sldChg>
      <pc:sldChg chg="addSp modSp">
        <pc:chgData name="Amanda Barlow (2506923)" userId="S::2506923@student.uwtsd.ac.uk::e2f71f70-9c2a-4e20-be1f-101781b8c81f" providerId="AD" clId="Web-{F2709F12-29FF-FDD4-070E-C798A6D66A0C}" dt="2025-11-25T18:50:55.543" v="65"/>
        <pc:sldMkLst>
          <pc:docMk/>
          <pc:sldMk cId="231426559" sldId="257"/>
        </pc:sldMkLst>
      </pc:sldChg>
      <pc:sldChg chg="addSp modSp">
        <pc:chgData name="Amanda Barlow (2506923)" userId="S::2506923@student.uwtsd.ac.uk::e2f71f70-9c2a-4e20-be1f-101781b8c81f" providerId="AD" clId="Web-{F2709F12-29FF-FDD4-070E-C798A6D66A0C}" dt="2025-11-25T18:45:40.649" v="43"/>
        <pc:sldMkLst>
          <pc:docMk/>
          <pc:sldMk cId="202498927" sldId="258"/>
        </pc:sldMkLst>
        <pc:spChg chg="add mod">
          <ac:chgData name="Amanda Barlow (2506923)" userId="S::2506923@student.uwtsd.ac.uk::e2f71f70-9c2a-4e20-be1f-101781b8c81f" providerId="AD" clId="Web-{F2709F12-29FF-FDD4-070E-C798A6D66A0C}" dt="2025-11-25T18:45:40.649" v="43"/>
          <ac:spMkLst>
            <pc:docMk/>
            <pc:sldMk cId="202498927" sldId="258"/>
            <ac:spMk id="6" creationId="{C5269ECB-E84F-7494-0A31-C46EB8C080E8}"/>
          </ac:spMkLst>
        </pc:spChg>
      </pc:sldChg>
      <pc:sldChg chg="addSp delSp modSp">
        <pc:chgData name="Amanda Barlow (2506923)" userId="S::2506923@student.uwtsd.ac.uk::e2f71f70-9c2a-4e20-be1f-101781b8c81f" providerId="AD" clId="Web-{F2709F12-29FF-FDD4-070E-C798A6D66A0C}" dt="2025-11-25T18:46:08.368" v="47"/>
        <pc:sldMkLst>
          <pc:docMk/>
          <pc:sldMk cId="591958340" sldId="264"/>
        </pc:sldMkLst>
        <pc:spChg chg="add mod">
          <ac:chgData name="Amanda Barlow (2506923)" userId="S::2506923@student.uwtsd.ac.uk::e2f71f70-9c2a-4e20-be1f-101781b8c81f" providerId="AD" clId="Web-{F2709F12-29FF-FDD4-070E-C798A6D66A0C}" dt="2025-11-25T18:46:08.368" v="47"/>
          <ac:spMkLst>
            <pc:docMk/>
            <pc:sldMk cId="591958340" sldId="264"/>
            <ac:spMk id="7" creationId="{19312E1E-6C24-E46C-4BD8-41E255215520}"/>
          </ac:spMkLst>
        </pc:spChg>
      </pc:sldChg>
      <pc:sldChg chg="addSp modSp">
        <pc:chgData name="Amanda Barlow (2506923)" userId="S::2506923@student.uwtsd.ac.uk::e2f71f70-9c2a-4e20-be1f-101781b8c81f" providerId="AD" clId="Web-{F2709F12-29FF-FDD4-070E-C798A6D66A0C}" dt="2025-11-25T18:47:27.195" v="52" actId="1076"/>
        <pc:sldMkLst>
          <pc:docMk/>
          <pc:sldMk cId="1391947368" sldId="266"/>
        </pc:sldMkLst>
        <pc:spChg chg="add mod">
          <ac:chgData name="Amanda Barlow (2506923)" userId="S::2506923@student.uwtsd.ac.uk::e2f71f70-9c2a-4e20-be1f-101781b8c81f" providerId="AD" clId="Web-{F2709F12-29FF-FDD4-070E-C798A6D66A0C}" dt="2025-11-25T18:47:27.195" v="52" actId="1076"/>
          <ac:spMkLst>
            <pc:docMk/>
            <pc:sldMk cId="1391947368" sldId="266"/>
            <ac:spMk id="4" creationId="{E4303EFA-6A0E-DE7B-B689-B2BA4DAF7BEA}"/>
          </ac:spMkLst>
        </pc:spChg>
      </pc:sldChg>
      <pc:sldChg chg="addSp modSp">
        <pc:chgData name="Amanda Barlow (2506923)" userId="S::2506923@student.uwtsd.ac.uk::e2f71f70-9c2a-4e20-be1f-101781b8c81f" providerId="AD" clId="Web-{F2709F12-29FF-FDD4-070E-C798A6D66A0C}" dt="2025-11-25T18:48:31.573" v="56"/>
        <pc:sldMkLst>
          <pc:docMk/>
          <pc:sldMk cId="3667521005" sldId="268"/>
        </pc:sldMkLst>
        <pc:spChg chg="add mod">
          <ac:chgData name="Amanda Barlow (2506923)" userId="S::2506923@student.uwtsd.ac.uk::e2f71f70-9c2a-4e20-be1f-101781b8c81f" providerId="AD" clId="Web-{F2709F12-29FF-FDD4-070E-C798A6D66A0C}" dt="2025-11-25T18:48:31.573" v="56"/>
          <ac:spMkLst>
            <pc:docMk/>
            <pc:sldMk cId="3667521005" sldId="268"/>
            <ac:spMk id="5" creationId="{ABE9DAA5-C902-5081-0FEC-FB69BD5C4505}"/>
          </ac:spMkLst>
        </pc:spChg>
      </pc:sldChg>
      <pc:sldChg chg="addSp modSp">
        <pc:chgData name="Amanda Barlow (2506923)" userId="S::2506923@student.uwtsd.ac.uk::e2f71f70-9c2a-4e20-be1f-101781b8c81f" providerId="AD" clId="Web-{F2709F12-29FF-FDD4-070E-C798A6D66A0C}" dt="2025-11-25T18:48:53.872" v="58"/>
        <pc:sldMkLst>
          <pc:docMk/>
          <pc:sldMk cId="2462866197" sldId="272"/>
        </pc:sldMkLst>
        <pc:spChg chg="add mod">
          <ac:chgData name="Amanda Barlow (2506923)" userId="S::2506923@student.uwtsd.ac.uk::e2f71f70-9c2a-4e20-be1f-101781b8c81f" providerId="AD" clId="Web-{F2709F12-29FF-FDD4-070E-C798A6D66A0C}" dt="2025-11-25T18:48:53.872" v="58"/>
          <ac:spMkLst>
            <pc:docMk/>
            <pc:sldMk cId="2462866197" sldId="272"/>
            <ac:spMk id="4" creationId="{8E8D95C7-2E67-71BE-8FD9-2B8E4BC248B9}"/>
          </ac:spMkLst>
        </pc:spChg>
      </pc:sldChg>
      <pc:sldChg chg="addSp delSp modSp">
        <pc:chgData name="Amanda Barlow (2506923)" userId="S::2506923@student.uwtsd.ac.uk::e2f71f70-9c2a-4e20-be1f-101781b8c81f" providerId="AD" clId="Web-{F2709F12-29FF-FDD4-070E-C798A6D66A0C}" dt="2025-11-25T18:56:27.303" v="69" actId="1076"/>
        <pc:sldMkLst>
          <pc:docMk/>
          <pc:sldMk cId="2286442250" sldId="274"/>
        </pc:sldMkLst>
        <pc:spChg chg="add mod">
          <ac:chgData name="Amanda Barlow (2506923)" userId="S::2506923@student.uwtsd.ac.uk::e2f71f70-9c2a-4e20-be1f-101781b8c81f" providerId="AD" clId="Web-{F2709F12-29FF-FDD4-070E-C798A6D66A0C}" dt="2025-11-25T18:49:16.981" v="60"/>
          <ac:spMkLst>
            <pc:docMk/>
            <pc:sldMk cId="2286442250" sldId="274"/>
            <ac:spMk id="3" creationId="{E077B539-832E-A6C1-6BA4-1C2F930CC085}"/>
          </ac:spMkLst>
        </pc:spChg>
        <pc:picChg chg="mod">
          <ac:chgData name="Amanda Barlow (2506923)" userId="S::2506923@student.uwtsd.ac.uk::e2f71f70-9c2a-4e20-be1f-101781b8c81f" providerId="AD" clId="Web-{F2709F12-29FF-FDD4-070E-C798A6D66A0C}" dt="2025-11-25T18:56:27.303" v="69" actId="1076"/>
          <ac:picMkLst>
            <pc:docMk/>
            <pc:sldMk cId="2286442250" sldId="274"/>
            <ac:picMk id="2" creationId="{42A2B5A6-49CB-6C12-4EA8-A0A52E49CE81}"/>
          </ac:picMkLst>
        </pc:picChg>
      </pc:sldChg>
    </pc:docChg>
  </pc:docChgLst>
  <pc:docChgLst>
    <pc:chgData name="Amanda Barlow (2506923)" userId="S::2506923@student.uwtsd.ac.uk::e2f71f70-9c2a-4e20-be1f-101781b8c81f" providerId="AD" clId="Web-{62FBAE8C-89AF-4D91-E8E1-053576BA80C7}"/>
    <pc:docChg chg="addSld modSld">
      <pc:chgData name="Amanda Barlow (2506923)" userId="S::2506923@student.uwtsd.ac.uk::e2f71f70-9c2a-4e20-be1f-101781b8c81f" providerId="AD" clId="Web-{62FBAE8C-89AF-4D91-E8E1-053576BA80C7}" dt="2025-11-29T16:08:44.999" v="536" actId="1076"/>
      <pc:docMkLst>
        <pc:docMk/>
      </pc:docMkLst>
      <pc:sldChg chg="modSp">
        <pc:chgData name="Amanda Barlow (2506923)" userId="S::2506923@student.uwtsd.ac.uk::e2f71f70-9c2a-4e20-be1f-101781b8c81f" providerId="AD" clId="Web-{62FBAE8C-89AF-4D91-E8E1-053576BA80C7}" dt="2025-11-29T09:09:34.553" v="40" actId="20577"/>
        <pc:sldMkLst>
          <pc:docMk/>
          <pc:sldMk cId="202498927" sldId="258"/>
        </pc:sldMkLst>
        <pc:spChg chg="mod">
          <ac:chgData name="Amanda Barlow (2506923)" userId="S::2506923@student.uwtsd.ac.uk::e2f71f70-9c2a-4e20-be1f-101781b8c81f" providerId="AD" clId="Web-{62FBAE8C-89AF-4D91-E8E1-053576BA80C7}" dt="2025-11-29T09:09:34.553" v="40" actId="20577"/>
          <ac:spMkLst>
            <pc:docMk/>
            <pc:sldMk cId="202498927" sldId="258"/>
            <ac:spMk id="3" creationId="{BC4474FB-62AD-3B61-7ED8-78CBFBD1A5B8}"/>
          </ac:spMkLst>
        </pc:spChg>
      </pc:sldChg>
      <pc:sldChg chg="modSp">
        <pc:chgData name="Amanda Barlow (2506923)" userId="S::2506923@student.uwtsd.ac.uk::e2f71f70-9c2a-4e20-be1f-101781b8c81f" providerId="AD" clId="Web-{62FBAE8C-89AF-4D91-E8E1-053576BA80C7}" dt="2025-11-29T16:08:44.999" v="536" actId="1076"/>
        <pc:sldMkLst>
          <pc:docMk/>
          <pc:sldMk cId="591958340" sldId="264"/>
        </pc:sldMkLst>
        <pc:spChg chg="mod">
          <ac:chgData name="Amanda Barlow (2506923)" userId="S::2506923@student.uwtsd.ac.uk::e2f71f70-9c2a-4e20-be1f-101781b8c81f" providerId="AD" clId="Web-{62FBAE8C-89AF-4D91-E8E1-053576BA80C7}" dt="2025-11-29T16:08:19.184" v="534" actId="1076"/>
          <ac:spMkLst>
            <pc:docMk/>
            <pc:sldMk cId="591958340" sldId="264"/>
            <ac:spMk id="3" creationId="{55109866-93BF-23BD-6451-C99C087EFD83}"/>
          </ac:spMkLst>
        </pc:spChg>
        <pc:spChg chg="mod">
          <ac:chgData name="Amanda Barlow (2506923)" userId="S::2506923@student.uwtsd.ac.uk::e2f71f70-9c2a-4e20-be1f-101781b8c81f" providerId="AD" clId="Web-{62FBAE8C-89AF-4D91-E8E1-053576BA80C7}" dt="2025-11-29T16:08:37.905" v="535" actId="14100"/>
          <ac:spMkLst>
            <pc:docMk/>
            <pc:sldMk cId="591958340" sldId="264"/>
            <ac:spMk id="4" creationId="{003BE5CA-77CD-2A57-9DA0-458C3E1373E4}"/>
          </ac:spMkLst>
        </pc:spChg>
        <pc:picChg chg="mod">
          <ac:chgData name="Amanda Barlow (2506923)" userId="S::2506923@student.uwtsd.ac.uk::e2f71f70-9c2a-4e20-be1f-101781b8c81f" providerId="AD" clId="Web-{62FBAE8C-89AF-4D91-E8E1-053576BA80C7}" dt="2025-11-29T16:08:44.999" v="536" actId="1076"/>
          <ac:picMkLst>
            <pc:docMk/>
            <pc:sldMk cId="591958340" sldId="264"/>
            <ac:picMk id="5" creationId="{B7A43A43-297F-EBAA-EA7A-66BEACE66346}"/>
          </ac:picMkLst>
        </pc:picChg>
      </pc:sldChg>
      <pc:sldChg chg="modSp">
        <pc:chgData name="Amanda Barlow (2506923)" userId="S::2506923@student.uwtsd.ac.uk::e2f71f70-9c2a-4e20-be1f-101781b8c81f" providerId="AD" clId="Web-{62FBAE8C-89AF-4D91-E8E1-053576BA80C7}" dt="2025-11-29T10:08:13.168" v="533" actId="20577"/>
        <pc:sldMkLst>
          <pc:docMk/>
          <pc:sldMk cId="1391947368" sldId="266"/>
        </pc:sldMkLst>
        <pc:spChg chg="mod">
          <ac:chgData name="Amanda Barlow (2506923)" userId="S::2506923@student.uwtsd.ac.uk::e2f71f70-9c2a-4e20-be1f-101781b8c81f" providerId="AD" clId="Web-{62FBAE8C-89AF-4D91-E8E1-053576BA80C7}" dt="2025-11-29T10:08:13.168" v="533" actId="20577"/>
          <ac:spMkLst>
            <pc:docMk/>
            <pc:sldMk cId="1391947368" sldId="266"/>
            <ac:spMk id="3" creationId="{3EB0298A-9CA5-A69C-6DCF-80125F281BBF}"/>
          </ac:spMkLst>
        </pc:spChg>
      </pc:sldChg>
      <pc:sldChg chg="addSp delSp modSp">
        <pc:chgData name="Amanda Barlow (2506923)" userId="S::2506923@student.uwtsd.ac.uk::e2f71f70-9c2a-4e20-be1f-101781b8c81f" providerId="AD" clId="Web-{62FBAE8C-89AF-4D91-E8E1-053576BA80C7}" dt="2025-11-29T09:56:48.485" v="497" actId="20577"/>
        <pc:sldMkLst>
          <pc:docMk/>
          <pc:sldMk cId="3667521005" sldId="268"/>
        </pc:sldMkLst>
        <pc:spChg chg="mod">
          <ac:chgData name="Amanda Barlow (2506923)" userId="S::2506923@student.uwtsd.ac.uk::e2f71f70-9c2a-4e20-be1f-101781b8c81f" providerId="AD" clId="Web-{62FBAE8C-89AF-4D91-E8E1-053576BA80C7}" dt="2025-11-29T09:42:43.470" v="182" actId="20577"/>
          <ac:spMkLst>
            <pc:docMk/>
            <pc:sldMk cId="3667521005" sldId="268"/>
            <ac:spMk id="2" creationId="{375A6761-43C7-AA55-1179-E27B7C91D95B}"/>
          </ac:spMkLst>
        </pc:spChg>
        <pc:spChg chg="add del mod">
          <ac:chgData name="Amanda Barlow (2506923)" userId="S::2506923@student.uwtsd.ac.uk::e2f71f70-9c2a-4e20-be1f-101781b8c81f" providerId="AD" clId="Web-{62FBAE8C-89AF-4D91-E8E1-053576BA80C7}" dt="2025-11-29T09:43:09.284" v="185"/>
          <ac:spMkLst>
            <pc:docMk/>
            <pc:sldMk cId="3667521005" sldId="268"/>
            <ac:spMk id="6" creationId="{549A9A51-0530-73D9-CED1-EA8DF99E7E3E}"/>
          </ac:spMkLst>
        </pc:spChg>
        <pc:spChg chg="add mod">
          <ac:chgData name="Amanda Barlow (2506923)" userId="S::2506923@student.uwtsd.ac.uk::e2f71f70-9c2a-4e20-be1f-101781b8c81f" providerId="AD" clId="Web-{62FBAE8C-89AF-4D91-E8E1-053576BA80C7}" dt="2025-11-29T09:56:48.485" v="497" actId="20577"/>
          <ac:spMkLst>
            <pc:docMk/>
            <pc:sldMk cId="3667521005" sldId="268"/>
            <ac:spMk id="7" creationId="{57134476-68B4-B1D7-AEF5-E1A6D1B64689}"/>
          </ac:spMkLst>
        </pc:spChg>
        <pc:graphicFrameChg chg="add mod modGraphic">
          <ac:chgData name="Amanda Barlow (2506923)" userId="S::2506923@student.uwtsd.ac.uk::e2f71f70-9c2a-4e20-be1f-101781b8c81f" providerId="AD" clId="Web-{62FBAE8C-89AF-4D91-E8E1-053576BA80C7}" dt="2025-11-29T09:53:03.301" v="445"/>
          <ac:graphicFrameMkLst>
            <pc:docMk/>
            <pc:sldMk cId="3667521005" sldId="268"/>
            <ac:graphicFrameMk id="8" creationId="{24E8D09A-4B3B-18C6-E9A6-F5A62DB03082}"/>
          </ac:graphicFrameMkLst>
        </pc:graphicFrameChg>
      </pc:sldChg>
      <pc:sldChg chg="modSp">
        <pc:chgData name="Amanda Barlow (2506923)" userId="S::2506923@student.uwtsd.ac.uk::e2f71f70-9c2a-4e20-be1f-101781b8c81f" providerId="AD" clId="Web-{62FBAE8C-89AF-4D91-E8E1-053576BA80C7}" dt="2025-11-29T09:24:18.244" v="135" actId="20577"/>
        <pc:sldMkLst>
          <pc:docMk/>
          <pc:sldMk cId="2462866197" sldId="272"/>
        </pc:sldMkLst>
        <pc:spChg chg="mod">
          <ac:chgData name="Amanda Barlow (2506923)" userId="S::2506923@student.uwtsd.ac.uk::e2f71f70-9c2a-4e20-be1f-101781b8c81f" providerId="AD" clId="Web-{62FBAE8C-89AF-4D91-E8E1-053576BA80C7}" dt="2025-11-29T09:24:09.509" v="131" actId="14100"/>
          <ac:spMkLst>
            <pc:docMk/>
            <pc:sldMk cId="2462866197" sldId="272"/>
            <ac:spMk id="2" creationId="{93A07FAE-139F-CE1E-4A79-DDD7066611BB}"/>
          </ac:spMkLst>
        </pc:spChg>
        <pc:spChg chg="mod">
          <ac:chgData name="Amanda Barlow (2506923)" userId="S::2506923@student.uwtsd.ac.uk::e2f71f70-9c2a-4e20-be1f-101781b8c81f" providerId="AD" clId="Web-{62FBAE8C-89AF-4D91-E8E1-053576BA80C7}" dt="2025-11-29T09:24:18.244" v="135" actId="20577"/>
          <ac:spMkLst>
            <pc:docMk/>
            <pc:sldMk cId="2462866197" sldId="272"/>
            <ac:spMk id="3" creationId="{31B4F798-C6BB-F184-6BA9-88E7036E6BF9}"/>
          </ac:spMkLst>
        </pc:spChg>
        <pc:spChg chg="mod">
          <ac:chgData name="Amanda Barlow (2506923)" userId="S::2506923@student.uwtsd.ac.uk::e2f71f70-9c2a-4e20-be1f-101781b8c81f" providerId="AD" clId="Web-{62FBAE8C-89AF-4D91-E8E1-053576BA80C7}" dt="2025-11-29T09:24:06.868" v="126" actId="14100"/>
          <ac:spMkLst>
            <pc:docMk/>
            <pc:sldMk cId="2462866197" sldId="272"/>
            <ac:spMk id="4" creationId="{8E8D95C7-2E67-71BE-8FD9-2B8E4BC248B9}"/>
          </ac:spMkLst>
        </pc:spChg>
      </pc:sldChg>
      <pc:sldChg chg="addSp modSp">
        <pc:chgData name="Amanda Barlow (2506923)" userId="S::2506923@student.uwtsd.ac.uk::e2f71f70-9c2a-4e20-be1f-101781b8c81f" providerId="AD" clId="Web-{62FBAE8C-89AF-4D91-E8E1-053576BA80C7}" dt="2025-11-29T09:21:25.914" v="104" actId="20577"/>
        <pc:sldMkLst>
          <pc:docMk/>
          <pc:sldMk cId="2286442250" sldId="274"/>
        </pc:sldMkLst>
        <pc:spChg chg="add mod">
          <ac:chgData name="Amanda Barlow (2506923)" userId="S::2506923@student.uwtsd.ac.uk::e2f71f70-9c2a-4e20-be1f-101781b8c81f" providerId="AD" clId="Web-{62FBAE8C-89AF-4D91-E8E1-053576BA80C7}" dt="2025-11-29T09:21:25.914" v="104" actId="20577"/>
          <ac:spMkLst>
            <pc:docMk/>
            <pc:sldMk cId="2286442250" sldId="274"/>
            <ac:spMk id="4" creationId="{1BBE1B8A-D43C-EF69-D80C-4F67BF2765FB}"/>
          </ac:spMkLst>
        </pc:spChg>
      </pc:sldChg>
      <pc:sldChg chg="modSp new">
        <pc:chgData name="Amanda Barlow (2506923)" userId="S::2506923@student.uwtsd.ac.uk::e2f71f70-9c2a-4e20-be1f-101781b8c81f" providerId="AD" clId="Web-{62FBAE8C-89AF-4D91-E8E1-053576BA80C7}" dt="2025-11-29T09:32:57.722" v="144" actId="20577"/>
        <pc:sldMkLst>
          <pc:docMk/>
          <pc:sldMk cId="1885251123" sldId="275"/>
        </pc:sldMkLst>
        <pc:spChg chg="mod">
          <ac:chgData name="Amanda Barlow (2506923)" userId="S::2506923@student.uwtsd.ac.uk::e2f71f70-9c2a-4e20-be1f-101781b8c81f" providerId="AD" clId="Web-{62FBAE8C-89AF-4D91-E8E1-053576BA80C7}" dt="2025-11-29T09:32:57.722" v="144" actId="20577"/>
          <ac:spMkLst>
            <pc:docMk/>
            <pc:sldMk cId="1885251123" sldId="275"/>
            <ac:spMk id="2" creationId="{62FCAAB1-AA95-5248-862F-F9DEBC5321AB}"/>
          </ac:spMkLst>
        </pc:spChg>
      </pc:sldChg>
    </pc:docChg>
  </pc:docChgLst>
  <pc:docChgLst>
    <pc:chgData name="Amanda Barlow (2506923)" userId="S::2506923@student.uwtsd.ac.uk::e2f71f70-9c2a-4e20-be1f-101781b8c81f" providerId="AD" clId="Web-{08FC0E66-F953-265B-9540-285F9F152430}"/>
    <pc:docChg chg="addSld delSld modSld">
      <pc:chgData name="Amanda Barlow (2506923)" userId="S::2506923@student.uwtsd.ac.uk::e2f71f70-9c2a-4e20-be1f-101781b8c81f" providerId="AD" clId="Web-{08FC0E66-F953-265B-9540-285F9F152430}" dt="2025-11-29T17:55:56.166" v="224"/>
      <pc:docMkLst>
        <pc:docMk/>
      </pc:docMkLst>
      <pc:sldChg chg="addSp delSp modSp">
        <pc:chgData name="Amanda Barlow (2506923)" userId="S::2506923@student.uwtsd.ac.uk::e2f71f70-9c2a-4e20-be1f-101781b8c81f" providerId="AD" clId="Web-{08FC0E66-F953-265B-9540-285F9F152430}" dt="2025-11-29T17:49:29.137" v="214" actId="20577"/>
        <pc:sldMkLst>
          <pc:docMk/>
          <pc:sldMk cId="109857222" sldId="256"/>
        </pc:sldMkLst>
        <pc:spChg chg="mod">
          <ac:chgData name="Amanda Barlow (2506923)" userId="S::2506923@student.uwtsd.ac.uk::e2f71f70-9c2a-4e20-be1f-101781b8c81f" providerId="AD" clId="Web-{08FC0E66-F953-265B-9540-285F9F152430}" dt="2025-11-29T17:47:32.941" v="195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manda Barlow (2506923)" userId="S::2506923@student.uwtsd.ac.uk::e2f71f70-9c2a-4e20-be1f-101781b8c81f" providerId="AD" clId="Web-{08FC0E66-F953-265B-9540-285F9F152430}" dt="2025-11-29T17:49:29.137" v="214" actId="20577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Amanda Barlow (2506923)" userId="S::2506923@student.uwtsd.ac.uk::e2f71f70-9c2a-4e20-be1f-101781b8c81f" providerId="AD" clId="Web-{08FC0E66-F953-265B-9540-285F9F152430}" dt="2025-11-29T17:46:23.220" v="191"/>
          <ac:spMkLst>
            <pc:docMk/>
            <pc:sldMk cId="109857222" sldId="256"/>
            <ac:spMk id="5" creationId="{AC635BD2-237D-7082-8D1E-5957C2FF9150}"/>
          </ac:spMkLst>
        </pc:spChg>
        <pc:spChg chg="add del">
          <ac:chgData name="Amanda Barlow (2506923)" userId="S::2506923@student.uwtsd.ac.uk::e2f71f70-9c2a-4e20-be1f-101781b8c81f" providerId="AD" clId="Web-{08FC0E66-F953-265B-9540-285F9F152430}" dt="2025-11-29T17:48:40.118" v="203"/>
          <ac:spMkLst>
            <pc:docMk/>
            <pc:sldMk cId="109857222" sldId="256"/>
            <ac:spMk id="6" creationId="{4F4979A0-BC25-81B1-A288-C42000AD74C7}"/>
          </ac:spMkLst>
        </pc:spChg>
        <pc:spChg chg="del">
          <ac:chgData name="Amanda Barlow (2506923)" userId="S::2506923@student.uwtsd.ac.uk::e2f71f70-9c2a-4e20-be1f-101781b8c81f" providerId="AD" clId="Web-{08FC0E66-F953-265B-9540-285F9F152430}" dt="2025-11-29T17:46:23.220" v="190"/>
          <ac:spMkLst>
            <pc:docMk/>
            <pc:sldMk cId="109857222" sldId="256"/>
            <ac:spMk id="8" creationId="{41F807BE-87F4-E90D-BE53-43A73F50B83B}"/>
          </ac:spMkLst>
        </pc:spChg>
        <pc:spChg chg="add mod">
          <ac:chgData name="Amanda Barlow (2506923)" userId="S::2506923@student.uwtsd.ac.uk::e2f71f70-9c2a-4e20-be1f-101781b8c81f" providerId="AD" clId="Web-{08FC0E66-F953-265B-9540-285F9F152430}" dt="2025-11-29T17:49:18.371" v="213" actId="20577"/>
          <ac:spMkLst>
            <pc:docMk/>
            <pc:sldMk cId="109857222" sldId="256"/>
            <ac:spMk id="9" creationId="{41EF0400-C330-4FD6-BBAF-F57312D232C8}"/>
          </ac:spMkLst>
        </pc:spChg>
      </pc:sldChg>
      <pc:sldChg chg="addSp delSp modSp">
        <pc:chgData name="Amanda Barlow (2506923)" userId="S::2506923@student.uwtsd.ac.uk::e2f71f70-9c2a-4e20-be1f-101781b8c81f" providerId="AD" clId="Web-{08FC0E66-F953-265B-9540-285F9F152430}" dt="2025-11-29T17:46:04.735" v="189" actId="20577"/>
        <pc:sldMkLst>
          <pc:docMk/>
          <pc:sldMk cId="202498927" sldId="258"/>
        </pc:sldMkLst>
        <pc:spChg chg="mod">
          <ac:chgData name="Amanda Barlow (2506923)" userId="S::2506923@student.uwtsd.ac.uk::e2f71f70-9c2a-4e20-be1f-101781b8c81f" providerId="AD" clId="Web-{08FC0E66-F953-265B-9540-285F9F152430}" dt="2025-11-29T17:46:04.735" v="189" actId="20577"/>
          <ac:spMkLst>
            <pc:docMk/>
            <pc:sldMk cId="202498927" sldId="258"/>
            <ac:spMk id="3" creationId="{BC4474FB-62AD-3B61-7ED8-78CBFBD1A5B8}"/>
          </ac:spMkLst>
        </pc:spChg>
        <pc:spChg chg="mod">
          <ac:chgData name="Amanda Barlow (2506923)" userId="S::2506923@student.uwtsd.ac.uk::e2f71f70-9c2a-4e20-be1f-101781b8c81f" providerId="AD" clId="Web-{08FC0E66-F953-265B-9540-285F9F152430}" dt="2025-11-29T17:45:57.751" v="187" actId="20577"/>
          <ac:spMkLst>
            <pc:docMk/>
            <pc:sldMk cId="202498927" sldId="258"/>
            <ac:spMk id="4" creationId="{D15FFE56-F3AE-C74C-F0BF-BD0748F79894}"/>
          </ac:spMkLst>
        </pc:spChg>
        <pc:spChg chg="add del mod">
          <ac:chgData name="Amanda Barlow (2506923)" userId="S::2506923@student.uwtsd.ac.uk::e2f71f70-9c2a-4e20-be1f-101781b8c81f" providerId="AD" clId="Web-{08FC0E66-F953-265B-9540-285F9F152430}" dt="2025-11-29T17:22:36.692" v="44"/>
          <ac:spMkLst>
            <pc:docMk/>
            <pc:sldMk cId="202498927" sldId="258"/>
            <ac:spMk id="7" creationId="{3726CEBB-7050-590D-9AA3-E0BFC51CDD74}"/>
          </ac:spMkLst>
        </pc:spChg>
        <pc:spChg chg="add mod">
          <ac:chgData name="Amanda Barlow (2506923)" userId="S::2506923@student.uwtsd.ac.uk::e2f71f70-9c2a-4e20-be1f-101781b8c81f" providerId="AD" clId="Web-{08FC0E66-F953-265B-9540-285F9F152430}" dt="2025-11-29T17:24:09.184" v="69" actId="20577"/>
          <ac:spMkLst>
            <pc:docMk/>
            <pc:sldMk cId="202498927" sldId="258"/>
            <ac:spMk id="8" creationId="{48790F9B-C801-EFAD-FA0F-86182BBE7B22}"/>
          </ac:spMkLst>
        </pc:spChg>
      </pc:sldChg>
      <pc:sldChg chg="addSp delSp modSp">
        <pc:chgData name="Amanda Barlow (2506923)" userId="S::2506923@student.uwtsd.ac.uk::e2f71f70-9c2a-4e20-be1f-101781b8c81f" providerId="AD" clId="Web-{08FC0E66-F953-265B-9540-285F9F152430}" dt="2025-11-29T17:45:12.422" v="185" actId="14100"/>
        <pc:sldMkLst>
          <pc:docMk/>
          <pc:sldMk cId="591958340" sldId="264"/>
        </pc:sldMkLst>
        <pc:spChg chg="add del mod">
          <ac:chgData name="Amanda Barlow (2506923)" userId="S::2506923@student.uwtsd.ac.uk::e2f71f70-9c2a-4e20-be1f-101781b8c81f" providerId="AD" clId="Web-{08FC0E66-F953-265B-9540-285F9F152430}" dt="2025-11-29T17:44:58.531" v="183" actId="20577"/>
          <ac:spMkLst>
            <pc:docMk/>
            <pc:sldMk cId="591958340" sldId="264"/>
            <ac:spMk id="3" creationId="{55109866-93BF-23BD-6451-C99C087EFD83}"/>
          </ac:spMkLst>
        </pc:spChg>
        <pc:spChg chg="mod">
          <ac:chgData name="Amanda Barlow (2506923)" userId="S::2506923@student.uwtsd.ac.uk::e2f71f70-9c2a-4e20-be1f-101781b8c81f" providerId="AD" clId="Web-{08FC0E66-F953-265B-9540-285F9F152430}" dt="2025-11-29T17:45:12.422" v="185" actId="14100"/>
          <ac:spMkLst>
            <pc:docMk/>
            <pc:sldMk cId="591958340" sldId="264"/>
            <ac:spMk id="4" creationId="{003BE5CA-77CD-2A57-9DA0-458C3E1373E4}"/>
          </ac:spMkLst>
        </pc:spChg>
        <pc:spChg chg="mod">
          <ac:chgData name="Amanda Barlow (2506923)" userId="S::2506923@student.uwtsd.ac.uk::e2f71f70-9c2a-4e20-be1f-101781b8c81f" providerId="AD" clId="Web-{08FC0E66-F953-265B-9540-285F9F152430}" dt="2025-11-29T17:37:25.681" v="128" actId="1076"/>
          <ac:spMkLst>
            <pc:docMk/>
            <pc:sldMk cId="591958340" sldId="264"/>
            <ac:spMk id="7" creationId="{19312E1E-6C24-E46C-4BD8-41E255215520}"/>
          </ac:spMkLst>
        </pc:spChg>
        <pc:spChg chg="add del mod">
          <ac:chgData name="Amanda Barlow (2506923)" userId="S::2506923@student.uwtsd.ac.uk::e2f71f70-9c2a-4e20-be1f-101781b8c81f" providerId="AD" clId="Web-{08FC0E66-F953-265B-9540-285F9F152430}" dt="2025-11-29T17:40:13.564" v="144"/>
          <ac:spMkLst>
            <pc:docMk/>
            <pc:sldMk cId="591958340" sldId="264"/>
            <ac:spMk id="8" creationId="{6C2EC831-9BA6-3340-4115-BFFEC78DCBB4}"/>
          </ac:spMkLst>
        </pc:spChg>
        <pc:picChg chg="mod">
          <ac:chgData name="Amanda Barlow (2506923)" userId="S::2506923@student.uwtsd.ac.uk::e2f71f70-9c2a-4e20-be1f-101781b8c81f" providerId="AD" clId="Web-{08FC0E66-F953-265B-9540-285F9F152430}" dt="2025-11-29T17:41:28.427" v="153" actId="1076"/>
          <ac:picMkLst>
            <pc:docMk/>
            <pc:sldMk cId="591958340" sldId="264"/>
            <ac:picMk id="5" creationId="{B7A43A43-297F-EBAA-EA7A-66BEACE66346}"/>
          </ac:picMkLst>
        </pc:picChg>
      </pc:sldChg>
      <pc:sldChg chg="modSp">
        <pc:chgData name="Amanda Barlow (2506923)" userId="S::2506923@student.uwtsd.ac.uk::e2f71f70-9c2a-4e20-be1f-101781b8c81f" providerId="AD" clId="Web-{08FC0E66-F953-265B-9540-285F9F152430}" dt="2025-11-29T17:21:12.405" v="38" actId="20577"/>
        <pc:sldMkLst>
          <pc:docMk/>
          <pc:sldMk cId="1391947368" sldId="266"/>
        </pc:sldMkLst>
        <pc:spChg chg="mod">
          <ac:chgData name="Amanda Barlow (2506923)" userId="S::2506923@student.uwtsd.ac.uk::e2f71f70-9c2a-4e20-be1f-101781b8c81f" providerId="AD" clId="Web-{08FC0E66-F953-265B-9540-285F9F152430}" dt="2025-11-29T17:21:12.405" v="38" actId="20577"/>
          <ac:spMkLst>
            <pc:docMk/>
            <pc:sldMk cId="1391947368" sldId="266"/>
            <ac:spMk id="3" creationId="{3EB0298A-9CA5-A69C-6DCF-80125F281BBF}"/>
          </ac:spMkLst>
        </pc:spChg>
      </pc:sldChg>
      <pc:sldChg chg="del">
        <pc:chgData name="Amanda Barlow (2506923)" userId="S::2506923@student.uwtsd.ac.uk::e2f71f70-9c2a-4e20-be1f-101781b8c81f" providerId="AD" clId="Web-{08FC0E66-F953-265B-9540-285F9F152430}" dt="2025-11-29T17:53:16.397" v="217"/>
        <pc:sldMkLst>
          <pc:docMk/>
          <pc:sldMk cId="3003135653" sldId="267"/>
        </pc:sldMkLst>
      </pc:sldChg>
      <pc:sldChg chg="modSp">
        <pc:chgData name="Amanda Barlow (2506923)" userId="S::2506923@student.uwtsd.ac.uk::e2f71f70-9c2a-4e20-be1f-101781b8c81f" providerId="AD" clId="Web-{08FC0E66-F953-265B-9540-285F9F152430}" dt="2025-11-29T17:25:43.818" v="72" actId="20577"/>
        <pc:sldMkLst>
          <pc:docMk/>
          <pc:sldMk cId="3667521005" sldId="268"/>
        </pc:sldMkLst>
        <pc:spChg chg="mod">
          <ac:chgData name="Amanda Barlow (2506923)" userId="S::2506923@student.uwtsd.ac.uk::e2f71f70-9c2a-4e20-be1f-101781b8c81f" providerId="AD" clId="Web-{08FC0E66-F953-265B-9540-285F9F152430}" dt="2025-11-29T17:25:43.818" v="72" actId="20577"/>
          <ac:spMkLst>
            <pc:docMk/>
            <pc:sldMk cId="3667521005" sldId="268"/>
            <ac:spMk id="7" creationId="{57134476-68B4-B1D7-AEF5-E1A6D1B64689}"/>
          </ac:spMkLst>
        </pc:spChg>
      </pc:sldChg>
      <pc:sldChg chg="del">
        <pc:chgData name="Amanda Barlow (2506923)" userId="S::2506923@student.uwtsd.ac.uk::e2f71f70-9c2a-4e20-be1f-101781b8c81f" providerId="AD" clId="Web-{08FC0E66-F953-265B-9540-285F9F152430}" dt="2025-11-29T17:55:56.166" v="224"/>
        <pc:sldMkLst>
          <pc:docMk/>
          <pc:sldMk cId="1291425841" sldId="269"/>
        </pc:sldMkLst>
      </pc:sldChg>
      <pc:sldChg chg="modSp">
        <pc:chgData name="Amanda Barlow (2506923)" userId="S::2506923@student.uwtsd.ac.uk::e2f71f70-9c2a-4e20-be1f-101781b8c81f" providerId="AD" clId="Web-{08FC0E66-F953-265B-9540-285F9F152430}" dt="2025-11-29T17:19:37.839" v="33" actId="20577"/>
        <pc:sldMkLst>
          <pc:docMk/>
          <pc:sldMk cId="1885251123" sldId="275"/>
        </pc:sldMkLst>
        <pc:spChg chg="mod">
          <ac:chgData name="Amanda Barlow (2506923)" userId="S::2506923@student.uwtsd.ac.uk::e2f71f70-9c2a-4e20-be1f-101781b8c81f" providerId="AD" clId="Web-{08FC0E66-F953-265B-9540-285F9F152430}" dt="2025-11-29T17:19:37.839" v="33" actId="20577"/>
          <ac:spMkLst>
            <pc:docMk/>
            <pc:sldMk cId="1885251123" sldId="275"/>
            <ac:spMk id="2" creationId="{62FCAAB1-AA95-5248-862F-F9DEBC5321AB}"/>
          </ac:spMkLst>
        </pc:spChg>
        <pc:spChg chg="mod">
          <ac:chgData name="Amanda Barlow (2506923)" userId="S::2506923@student.uwtsd.ac.uk::e2f71f70-9c2a-4e20-be1f-101781b8c81f" providerId="AD" clId="Web-{08FC0E66-F953-265B-9540-285F9F152430}" dt="2025-11-29T17:19:31.026" v="32" actId="20577"/>
          <ac:spMkLst>
            <pc:docMk/>
            <pc:sldMk cId="1885251123" sldId="275"/>
            <ac:spMk id="3" creationId="{E5177FA1-0906-0C93-9DAF-03A34582EC94}"/>
          </ac:spMkLst>
        </pc:spChg>
      </pc:sldChg>
      <pc:sldChg chg="new del">
        <pc:chgData name="Amanda Barlow (2506923)" userId="S::2506923@student.uwtsd.ac.uk::e2f71f70-9c2a-4e20-be1f-101781b8c81f" providerId="AD" clId="Web-{08FC0E66-F953-265B-9540-285F9F152430}" dt="2025-11-29T17:54:22.883" v="219"/>
        <pc:sldMkLst>
          <pc:docMk/>
          <pc:sldMk cId="2705379572" sldId="276"/>
        </pc:sldMkLst>
      </pc:sldChg>
      <pc:sldChg chg="add del replId">
        <pc:chgData name="Amanda Barlow (2506923)" userId="S::2506923@student.uwtsd.ac.uk::e2f71f70-9c2a-4e20-be1f-101781b8c81f" providerId="AD" clId="Web-{08FC0E66-F953-265B-9540-285F9F152430}" dt="2025-11-29T17:54:27.320" v="220"/>
        <pc:sldMkLst>
          <pc:docMk/>
          <pc:sldMk cId="1244560460" sldId="277"/>
        </pc:sldMkLst>
      </pc:sldChg>
      <pc:sldChg chg="add replId">
        <pc:chgData name="Amanda Barlow (2506923)" userId="S::2506923@student.uwtsd.ac.uk::e2f71f70-9c2a-4e20-be1f-101781b8c81f" providerId="AD" clId="Web-{08FC0E66-F953-265B-9540-285F9F152430}" dt="2025-11-29T17:54:13.414" v="218"/>
        <pc:sldMkLst>
          <pc:docMk/>
          <pc:sldMk cId="2691396694" sldId="278"/>
        </pc:sldMkLst>
      </pc:sldChg>
      <pc:sldChg chg="new del">
        <pc:chgData name="Amanda Barlow (2506923)" userId="S::2506923@student.uwtsd.ac.uk::e2f71f70-9c2a-4e20-be1f-101781b8c81f" providerId="AD" clId="Web-{08FC0E66-F953-265B-9540-285F9F152430}" dt="2025-11-29T17:55:03.337" v="223"/>
        <pc:sldMkLst>
          <pc:docMk/>
          <pc:sldMk cId="2869542530" sldId="279"/>
        </pc:sldMkLst>
      </pc:sldChg>
      <pc:sldChg chg="add replId">
        <pc:chgData name="Amanda Barlow (2506923)" userId="S::2506923@student.uwtsd.ac.uk::e2f71f70-9c2a-4e20-be1f-101781b8c81f" providerId="AD" clId="Web-{08FC0E66-F953-265B-9540-285F9F152430}" dt="2025-11-29T17:54:57.774" v="222"/>
        <pc:sldMkLst>
          <pc:docMk/>
          <pc:sldMk cId="1575326222" sldId="280"/>
        </pc:sldMkLst>
      </pc:sldChg>
    </pc:docChg>
  </pc:docChgLst>
  <pc:docChgLst>
    <pc:chgData name="Amanda Barlow (2506923)" userId="S::2506923@student.uwtsd.ac.uk::e2f71f70-9c2a-4e20-be1f-101781b8c81f" providerId="AD" clId="Web-{E25D1223-0D46-0D0E-B522-B1E78FC007D4}"/>
    <pc:docChg chg="modSld">
      <pc:chgData name="Amanda Barlow (2506923)" userId="S::2506923@student.uwtsd.ac.uk::e2f71f70-9c2a-4e20-be1f-101781b8c81f" providerId="AD" clId="Web-{E25D1223-0D46-0D0E-B522-B1E78FC007D4}" dt="2025-11-30T13:25:27.913" v="71" actId="14100"/>
      <pc:docMkLst>
        <pc:docMk/>
      </pc:docMkLst>
      <pc:sldChg chg="addSp modSp">
        <pc:chgData name="Amanda Barlow (2506923)" userId="S::2506923@student.uwtsd.ac.uk::e2f71f70-9c2a-4e20-be1f-101781b8c81f" providerId="AD" clId="Web-{E25D1223-0D46-0D0E-B522-B1E78FC007D4}" dt="2025-11-30T13:12:22.108" v="1"/>
        <pc:sldMkLst>
          <pc:docMk/>
          <pc:sldMk cId="109857222" sldId="256"/>
        </pc:sldMkLst>
        <pc:spChg chg="add mod">
          <ac:chgData name="Amanda Barlow (2506923)" userId="S::2506923@student.uwtsd.ac.uk::e2f71f70-9c2a-4e20-be1f-101781b8c81f" providerId="AD" clId="Web-{E25D1223-0D46-0D0E-B522-B1E78FC007D4}" dt="2025-11-30T13:12:22.108" v="1"/>
          <ac:spMkLst>
            <pc:docMk/>
            <pc:sldMk cId="109857222" sldId="256"/>
            <ac:spMk id="5" creationId="{672FBB9B-7F0D-D3B8-4D1E-B63AB8419DC9}"/>
          </ac:spMkLst>
        </pc:spChg>
      </pc:sldChg>
      <pc:sldChg chg="addSp modSp">
        <pc:chgData name="Amanda Barlow (2506923)" userId="S::2506923@student.uwtsd.ac.uk::e2f71f70-9c2a-4e20-be1f-101781b8c81f" providerId="AD" clId="Web-{E25D1223-0D46-0D0E-B522-B1E78FC007D4}" dt="2025-11-30T13:14:26.745" v="9" actId="14100"/>
        <pc:sldMkLst>
          <pc:docMk/>
          <pc:sldMk cId="231426559" sldId="257"/>
        </pc:sldMkLst>
        <pc:spChg chg="add mod">
          <ac:chgData name="Amanda Barlow (2506923)" userId="S::2506923@student.uwtsd.ac.uk::e2f71f70-9c2a-4e20-be1f-101781b8c81f" providerId="AD" clId="Web-{E25D1223-0D46-0D0E-B522-B1E78FC007D4}" dt="2025-11-30T13:14:26.745" v="9" actId="14100"/>
          <ac:spMkLst>
            <pc:docMk/>
            <pc:sldMk cId="231426559" sldId="257"/>
            <ac:spMk id="37" creationId="{76AADCAC-DDBF-A570-2EE6-D899754216EB}"/>
          </ac:spMkLst>
        </pc:spChg>
      </pc:sldChg>
      <pc:sldChg chg="modSp">
        <pc:chgData name="Amanda Barlow (2506923)" userId="S::2506923@student.uwtsd.ac.uk::e2f71f70-9c2a-4e20-be1f-101781b8c81f" providerId="AD" clId="Web-{E25D1223-0D46-0D0E-B522-B1E78FC007D4}" dt="2025-11-30T13:25:27.913" v="71" actId="14100"/>
        <pc:sldMkLst>
          <pc:docMk/>
          <pc:sldMk cId="1391947368" sldId="266"/>
        </pc:sldMkLst>
        <pc:spChg chg="mod">
          <ac:chgData name="Amanda Barlow (2506923)" userId="S::2506923@student.uwtsd.ac.uk::e2f71f70-9c2a-4e20-be1f-101781b8c81f" providerId="AD" clId="Web-{E25D1223-0D46-0D0E-B522-B1E78FC007D4}" dt="2025-11-30T13:25:27.913" v="71" actId="14100"/>
          <ac:spMkLst>
            <pc:docMk/>
            <pc:sldMk cId="1391947368" sldId="266"/>
            <ac:spMk id="3" creationId="{3EB0298A-9CA5-A69C-6DCF-80125F281BBF}"/>
          </ac:spMkLst>
        </pc:spChg>
        <pc:spChg chg="mod">
          <ac:chgData name="Amanda Barlow (2506923)" userId="S::2506923@student.uwtsd.ac.uk::e2f71f70-9c2a-4e20-be1f-101781b8c81f" providerId="AD" clId="Web-{E25D1223-0D46-0D0E-B522-B1E78FC007D4}" dt="2025-11-30T13:25:15.851" v="69" actId="14100"/>
          <ac:spMkLst>
            <pc:docMk/>
            <pc:sldMk cId="1391947368" sldId="266"/>
            <ac:spMk id="6" creationId="{4637B49D-6242-8581-5578-D9C947FDF113}"/>
          </ac:spMkLst>
        </pc:spChg>
        <pc:picChg chg="mod">
          <ac:chgData name="Amanda Barlow (2506923)" userId="S::2506923@student.uwtsd.ac.uk::e2f71f70-9c2a-4e20-be1f-101781b8c81f" providerId="AD" clId="Web-{E25D1223-0D46-0D0E-B522-B1E78FC007D4}" dt="2025-11-30T13:25:04.772" v="67" actId="14100"/>
          <ac:picMkLst>
            <pc:docMk/>
            <pc:sldMk cId="1391947368" sldId="266"/>
            <ac:picMk id="5" creationId="{CCA1770C-8E67-60B0-112A-CEADD9E2DD98}"/>
          </ac:picMkLst>
        </pc:picChg>
      </pc:sldChg>
      <pc:sldChg chg="addSp delSp modSp">
        <pc:chgData name="Amanda Barlow (2506923)" userId="S::2506923@student.uwtsd.ac.uk::e2f71f70-9c2a-4e20-be1f-101781b8c81f" providerId="AD" clId="Web-{E25D1223-0D46-0D0E-B522-B1E78FC007D4}" dt="2025-11-30T13:24:36.491" v="65" actId="14100"/>
        <pc:sldMkLst>
          <pc:docMk/>
          <pc:sldMk cId="1885251123" sldId="275"/>
        </pc:sldMkLst>
        <pc:spChg chg="mod">
          <ac:chgData name="Amanda Barlow (2506923)" userId="S::2506923@student.uwtsd.ac.uk::e2f71f70-9c2a-4e20-be1f-101781b8c81f" providerId="AD" clId="Web-{E25D1223-0D46-0D0E-B522-B1E78FC007D4}" dt="2025-11-30T13:24:25.569" v="64" actId="14100"/>
          <ac:spMkLst>
            <pc:docMk/>
            <pc:sldMk cId="1885251123" sldId="275"/>
            <ac:spMk id="2" creationId="{62FCAAB1-AA95-5248-862F-F9DEBC5321AB}"/>
          </ac:spMkLst>
        </pc:spChg>
        <pc:spChg chg="add mod">
          <ac:chgData name="Amanda Barlow (2506923)" userId="S::2506923@student.uwtsd.ac.uk::e2f71f70-9c2a-4e20-be1f-101781b8c81f" providerId="AD" clId="Web-{E25D1223-0D46-0D0E-B522-B1E78FC007D4}" dt="2025-11-30T13:13:45.038" v="6"/>
          <ac:spMkLst>
            <pc:docMk/>
            <pc:sldMk cId="1885251123" sldId="275"/>
            <ac:spMk id="4" creationId="{BE1297D3-6F29-350A-C2B8-93253FCEE8B8}"/>
          </ac:spMkLst>
        </pc:spChg>
        <pc:spChg chg="add del mod">
          <ac:chgData name="Amanda Barlow (2506923)" userId="S::2506923@student.uwtsd.ac.uk::e2f71f70-9c2a-4e20-be1f-101781b8c81f" providerId="AD" clId="Web-{E25D1223-0D46-0D0E-B522-B1E78FC007D4}" dt="2025-11-30T13:23:07.567" v="50"/>
          <ac:spMkLst>
            <pc:docMk/>
            <pc:sldMk cId="1885251123" sldId="275"/>
            <ac:spMk id="6" creationId="{C0811026-5B0E-9489-FBEF-427D9BB45E08}"/>
          </ac:spMkLst>
        </pc:spChg>
        <pc:spChg chg="add mod">
          <ac:chgData name="Amanda Barlow (2506923)" userId="S::2506923@student.uwtsd.ac.uk::e2f71f70-9c2a-4e20-be1f-101781b8c81f" providerId="AD" clId="Web-{E25D1223-0D46-0D0E-B522-B1E78FC007D4}" dt="2025-11-30T13:23:43.771" v="59" actId="1076"/>
          <ac:spMkLst>
            <pc:docMk/>
            <pc:sldMk cId="1885251123" sldId="275"/>
            <ac:spMk id="9" creationId="{EC3526A5-15A5-B9E2-0BDD-2DFB8506E4C9}"/>
          </ac:spMkLst>
        </pc:spChg>
        <pc:picChg chg="add del mod">
          <ac:chgData name="Amanda Barlow (2506923)" userId="S::2506923@student.uwtsd.ac.uk::e2f71f70-9c2a-4e20-be1f-101781b8c81f" providerId="AD" clId="Web-{E25D1223-0D46-0D0E-B522-B1E78FC007D4}" dt="2025-11-30T13:23:07.567" v="51"/>
          <ac:picMkLst>
            <pc:docMk/>
            <pc:sldMk cId="1885251123" sldId="275"/>
            <ac:picMk id="5" creationId="{EC986F36-049D-4A76-5D56-551A663EB48D}"/>
          </ac:picMkLst>
        </pc:picChg>
        <pc:picChg chg="add mod">
          <ac:chgData name="Amanda Barlow (2506923)" userId="S::2506923@student.uwtsd.ac.uk::e2f71f70-9c2a-4e20-be1f-101781b8c81f" providerId="AD" clId="Web-{E25D1223-0D46-0D0E-B522-B1E78FC007D4}" dt="2025-11-30T13:24:36.491" v="65" actId="14100"/>
          <ac:picMkLst>
            <pc:docMk/>
            <pc:sldMk cId="1885251123" sldId="275"/>
            <ac:picMk id="8" creationId="{F3319954-A735-1AFE-390B-B51E6F155BA5}"/>
          </ac:picMkLst>
        </pc:picChg>
      </pc:sldChg>
      <pc:sldChg chg="addSp">
        <pc:chgData name="Amanda Barlow (2506923)" userId="S::2506923@student.uwtsd.ac.uk::e2f71f70-9c2a-4e20-be1f-101781b8c81f" providerId="AD" clId="Web-{E25D1223-0D46-0D0E-B522-B1E78FC007D4}" dt="2025-11-30T13:12:59.690" v="4"/>
        <pc:sldMkLst>
          <pc:docMk/>
          <pc:sldMk cId="1575326222" sldId="280"/>
        </pc:sldMkLst>
        <pc:spChg chg="add">
          <ac:chgData name="Amanda Barlow (2506923)" userId="S::2506923@student.uwtsd.ac.uk::e2f71f70-9c2a-4e20-be1f-101781b8c81f" providerId="AD" clId="Web-{E25D1223-0D46-0D0E-B522-B1E78FC007D4}" dt="2025-11-30T13:12:59.690" v="4"/>
          <ac:spMkLst>
            <pc:docMk/>
            <pc:sldMk cId="1575326222" sldId="280"/>
            <ac:spMk id="29" creationId="{87BDED6F-AEBA-88DD-1679-8A79987243A8}"/>
          </ac:spMkLst>
        </pc:spChg>
      </pc:sldChg>
      <pc:sldChg chg="addSp delSp modSp">
        <pc:chgData name="Amanda Barlow (2506923)" userId="S::2506923@student.uwtsd.ac.uk::e2f71f70-9c2a-4e20-be1f-101781b8c81f" providerId="AD" clId="Web-{E25D1223-0D46-0D0E-B522-B1E78FC007D4}" dt="2025-11-30T13:19:36.948" v="29" actId="14100"/>
        <pc:sldMkLst>
          <pc:docMk/>
          <pc:sldMk cId="4274573136" sldId="282"/>
        </pc:sldMkLst>
        <pc:picChg chg="add mod">
          <ac:chgData name="Amanda Barlow (2506923)" userId="S::2506923@student.uwtsd.ac.uk::e2f71f70-9c2a-4e20-be1f-101781b8c81f" providerId="AD" clId="Web-{E25D1223-0D46-0D0E-B522-B1E78FC007D4}" dt="2025-11-30T13:19:36.948" v="29" actId="14100"/>
          <ac:picMkLst>
            <pc:docMk/>
            <pc:sldMk cId="4274573136" sldId="282"/>
            <ac:picMk id="5" creationId="{7CF4E4AE-E1A5-C74B-1FDD-E9D662111395}"/>
          </ac:picMkLst>
        </pc:picChg>
        <pc:picChg chg="del mod">
          <ac:chgData name="Amanda Barlow (2506923)" userId="S::2506923@student.uwtsd.ac.uk::e2f71f70-9c2a-4e20-be1f-101781b8c81f" providerId="AD" clId="Web-{E25D1223-0D46-0D0E-B522-B1E78FC007D4}" dt="2025-11-30T13:19:12.728" v="25"/>
          <ac:picMkLst>
            <pc:docMk/>
            <pc:sldMk cId="4274573136" sldId="282"/>
            <ac:picMk id="6" creationId="{FC9F60B4-E423-B2D2-6A8E-CE3C6AC2C6DA}"/>
          </ac:picMkLst>
        </pc:picChg>
      </pc:sldChg>
      <pc:sldChg chg="addSp modSp">
        <pc:chgData name="Amanda Barlow (2506923)" userId="S::2506923@student.uwtsd.ac.uk::e2f71f70-9c2a-4e20-be1f-101781b8c81f" providerId="AD" clId="Web-{E25D1223-0D46-0D0E-B522-B1E78FC007D4}" dt="2025-11-30T13:15:33.062" v="16" actId="14100"/>
        <pc:sldMkLst>
          <pc:docMk/>
          <pc:sldMk cId="1950754338" sldId="283"/>
        </pc:sldMkLst>
        <pc:spChg chg="add mod">
          <ac:chgData name="Amanda Barlow (2506923)" userId="S::2506923@student.uwtsd.ac.uk::e2f71f70-9c2a-4e20-be1f-101781b8c81f" providerId="AD" clId="Web-{E25D1223-0D46-0D0E-B522-B1E78FC007D4}" dt="2025-11-30T13:15:33.062" v="16" actId="14100"/>
          <ac:spMkLst>
            <pc:docMk/>
            <pc:sldMk cId="1950754338" sldId="283"/>
            <ac:spMk id="8" creationId="{1826BBB6-70A1-3BE6-6624-2A9AF29A9ED1}"/>
          </ac:spMkLst>
        </pc:spChg>
      </pc:sldChg>
    </pc:docChg>
  </pc:docChgLst>
  <pc:docChgLst>
    <pc:chgData name="Amanda Barlow (2506923)" userId="S::2506923@student.uwtsd.ac.uk::e2f71f70-9c2a-4e20-be1f-101781b8c81f" providerId="AD" clId="Web-{0D03DD4D-680B-1323-DD97-D31019CD3305}"/>
    <pc:docChg chg="mod addSld delSld modSld sldOrd addMainMaster delMainMaster">
      <pc:chgData name="Amanda Barlow (2506923)" userId="S::2506923@student.uwtsd.ac.uk::e2f71f70-9c2a-4e20-be1f-101781b8c81f" providerId="AD" clId="Web-{0D03DD4D-680B-1323-DD97-D31019CD3305}" dt="2025-11-25T16:32:57.737" v="3631" actId="20577"/>
      <pc:docMkLst>
        <pc:docMk/>
      </pc:docMkLst>
      <pc:sldChg chg="addSp delSp modSp mod setBg modClrScheme delDesignElem chgLayout">
        <pc:chgData name="Amanda Barlow (2506923)" userId="S::2506923@student.uwtsd.ac.uk::e2f71f70-9c2a-4e20-be1f-101781b8c81f" providerId="AD" clId="Web-{0D03DD4D-680B-1323-DD97-D31019CD3305}" dt="2025-11-25T15:58:24.454" v="3559" actId="20577"/>
        <pc:sldMkLst>
          <pc:docMk/>
          <pc:sldMk cId="109857222" sldId="256"/>
        </pc:sldMkLst>
        <pc:spChg chg="mod ord">
          <ac:chgData name="Amanda Barlow (2506923)" userId="S::2506923@student.uwtsd.ac.uk::e2f71f70-9c2a-4e20-be1f-101781b8c81f" providerId="AD" clId="Web-{0D03DD4D-680B-1323-DD97-D31019CD3305}" dt="2025-11-25T15:58:05.516" v="3558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manda Barlow (2506923)" userId="S::2506923@student.uwtsd.ac.uk::e2f71f70-9c2a-4e20-be1f-101781b8c81f" providerId="AD" clId="Web-{0D03DD4D-680B-1323-DD97-D31019CD3305}" dt="2025-11-25T15:58:24.454" v="3559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manda Barlow (2506923)" userId="S::2506923@student.uwtsd.ac.uk::e2f71f70-9c2a-4e20-be1f-101781b8c81f" providerId="AD" clId="Web-{0D03DD4D-680B-1323-DD97-D31019CD3305}" dt="2025-11-24T13:59:43.320" v="261"/>
          <ac:spMkLst>
            <pc:docMk/>
            <pc:sldMk cId="109857222" sldId="256"/>
            <ac:spMk id="14" creationId="{66D61E08-70C3-48D8-BEA0-787111DC30DA}"/>
          </ac:spMkLst>
        </pc:spChg>
        <pc:spChg chg="add">
          <ac:chgData name="Amanda Barlow (2506923)" userId="S::2506923@student.uwtsd.ac.uk::e2f71f70-9c2a-4e20-be1f-101781b8c81f" providerId="AD" clId="Web-{0D03DD4D-680B-1323-DD97-D31019CD3305}" dt="2025-11-24T13:59:43.320" v="261"/>
          <ac:spMkLst>
            <pc:docMk/>
            <pc:sldMk cId="109857222" sldId="256"/>
            <ac:spMk id="16" creationId="{FC55298F-0AE5-478E-AD2B-03C2614C5833}"/>
          </ac:spMkLst>
        </pc:spChg>
        <pc:spChg chg="add">
          <ac:chgData name="Amanda Barlow (2506923)" userId="S::2506923@student.uwtsd.ac.uk::e2f71f70-9c2a-4e20-be1f-101781b8c81f" providerId="AD" clId="Web-{0D03DD4D-680B-1323-DD97-D31019CD3305}" dt="2025-11-24T13:59:43.320" v="261"/>
          <ac:spMkLst>
            <pc:docMk/>
            <pc:sldMk cId="109857222" sldId="256"/>
            <ac:spMk id="18" creationId="{C180E4EA-0B63-4779-A895-7E90E71088F3}"/>
          </ac:spMkLst>
        </pc:spChg>
        <pc:spChg chg="add">
          <ac:chgData name="Amanda Barlow (2506923)" userId="S::2506923@student.uwtsd.ac.uk::e2f71f70-9c2a-4e20-be1f-101781b8c81f" providerId="AD" clId="Web-{0D03DD4D-680B-1323-DD97-D31019CD3305}" dt="2025-11-24T13:59:43.320" v="261"/>
          <ac:spMkLst>
            <pc:docMk/>
            <pc:sldMk cId="109857222" sldId="256"/>
            <ac:spMk id="20" creationId="{CEE01D9D-3DE8-4EED-B0D3-8F3C79CC7673}"/>
          </ac:spMkLst>
        </pc:spChg>
        <pc:spChg chg="add">
          <ac:chgData name="Amanda Barlow (2506923)" userId="S::2506923@student.uwtsd.ac.uk::e2f71f70-9c2a-4e20-be1f-101781b8c81f" providerId="AD" clId="Web-{0D03DD4D-680B-1323-DD97-D31019CD3305}" dt="2025-11-24T13:59:43.320" v="261"/>
          <ac:spMkLst>
            <pc:docMk/>
            <pc:sldMk cId="109857222" sldId="256"/>
            <ac:spMk id="22" creationId="{89AF5CE9-607F-43F4-8983-DCD6DA4051FD}"/>
          </ac:spMkLst>
        </pc:spChg>
        <pc:spChg chg="add">
          <ac:chgData name="Amanda Barlow (2506923)" userId="S::2506923@student.uwtsd.ac.uk::e2f71f70-9c2a-4e20-be1f-101781b8c81f" providerId="AD" clId="Web-{0D03DD4D-680B-1323-DD97-D31019CD3305}" dt="2025-11-24T13:59:43.320" v="261"/>
          <ac:spMkLst>
            <pc:docMk/>
            <pc:sldMk cId="109857222" sldId="256"/>
            <ac:spMk id="24" creationId="{6EEA2DBD-9E1E-4521-8C01-F32AD18A89E3}"/>
          </ac:spMkLst>
        </pc:spChg>
        <pc:spChg chg="add">
          <ac:chgData name="Amanda Barlow (2506923)" userId="S::2506923@student.uwtsd.ac.uk::e2f71f70-9c2a-4e20-be1f-101781b8c81f" providerId="AD" clId="Web-{0D03DD4D-680B-1323-DD97-D31019CD3305}" dt="2025-11-24T13:59:43.320" v="261"/>
          <ac:spMkLst>
            <pc:docMk/>
            <pc:sldMk cId="109857222" sldId="256"/>
            <ac:spMk id="26" creationId="{15BBD2C1-BA9B-46A9-A27A-33498B169272}"/>
          </ac:spMkLst>
        </pc:spChg>
        <pc:picChg chg="add mod">
          <ac:chgData name="Amanda Barlow (2506923)" userId="S::2506923@student.uwtsd.ac.uk::e2f71f70-9c2a-4e20-be1f-101781b8c81f" providerId="AD" clId="Web-{0D03DD4D-680B-1323-DD97-D31019CD3305}" dt="2025-11-25T15:15:14.646" v="3472" actId="14100"/>
          <ac:picMkLst>
            <pc:docMk/>
            <pc:sldMk cId="109857222" sldId="256"/>
            <ac:picMk id="4" creationId="{15453043-DFB8-504F-781A-45A237E11DD8}"/>
          </ac:picMkLst>
        </pc:picChg>
      </pc:sldChg>
      <pc:sldChg chg="addSp delSp modSp new mod setBg">
        <pc:chgData name="Amanda Barlow (2506923)" userId="S::2506923@student.uwtsd.ac.uk::e2f71f70-9c2a-4e20-be1f-101781b8c81f" providerId="AD" clId="Web-{0D03DD4D-680B-1323-DD97-D31019CD3305}" dt="2025-11-25T15:57:56.313" v="3557" actId="20577"/>
        <pc:sldMkLst>
          <pc:docMk/>
          <pc:sldMk cId="231426559" sldId="257"/>
        </pc:sldMkLst>
        <pc:spChg chg="add mod">
          <ac:chgData name="Amanda Barlow (2506923)" userId="S::2506923@student.uwtsd.ac.uk::e2f71f70-9c2a-4e20-be1f-101781b8c81f" providerId="AD" clId="Web-{0D03DD4D-680B-1323-DD97-D31019CD3305}" dt="2025-11-25T15:57:56.313" v="3557" actId="20577"/>
          <ac:spMkLst>
            <pc:docMk/>
            <pc:sldMk cId="231426559" sldId="257"/>
            <ac:spMk id="3" creationId="{1BBCAC53-F36D-0119-8D58-87E7B6029249}"/>
          </ac:spMkLst>
        </pc:spChg>
        <pc:spChg chg="add">
          <ac:chgData name="Amanda Barlow (2506923)" userId="S::2506923@student.uwtsd.ac.uk::e2f71f70-9c2a-4e20-be1f-101781b8c81f" providerId="AD" clId="Web-{0D03DD4D-680B-1323-DD97-D31019CD3305}" dt="2025-11-25T15:38:02.432" v="3505"/>
          <ac:spMkLst>
            <pc:docMk/>
            <pc:sldMk cId="231426559" sldId="257"/>
            <ac:spMk id="35" creationId="{87BD1F4E-A66D-4C06-86DA-8D56CA7A3B41}"/>
          </ac:spMkLst>
        </pc:spChg>
        <pc:grpChg chg="add">
          <ac:chgData name="Amanda Barlow (2506923)" userId="S::2506923@student.uwtsd.ac.uk::e2f71f70-9c2a-4e20-be1f-101781b8c81f" providerId="AD" clId="Web-{0D03DD4D-680B-1323-DD97-D31019CD3305}" dt="2025-11-25T15:38:02.432" v="3505"/>
          <ac:grpSpMkLst>
            <pc:docMk/>
            <pc:sldMk cId="231426559" sldId="257"/>
            <ac:grpSpMk id="10" creationId="{D920209C-E85B-4D6F-A56F-724F5ADA811C}"/>
          </ac:grpSpMkLst>
        </pc:grpChg>
        <pc:grpChg chg="add">
          <ac:chgData name="Amanda Barlow (2506923)" userId="S::2506923@student.uwtsd.ac.uk::e2f71f70-9c2a-4e20-be1f-101781b8c81f" providerId="AD" clId="Web-{0D03DD4D-680B-1323-DD97-D31019CD3305}" dt="2025-11-25T15:38:02.432" v="3505"/>
          <ac:grpSpMkLst>
            <pc:docMk/>
            <pc:sldMk cId="231426559" sldId="257"/>
            <ac:grpSpMk id="24" creationId="{3523416A-383B-4FDC-B4C9-D8EDDFE9C043}"/>
          </ac:grpSpMkLst>
        </pc:grpChg>
      </pc:sldChg>
      <pc:sldChg chg="addSp delSp modSp new">
        <pc:chgData name="Amanda Barlow (2506923)" userId="S::2506923@student.uwtsd.ac.uk::e2f71f70-9c2a-4e20-be1f-101781b8c81f" providerId="AD" clId="Web-{0D03DD4D-680B-1323-DD97-D31019CD3305}" dt="2025-11-25T16:02:40.975" v="3588" actId="20577"/>
        <pc:sldMkLst>
          <pc:docMk/>
          <pc:sldMk cId="202498927" sldId="258"/>
        </pc:sldMkLst>
        <pc:spChg chg="mod">
          <ac:chgData name="Amanda Barlow (2506923)" userId="S::2506923@student.uwtsd.ac.uk::e2f71f70-9c2a-4e20-be1f-101781b8c81f" providerId="AD" clId="Web-{0D03DD4D-680B-1323-DD97-D31019CD3305}" dt="2025-11-25T16:01:50.286" v="3575" actId="20577"/>
          <ac:spMkLst>
            <pc:docMk/>
            <pc:sldMk cId="202498927" sldId="258"/>
            <ac:spMk id="2" creationId="{56107055-260C-E43A-194C-E23A4CACDF15}"/>
          </ac:spMkLst>
        </pc:spChg>
        <pc:spChg chg="mod">
          <ac:chgData name="Amanda Barlow (2506923)" userId="S::2506923@student.uwtsd.ac.uk::e2f71f70-9c2a-4e20-be1f-101781b8c81f" providerId="AD" clId="Web-{0D03DD4D-680B-1323-DD97-D31019CD3305}" dt="2025-11-25T16:02:40.975" v="3588" actId="20577"/>
          <ac:spMkLst>
            <pc:docMk/>
            <pc:sldMk cId="202498927" sldId="258"/>
            <ac:spMk id="3" creationId="{BC4474FB-62AD-3B61-7ED8-78CBFBD1A5B8}"/>
          </ac:spMkLst>
        </pc:spChg>
        <pc:spChg chg="mod">
          <ac:chgData name="Amanda Barlow (2506923)" userId="S::2506923@student.uwtsd.ac.uk::e2f71f70-9c2a-4e20-be1f-101781b8c81f" providerId="AD" clId="Web-{0D03DD4D-680B-1323-DD97-D31019CD3305}" dt="2025-11-25T16:00:26.332" v="3569" actId="1076"/>
          <ac:spMkLst>
            <pc:docMk/>
            <pc:sldMk cId="202498927" sldId="258"/>
            <ac:spMk id="4" creationId="{D15FFE56-F3AE-C74C-F0BF-BD0748F79894}"/>
          </ac:spMkLst>
        </pc:spChg>
        <pc:picChg chg="add mod">
          <ac:chgData name="Amanda Barlow (2506923)" userId="S::2506923@student.uwtsd.ac.uk::e2f71f70-9c2a-4e20-be1f-101781b8c81f" providerId="AD" clId="Web-{0D03DD4D-680B-1323-DD97-D31019CD3305}" dt="2025-11-25T15:38:19.152" v="3507" actId="14100"/>
          <ac:picMkLst>
            <pc:docMk/>
            <pc:sldMk cId="202498927" sldId="258"/>
            <ac:picMk id="5" creationId="{7C8E5081-7105-E579-45B2-713C5DBE8257}"/>
          </ac:picMkLst>
        </pc:picChg>
      </pc:sldChg>
      <pc:sldChg chg="addSp modSp add replId">
        <pc:chgData name="Amanda Barlow (2506923)" userId="S::2506923@student.uwtsd.ac.uk::e2f71f70-9c2a-4e20-be1f-101781b8c81f" providerId="AD" clId="Web-{0D03DD4D-680B-1323-DD97-D31019CD3305}" dt="2025-11-25T15:57:11.234" v="3554" actId="20577"/>
        <pc:sldMkLst>
          <pc:docMk/>
          <pc:sldMk cId="591958340" sldId="264"/>
        </pc:sldMkLst>
        <pc:spChg chg="mod">
          <ac:chgData name="Amanda Barlow (2506923)" userId="S::2506923@student.uwtsd.ac.uk::e2f71f70-9c2a-4e20-be1f-101781b8c81f" providerId="AD" clId="Web-{0D03DD4D-680B-1323-DD97-D31019CD3305}" dt="2025-11-25T15:57:01.452" v="3553" actId="20577"/>
          <ac:spMkLst>
            <pc:docMk/>
            <pc:sldMk cId="591958340" sldId="264"/>
            <ac:spMk id="2" creationId="{551371DE-A043-269F-4A61-209B53E7C58F}"/>
          </ac:spMkLst>
        </pc:spChg>
        <pc:spChg chg="mod">
          <ac:chgData name="Amanda Barlow (2506923)" userId="S::2506923@student.uwtsd.ac.uk::e2f71f70-9c2a-4e20-be1f-101781b8c81f" providerId="AD" clId="Web-{0D03DD4D-680B-1323-DD97-D31019CD3305}" dt="2025-11-25T15:57:11.234" v="3554" actId="20577"/>
          <ac:spMkLst>
            <pc:docMk/>
            <pc:sldMk cId="591958340" sldId="264"/>
            <ac:spMk id="3" creationId="{55109866-93BF-23BD-6451-C99C087EFD83}"/>
          </ac:spMkLst>
        </pc:spChg>
        <pc:spChg chg="mod">
          <ac:chgData name="Amanda Barlow (2506923)" userId="S::2506923@student.uwtsd.ac.uk::e2f71f70-9c2a-4e20-be1f-101781b8c81f" providerId="AD" clId="Web-{0D03DD4D-680B-1323-DD97-D31019CD3305}" dt="2025-11-25T15:08:36.219" v="3429" actId="20577"/>
          <ac:spMkLst>
            <pc:docMk/>
            <pc:sldMk cId="591958340" sldId="264"/>
            <ac:spMk id="4" creationId="{003BE5CA-77CD-2A57-9DA0-458C3E1373E4}"/>
          </ac:spMkLst>
        </pc:spChg>
        <pc:picChg chg="add mod">
          <ac:chgData name="Amanda Barlow (2506923)" userId="S::2506923@student.uwtsd.ac.uk::e2f71f70-9c2a-4e20-be1f-101781b8c81f" providerId="AD" clId="Web-{0D03DD4D-680B-1323-DD97-D31019CD3305}" dt="2025-11-25T15:51:49.985" v="3528" actId="1076"/>
          <ac:picMkLst>
            <pc:docMk/>
            <pc:sldMk cId="591958340" sldId="264"/>
            <ac:picMk id="5" creationId="{B7A43A43-297F-EBAA-EA7A-66BEACE66346}"/>
          </ac:picMkLst>
        </pc:picChg>
      </pc:sldChg>
      <pc:sldChg chg="addSp modSp new mod setBg">
        <pc:chgData name="Amanda Barlow (2506923)" userId="S::2506923@student.uwtsd.ac.uk::e2f71f70-9c2a-4e20-be1f-101781b8c81f" providerId="AD" clId="Web-{0D03DD4D-680B-1323-DD97-D31019CD3305}" dt="2025-11-25T15:56:16.763" v="3549" actId="20577"/>
        <pc:sldMkLst>
          <pc:docMk/>
          <pc:sldMk cId="1391947368" sldId="266"/>
        </pc:sldMkLst>
        <pc:spChg chg="mod">
          <ac:chgData name="Amanda Barlow (2506923)" userId="S::2506923@student.uwtsd.ac.uk::e2f71f70-9c2a-4e20-be1f-101781b8c81f" providerId="AD" clId="Web-{0D03DD4D-680B-1323-DD97-D31019CD3305}" dt="2025-11-25T15:55:54.747" v="3547" actId="20577"/>
          <ac:spMkLst>
            <pc:docMk/>
            <pc:sldMk cId="1391947368" sldId="266"/>
            <ac:spMk id="2" creationId="{DC2DEFF1-19EC-E1F1-AAB8-3CE195418BBC}"/>
          </ac:spMkLst>
        </pc:spChg>
        <pc:spChg chg="mod">
          <ac:chgData name="Amanda Barlow (2506923)" userId="S::2506923@student.uwtsd.ac.uk::e2f71f70-9c2a-4e20-be1f-101781b8c81f" providerId="AD" clId="Web-{0D03DD4D-680B-1323-DD97-D31019CD3305}" dt="2025-11-25T15:56:16.763" v="3549" actId="20577"/>
          <ac:spMkLst>
            <pc:docMk/>
            <pc:sldMk cId="1391947368" sldId="266"/>
            <ac:spMk id="3" creationId="{3EB0298A-9CA5-A69C-6DCF-80125F281BBF}"/>
          </ac:spMkLst>
        </pc:spChg>
        <pc:picChg chg="add mod">
          <ac:chgData name="Amanda Barlow (2506923)" userId="S::2506923@student.uwtsd.ac.uk::e2f71f70-9c2a-4e20-be1f-101781b8c81f" providerId="AD" clId="Web-{0D03DD4D-680B-1323-DD97-D31019CD3305}" dt="2025-11-25T15:39:02.966" v="3510"/>
          <ac:picMkLst>
            <pc:docMk/>
            <pc:sldMk cId="1391947368" sldId="266"/>
            <ac:picMk id="5" creationId="{CCA1770C-8E67-60B0-112A-CEADD9E2DD98}"/>
          </ac:picMkLst>
        </pc:picChg>
      </pc:sldChg>
      <pc:sldChg chg="addSp modSp new mod setBg">
        <pc:chgData name="Amanda Barlow (2506923)" userId="S::2506923@student.uwtsd.ac.uk::e2f71f70-9c2a-4e20-be1f-101781b8c81f" providerId="AD" clId="Web-{0D03DD4D-680B-1323-DD97-D31019CD3305}" dt="2025-11-25T16:03:49.272" v="3589" actId="20577"/>
        <pc:sldMkLst>
          <pc:docMk/>
          <pc:sldMk cId="3667521005" sldId="268"/>
        </pc:sldMkLst>
        <pc:spChg chg="mod">
          <ac:chgData name="Amanda Barlow (2506923)" userId="S::2506923@student.uwtsd.ac.uk::e2f71f70-9c2a-4e20-be1f-101781b8c81f" providerId="AD" clId="Web-{0D03DD4D-680B-1323-DD97-D31019CD3305}" dt="2025-11-25T16:03:49.272" v="3589" actId="20577"/>
          <ac:spMkLst>
            <pc:docMk/>
            <pc:sldMk cId="3667521005" sldId="268"/>
            <ac:spMk id="2" creationId="{375A6761-43C7-AA55-1179-E27B7C91D95B}"/>
          </ac:spMkLst>
        </pc:spChg>
        <pc:spChg chg="mod">
          <ac:chgData name="Amanda Barlow (2506923)" userId="S::2506923@student.uwtsd.ac.uk::e2f71f70-9c2a-4e20-be1f-101781b8c81f" providerId="AD" clId="Web-{0D03DD4D-680B-1323-DD97-D31019CD3305}" dt="2025-11-25T15:37:07.555" v="3504"/>
          <ac:spMkLst>
            <pc:docMk/>
            <pc:sldMk cId="3667521005" sldId="268"/>
            <ac:spMk id="3" creationId="{19BE6F74-802F-F551-94F7-6139F6CAE73B}"/>
          </ac:spMkLst>
        </pc:spChg>
      </pc:sldChg>
      <pc:sldMasterChg chg="add addSldLayout modSldLayout">
        <pc:chgData name="Amanda Barlow (2506923)" userId="S::2506923@student.uwtsd.ac.uk::e2f71f70-9c2a-4e20-be1f-101781b8c81f" providerId="AD" clId="Web-{0D03DD4D-680B-1323-DD97-D31019CD3305}" dt="2025-11-24T13:05:18.654" v="6"/>
        <pc:sldMasterMkLst>
          <pc:docMk/>
          <pc:sldMasterMk cId="3373670585" sldId="2147483746"/>
        </pc:sldMasterMkLst>
        <pc:sldLayoutChg chg="add mod replId">
          <pc:chgData name="Amanda Barlow (2506923)" userId="S::2506923@student.uwtsd.ac.uk::e2f71f70-9c2a-4e20-be1f-101781b8c81f" providerId="AD" clId="Web-{0D03DD4D-680B-1323-DD97-D31019CD3305}" dt="2025-11-24T13:05:18.654" v="6"/>
          <pc:sldLayoutMkLst>
            <pc:docMk/>
            <pc:sldMasterMk cId="3373670585" sldId="2147483746"/>
            <pc:sldLayoutMk cId="1698514674" sldId="2147483747"/>
          </pc:sldLayoutMkLst>
        </pc:sldLayoutChg>
        <pc:sldLayoutChg chg="add mod replId">
          <pc:chgData name="Amanda Barlow (2506923)" userId="S::2506923@student.uwtsd.ac.uk::e2f71f70-9c2a-4e20-be1f-101781b8c81f" providerId="AD" clId="Web-{0D03DD4D-680B-1323-DD97-D31019CD3305}" dt="2025-11-24T13:05:18.654" v="6"/>
          <pc:sldLayoutMkLst>
            <pc:docMk/>
            <pc:sldMasterMk cId="3373670585" sldId="2147483746"/>
            <pc:sldLayoutMk cId="3333791493" sldId="2147483748"/>
          </pc:sldLayoutMkLst>
        </pc:sldLayoutChg>
        <pc:sldLayoutChg chg="add mod replId">
          <pc:chgData name="Amanda Barlow (2506923)" userId="S::2506923@student.uwtsd.ac.uk::e2f71f70-9c2a-4e20-be1f-101781b8c81f" providerId="AD" clId="Web-{0D03DD4D-680B-1323-DD97-D31019CD3305}" dt="2025-11-24T13:05:18.654" v="6"/>
          <pc:sldLayoutMkLst>
            <pc:docMk/>
            <pc:sldMasterMk cId="3373670585" sldId="2147483746"/>
            <pc:sldLayoutMk cId="4240888457" sldId="2147483749"/>
          </pc:sldLayoutMkLst>
        </pc:sldLayoutChg>
        <pc:sldLayoutChg chg="add mod replId">
          <pc:chgData name="Amanda Barlow (2506923)" userId="S::2506923@student.uwtsd.ac.uk::e2f71f70-9c2a-4e20-be1f-101781b8c81f" providerId="AD" clId="Web-{0D03DD4D-680B-1323-DD97-D31019CD3305}" dt="2025-11-24T13:05:18.654" v="6"/>
          <pc:sldLayoutMkLst>
            <pc:docMk/>
            <pc:sldMasterMk cId="3373670585" sldId="2147483746"/>
            <pc:sldLayoutMk cId="3892855955" sldId="2147483750"/>
          </pc:sldLayoutMkLst>
        </pc:sldLayoutChg>
        <pc:sldLayoutChg chg="add mod replId">
          <pc:chgData name="Amanda Barlow (2506923)" userId="S::2506923@student.uwtsd.ac.uk::e2f71f70-9c2a-4e20-be1f-101781b8c81f" providerId="AD" clId="Web-{0D03DD4D-680B-1323-DD97-D31019CD3305}" dt="2025-11-24T13:05:18.654" v="6"/>
          <pc:sldLayoutMkLst>
            <pc:docMk/>
            <pc:sldMasterMk cId="3373670585" sldId="2147483746"/>
            <pc:sldLayoutMk cId="1552163450" sldId="2147483751"/>
          </pc:sldLayoutMkLst>
        </pc:sldLayoutChg>
        <pc:sldLayoutChg chg="add mod replId">
          <pc:chgData name="Amanda Barlow (2506923)" userId="S::2506923@student.uwtsd.ac.uk::e2f71f70-9c2a-4e20-be1f-101781b8c81f" providerId="AD" clId="Web-{0D03DD4D-680B-1323-DD97-D31019CD3305}" dt="2025-11-24T13:05:18.654" v="6"/>
          <pc:sldLayoutMkLst>
            <pc:docMk/>
            <pc:sldMasterMk cId="3373670585" sldId="2147483746"/>
            <pc:sldLayoutMk cId="2032142380" sldId="2147483752"/>
          </pc:sldLayoutMkLst>
        </pc:sldLayoutChg>
        <pc:sldLayoutChg chg="add mod replId">
          <pc:chgData name="Amanda Barlow (2506923)" userId="S::2506923@student.uwtsd.ac.uk::e2f71f70-9c2a-4e20-be1f-101781b8c81f" providerId="AD" clId="Web-{0D03DD4D-680B-1323-DD97-D31019CD3305}" dt="2025-11-24T13:05:18.654" v="6"/>
          <pc:sldLayoutMkLst>
            <pc:docMk/>
            <pc:sldMasterMk cId="3373670585" sldId="2147483746"/>
            <pc:sldLayoutMk cId="1035407561" sldId="2147483753"/>
          </pc:sldLayoutMkLst>
        </pc:sldLayoutChg>
        <pc:sldLayoutChg chg="add mod replId">
          <pc:chgData name="Amanda Barlow (2506923)" userId="S::2506923@student.uwtsd.ac.uk::e2f71f70-9c2a-4e20-be1f-101781b8c81f" providerId="AD" clId="Web-{0D03DD4D-680B-1323-DD97-D31019CD3305}" dt="2025-11-24T13:05:18.654" v="6"/>
          <pc:sldLayoutMkLst>
            <pc:docMk/>
            <pc:sldMasterMk cId="3373670585" sldId="2147483746"/>
            <pc:sldLayoutMk cId="4227600655" sldId="2147483754"/>
          </pc:sldLayoutMkLst>
        </pc:sldLayoutChg>
        <pc:sldLayoutChg chg="add mod replId">
          <pc:chgData name="Amanda Barlow (2506923)" userId="S::2506923@student.uwtsd.ac.uk::e2f71f70-9c2a-4e20-be1f-101781b8c81f" providerId="AD" clId="Web-{0D03DD4D-680B-1323-DD97-D31019CD3305}" dt="2025-11-24T13:05:18.654" v="6"/>
          <pc:sldLayoutMkLst>
            <pc:docMk/>
            <pc:sldMasterMk cId="3373670585" sldId="2147483746"/>
            <pc:sldLayoutMk cId="1945896289" sldId="2147483755"/>
          </pc:sldLayoutMkLst>
        </pc:sldLayoutChg>
        <pc:sldLayoutChg chg="add mod replId">
          <pc:chgData name="Amanda Barlow (2506923)" userId="S::2506923@student.uwtsd.ac.uk::e2f71f70-9c2a-4e20-be1f-101781b8c81f" providerId="AD" clId="Web-{0D03DD4D-680B-1323-DD97-D31019CD3305}" dt="2025-11-24T13:05:18.654" v="6"/>
          <pc:sldLayoutMkLst>
            <pc:docMk/>
            <pc:sldMasterMk cId="3373670585" sldId="2147483746"/>
            <pc:sldLayoutMk cId="3493431203" sldId="2147483756"/>
          </pc:sldLayoutMkLst>
        </pc:sldLayoutChg>
        <pc:sldLayoutChg chg="add mod replId">
          <pc:chgData name="Amanda Barlow (2506923)" userId="S::2506923@student.uwtsd.ac.uk::e2f71f70-9c2a-4e20-be1f-101781b8c81f" providerId="AD" clId="Web-{0D03DD4D-680B-1323-DD97-D31019CD3305}" dt="2025-11-24T13:05:18.654" v="6"/>
          <pc:sldLayoutMkLst>
            <pc:docMk/>
            <pc:sldMasterMk cId="3373670585" sldId="2147483746"/>
            <pc:sldLayoutMk cId="2138975023" sldId="2147483757"/>
          </pc:sldLayoutMkLst>
        </pc:sldLayoutChg>
        <pc:sldLayoutChg chg="add mod replId">
          <pc:chgData name="Amanda Barlow (2506923)" userId="S::2506923@student.uwtsd.ac.uk::e2f71f70-9c2a-4e20-be1f-101781b8c81f" providerId="AD" clId="Web-{0D03DD4D-680B-1323-DD97-D31019CD3305}" dt="2025-11-24T13:05:18.654" v="6"/>
          <pc:sldLayoutMkLst>
            <pc:docMk/>
            <pc:sldMasterMk cId="3373670585" sldId="2147483746"/>
            <pc:sldLayoutMk cId="371787761" sldId="2147483758"/>
          </pc:sldLayoutMkLst>
        </pc:sldLayoutChg>
        <pc:sldLayoutChg chg="add mod replId">
          <pc:chgData name="Amanda Barlow (2506923)" userId="S::2506923@student.uwtsd.ac.uk::e2f71f70-9c2a-4e20-be1f-101781b8c81f" providerId="AD" clId="Web-{0D03DD4D-680B-1323-DD97-D31019CD3305}" dt="2025-11-24T13:05:18.654" v="6"/>
          <pc:sldLayoutMkLst>
            <pc:docMk/>
            <pc:sldMasterMk cId="3373670585" sldId="2147483746"/>
            <pc:sldLayoutMk cId="76955087" sldId="2147483759"/>
          </pc:sldLayoutMkLst>
        </pc:sldLayoutChg>
        <pc:sldLayoutChg chg="add mod replId">
          <pc:chgData name="Amanda Barlow (2506923)" userId="S::2506923@student.uwtsd.ac.uk::e2f71f70-9c2a-4e20-be1f-101781b8c81f" providerId="AD" clId="Web-{0D03DD4D-680B-1323-DD97-D31019CD3305}" dt="2025-11-24T13:05:18.654" v="6"/>
          <pc:sldLayoutMkLst>
            <pc:docMk/>
            <pc:sldMasterMk cId="3373670585" sldId="2147483746"/>
            <pc:sldLayoutMk cId="420157427" sldId="2147483760"/>
          </pc:sldLayoutMkLst>
        </pc:sldLayoutChg>
        <pc:sldLayoutChg chg="add mod replId">
          <pc:chgData name="Amanda Barlow (2506923)" userId="S::2506923@student.uwtsd.ac.uk::e2f71f70-9c2a-4e20-be1f-101781b8c81f" providerId="AD" clId="Web-{0D03DD4D-680B-1323-DD97-D31019CD3305}" dt="2025-11-24T13:05:18.654" v="6"/>
          <pc:sldLayoutMkLst>
            <pc:docMk/>
            <pc:sldMasterMk cId="3373670585" sldId="2147483746"/>
            <pc:sldLayoutMk cId="566172384" sldId="2147483761"/>
          </pc:sldLayoutMkLst>
        </pc:sldLayoutChg>
        <pc:sldLayoutChg chg="add mod replId">
          <pc:chgData name="Amanda Barlow (2506923)" userId="S::2506923@student.uwtsd.ac.uk::e2f71f70-9c2a-4e20-be1f-101781b8c81f" providerId="AD" clId="Web-{0D03DD4D-680B-1323-DD97-D31019CD3305}" dt="2025-11-24T13:05:18.654" v="6"/>
          <pc:sldLayoutMkLst>
            <pc:docMk/>
            <pc:sldMasterMk cId="3373670585" sldId="2147483746"/>
            <pc:sldLayoutMk cId="3746041139" sldId="2147483762"/>
          </pc:sldLayoutMkLst>
        </pc:sldLayoutChg>
      </pc:sldMasterChg>
    </pc:docChg>
  </pc:docChgLst>
  <pc:docChgLst>
    <pc:chgData name="Amanda Barlow (2506923)" userId="S::2506923@student.uwtsd.ac.uk::e2f71f70-9c2a-4e20-be1f-101781b8c81f" providerId="AD" clId="Web-{95BFF3B1-909A-2C1C-73E6-7EF3EB5CA32D}"/>
    <pc:docChg chg="modSld">
      <pc:chgData name="Amanda Barlow (2506923)" userId="S::2506923@student.uwtsd.ac.uk::e2f71f70-9c2a-4e20-be1f-101781b8c81f" providerId="AD" clId="Web-{95BFF3B1-909A-2C1C-73E6-7EF3EB5CA32D}" dt="2025-11-30T10:54:52.436" v="170" actId="20577"/>
      <pc:docMkLst>
        <pc:docMk/>
      </pc:docMkLst>
      <pc:sldChg chg="addSp delSp modSp">
        <pc:chgData name="Amanda Barlow (2506923)" userId="S::2506923@student.uwtsd.ac.uk::e2f71f70-9c2a-4e20-be1f-101781b8c81f" providerId="AD" clId="Web-{95BFF3B1-909A-2C1C-73E6-7EF3EB5CA32D}" dt="2025-11-30T10:54:52.436" v="170" actId="20577"/>
        <pc:sldMkLst>
          <pc:docMk/>
          <pc:sldMk cId="231426559" sldId="257"/>
        </pc:sldMkLst>
        <pc:spChg chg="mod">
          <ac:chgData name="Amanda Barlow (2506923)" userId="S::2506923@student.uwtsd.ac.uk::e2f71f70-9c2a-4e20-be1f-101781b8c81f" providerId="AD" clId="Web-{95BFF3B1-909A-2C1C-73E6-7EF3EB5CA32D}" dt="2025-11-30T10:42:55.669" v="18" actId="20577"/>
          <ac:spMkLst>
            <pc:docMk/>
            <pc:sldMk cId="231426559" sldId="257"/>
            <ac:spMk id="3" creationId="{1BBCAC53-F36D-0119-8D58-87E7B6029249}"/>
          </ac:spMkLst>
        </pc:spChg>
        <pc:spChg chg="del">
          <ac:chgData name="Amanda Barlow (2506923)" userId="S::2506923@student.uwtsd.ac.uk::e2f71f70-9c2a-4e20-be1f-101781b8c81f" providerId="AD" clId="Web-{95BFF3B1-909A-2C1C-73E6-7EF3EB5CA32D}" dt="2025-11-30T10:43:06.154" v="19"/>
          <ac:spMkLst>
            <pc:docMk/>
            <pc:sldMk cId="231426559" sldId="257"/>
            <ac:spMk id="9" creationId="{3F047C19-B556-F365-56C7-0188258A0B62}"/>
          </ac:spMkLst>
        </pc:spChg>
        <pc:spChg chg="del">
          <ac:chgData name="Amanda Barlow (2506923)" userId="S::2506923@student.uwtsd.ac.uk::e2f71f70-9c2a-4e20-be1f-101781b8c81f" providerId="AD" clId="Web-{95BFF3B1-909A-2C1C-73E6-7EF3EB5CA32D}" dt="2025-11-30T10:43:06.154" v="20"/>
          <ac:spMkLst>
            <pc:docMk/>
            <pc:sldMk cId="231426559" sldId="257"/>
            <ac:spMk id="22" creationId="{655AE6B0-AC9E-4167-806F-E9DB135FC46B}"/>
          </ac:spMkLst>
        </pc:spChg>
        <pc:graphicFrameChg chg="add del mod modGraphic">
          <ac:chgData name="Amanda Barlow (2506923)" userId="S::2506923@student.uwtsd.ac.uk::e2f71f70-9c2a-4e20-be1f-101781b8c81f" providerId="AD" clId="Web-{95BFF3B1-909A-2C1C-73E6-7EF3EB5CA32D}" dt="2025-11-30T10:54:52.436" v="170" actId="20577"/>
          <ac:graphicFrameMkLst>
            <pc:docMk/>
            <pc:sldMk cId="231426559" sldId="257"/>
            <ac:graphicFrameMk id="6" creationId="{679F639E-3BDA-E7A1-076C-BC7678A0E1B5}"/>
          </ac:graphicFrameMkLst>
        </pc:graphicFrameChg>
      </pc:sldChg>
    </pc:docChg>
  </pc:docChgLst>
  <pc:docChgLst>
    <pc:chgData name="Amanda Barlow (2506923)" userId="S::2506923@student.uwtsd.ac.uk::e2f71f70-9c2a-4e20-be1f-101781b8c81f" providerId="AD" clId="Web-{A753488C-45D1-12EF-E297-7AD02D525E22}"/>
    <pc:docChg chg="addSld delSld modSld sldOrd">
      <pc:chgData name="Amanda Barlow (2506923)" userId="S::2506923@student.uwtsd.ac.uk::e2f71f70-9c2a-4e20-be1f-101781b8c81f" providerId="AD" clId="Web-{A753488C-45D1-12EF-E297-7AD02D525E22}" dt="2025-11-30T13:08:27.297" v="529" actId="1076"/>
      <pc:docMkLst>
        <pc:docMk/>
      </pc:docMkLst>
      <pc:sldChg chg="modSp">
        <pc:chgData name="Amanda Barlow (2506923)" userId="S::2506923@student.uwtsd.ac.uk::e2f71f70-9c2a-4e20-be1f-101781b8c81f" providerId="AD" clId="Web-{A753488C-45D1-12EF-E297-7AD02D525E22}" dt="2025-11-30T11:29:49.223" v="140" actId="20577"/>
        <pc:sldMkLst>
          <pc:docMk/>
          <pc:sldMk cId="231426559" sldId="257"/>
        </pc:sldMkLst>
        <pc:spChg chg="mod">
          <ac:chgData name="Amanda Barlow (2506923)" userId="S::2506923@student.uwtsd.ac.uk::e2f71f70-9c2a-4e20-be1f-101781b8c81f" providerId="AD" clId="Web-{A753488C-45D1-12EF-E297-7AD02D525E22}" dt="2025-11-30T11:27:27.861" v="132" actId="20577"/>
          <ac:spMkLst>
            <pc:docMk/>
            <pc:sldMk cId="231426559" sldId="257"/>
            <ac:spMk id="3" creationId="{1BBCAC53-F36D-0119-8D58-87E7B6029249}"/>
          </ac:spMkLst>
        </pc:spChg>
        <pc:graphicFrameChg chg="modGraphic">
          <ac:chgData name="Amanda Barlow (2506923)" userId="S::2506923@student.uwtsd.ac.uk::e2f71f70-9c2a-4e20-be1f-101781b8c81f" providerId="AD" clId="Web-{A753488C-45D1-12EF-E297-7AD02D525E22}" dt="2025-11-30T11:29:49.223" v="140" actId="20577"/>
          <ac:graphicFrameMkLst>
            <pc:docMk/>
            <pc:sldMk cId="231426559" sldId="257"/>
            <ac:graphicFrameMk id="6" creationId="{679F639E-3BDA-E7A1-076C-BC7678A0E1B5}"/>
          </ac:graphicFrameMkLst>
        </pc:graphicFrameChg>
      </pc:sldChg>
      <pc:sldChg chg="modSp">
        <pc:chgData name="Amanda Barlow (2506923)" userId="S::2506923@student.uwtsd.ac.uk::e2f71f70-9c2a-4e20-be1f-101781b8c81f" providerId="AD" clId="Web-{A753488C-45D1-12EF-E297-7AD02D525E22}" dt="2025-11-30T11:36:45.541" v="147" actId="20577"/>
        <pc:sldMkLst>
          <pc:docMk/>
          <pc:sldMk cId="202498927" sldId="258"/>
        </pc:sldMkLst>
        <pc:spChg chg="mod">
          <ac:chgData name="Amanda Barlow (2506923)" userId="S::2506923@student.uwtsd.ac.uk::e2f71f70-9c2a-4e20-be1f-101781b8c81f" providerId="AD" clId="Web-{A753488C-45D1-12EF-E297-7AD02D525E22}" dt="2025-11-30T11:36:38.259" v="142" actId="20577"/>
          <ac:spMkLst>
            <pc:docMk/>
            <pc:sldMk cId="202498927" sldId="258"/>
            <ac:spMk id="3" creationId="{BC4474FB-62AD-3B61-7ED8-78CBFBD1A5B8}"/>
          </ac:spMkLst>
        </pc:spChg>
        <pc:spChg chg="mod">
          <ac:chgData name="Amanda Barlow (2506923)" userId="S::2506923@student.uwtsd.ac.uk::e2f71f70-9c2a-4e20-be1f-101781b8c81f" providerId="AD" clId="Web-{A753488C-45D1-12EF-E297-7AD02D525E22}" dt="2025-11-30T11:36:45.541" v="147" actId="20577"/>
          <ac:spMkLst>
            <pc:docMk/>
            <pc:sldMk cId="202498927" sldId="258"/>
            <ac:spMk id="4" creationId="{D15FFE56-F3AE-C74C-F0BF-BD0748F79894}"/>
          </ac:spMkLst>
        </pc:spChg>
      </pc:sldChg>
      <pc:sldChg chg="modSp">
        <pc:chgData name="Amanda Barlow (2506923)" userId="S::2506923@student.uwtsd.ac.uk::e2f71f70-9c2a-4e20-be1f-101781b8c81f" providerId="AD" clId="Web-{A753488C-45D1-12EF-E297-7AD02D525E22}" dt="2025-11-30T12:37:51.973" v="377" actId="14100"/>
        <pc:sldMkLst>
          <pc:docMk/>
          <pc:sldMk cId="591958340" sldId="264"/>
        </pc:sldMkLst>
        <pc:spChg chg="mod">
          <ac:chgData name="Amanda Barlow (2506923)" userId="S::2506923@student.uwtsd.ac.uk::e2f71f70-9c2a-4e20-be1f-101781b8c81f" providerId="AD" clId="Web-{A753488C-45D1-12EF-E297-7AD02D525E22}" dt="2025-11-30T11:37:33.870" v="154" actId="20577"/>
          <ac:spMkLst>
            <pc:docMk/>
            <pc:sldMk cId="591958340" sldId="264"/>
            <ac:spMk id="2" creationId="{551371DE-A043-269F-4A61-209B53E7C58F}"/>
          </ac:spMkLst>
        </pc:spChg>
        <pc:spChg chg="mod">
          <ac:chgData name="Amanda Barlow (2506923)" userId="S::2506923@student.uwtsd.ac.uk::e2f71f70-9c2a-4e20-be1f-101781b8c81f" providerId="AD" clId="Web-{A753488C-45D1-12EF-E297-7AD02D525E22}" dt="2025-11-30T11:53:21.476" v="328" actId="20577"/>
          <ac:spMkLst>
            <pc:docMk/>
            <pc:sldMk cId="591958340" sldId="264"/>
            <ac:spMk id="3" creationId="{55109866-93BF-23BD-6451-C99C087EFD83}"/>
          </ac:spMkLst>
        </pc:spChg>
        <pc:spChg chg="mod">
          <ac:chgData name="Amanda Barlow (2506923)" userId="S::2506923@student.uwtsd.ac.uk::e2f71f70-9c2a-4e20-be1f-101781b8c81f" providerId="AD" clId="Web-{A753488C-45D1-12EF-E297-7AD02D525E22}" dt="2025-11-30T11:52:09.099" v="318" actId="14100"/>
          <ac:spMkLst>
            <pc:docMk/>
            <pc:sldMk cId="591958340" sldId="264"/>
            <ac:spMk id="4" creationId="{003BE5CA-77CD-2A57-9DA0-458C3E1373E4}"/>
          </ac:spMkLst>
        </pc:spChg>
        <pc:picChg chg="mod">
          <ac:chgData name="Amanda Barlow (2506923)" userId="S::2506923@student.uwtsd.ac.uk::e2f71f70-9c2a-4e20-be1f-101781b8c81f" providerId="AD" clId="Web-{A753488C-45D1-12EF-E297-7AD02D525E22}" dt="2025-11-30T12:37:51.973" v="377" actId="14100"/>
          <ac:picMkLst>
            <pc:docMk/>
            <pc:sldMk cId="591958340" sldId="264"/>
            <ac:picMk id="5" creationId="{B7A43A43-297F-EBAA-EA7A-66BEACE66346}"/>
          </ac:picMkLst>
        </pc:picChg>
      </pc:sldChg>
      <pc:sldChg chg="modSp del ord">
        <pc:chgData name="Amanda Barlow (2506923)" userId="S::2506923@student.uwtsd.ac.uk::e2f71f70-9c2a-4e20-be1f-101781b8c81f" providerId="AD" clId="Web-{A753488C-45D1-12EF-E297-7AD02D525E22}" dt="2025-11-30T12:39:58.435" v="382"/>
        <pc:sldMkLst>
          <pc:docMk/>
          <pc:sldMk cId="3329504849" sldId="265"/>
        </pc:sldMkLst>
        <pc:spChg chg="mod">
          <ac:chgData name="Amanda Barlow (2506923)" userId="S::2506923@student.uwtsd.ac.uk::e2f71f70-9c2a-4e20-be1f-101781b8c81f" providerId="AD" clId="Web-{A753488C-45D1-12EF-E297-7AD02D525E22}" dt="2025-11-30T11:39:31.778" v="170" actId="20577"/>
          <ac:spMkLst>
            <pc:docMk/>
            <pc:sldMk cId="3329504849" sldId="265"/>
            <ac:spMk id="3" creationId="{B86975A6-9A98-04FB-2ABB-C3437C4147F7}"/>
          </ac:spMkLst>
        </pc:spChg>
      </pc:sldChg>
      <pc:sldChg chg="addSp modSp ord">
        <pc:chgData name="Amanda Barlow (2506923)" userId="S::2506923@student.uwtsd.ac.uk::e2f71f70-9c2a-4e20-be1f-101781b8c81f" providerId="AD" clId="Web-{A753488C-45D1-12EF-E297-7AD02D525E22}" dt="2025-11-30T12:39:16.682" v="380"/>
        <pc:sldMkLst>
          <pc:docMk/>
          <pc:sldMk cId="1391947368" sldId="266"/>
        </pc:sldMkLst>
        <pc:spChg chg="mod">
          <ac:chgData name="Amanda Barlow (2506923)" userId="S::2506923@student.uwtsd.ac.uk::e2f71f70-9c2a-4e20-be1f-101781b8c81f" providerId="AD" clId="Web-{A753488C-45D1-12EF-E297-7AD02D525E22}" dt="2025-11-30T12:37:15.176" v="375" actId="20577"/>
          <ac:spMkLst>
            <pc:docMk/>
            <pc:sldMk cId="1391947368" sldId="266"/>
            <ac:spMk id="2" creationId="{DC2DEFF1-19EC-E1F1-AAB8-3CE195418BBC}"/>
          </ac:spMkLst>
        </pc:spChg>
        <pc:spChg chg="mod">
          <ac:chgData name="Amanda Barlow (2506923)" userId="S::2506923@student.uwtsd.ac.uk::e2f71f70-9c2a-4e20-be1f-101781b8c81f" providerId="AD" clId="Web-{A753488C-45D1-12EF-E297-7AD02D525E22}" dt="2025-11-30T11:43:52.266" v="214" actId="20577"/>
          <ac:spMkLst>
            <pc:docMk/>
            <pc:sldMk cId="1391947368" sldId="266"/>
            <ac:spMk id="3" creationId="{3EB0298A-9CA5-A69C-6DCF-80125F281BBF}"/>
          </ac:spMkLst>
        </pc:spChg>
        <pc:spChg chg="add mod">
          <ac:chgData name="Amanda Barlow (2506923)" userId="S::2506923@student.uwtsd.ac.uk::e2f71f70-9c2a-4e20-be1f-101781b8c81f" providerId="AD" clId="Web-{A753488C-45D1-12EF-E297-7AD02D525E22}" dt="2025-11-30T11:43:49.687" v="213" actId="20577"/>
          <ac:spMkLst>
            <pc:docMk/>
            <pc:sldMk cId="1391947368" sldId="266"/>
            <ac:spMk id="6" creationId="{4637B49D-6242-8581-5578-D9C947FDF113}"/>
          </ac:spMkLst>
        </pc:spChg>
      </pc:sldChg>
      <pc:sldChg chg="addSp delSp modSp ord">
        <pc:chgData name="Amanda Barlow (2506923)" userId="S::2506923@student.uwtsd.ac.uk::e2f71f70-9c2a-4e20-be1f-101781b8c81f" providerId="AD" clId="Web-{A753488C-45D1-12EF-E297-7AD02D525E22}" dt="2025-11-30T13:07:20.141" v="518"/>
        <pc:sldMkLst>
          <pc:docMk/>
          <pc:sldMk cId="3667521005" sldId="268"/>
        </pc:sldMkLst>
        <pc:spChg chg="add del mod">
          <ac:chgData name="Amanda Barlow (2506923)" userId="S::2506923@student.uwtsd.ac.uk::e2f71f70-9c2a-4e20-be1f-101781b8c81f" providerId="AD" clId="Web-{A753488C-45D1-12EF-E297-7AD02D525E22}" dt="2025-11-30T12:35:46.425" v="359"/>
          <ac:spMkLst>
            <pc:docMk/>
            <pc:sldMk cId="3667521005" sldId="268"/>
            <ac:spMk id="10" creationId="{6D294681-21A2-1DEC-037C-D8AD6122933D}"/>
          </ac:spMkLst>
        </pc:spChg>
        <pc:spChg chg="add del mod">
          <ac:chgData name="Amanda Barlow (2506923)" userId="S::2506923@student.uwtsd.ac.uk::e2f71f70-9c2a-4e20-be1f-101781b8c81f" providerId="AD" clId="Web-{A753488C-45D1-12EF-E297-7AD02D525E22}" dt="2025-11-30T12:35:55.035" v="362"/>
          <ac:spMkLst>
            <pc:docMk/>
            <pc:sldMk cId="3667521005" sldId="268"/>
            <ac:spMk id="16" creationId="{2E7A84C7-EB80-0E7C-4D06-21FEB756D7E2}"/>
          </ac:spMkLst>
        </pc:spChg>
        <pc:picChg chg="del">
          <ac:chgData name="Amanda Barlow (2506923)" userId="S::2506923@student.uwtsd.ac.uk::e2f71f70-9c2a-4e20-be1f-101781b8c81f" providerId="AD" clId="Web-{A753488C-45D1-12EF-E297-7AD02D525E22}" dt="2025-11-30T12:34:59.722" v="353"/>
          <ac:picMkLst>
            <pc:docMk/>
            <pc:sldMk cId="3667521005" sldId="268"/>
            <ac:picMk id="4" creationId="{CB10DC88-4B90-DE64-E1F6-46D0218A3246}"/>
          </ac:picMkLst>
        </pc:picChg>
        <pc:picChg chg="add mod">
          <ac:chgData name="Amanda Barlow (2506923)" userId="S::2506923@student.uwtsd.ac.uk::e2f71f70-9c2a-4e20-be1f-101781b8c81f" providerId="AD" clId="Web-{A753488C-45D1-12EF-E297-7AD02D525E22}" dt="2025-11-30T12:35:13.847" v="356" actId="14100"/>
          <ac:picMkLst>
            <pc:docMk/>
            <pc:sldMk cId="3667521005" sldId="268"/>
            <ac:picMk id="6" creationId="{6D6FFA07-0F2B-1695-0FC5-C8BAD8128265}"/>
          </ac:picMkLst>
        </pc:picChg>
        <pc:picChg chg="add mod">
          <ac:chgData name="Amanda Barlow (2506923)" userId="S::2506923@student.uwtsd.ac.uk::e2f71f70-9c2a-4e20-be1f-101781b8c81f" providerId="AD" clId="Web-{A753488C-45D1-12EF-E297-7AD02D525E22}" dt="2025-11-30T12:36:17.144" v="364" actId="14100"/>
          <ac:picMkLst>
            <pc:docMk/>
            <pc:sldMk cId="3667521005" sldId="268"/>
            <ac:picMk id="14" creationId="{489F70E9-B1A9-7870-195F-2E703A42F72A}"/>
          </ac:picMkLst>
        </pc:picChg>
      </pc:sldChg>
      <pc:sldChg chg="modSp">
        <pc:chgData name="Amanda Barlow (2506923)" userId="S::2506923@student.uwtsd.ac.uk::e2f71f70-9c2a-4e20-be1f-101781b8c81f" providerId="AD" clId="Web-{A753488C-45D1-12EF-E297-7AD02D525E22}" dt="2025-11-30T13:06:33.781" v="516" actId="20577"/>
        <pc:sldMkLst>
          <pc:docMk/>
          <pc:sldMk cId="2462866197" sldId="272"/>
        </pc:sldMkLst>
        <pc:spChg chg="mod">
          <ac:chgData name="Amanda Barlow (2506923)" userId="S::2506923@student.uwtsd.ac.uk::e2f71f70-9c2a-4e20-be1f-101781b8c81f" providerId="AD" clId="Web-{A753488C-45D1-12EF-E297-7AD02D525E22}" dt="2025-11-30T13:06:27.296" v="515" actId="14100"/>
          <ac:spMkLst>
            <pc:docMk/>
            <pc:sldMk cId="2462866197" sldId="272"/>
            <ac:spMk id="2" creationId="{93A07FAE-139F-CE1E-4A79-DDD7066611BB}"/>
          </ac:spMkLst>
        </pc:spChg>
        <pc:spChg chg="mod">
          <ac:chgData name="Amanda Barlow (2506923)" userId="S::2506923@student.uwtsd.ac.uk::e2f71f70-9c2a-4e20-be1f-101781b8c81f" providerId="AD" clId="Web-{A753488C-45D1-12EF-E297-7AD02D525E22}" dt="2025-11-30T13:06:33.781" v="516" actId="20577"/>
          <ac:spMkLst>
            <pc:docMk/>
            <pc:sldMk cId="2462866197" sldId="272"/>
            <ac:spMk id="3" creationId="{31B4F798-C6BB-F184-6BA9-88E7036E6BF9}"/>
          </ac:spMkLst>
        </pc:spChg>
      </pc:sldChg>
      <pc:sldChg chg="addSp delSp modSp mod setBg setClrOvrMap">
        <pc:chgData name="Amanda Barlow (2506923)" userId="S::2506923@student.uwtsd.ac.uk::e2f71f70-9c2a-4e20-be1f-101781b8c81f" providerId="AD" clId="Web-{A753488C-45D1-12EF-E297-7AD02D525E22}" dt="2025-11-30T13:05:58.937" v="508"/>
        <pc:sldMkLst>
          <pc:docMk/>
          <pc:sldMk cId="1885251123" sldId="275"/>
        </pc:sldMkLst>
        <pc:spChg chg="mod">
          <ac:chgData name="Amanda Barlow (2506923)" userId="S::2506923@student.uwtsd.ac.uk::e2f71f70-9c2a-4e20-be1f-101781b8c81f" providerId="AD" clId="Web-{A753488C-45D1-12EF-E297-7AD02D525E22}" dt="2025-11-30T13:05:58.937" v="508"/>
          <ac:spMkLst>
            <pc:docMk/>
            <pc:sldMk cId="1885251123" sldId="275"/>
            <ac:spMk id="2" creationId="{62FCAAB1-AA95-5248-862F-F9DEBC5321AB}"/>
          </ac:spMkLst>
        </pc:spChg>
        <pc:spChg chg="mod">
          <ac:chgData name="Amanda Barlow (2506923)" userId="S::2506923@student.uwtsd.ac.uk::e2f71f70-9c2a-4e20-be1f-101781b8c81f" providerId="AD" clId="Web-{A753488C-45D1-12EF-E297-7AD02D525E22}" dt="2025-11-30T13:05:58.937" v="508"/>
          <ac:spMkLst>
            <pc:docMk/>
            <pc:sldMk cId="1885251123" sldId="275"/>
            <ac:spMk id="3" creationId="{E5177FA1-0906-0C93-9DAF-03A34582EC94}"/>
          </ac:spMkLst>
        </pc:spChg>
        <pc:spChg chg="add del">
          <ac:chgData name="Amanda Barlow (2506923)" userId="S::2506923@student.uwtsd.ac.uk::e2f71f70-9c2a-4e20-be1f-101781b8c81f" providerId="AD" clId="Web-{A753488C-45D1-12EF-E297-7AD02D525E22}" dt="2025-11-30T13:05:58.937" v="508"/>
          <ac:spMkLst>
            <pc:docMk/>
            <pc:sldMk cId="1885251123" sldId="275"/>
            <ac:spMk id="8" creationId="{86C16C40-7C29-4ACC-B851-7E08E459B596}"/>
          </ac:spMkLst>
        </pc:spChg>
        <pc:spChg chg="add del">
          <ac:chgData name="Amanda Barlow (2506923)" userId="S::2506923@student.uwtsd.ac.uk::e2f71f70-9c2a-4e20-be1f-101781b8c81f" providerId="AD" clId="Web-{A753488C-45D1-12EF-E297-7AD02D525E22}" dt="2025-11-30T13:05:55.265" v="505"/>
          <ac:spMkLst>
            <pc:docMk/>
            <pc:sldMk cId="1885251123" sldId="275"/>
            <ac:spMk id="25" creationId="{603AE127-802C-459A-A612-DB85B67F0DC0}"/>
          </ac:spMkLst>
        </pc:spChg>
        <pc:spChg chg="add del">
          <ac:chgData name="Amanda Barlow (2506923)" userId="S::2506923@student.uwtsd.ac.uk::e2f71f70-9c2a-4e20-be1f-101781b8c81f" providerId="AD" clId="Web-{A753488C-45D1-12EF-E297-7AD02D525E22}" dt="2025-11-30T13:05:55.265" v="505"/>
          <ac:spMkLst>
            <pc:docMk/>
            <pc:sldMk cId="1885251123" sldId="275"/>
            <ac:spMk id="27" creationId="{9323D83D-50D6-4040-A58B-FCEA340F886A}"/>
          </ac:spMkLst>
        </pc:spChg>
        <pc:spChg chg="add del">
          <ac:chgData name="Amanda Barlow (2506923)" userId="S::2506923@student.uwtsd.ac.uk::e2f71f70-9c2a-4e20-be1f-101781b8c81f" providerId="AD" clId="Web-{A753488C-45D1-12EF-E297-7AD02D525E22}" dt="2025-11-30T13:05:55.265" v="505"/>
          <ac:spMkLst>
            <pc:docMk/>
            <pc:sldMk cId="1885251123" sldId="275"/>
            <ac:spMk id="31" creationId="{F10FD715-4DCE-4779-B634-EC78315EA213}"/>
          </ac:spMkLst>
        </pc:spChg>
        <pc:spChg chg="add del">
          <ac:chgData name="Amanda Barlow (2506923)" userId="S::2506923@student.uwtsd.ac.uk::e2f71f70-9c2a-4e20-be1f-101781b8c81f" providerId="AD" clId="Web-{A753488C-45D1-12EF-E297-7AD02D525E22}" dt="2025-11-30T13:05:58.937" v="507"/>
          <ac:spMkLst>
            <pc:docMk/>
            <pc:sldMk cId="1885251123" sldId="275"/>
            <ac:spMk id="33" creationId="{E80B86A7-A1EC-475B-9166-88902B033A38}"/>
          </ac:spMkLst>
        </pc:spChg>
        <pc:spChg chg="add del">
          <ac:chgData name="Amanda Barlow (2506923)" userId="S::2506923@student.uwtsd.ac.uk::e2f71f70-9c2a-4e20-be1f-101781b8c81f" providerId="AD" clId="Web-{A753488C-45D1-12EF-E297-7AD02D525E22}" dt="2025-11-30T13:05:58.937" v="507"/>
          <ac:spMkLst>
            <pc:docMk/>
            <pc:sldMk cId="1885251123" sldId="275"/>
            <ac:spMk id="34" creationId="{C2C29CB1-9F74-4879-A6AF-AEA67B6F1F4D}"/>
          </ac:spMkLst>
        </pc:spChg>
        <pc:spChg chg="add del">
          <ac:chgData name="Amanda Barlow (2506923)" userId="S::2506923@student.uwtsd.ac.uk::e2f71f70-9c2a-4e20-be1f-101781b8c81f" providerId="AD" clId="Web-{A753488C-45D1-12EF-E297-7AD02D525E22}" dt="2025-11-30T13:05:58.937" v="507"/>
          <ac:spMkLst>
            <pc:docMk/>
            <pc:sldMk cId="1885251123" sldId="275"/>
            <ac:spMk id="35" creationId="{7E2C7115-5336-410C-AD71-0F0952A2E5A7}"/>
          </ac:spMkLst>
        </pc:spChg>
        <pc:grpChg chg="add del">
          <ac:chgData name="Amanda Barlow (2506923)" userId="S::2506923@student.uwtsd.ac.uk::e2f71f70-9c2a-4e20-be1f-101781b8c81f" providerId="AD" clId="Web-{A753488C-45D1-12EF-E297-7AD02D525E22}" dt="2025-11-30T13:05:58.937" v="508"/>
          <ac:grpSpMkLst>
            <pc:docMk/>
            <pc:sldMk cId="1885251123" sldId="275"/>
            <ac:grpSpMk id="10" creationId="{CDD733AE-DD5E-4C77-8BCD-72BF12A06BB1}"/>
          </ac:grpSpMkLst>
        </pc:grpChg>
        <pc:cxnChg chg="add del">
          <ac:chgData name="Amanda Barlow (2506923)" userId="S::2506923@student.uwtsd.ac.uk::e2f71f70-9c2a-4e20-be1f-101781b8c81f" providerId="AD" clId="Web-{A753488C-45D1-12EF-E297-7AD02D525E22}" dt="2025-11-30T13:05:55.265" v="505"/>
          <ac:cxnSpMkLst>
            <pc:docMk/>
            <pc:sldMk cId="1885251123" sldId="275"/>
            <ac:cxnSpMk id="29" creationId="{1A1FE6BB-DFB2-4080-9B5E-076EF5DDE67B}"/>
          </ac:cxnSpMkLst>
        </pc:cxnChg>
        <pc:cxnChg chg="add">
          <ac:chgData name="Amanda Barlow (2506923)" userId="S::2506923@student.uwtsd.ac.uk::e2f71f70-9c2a-4e20-be1f-101781b8c81f" providerId="AD" clId="Web-{A753488C-45D1-12EF-E297-7AD02D525E22}" dt="2025-11-30T13:05:58.937" v="508"/>
          <ac:cxnSpMkLst>
            <pc:docMk/>
            <pc:sldMk cId="1885251123" sldId="275"/>
            <ac:cxnSpMk id="37" creationId="{0B5F7E3B-C5F1-40E0-A491-558BAFBC1127}"/>
          </ac:cxnSpMkLst>
        </pc:cxnChg>
      </pc:sldChg>
      <pc:sldChg chg="del">
        <pc:chgData name="Amanda Barlow (2506923)" userId="S::2506923@student.uwtsd.ac.uk::e2f71f70-9c2a-4e20-be1f-101781b8c81f" providerId="AD" clId="Web-{A753488C-45D1-12EF-E297-7AD02D525E22}" dt="2025-11-30T12:48:48.488" v="384"/>
        <pc:sldMkLst>
          <pc:docMk/>
          <pc:sldMk cId="2691396694" sldId="278"/>
        </pc:sldMkLst>
      </pc:sldChg>
      <pc:sldChg chg="modSp">
        <pc:chgData name="Amanda Barlow (2506923)" userId="S::2506923@student.uwtsd.ac.uk::e2f71f70-9c2a-4e20-be1f-101781b8c81f" providerId="AD" clId="Web-{A753488C-45D1-12EF-E297-7AD02D525E22}" dt="2025-11-30T13:08:27.297" v="529" actId="1076"/>
        <pc:sldMkLst>
          <pc:docMk/>
          <pc:sldMk cId="1575326222" sldId="280"/>
        </pc:sldMkLst>
        <pc:graphicFrameChg chg="mod">
          <ac:chgData name="Amanda Barlow (2506923)" userId="S::2506923@student.uwtsd.ac.uk::e2f71f70-9c2a-4e20-be1f-101781b8c81f" providerId="AD" clId="Web-{A753488C-45D1-12EF-E297-7AD02D525E22}" dt="2025-11-30T13:08:27.297" v="529" actId="1076"/>
          <ac:graphicFrameMkLst>
            <pc:docMk/>
            <pc:sldMk cId="1575326222" sldId="280"/>
            <ac:graphicFrameMk id="45" creationId="{45EBA97A-EA69-B516-E019-AE9331CA246E}"/>
          </ac:graphicFrameMkLst>
        </pc:graphicFrameChg>
      </pc:sldChg>
      <pc:sldChg chg="add del replId">
        <pc:chgData name="Amanda Barlow (2506923)" userId="S::2506923@student.uwtsd.ac.uk::e2f71f70-9c2a-4e20-be1f-101781b8c81f" providerId="AD" clId="Web-{A753488C-45D1-12EF-E297-7AD02D525E22}" dt="2025-11-30T12:40:13.482" v="383"/>
        <pc:sldMkLst>
          <pc:docMk/>
          <pc:sldMk cId="1417150993" sldId="281"/>
        </pc:sldMkLst>
      </pc:sldChg>
      <pc:sldChg chg="add replId">
        <pc:chgData name="Amanda Barlow (2506923)" userId="S::2506923@student.uwtsd.ac.uk::e2f71f70-9c2a-4e20-be1f-101781b8c81f" providerId="AD" clId="Web-{A753488C-45D1-12EF-E297-7AD02D525E22}" dt="2025-11-30T12:39:08.479" v="379"/>
        <pc:sldMkLst>
          <pc:docMk/>
          <pc:sldMk cId="4274573136" sldId="282"/>
        </pc:sldMkLst>
      </pc:sldChg>
      <pc:sldChg chg="addSp delSp modSp new mod setBg">
        <pc:chgData name="Amanda Barlow (2506923)" userId="S::2506923@student.uwtsd.ac.uk::e2f71f70-9c2a-4e20-be1f-101781b8c81f" providerId="AD" clId="Web-{A753488C-45D1-12EF-E297-7AD02D525E22}" dt="2025-11-30T13:08:20.204" v="528" actId="20577"/>
        <pc:sldMkLst>
          <pc:docMk/>
          <pc:sldMk cId="1950754338" sldId="283"/>
        </pc:sldMkLst>
        <pc:spChg chg="mod">
          <ac:chgData name="Amanda Barlow (2506923)" userId="S::2506923@student.uwtsd.ac.uk::e2f71f70-9c2a-4e20-be1f-101781b8c81f" providerId="AD" clId="Web-{A753488C-45D1-12EF-E297-7AD02D525E22}" dt="2025-11-30T13:08:20.204" v="528" actId="20577"/>
          <ac:spMkLst>
            <pc:docMk/>
            <pc:sldMk cId="1950754338" sldId="283"/>
            <ac:spMk id="2" creationId="{5FF445BD-9D06-B3EA-74A2-E5704FA79BB5}"/>
          </ac:spMkLst>
        </pc:spChg>
        <pc:spChg chg="add del mod">
          <ac:chgData name="Amanda Barlow (2506923)" userId="S::2506923@student.uwtsd.ac.uk::e2f71f70-9c2a-4e20-be1f-101781b8c81f" providerId="AD" clId="Web-{A753488C-45D1-12EF-E297-7AD02D525E22}" dt="2025-11-30T13:03:08.496" v="500"/>
          <ac:spMkLst>
            <pc:docMk/>
            <pc:sldMk cId="1950754338" sldId="283"/>
            <ac:spMk id="3" creationId="{A4311C36-E6F3-5787-B3AC-7E55AA16042E}"/>
          </ac:spMkLst>
        </pc:spChg>
        <pc:spChg chg="add del">
          <ac:chgData name="Amanda Barlow (2506923)" userId="S::2506923@student.uwtsd.ac.uk::e2f71f70-9c2a-4e20-be1f-101781b8c81f" providerId="AD" clId="Web-{A753488C-45D1-12EF-E297-7AD02D525E22}" dt="2025-11-30T13:02:55.449" v="497"/>
          <ac:spMkLst>
            <pc:docMk/>
            <pc:sldMk cId="1950754338" sldId="283"/>
            <ac:spMk id="7" creationId="{A4311C36-E6F3-5787-B3AC-7E55AA16042E}"/>
          </ac:spMkLst>
        </pc:spChg>
        <pc:spChg chg="add del">
          <ac:chgData name="Amanda Barlow (2506923)" userId="S::2506923@student.uwtsd.ac.uk::e2f71f70-9c2a-4e20-be1f-101781b8c81f" providerId="AD" clId="Web-{A753488C-45D1-12EF-E297-7AD02D525E22}" dt="2025-11-30T13:02:55.449" v="497"/>
          <ac:spMkLst>
            <pc:docMk/>
            <pc:sldMk cId="1950754338" sldId="283"/>
            <ac:spMk id="8" creationId="{C52ED567-06B3-4107-9773-BBB6BD78673C}"/>
          </ac:spMkLst>
        </pc:spChg>
        <pc:spChg chg="add">
          <ac:chgData name="Amanda Barlow (2506923)" userId="S::2506923@student.uwtsd.ac.uk::e2f71f70-9c2a-4e20-be1f-101781b8c81f" providerId="AD" clId="Web-{A753488C-45D1-12EF-E297-7AD02D525E22}" dt="2025-11-30T13:03:08.496" v="500"/>
          <ac:spMkLst>
            <pc:docMk/>
            <pc:sldMk cId="1950754338" sldId="283"/>
            <ac:spMk id="9" creationId="{655AE6B0-AC9E-4167-806F-E9DB135FC46B}"/>
          </ac:spMkLst>
        </pc:spChg>
        <pc:spChg chg="add del">
          <ac:chgData name="Amanda Barlow (2506923)" userId="S::2506923@student.uwtsd.ac.uk::e2f71f70-9c2a-4e20-be1f-101781b8c81f" providerId="AD" clId="Web-{A753488C-45D1-12EF-E297-7AD02D525E22}" dt="2025-11-30T13:02:55.449" v="497"/>
          <ac:spMkLst>
            <pc:docMk/>
            <pc:sldMk cId="1950754338" sldId="283"/>
            <ac:spMk id="10" creationId="{AF551D8B-3775-4477-88B7-7B7C350D34E4}"/>
          </ac:spMkLst>
        </pc:spChg>
        <pc:spChg chg="add del">
          <ac:chgData name="Amanda Barlow (2506923)" userId="S::2506923@student.uwtsd.ac.uk::e2f71f70-9c2a-4e20-be1f-101781b8c81f" providerId="AD" clId="Web-{A753488C-45D1-12EF-E297-7AD02D525E22}" dt="2025-11-30T13:02:55.449" v="497"/>
          <ac:spMkLst>
            <pc:docMk/>
            <pc:sldMk cId="1950754338" sldId="283"/>
            <ac:spMk id="16" creationId="{BB934D2B-85E2-4375-94EE-B66C16BF7999}"/>
          </ac:spMkLst>
        </pc:spChg>
        <pc:spChg chg="add del">
          <ac:chgData name="Amanda Barlow (2506923)" userId="S::2506923@student.uwtsd.ac.uk::e2f71f70-9c2a-4e20-be1f-101781b8c81f" providerId="AD" clId="Web-{A753488C-45D1-12EF-E297-7AD02D525E22}" dt="2025-11-30T13:02:55.449" v="497"/>
          <ac:spMkLst>
            <pc:docMk/>
            <pc:sldMk cId="1950754338" sldId="283"/>
            <ac:spMk id="18" creationId="{9B445E02-D785-4565-B842-9567BBC09508}"/>
          </ac:spMkLst>
        </pc:spChg>
        <pc:spChg chg="add del">
          <ac:chgData name="Amanda Barlow (2506923)" userId="S::2506923@student.uwtsd.ac.uk::e2f71f70-9c2a-4e20-be1f-101781b8c81f" providerId="AD" clId="Web-{A753488C-45D1-12EF-E297-7AD02D525E22}" dt="2025-11-30T13:02:55.449" v="497"/>
          <ac:spMkLst>
            <pc:docMk/>
            <pc:sldMk cId="1950754338" sldId="283"/>
            <ac:spMk id="20" creationId="{2C153736-D102-4F57-9DE7-615AFC02B0AC}"/>
          </ac:spMkLst>
        </pc:spChg>
        <pc:spChg chg="add del">
          <ac:chgData name="Amanda Barlow (2506923)" userId="S::2506923@student.uwtsd.ac.uk::e2f71f70-9c2a-4e20-be1f-101781b8c81f" providerId="AD" clId="Web-{A753488C-45D1-12EF-E297-7AD02D525E22}" dt="2025-11-30T13:02:55.449" v="497"/>
          <ac:spMkLst>
            <pc:docMk/>
            <pc:sldMk cId="1950754338" sldId="283"/>
            <ac:spMk id="26" creationId="{205F7B13-ACB5-46BE-8070-0431266B183B}"/>
          </ac:spMkLst>
        </pc:spChg>
        <pc:spChg chg="add del">
          <ac:chgData name="Amanda Barlow (2506923)" userId="S::2506923@student.uwtsd.ac.uk::e2f71f70-9c2a-4e20-be1f-101781b8c81f" providerId="AD" clId="Web-{A753488C-45D1-12EF-E297-7AD02D525E22}" dt="2025-11-30T13:02:55.449" v="497"/>
          <ac:spMkLst>
            <pc:docMk/>
            <pc:sldMk cId="1950754338" sldId="283"/>
            <ac:spMk id="28" creationId="{D52A0D23-45DD-4DF4-ADE6-A81F409BB9FB}"/>
          </ac:spMkLst>
        </pc:spChg>
        <pc:spChg chg="add del">
          <ac:chgData name="Amanda Barlow (2506923)" userId="S::2506923@student.uwtsd.ac.uk::e2f71f70-9c2a-4e20-be1f-101781b8c81f" providerId="AD" clId="Web-{A753488C-45D1-12EF-E297-7AD02D525E22}" dt="2025-11-30T13:03:08.464" v="499"/>
          <ac:spMkLst>
            <pc:docMk/>
            <pc:sldMk cId="1950754338" sldId="283"/>
            <ac:spMk id="31" creationId="{A4311C36-E6F3-5787-B3AC-7E55AA16042E}"/>
          </ac:spMkLst>
        </pc:spChg>
        <pc:spChg chg="add">
          <ac:chgData name="Amanda Barlow (2506923)" userId="S::2506923@student.uwtsd.ac.uk::e2f71f70-9c2a-4e20-be1f-101781b8c81f" providerId="AD" clId="Web-{A753488C-45D1-12EF-E297-7AD02D525E22}" dt="2025-11-30T13:03:08.496" v="500"/>
          <ac:spMkLst>
            <pc:docMk/>
            <pc:sldMk cId="1950754338" sldId="283"/>
            <ac:spMk id="38" creationId="{87BD1F4E-A66D-4C06-86DA-8D56CA7A3B41}"/>
          </ac:spMkLst>
        </pc:spChg>
        <pc:grpChg chg="add">
          <ac:chgData name="Amanda Barlow (2506923)" userId="S::2506923@student.uwtsd.ac.uk::e2f71f70-9c2a-4e20-be1f-101781b8c81f" providerId="AD" clId="Web-{A753488C-45D1-12EF-E297-7AD02D525E22}" dt="2025-11-30T13:03:08.496" v="500"/>
          <ac:grpSpMkLst>
            <pc:docMk/>
            <pc:sldMk cId="1950754338" sldId="283"/>
            <ac:grpSpMk id="11" creationId="{3523416A-383B-4FDC-B4C9-D8EDDFE9C043}"/>
          </ac:grpSpMkLst>
        </pc:grpChg>
        <pc:graphicFrameChg chg="add del">
          <ac:chgData name="Amanda Barlow (2506923)" userId="S::2506923@student.uwtsd.ac.uk::e2f71f70-9c2a-4e20-be1f-101781b8c81f" providerId="AD" clId="Web-{A753488C-45D1-12EF-E297-7AD02D525E22}" dt="2025-11-30T13:02:48.870" v="495"/>
          <ac:graphicFrameMkLst>
            <pc:docMk/>
            <pc:sldMk cId="1950754338" sldId="283"/>
            <ac:graphicFrameMk id="5" creationId="{1C57BDF5-5F5C-1740-DDE2-05F6CE44CA7E}"/>
          </ac:graphicFrameMkLst>
        </pc:graphicFrameChg>
        <pc:graphicFrameChg chg="add">
          <ac:chgData name="Amanda Barlow (2506923)" userId="S::2506923@student.uwtsd.ac.uk::e2f71f70-9c2a-4e20-be1f-101781b8c81f" providerId="AD" clId="Web-{A753488C-45D1-12EF-E297-7AD02D525E22}" dt="2025-11-30T13:03:08.496" v="500"/>
          <ac:graphicFrameMkLst>
            <pc:docMk/>
            <pc:sldMk cId="1950754338" sldId="283"/>
            <ac:graphicFrameMk id="39" creationId="{05181A0D-3A89-7E10-4C93-E84FC475B616}"/>
          </ac:graphicFrameMkLst>
        </pc:graphicFrameChg>
        <pc:cxnChg chg="add del">
          <ac:chgData name="Amanda Barlow (2506923)" userId="S::2506923@student.uwtsd.ac.uk::e2f71f70-9c2a-4e20-be1f-101781b8c81f" providerId="AD" clId="Web-{A753488C-45D1-12EF-E297-7AD02D525E22}" dt="2025-11-30T13:03:08.464" v="499"/>
          <ac:cxnSpMkLst>
            <pc:docMk/>
            <pc:sldMk cId="1950754338" sldId="283"/>
            <ac:cxnSpMk id="30" creationId="{0B5F7E3B-C5F1-40E0-A491-558BAFBC1127}"/>
          </ac:cxnSpMkLst>
        </pc:cxn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6C6E859-A721-4133-AEDC-FF01DA996A7A}" type="doc">
      <dgm:prSet loTypeId="urn:microsoft.com/office/officeart/2009/3/layout/HorizontalOrganizationChart" loCatId="hierarchy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0327668-E8A6-4BF4-B2BB-69EB36607033}">
      <dgm:prSet/>
      <dgm:spPr/>
      <dgm:t>
        <a:bodyPr/>
        <a:lstStyle/>
        <a:p>
          <a:r>
            <a:rPr lang="en-GB"/>
            <a:t>I am excited  to learn new digital skills</a:t>
          </a:r>
          <a:endParaRPr lang="en-US"/>
        </a:p>
      </dgm:t>
    </dgm:pt>
    <dgm:pt modelId="{65EE4146-785E-48CF-BFB8-6C4F300CF7E8}" type="parTrans" cxnId="{647CEF1E-4F67-4C7E-B6E5-43065BFD3B47}">
      <dgm:prSet/>
      <dgm:spPr/>
      <dgm:t>
        <a:bodyPr/>
        <a:lstStyle/>
        <a:p>
          <a:endParaRPr lang="en-US"/>
        </a:p>
      </dgm:t>
    </dgm:pt>
    <dgm:pt modelId="{19DC7555-9463-45F9-B295-24F855561D35}" type="sibTrans" cxnId="{647CEF1E-4F67-4C7E-B6E5-43065BFD3B47}">
      <dgm:prSet/>
      <dgm:spPr/>
      <dgm:t>
        <a:bodyPr/>
        <a:lstStyle/>
        <a:p>
          <a:endParaRPr lang="en-US"/>
        </a:p>
      </dgm:t>
    </dgm:pt>
    <dgm:pt modelId="{F481A8F3-DEA2-43E8-86A7-17BEA322980B}">
      <dgm:prSet/>
      <dgm:spPr/>
      <dgm:t>
        <a:bodyPr/>
        <a:lstStyle/>
        <a:p>
          <a:r>
            <a:rPr lang="en-GB"/>
            <a:t>My aim is to build confidence with technology</a:t>
          </a:r>
          <a:endParaRPr lang="en-US"/>
        </a:p>
      </dgm:t>
    </dgm:pt>
    <dgm:pt modelId="{E841647A-8202-4447-8394-F82A0BFDEBE0}" type="parTrans" cxnId="{23328FE3-F41E-4773-BA66-590889F81EE9}">
      <dgm:prSet/>
      <dgm:spPr/>
      <dgm:t>
        <a:bodyPr/>
        <a:lstStyle/>
        <a:p>
          <a:endParaRPr lang="en-US"/>
        </a:p>
      </dgm:t>
    </dgm:pt>
    <dgm:pt modelId="{A3F62DB1-59D1-4662-95A5-49B5CCA5230B}" type="sibTrans" cxnId="{23328FE3-F41E-4773-BA66-590889F81EE9}">
      <dgm:prSet/>
      <dgm:spPr/>
      <dgm:t>
        <a:bodyPr/>
        <a:lstStyle/>
        <a:p>
          <a:endParaRPr lang="en-US"/>
        </a:p>
      </dgm:t>
    </dgm:pt>
    <dgm:pt modelId="{DA8F1E3E-A230-4587-A75B-2920FEB2D354}">
      <dgm:prSet/>
      <dgm:spPr/>
      <dgm:t>
        <a:bodyPr/>
        <a:lstStyle/>
        <a:p>
          <a:r>
            <a:rPr lang="en-GB"/>
            <a:t>I am ready to develop my skills for life and work</a:t>
          </a:r>
          <a:endParaRPr lang="en-US"/>
        </a:p>
      </dgm:t>
    </dgm:pt>
    <dgm:pt modelId="{B14D17E8-FE3F-4BE2-AD1A-97FBFB1633F9}" type="parTrans" cxnId="{5C419311-C62E-475E-A6E5-D09D5862AFB0}">
      <dgm:prSet/>
      <dgm:spPr/>
      <dgm:t>
        <a:bodyPr/>
        <a:lstStyle/>
        <a:p>
          <a:endParaRPr lang="en-US"/>
        </a:p>
      </dgm:t>
    </dgm:pt>
    <dgm:pt modelId="{99E8B012-D5B9-417E-A15B-65A5BF178A09}" type="sibTrans" cxnId="{5C419311-C62E-475E-A6E5-D09D5862AFB0}">
      <dgm:prSet/>
      <dgm:spPr/>
      <dgm:t>
        <a:bodyPr/>
        <a:lstStyle/>
        <a:p>
          <a:endParaRPr lang="en-US"/>
        </a:p>
      </dgm:t>
    </dgm:pt>
    <dgm:pt modelId="{A3913E96-99D7-4116-AEA1-96002B5F7478}">
      <dgm:prSet/>
      <dgm:spPr/>
      <dgm:t>
        <a:bodyPr/>
        <a:lstStyle/>
        <a:p>
          <a:r>
            <a:rPr lang="en-GB"/>
            <a:t>To Challenge myself </a:t>
          </a:r>
          <a:endParaRPr lang="en-US"/>
        </a:p>
      </dgm:t>
    </dgm:pt>
    <dgm:pt modelId="{218094EF-2C15-490D-821B-61724735B485}" type="parTrans" cxnId="{D4C530C0-E26E-4D2C-9DA9-62261F7936E3}">
      <dgm:prSet/>
      <dgm:spPr/>
      <dgm:t>
        <a:bodyPr/>
        <a:lstStyle/>
        <a:p>
          <a:endParaRPr lang="en-US"/>
        </a:p>
      </dgm:t>
    </dgm:pt>
    <dgm:pt modelId="{35A18338-6FEE-4980-A287-3C6F9C2DF15B}" type="sibTrans" cxnId="{D4C530C0-E26E-4D2C-9DA9-62261F7936E3}">
      <dgm:prSet/>
      <dgm:spPr/>
      <dgm:t>
        <a:bodyPr/>
        <a:lstStyle/>
        <a:p>
          <a:endParaRPr lang="en-US"/>
        </a:p>
      </dgm:t>
    </dgm:pt>
    <dgm:pt modelId="{4E501C06-853E-49B7-9DF7-763C8AA4E3BC}" type="pres">
      <dgm:prSet presAssocID="{E6C6E859-A721-4133-AEDC-FF01DA996A7A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E4D31588-406D-44B1-B501-0E92535BE466}" type="pres">
      <dgm:prSet presAssocID="{30327668-E8A6-4BF4-B2BB-69EB36607033}" presName="hierRoot1" presStyleCnt="0">
        <dgm:presLayoutVars>
          <dgm:hierBranch val="init"/>
        </dgm:presLayoutVars>
      </dgm:prSet>
      <dgm:spPr/>
    </dgm:pt>
    <dgm:pt modelId="{CEF0AC3A-BF68-408C-AEBB-B628660E9FDC}" type="pres">
      <dgm:prSet presAssocID="{30327668-E8A6-4BF4-B2BB-69EB36607033}" presName="rootComposite1" presStyleCnt="0"/>
      <dgm:spPr/>
    </dgm:pt>
    <dgm:pt modelId="{4CA3A40C-4ADC-4290-95E4-9C8EE25FD212}" type="pres">
      <dgm:prSet presAssocID="{30327668-E8A6-4BF4-B2BB-69EB36607033}" presName="rootText1" presStyleLbl="node0" presStyleIdx="0" presStyleCnt="4">
        <dgm:presLayoutVars>
          <dgm:chPref val="3"/>
        </dgm:presLayoutVars>
      </dgm:prSet>
      <dgm:spPr/>
    </dgm:pt>
    <dgm:pt modelId="{2F4646E2-6A10-47DF-878C-A228512F54E6}" type="pres">
      <dgm:prSet presAssocID="{30327668-E8A6-4BF4-B2BB-69EB36607033}" presName="rootConnector1" presStyleLbl="node1" presStyleIdx="0" presStyleCnt="0"/>
      <dgm:spPr/>
    </dgm:pt>
    <dgm:pt modelId="{F9E13C8D-E8ED-48DB-A9C2-068BDE30C740}" type="pres">
      <dgm:prSet presAssocID="{30327668-E8A6-4BF4-B2BB-69EB36607033}" presName="hierChild2" presStyleCnt="0"/>
      <dgm:spPr/>
    </dgm:pt>
    <dgm:pt modelId="{755E9E4C-8779-4445-99A3-A6005233EFC1}" type="pres">
      <dgm:prSet presAssocID="{30327668-E8A6-4BF4-B2BB-69EB36607033}" presName="hierChild3" presStyleCnt="0"/>
      <dgm:spPr/>
    </dgm:pt>
    <dgm:pt modelId="{95F29021-E46E-49E4-A01F-E46EED3639C2}" type="pres">
      <dgm:prSet presAssocID="{F481A8F3-DEA2-43E8-86A7-17BEA322980B}" presName="hierRoot1" presStyleCnt="0">
        <dgm:presLayoutVars>
          <dgm:hierBranch val="init"/>
        </dgm:presLayoutVars>
      </dgm:prSet>
      <dgm:spPr/>
    </dgm:pt>
    <dgm:pt modelId="{4C6AC8BB-2DC1-4048-90E0-78EF6A8BFB6D}" type="pres">
      <dgm:prSet presAssocID="{F481A8F3-DEA2-43E8-86A7-17BEA322980B}" presName="rootComposite1" presStyleCnt="0"/>
      <dgm:spPr/>
    </dgm:pt>
    <dgm:pt modelId="{C408B151-A7AE-451C-B7E4-5C09D3B7B587}" type="pres">
      <dgm:prSet presAssocID="{F481A8F3-DEA2-43E8-86A7-17BEA322980B}" presName="rootText1" presStyleLbl="node0" presStyleIdx="1" presStyleCnt="4">
        <dgm:presLayoutVars>
          <dgm:chPref val="3"/>
        </dgm:presLayoutVars>
      </dgm:prSet>
      <dgm:spPr/>
    </dgm:pt>
    <dgm:pt modelId="{382FF7C9-402F-43D6-AB76-989B0A441CD3}" type="pres">
      <dgm:prSet presAssocID="{F481A8F3-DEA2-43E8-86A7-17BEA322980B}" presName="rootConnector1" presStyleLbl="node1" presStyleIdx="0" presStyleCnt="0"/>
      <dgm:spPr/>
    </dgm:pt>
    <dgm:pt modelId="{45FC56A7-4757-4F03-9C0C-872A79DAB8CD}" type="pres">
      <dgm:prSet presAssocID="{F481A8F3-DEA2-43E8-86A7-17BEA322980B}" presName="hierChild2" presStyleCnt="0"/>
      <dgm:spPr/>
    </dgm:pt>
    <dgm:pt modelId="{A1772FA4-B286-42CC-B121-FFD7621493E2}" type="pres">
      <dgm:prSet presAssocID="{F481A8F3-DEA2-43E8-86A7-17BEA322980B}" presName="hierChild3" presStyleCnt="0"/>
      <dgm:spPr/>
    </dgm:pt>
    <dgm:pt modelId="{66B9F431-44BE-41CF-A9E7-2484DAD0EAB2}" type="pres">
      <dgm:prSet presAssocID="{DA8F1E3E-A230-4587-A75B-2920FEB2D354}" presName="hierRoot1" presStyleCnt="0">
        <dgm:presLayoutVars>
          <dgm:hierBranch val="init"/>
        </dgm:presLayoutVars>
      </dgm:prSet>
      <dgm:spPr/>
    </dgm:pt>
    <dgm:pt modelId="{54279157-CF34-416D-943D-C1F96D633CA3}" type="pres">
      <dgm:prSet presAssocID="{DA8F1E3E-A230-4587-A75B-2920FEB2D354}" presName="rootComposite1" presStyleCnt="0"/>
      <dgm:spPr/>
    </dgm:pt>
    <dgm:pt modelId="{CABEA234-3A9E-45F6-ADE9-77295A5137A2}" type="pres">
      <dgm:prSet presAssocID="{DA8F1E3E-A230-4587-A75B-2920FEB2D354}" presName="rootText1" presStyleLbl="node0" presStyleIdx="2" presStyleCnt="4">
        <dgm:presLayoutVars>
          <dgm:chPref val="3"/>
        </dgm:presLayoutVars>
      </dgm:prSet>
      <dgm:spPr/>
    </dgm:pt>
    <dgm:pt modelId="{AC251F46-3983-4C49-8668-0983B15529A9}" type="pres">
      <dgm:prSet presAssocID="{DA8F1E3E-A230-4587-A75B-2920FEB2D354}" presName="rootConnector1" presStyleLbl="node1" presStyleIdx="0" presStyleCnt="0"/>
      <dgm:spPr/>
    </dgm:pt>
    <dgm:pt modelId="{3D755D2C-67EF-4874-8C37-734FCB99AF66}" type="pres">
      <dgm:prSet presAssocID="{DA8F1E3E-A230-4587-A75B-2920FEB2D354}" presName="hierChild2" presStyleCnt="0"/>
      <dgm:spPr/>
    </dgm:pt>
    <dgm:pt modelId="{E1C558F2-0FC2-47E4-8C4A-39AE8350311F}" type="pres">
      <dgm:prSet presAssocID="{DA8F1E3E-A230-4587-A75B-2920FEB2D354}" presName="hierChild3" presStyleCnt="0"/>
      <dgm:spPr/>
    </dgm:pt>
    <dgm:pt modelId="{D3B75065-81B5-4C4F-9557-20399D3B4A0A}" type="pres">
      <dgm:prSet presAssocID="{A3913E96-99D7-4116-AEA1-96002B5F7478}" presName="hierRoot1" presStyleCnt="0">
        <dgm:presLayoutVars>
          <dgm:hierBranch val="init"/>
        </dgm:presLayoutVars>
      </dgm:prSet>
      <dgm:spPr/>
    </dgm:pt>
    <dgm:pt modelId="{B08CEFF2-220F-4A2E-953F-0B7270593A1E}" type="pres">
      <dgm:prSet presAssocID="{A3913E96-99D7-4116-AEA1-96002B5F7478}" presName="rootComposite1" presStyleCnt="0"/>
      <dgm:spPr/>
    </dgm:pt>
    <dgm:pt modelId="{CF510D9A-62E6-4BDE-8598-ED02EB0BA3AD}" type="pres">
      <dgm:prSet presAssocID="{A3913E96-99D7-4116-AEA1-96002B5F7478}" presName="rootText1" presStyleLbl="node0" presStyleIdx="3" presStyleCnt="4">
        <dgm:presLayoutVars>
          <dgm:chPref val="3"/>
        </dgm:presLayoutVars>
      </dgm:prSet>
      <dgm:spPr/>
    </dgm:pt>
    <dgm:pt modelId="{4AB9D9E7-8396-47E5-8727-67CE64872D5F}" type="pres">
      <dgm:prSet presAssocID="{A3913E96-99D7-4116-AEA1-96002B5F7478}" presName="rootConnector1" presStyleLbl="node1" presStyleIdx="0" presStyleCnt="0"/>
      <dgm:spPr/>
    </dgm:pt>
    <dgm:pt modelId="{0725FB5C-22E8-4F84-996F-0F9FCC05F45E}" type="pres">
      <dgm:prSet presAssocID="{A3913E96-99D7-4116-AEA1-96002B5F7478}" presName="hierChild2" presStyleCnt="0"/>
      <dgm:spPr/>
    </dgm:pt>
    <dgm:pt modelId="{8928340C-E01A-43C5-921D-613023E32B99}" type="pres">
      <dgm:prSet presAssocID="{A3913E96-99D7-4116-AEA1-96002B5F7478}" presName="hierChild3" presStyleCnt="0"/>
      <dgm:spPr/>
    </dgm:pt>
  </dgm:ptLst>
  <dgm:cxnLst>
    <dgm:cxn modelId="{5C419311-C62E-475E-A6E5-D09D5862AFB0}" srcId="{E6C6E859-A721-4133-AEDC-FF01DA996A7A}" destId="{DA8F1E3E-A230-4587-A75B-2920FEB2D354}" srcOrd="2" destOrd="0" parTransId="{B14D17E8-FE3F-4BE2-AD1A-97FBFB1633F9}" sibTransId="{99E8B012-D5B9-417E-A15B-65A5BF178A09}"/>
    <dgm:cxn modelId="{B6C4001D-FC5D-4729-A93A-E469F34C1515}" type="presOf" srcId="{DA8F1E3E-A230-4587-A75B-2920FEB2D354}" destId="{AC251F46-3983-4C49-8668-0983B15529A9}" srcOrd="1" destOrd="0" presId="urn:microsoft.com/office/officeart/2009/3/layout/HorizontalOrganizationChart"/>
    <dgm:cxn modelId="{647CEF1E-4F67-4C7E-B6E5-43065BFD3B47}" srcId="{E6C6E859-A721-4133-AEDC-FF01DA996A7A}" destId="{30327668-E8A6-4BF4-B2BB-69EB36607033}" srcOrd="0" destOrd="0" parTransId="{65EE4146-785E-48CF-BFB8-6C4F300CF7E8}" sibTransId="{19DC7555-9463-45F9-B295-24F855561D35}"/>
    <dgm:cxn modelId="{F7DC4B23-7923-4D8D-A2F9-37F2F889935D}" type="presOf" srcId="{F481A8F3-DEA2-43E8-86A7-17BEA322980B}" destId="{382FF7C9-402F-43D6-AB76-989B0A441CD3}" srcOrd="1" destOrd="0" presId="urn:microsoft.com/office/officeart/2009/3/layout/HorizontalOrganizationChart"/>
    <dgm:cxn modelId="{162F9C23-1ABC-45D3-9EF1-C37CD0E7F117}" type="presOf" srcId="{F481A8F3-DEA2-43E8-86A7-17BEA322980B}" destId="{C408B151-A7AE-451C-B7E4-5C09D3B7B587}" srcOrd="0" destOrd="0" presId="urn:microsoft.com/office/officeart/2009/3/layout/HorizontalOrganizationChart"/>
    <dgm:cxn modelId="{C3884A70-7021-4D5D-8179-9D3A4E60EC1C}" type="presOf" srcId="{A3913E96-99D7-4116-AEA1-96002B5F7478}" destId="{4AB9D9E7-8396-47E5-8727-67CE64872D5F}" srcOrd="1" destOrd="0" presId="urn:microsoft.com/office/officeart/2009/3/layout/HorizontalOrganizationChart"/>
    <dgm:cxn modelId="{8A449470-B1A9-457E-B89C-6AE1D512230B}" type="presOf" srcId="{30327668-E8A6-4BF4-B2BB-69EB36607033}" destId="{4CA3A40C-4ADC-4290-95E4-9C8EE25FD212}" srcOrd="0" destOrd="0" presId="urn:microsoft.com/office/officeart/2009/3/layout/HorizontalOrganizationChart"/>
    <dgm:cxn modelId="{354E657E-DEDE-41FB-AD54-3CEBA0222FB0}" type="presOf" srcId="{DA8F1E3E-A230-4587-A75B-2920FEB2D354}" destId="{CABEA234-3A9E-45F6-ADE9-77295A5137A2}" srcOrd="0" destOrd="0" presId="urn:microsoft.com/office/officeart/2009/3/layout/HorizontalOrganizationChart"/>
    <dgm:cxn modelId="{EA00F394-3579-4714-AE66-5A7772FF8AB4}" type="presOf" srcId="{A3913E96-99D7-4116-AEA1-96002B5F7478}" destId="{CF510D9A-62E6-4BDE-8598-ED02EB0BA3AD}" srcOrd="0" destOrd="0" presId="urn:microsoft.com/office/officeart/2009/3/layout/HorizontalOrganizationChart"/>
    <dgm:cxn modelId="{D4C530C0-E26E-4D2C-9DA9-62261F7936E3}" srcId="{E6C6E859-A721-4133-AEDC-FF01DA996A7A}" destId="{A3913E96-99D7-4116-AEA1-96002B5F7478}" srcOrd="3" destOrd="0" parTransId="{218094EF-2C15-490D-821B-61724735B485}" sibTransId="{35A18338-6FEE-4980-A287-3C6F9C2DF15B}"/>
    <dgm:cxn modelId="{F960D2C2-9DA1-4741-AD8B-C9548E671A65}" type="presOf" srcId="{30327668-E8A6-4BF4-B2BB-69EB36607033}" destId="{2F4646E2-6A10-47DF-878C-A228512F54E6}" srcOrd="1" destOrd="0" presId="urn:microsoft.com/office/officeart/2009/3/layout/HorizontalOrganizationChart"/>
    <dgm:cxn modelId="{23328FE3-F41E-4773-BA66-590889F81EE9}" srcId="{E6C6E859-A721-4133-AEDC-FF01DA996A7A}" destId="{F481A8F3-DEA2-43E8-86A7-17BEA322980B}" srcOrd="1" destOrd="0" parTransId="{E841647A-8202-4447-8394-F82A0BFDEBE0}" sibTransId="{A3F62DB1-59D1-4662-95A5-49B5CCA5230B}"/>
    <dgm:cxn modelId="{20B61CF5-817B-45CA-93DC-7F96A87BAA5E}" type="presOf" srcId="{E6C6E859-A721-4133-AEDC-FF01DA996A7A}" destId="{4E501C06-853E-49B7-9DF7-763C8AA4E3BC}" srcOrd="0" destOrd="0" presId="urn:microsoft.com/office/officeart/2009/3/layout/HorizontalOrganizationChart"/>
    <dgm:cxn modelId="{F17EEB4C-DB42-4154-A066-507B414B5EAE}" type="presParOf" srcId="{4E501C06-853E-49B7-9DF7-763C8AA4E3BC}" destId="{E4D31588-406D-44B1-B501-0E92535BE466}" srcOrd="0" destOrd="0" presId="urn:microsoft.com/office/officeart/2009/3/layout/HorizontalOrganizationChart"/>
    <dgm:cxn modelId="{07BB8B6F-2C9B-4461-ABA7-EADF89E5A795}" type="presParOf" srcId="{E4D31588-406D-44B1-B501-0E92535BE466}" destId="{CEF0AC3A-BF68-408C-AEBB-B628660E9FDC}" srcOrd="0" destOrd="0" presId="urn:microsoft.com/office/officeart/2009/3/layout/HorizontalOrganizationChart"/>
    <dgm:cxn modelId="{C636EA85-FFCA-4D63-8307-0C182D882B57}" type="presParOf" srcId="{CEF0AC3A-BF68-408C-AEBB-B628660E9FDC}" destId="{4CA3A40C-4ADC-4290-95E4-9C8EE25FD212}" srcOrd="0" destOrd="0" presId="urn:microsoft.com/office/officeart/2009/3/layout/HorizontalOrganizationChart"/>
    <dgm:cxn modelId="{207D8838-6E95-48E1-9F4A-29457589A027}" type="presParOf" srcId="{CEF0AC3A-BF68-408C-AEBB-B628660E9FDC}" destId="{2F4646E2-6A10-47DF-878C-A228512F54E6}" srcOrd="1" destOrd="0" presId="urn:microsoft.com/office/officeart/2009/3/layout/HorizontalOrganizationChart"/>
    <dgm:cxn modelId="{BA71C02D-67B0-4516-9861-9D497AFF9DC7}" type="presParOf" srcId="{E4D31588-406D-44B1-B501-0E92535BE466}" destId="{F9E13C8D-E8ED-48DB-A9C2-068BDE30C740}" srcOrd="1" destOrd="0" presId="urn:microsoft.com/office/officeart/2009/3/layout/HorizontalOrganizationChart"/>
    <dgm:cxn modelId="{1CBB13C1-74A8-4F42-92DC-56FBD1694575}" type="presParOf" srcId="{E4D31588-406D-44B1-B501-0E92535BE466}" destId="{755E9E4C-8779-4445-99A3-A6005233EFC1}" srcOrd="2" destOrd="0" presId="urn:microsoft.com/office/officeart/2009/3/layout/HorizontalOrganizationChart"/>
    <dgm:cxn modelId="{33050F44-8056-495C-A25F-633AEEA2D0F0}" type="presParOf" srcId="{4E501C06-853E-49B7-9DF7-763C8AA4E3BC}" destId="{95F29021-E46E-49E4-A01F-E46EED3639C2}" srcOrd="1" destOrd="0" presId="urn:microsoft.com/office/officeart/2009/3/layout/HorizontalOrganizationChart"/>
    <dgm:cxn modelId="{03156F5B-D0E5-4E72-8EB0-D2EA0298459D}" type="presParOf" srcId="{95F29021-E46E-49E4-A01F-E46EED3639C2}" destId="{4C6AC8BB-2DC1-4048-90E0-78EF6A8BFB6D}" srcOrd="0" destOrd="0" presId="urn:microsoft.com/office/officeart/2009/3/layout/HorizontalOrganizationChart"/>
    <dgm:cxn modelId="{CEB61266-5066-4370-B104-22A05564C2CB}" type="presParOf" srcId="{4C6AC8BB-2DC1-4048-90E0-78EF6A8BFB6D}" destId="{C408B151-A7AE-451C-B7E4-5C09D3B7B587}" srcOrd="0" destOrd="0" presId="urn:microsoft.com/office/officeart/2009/3/layout/HorizontalOrganizationChart"/>
    <dgm:cxn modelId="{21DC7E75-09EA-41F0-AFFC-84642FD03721}" type="presParOf" srcId="{4C6AC8BB-2DC1-4048-90E0-78EF6A8BFB6D}" destId="{382FF7C9-402F-43D6-AB76-989B0A441CD3}" srcOrd="1" destOrd="0" presId="urn:microsoft.com/office/officeart/2009/3/layout/HorizontalOrganizationChart"/>
    <dgm:cxn modelId="{782166BF-08A2-4868-88A4-61347A38ACE1}" type="presParOf" srcId="{95F29021-E46E-49E4-A01F-E46EED3639C2}" destId="{45FC56A7-4757-4F03-9C0C-872A79DAB8CD}" srcOrd="1" destOrd="0" presId="urn:microsoft.com/office/officeart/2009/3/layout/HorizontalOrganizationChart"/>
    <dgm:cxn modelId="{45293B76-C8CF-42DB-BDEF-2A371C300CC6}" type="presParOf" srcId="{95F29021-E46E-49E4-A01F-E46EED3639C2}" destId="{A1772FA4-B286-42CC-B121-FFD7621493E2}" srcOrd="2" destOrd="0" presId="urn:microsoft.com/office/officeart/2009/3/layout/HorizontalOrganizationChart"/>
    <dgm:cxn modelId="{CC08EF76-78D2-4113-A259-F7784B534A08}" type="presParOf" srcId="{4E501C06-853E-49B7-9DF7-763C8AA4E3BC}" destId="{66B9F431-44BE-41CF-A9E7-2484DAD0EAB2}" srcOrd="2" destOrd="0" presId="urn:microsoft.com/office/officeart/2009/3/layout/HorizontalOrganizationChart"/>
    <dgm:cxn modelId="{E2E5065D-0BA1-49A1-9815-45151F88B253}" type="presParOf" srcId="{66B9F431-44BE-41CF-A9E7-2484DAD0EAB2}" destId="{54279157-CF34-416D-943D-C1F96D633CA3}" srcOrd="0" destOrd="0" presId="urn:microsoft.com/office/officeart/2009/3/layout/HorizontalOrganizationChart"/>
    <dgm:cxn modelId="{E243210E-776E-4A47-8321-15472710E2E1}" type="presParOf" srcId="{54279157-CF34-416D-943D-C1F96D633CA3}" destId="{CABEA234-3A9E-45F6-ADE9-77295A5137A2}" srcOrd="0" destOrd="0" presId="urn:microsoft.com/office/officeart/2009/3/layout/HorizontalOrganizationChart"/>
    <dgm:cxn modelId="{3E305EB7-66A7-41E4-A050-1699D0613FD9}" type="presParOf" srcId="{54279157-CF34-416D-943D-C1F96D633CA3}" destId="{AC251F46-3983-4C49-8668-0983B15529A9}" srcOrd="1" destOrd="0" presId="urn:microsoft.com/office/officeart/2009/3/layout/HorizontalOrganizationChart"/>
    <dgm:cxn modelId="{602D0049-CB66-460C-A977-50719C23A9F6}" type="presParOf" srcId="{66B9F431-44BE-41CF-A9E7-2484DAD0EAB2}" destId="{3D755D2C-67EF-4874-8C37-734FCB99AF66}" srcOrd="1" destOrd="0" presId="urn:microsoft.com/office/officeart/2009/3/layout/HorizontalOrganizationChart"/>
    <dgm:cxn modelId="{E634D1D8-1B14-47E5-BE5F-D0179D7CE3A4}" type="presParOf" srcId="{66B9F431-44BE-41CF-A9E7-2484DAD0EAB2}" destId="{E1C558F2-0FC2-47E4-8C4A-39AE8350311F}" srcOrd="2" destOrd="0" presId="urn:microsoft.com/office/officeart/2009/3/layout/HorizontalOrganizationChart"/>
    <dgm:cxn modelId="{F0BE9F67-F12C-4C24-8F0C-1FBEA20687C9}" type="presParOf" srcId="{4E501C06-853E-49B7-9DF7-763C8AA4E3BC}" destId="{D3B75065-81B5-4C4F-9557-20399D3B4A0A}" srcOrd="3" destOrd="0" presId="urn:microsoft.com/office/officeart/2009/3/layout/HorizontalOrganizationChart"/>
    <dgm:cxn modelId="{CDC02C77-B3A3-4911-869F-52FE0D49406D}" type="presParOf" srcId="{D3B75065-81B5-4C4F-9557-20399D3B4A0A}" destId="{B08CEFF2-220F-4A2E-953F-0B7270593A1E}" srcOrd="0" destOrd="0" presId="urn:microsoft.com/office/officeart/2009/3/layout/HorizontalOrganizationChart"/>
    <dgm:cxn modelId="{EDA62F1B-95F8-4DDA-8814-0F6DADC2816E}" type="presParOf" srcId="{B08CEFF2-220F-4A2E-953F-0B7270593A1E}" destId="{CF510D9A-62E6-4BDE-8598-ED02EB0BA3AD}" srcOrd="0" destOrd="0" presId="urn:microsoft.com/office/officeart/2009/3/layout/HorizontalOrganizationChart"/>
    <dgm:cxn modelId="{CC91C26A-985B-43A4-817A-554F15E03708}" type="presParOf" srcId="{B08CEFF2-220F-4A2E-953F-0B7270593A1E}" destId="{4AB9D9E7-8396-47E5-8727-67CE64872D5F}" srcOrd="1" destOrd="0" presId="urn:microsoft.com/office/officeart/2009/3/layout/HorizontalOrganizationChart"/>
    <dgm:cxn modelId="{B72D18ED-42F0-455A-9492-04F9B3647BA5}" type="presParOf" srcId="{D3B75065-81B5-4C4F-9557-20399D3B4A0A}" destId="{0725FB5C-22E8-4F84-996F-0F9FCC05F45E}" srcOrd="1" destOrd="0" presId="urn:microsoft.com/office/officeart/2009/3/layout/HorizontalOrganizationChart"/>
    <dgm:cxn modelId="{183BAB84-94C3-4376-98A3-8C0D04FE8499}" type="presParOf" srcId="{D3B75065-81B5-4C4F-9557-20399D3B4A0A}" destId="{8928340C-E01A-43C5-921D-613023E32B99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0111F9F-53B9-46B4-B724-8E2F0D79828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3D40CA2-9EE8-4F57-9599-20E8679073F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Digital skills are important for academic success</a:t>
          </a:r>
          <a:endParaRPr lang="en-US"/>
        </a:p>
      </dgm:t>
    </dgm:pt>
    <dgm:pt modelId="{1DD30390-5299-472F-A147-34F0413C2879}" type="parTrans" cxnId="{2653A65B-B92B-423D-9B34-35A08D6AA260}">
      <dgm:prSet/>
      <dgm:spPr/>
      <dgm:t>
        <a:bodyPr/>
        <a:lstStyle/>
        <a:p>
          <a:endParaRPr lang="en-US"/>
        </a:p>
      </dgm:t>
    </dgm:pt>
    <dgm:pt modelId="{1A9BB1BE-55D9-437A-9E68-6CD5A099A626}" type="sibTrans" cxnId="{2653A65B-B92B-423D-9B34-35A08D6AA260}">
      <dgm:prSet/>
      <dgm:spPr/>
      <dgm:t>
        <a:bodyPr/>
        <a:lstStyle/>
        <a:p>
          <a:endParaRPr lang="en-US"/>
        </a:p>
      </dgm:t>
    </dgm:pt>
    <dgm:pt modelId="{3C09D46D-1B85-4BEB-8AAE-305F60AC07E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Essential for employment as most jobs require some level of digital skills.</a:t>
          </a:r>
          <a:endParaRPr lang="en-US"/>
        </a:p>
      </dgm:t>
    </dgm:pt>
    <dgm:pt modelId="{A6272787-4DCB-4EC3-87B0-13C06192F58D}" type="parTrans" cxnId="{9969CE7F-B887-4245-8CA3-55B71ABCD040}">
      <dgm:prSet/>
      <dgm:spPr/>
      <dgm:t>
        <a:bodyPr/>
        <a:lstStyle/>
        <a:p>
          <a:endParaRPr lang="en-US"/>
        </a:p>
      </dgm:t>
    </dgm:pt>
    <dgm:pt modelId="{6C940CB0-1B63-4583-99B6-C3FAE31294EB}" type="sibTrans" cxnId="{9969CE7F-B887-4245-8CA3-55B71ABCD040}">
      <dgm:prSet/>
      <dgm:spPr/>
      <dgm:t>
        <a:bodyPr/>
        <a:lstStyle/>
        <a:p>
          <a:endParaRPr lang="en-US"/>
        </a:p>
      </dgm:t>
    </dgm:pt>
    <dgm:pt modelId="{C80154D2-B972-4A39-BD67-B3EE431F6CC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Communication and collaboration for working with others online.</a:t>
          </a:r>
          <a:endParaRPr lang="en-US"/>
        </a:p>
      </dgm:t>
    </dgm:pt>
    <dgm:pt modelId="{52E4BC7C-D7F0-49F1-A4E8-9622EC8DC363}" type="parTrans" cxnId="{CC447C4F-1B57-4251-9103-CF7976FC1FF9}">
      <dgm:prSet/>
      <dgm:spPr/>
      <dgm:t>
        <a:bodyPr/>
        <a:lstStyle/>
        <a:p>
          <a:endParaRPr lang="en-US"/>
        </a:p>
      </dgm:t>
    </dgm:pt>
    <dgm:pt modelId="{A60BCAF7-ABC8-4009-8B51-C6B15C979C33}" type="sibTrans" cxnId="{CC447C4F-1B57-4251-9103-CF7976FC1FF9}">
      <dgm:prSet/>
      <dgm:spPr/>
      <dgm:t>
        <a:bodyPr/>
        <a:lstStyle/>
        <a:p>
          <a:endParaRPr lang="en-US"/>
        </a:p>
      </dgm:t>
    </dgm:pt>
    <dgm:pt modelId="{685E4A2E-2590-4EE3-B361-2DABB29D6F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Helps to evaluate sources of reliable information.</a:t>
          </a:r>
          <a:endParaRPr lang="en-US"/>
        </a:p>
      </dgm:t>
    </dgm:pt>
    <dgm:pt modelId="{11444CB1-7913-43A8-B0CA-C2780F408B15}" type="parTrans" cxnId="{E635B52D-9CF5-459F-9D26-11935A46CF7D}">
      <dgm:prSet/>
      <dgm:spPr/>
      <dgm:t>
        <a:bodyPr/>
        <a:lstStyle/>
        <a:p>
          <a:endParaRPr lang="en-US"/>
        </a:p>
      </dgm:t>
    </dgm:pt>
    <dgm:pt modelId="{B7AD9C37-ACB0-4E88-89AA-614E6B0C9746}" type="sibTrans" cxnId="{E635B52D-9CF5-459F-9D26-11935A46CF7D}">
      <dgm:prSet/>
      <dgm:spPr/>
      <dgm:t>
        <a:bodyPr/>
        <a:lstStyle/>
        <a:p>
          <a:endParaRPr lang="en-US"/>
        </a:p>
      </dgm:t>
    </dgm:pt>
    <dgm:pt modelId="{6585E4F1-89D0-49E4-A3B3-E16BD0A084B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Organising and planning for tasks and projects.</a:t>
          </a:r>
          <a:endParaRPr lang="en-US"/>
        </a:p>
      </dgm:t>
    </dgm:pt>
    <dgm:pt modelId="{AA509D6E-D804-41C4-BB63-D1EAB5313CE8}" type="parTrans" cxnId="{6FB56045-C0CE-4A04-9836-8936989C5C1A}">
      <dgm:prSet/>
      <dgm:spPr/>
      <dgm:t>
        <a:bodyPr/>
        <a:lstStyle/>
        <a:p>
          <a:endParaRPr lang="en-US"/>
        </a:p>
      </dgm:t>
    </dgm:pt>
    <dgm:pt modelId="{C4679446-9874-4C72-B091-DBD1121550F5}" type="sibTrans" cxnId="{6FB56045-C0CE-4A04-9836-8936989C5C1A}">
      <dgm:prSet/>
      <dgm:spPr/>
      <dgm:t>
        <a:bodyPr/>
        <a:lstStyle/>
        <a:p>
          <a:endParaRPr lang="en-US"/>
        </a:p>
      </dgm:t>
    </dgm:pt>
    <dgm:pt modelId="{8AC1FC3F-AA2C-49EC-840A-E9DBFFC8F0C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Safety and well- being to protect our personal information.</a:t>
          </a:r>
          <a:endParaRPr lang="en-US"/>
        </a:p>
      </dgm:t>
    </dgm:pt>
    <dgm:pt modelId="{6183CCC0-463B-42A6-B53D-7A373DAA3B19}" type="parTrans" cxnId="{D905EAF9-C9D0-420C-9F96-10B310A8EA7B}">
      <dgm:prSet/>
      <dgm:spPr/>
      <dgm:t>
        <a:bodyPr/>
        <a:lstStyle/>
        <a:p>
          <a:endParaRPr lang="en-US"/>
        </a:p>
      </dgm:t>
    </dgm:pt>
    <dgm:pt modelId="{E16F997C-0FC9-4BEB-8262-BC25E80328D5}" type="sibTrans" cxnId="{D905EAF9-C9D0-420C-9F96-10B310A8EA7B}">
      <dgm:prSet/>
      <dgm:spPr/>
      <dgm:t>
        <a:bodyPr/>
        <a:lstStyle/>
        <a:p>
          <a:endParaRPr lang="en-US"/>
        </a:p>
      </dgm:t>
    </dgm:pt>
    <dgm:pt modelId="{56B0274E-65BE-4409-B231-7BD56B4EF19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Being aware of new software to stay updated in digital skills. </a:t>
          </a:r>
          <a:endParaRPr lang="en-US"/>
        </a:p>
      </dgm:t>
    </dgm:pt>
    <dgm:pt modelId="{A288EA91-7C0E-4223-B775-E51C137E3792}" type="parTrans" cxnId="{92C66EAF-42F9-49F8-A2AB-9A3C5AC18681}">
      <dgm:prSet/>
      <dgm:spPr/>
      <dgm:t>
        <a:bodyPr/>
        <a:lstStyle/>
        <a:p>
          <a:endParaRPr lang="en-US"/>
        </a:p>
      </dgm:t>
    </dgm:pt>
    <dgm:pt modelId="{2724BBB4-DFBD-4D29-BE4A-672F3B252B5C}" type="sibTrans" cxnId="{92C66EAF-42F9-49F8-A2AB-9A3C5AC18681}">
      <dgm:prSet/>
      <dgm:spPr/>
      <dgm:t>
        <a:bodyPr/>
        <a:lstStyle/>
        <a:p>
          <a:endParaRPr lang="en-US"/>
        </a:p>
      </dgm:t>
    </dgm:pt>
    <dgm:pt modelId="{9B530C0E-23FD-4778-B15E-42F4CC2F6066}" type="pres">
      <dgm:prSet presAssocID="{10111F9F-53B9-46B4-B724-8E2F0D79828F}" presName="root" presStyleCnt="0">
        <dgm:presLayoutVars>
          <dgm:dir/>
          <dgm:resizeHandles val="exact"/>
        </dgm:presLayoutVars>
      </dgm:prSet>
      <dgm:spPr/>
    </dgm:pt>
    <dgm:pt modelId="{C5C105B0-35A9-47D6-8F03-44FDBAA26C8C}" type="pres">
      <dgm:prSet presAssocID="{43D40CA2-9EE8-4F57-9599-20E8679073F2}" presName="compNode" presStyleCnt="0"/>
      <dgm:spPr/>
    </dgm:pt>
    <dgm:pt modelId="{7F6D8CB0-34C5-43B2-A712-6FF450DE2A43}" type="pres">
      <dgm:prSet presAssocID="{43D40CA2-9EE8-4F57-9599-20E8679073F2}" presName="bgRect" presStyleLbl="bgShp" presStyleIdx="0" presStyleCnt="7"/>
      <dgm:spPr/>
    </dgm:pt>
    <dgm:pt modelId="{7A679CBD-1A76-4E1C-9EAC-B661C796BE30}" type="pres">
      <dgm:prSet presAssocID="{43D40CA2-9EE8-4F57-9599-20E8679073F2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F167B5E1-83BD-4B17-B873-1EB29ECB6DDC}" type="pres">
      <dgm:prSet presAssocID="{43D40CA2-9EE8-4F57-9599-20E8679073F2}" presName="spaceRect" presStyleCnt="0"/>
      <dgm:spPr/>
    </dgm:pt>
    <dgm:pt modelId="{2DB5D5D6-BB97-456C-9CED-56DEF1EBE076}" type="pres">
      <dgm:prSet presAssocID="{43D40CA2-9EE8-4F57-9599-20E8679073F2}" presName="parTx" presStyleLbl="revTx" presStyleIdx="0" presStyleCnt="7">
        <dgm:presLayoutVars>
          <dgm:chMax val="0"/>
          <dgm:chPref val="0"/>
        </dgm:presLayoutVars>
      </dgm:prSet>
      <dgm:spPr/>
    </dgm:pt>
    <dgm:pt modelId="{A96C7040-A846-477E-B19A-B79FE13A1408}" type="pres">
      <dgm:prSet presAssocID="{1A9BB1BE-55D9-437A-9E68-6CD5A099A626}" presName="sibTrans" presStyleCnt="0"/>
      <dgm:spPr/>
    </dgm:pt>
    <dgm:pt modelId="{BEC85EE8-A028-45A8-92EA-40E0F544D69F}" type="pres">
      <dgm:prSet presAssocID="{3C09D46D-1B85-4BEB-8AAE-305F60AC07E2}" presName="compNode" presStyleCnt="0"/>
      <dgm:spPr/>
    </dgm:pt>
    <dgm:pt modelId="{FBE0ED5B-5497-453B-B407-73850EF62F4A}" type="pres">
      <dgm:prSet presAssocID="{3C09D46D-1B85-4BEB-8AAE-305F60AC07E2}" presName="bgRect" presStyleLbl="bgShp" presStyleIdx="1" presStyleCnt="7"/>
      <dgm:spPr/>
    </dgm:pt>
    <dgm:pt modelId="{CCC4904C-B33A-4FE6-B029-AE6EBBAC7CB3}" type="pres">
      <dgm:prSet presAssocID="{3C09D46D-1B85-4BEB-8AAE-305F60AC07E2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2A7B5DAC-7F90-40C8-A823-392337C5F337}" type="pres">
      <dgm:prSet presAssocID="{3C09D46D-1B85-4BEB-8AAE-305F60AC07E2}" presName="spaceRect" presStyleCnt="0"/>
      <dgm:spPr/>
    </dgm:pt>
    <dgm:pt modelId="{6588B3B4-5783-4AB2-BE96-FEB29223E80C}" type="pres">
      <dgm:prSet presAssocID="{3C09D46D-1B85-4BEB-8AAE-305F60AC07E2}" presName="parTx" presStyleLbl="revTx" presStyleIdx="1" presStyleCnt="7">
        <dgm:presLayoutVars>
          <dgm:chMax val="0"/>
          <dgm:chPref val="0"/>
        </dgm:presLayoutVars>
      </dgm:prSet>
      <dgm:spPr/>
    </dgm:pt>
    <dgm:pt modelId="{74E5994C-BBA1-4CDB-A9CD-EF2D5E241D5D}" type="pres">
      <dgm:prSet presAssocID="{6C940CB0-1B63-4583-99B6-C3FAE31294EB}" presName="sibTrans" presStyleCnt="0"/>
      <dgm:spPr/>
    </dgm:pt>
    <dgm:pt modelId="{E2A23D98-D84A-4ACC-B2C9-A4D894E690DE}" type="pres">
      <dgm:prSet presAssocID="{C80154D2-B972-4A39-BD67-B3EE431F6CC2}" presName="compNode" presStyleCnt="0"/>
      <dgm:spPr/>
    </dgm:pt>
    <dgm:pt modelId="{A9F636E3-E20C-4224-9FD7-5D8FFF8DE3BB}" type="pres">
      <dgm:prSet presAssocID="{C80154D2-B972-4A39-BD67-B3EE431F6CC2}" presName="bgRect" presStyleLbl="bgShp" presStyleIdx="2" presStyleCnt="7"/>
      <dgm:spPr/>
    </dgm:pt>
    <dgm:pt modelId="{9945793B-AD45-4641-93BD-D5D0C6441F69}" type="pres">
      <dgm:prSet presAssocID="{C80154D2-B972-4A39-BD67-B3EE431F6CC2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C725039-1BFE-47C9-855A-9D10E5A549DB}" type="pres">
      <dgm:prSet presAssocID="{C80154D2-B972-4A39-BD67-B3EE431F6CC2}" presName="spaceRect" presStyleCnt="0"/>
      <dgm:spPr/>
    </dgm:pt>
    <dgm:pt modelId="{140455E6-38D4-454C-951B-7D365DFDD204}" type="pres">
      <dgm:prSet presAssocID="{C80154D2-B972-4A39-BD67-B3EE431F6CC2}" presName="parTx" presStyleLbl="revTx" presStyleIdx="2" presStyleCnt="7">
        <dgm:presLayoutVars>
          <dgm:chMax val="0"/>
          <dgm:chPref val="0"/>
        </dgm:presLayoutVars>
      </dgm:prSet>
      <dgm:spPr/>
    </dgm:pt>
    <dgm:pt modelId="{5FCE7C1A-6874-4F80-99BB-64D91A107A7F}" type="pres">
      <dgm:prSet presAssocID="{A60BCAF7-ABC8-4009-8B51-C6B15C979C33}" presName="sibTrans" presStyleCnt="0"/>
      <dgm:spPr/>
    </dgm:pt>
    <dgm:pt modelId="{776A71D4-5246-4D45-AC2A-5FFB7B8E8353}" type="pres">
      <dgm:prSet presAssocID="{685E4A2E-2590-4EE3-B361-2DABB29D6F4F}" presName="compNode" presStyleCnt="0"/>
      <dgm:spPr/>
    </dgm:pt>
    <dgm:pt modelId="{039558A6-4572-4A8C-91C9-705AC3AF9B2F}" type="pres">
      <dgm:prSet presAssocID="{685E4A2E-2590-4EE3-B361-2DABB29D6F4F}" presName="bgRect" presStyleLbl="bgShp" presStyleIdx="3" presStyleCnt="7"/>
      <dgm:spPr/>
    </dgm:pt>
    <dgm:pt modelId="{AAF2A39D-0A8F-467E-9435-700446553655}" type="pres">
      <dgm:prSet presAssocID="{685E4A2E-2590-4EE3-B361-2DABB29D6F4F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BEEEBC6F-2D75-47E1-8D8F-5EE68D393A69}" type="pres">
      <dgm:prSet presAssocID="{685E4A2E-2590-4EE3-B361-2DABB29D6F4F}" presName="spaceRect" presStyleCnt="0"/>
      <dgm:spPr/>
    </dgm:pt>
    <dgm:pt modelId="{F031489F-398B-44A6-8CD1-DAAEF4DA50FB}" type="pres">
      <dgm:prSet presAssocID="{685E4A2E-2590-4EE3-B361-2DABB29D6F4F}" presName="parTx" presStyleLbl="revTx" presStyleIdx="3" presStyleCnt="7">
        <dgm:presLayoutVars>
          <dgm:chMax val="0"/>
          <dgm:chPref val="0"/>
        </dgm:presLayoutVars>
      </dgm:prSet>
      <dgm:spPr/>
    </dgm:pt>
    <dgm:pt modelId="{94BD70A9-A947-4A25-BE92-0457F30092AE}" type="pres">
      <dgm:prSet presAssocID="{B7AD9C37-ACB0-4E88-89AA-614E6B0C9746}" presName="sibTrans" presStyleCnt="0"/>
      <dgm:spPr/>
    </dgm:pt>
    <dgm:pt modelId="{3C8D81C8-903B-42E7-911C-6C759CF78FAB}" type="pres">
      <dgm:prSet presAssocID="{6585E4F1-89D0-49E4-A3B3-E16BD0A084BD}" presName="compNode" presStyleCnt="0"/>
      <dgm:spPr/>
    </dgm:pt>
    <dgm:pt modelId="{FE26DCE5-A603-4E62-B6D4-7A0D9A936EA0}" type="pres">
      <dgm:prSet presAssocID="{6585E4F1-89D0-49E4-A3B3-E16BD0A084BD}" presName="bgRect" presStyleLbl="bgShp" presStyleIdx="4" presStyleCnt="7"/>
      <dgm:spPr/>
    </dgm:pt>
    <dgm:pt modelId="{F9AAD838-8C86-4FC4-A8BC-E45837C67D1C}" type="pres">
      <dgm:prSet presAssocID="{6585E4F1-89D0-49E4-A3B3-E16BD0A084BD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0D4778CD-2CDA-4A06-BDA6-980127D0F9FF}" type="pres">
      <dgm:prSet presAssocID="{6585E4F1-89D0-49E4-A3B3-E16BD0A084BD}" presName="spaceRect" presStyleCnt="0"/>
      <dgm:spPr/>
    </dgm:pt>
    <dgm:pt modelId="{49E99781-1B63-42E1-986C-ABEBA45828A3}" type="pres">
      <dgm:prSet presAssocID="{6585E4F1-89D0-49E4-A3B3-E16BD0A084BD}" presName="parTx" presStyleLbl="revTx" presStyleIdx="4" presStyleCnt="7">
        <dgm:presLayoutVars>
          <dgm:chMax val="0"/>
          <dgm:chPref val="0"/>
        </dgm:presLayoutVars>
      </dgm:prSet>
      <dgm:spPr/>
    </dgm:pt>
    <dgm:pt modelId="{6E8C2C8F-3D0D-470E-8EB3-E7DC7D21DDEE}" type="pres">
      <dgm:prSet presAssocID="{C4679446-9874-4C72-B091-DBD1121550F5}" presName="sibTrans" presStyleCnt="0"/>
      <dgm:spPr/>
    </dgm:pt>
    <dgm:pt modelId="{6EA66573-032D-4CEC-B62A-B13BFFB14477}" type="pres">
      <dgm:prSet presAssocID="{8AC1FC3F-AA2C-49EC-840A-E9DBFFC8F0CF}" presName="compNode" presStyleCnt="0"/>
      <dgm:spPr/>
    </dgm:pt>
    <dgm:pt modelId="{5B3D3299-5891-41BA-BE72-10243694CD56}" type="pres">
      <dgm:prSet presAssocID="{8AC1FC3F-AA2C-49EC-840A-E9DBFFC8F0CF}" presName="bgRect" presStyleLbl="bgShp" presStyleIdx="5" presStyleCnt="7"/>
      <dgm:spPr/>
    </dgm:pt>
    <dgm:pt modelId="{00EBB055-B7BB-401D-9F92-DD9A7ABCECF1}" type="pres">
      <dgm:prSet presAssocID="{8AC1FC3F-AA2C-49EC-840A-E9DBFFC8F0CF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tecting Hand"/>
        </a:ext>
      </dgm:extLst>
    </dgm:pt>
    <dgm:pt modelId="{819920D6-835A-4633-AE28-B242458E8634}" type="pres">
      <dgm:prSet presAssocID="{8AC1FC3F-AA2C-49EC-840A-E9DBFFC8F0CF}" presName="spaceRect" presStyleCnt="0"/>
      <dgm:spPr/>
    </dgm:pt>
    <dgm:pt modelId="{FB41EC84-5A2E-40B3-9CC6-43846BC882B5}" type="pres">
      <dgm:prSet presAssocID="{8AC1FC3F-AA2C-49EC-840A-E9DBFFC8F0CF}" presName="parTx" presStyleLbl="revTx" presStyleIdx="5" presStyleCnt="7">
        <dgm:presLayoutVars>
          <dgm:chMax val="0"/>
          <dgm:chPref val="0"/>
        </dgm:presLayoutVars>
      </dgm:prSet>
      <dgm:spPr/>
    </dgm:pt>
    <dgm:pt modelId="{D8D6B2EF-315C-4C5F-8938-82B7040065E3}" type="pres">
      <dgm:prSet presAssocID="{E16F997C-0FC9-4BEB-8262-BC25E80328D5}" presName="sibTrans" presStyleCnt="0"/>
      <dgm:spPr/>
    </dgm:pt>
    <dgm:pt modelId="{BBD28FD0-E9CD-4B5B-9C0E-4C7B7186E38D}" type="pres">
      <dgm:prSet presAssocID="{56B0274E-65BE-4409-B231-7BD56B4EF19A}" presName="compNode" presStyleCnt="0"/>
      <dgm:spPr/>
    </dgm:pt>
    <dgm:pt modelId="{2E48C52C-9C2A-4A3D-A110-7C03BF82E66C}" type="pres">
      <dgm:prSet presAssocID="{56B0274E-65BE-4409-B231-7BD56B4EF19A}" presName="bgRect" presStyleLbl="bgShp" presStyleIdx="6" presStyleCnt="7"/>
      <dgm:spPr/>
    </dgm:pt>
    <dgm:pt modelId="{A2B24345-834E-4DE9-A96E-97D5F3CB2BD4}" type="pres">
      <dgm:prSet presAssocID="{56B0274E-65BE-4409-B231-7BD56B4EF19A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B86F24F4-1F85-4C0F-BD05-ACB6AFFBF8FC}" type="pres">
      <dgm:prSet presAssocID="{56B0274E-65BE-4409-B231-7BD56B4EF19A}" presName="spaceRect" presStyleCnt="0"/>
      <dgm:spPr/>
    </dgm:pt>
    <dgm:pt modelId="{D895B7F4-EB01-43D8-920C-45DFEA1071C0}" type="pres">
      <dgm:prSet presAssocID="{56B0274E-65BE-4409-B231-7BD56B4EF19A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FE28D713-6369-4118-B701-F0247D4FDFD4}" type="presOf" srcId="{3C09D46D-1B85-4BEB-8AAE-305F60AC07E2}" destId="{6588B3B4-5783-4AB2-BE96-FEB29223E80C}" srcOrd="0" destOrd="0" presId="urn:microsoft.com/office/officeart/2018/2/layout/IconVerticalSolidList"/>
    <dgm:cxn modelId="{E635B52D-9CF5-459F-9D26-11935A46CF7D}" srcId="{10111F9F-53B9-46B4-B724-8E2F0D79828F}" destId="{685E4A2E-2590-4EE3-B361-2DABB29D6F4F}" srcOrd="3" destOrd="0" parTransId="{11444CB1-7913-43A8-B0CA-C2780F408B15}" sibTransId="{B7AD9C37-ACB0-4E88-89AA-614E6B0C9746}"/>
    <dgm:cxn modelId="{A5F8B732-AA9E-4EA2-BB1E-A7AC0DCC93DF}" type="presOf" srcId="{10111F9F-53B9-46B4-B724-8E2F0D79828F}" destId="{9B530C0E-23FD-4778-B15E-42F4CC2F6066}" srcOrd="0" destOrd="0" presId="urn:microsoft.com/office/officeart/2018/2/layout/IconVerticalSolidList"/>
    <dgm:cxn modelId="{2653A65B-B92B-423D-9B34-35A08D6AA260}" srcId="{10111F9F-53B9-46B4-B724-8E2F0D79828F}" destId="{43D40CA2-9EE8-4F57-9599-20E8679073F2}" srcOrd="0" destOrd="0" parTransId="{1DD30390-5299-472F-A147-34F0413C2879}" sibTransId="{1A9BB1BE-55D9-437A-9E68-6CD5A099A626}"/>
    <dgm:cxn modelId="{6A084F64-A34E-4485-9794-0CCFEF4B0E65}" type="presOf" srcId="{43D40CA2-9EE8-4F57-9599-20E8679073F2}" destId="{2DB5D5D6-BB97-456C-9CED-56DEF1EBE076}" srcOrd="0" destOrd="0" presId="urn:microsoft.com/office/officeart/2018/2/layout/IconVerticalSolidList"/>
    <dgm:cxn modelId="{6FB56045-C0CE-4A04-9836-8936989C5C1A}" srcId="{10111F9F-53B9-46B4-B724-8E2F0D79828F}" destId="{6585E4F1-89D0-49E4-A3B3-E16BD0A084BD}" srcOrd="4" destOrd="0" parTransId="{AA509D6E-D804-41C4-BB63-D1EAB5313CE8}" sibTransId="{C4679446-9874-4C72-B091-DBD1121550F5}"/>
    <dgm:cxn modelId="{CC447C4F-1B57-4251-9103-CF7976FC1FF9}" srcId="{10111F9F-53B9-46B4-B724-8E2F0D79828F}" destId="{C80154D2-B972-4A39-BD67-B3EE431F6CC2}" srcOrd="2" destOrd="0" parTransId="{52E4BC7C-D7F0-49F1-A4E8-9622EC8DC363}" sibTransId="{A60BCAF7-ABC8-4009-8B51-C6B15C979C33}"/>
    <dgm:cxn modelId="{5E064D51-AFE3-4D74-AFF0-D843A46D3713}" type="presOf" srcId="{8AC1FC3F-AA2C-49EC-840A-E9DBFFC8F0CF}" destId="{FB41EC84-5A2E-40B3-9CC6-43846BC882B5}" srcOrd="0" destOrd="0" presId="urn:microsoft.com/office/officeart/2018/2/layout/IconVerticalSolidList"/>
    <dgm:cxn modelId="{E8997179-9C40-4095-9381-F5EB86214042}" type="presOf" srcId="{685E4A2E-2590-4EE3-B361-2DABB29D6F4F}" destId="{F031489F-398B-44A6-8CD1-DAAEF4DA50FB}" srcOrd="0" destOrd="0" presId="urn:microsoft.com/office/officeart/2018/2/layout/IconVerticalSolidList"/>
    <dgm:cxn modelId="{9969CE7F-B887-4245-8CA3-55B71ABCD040}" srcId="{10111F9F-53B9-46B4-B724-8E2F0D79828F}" destId="{3C09D46D-1B85-4BEB-8AAE-305F60AC07E2}" srcOrd="1" destOrd="0" parTransId="{A6272787-4DCB-4EC3-87B0-13C06192F58D}" sibTransId="{6C940CB0-1B63-4583-99B6-C3FAE31294EB}"/>
    <dgm:cxn modelId="{B2C0BA94-5E05-487E-92FF-3126E969BE24}" type="presOf" srcId="{6585E4F1-89D0-49E4-A3B3-E16BD0A084BD}" destId="{49E99781-1B63-42E1-986C-ABEBA45828A3}" srcOrd="0" destOrd="0" presId="urn:microsoft.com/office/officeart/2018/2/layout/IconVerticalSolidList"/>
    <dgm:cxn modelId="{92C66EAF-42F9-49F8-A2AB-9A3C5AC18681}" srcId="{10111F9F-53B9-46B4-B724-8E2F0D79828F}" destId="{56B0274E-65BE-4409-B231-7BD56B4EF19A}" srcOrd="6" destOrd="0" parTransId="{A288EA91-7C0E-4223-B775-E51C137E3792}" sibTransId="{2724BBB4-DFBD-4D29-BE4A-672F3B252B5C}"/>
    <dgm:cxn modelId="{54B00FED-B525-473E-BCEB-38D0741DE5D9}" type="presOf" srcId="{56B0274E-65BE-4409-B231-7BD56B4EF19A}" destId="{D895B7F4-EB01-43D8-920C-45DFEA1071C0}" srcOrd="0" destOrd="0" presId="urn:microsoft.com/office/officeart/2018/2/layout/IconVerticalSolidList"/>
    <dgm:cxn modelId="{DCDBC4F6-6C06-4FAF-83C0-F87192A8BD0D}" type="presOf" srcId="{C80154D2-B972-4A39-BD67-B3EE431F6CC2}" destId="{140455E6-38D4-454C-951B-7D365DFDD204}" srcOrd="0" destOrd="0" presId="urn:microsoft.com/office/officeart/2018/2/layout/IconVerticalSolidList"/>
    <dgm:cxn modelId="{D905EAF9-C9D0-420C-9F96-10B310A8EA7B}" srcId="{10111F9F-53B9-46B4-B724-8E2F0D79828F}" destId="{8AC1FC3F-AA2C-49EC-840A-E9DBFFC8F0CF}" srcOrd="5" destOrd="0" parTransId="{6183CCC0-463B-42A6-B53D-7A373DAA3B19}" sibTransId="{E16F997C-0FC9-4BEB-8262-BC25E80328D5}"/>
    <dgm:cxn modelId="{1E99BAD6-93A4-405F-A8DE-FDA8DE3428D9}" type="presParOf" srcId="{9B530C0E-23FD-4778-B15E-42F4CC2F6066}" destId="{C5C105B0-35A9-47D6-8F03-44FDBAA26C8C}" srcOrd="0" destOrd="0" presId="urn:microsoft.com/office/officeart/2018/2/layout/IconVerticalSolidList"/>
    <dgm:cxn modelId="{372AD2AC-40B5-49D8-A283-B33A7E72FEBC}" type="presParOf" srcId="{C5C105B0-35A9-47D6-8F03-44FDBAA26C8C}" destId="{7F6D8CB0-34C5-43B2-A712-6FF450DE2A43}" srcOrd="0" destOrd="0" presId="urn:microsoft.com/office/officeart/2018/2/layout/IconVerticalSolidList"/>
    <dgm:cxn modelId="{81A9F590-5252-4966-8767-0C172057A517}" type="presParOf" srcId="{C5C105B0-35A9-47D6-8F03-44FDBAA26C8C}" destId="{7A679CBD-1A76-4E1C-9EAC-B661C796BE30}" srcOrd="1" destOrd="0" presId="urn:microsoft.com/office/officeart/2018/2/layout/IconVerticalSolidList"/>
    <dgm:cxn modelId="{20EC52ED-6248-437F-985D-8B9EB2A6EEA4}" type="presParOf" srcId="{C5C105B0-35A9-47D6-8F03-44FDBAA26C8C}" destId="{F167B5E1-83BD-4B17-B873-1EB29ECB6DDC}" srcOrd="2" destOrd="0" presId="urn:microsoft.com/office/officeart/2018/2/layout/IconVerticalSolidList"/>
    <dgm:cxn modelId="{FEBAC4C7-44C6-4825-85AC-6F5B3E719313}" type="presParOf" srcId="{C5C105B0-35A9-47D6-8F03-44FDBAA26C8C}" destId="{2DB5D5D6-BB97-456C-9CED-56DEF1EBE076}" srcOrd="3" destOrd="0" presId="urn:microsoft.com/office/officeart/2018/2/layout/IconVerticalSolidList"/>
    <dgm:cxn modelId="{DDB28B2C-9370-483E-8614-0FFF30D66E9A}" type="presParOf" srcId="{9B530C0E-23FD-4778-B15E-42F4CC2F6066}" destId="{A96C7040-A846-477E-B19A-B79FE13A1408}" srcOrd="1" destOrd="0" presId="urn:microsoft.com/office/officeart/2018/2/layout/IconVerticalSolidList"/>
    <dgm:cxn modelId="{BA9C15B3-9537-48A5-A9E5-37C1C12B552D}" type="presParOf" srcId="{9B530C0E-23FD-4778-B15E-42F4CC2F6066}" destId="{BEC85EE8-A028-45A8-92EA-40E0F544D69F}" srcOrd="2" destOrd="0" presId="urn:microsoft.com/office/officeart/2018/2/layout/IconVerticalSolidList"/>
    <dgm:cxn modelId="{DC725FF8-5ACC-4C8C-9958-41C36F9D8053}" type="presParOf" srcId="{BEC85EE8-A028-45A8-92EA-40E0F544D69F}" destId="{FBE0ED5B-5497-453B-B407-73850EF62F4A}" srcOrd="0" destOrd="0" presId="urn:microsoft.com/office/officeart/2018/2/layout/IconVerticalSolidList"/>
    <dgm:cxn modelId="{8FA8D01A-63D0-45C5-9660-06F803FB4338}" type="presParOf" srcId="{BEC85EE8-A028-45A8-92EA-40E0F544D69F}" destId="{CCC4904C-B33A-4FE6-B029-AE6EBBAC7CB3}" srcOrd="1" destOrd="0" presId="urn:microsoft.com/office/officeart/2018/2/layout/IconVerticalSolidList"/>
    <dgm:cxn modelId="{8C33629A-D54D-404F-B3AE-11EC53E809E3}" type="presParOf" srcId="{BEC85EE8-A028-45A8-92EA-40E0F544D69F}" destId="{2A7B5DAC-7F90-40C8-A823-392337C5F337}" srcOrd="2" destOrd="0" presId="urn:microsoft.com/office/officeart/2018/2/layout/IconVerticalSolidList"/>
    <dgm:cxn modelId="{1BCF1F82-6F2B-4273-B7D3-06B56F266FC3}" type="presParOf" srcId="{BEC85EE8-A028-45A8-92EA-40E0F544D69F}" destId="{6588B3B4-5783-4AB2-BE96-FEB29223E80C}" srcOrd="3" destOrd="0" presId="urn:microsoft.com/office/officeart/2018/2/layout/IconVerticalSolidList"/>
    <dgm:cxn modelId="{A214DB3A-CE99-43F2-A4E9-DDD5893F0601}" type="presParOf" srcId="{9B530C0E-23FD-4778-B15E-42F4CC2F6066}" destId="{74E5994C-BBA1-4CDB-A9CD-EF2D5E241D5D}" srcOrd="3" destOrd="0" presId="urn:microsoft.com/office/officeart/2018/2/layout/IconVerticalSolidList"/>
    <dgm:cxn modelId="{5EA0D17B-1B3E-49DD-87CF-20B74FF03287}" type="presParOf" srcId="{9B530C0E-23FD-4778-B15E-42F4CC2F6066}" destId="{E2A23D98-D84A-4ACC-B2C9-A4D894E690DE}" srcOrd="4" destOrd="0" presId="urn:microsoft.com/office/officeart/2018/2/layout/IconVerticalSolidList"/>
    <dgm:cxn modelId="{2829AC3F-FA39-4D3D-90DB-25BA3749332B}" type="presParOf" srcId="{E2A23D98-D84A-4ACC-B2C9-A4D894E690DE}" destId="{A9F636E3-E20C-4224-9FD7-5D8FFF8DE3BB}" srcOrd="0" destOrd="0" presId="urn:microsoft.com/office/officeart/2018/2/layout/IconVerticalSolidList"/>
    <dgm:cxn modelId="{2A8AA042-EEB4-4E43-86FC-ACF50F513EBF}" type="presParOf" srcId="{E2A23D98-D84A-4ACC-B2C9-A4D894E690DE}" destId="{9945793B-AD45-4641-93BD-D5D0C6441F69}" srcOrd="1" destOrd="0" presId="urn:microsoft.com/office/officeart/2018/2/layout/IconVerticalSolidList"/>
    <dgm:cxn modelId="{5998B4D5-4F08-435B-A173-7D797E06ABB3}" type="presParOf" srcId="{E2A23D98-D84A-4ACC-B2C9-A4D894E690DE}" destId="{9C725039-1BFE-47C9-855A-9D10E5A549DB}" srcOrd="2" destOrd="0" presId="urn:microsoft.com/office/officeart/2018/2/layout/IconVerticalSolidList"/>
    <dgm:cxn modelId="{20F951C0-90A8-4758-B92F-C1EE88979575}" type="presParOf" srcId="{E2A23D98-D84A-4ACC-B2C9-A4D894E690DE}" destId="{140455E6-38D4-454C-951B-7D365DFDD204}" srcOrd="3" destOrd="0" presId="urn:microsoft.com/office/officeart/2018/2/layout/IconVerticalSolidList"/>
    <dgm:cxn modelId="{B8C3AFDD-57A2-463A-9DFC-35C0838ADE1A}" type="presParOf" srcId="{9B530C0E-23FD-4778-B15E-42F4CC2F6066}" destId="{5FCE7C1A-6874-4F80-99BB-64D91A107A7F}" srcOrd="5" destOrd="0" presId="urn:microsoft.com/office/officeart/2018/2/layout/IconVerticalSolidList"/>
    <dgm:cxn modelId="{C546F9BE-C6F2-4756-93C8-8D55241EC10D}" type="presParOf" srcId="{9B530C0E-23FD-4778-B15E-42F4CC2F6066}" destId="{776A71D4-5246-4D45-AC2A-5FFB7B8E8353}" srcOrd="6" destOrd="0" presId="urn:microsoft.com/office/officeart/2018/2/layout/IconVerticalSolidList"/>
    <dgm:cxn modelId="{C407D006-5AFD-4B33-A01A-99D5B9E54E3E}" type="presParOf" srcId="{776A71D4-5246-4D45-AC2A-5FFB7B8E8353}" destId="{039558A6-4572-4A8C-91C9-705AC3AF9B2F}" srcOrd="0" destOrd="0" presId="urn:microsoft.com/office/officeart/2018/2/layout/IconVerticalSolidList"/>
    <dgm:cxn modelId="{01361637-FCC6-4815-A549-56D611A1BF92}" type="presParOf" srcId="{776A71D4-5246-4D45-AC2A-5FFB7B8E8353}" destId="{AAF2A39D-0A8F-467E-9435-700446553655}" srcOrd="1" destOrd="0" presId="urn:microsoft.com/office/officeart/2018/2/layout/IconVerticalSolidList"/>
    <dgm:cxn modelId="{E081087F-689A-440C-A039-FA0B59E3C0E3}" type="presParOf" srcId="{776A71D4-5246-4D45-AC2A-5FFB7B8E8353}" destId="{BEEEBC6F-2D75-47E1-8D8F-5EE68D393A69}" srcOrd="2" destOrd="0" presId="urn:microsoft.com/office/officeart/2018/2/layout/IconVerticalSolidList"/>
    <dgm:cxn modelId="{F3AA1B99-76AC-43DB-A568-4C9A8034E215}" type="presParOf" srcId="{776A71D4-5246-4D45-AC2A-5FFB7B8E8353}" destId="{F031489F-398B-44A6-8CD1-DAAEF4DA50FB}" srcOrd="3" destOrd="0" presId="urn:microsoft.com/office/officeart/2018/2/layout/IconVerticalSolidList"/>
    <dgm:cxn modelId="{A69658A0-5462-4CE2-85A6-4AB2BF0CCD82}" type="presParOf" srcId="{9B530C0E-23FD-4778-B15E-42F4CC2F6066}" destId="{94BD70A9-A947-4A25-BE92-0457F30092AE}" srcOrd="7" destOrd="0" presId="urn:microsoft.com/office/officeart/2018/2/layout/IconVerticalSolidList"/>
    <dgm:cxn modelId="{3521519C-89DE-4B38-A56A-737E584C482B}" type="presParOf" srcId="{9B530C0E-23FD-4778-B15E-42F4CC2F6066}" destId="{3C8D81C8-903B-42E7-911C-6C759CF78FAB}" srcOrd="8" destOrd="0" presId="urn:microsoft.com/office/officeart/2018/2/layout/IconVerticalSolidList"/>
    <dgm:cxn modelId="{E6B530DE-AB8B-4B4C-89E4-46517D67F9F2}" type="presParOf" srcId="{3C8D81C8-903B-42E7-911C-6C759CF78FAB}" destId="{FE26DCE5-A603-4E62-B6D4-7A0D9A936EA0}" srcOrd="0" destOrd="0" presId="urn:microsoft.com/office/officeart/2018/2/layout/IconVerticalSolidList"/>
    <dgm:cxn modelId="{938410E3-E5D4-4BAF-B240-F0001C35D879}" type="presParOf" srcId="{3C8D81C8-903B-42E7-911C-6C759CF78FAB}" destId="{F9AAD838-8C86-4FC4-A8BC-E45837C67D1C}" srcOrd="1" destOrd="0" presId="urn:microsoft.com/office/officeart/2018/2/layout/IconVerticalSolidList"/>
    <dgm:cxn modelId="{325AB916-A44B-485F-92D2-CA9A635D28C8}" type="presParOf" srcId="{3C8D81C8-903B-42E7-911C-6C759CF78FAB}" destId="{0D4778CD-2CDA-4A06-BDA6-980127D0F9FF}" srcOrd="2" destOrd="0" presId="urn:microsoft.com/office/officeart/2018/2/layout/IconVerticalSolidList"/>
    <dgm:cxn modelId="{32656381-83B8-4209-918F-F4B19132ACCC}" type="presParOf" srcId="{3C8D81C8-903B-42E7-911C-6C759CF78FAB}" destId="{49E99781-1B63-42E1-986C-ABEBA45828A3}" srcOrd="3" destOrd="0" presId="urn:microsoft.com/office/officeart/2018/2/layout/IconVerticalSolidList"/>
    <dgm:cxn modelId="{CFD6857D-057C-485D-B651-E45F80CCE553}" type="presParOf" srcId="{9B530C0E-23FD-4778-B15E-42F4CC2F6066}" destId="{6E8C2C8F-3D0D-470E-8EB3-E7DC7D21DDEE}" srcOrd="9" destOrd="0" presId="urn:microsoft.com/office/officeart/2018/2/layout/IconVerticalSolidList"/>
    <dgm:cxn modelId="{EA5E5FE0-FA1B-405A-83A6-6C02181D2890}" type="presParOf" srcId="{9B530C0E-23FD-4778-B15E-42F4CC2F6066}" destId="{6EA66573-032D-4CEC-B62A-B13BFFB14477}" srcOrd="10" destOrd="0" presId="urn:microsoft.com/office/officeart/2018/2/layout/IconVerticalSolidList"/>
    <dgm:cxn modelId="{70F87540-CCDC-43B6-A2AC-96899EF43E92}" type="presParOf" srcId="{6EA66573-032D-4CEC-B62A-B13BFFB14477}" destId="{5B3D3299-5891-41BA-BE72-10243694CD56}" srcOrd="0" destOrd="0" presId="urn:microsoft.com/office/officeart/2018/2/layout/IconVerticalSolidList"/>
    <dgm:cxn modelId="{F1D5717A-940C-47EF-B46B-C55B908EB694}" type="presParOf" srcId="{6EA66573-032D-4CEC-B62A-B13BFFB14477}" destId="{00EBB055-B7BB-401D-9F92-DD9A7ABCECF1}" srcOrd="1" destOrd="0" presId="urn:microsoft.com/office/officeart/2018/2/layout/IconVerticalSolidList"/>
    <dgm:cxn modelId="{B98FA397-CA56-4C76-97A5-FB5263F96F23}" type="presParOf" srcId="{6EA66573-032D-4CEC-B62A-B13BFFB14477}" destId="{819920D6-835A-4633-AE28-B242458E8634}" srcOrd="2" destOrd="0" presId="urn:microsoft.com/office/officeart/2018/2/layout/IconVerticalSolidList"/>
    <dgm:cxn modelId="{F2D29213-FA4A-40EC-A682-1D8B093F6519}" type="presParOf" srcId="{6EA66573-032D-4CEC-B62A-B13BFFB14477}" destId="{FB41EC84-5A2E-40B3-9CC6-43846BC882B5}" srcOrd="3" destOrd="0" presId="urn:microsoft.com/office/officeart/2018/2/layout/IconVerticalSolidList"/>
    <dgm:cxn modelId="{A69971CA-3519-4ECA-87BE-A90D5FFE59AA}" type="presParOf" srcId="{9B530C0E-23FD-4778-B15E-42F4CC2F6066}" destId="{D8D6B2EF-315C-4C5F-8938-82B7040065E3}" srcOrd="11" destOrd="0" presId="urn:microsoft.com/office/officeart/2018/2/layout/IconVerticalSolidList"/>
    <dgm:cxn modelId="{58C6DD35-E74A-470E-B7B8-26FD9E2B11DC}" type="presParOf" srcId="{9B530C0E-23FD-4778-B15E-42F4CC2F6066}" destId="{BBD28FD0-E9CD-4B5B-9C0E-4C7B7186E38D}" srcOrd="12" destOrd="0" presId="urn:microsoft.com/office/officeart/2018/2/layout/IconVerticalSolidList"/>
    <dgm:cxn modelId="{0D483523-D53D-465B-80D4-1E316C5BC75D}" type="presParOf" srcId="{BBD28FD0-E9CD-4B5B-9C0E-4C7B7186E38D}" destId="{2E48C52C-9C2A-4A3D-A110-7C03BF82E66C}" srcOrd="0" destOrd="0" presId="urn:microsoft.com/office/officeart/2018/2/layout/IconVerticalSolidList"/>
    <dgm:cxn modelId="{F83F15D7-E8C1-4533-AC1B-4FEE2CBE79D5}" type="presParOf" srcId="{BBD28FD0-E9CD-4B5B-9C0E-4C7B7186E38D}" destId="{A2B24345-834E-4DE9-A96E-97D5F3CB2BD4}" srcOrd="1" destOrd="0" presId="urn:microsoft.com/office/officeart/2018/2/layout/IconVerticalSolidList"/>
    <dgm:cxn modelId="{A2E2C7F6-B780-443E-B192-C6B0BD1989EB}" type="presParOf" srcId="{BBD28FD0-E9CD-4B5B-9C0E-4C7B7186E38D}" destId="{B86F24F4-1F85-4C0F-BD05-ACB6AFFBF8FC}" srcOrd="2" destOrd="0" presId="urn:microsoft.com/office/officeart/2018/2/layout/IconVerticalSolidList"/>
    <dgm:cxn modelId="{8E942BA3-FE10-4DD7-915F-ED23A5B2EC1D}" type="presParOf" srcId="{BBD28FD0-E9CD-4B5B-9C0E-4C7B7186E38D}" destId="{D895B7F4-EB01-43D8-920C-45DFEA1071C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ECAC7F5-3B5D-480C-89B0-4B31408600AD}" type="doc">
      <dgm:prSet loTypeId="urn:microsoft.com/office/officeart/2005/8/layout/list1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2095C23-3006-4BE4-B558-1D7F8105FDD3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200" dirty="0">
              <a:solidFill>
                <a:srgbClr val="FFFFFF"/>
              </a:solidFill>
              <a:latin typeface="Trebuchet MS" panose="020B0603020202020204"/>
              <a:ea typeface="+mn-ea"/>
              <a:cs typeface="+mn-cs"/>
            </a:rPr>
            <a:t>Integrating  assignments in class</a:t>
          </a:r>
        </a:p>
      </dgm:t>
    </dgm:pt>
    <dgm:pt modelId="{A7242FEB-1B0E-44E8-B141-691856F31467}" type="parTrans" cxnId="{C0DFF89F-3545-4C0C-9B52-EF358C3DF56D}">
      <dgm:prSet/>
      <dgm:spPr/>
      <dgm:t>
        <a:bodyPr/>
        <a:lstStyle/>
        <a:p>
          <a:endParaRPr lang="en-US"/>
        </a:p>
      </dgm:t>
    </dgm:pt>
    <dgm:pt modelId="{755843BF-307B-4525-B912-9F3997607EB4}" type="sibTrans" cxnId="{C0DFF89F-3545-4C0C-9B52-EF358C3DF56D}">
      <dgm:prSet/>
      <dgm:spPr/>
      <dgm:t>
        <a:bodyPr/>
        <a:lstStyle/>
        <a:p>
          <a:endParaRPr lang="en-US"/>
        </a:p>
      </dgm:t>
    </dgm:pt>
    <dgm:pt modelId="{EB9EA312-5FC8-4D38-A767-0E56F9013B5B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200" dirty="0">
              <a:solidFill>
                <a:srgbClr val="FFFFFF"/>
              </a:solidFill>
              <a:latin typeface="Trebuchet MS" panose="020B0603020202020204"/>
              <a:ea typeface="+mn-ea"/>
              <a:cs typeface="+mn-cs"/>
            </a:rPr>
            <a:t>JISC resources</a:t>
          </a:r>
        </a:p>
      </dgm:t>
    </dgm:pt>
    <dgm:pt modelId="{A251D3B8-C675-4C52-8ACB-52C3BE7125E5}" type="parTrans" cxnId="{E737E43B-029F-4604-8794-51A33A4704B8}">
      <dgm:prSet/>
      <dgm:spPr/>
    </dgm:pt>
    <dgm:pt modelId="{12C4FBA6-4FE9-4527-ABE3-A071FD243E95}" type="sibTrans" cxnId="{E737E43B-029F-4604-8794-51A33A4704B8}">
      <dgm:prSet/>
      <dgm:spPr/>
    </dgm:pt>
    <dgm:pt modelId="{5D985334-A710-48E1-95E1-6EB298954D9B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200" dirty="0">
              <a:solidFill>
                <a:srgbClr val="FFFFFF"/>
              </a:solidFill>
              <a:latin typeface="Trebuchet MS" panose="020B0603020202020204"/>
              <a:ea typeface="+mn-ea"/>
              <a:cs typeface="+mn-cs"/>
            </a:rPr>
            <a:t>Linkedln Learning</a:t>
          </a:r>
        </a:p>
      </dgm:t>
    </dgm:pt>
    <dgm:pt modelId="{AE7255B8-BF75-4402-81BE-6D328BB8E69A}" type="parTrans" cxnId="{D74D854C-B6EF-49C8-9DF4-CD5CB466DA52}">
      <dgm:prSet/>
      <dgm:spPr/>
    </dgm:pt>
    <dgm:pt modelId="{B40E0076-045C-45C0-96A9-94A541EE844A}" type="sibTrans" cxnId="{D74D854C-B6EF-49C8-9DF4-CD5CB466DA52}">
      <dgm:prSet/>
      <dgm:spPr/>
    </dgm:pt>
    <dgm:pt modelId="{F5C98195-C90A-4E6D-9104-619839A6FE35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200" dirty="0">
              <a:solidFill>
                <a:srgbClr val="FFFFFF"/>
              </a:solidFill>
              <a:latin typeface="Trebuchet MS" panose="020B0603020202020204"/>
              <a:ea typeface="+mn-ea"/>
              <a:cs typeface="+mn-cs"/>
            </a:rPr>
            <a:t>Practising</a:t>
          </a:r>
        </a:p>
      </dgm:t>
    </dgm:pt>
    <dgm:pt modelId="{057ABDD4-5C9D-4DC5-A320-BC6D847BBD36}" type="parTrans" cxnId="{ED668D84-2850-46CF-B68B-858098AE621D}">
      <dgm:prSet/>
      <dgm:spPr/>
    </dgm:pt>
    <dgm:pt modelId="{653F8ACE-247E-4576-B85A-6F69D08E73E8}" type="sibTrans" cxnId="{ED668D84-2850-46CF-B68B-858098AE621D}">
      <dgm:prSet/>
      <dgm:spPr/>
    </dgm:pt>
    <dgm:pt modelId="{589723CC-C7BB-4E8D-BFB1-72B256A489FF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200" dirty="0">
              <a:solidFill>
                <a:srgbClr val="FFFFFF"/>
              </a:solidFill>
              <a:latin typeface="Trebuchet MS" panose="020B0603020202020204"/>
              <a:ea typeface="+mn-ea"/>
              <a:cs typeface="+mn-cs"/>
            </a:rPr>
            <a:t>Completing Tasks</a:t>
          </a:r>
        </a:p>
      </dgm:t>
    </dgm:pt>
    <dgm:pt modelId="{0352E898-7C77-4FED-BCC9-FA0C0AC9281E}" type="parTrans" cxnId="{7739E5CE-DF8C-4C19-978A-C7306E723116}">
      <dgm:prSet/>
      <dgm:spPr/>
    </dgm:pt>
    <dgm:pt modelId="{D02955C7-36D0-45D6-89FD-8C6F5EC9ADB0}" type="sibTrans" cxnId="{7739E5CE-DF8C-4C19-978A-C7306E723116}">
      <dgm:prSet/>
      <dgm:spPr/>
    </dgm:pt>
    <dgm:pt modelId="{CFD1A9CF-D7EB-4311-B33C-DF1BAD218803}" type="pres">
      <dgm:prSet presAssocID="{9ECAC7F5-3B5D-480C-89B0-4B31408600AD}" presName="linear" presStyleCnt="0">
        <dgm:presLayoutVars>
          <dgm:dir/>
          <dgm:animLvl val="lvl"/>
          <dgm:resizeHandles val="exact"/>
        </dgm:presLayoutVars>
      </dgm:prSet>
      <dgm:spPr/>
    </dgm:pt>
    <dgm:pt modelId="{96233FA6-1577-46E6-A99F-ADDCE4A652E6}" type="pres">
      <dgm:prSet presAssocID="{82095C23-3006-4BE4-B558-1D7F8105FDD3}" presName="parentLin" presStyleCnt="0"/>
      <dgm:spPr/>
    </dgm:pt>
    <dgm:pt modelId="{53B8EF7A-3F83-4B73-B61B-E1404E43D743}" type="pres">
      <dgm:prSet presAssocID="{82095C23-3006-4BE4-B558-1D7F8105FDD3}" presName="parentLeftMargin" presStyleLbl="node1" presStyleIdx="0" presStyleCnt="5"/>
      <dgm:spPr/>
    </dgm:pt>
    <dgm:pt modelId="{1D28F4FC-C286-4112-861D-A6813F0C541F}" type="pres">
      <dgm:prSet presAssocID="{82095C23-3006-4BE4-B558-1D7F8105FDD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3DAD3E8-67E4-4471-B1D4-F6BFF104C9D6}" type="pres">
      <dgm:prSet presAssocID="{82095C23-3006-4BE4-B558-1D7F8105FDD3}" presName="negativeSpace" presStyleCnt="0"/>
      <dgm:spPr/>
    </dgm:pt>
    <dgm:pt modelId="{3109B816-39A9-4061-B9F5-35693F722D7B}" type="pres">
      <dgm:prSet presAssocID="{82095C23-3006-4BE4-B558-1D7F8105FDD3}" presName="childText" presStyleLbl="conFgAcc1" presStyleIdx="0" presStyleCnt="5">
        <dgm:presLayoutVars>
          <dgm:bulletEnabled val="1"/>
        </dgm:presLayoutVars>
      </dgm:prSet>
      <dgm:spPr/>
    </dgm:pt>
    <dgm:pt modelId="{9723DA69-1A5C-4C23-AE92-560EA4EF2A23}" type="pres">
      <dgm:prSet presAssocID="{755843BF-307B-4525-B912-9F3997607EB4}" presName="spaceBetweenRectangles" presStyleCnt="0"/>
      <dgm:spPr/>
    </dgm:pt>
    <dgm:pt modelId="{10559A44-E2A5-441D-90D9-164238538F78}" type="pres">
      <dgm:prSet presAssocID="{EB9EA312-5FC8-4D38-A767-0E56F9013B5B}" presName="parentLin" presStyleCnt="0"/>
      <dgm:spPr/>
    </dgm:pt>
    <dgm:pt modelId="{D8F87037-FEFF-434E-836E-81E555109E0A}" type="pres">
      <dgm:prSet presAssocID="{EB9EA312-5FC8-4D38-A767-0E56F9013B5B}" presName="parentLeftMargin" presStyleLbl="node1" presStyleIdx="0" presStyleCnt="5"/>
      <dgm:spPr/>
    </dgm:pt>
    <dgm:pt modelId="{97E9E8F7-8863-429C-B321-2FB8DEC59DB1}" type="pres">
      <dgm:prSet presAssocID="{EB9EA312-5FC8-4D38-A767-0E56F9013B5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A2CC954-59C8-4451-85E4-FFA7AEE1E40A}" type="pres">
      <dgm:prSet presAssocID="{EB9EA312-5FC8-4D38-A767-0E56F9013B5B}" presName="negativeSpace" presStyleCnt="0"/>
      <dgm:spPr/>
    </dgm:pt>
    <dgm:pt modelId="{7F2BD554-A1D3-4FE1-8D77-3865A846ECDC}" type="pres">
      <dgm:prSet presAssocID="{EB9EA312-5FC8-4D38-A767-0E56F9013B5B}" presName="childText" presStyleLbl="conFgAcc1" presStyleIdx="1" presStyleCnt="5">
        <dgm:presLayoutVars>
          <dgm:bulletEnabled val="1"/>
        </dgm:presLayoutVars>
      </dgm:prSet>
      <dgm:spPr/>
    </dgm:pt>
    <dgm:pt modelId="{516EDE8A-830D-48C1-9507-53618A3D1B91}" type="pres">
      <dgm:prSet presAssocID="{12C4FBA6-4FE9-4527-ABE3-A071FD243E95}" presName="spaceBetweenRectangles" presStyleCnt="0"/>
      <dgm:spPr/>
    </dgm:pt>
    <dgm:pt modelId="{4D76E13D-19CA-4BC0-8C5A-5A11C74AED6A}" type="pres">
      <dgm:prSet presAssocID="{5D985334-A710-48E1-95E1-6EB298954D9B}" presName="parentLin" presStyleCnt="0"/>
      <dgm:spPr/>
    </dgm:pt>
    <dgm:pt modelId="{58C3EC66-A6A9-4745-A3FE-E345A05E142D}" type="pres">
      <dgm:prSet presAssocID="{5D985334-A710-48E1-95E1-6EB298954D9B}" presName="parentLeftMargin" presStyleLbl="node1" presStyleIdx="1" presStyleCnt="5"/>
      <dgm:spPr/>
    </dgm:pt>
    <dgm:pt modelId="{1E2066AD-CB65-48D7-9927-5A612B2D0CC6}" type="pres">
      <dgm:prSet presAssocID="{5D985334-A710-48E1-95E1-6EB298954D9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962AE29-644A-4FF4-80D4-E43177549E1B}" type="pres">
      <dgm:prSet presAssocID="{5D985334-A710-48E1-95E1-6EB298954D9B}" presName="negativeSpace" presStyleCnt="0"/>
      <dgm:spPr/>
    </dgm:pt>
    <dgm:pt modelId="{B8A5F170-D8F8-4AD3-BDC6-ECE3D469CF03}" type="pres">
      <dgm:prSet presAssocID="{5D985334-A710-48E1-95E1-6EB298954D9B}" presName="childText" presStyleLbl="conFgAcc1" presStyleIdx="2" presStyleCnt="5">
        <dgm:presLayoutVars>
          <dgm:bulletEnabled val="1"/>
        </dgm:presLayoutVars>
      </dgm:prSet>
      <dgm:spPr/>
    </dgm:pt>
    <dgm:pt modelId="{556CE5C7-241A-45D9-AE89-EA099655889D}" type="pres">
      <dgm:prSet presAssocID="{B40E0076-045C-45C0-96A9-94A541EE844A}" presName="spaceBetweenRectangles" presStyleCnt="0"/>
      <dgm:spPr/>
    </dgm:pt>
    <dgm:pt modelId="{E1215E50-31E3-4FC4-8C5E-2E8D1816CA9B}" type="pres">
      <dgm:prSet presAssocID="{F5C98195-C90A-4E6D-9104-619839A6FE35}" presName="parentLin" presStyleCnt="0"/>
      <dgm:spPr/>
    </dgm:pt>
    <dgm:pt modelId="{BE2FE4EA-A315-4E4F-BA67-C39B9DE2B7D2}" type="pres">
      <dgm:prSet presAssocID="{F5C98195-C90A-4E6D-9104-619839A6FE35}" presName="parentLeftMargin" presStyleLbl="node1" presStyleIdx="2" presStyleCnt="5"/>
      <dgm:spPr/>
    </dgm:pt>
    <dgm:pt modelId="{7D095E83-8CBF-4DB3-982C-A4034922BFE2}" type="pres">
      <dgm:prSet presAssocID="{F5C98195-C90A-4E6D-9104-619839A6FE3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79EE68F-195C-4D57-B9FD-340CB6C5C012}" type="pres">
      <dgm:prSet presAssocID="{F5C98195-C90A-4E6D-9104-619839A6FE35}" presName="negativeSpace" presStyleCnt="0"/>
      <dgm:spPr/>
    </dgm:pt>
    <dgm:pt modelId="{52BBFCDC-FD32-4B0B-AC3E-EE033C7CB882}" type="pres">
      <dgm:prSet presAssocID="{F5C98195-C90A-4E6D-9104-619839A6FE35}" presName="childText" presStyleLbl="conFgAcc1" presStyleIdx="3" presStyleCnt="5">
        <dgm:presLayoutVars>
          <dgm:bulletEnabled val="1"/>
        </dgm:presLayoutVars>
      </dgm:prSet>
      <dgm:spPr/>
    </dgm:pt>
    <dgm:pt modelId="{EF84A07A-42D6-4B5E-89CD-00BE17C8FA23}" type="pres">
      <dgm:prSet presAssocID="{653F8ACE-247E-4576-B85A-6F69D08E73E8}" presName="spaceBetweenRectangles" presStyleCnt="0"/>
      <dgm:spPr/>
    </dgm:pt>
    <dgm:pt modelId="{C6B27719-8C0A-44C3-A13E-29B026F8F2AD}" type="pres">
      <dgm:prSet presAssocID="{589723CC-C7BB-4E8D-BFB1-72B256A489FF}" presName="parentLin" presStyleCnt="0"/>
      <dgm:spPr/>
    </dgm:pt>
    <dgm:pt modelId="{F0351C4E-541A-4EEA-8527-1D20EFEC5391}" type="pres">
      <dgm:prSet presAssocID="{589723CC-C7BB-4E8D-BFB1-72B256A489FF}" presName="parentLeftMargin" presStyleLbl="node1" presStyleIdx="3" presStyleCnt="5"/>
      <dgm:spPr/>
    </dgm:pt>
    <dgm:pt modelId="{9D66D317-D2DC-4080-A0AA-29650473CAEF}" type="pres">
      <dgm:prSet presAssocID="{589723CC-C7BB-4E8D-BFB1-72B256A489FF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1D6A2226-551E-43E0-B853-D4EFE8671650}" type="pres">
      <dgm:prSet presAssocID="{589723CC-C7BB-4E8D-BFB1-72B256A489FF}" presName="negativeSpace" presStyleCnt="0"/>
      <dgm:spPr/>
    </dgm:pt>
    <dgm:pt modelId="{6C0864D7-032D-43C4-A16C-7A05D99531ED}" type="pres">
      <dgm:prSet presAssocID="{589723CC-C7BB-4E8D-BFB1-72B256A489FF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0311D721-6123-4A27-BD6F-6F821941660A}" type="presOf" srcId="{589723CC-C7BB-4E8D-BFB1-72B256A489FF}" destId="{9D66D317-D2DC-4080-A0AA-29650473CAEF}" srcOrd="1" destOrd="0" presId="urn:microsoft.com/office/officeart/2005/8/layout/list1"/>
    <dgm:cxn modelId="{9D7B6B2F-A64F-4DCD-B827-B9DD70E8EDCE}" type="presOf" srcId="{EB9EA312-5FC8-4D38-A767-0E56F9013B5B}" destId="{97E9E8F7-8863-429C-B321-2FB8DEC59DB1}" srcOrd="1" destOrd="0" presId="urn:microsoft.com/office/officeart/2005/8/layout/list1"/>
    <dgm:cxn modelId="{E737E43B-029F-4604-8794-51A33A4704B8}" srcId="{9ECAC7F5-3B5D-480C-89B0-4B31408600AD}" destId="{EB9EA312-5FC8-4D38-A767-0E56F9013B5B}" srcOrd="1" destOrd="0" parTransId="{A251D3B8-C675-4C52-8ACB-52C3BE7125E5}" sibTransId="{12C4FBA6-4FE9-4527-ABE3-A071FD243E95}"/>
    <dgm:cxn modelId="{5C07DA5F-3939-428C-995A-E690CD06A0CD}" type="presOf" srcId="{82095C23-3006-4BE4-B558-1D7F8105FDD3}" destId="{1D28F4FC-C286-4112-861D-A6813F0C541F}" srcOrd="1" destOrd="0" presId="urn:microsoft.com/office/officeart/2005/8/layout/list1"/>
    <dgm:cxn modelId="{D74D854C-B6EF-49C8-9DF4-CD5CB466DA52}" srcId="{9ECAC7F5-3B5D-480C-89B0-4B31408600AD}" destId="{5D985334-A710-48E1-95E1-6EB298954D9B}" srcOrd="2" destOrd="0" parTransId="{AE7255B8-BF75-4402-81BE-6D328BB8E69A}" sibTransId="{B40E0076-045C-45C0-96A9-94A541EE844A}"/>
    <dgm:cxn modelId="{0DF0F66D-C696-4F1E-8995-8B7413B55F20}" type="presOf" srcId="{F5C98195-C90A-4E6D-9104-619839A6FE35}" destId="{BE2FE4EA-A315-4E4F-BA67-C39B9DE2B7D2}" srcOrd="0" destOrd="0" presId="urn:microsoft.com/office/officeart/2005/8/layout/list1"/>
    <dgm:cxn modelId="{8D2DA451-D012-4CCD-A430-8505962C397A}" type="presOf" srcId="{589723CC-C7BB-4E8D-BFB1-72B256A489FF}" destId="{F0351C4E-541A-4EEA-8527-1D20EFEC5391}" srcOrd="0" destOrd="0" presId="urn:microsoft.com/office/officeart/2005/8/layout/list1"/>
    <dgm:cxn modelId="{ED668D84-2850-46CF-B68B-858098AE621D}" srcId="{9ECAC7F5-3B5D-480C-89B0-4B31408600AD}" destId="{F5C98195-C90A-4E6D-9104-619839A6FE35}" srcOrd="3" destOrd="0" parTransId="{057ABDD4-5C9D-4DC5-A320-BC6D847BBD36}" sibTransId="{653F8ACE-247E-4576-B85A-6F69D08E73E8}"/>
    <dgm:cxn modelId="{7192959A-5388-4751-82EA-97BD4E36F4C4}" type="presOf" srcId="{82095C23-3006-4BE4-B558-1D7F8105FDD3}" destId="{53B8EF7A-3F83-4B73-B61B-E1404E43D743}" srcOrd="0" destOrd="0" presId="urn:microsoft.com/office/officeart/2005/8/layout/list1"/>
    <dgm:cxn modelId="{9D73D09F-129D-481A-8A12-A7B5D4A72C87}" type="presOf" srcId="{5D985334-A710-48E1-95E1-6EB298954D9B}" destId="{58C3EC66-A6A9-4745-A3FE-E345A05E142D}" srcOrd="0" destOrd="0" presId="urn:microsoft.com/office/officeart/2005/8/layout/list1"/>
    <dgm:cxn modelId="{C0DFF89F-3545-4C0C-9B52-EF358C3DF56D}" srcId="{9ECAC7F5-3B5D-480C-89B0-4B31408600AD}" destId="{82095C23-3006-4BE4-B558-1D7F8105FDD3}" srcOrd="0" destOrd="0" parTransId="{A7242FEB-1B0E-44E8-B141-691856F31467}" sibTransId="{755843BF-307B-4525-B912-9F3997607EB4}"/>
    <dgm:cxn modelId="{1AEE39C9-21B6-4757-AA81-1362CDEAD1A1}" type="presOf" srcId="{9ECAC7F5-3B5D-480C-89B0-4B31408600AD}" destId="{CFD1A9CF-D7EB-4311-B33C-DF1BAD218803}" srcOrd="0" destOrd="0" presId="urn:microsoft.com/office/officeart/2005/8/layout/list1"/>
    <dgm:cxn modelId="{7739E5CE-DF8C-4C19-978A-C7306E723116}" srcId="{9ECAC7F5-3B5D-480C-89B0-4B31408600AD}" destId="{589723CC-C7BB-4E8D-BFB1-72B256A489FF}" srcOrd="4" destOrd="0" parTransId="{0352E898-7C77-4FED-BCC9-FA0C0AC9281E}" sibTransId="{D02955C7-36D0-45D6-89FD-8C6F5EC9ADB0}"/>
    <dgm:cxn modelId="{5E6B43D6-888E-4870-947C-1204FEBD06AF}" type="presOf" srcId="{5D985334-A710-48E1-95E1-6EB298954D9B}" destId="{1E2066AD-CB65-48D7-9927-5A612B2D0CC6}" srcOrd="1" destOrd="0" presId="urn:microsoft.com/office/officeart/2005/8/layout/list1"/>
    <dgm:cxn modelId="{787F75DC-01EA-4946-A506-B3B0B3B6D799}" type="presOf" srcId="{F5C98195-C90A-4E6D-9104-619839A6FE35}" destId="{7D095E83-8CBF-4DB3-982C-A4034922BFE2}" srcOrd="1" destOrd="0" presId="urn:microsoft.com/office/officeart/2005/8/layout/list1"/>
    <dgm:cxn modelId="{75E069FC-1BC4-43F6-852C-481385A7C801}" type="presOf" srcId="{EB9EA312-5FC8-4D38-A767-0E56F9013B5B}" destId="{D8F87037-FEFF-434E-836E-81E555109E0A}" srcOrd="0" destOrd="0" presId="urn:microsoft.com/office/officeart/2005/8/layout/list1"/>
    <dgm:cxn modelId="{75132B72-FD1E-42B9-9E80-1853A765F4E8}" type="presParOf" srcId="{CFD1A9CF-D7EB-4311-B33C-DF1BAD218803}" destId="{96233FA6-1577-46E6-A99F-ADDCE4A652E6}" srcOrd="0" destOrd="0" presId="urn:microsoft.com/office/officeart/2005/8/layout/list1"/>
    <dgm:cxn modelId="{C6B9F335-ED60-4415-9118-8CEEB9850353}" type="presParOf" srcId="{96233FA6-1577-46E6-A99F-ADDCE4A652E6}" destId="{53B8EF7A-3F83-4B73-B61B-E1404E43D743}" srcOrd="0" destOrd="0" presId="urn:microsoft.com/office/officeart/2005/8/layout/list1"/>
    <dgm:cxn modelId="{C660F8DA-0D4C-4509-9488-3CE5D53842E2}" type="presParOf" srcId="{96233FA6-1577-46E6-A99F-ADDCE4A652E6}" destId="{1D28F4FC-C286-4112-861D-A6813F0C541F}" srcOrd="1" destOrd="0" presId="urn:microsoft.com/office/officeart/2005/8/layout/list1"/>
    <dgm:cxn modelId="{9898C479-D3ED-4DCF-9510-F18082713C08}" type="presParOf" srcId="{CFD1A9CF-D7EB-4311-B33C-DF1BAD218803}" destId="{83DAD3E8-67E4-4471-B1D4-F6BFF104C9D6}" srcOrd="1" destOrd="0" presId="urn:microsoft.com/office/officeart/2005/8/layout/list1"/>
    <dgm:cxn modelId="{A1569D47-3577-45B1-92B3-30B13A5117C4}" type="presParOf" srcId="{CFD1A9CF-D7EB-4311-B33C-DF1BAD218803}" destId="{3109B816-39A9-4061-B9F5-35693F722D7B}" srcOrd="2" destOrd="0" presId="urn:microsoft.com/office/officeart/2005/8/layout/list1"/>
    <dgm:cxn modelId="{BEF6F413-6882-4004-A05E-F1E1FF76BF61}" type="presParOf" srcId="{CFD1A9CF-D7EB-4311-B33C-DF1BAD218803}" destId="{9723DA69-1A5C-4C23-AE92-560EA4EF2A23}" srcOrd="3" destOrd="0" presId="urn:microsoft.com/office/officeart/2005/8/layout/list1"/>
    <dgm:cxn modelId="{2B38223B-318A-4426-A771-29A3ACBE1E7F}" type="presParOf" srcId="{CFD1A9CF-D7EB-4311-B33C-DF1BAD218803}" destId="{10559A44-E2A5-441D-90D9-164238538F78}" srcOrd="4" destOrd="0" presId="urn:microsoft.com/office/officeart/2005/8/layout/list1"/>
    <dgm:cxn modelId="{DAC057A7-BAEE-4067-90D5-BBFC3788CAEE}" type="presParOf" srcId="{10559A44-E2A5-441D-90D9-164238538F78}" destId="{D8F87037-FEFF-434E-836E-81E555109E0A}" srcOrd="0" destOrd="0" presId="urn:microsoft.com/office/officeart/2005/8/layout/list1"/>
    <dgm:cxn modelId="{C7BC2945-5642-4D32-BD9B-443FB4CC1003}" type="presParOf" srcId="{10559A44-E2A5-441D-90D9-164238538F78}" destId="{97E9E8F7-8863-429C-B321-2FB8DEC59DB1}" srcOrd="1" destOrd="0" presId="urn:microsoft.com/office/officeart/2005/8/layout/list1"/>
    <dgm:cxn modelId="{60B247E2-0AF6-498D-AD1E-B7C1665DF817}" type="presParOf" srcId="{CFD1A9CF-D7EB-4311-B33C-DF1BAD218803}" destId="{CA2CC954-59C8-4451-85E4-FFA7AEE1E40A}" srcOrd="5" destOrd="0" presId="urn:microsoft.com/office/officeart/2005/8/layout/list1"/>
    <dgm:cxn modelId="{2E67A0FD-FF18-4187-9863-F8359FDAA9D5}" type="presParOf" srcId="{CFD1A9CF-D7EB-4311-B33C-DF1BAD218803}" destId="{7F2BD554-A1D3-4FE1-8D77-3865A846ECDC}" srcOrd="6" destOrd="0" presId="urn:microsoft.com/office/officeart/2005/8/layout/list1"/>
    <dgm:cxn modelId="{0A4B62D7-28D4-46B9-8F04-5628C4C16560}" type="presParOf" srcId="{CFD1A9CF-D7EB-4311-B33C-DF1BAD218803}" destId="{516EDE8A-830D-48C1-9507-53618A3D1B91}" srcOrd="7" destOrd="0" presId="urn:microsoft.com/office/officeart/2005/8/layout/list1"/>
    <dgm:cxn modelId="{1DB434D2-AF9A-4023-B279-EBA59DD52752}" type="presParOf" srcId="{CFD1A9CF-D7EB-4311-B33C-DF1BAD218803}" destId="{4D76E13D-19CA-4BC0-8C5A-5A11C74AED6A}" srcOrd="8" destOrd="0" presId="urn:microsoft.com/office/officeart/2005/8/layout/list1"/>
    <dgm:cxn modelId="{3D7A25DC-3C56-4C4D-A2C8-E2A301B526CA}" type="presParOf" srcId="{4D76E13D-19CA-4BC0-8C5A-5A11C74AED6A}" destId="{58C3EC66-A6A9-4745-A3FE-E345A05E142D}" srcOrd="0" destOrd="0" presId="urn:microsoft.com/office/officeart/2005/8/layout/list1"/>
    <dgm:cxn modelId="{C71647A5-8634-49E0-BF63-6C0DC7B1A68A}" type="presParOf" srcId="{4D76E13D-19CA-4BC0-8C5A-5A11C74AED6A}" destId="{1E2066AD-CB65-48D7-9927-5A612B2D0CC6}" srcOrd="1" destOrd="0" presId="urn:microsoft.com/office/officeart/2005/8/layout/list1"/>
    <dgm:cxn modelId="{B900C093-7535-49D0-8EE0-6A746899FB0A}" type="presParOf" srcId="{CFD1A9CF-D7EB-4311-B33C-DF1BAD218803}" destId="{8962AE29-644A-4FF4-80D4-E43177549E1B}" srcOrd="9" destOrd="0" presId="urn:microsoft.com/office/officeart/2005/8/layout/list1"/>
    <dgm:cxn modelId="{C57A16A6-355E-4C8E-8A33-902C08A235B3}" type="presParOf" srcId="{CFD1A9CF-D7EB-4311-B33C-DF1BAD218803}" destId="{B8A5F170-D8F8-4AD3-BDC6-ECE3D469CF03}" srcOrd="10" destOrd="0" presId="urn:microsoft.com/office/officeart/2005/8/layout/list1"/>
    <dgm:cxn modelId="{370860BA-F7C0-47F5-B0F7-8BE2B25C432C}" type="presParOf" srcId="{CFD1A9CF-D7EB-4311-B33C-DF1BAD218803}" destId="{556CE5C7-241A-45D9-AE89-EA099655889D}" srcOrd="11" destOrd="0" presId="urn:microsoft.com/office/officeart/2005/8/layout/list1"/>
    <dgm:cxn modelId="{21BF6E37-E12E-4829-8165-7E89DC0418C6}" type="presParOf" srcId="{CFD1A9CF-D7EB-4311-B33C-DF1BAD218803}" destId="{E1215E50-31E3-4FC4-8C5E-2E8D1816CA9B}" srcOrd="12" destOrd="0" presId="urn:microsoft.com/office/officeart/2005/8/layout/list1"/>
    <dgm:cxn modelId="{7C79B233-3C82-4B4C-9BBF-82E8DF43EDAD}" type="presParOf" srcId="{E1215E50-31E3-4FC4-8C5E-2E8D1816CA9B}" destId="{BE2FE4EA-A315-4E4F-BA67-C39B9DE2B7D2}" srcOrd="0" destOrd="0" presId="urn:microsoft.com/office/officeart/2005/8/layout/list1"/>
    <dgm:cxn modelId="{715CB9D4-24CF-417D-A9E8-80DBC2353CAD}" type="presParOf" srcId="{E1215E50-31E3-4FC4-8C5E-2E8D1816CA9B}" destId="{7D095E83-8CBF-4DB3-982C-A4034922BFE2}" srcOrd="1" destOrd="0" presId="urn:microsoft.com/office/officeart/2005/8/layout/list1"/>
    <dgm:cxn modelId="{DF7E4F4A-65C9-48C7-B265-F0CE08BE9EA6}" type="presParOf" srcId="{CFD1A9CF-D7EB-4311-B33C-DF1BAD218803}" destId="{379EE68F-195C-4D57-B9FD-340CB6C5C012}" srcOrd="13" destOrd="0" presId="urn:microsoft.com/office/officeart/2005/8/layout/list1"/>
    <dgm:cxn modelId="{48D17803-C1B0-47CA-94B4-567A050C1E07}" type="presParOf" srcId="{CFD1A9CF-D7EB-4311-B33C-DF1BAD218803}" destId="{52BBFCDC-FD32-4B0B-AC3E-EE033C7CB882}" srcOrd="14" destOrd="0" presId="urn:microsoft.com/office/officeart/2005/8/layout/list1"/>
    <dgm:cxn modelId="{61036C5A-B93C-482C-8B40-D736502229AD}" type="presParOf" srcId="{CFD1A9CF-D7EB-4311-B33C-DF1BAD218803}" destId="{EF84A07A-42D6-4B5E-89CD-00BE17C8FA23}" srcOrd="15" destOrd="0" presId="urn:microsoft.com/office/officeart/2005/8/layout/list1"/>
    <dgm:cxn modelId="{0BDD0C4D-7969-435A-9ED5-74C1A78391D9}" type="presParOf" srcId="{CFD1A9CF-D7EB-4311-B33C-DF1BAD218803}" destId="{C6B27719-8C0A-44C3-A13E-29B026F8F2AD}" srcOrd="16" destOrd="0" presId="urn:microsoft.com/office/officeart/2005/8/layout/list1"/>
    <dgm:cxn modelId="{2BCFB972-7472-406D-B041-51F5320A805C}" type="presParOf" srcId="{C6B27719-8C0A-44C3-A13E-29B026F8F2AD}" destId="{F0351C4E-541A-4EEA-8527-1D20EFEC5391}" srcOrd="0" destOrd="0" presId="urn:microsoft.com/office/officeart/2005/8/layout/list1"/>
    <dgm:cxn modelId="{3C8BC67C-C954-45EB-8EA4-7A7412B42C8B}" type="presParOf" srcId="{C6B27719-8C0A-44C3-A13E-29B026F8F2AD}" destId="{9D66D317-D2DC-4080-A0AA-29650473CAEF}" srcOrd="1" destOrd="0" presId="urn:microsoft.com/office/officeart/2005/8/layout/list1"/>
    <dgm:cxn modelId="{0534C986-B562-43AB-BF00-ED9CD03DF57A}" type="presParOf" srcId="{CFD1A9CF-D7EB-4311-B33C-DF1BAD218803}" destId="{1D6A2226-551E-43E0-B853-D4EFE8671650}" srcOrd="17" destOrd="0" presId="urn:microsoft.com/office/officeart/2005/8/layout/list1"/>
    <dgm:cxn modelId="{7DF19DFA-A639-43A2-9DB6-052C501CFC34}" type="presParOf" srcId="{CFD1A9CF-D7EB-4311-B33C-DF1BAD218803}" destId="{6C0864D7-032D-43C4-A16C-7A05D99531ED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A3A40C-4ADC-4290-95E4-9C8EE25FD212}">
      <dsp:nvSpPr>
        <dsp:cNvPr id="0" name=""/>
        <dsp:cNvSpPr/>
      </dsp:nvSpPr>
      <dsp:spPr>
        <a:xfrm>
          <a:off x="1754707" y="2077"/>
          <a:ext cx="3119389" cy="95141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 am excited  to learn new digital skills</a:t>
          </a:r>
          <a:endParaRPr lang="en-US" sz="2300" kern="1200"/>
        </a:p>
      </dsp:txBody>
      <dsp:txXfrm>
        <a:off x="1754707" y="2077"/>
        <a:ext cx="3119389" cy="951413"/>
      </dsp:txXfrm>
    </dsp:sp>
    <dsp:sp modelId="{C408B151-A7AE-451C-B7E4-5C09D3B7B587}">
      <dsp:nvSpPr>
        <dsp:cNvPr id="0" name=""/>
        <dsp:cNvSpPr/>
      </dsp:nvSpPr>
      <dsp:spPr>
        <a:xfrm>
          <a:off x="1754707" y="1343414"/>
          <a:ext cx="3119389" cy="95141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My aim is to build confidence with technology</a:t>
          </a:r>
          <a:endParaRPr lang="en-US" sz="2300" kern="1200"/>
        </a:p>
      </dsp:txBody>
      <dsp:txXfrm>
        <a:off x="1754707" y="1343414"/>
        <a:ext cx="3119389" cy="951413"/>
      </dsp:txXfrm>
    </dsp:sp>
    <dsp:sp modelId="{CABEA234-3A9E-45F6-ADE9-77295A5137A2}">
      <dsp:nvSpPr>
        <dsp:cNvPr id="0" name=""/>
        <dsp:cNvSpPr/>
      </dsp:nvSpPr>
      <dsp:spPr>
        <a:xfrm>
          <a:off x="1754707" y="2684752"/>
          <a:ext cx="3119389" cy="95141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 am ready to develop my skills for life and work</a:t>
          </a:r>
          <a:endParaRPr lang="en-US" sz="2300" kern="1200"/>
        </a:p>
      </dsp:txBody>
      <dsp:txXfrm>
        <a:off x="1754707" y="2684752"/>
        <a:ext cx="3119389" cy="951413"/>
      </dsp:txXfrm>
    </dsp:sp>
    <dsp:sp modelId="{CF510D9A-62E6-4BDE-8598-ED02EB0BA3AD}">
      <dsp:nvSpPr>
        <dsp:cNvPr id="0" name=""/>
        <dsp:cNvSpPr/>
      </dsp:nvSpPr>
      <dsp:spPr>
        <a:xfrm>
          <a:off x="1754707" y="4026089"/>
          <a:ext cx="3119389" cy="95141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To Challenge myself </a:t>
          </a:r>
          <a:endParaRPr lang="en-US" sz="2300" kern="1200"/>
        </a:p>
      </dsp:txBody>
      <dsp:txXfrm>
        <a:off x="1754707" y="4026089"/>
        <a:ext cx="3119389" cy="9514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6D8CB0-34C5-43B2-A712-6FF450DE2A43}">
      <dsp:nvSpPr>
        <dsp:cNvPr id="0" name=""/>
        <dsp:cNvSpPr/>
      </dsp:nvSpPr>
      <dsp:spPr>
        <a:xfrm>
          <a:off x="0" y="425"/>
          <a:ext cx="6628804" cy="5857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679CBD-1A76-4E1C-9EAC-B661C796BE30}">
      <dsp:nvSpPr>
        <dsp:cNvPr id="0" name=""/>
        <dsp:cNvSpPr/>
      </dsp:nvSpPr>
      <dsp:spPr>
        <a:xfrm>
          <a:off x="177184" y="132215"/>
          <a:ext cx="322153" cy="3221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B5D5D6-BB97-456C-9CED-56DEF1EBE076}">
      <dsp:nvSpPr>
        <dsp:cNvPr id="0" name=""/>
        <dsp:cNvSpPr/>
      </dsp:nvSpPr>
      <dsp:spPr>
        <a:xfrm>
          <a:off x="676521" y="425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Digital skills are important for academic success</a:t>
          </a:r>
          <a:endParaRPr lang="en-US" sz="1500" kern="1200"/>
        </a:p>
      </dsp:txBody>
      <dsp:txXfrm>
        <a:off x="676521" y="425"/>
        <a:ext cx="5952282" cy="585732"/>
      </dsp:txXfrm>
    </dsp:sp>
    <dsp:sp modelId="{FBE0ED5B-5497-453B-B407-73850EF62F4A}">
      <dsp:nvSpPr>
        <dsp:cNvPr id="0" name=""/>
        <dsp:cNvSpPr/>
      </dsp:nvSpPr>
      <dsp:spPr>
        <a:xfrm>
          <a:off x="0" y="732591"/>
          <a:ext cx="6628804" cy="5857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C4904C-B33A-4FE6-B029-AE6EBBAC7CB3}">
      <dsp:nvSpPr>
        <dsp:cNvPr id="0" name=""/>
        <dsp:cNvSpPr/>
      </dsp:nvSpPr>
      <dsp:spPr>
        <a:xfrm>
          <a:off x="177184" y="864381"/>
          <a:ext cx="322153" cy="3221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88B3B4-5783-4AB2-BE96-FEB29223E80C}">
      <dsp:nvSpPr>
        <dsp:cNvPr id="0" name=""/>
        <dsp:cNvSpPr/>
      </dsp:nvSpPr>
      <dsp:spPr>
        <a:xfrm>
          <a:off x="676521" y="732591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Essential for employment as most jobs require some level of digital skills.</a:t>
          </a:r>
          <a:endParaRPr lang="en-US" sz="1500" kern="1200"/>
        </a:p>
      </dsp:txBody>
      <dsp:txXfrm>
        <a:off x="676521" y="732591"/>
        <a:ext cx="5952282" cy="585732"/>
      </dsp:txXfrm>
    </dsp:sp>
    <dsp:sp modelId="{A9F636E3-E20C-4224-9FD7-5D8FFF8DE3BB}">
      <dsp:nvSpPr>
        <dsp:cNvPr id="0" name=""/>
        <dsp:cNvSpPr/>
      </dsp:nvSpPr>
      <dsp:spPr>
        <a:xfrm>
          <a:off x="0" y="1464757"/>
          <a:ext cx="6628804" cy="5857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45793B-AD45-4641-93BD-D5D0C6441F69}">
      <dsp:nvSpPr>
        <dsp:cNvPr id="0" name=""/>
        <dsp:cNvSpPr/>
      </dsp:nvSpPr>
      <dsp:spPr>
        <a:xfrm>
          <a:off x="177184" y="1596547"/>
          <a:ext cx="322153" cy="3221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0455E6-38D4-454C-951B-7D365DFDD204}">
      <dsp:nvSpPr>
        <dsp:cNvPr id="0" name=""/>
        <dsp:cNvSpPr/>
      </dsp:nvSpPr>
      <dsp:spPr>
        <a:xfrm>
          <a:off x="676521" y="1464757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Communication and collaboration for working with others online.</a:t>
          </a:r>
          <a:endParaRPr lang="en-US" sz="1500" kern="1200"/>
        </a:p>
      </dsp:txBody>
      <dsp:txXfrm>
        <a:off x="676521" y="1464757"/>
        <a:ext cx="5952282" cy="585732"/>
      </dsp:txXfrm>
    </dsp:sp>
    <dsp:sp modelId="{039558A6-4572-4A8C-91C9-705AC3AF9B2F}">
      <dsp:nvSpPr>
        <dsp:cNvPr id="0" name=""/>
        <dsp:cNvSpPr/>
      </dsp:nvSpPr>
      <dsp:spPr>
        <a:xfrm>
          <a:off x="0" y="2196924"/>
          <a:ext cx="6628804" cy="5857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F2A39D-0A8F-467E-9435-700446553655}">
      <dsp:nvSpPr>
        <dsp:cNvPr id="0" name=""/>
        <dsp:cNvSpPr/>
      </dsp:nvSpPr>
      <dsp:spPr>
        <a:xfrm>
          <a:off x="177184" y="2328713"/>
          <a:ext cx="322153" cy="32215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31489F-398B-44A6-8CD1-DAAEF4DA50FB}">
      <dsp:nvSpPr>
        <dsp:cNvPr id="0" name=""/>
        <dsp:cNvSpPr/>
      </dsp:nvSpPr>
      <dsp:spPr>
        <a:xfrm>
          <a:off x="676521" y="2196924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Helps to evaluate sources of reliable information.</a:t>
          </a:r>
          <a:endParaRPr lang="en-US" sz="1500" kern="1200"/>
        </a:p>
      </dsp:txBody>
      <dsp:txXfrm>
        <a:off x="676521" y="2196924"/>
        <a:ext cx="5952282" cy="585732"/>
      </dsp:txXfrm>
    </dsp:sp>
    <dsp:sp modelId="{FE26DCE5-A603-4E62-B6D4-7A0D9A936EA0}">
      <dsp:nvSpPr>
        <dsp:cNvPr id="0" name=""/>
        <dsp:cNvSpPr/>
      </dsp:nvSpPr>
      <dsp:spPr>
        <a:xfrm>
          <a:off x="0" y="2929090"/>
          <a:ext cx="6628804" cy="5857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AAD838-8C86-4FC4-A8BC-E45837C67D1C}">
      <dsp:nvSpPr>
        <dsp:cNvPr id="0" name=""/>
        <dsp:cNvSpPr/>
      </dsp:nvSpPr>
      <dsp:spPr>
        <a:xfrm>
          <a:off x="177184" y="3060880"/>
          <a:ext cx="322153" cy="32215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E99781-1B63-42E1-986C-ABEBA45828A3}">
      <dsp:nvSpPr>
        <dsp:cNvPr id="0" name=""/>
        <dsp:cNvSpPr/>
      </dsp:nvSpPr>
      <dsp:spPr>
        <a:xfrm>
          <a:off x="676521" y="2929090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Organising and planning for tasks and projects.</a:t>
          </a:r>
          <a:endParaRPr lang="en-US" sz="1500" kern="1200"/>
        </a:p>
      </dsp:txBody>
      <dsp:txXfrm>
        <a:off x="676521" y="2929090"/>
        <a:ext cx="5952282" cy="585732"/>
      </dsp:txXfrm>
    </dsp:sp>
    <dsp:sp modelId="{5B3D3299-5891-41BA-BE72-10243694CD56}">
      <dsp:nvSpPr>
        <dsp:cNvPr id="0" name=""/>
        <dsp:cNvSpPr/>
      </dsp:nvSpPr>
      <dsp:spPr>
        <a:xfrm>
          <a:off x="0" y="3661256"/>
          <a:ext cx="6628804" cy="5857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EBB055-B7BB-401D-9F92-DD9A7ABCECF1}">
      <dsp:nvSpPr>
        <dsp:cNvPr id="0" name=""/>
        <dsp:cNvSpPr/>
      </dsp:nvSpPr>
      <dsp:spPr>
        <a:xfrm>
          <a:off x="177184" y="3793046"/>
          <a:ext cx="322153" cy="32215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41EC84-5A2E-40B3-9CC6-43846BC882B5}">
      <dsp:nvSpPr>
        <dsp:cNvPr id="0" name=""/>
        <dsp:cNvSpPr/>
      </dsp:nvSpPr>
      <dsp:spPr>
        <a:xfrm>
          <a:off x="676521" y="3661256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Safety and well- being to protect our personal information.</a:t>
          </a:r>
          <a:endParaRPr lang="en-US" sz="1500" kern="1200"/>
        </a:p>
      </dsp:txBody>
      <dsp:txXfrm>
        <a:off x="676521" y="3661256"/>
        <a:ext cx="5952282" cy="585732"/>
      </dsp:txXfrm>
    </dsp:sp>
    <dsp:sp modelId="{2E48C52C-9C2A-4A3D-A110-7C03BF82E66C}">
      <dsp:nvSpPr>
        <dsp:cNvPr id="0" name=""/>
        <dsp:cNvSpPr/>
      </dsp:nvSpPr>
      <dsp:spPr>
        <a:xfrm>
          <a:off x="0" y="4393422"/>
          <a:ext cx="6628804" cy="5857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B24345-834E-4DE9-A96E-97D5F3CB2BD4}">
      <dsp:nvSpPr>
        <dsp:cNvPr id="0" name=""/>
        <dsp:cNvSpPr/>
      </dsp:nvSpPr>
      <dsp:spPr>
        <a:xfrm>
          <a:off x="177184" y="4525212"/>
          <a:ext cx="322153" cy="322153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95B7F4-EB01-43D8-920C-45DFEA1071C0}">
      <dsp:nvSpPr>
        <dsp:cNvPr id="0" name=""/>
        <dsp:cNvSpPr/>
      </dsp:nvSpPr>
      <dsp:spPr>
        <a:xfrm>
          <a:off x="676521" y="4393422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Being aware of new software to stay updated in digital skills. </a:t>
          </a:r>
          <a:endParaRPr lang="en-US" sz="1500" kern="1200"/>
        </a:p>
      </dsp:txBody>
      <dsp:txXfrm>
        <a:off x="676521" y="4393422"/>
        <a:ext cx="5952282" cy="5857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09B816-39A9-4061-B9F5-35693F722D7B}">
      <dsp:nvSpPr>
        <dsp:cNvPr id="0" name=""/>
        <dsp:cNvSpPr/>
      </dsp:nvSpPr>
      <dsp:spPr>
        <a:xfrm>
          <a:off x="0" y="379110"/>
          <a:ext cx="6628804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28F4FC-C286-4112-861D-A6813F0C541F}">
      <dsp:nvSpPr>
        <dsp:cNvPr id="0" name=""/>
        <dsp:cNvSpPr/>
      </dsp:nvSpPr>
      <dsp:spPr>
        <a:xfrm>
          <a:off x="331440" y="54390"/>
          <a:ext cx="4640162" cy="6494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387" tIns="0" rIns="175387" bIns="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rgbClr val="FFFFFF"/>
              </a:solidFill>
              <a:latin typeface="Trebuchet MS" panose="020B0603020202020204"/>
              <a:ea typeface="+mn-ea"/>
              <a:cs typeface="+mn-cs"/>
            </a:rPr>
            <a:t>Integrating  assignments in class</a:t>
          </a:r>
        </a:p>
      </dsp:txBody>
      <dsp:txXfrm>
        <a:off x="363143" y="86093"/>
        <a:ext cx="4576756" cy="586034"/>
      </dsp:txXfrm>
    </dsp:sp>
    <dsp:sp modelId="{7F2BD554-A1D3-4FE1-8D77-3865A846ECDC}">
      <dsp:nvSpPr>
        <dsp:cNvPr id="0" name=""/>
        <dsp:cNvSpPr/>
      </dsp:nvSpPr>
      <dsp:spPr>
        <a:xfrm>
          <a:off x="0" y="1377030"/>
          <a:ext cx="6628804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-741071"/>
              <a:satOff val="3550"/>
              <a:lumOff val="328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E9E8F7-8863-429C-B321-2FB8DEC59DB1}">
      <dsp:nvSpPr>
        <dsp:cNvPr id="0" name=""/>
        <dsp:cNvSpPr/>
      </dsp:nvSpPr>
      <dsp:spPr>
        <a:xfrm>
          <a:off x="331440" y="1052310"/>
          <a:ext cx="4640162" cy="649440"/>
        </a:xfrm>
        <a:prstGeom prst="roundRect">
          <a:avLst/>
        </a:prstGeom>
        <a:gradFill rotWithShape="0">
          <a:gsLst>
            <a:gs pos="0">
              <a:schemeClr val="accent2">
                <a:hueOff val="-741071"/>
                <a:satOff val="3550"/>
                <a:lumOff val="3284"/>
                <a:alphaOff val="0"/>
                <a:tint val="96000"/>
                <a:lumMod val="100000"/>
              </a:schemeClr>
            </a:gs>
            <a:gs pos="78000">
              <a:schemeClr val="accent2">
                <a:hueOff val="-741071"/>
                <a:satOff val="3550"/>
                <a:lumOff val="328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387" tIns="0" rIns="175387" bIns="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rgbClr val="FFFFFF"/>
              </a:solidFill>
              <a:latin typeface="Trebuchet MS" panose="020B0603020202020204"/>
              <a:ea typeface="+mn-ea"/>
              <a:cs typeface="+mn-cs"/>
            </a:rPr>
            <a:t>JISC resources</a:t>
          </a:r>
        </a:p>
      </dsp:txBody>
      <dsp:txXfrm>
        <a:off x="363143" y="1084013"/>
        <a:ext cx="4576756" cy="586034"/>
      </dsp:txXfrm>
    </dsp:sp>
    <dsp:sp modelId="{B8A5F170-D8F8-4AD3-BDC6-ECE3D469CF03}">
      <dsp:nvSpPr>
        <dsp:cNvPr id="0" name=""/>
        <dsp:cNvSpPr/>
      </dsp:nvSpPr>
      <dsp:spPr>
        <a:xfrm>
          <a:off x="0" y="2374950"/>
          <a:ext cx="6628804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-1482143"/>
              <a:satOff val="7100"/>
              <a:lumOff val="656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2066AD-CB65-48D7-9927-5A612B2D0CC6}">
      <dsp:nvSpPr>
        <dsp:cNvPr id="0" name=""/>
        <dsp:cNvSpPr/>
      </dsp:nvSpPr>
      <dsp:spPr>
        <a:xfrm>
          <a:off x="331440" y="2050230"/>
          <a:ext cx="4640162" cy="649440"/>
        </a:xfrm>
        <a:prstGeom prst="roundRect">
          <a:avLst/>
        </a:prstGeom>
        <a:gradFill rotWithShape="0">
          <a:gsLst>
            <a:gs pos="0">
              <a:schemeClr val="accent2">
                <a:hueOff val="-1482143"/>
                <a:satOff val="7100"/>
                <a:lumOff val="6569"/>
                <a:alphaOff val="0"/>
                <a:tint val="96000"/>
                <a:lumMod val="100000"/>
              </a:schemeClr>
            </a:gs>
            <a:gs pos="78000">
              <a:schemeClr val="accent2">
                <a:hueOff val="-1482143"/>
                <a:satOff val="7100"/>
                <a:lumOff val="656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387" tIns="0" rIns="175387" bIns="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rgbClr val="FFFFFF"/>
              </a:solidFill>
              <a:latin typeface="Trebuchet MS" panose="020B0603020202020204"/>
              <a:ea typeface="+mn-ea"/>
              <a:cs typeface="+mn-cs"/>
            </a:rPr>
            <a:t>Linkedln Learning</a:t>
          </a:r>
        </a:p>
      </dsp:txBody>
      <dsp:txXfrm>
        <a:off x="363143" y="2081933"/>
        <a:ext cx="4576756" cy="586034"/>
      </dsp:txXfrm>
    </dsp:sp>
    <dsp:sp modelId="{52BBFCDC-FD32-4B0B-AC3E-EE033C7CB882}">
      <dsp:nvSpPr>
        <dsp:cNvPr id="0" name=""/>
        <dsp:cNvSpPr/>
      </dsp:nvSpPr>
      <dsp:spPr>
        <a:xfrm>
          <a:off x="0" y="3372870"/>
          <a:ext cx="6628804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-2223214"/>
              <a:satOff val="10650"/>
              <a:lumOff val="985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095E83-8CBF-4DB3-982C-A4034922BFE2}">
      <dsp:nvSpPr>
        <dsp:cNvPr id="0" name=""/>
        <dsp:cNvSpPr/>
      </dsp:nvSpPr>
      <dsp:spPr>
        <a:xfrm>
          <a:off x="331440" y="3048150"/>
          <a:ext cx="4640162" cy="649440"/>
        </a:xfrm>
        <a:prstGeom prst="roundRect">
          <a:avLst/>
        </a:prstGeom>
        <a:gradFill rotWithShape="0">
          <a:gsLst>
            <a:gs pos="0">
              <a:schemeClr val="accent2">
                <a:hueOff val="-2223214"/>
                <a:satOff val="10650"/>
                <a:lumOff val="9853"/>
                <a:alphaOff val="0"/>
                <a:tint val="96000"/>
                <a:lumMod val="100000"/>
              </a:schemeClr>
            </a:gs>
            <a:gs pos="78000">
              <a:schemeClr val="accent2">
                <a:hueOff val="-2223214"/>
                <a:satOff val="10650"/>
                <a:lumOff val="985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387" tIns="0" rIns="175387" bIns="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rgbClr val="FFFFFF"/>
              </a:solidFill>
              <a:latin typeface="Trebuchet MS" panose="020B0603020202020204"/>
              <a:ea typeface="+mn-ea"/>
              <a:cs typeface="+mn-cs"/>
            </a:rPr>
            <a:t>Practising</a:t>
          </a:r>
        </a:p>
      </dsp:txBody>
      <dsp:txXfrm>
        <a:off x="363143" y="3079853"/>
        <a:ext cx="4576756" cy="586034"/>
      </dsp:txXfrm>
    </dsp:sp>
    <dsp:sp modelId="{6C0864D7-032D-43C4-A16C-7A05D99531ED}">
      <dsp:nvSpPr>
        <dsp:cNvPr id="0" name=""/>
        <dsp:cNvSpPr/>
      </dsp:nvSpPr>
      <dsp:spPr>
        <a:xfrm>
          <a:off x="0" y="4370790"/>
          <a:ext cx="6628804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-2964286"/>
              <a:satOff val="14200"/>
              <a:lumOff val="1313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66D317-D2DC-4080-A0AA-29650473CAEF}">
      <dsp:nvSpPr>
        <dsp:cNvPr id="0" name=""/>
        <dsp:cNvSpPr/>
      </dsp:nvSpPr>
      <dsp:spPr>
        <a:xfrm>
          <a:off x="331440" y="4046070"/>
          <a:ext cx="4640162" cy="649440"/>
        </a:xfrm>
        <a:prstGeom prst="round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387" tIns="0" rIns="175387" bIns="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rgbClr val="FFFFFF"/>
              </a:solidFill>
              <a:latin typeface="Trebuchet MS" panose="020B0603020202020204"/>
              <a:ea typeface="+mn-ea"/>
              <a:cs typeface="+mn-cs"/>
            </a:rPr>
            <a:t>Completing Tasks</a:t>
          </a:r>
        </a:p>
      </dsp:txBody>
      <dsp:txXfrm>
        <a:off x="363143" y="4077773"/>
        <a:ext cx="4576756" cy="5860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8514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791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8884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855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163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1423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4075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76006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58962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431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38975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877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69550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574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61723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6041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3670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  <p:sldLayoutId id="2147483758" r:id="rId12"/>
    <p:sldLayoutId id="2147483759" r:id="rId13"/>
    <p:sldLayoutId id="2147483760" r:id="rId14"/>
    <p:sldLayoutId id="2147483761" r:id="rId15"/>
    <p:sldLayoutId id="214748376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modernlibrariantools.blogspot.com/2012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itwisely.com/are-your-weaknesses-holding-your-business-back-how-to-identify-and-fix-them/turn-weakness-into-strength/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jldexcelsp.blogspot.com/2006/07/validacin-de-datos-en-excel-agregar.html?m=0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xcel-tables-pivots-slicers.weebly.com/about.html" TargetMode="External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itwisely.com/are-your-weaknesses-holding-your-business-back-how-to-identify-and-fix-them/turn-weakness-into-strength/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r/reference.html" TargetMode="Externa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9305" y="478256"/>
            <a:ext cx="8503614" cy="1721914"/>
          </a:xfrm>
        </p:spPr>
        <p:txBody>
          <a:bodyPr>
            <a:normAutofit/>
          </a:bodyPr>
          <a:lstStyle/>
          <a:p>
            <a:r>
              <a:rPr lang="en-GB" sz="4400">
                <a:solidFill>
                  <a:schemeClr val="tx1"/>
                </a:solidFill>
              </a:rPr>
              <a:t>Building  Skills in Digital Literacy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67910" y="2380694"/>
            <a:ext cx="3025448" cy="1243037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1600" b="1"/>
          </a:p>
          <a:p>
            <a:endParaRPr lang="en-GB" sz="1600" b="1"/>
          </a:p>
          <a:p>
            <a:r>
              <a:rPr lang="en-GB" sz="2000" i="1" dirty="0">
                <a:solidFill>
                  <a:schemeClr val="accent2"/>
                </a:solidFill>
              </a:rPr>
              <a:t>Amanda Barlow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453043-DFB8-504F-781A-45A237E11D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8494" y="2380793"/>
            <a:ext cx="6409149" cy="382918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1EF0400-C330-4FD6-BBAF-F57312D232C8}"/>
              </a:ext>
            </a:extLst>
          </p:cNvPr>
          <p:cNvSpPr txBox="1"/>
          <p:nvPr/>
        </p:nvSpPr>
        <p:spPr>
          <a:xfrm>
            <a:off x="3991152" y="658042"/>
            <a:ext cx="506833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i="1" dirty="0"/>
              <a:t>Introduction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72FBB9B-7F0D-D3B8-4D1E-B63AB8419DC9}"/>
              </a:ext>
            </a:extLst>
          </p:cNvPr>
          <p:cNvSpPr/>
          <p:nvPr/>
        </p:nvSpPr>
        <p:spPr>
          <a:xfrm>
            <a:off x="-14001" y="28001"/>
            <a:ext cx="12208798" cy="6846447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F445BD-9D06-B3EA-74A2-E5704FA79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dirty="0"/>
              <a:t>My Journey in Digital Skills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Isosceles Triangle 36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9" name="Content Placeholder 2">
            <a:extLst>
              <a:ext uri="{FF2B5EF4-FFF2-40B4-BE49-F238E27FC236}">
                <a16:creationId xmlns:a16="http://schemas.microsoft.com/office/drawing/2014/main" id="{05181A0D-3A89-7E10-4C93-E84FC475B6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8233028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1826BBB6-70A1-3BE6-6624-2A9AF29A9ED1}"/>
              </a:ext>
            </a:extLst>
          </p:cNvPr>
          <p:cNvSpPr/>
          <p:nvPr/>
        </p:nvSpPr>
        <p:spPr>
          <a:xfrm>
            <a:off x="-111258" y="-13501"/>
            <a:ext cx="12289240" cy="6866325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7543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4CA3501-62D3-CDBA-434E-3B106FD7DB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EB127F00-FC03-A72D-359F-F240C9A77D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980F3B-EBE9-9331-1152-B75AD9CDE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chemeClr val="tx1"/>
                </a:solidFill>
              </a:rPr>
              <a:t>Why are digital skills Important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66E583E-28A5-15B0-DC50-098D66A266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ABF09CCA-9E25-E1B6-79DB-70EC9FE7FB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531EFFF6-0B6F-85FD-B720-D9FC4B092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Rectangle 23">
              <a:extLst>
                <a:ext uri="{FF2B5EF4-FFF2-40B4-BE49-F238E27FC236}">
                  <a16:creationId xmlns:a16="http://schemas.microsoft.com/office/drawing/2014/main" id="{1DCC8005-7134-B3F2-D641-8085AAD91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D97E6DD1-9950-6B56-FDEF-E1AB3CC73A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Isosceles Triangle 40">
              <a:extLst>
                <a:ext uri="{FF2B5EF4-FFF2-40B4-BE49-F238E27FC236}">
                  <a16:creationId xmlns:a16="http://schemas.microsoft.com/office/drawing/2014/main" id="{562508C6-D425-4750-7B66-A8EAAF9092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1EC28C13-CC60-FD32-0DFD-FA2E3A7B3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Rectangle 28">
              <a:extLst>
                <a:ext uri="{FF2B5EF4-FFF2-40B4-BE49-F238E27FC236}">
                  <a16:creationId xmlns:a16="http://schemas.microsoft.com/office/drawing/2014/main" id="{9A73AE21-B52B-A182-2DE9-80E649E8F8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1F148C61-88D0-73DD-7C54-11FC89725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6C6C34DD-FDC7-BE90-5B67-290E0E98DD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44" name="Rectangle 43">
            <a:extLst>
              <a:ext uri="{FF2B5EF4-FFF2-40B4-BE49-F238E27FC236}">
                <a16:creationId xmlns:a16="http://schemas.microsoft.com/office/drawing/2014/main" id="{E67D1AE9-BFF5-83C9-46C8-9E3A0CA4F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5" name="Content Placeholder 2">
            <a:extLst>
              <a:ext uri="{FF2B5EF4-FFF2-40B4-BE49-F238E27FC236}">
                <a16:creationId xmlns:a16="http://schemas.microsoft.com/office/drawing/2014/main" id="{45EBA97A-EA69-B516-E019-AE9331CA24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4104799"/>
              </p:ext>
            </p:extLst>
          </p:nvPr>
        </p:nvGraphicFramePr>
        <p:xfrm>
          <a:off x="4360404" y="1079802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8" name="Rectangle 27">
            <a:extLst>
              <a:ext uri="{FF2B5EF4-FFF2-40B4-BE49-F238E27FC236}">
                <a16:creationId xmlns:a16="http://schemas.microsoft.com/office/drawing/2014/main" id="{5213398E-8DB2-B49C-31A1-CA10A04A9644}"/>
              </a:ext>
            </a:extLst>
          </p:cNvPr>
          <p:cNvSpPr/>
          <p:nvPr/>
        </p:nvSpPr>
        <p:spPr>
          <a:xfrm>
            <a:off x="-28002" y="14001"/>
            <a:ext cx="12208798" cy="6832446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7BDED6F-AEBA-88DD-1679-8A79987243A8}"/>
              </a:ext>
            </a:extLst>
          </p:cNvPr>
          <p:cNvSpPr/>
          <p:nvPr/>
        </p:nvSpPr>
        <p:spPr>
          <a:xfrm>
            <a:off x="-952062" y="1610105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3262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D920209C-E85B-4D6F-A56F-724F5ADA8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9125522E-1DFD-4F78-912B-B922A2D39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DA72C10-FE9D-49B3-80CB-A7EE8BCB3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6E7DF470-1055-45E4-AB9D-11E42EC53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6AA35CFF-3837-4B7F-B875-718AC2E14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62F41804-A347-47E3-8BD8-BD00CF2F6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76894B81-EE9C-4546-BCFA-DD9ED2C0A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AF181D1-71AC-43D8-A6E1-D4C488D5D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4132D661-917C-4D2D-8E37-8590B55D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7969643D-8B71-434D-A235-68CB241F9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F15C24A-4BCF-47C0-B2FA-76A0EF33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1BBCAC53-F36D-0119-8D58-87E7B6029249}"/>
              </a:ext>
            </a:extLst>
          </p:cNvPr>
          <p:cNvSpPr txBox="1"/>
          <p:nvPr/>
        </p:nvSpPr>
        <p:spPr>
          <a:xfrm>
            <a:off x="652481" y="1382486"/>
            <a:ext cx="3547581" cy="409302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latin typeface="+mj-lt"/>
                <a:ea typeface="+mj-ea"/>
                <a:cs typeface="+mj-cs"/>
              </a:rPr>
              <a:t>Enhancing My digital skills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679F639E-3BDA-E7A1-076C-BC7678A0E1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41205081"/>
              </p:ext>
            </p:extLst>
          </p:nvPr>
        </p:nvGraphicFramePr>
        <p:xfrm>
          <a:off x="4947868" y="934125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7" name="Rectangle 36">
            <a:extLst>
              <a:ext uri="{FF2B5EF4-FFF2-40B4-BE49-F238E27FC236}">
                <a16:creationId xmlns:a16="http://schemas.microsoft.com/office/drawing/2014/main" id="{76AADCAC-DDBF-A570-2EE6-D899754216EB}"/>
              </a:ext>
            </a:extLst>
          </p:cNvPr>
          <p:cNvSpPr/>
          <p:nvPr/>
        </p:nvSpPr>
        <p:spPr>
          <a:xfrm>
            <a:off x="-3563" y="3562"/>
            <a:ext cx="12205486" cy="6861445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265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107055-260C-E43A-194C-E23A4CACDF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My development of skills in digital Literacy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474FB-62AD-3B61-7ED8-78CBFBD1A5B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 dirty="0"/>
              <a:t>To develop my digital skills  I have practised by listening in class, practising assignments, using learning platforms through Moodle, Linkedln learning and </a:t>
            </a:r>
            <a:r>
              <a:rPr lang="en-GB" sz="2000" b="1" dirty="0" err="1"/>
              <a:t>Youtube</a:t>
            </a:r>
            <a:r>
              <a:rPr lang="en-GB" sz="2000" b="1" dirty="0"/>
              <a:t> videos.</a:t>
            </a:r>
          </a:p>
          <a:p>
            <a:pPr marL="0" indent="0">
              <a:buNone/>
            </a:pPr>
            <a:endParaRPr lang="en-GB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5FFE56-F3AE-C74C-F0BF-BD0748F798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3234" y="1617795"/>
            <a:ext cx="4705951" cy="52168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 dirty="0"/>
              <a:t>Word (documents and reports)</a:t>
            </a:r>
          </a:p>
          <a:p>
            <a:r>
              <a:rPr lang="en-GB" sz="2000" b="1" dirty="0"/>
              <a:t>Power point  (presentations)</a:t>
            </a:r>
          </a:p>
          <a:p>
            <a:r>
              <a:rPr lang="en-GB" sz="2000" b="1" dirty="0"/>
              <a:t>Excel (budgeting, charts)</a:t>
            </a:r>
          </a:p>
          <a:p>
            <a:r>
              <a:rPr lang="en-GB" sz="2000" b="1" dirty="0"/>
              <a:t>Communication (Teams email)</a:t>
            </a:r>
          </a:p>
          <a:p>
            <a:r>
              <a:rPr lang="en-GB" sz="2000" b="1" dirty="0"/>
              <a:t>Time management (Calendars, To-do lists)</a:t>
            </a:r>
          </a:p>
          <a:p>
            <a:r>
              <a:rPr lang="en-GB" sz="2000" b="1" dirty="0"/>
              <a:t>Organising using cloud storage</a:t>
            </a:r>
          </a:p>
          <a:p>
            <a:r>
              <a:rPr lang="en-GB" sz="2000" b="1" dirty="0"/>
              <a:t>Digital safety and awareness</a:t>
            </a:r>
          </a:p>
          <a:p>
            <a:r>
              <a:rPr lang="en-GB" sz="2000" b="1" dirty="0"/>
              <a:t>JISC (Digital learning)</a:t>
            </a:r>
          </a:p>
          <a:p>
            <a:r>
              <a:rPr lang="en-GB" sz="2000" b="1" dirty="0" err="1"/>
              <a:t>Linkedln</a:t>
            </a:r>
            <a:r>
              <a:rPr lang="en-GB" sz="2000" b="1" dirty="0"/>
              <a:t> learning</a:t>
            </a:r>
          </a:p>
          <a:p>
            <a:endParaRPr lang="en-GB" sz="2000" b="1" dirty="0"/>
          </a:p>
          <a:p>
            <a:endParaRPr lang="en-GB" b="1" dirty="0"/>
          </a:p>
        </p:txBody>
      </p:sp>
      <p:pic>
        <p:nvPicPr>
          <p:cNvPr id="5" name="Picture 4" descr="A napkin with a pen and a cup of coffee&#10;&#10;AI-generated content may be incorrect.">
            <a:extLst>
              <a:ext uri="{FF2B5EF4-FFF2-40B4-BE49-F238E27FC236}">
                <a16:creationId xmlns:a16="http://schemas.microsoft.com/office/drawing/2014/main" id="{7C8E5081-7105-E579-45B2-713C5DBE82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70339" y="4167569"/>
            <a:ext cx="2759703" cy="187342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5269ECB-E84F-7494-0A31-C46EB8C080E8}"/>
              </a:ext>
            </a:extLst>
          </p:cNvPr>
          <p:cNvSpPr/>
          <p:nvPr/>
        </p:nvSpPr>
        <p:spPr>
          <a:xfrm>
            <a:off x="28002" y="28002"/>
            <a:ext cx="12124792" cy="6804444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8790F9B-C801-EFAD-FA0F-86182BBE7B22}"/>
              </a:ext>
            </a:extLst>
          </p:cNvPr>
          <p:cNvSpPr txBox="1"/>
          <p:nvPr/>
        </p:nvSpPr>
        <p:spPr>
          <a:xfrm>
            <a:off x="896058" y="6300411"/>
            <a:ext cx="338822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(Wilbert, 2024)</a:t>
            </a:r>
          </a:p>
        </p:txBody>
      </p:sp>
    </p:spTree>
    <p:extLst>
      <p:ext uri="{BB962C8B-B14F-4D97-AF65-F5344CB8AC3E}">
        <p14:creationId xmlns:p14="http://schemas.microsoft.com/office/powerpoint/2010/main" val="2024989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FA300B-665D-1F63-236C-A717856423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371DE-A043-269F-4A61-209B53E7C5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Planning and applying my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109866-93BF-23BD-6451-C99C087EFD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6" y="1607353"/>
            <a:ext cx="5572333" cy="549871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b="1" dirty="0"/>
              <a:t>Identifying the skills and tools I needed to complete My assignments sooner.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Organised my work so that deadlines were planned for studies and improve my time management.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Storing my files in an organised manner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Take regular breaks from studying to be able to focus and break tasks up into smaller ones. 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Improve my research techniques.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3BE5CA-77CD-2A57-9DA0-458C3E1373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88081" y="1941384"/>
            <a:ext cx="4528497" cy="487241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b="1" dirty="0"/>
              <a:t>Moodle (Module Handbook)</a:t>
            </a:r>
          </a:p>
          <a:p>
            <a:endParaRPr lang="en-GB" sz="2000" b="1" dirty="0"/>
          </a:p>
          <a:p>
            <a:r>
              <a:rPr lang="en-GB" sz="2000" b="1" err="1"/>
              <a:t>Calender</a:t>
            </a:r>
            <a:r>
              <a:rPr lang="en-GB" sz="2000" b="1" dirty="0"/>
              <a:t>/ Microsoft To DO</a:t>
            </a:r>
          </a:p>
          <a:p>
            <a:endParaRPr lang="en-GB" sz="2000" b="1" dirty="0"/>
          </a:p>
          <a:p>
            <a:r>
              <a:rPr lang="en-GB" sz="2000" b="1" dirty="0"/>
              <a:t>One drive</a:t>
            </a:r>
          </a:p>
          <a:p>
            <a:endParaRPr lang="en-GB" sz="2000" b="1" dirty="0"/>
          </a:p>
          <a:p>
            <a:r>
              <a:rPr lang="en-GB" sz="2000" b="1" dirty="0"/>
              <a:t>Pomodoro Technique</a:t>
            </a:r>
          </a:p>
          <a:p>
            <a:endParaRPr lang="en-GB" sz="2000" b="1" dirty="0"/>
          </a:p>
          <a:p>
            <a:r>
              <a:rPr lang="en-GB" sz="2000" b="1" dirty="0"/>
              <a:t>Library databases, Credible  sources</a:t>
            </a:r>
          </a:p>
          <a:p>
            <a:endParaRPr lang="en-GB" b="1" dirty="0"/>
          </a:p>
          <a:p>
            <a:endParaRPr lang="en-GB"/>
          </a:p>
        </p:txBody>
      </p:sp>
      <p:pic>
        <p:nvPicPr>
          <p:cNvPr id="5" name="Picture 4" descr="Digital Consultancy | Digital Planning ...">
            <a:extLst>
              <a:ext uri="{FF2B5EF4-FFF2-40B4-BE49-F238E27FC236}">
                <a16:creationId xmlns:a16="http://schemas.microsoft.com/office/drawing/2014/main" id="{B7A43A43-297F-EBAA-EA7A-66BEACE663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1920" y="272355"/>
            <a:ext cx="3304615" cy="143827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9312E1E-6C24-E46C-4BD8-41E255215520}"/>
              </a:ext>
            </a:extLst>
          </p:cNvPr>
          <p:cNvSpPr/>
          <p:nvPr/>
        </p:nvSpPr>
        <p:spPr>
          <a:xfrm>
            <a:off x="17564" y="52191"/>
            <a:ext cx="12250800" cy="7072777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9583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5A6761-43C7-AA55-1179-E27B7C91D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9018" y="609600"/>
            <a:ext cx="5095694" cy="492834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chemeClr val="tx2"/>
                </a:solidFill>
              </a:rPr>
              <a:t> </a:t>
            </a:r>
            <a:br>
              <a:rPr lang="en-GB" dirty="0"/>
            </a:br>
            <a:br>
              <a:rPr lang="en-GB" dirty="0"/>
            </a:br>
            <a:endParaRPr lang="en-GB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E6F74-802F-F551-94F7-6139F6CAE7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50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500">
                <a:solidFill>
                  <a:srgbClr val="FFFFFF"/>
                </a:solidFill>
              </a:rPr>
              <a:t>digital 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BE9DAA5-C902-5081-0FEC-FB69BD5C4505}"/>
              </a:ext>
            </a:extLst>
          </p:cNvPr>
          <p:cNvSpPr/>
          <p:nvPr/>
        </p:nvSpPr>
        <p:spPr>
          <a:xfrm>
            <a:off x="-14001" y="28001"/>
            <a:ext cx="12278802" cy="6846447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7134476-68B4-B1D7-AEF5-E1A6D1B64689}"/>
              </a:ext>
            </a:extLst>
          </p:cNvPr>
          <p:cNvSpPr txBox="1"/>
          <p:nvPr/>
        </p:nvSpPr>
        <p:spPr>
          <a:xfrm>
            <a:off x="5182260" y="602536"/>
            <a:ext cx="6355989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dirty="0"/>
              <a:t>What I learnt from Excel essay and spread sheet</a:t>
            </a:r>
          </a:p>
          <a:p>
            <a:endParaRPr lang="en-GB" sz="3600" dirty="0"/>
          </a:p>
          <a:p>
            <a:r>
              <a:rPr lang="en-GB" dirty="0"/>
              <a:t>Format data, using formulas, creating tables and charts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24E8D09A-4B3B-18C6-E9A6-F5A62DB0308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8609843"/>
              </p:ext>
            </p:extLst>
          </p:nvPr>
        </p:nvGraphicFramePr>
        <p:xfrm>
          <a:off x="6346520" y="2933178"/>
          <a:ext cx="5464048" cy="28989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8638">
                  <a:extLst>
                    <a:ext uri="{9D8B030D-6E8A-4147-A177-3AD203B41FA5}">
                      <a16:colId xmlns:a16="http://schemas.microsoft.com/office/drawing/2014/main" val="3455655146"/>
                    </a:ext>
                  </a:extLst>
                </a:gridCol>
                <a:gridCol w="728380">
                  <a:extLst>
                    <a:ext uri="{9D8B030D-6E8A-4147-A177-3AD203B41FA5}">
                      <a16:colId xmlns:a16="http://schemas.microsoft.com/office/drawing/2014/main" val="3923130846"/>
                    </a:ext>
                  </a:extLst>
                </a:gridCol>
                <a:gridCol w="785004">
                  <a:extLst>
                    <a:ext uri="{9D8B030D-6E8A-4147-A177-3AD203B41FA5}">
                      <a16:colId xmlns:a16="http://schemas.microsoft.com/office/drawing/2014/main" val="2150212094"/>
                    </a:ext>
                  </a:extLst>
                </a:gridCol>
                <a:gridCol w="1106580">
                  <a:extLst>
                    <a:ext uri="{9D8B030D-6E8A-4147-A177-3AD203B41FA5}">
                      <a16:colId xmlns:a16="http://schemas.microsoft.com/office/drawing/2014/main" val="3583486059"/>
                    </a:ext>
                  </a:extLst>
                </a:gridCol>
                <a:gridCol w="1176617">
                  <a:extLst>
                    <a:ext uri="{9D8B030D-6E8A-4147-A177-3AD203B41FA5}">
                      <a16:colId xmlns:a16="http://schemas.microsoft.com/office/drawing/2014/main" val="2331622387"/>
                    </a:ext>
                  </a:extLst>
                </a:gridCol>
                <a:gridCol w="448829">
                  <a:extLst>
                    <a:ext uri="{9D8B030D-6E8A-4147-A177-3AD203B41FA5}">
                      <a16:colId xmlns:a16="http://schemas.microsoft.com/office/drawing/2014/main" val="327911577"/>
                    </a:ext>
                  </a:extLst>
                </a:gridCol>
              </a:tblGrid>
              <a:tr h="966314">
                <a:tc>
                  <a:txBody>
                    <a:bodyPr/>
                    <a:lstStyle/>
                    <a:p>
                      <a:r>
                        <a:rPr lang="en-GB" dirty="0"/>
                        <a:t>Ctrl +c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Copy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Ctrl +Z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Undo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470703"/>
                  </a:ext>
                </a:extLst>
              </a:tr>
              <a:tr h="966314">
                <a:tc>
                  <a:txBody>
                    <a:bodyPr/>
                    <a:lstStyle/>
                    <a:p>
                      <a:r>
                        <a:rPr lang="en-GB" dirty="0"/>
                        <a:t>Ctrl 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Ctrl + 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Redo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6552078"/>
                  </a:ext>
                </a:extLst>
              </a:tr>
              <a:tr h="966314">
                <a:tc>
                  <a:txBody>
                    <a:bodyPr/>
                    <a:lstStyle/>
                    <a:p>
                      <a:r>
                        <a:rPr lang="en-GB" dirty="0"/>
                        <a:t>Ctrl +V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Paste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Ctrl + 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Replace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1790350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6D6FFA07-0F2B-1695-0FC5-C8BAD81282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3849" y="1437434"/>
            <a:ext cx="4787714" cy="2627220"/>
          </a:xfrm>
          <a:prstGeom prst="rect">
            <a:avLst/>
          </a:prstGeom>
        </p:spPr>
      </p:pic>
      <p:pic>
        <p:nvPicPr>
          <p:cNvPr id="14" name="Picture 1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89F70E9-B1A9-7870-195F-2E703A42F72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23368" y="4762741"/>
            <a:ext cx="3810000" cy="1652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5210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DEFF1-19EC-E1F1-AAB8-3CE195418B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Improvements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B0298A-9CA5-A69C-6DCF-80125F281B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6630" y="1089121"/>
            <a:ext cx="4313035" cy="440775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000" b="1" dirty="0"/>
              <a:t>When I started my university course, I had very little knowledge of digital skills.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b="1"/>
          </a:p>
          <a:p>
            <a:pPr>
              <a:lnSpc>
                <a:spcPct val="90000"/>
              </a:lnSpc>
            </a:pPr>
            <a:r>
              <a:rPr lang="en-GB" sz="2000" b="1" dirty="0"/>
              <a:t>I am aware that my digital skills need to be improved on.</a:t>
            </a:r>
            <a:endParaRPr lang="en-US" sz="2000" b="1" dirty="0"/>
          </a:p>
          <a:p>
            <a:pPr>
              <a:lnSpc>
                <a:spcPct val="90000"/>
              </a:lnSpc>
            </a:pPr>
            <a:endParaRPr lang="en-GB" sz="2000" b="1"/>
          </a:p>
          <a:p>
            <a:pPr>
              <a:lnSpc>
                <a:spcPct val="90000"/>
              </a:lnSpc>
            </a:pPr>
            <a:r>
              <a:rPr lang="en-GB" sz="2000" b="1" dirty="0"/>
              <a:t>I am working on courses on-line to improve my skills.</a:t>
            </a:r>
          </a:p>
          <a:p>
            <a:pPr>
              <a:lnSpc>
                <a:spcPct val="90000"/>
              </a:lnSpc>
            </a:pPr>
            <a:endParaRPr lang="en-GB" sz="2000" b="1"/>
          </a:p>
          <a:p>
            <a:pPr>
              <a:lnSpc>
                <a:spcPct val="90000"/>
              </a:lnSpc>
            </a:pPr>
            <a:r>
              <a:rPr lang="en-GB" sz="2000" b="1" dirty="0"/>
              <a:t>By completing each of my assignments. I am becoming confident in digital skills.</a:t>
            </a:r>
          </a:p>
          <a:p>
            <a:pPr>
              <a:lnSpc>
                <a:spcPct val="90000"/>
              </a:lnSpc>
            </a:pPr>
            <a:endParaRPr lang="en-GB" sz="2000" b="1" dirty="0"/>
          </a:p>
          <a:p>
            <a:pPr marL="0" indent="0">
              <a:lnSpc>
                <a:spcPct val="90000"/>
              </a:lnSpc>
              <a:buNone/>
            </a:pPr>
            <a:endParaRPr lang="en-GB" sz="2000" b="1"/>
          </a:p>
          <a:p>
            <a:pPr>
              <a:lnSpc>
                <a:spcPct val="90000"/>
              </a:lnSpc>
            </a:pPr>
            <a:endParaRPr lang="en-GB" sz="1400" b="1"/>
          </a:p>
          <a:p>
            <a:pPr>
              <a:lnSpc>
                <a:spcPct val="90000"/>
              </a:lnSpc>
            </a:pPr>
            <a:endParaRPr lang="en-GB" sz="1100"/>
          </a:p>
        </p:txBody>
      </p:sp>
      <p:pic>
        <p:nvPicPr>
          <p:cNvPr id="5" name="Picture 4" descr="A napkin with a pen and a cup of coffee&#10;&#10;AI-generated content may be incorrect.">
            <a:extLst>
              <a:ext uri="{FF2B5EF4-FFF2-40B4-BE49-F238E27FC236}">
                <a16:creationId xmlns:a16="http://schemas.microsoft.com/office/drawing/2014/main" id="{CCA1770C-8E67-60B0-112A-CEADD9E2DD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6872" b="1"/>
          <a:stretch>
            <a:fillRect/>
          </a:stretch>
        </p:blipFill>
        <p:spPr>
          <a:xfrm>
            <a:off x="1596215" y="1374919"/>
            <a:ext cx="4168371" cy="298589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4303EFA-6A0E-DE7B-B689-B2BA4DAF7BEA}"/>
              </a:ext>
            </a:extLst>
          </p:cNvPr>
          <p:cNvSpPr/>
          <p:nvPr/>
        </p:nvSpPr>
        <p:spPr>
          <a:xfrm>
            <a:off x="-59068" y="250"/>
            <a:ext cx="12250800" cy="6860448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37B49D-6242-8581-5578-D9C947FDF113}"/>
              </a:ext>
            </a:extLst>
          </p:cNvPr>
          <p:cNvSpPr txBox="1"/>
          <p:nvPr/>
        </p:nvSpPr>
        <p:spPr>
          <a:xfrm>
            <a:off x="1134372" y="4774312"/>
            <a:ext cx="5530618" cy="17440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000" b="1" dirty="0">
                <a:solidFill>
                  <a:srgbClr val="404040"/>
                </a:solidFill>
              </a:rPr>
              <a:t>My plan is to improve my skills and reflect on my progress to identify the areas I need to improve on as an ongoing journey for learning.</a:t>
            </a:r>
            <a:endParaRPr lang="en-US" sz="200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 sz="1000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19473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662F9A3-3A3C-9240-BB2A-95E559248D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2A30C-A968-D5CE-BE76-88B683EDE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A507B-410F-232F-DFB0-65BD3F4E47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1273329"/>
            <a:ext cx="5797206" cy="525863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/>
              <a:t>My strengths are a willingness to learn new tools in the digital era.</a:t>
            </a:r>
          </a:p>
          <a:p>
            <a:pPr>
              <a:lnSpc>
                <a:spcPct val="90000"/>
              </a:lnSpc>
            </a:pPr>
            <a:endParaRPr lang="en-GB" b="1" dirty="0"/>
          </a:p>
          <a:p>
            <a:pPr>
              <a:lnSpc>
                <a:spcPct val="90000"/>
              </a:lnSpc>
            </a:pPr>
            <a:r>
              <a:rPr lang="en-GB" b="1" dirty="0"/>
              <a:t>I enjoy learning new tools.</a:t>
            </a:r>
          </a:p>
          <a:p>
            <a:pPr>
              <a:lnSpc>
                <a:spcPct val="90000"/>
              </a:lnSpc>
            </a:pPr>
            <a:endParaRPr lang="en-GB" b="1" dirty="0"/>
          </a:p>
          <a:p>
            <a:pPr>
              <a:lnSpc>
                <a:spcPct val="90000"/>
              </a:lnSpc>
            </a:pPr>
            <a:r>
              <a:rPr lang="en-GB" b="1" dirty="0"/>
              <a:t>I can communicate with my classmates online.</a:t>
            </a:r>
          </a:p>
          <a:p>
            <a:pPr>
              <a:lnSpc>
                <a:spcPct val="90000"/>
              </a:lnSpc>
            </a:pPr>
            <a:endParaRPr lang="en-GB" b="1" dirty="0"/>
          </a:p>
          <a:p>
            <a:pPr>
              <a:lnSpc>
                <a:spcPct val="90000"/>
              </a:lnSpc>
            </a:pPr>
            <a:r>
              <a:rPr lang="en-GB" b="1" dirty="0"/>
              <a:t>I can organise and manage my time using some tools.</a:t>
            </a:r>
          </a:p>
          <a:p>
            <a:pPr>
              <a:lnSpc>
                <a:spcPct val="90000"/>
              </a:lnSpc>
            </a:pPr>
            <a:endParaRPr lang="en-GB" b="1" dirty="0"/>
          </a:p>
          <a:p>
            <a:pPr>
              <a:lnSpc>
                <a:spcPct val="90000"/>
              </a:lnSpc>
            </a:pPr>
            <a:r>
              <a:rPr lang="en-GB" b="1" dirty="0"/>
              <a:t>I am motivated to learn new tools to help me with research and assignments.</a:t>
            </a:r>
          </a:p>
          <a:p>
            <a:pPr>
              <a:lnSpc>
                <a:spcPct val="90000"/>
              </a:lnSpc>
            </a:pPr>
            <a:endParaRPr lang="en-GB" b="1" dirty="0"/>
          </a:p>
          <a:p>
            <a:pPr>
              <a:lnSpc>
                <a:spcPct val="90000"/>
              </a:lnSpc>
            </a:pPr>
            <a:r>
              <a:rPr lang="en-GB" b="1" dirty="0"/>
              <a:t>I am becoming more confident as my course progresses.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E8DF3112-4EF7-53C5-1FA7-9ACA956F28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128A218-4D36-6315-B09D-E6D234126EAE}"/>
              </a:ext>
            </a:extLst>
          </p:cNvPr>
          <p:cNvSpPr/>
          <p:nvPr/>
        </p:nvSpPr>
        <p:spPr>
          <a:xfrm>
            <a:off x="42002" y="14001"/>
            <a:ext cx="12166795" cy="6832446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 descr="무료 이미지 : 디지털, 휴대용 퍼스널 컴퓨터, 전자 기기, 과학 기술, 화면, 넷북, 노트북 부분, 간단한 기계 장치, 개인용 ...">
            <a:extLst>
              <a:ext uri="{FF2B5EF4-FFF2-40B4-BE49-F238E27FC236}">
                <a16:creationId xmlns:a16="http://schemas.microsoft.com/office/drawing/2014/main" id="{7CF4E4AE-E1A5-C74B-1FDD-E9D6621113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5353" y="2621716"/>
            <a:ext cx="3893507" cy="2496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5731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2FCAAB1-AA95-5248-862F-F9DEBC532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233" y="4279255"/>
            <a:ext cx="2963946" cy="1403519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77FA1-0906-0C93-9DAF-03A34582EC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latin typeface="Trebuchet MS" panose="020B0603020202020204"/>
                <a:ea typeface="Source Sans Pro"/>
              </a:rPr>
              <a:t>Wilbert, A. </a:t>
            </a:r>
            <a:r>
              <a:rPr lang="en-GB">
                <a:ea typeface="+mn-lt"/>
                <a:cs typeface="+mn-lt"/>
              </a:rPr>
              <a:t>(2024) </a:t>
            </a:r>
            <a:r>
              <a:rPr lang="en-GB" i="1">
                <a:ea typeface="+mn-lt"/>
                <a:cs typeface="+mn-lt"/>
              </a:rPr>
              <a:t>Microsoft Access Essential Training (Office 2024/LTSC)</a:t>
            </a:r>
            <a:r>
              <a:rPr lang="en-GB">
                <a:ea typeface="+mn-lt"/>
                <a:cs typeface="+mn-lt"/>
              </a:rPr>
              <a:t> [Online course]. Available at: https://www.linkedin.com/learning/microsoft-access-essential-training-office-2024-ltsc (Accessed: 28 November 2025). </a:t>
            </a:r>
            <a:endParaRPr lang="en-GB">
              <a:latin typeface="Source Sans Pro"/>
              <a:ea typeface="Source Sans Pro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E1297D3-6F29-350A-C2B8-93253FCEE8B8}"/>
              </a:ext>
            </a:extLst>
          </p:cNvPr>
          <p:cNvSpPr/>
          <p:nvPr/>
        </p:nvSpPr>
        <p:spPr>
          <a:xfrm>
            <a:off x="28001" y="56004"/>
            <a:ext cx="12194797" cy="6804444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A chalkboard with a book and glasses on a table&#10;&#10;AI-generated content may be incorrect.">
            <a:extLst>
              <a:ext uri="{FF2B5EF4-FFF2-40B4-BE49-F238E27FC236}">
                <a16:creationId xmlns:a16="http://schemas.microsoft.com/office/drawing/2014/main" id="{F3319954-A735-1AFE-390B-B51E6F155B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1500" y="915968"/>
            <a:ext cx="3328147" cy="217976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C3526A5-15A5-B9E2-0BDD-2DFB8506E4C9}"/>
              </a:ext>
            </a:extLst>
          </p:cNvPr>
          <p:cNvSpPr txBox="1"/>
          <p:nvPr/>
        </p:nvSpPr>
        <p:spPr>
          <a:xfrm>
            <a:off x="571500" y="2625724"/>
            <a:ext cx="2689412" cy="93383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8852511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07FAE-139F-CE1E-4A79-DDD706661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268070"/>
            <a:ext cx="8596668" cy="1836271"/>
          </a:xfrm>
        </p:spPr>
        <p:txBody>
          <a:bodyPr>
            <a:normAutofit/>
          </a:bodyPr>
          <a:lstStyle/>
          <a:p>
            <a:r>
              <a:rPr lang="en-GB" sz="7200" b="1">
                <a:solidFill>
                  <a:schemeClr val="tx1"/>
                </a:solidFill>
              </a:rPr>
              <a:t>Thankyou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4F798-C6BB-F184-6BA9-88E7036E6B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E8D95C7-2E67-71BE-8FD9-2B8E4BC248B9}"/>
              </a:ext>
            </a:extLst>
          </p:cNvPr>
          <p:cNvSpPr/>
          <p:nvPr/>
        </p:nvSpPr>
        <p:spPr>
          <a:xfrm>
            <a:off x="28001" y="0"/>
            <a:ext cx="12194797" cy="6874449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8661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EDE6F4-3EE0-2157-85D9-DF43FABAEA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7" name="Isosceles Triangle 4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1" name="Isosceles Triangle 5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2" name="Isosceles Triangle 5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54" name="Rectangle 5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42A2B5A6-49CB-6C12-4EA8-A0A52E49CE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2954" b="10796"/>
          <a:stretch>
            <a:fillRect/>
          </a:stretch>
        </p:blipFill>
        <p:spPr>
          <a:xfrm>
            <a:off x="3049992" y="2175829"/>
            <a:ext cx="5665919" cy="3191647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077B539-832E-A6C1-6BA4-1C2F930CC085}"/>
              </a:ext>
            </a:extLst>
          </p:cNvPr>
          <p:cNvSpPr/>
          <p:nvPr/>
        </p:nvSpPr>
        <p:spPr>
          <a:xfrm>
            <a:off x="-14001" y="-14001"/>
            <a:ext cx="12208798" cy="6930453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BE1B8A-D43C-EF69-D80C-4F67BF2765FB}"/>
              </a:ext>
            </a:extLst>
          </p:cNvPr>
          <p:cNvSpPr txBox="1"/>
          <p:nvPr/>
        </p:nvSpPr>
        <p:spPr>
          <a:xfrm>
            <a:off x="924060" y="826053"/>
            <a:ext cx="1043068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dirty="0"/>
              <a:t>I value your feedback your input matters</a:t>
            </a:r>
          </a:p>
        </p:txBody>
      </p:sp>
    </p:spTree>
    <p:extLst>
      <p:ext uri="{BB962C8B-B14F-4D97-AF65-F5344CB8AC3E}">
        <p14:creationId xmlns:p14="http://schemas.microsoft.com/office/powerpoint/2010/main" val="228644225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Facet</vt:lpstr>
      <vt:lpstr>Building  Skills in Digital Literacy</vt:lpstr>
      <vt:lpstr>My Journey in Digital Skills </vt:lpstr>
      <vt:lpstr>Why are digital skills Important</vt:lpstr>
      <vt:lpstr>PowerPoint Presentation</vt:lpstr>
      <vt:lpstr>My development of skills in digital Literacy</vt:lpstr>
      <vt:lpstr>Planning and applying my Skills</vt:lpstr>
      <vt:lpstr>   </vt:lpstr>
      <vt:lpstr>Improvements</vt:lpstr>
      <vt:lpstr>Strengths</vt:lpstr>
      <vt:lpstr>Reference</vt:lpstr>
      <vt:lpstr>Thankyou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652</cp:revision>
  <dcterms:created xsi:type="dcterms:W3CDTF">2025-11-24T11:54:54Z</dcterms:created>
  <dcterms:modified xsi:type="dcterms:W3CDTF">2025-11-30T13:25:35Z</dcterms:modified>
</cp:coreProperties>
</file>