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4" r:id="rId1"/>
  </p:sldMasterIdLst>
  <p:notesMasterIdLst>
    <p:notesMasterId r:id="rId19"/>
  </p:notesMasterIdLst>
  <p:sldIdLst>
    <p:sldId id="256" r:id="rId2"/>
    <p:sldId id="257" r:id="rId3"/>
    <p:sldId id="258" r:id="rId4"/>
    <p:sldId id="259" r:id="rId5"/>
    <p:sldId id="261" r:id="rId6"/>
    <p:sldId id="260" r:id="rId7"/>
    <p:sldId id="263" r:id="rId8"/>
    <p:sldId id="264" r:id="rId9"/>
    <p:sldId id="265" r:id="rId10"/>
    <p:sldId id="266" r:id="rId11"/>
    <p:sldId id="267" r:id="rId12"/>
    <p:sldId id="268" r:id="rId13"/>
    <p:sldId id="269" r:id="rId14"/>
    <p:sldId id="272" r:id="rId15"/>
    <p:sldId id="273" r:id="rId16"/>
    <p:sldId id="262"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FC286B-1485-4B69-A8B7-9A3C2BE6DD6B}" v="47" dt="2026-03-12T08:10:08.2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7" d="100"/>
          <a:sy n="97" d="100"/>
        </p:scale>
        <p:origin x="101" y="638"/>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kah Humphreys" userId="7e82e0df-1511-4d3b-9e76-2a9f52f98278" providerId="ADAL" clId="{9D0D0396-4303-4120-B6A1-1470EF20E603}"/>
    <pc:docChg chg="custSel addSld delSld modSld sldOrd modMainMaster">
      <pc:chgData name="Rebekah Humphreys" userId="7e82e0df-1511-4d3b-9e76-2a9f52f98278" providerId="ADAL" clId="{9D0D0396-4303-4120-B6A1-1470EF20E603}" dt="2026-03-12T08:10:08.240" v="1198"/>
      <pc:docMkLst>
        <pc:docMk/>
      </pc:docMkLst>
      <pc:sldChg chg="delSp modSp mod">
        <pc:chgData name="Rebekah Humphreys" userId="7e82e0df-1511-4d3b-9e76-2a9f52f98278" providerId="ADAL" clId="{9D0D0396-4303-4120-B6A1-1470EF20E603}" dt="2026-03-12T08:04:46.921" v="1142"/>
        <pc:sldMkLst>
          <pc:docMk/>
          <pc:sldMk cId="867385271" sldId="256"/>
        </pc:sldMkLst>
        <pc:spChg chg="mod">
          <ac:chgData name="Rebekah Humphreys" userId="7e82e0df-1511-4d3b-9e76-2a9f52f98278" providerId="ADAL" clId="{9D0D0396-4303-4120-B6A1-1470EF20E603}" dt="2026-03-12T08:04:46.921" v="1142"/>
          <ac:spMkLst>
            <pc:docMk/>
            <pc:sldMk cId="867385271" sldId="256"/>
            <ac:spMk id="2" creationId="{26FAD350-D885-0647-848F-7D7676715584}"/>
          </ac:spMkLst>
        </pc:spChg>
        <pc:spChg chg="del">
          <ac:chgData name="Rebekah Humphreys" userId="7e82e0df-1511-4d3b-9e76-2a9f52f98278" providerId="ADAL" clId="{9D0D0396-4303-4120-B6A1-1470EF20E603}" dt="2026-03-12T08:01:56.479" v="996" actId="478"/>
          <ac:spMkLst>
            <pc:docMk/>
            <pc:sldMk cId="867385271" sldId="256"/>
            <ac:spMk id="3" creationId="{2C8AA1A7-4BAB-CAAE-B047-8D02293F1D10}"/>
          </ac:spMkLst>
        </pc:spChg>
        <pc:spChg chg="mod">
          <ac:chgData name="Rebekah Humphreys" userId="7e82e0df-1511-4d3b-9e76-2a9f52f98278" providerId="ADAL" clId="{9D0D0396-4303-4120-B6A1-1470EF20E603}" dt="2026-03-12T08:04:46.921" v="1142"/>
          <ac:spMkLst>
            <pc:docMk/>
            <pc:sldMk cId="867385271" sldId="256"/>
            <ac:spMk id="4" creationId="{B7BD6982-7457-0CF7-8911-43AE701DC2D7}"/>
          </ac:spMkLst>
        </pc:spChg>
        <pc:spChg chg="mod">
          <ac:chgData name="Rebekah Humphreys" userId="7e82e0df-1511-4d3b-9e76-2a9f52f98278" providerId="ADAL" clId="{9D0D0396-4303-4120-B6A1-1470EF20E603}" dt="2026-03-12T08:04:46.921" v="1142"/>
          <ac:spMkLst>
            <pc:docMk/>
            <pc:sldMk cId="867385271" sldId="256"/>
            <ac:spMk id="5" creationId="{C033CE38-FD9C-0BBD-579D-86576B9C093E}"/>
          </ac:spMkLst>
        </pc:spChg>
      </pc:sldChg>
      <pc:sldChg chg="delSp modSp mod">
        <pc:chgData name="Rebekah Humphreys" userId="7e82e0df-1511-4d3b-9e76-2a9f52f98278" providerId="ADAL" clId="{9D0D0396-4303-4120-B6A1-1470EF20E603}" dt="2026-03-12T08:05:31.960" v="1143" actId="478"/>
        <pc:sldMkLst>
          <pc:docMk/>
          <pc:sldMk cId="436247716" sldId="257"/>
        </pc:sldMkLst>
        <pc:spChg chg="del mod">
          <ac:chgData name="Rebekah Humphreys" userId="7e82e0df-1511-4d3b-9e76-2a9f52f98278" providerId="ADAL" clId="{9D0D0396-4303-4120-B6A1-1470EF20E603}" dt="2026-03-12T08:05:31.960" v="1143" actId="478"/>
          <ac:spMkLst>
            <pc:docMk/>
            <pc:sldMk cId="436247716" sldId="257"/>
            <ac:spMk id="2" creationId="{0D3135B9-8E69-266A-1D85-A789FADE34BA}"/>
          </ac:spMkLst>
        </pc:spChg>
        <pc:spChg chg="mod">
          <ac:chgData name="Rebekah Humphreys" userId="7e82e0df-1511-4d3b-9e76-2a9f52f98278" providerId="ADAL" clId="{9D0D0396-4303-4120-B6A1-1470EF20E603}" dt="2026-03-12T08:04:46.921" v="1142"/>
          <ac:spMkLst>
            <pc:docMk/>
            <pc:sldMk cId="436247716" sldId="257"/>
            <ac:spMk id="3" creationId="{E697E204-3127-6B93-FCAC-07BEBA4CC3A2}"/>
          </ac:spMkLst>
        </pc:spChg>
        <pc:spChg chg="mod">
          <ac:chgData name="Rebekah Humphreys" userId="7e82e0df-1511-4d3b-9e76-2a9f52f98278" providerId="ADAL" clId="{9D0D0396-4303-4120-B6A1-1470EF20E603}" dt="2026-03-12T08:04:46.921" v="1142"/>
          <ac:spMkLst>
            <pc:docMk/>
            <pc:sldMk cId="436247716" sldId="257"/>
            <ac:spMk id="4" creationId="{19F58A76-5D11-0FF6-528D-3851594653A4}"/>
          </ac:spMkLst>
        </pc:spChg>
        <pc:spChg chg="mod">
          <ac:chgData name="Rebekah Humphreys" userId="7e82e0df-1511-4d3b-9e76-2a9f52f98278" providerId="ADAL" clId="{9D0D0396-4303-4120-B6A1-1470EF20E603}" dt="2026-03-12T08:04:46.921" v="1142"/>
          <ac:spMkLst>
            <pc:docMk/>
            <pc:sldMk cId="436247716" sldId="257"/>
            <ac:spMk id="5" creationId="{DC5769D3-85F0-31FF-70B7-5FC0383F5D0F}"/>
          </ac:spMkLst>
        </pc:spChg>
        <pc:spChg chg="mod">
          <ac:chgData name="Rebekah Humphreys" userId="7e82e0df-1511-4d3b-9e76-2a9f52f98278" providerId="ADAL" clId="{9D0D0396-4303-4120-B6A1-1470EF20E603}" dt="2026-03-12T08:04:46.921" v="1142"/>
          <ac:spMkLst>
            <pc:docMk/>
            <pc:sldMk cId="436247716" sldId="257"/>
            <ac:spMk id="6" creationId="{58119F52-C6E7-56DE-8242-589C6498D41E}"/>
          </ac:spMkLst>
        </pc:spChg>
      </pc:sldChg>
      <pc:sldChg chg="modSp mod">
        <pc:chgData name="Rebekah Humphreys" userId="7e82e0df-1511-4d3b-9e76-2a9f52f98278" providerId="ADAL" clId="{9D0D0396-4303-4120-B6A1-1470EF20E603}" dt="2026-03-12T08:04:46.921" v="1142"/>
        <pc:sldMkLst>
          <pc:docMk/>
          <pc:sldMk cId="2352701949" sldId="258"/>
        </pc:sldMkLst>
        <pc:spChg chg="mod">
          <ac:chgData name="Rebekah Humphreys" userId="7e82e0df-1511-4d3b-9e76-2a9f52f98278" providerId="ADAL" clId="{9D0D0396-4303-4120-B6A1-1470EF20E603}" dt="2026-03-12T08:04:46.921" v="1142"/>
          <ac:spMkLst>
            <pc:docMk/>
            <pc:sldMk cId="2352701949" sldId="258"/>
            <ac:spMk id="2" creationId="{871DC73B-A1E5-5DFC-7002-827E1BC2FCC7}"/>
          </ac:spMkLst>
        </pc:spChg>
        <pc:spChg chg="mod">
          <ac:chgData name="Rebekah Humphreys" userId="7e82e0df-1511-4d3b-9e76-2a9f52f98278" providerId="ADAL" clId="{9D0D0396-4303-4120-B6A1-1470EF20E603}" dt="2026-03-12T08:04:46.921" v="1142"/>
          <ac:spMkLst>
            <pc:docMk/>
            <pc:sldMk cId="2352701949" sldId="258"/>
            <ac:spMk id="3" creationId="{F5BA13A0-63F8-B541-86E0-572DDD09CEB8}"/>
          </ac:spMkLst>
        </pc:spChg>
        <pc:spChg chg="mod">
          <ac:chgData name="Rebekah Humphreys" userId="7e82e0df-1511-4d3b-9e76-2a9f52f98278" providerId="ADAL" clId="{9D0D0396-4303-4120-B6A1-1470EF20E603}" dt="2026-03-12T08:04:46.921" v="1142"/>
          <ac:spMkLst>
            <pc:docMk/>
            <pc:sldMk cId="2352701949" sldId="258"/>
            <ac:spMk id="4" creationId="{3F26F963-07B6-C470-1EC3-393B6926879C}"/>
          </ac:spMkLst>
        </pc:spChg>
        <pc:spChg chg="mod">
          <ac:chgData name="Rebekah Humphreys" userId="7e82e0df-1511-4d3b-9e76-2a9f52f98278" providerId="ADAL" clId="{9D0D0396-4303-4120-B6A1-1470EF20E603}" dt="2026-03-12T08:04:46.921" v="1142"/>
          <ac:spMkLst>
            <pc:docMk/>
            <pc:sldMk cId="2352701949" sldId="258"/>
            <ac:spMk id="5" creationId="{E3904499-D59E-6074-AB6D-730416210EBE}"/>
          </ac:spMkLst>
        </pc:spChg>
      </pc:sldChg>
      <pc:sldChg chg="modSp mod setBg">
        <pc:chgData name="Rebekah Humphreys" userId="7e82e0df-1511-4d3b-9e76-2a9f52f98278" providerId="ADAL" clId="{9D0D0396-4303-4120-B6A1-1470EF20E603}" dt="2026-03-12T08:10:08.240" v="1198"/>
        <pc:sldMkLst>
          <pc:docMk/>
          <pc:sldMk cId="3253147565" sldId="259"/>
        </pc:sldMkLst>
        <pc:spChg chg="mod">
          <ac:chgData name="Rebekah Humphreys" userId="7e82e0df-1511-4d3b-9e76-2a9f52f98278" providerId="ADAL" clId="{9D0D0396-4303-4120-B6A1-1470EF20E603}" dt="2026-03-12T08:04:46.921" v="1142"/>
          <ac:spMkLst>
            <pc:docMk/>
            <pc:sldMk cId="3253147565" sldId="259"/>
            <ac:spMk id="2" creationId="{59805934-19E6-2CE7-4405-B3E0F9910A92}"/>
          </ac:spMkLst>
        </pc:spChg>
        <pc:spChg chg="mod">
          <ac:chgData name="Rebekah Humphreys" userId="7e82e0df-1511-4d3b-9e76-2a9f52f98278" providerId="ADAL" clId="{9D0D0396-4303-4120-B6A1-1470EF20E603}" dt="2026-03-12T08:04:46.921" v="1142"/>
          <ac:spMkLst>
            <pc:docMk/>
            <pc:sldMk cId="3253147565" sldId="259"/>
            <ac:spMk id="3" creationId="{63D0B317-CEC8-C4D3-5AE3-35D8D3C340B2}"/>
          </ac:spMkLst>
        </pc:spChg>
        <pc:spChg chg="mod">
          <ac:chgData name="Rebekah Humphreys" userId="7e82e0df-1511-4d3b-9e76-2a9f52f98278" providerId="ADAL" clId="{9D0D0396-4303-4120-B6A1-1470EF20E603}" dt="2026-03-12T08:04:46.921" v="1142"/>
          <ac:spMkLst>
            <pc:docMk/>
            <pc:sldMk cId="3253147565" sldId="259"/>
            <ac:spMk id="4" creationId="{9344ACAF-8B06-EBCF-8E8D-6850C9EC171D}"/>
          </ac:spMkLst>
        </pc:spChg>
        <pc:spChg chg="mod">
          <ac:chgData name="Rebekah Humphreys" userId="7e82e0df-1511-4d3b-9e76-2a9f52f98278" providerId="ADAL" clId="{9D0D0396-4303-4120-B6A1-1470EF20E603}" dt="2026-03-12T08:04:46.921" v="1142"/>
          <ac:spMkLst>
            <pc:docMk/>
            <pc:sldMk cId="3253147565" sldId="259"/>
            <ac:spMk id="5" creationId="{2B3BD682-FBEE-5886-1C54-F655A436E4D4}"/>
          </ac:spMkLst>
        </pc:spChg>
      </pc:sldChg>
      <pc:sldChg chg="modSp mod">
        <pc:chgData name="Rebekah Humphreys" userId="7e82e0df-1511-4d3b-9e76-2a9f52f98278" providerId="ADAL" clId="{9D0D0396-4303-4120-B6A1-1470EF20E603}" dt="2026-03-12T08:04:46.921" v="1142"/>
        <pc:sldMkLst>
          <pc:docMk/>
          <pc:sldMk cId="3634857363" sldId="260"/>
        </pc:sldMkLst>
        <pc:spChg chg="mod">
          <ac:chgData name="Rebekah Humphreys" userId="7e82e0df-1511-4d3b-9e76-2a9f52f98278" providerId="ADAL" clId="{9D0D0396-4303-4120-B6A1-1470EF20E603}" dt="2026-03-12T08:04:46.921" v="1142"/>
          <ac:spMkLst>
            <pc:docMk/>
            <pc:sldMk cId="3634857363" sldId="260"/>
            <ac:spMk id="2" creationId="{AC178BBB-8369-2BBD-1623-B149BE933E66}"/>
          </ac:spMkLst>
        </pc:spChg>
        <pc:spChg chg="mod">
          <ac:chgData name="Rebekah Humphreys" userId="7e82e0df-1511-4d3b-9e76-2a9f52f98278" providerId="ADAL" clId="{9D0D0396-4303-4120-B6A1-1470EF20E603}" dt="2026-03-12T08:04:46.921" v="1142"/>
          <ac:spMkLst>
            <pc:docMk/>
            <pc:sldMk cId="3634857363" sldId="260"/>
            <ac:spMk id="3" creationId="{8761F43F-1D8D-639C-735B-E481ECD0B7D5}"/>
          </ac:spMkLst>
        </pc:spChg>
        <pc:spChg chg="mod">
          <ac:chgData name="Rebekah Humphreys" userId="7e82e0df-1511-4d3b-9e76-2a9f52f98278" providerId="ADAL" clId="{9D0D0396-4303-4120-B6A1-1470EF20E603}" dt="2026-03-12T08:04:46.921" v="1142"/>
          <ac:spMkLst>
            <pc:docMk/>
            <pc:sldMk cId="3634857363" sldId="260"/>
            <ac:spMk id="4" creationId="{7E37AB01-95AF-283F-E3E5-75B2B868F3D2}"/>
          </ac:spMkLst>
        </pc:spChg>
        <pc:spChg chg="mod">
          <ac:chgData name="Rebekah Humphreys" userId="7e82e0df-1511-4d3b-9e76-2a9f52f98278" providerId="ADAL" clId="{9D0D0396-4303-4120-B6A1-1470EF20E603}" dt="2026-03-12T08:04:46.921" v="1142"/>
          <ac:spMkLst>
            <pc:docMk/>
            <pc:sldMk cId="3634857363" sldId="260"/>
            <ac:spMk id="5" creationId="{4CF762C7-CEEB-F0AE-FA52-843F10FE43AB}"/>
          </ac:spMkLst>
        </pc:spChg>
        <pc:spChg chg="mod">
          <ac:chgData name="Rebekah Humphreys" userId="7e82e0df-1511-4d3b-9e76-2a9f52f98278" providerId="ADAL" clId="{9D0D0396-4303-4120-B6A1-1470EF20E603}" dt="2026-03-12T08:04:46.921" v="1142"/>
          <ac:spMkLst>
            <pc:docMk/>
            <pc:sldMk cId="3634857363" sldId="260"/>
            <ac:spMk id="6" creationId="{CA6F62D0-1678-AD69-2185-DDC47C900196}"/>
          </ac:spMkLst>
        </pc:spChg>
      </pc:sldChg>
      <pc:sldChg chg="modSp mod">
        <pc:chgData name="Rebekah Humphreys" userId="7e82e0df-1511-4d3b-9e76-2a9f52f98278" providerId="ADAL" clId="{9D0D0396-4303-4120-B6A1-1470EF20E603}" dt="2026-03-12T08:04:46.921" v="1142"/>
        <pc:sldMkLst>
          <pc:docMk/>
          <pc:sldMk cId="2212666170" sldId="261"/>
        </pc:sldMkLst>
        <pc:spChg chg="mod">
          <ac:chgData name="Rebekah Humphreys" userId="7e82e0df-1511-4d3b-9e76-2a9f52f98278" providerId="ADAL" clId="{9D0D0396-4303-4120-B6A1-1470EF20E603}" dt="2026-03-12T08:04:46.921" v="1142"/>
          <ac:spMkLst>
            <pc:docMk/>
            <pc:sldMk cId="2212666170" sldId="261"/>
            <ac:spMk id="2" creationId="{A3E8EA05-82E7-D866-2F38-566489384EDD}"/>
          </ac:spMkLst>
        </pc:spChg>
        <pc:spChg chg="mod">
          <ac:chgData name="Rebekah Humphreys" userId="7e82e0df-1511-4d3b-9e76-2a9f52f98278" providerId="ADAL" clId="{9D0D0396-4303-4120-B6A1-1470EF20E603}" dt="2026-03-12T08:04:46.921" v="1142"/>
          <ac:spMkLst>
            <pc:docMk/>
            <pc:sldMk cId="2212666170" sldId="261"/>
            <ac:spMk id="3" creationId="{34A85712-117D-1AD8-FFC1-23CB62BF514A}"/>
          </ac:spMkLst>
        </pc:spChg>
        <pc:spChg chg="mod">
          <ac:chgData name="Rebekah Humphreys" userId="7e82e0df-1511-4d3b-9e76-2a9f52f98278" providerId="ADAL" clId="{9D0D0396-4303-4120-B6A1-1470EF20E603}" dt="2026-03-12T08:04:46.921" v="1142"/>
          <ac:spMkLst>
            <pc:docMk/>
            <pc:sldMk cId="2212666170" sldId="261"/>
            <ac:spMk id="4" creationId="{77F83D0A-EDE6-E516-2E4C-10163F5230FE}"/>
          </ac:spMkLst>
        </pc:spChg>
        <pc:spChg chg="mod">
          <ac:chgData name="Rebekah Humphreys" userId="7e82e0df-1511-4d3b-9e76-2a9f52f98278" providerId="ADAL" clId="{9D0D0396-4303-4120-B6A1-1470EF20E603}" dt="2026-03-12T08:04:46.921" v="1142"/>
          <ac:spMkLst>
            <pc:docMk/>
            <pc:sldMk cId="2212666170" sldId="261"/>
            <ac:spMk id="5" creationId="{1EC61F3D-1096-1776-6F83-4AFD50170A88}"/>
          </ac:spMkLst>
        </pc:spChg>
      </pc:sldChg>
      <pc:sldChg chg="modSp mod ord">
        <pc:chgData name="Rebekah Humphreys" userId="7e82e0df-1511-4d3b-9e76-2a9f52f98278" providerId="ADAL" clId="{9D0D0396-4303-4120-B6A1-1470EF20E603}" dt="2026-03-12T08:08:40.795" v="1194"/>
        <pc:sldMkLst>
          <pc:docMk/>
          <pc:sldMk cId="2179455193" sldId="262"/>
        </pc:sldMkLst>
        <pc:spChg chg="mod">
          <ac:chgData name="Rebekah Humphreys" userId="7e82e0df-1511-4d3b-9e76-2a9f52f98278" providerId="ADAL" clId="{9D0D0396-4303-4120-B6A1-1470EF20E603}" dt="2026-03-12T08:04:46.921" v="1142"/>
          <ac:spMkLst>
            <pc:docMk/>
            <pc:sldMk cId="2179455193" sldId="262"/>
            <ac:spMk id="2" creationId="{9F76EB88-88B6-D529-C569-C0470C2952F9}"/>
          </ac:spMkLst>
        </pc:spChg>
        <pc:spChg chg="mod">
          <ac:chgData name="Rebekah Humphreys" userId="7e82e0df-1511-4d3b-9e76-2a9f52f98278" providerId="ADAL" clId="{9D0D0396-4303-4120-B6A1-1470EF20E603}" dt="2026-03-12T08:04:46.921" v="1142"/>
          <ac:spMkLst>
            <pc:docMk/>
            <pc:sldMk cId="2179455193" sldId="262"/>
            <ac:spMk id="3" creationId="{4FF6403A-CEB5-7CD6-8EC8-CC58B01ADC80}"/>
          </ac:spMkLst>
        </pc:spChg>
        <pc:spChg chg="mod">
          <ac:chgData name="Rebekah Humphreys" userId="7e82e0df-1511-4d3b-9e76-2a9f52f98278" providerId="ADAL" clId="{9D0D0396-4303-4120-B6A1-1470EF20E603}" dt="2026-03-12T08:04:46.921" v="1142"/>
          <ac:spMkLst>
            <pc:docMk/>
            <pc:sldMk cId="2179455193" sldId="262"/>
            <ac:spMk id="4" creationId="{53DED2C0-436F-DEFF-3FFE-217BCABEB783}"/>
          </ac:spMkLst>
        </pc:spChg>
        <pc:spChg chg="mod">
          <ac:chgData name="Rebekah Humphreys" userId="7e82e0df-1511-4d3b-9e76-2a9f52f98278" providerId="ADAL" clId="{9D0D0396-4303-4120-B6A1-1470EF20E603}" dt="2026-03-12T08:04:46.921" v="1142"/>
          <ac:spMkLst>
            <pc:docMk/>
            <pc:sldMk cId="2179455193" sldId="262"/>
            <ac:spMk id="5" creationId="{6E4A2CC4-BF1A-12EE-5010-772DACB1A958}"/>
          </ac:spMkLst>
        </pc:spChg>
      </pc:sldChg>
      <pc:sldChg chg="modSp new mod">
        <pc:chgData name="Rebekah Humphreys" userId="7e82e0df-1511-4d3b-9e76-2a9f52f98278" providerId="ADAL" clId="{9D0D0396-4303-4120-B6A1-1470EF20E603}" dt="2026-03-12T08:04:46.921" v="1142"/>
        <pc:sldMkLst>
          <pc:docMk/>
          <pc:sldMk cId="1822516075" sldId="263"/>
        </pc:sldMkLst>
        <pc:spChg chg="mod">
          <ac:chgData name="Rebekah Humphreys" userId="7e82e0df-1511-4d3b-9e76-2a9f52f98278" providerId="ADAL" clId="{9D0D0396-4303-4120-B6A1-1470EF20E603}" dt="2026-03-12T08:04:46.921" v="1142"/>
          <ac:spMkLst>
            <pc:docMk/>
            <pc:sldMk cId="1822516075" sldId="263"/>
            <ac:spMk id="2" creationId="{2BE6F3CB-3A9C-8253-C2FB-4C8745F18AD9}"/>
          </ac:spMkLst>
        </pc:spChg>
        <pc:spChg chg="mod">
          <ac:chgData name="Rebekah Humphreys" userId="7e82e0df-1511-4d3b-9e76-2a9f52f98278" providerId="ADAL" clId="{9D0D0396-4303-4120-B6A1-1470EF20E603}" dt="2026-03-12T08:04:46.921" v="1142"/>
          <ac:spMkLst>
            <pc:docMk/>
            <pc:sldMk cId="1822516075" sldId="263"/>
            <ac:spMk id="3" creationId="{72B955A7-DBEC-5FAE-EECA-239818839429}"/>
          </ac:spMkLst>
        </pc:spChg>
        <pc:spChg chg="mod">
          <ac:chgData name="Rebekah Humphreys" userId="7e82e0df-1511-4d3b-9e76-2a9f52f98278" providerId="ADAL" clId="{9D0D0396-4303-4120-B6A1-1470EF20E603}" dt="2026-03-12T08:04:46.921" v="1142"/>
          <ac:spMkLst>
            <pc:docMk/>
            <pc:sldMk cId="1822516075" sldId="263"/>
            <ac:spMk id="4" creationId="{FF75AE48-4E8B-9324-98AB-B598FA0797CD}"/>
          </ac:spMkLst>
        </pc:spChg>
        <pc:spChg chg="mod">
          <ac:chgData name="Rebekah Humphreys" userId="7e82e0df-1511-4d3b-9e76-2a9f52f98278" providerId="ADAL" clId="{9D0D0396-4303-4120-B6A1-1470EF20E603}" dt="2026-03-12T08:04:46.921" v="1142"/>
          <ac:spMkLst>
            <pc:docMk/>
            <pc:sldMk cId="1822516075" sldId="263"/>
            <ac:spMk id="5" creationId="{41A62791-E8FC-2D06-76B8-C2223B052687}"/>
          </ac:spMkLst>
        </pc:spChg>
      </pc:sldChg>
      <pc:sldChg chg="modSp new mod">
        <pc:chgData name="Rebekah Humphreys" userId="7e82e0df-1511-4d3b-9e76-2a9f52f98278" providerId="ADAL" clId="{9D0D0396-4303-4120-B6A1-1470EF20E603}" dt="2026-03-12T08:05:48.899" v="1144" actId="14100"/>
        <pc:sldMkLst>
          <pc:docMk/>
          <pc:sldMk cId="4160135042" sldId="264"/>
        </pc:sldMkLst>
        <pc:spChg chg="mod">
          <ac:chgData name="Rebekah Humphreys" userId="7e82e0df-1511-4d3b-9e76-2a9f52f98278" providerId="ADAL" clId="{9D0D0396-4303-4120-B6A1-1470EF20E603}" dt="2026-03-12T08:04:46.921" v="1142"/>
          <ac:spMkLst>
            <pc:docMk/>
            <pc:sldMk cId="4160135042" sldId="264"/>
            <ac:spMk id="2" creationId="{2569B660-107A-27A3-59DA-6C2A2BB45AE2}"/>
          </ac:spMkLst>
        </pc:spChg>
        <pc:spChg chg="mod">
          <ac:chgData name="Rebekah Humphreys" userId="7e82e0df-1511-4d3b-9e76-2a9f52f98278" providerId="ADAL" clId="{9D0D0396-4303-4120-B6A1-1470EF20E603}" dt="2026-03-12T08:05:48.899" v="1144" actId="14100"/>
          <ac:spMkLst>
            <pc:docMk/>
            <pc:sldMk cId="4160135042" sldId="264"/>
            <ac:spMk id="3" creationId="{3DB59A6B-BD09-226D-277C-756E6E93887A}"/>
          </ac:spMkLst>
        </pc:spChg>
        <pc:spChg chg="mod">
          <ac:chgData name="Rebekah Humphreys" userId="7e82e0df-1511-4d3b-9e76-2a9f52f98278" providerId="ADAL" clId="{9D0D0396-4303-4120-B6A1-1470EF20E603}" dt="2026-03-12T08:04:46.921" v="1142"/>
          <ac:spMkLst>
            <pc:docMk/>
            <pc:sldMk cId="4160135042" sldId="264"/>
            <ac:spMk id="4" creationId="{8251B5AE-3F92-2786-617B-AE4AEB4A8A2F}"/>
          </ac:spMkLst>
        </pc:spChg>
        <pc:spChg chg="mod">
          <ac:chgData name="Rebekah Humphreys" userId="7e82e0df-1511-4d3b-9e76-2a9f52f98278" providerId="ADAL" clId="{9D0D0396-4303-4120-B6A1-1470EF20E603}" dt="2026-03-12T08:04:46.921" v="1142"/>
          <ac:spMkLst>
            <pc:docMk/>
            <pc:sldMk cId="4160135042" sldId="264"/>
            <ac:spMk id="5" creationId="{A58911FB-498C-F90F-5E0F-F415334DB076}"/>
          </ac:spMkLst>
        </pc:spChg>
      </pc:sldChg>
      <pc:sldChg chg="modSp new mod">
        <pc:chgData name="Rebekah Humphreys" userId="7e82e0df-1511-4d3b-9e76-2a9f52f98278" providerId="ADAL" clId="{9D0D0396-4303-4120-B6A1-1470EF20E603}" dt="2026-03-12T08:05:56.017" v="1148" actId="27636"/>
        <pc:sldMkLst>
          <pc:docMk/>
          <pc:sldMk cId="1724918127" sldId="265"/>
        </pc:sldMkLst>
        <pc:spChg chg="mod">
          <ac:chgData name="Rebekah Humphreys" userId="7e82e0df-1511-4d3b-9e76-2a9f52f98278" providerId="ADAL" clId="{9D0D0396-4303-4120-B6A1-1470EF20E603}" dt="2026-03-12T08:04:46.921" v="1142"/>
          <ac:spMkLst>
            <pc:docMk/>
            <pc:sldMk cId="1724918127" sldId="265"/>
            <ac:spMk id="2" creationId="{D23408D7-4E17-4157-50F5-09A8CCF8D7A3}"/>
          </ac:spMkLst>
        </pc:spChg>
        <pc:spChg chg="mod">
          <ac:chgData name="Rebekah Humphreys" userId="7e82e0df-1511-4d3b-9e76-2a9f52f98278" providerId="ADAL" clId="{9D0D0396-4303-4120-B6A1-1470EF20E603}" dt="2026-03-12T08:05:56.017" v="1148" actId="27636"/>
          <ac:spMkLst>
            <pc:docMk/>
            <pc:sldMk cId="1724918127" sldId="265"/>
            <ac:spMk id="3" creationId="{B5B31731-FB60-C7AD-682C-FC66A1B686B6}"/>
          </ac:spMkLst>
        </pc:spChg>
        <pc:spChg chg="mod">
          <ac:chgData name="Rebekah Humphreys" userId="7e82e0df-1511-4d3b-9e76-2a9f52f98278" providerId="ADAL" clId="{9D0D0396-4303-4120-B6A1-1470EF20E603}" dt="2026-03-12T08:04:46.921" v="1142"/>
          <ac:spMkLst>
            <pc:docMk/>
            <pc:sldMk cId="1724918127" sldId="265"/>
            <ac:spMk id="4" creationId="{EA765FC0-C0C0-5561-3743-5A6354D2E839}"/>
          </ac:spMkLst>
        </pc:spChg>
        <pc:spChg chg="mod">
          <ac:chgData name="Rebekah Humphreys" userId="7e82e0df-1511-4d3b-9e76-2a9f52f98278" providerId="ADAL" clId="{9D0D0396-4303-4120-B6A1-1470EF20E603}" dt="2026-03-12T08:04:46.921" v="1142"/>
          <ac:spMkLst>
            <pc:docMk/>
            <pc:sldMk cId="1724918127" sldId="265"/>
            <ac:spMk id="5" creationId="{DD0BDFB6-EF6D-B840-BE64-4E9D39ADE3A9}"/>
          </ac:spMkLst>
        </pc:spChg>
      </pc:sldChg>
      <pc:sldChg chg="modSp new mod">
        <pc:chgData name="Rebekah Humphreys" userId="7e82e0df-1511-4d3b-9e76-2a9f52f98278" providerId="ADAL" clId="{9D0D0396-4303-4120-B6A1-1470EF20E603}" dt="2026-03-12T08:06:03.102" v="1150" actId="14100"/>
        <pc:sldMkLst>
          <pc:docMk/>
          <pc:sldMk cId="344676796" sldId="266"/>
        </pc:sldMkLst>
        <pc:spChg chg="mod">
          <ac:chgData name="Rebekah Humphreys" userId="7e82e0df-1511-4d3b-9e76-2a9f52f98278" providerId="ADAL" clId="{9D0D0396-4303-4120-B6A1-1470EF20E603}" dt="2026-03-12T08:04:46.921" v="1142"/>
          <ac:spMkLst>
            <pc:docMk/>
            <pc:sldMk cId="344676796" sldId="266"/>
            <ac:spMk id="2" creationId="{E6091E90-BDFA-73CF-619E-CA9C4695DA11}"/>
          </ac:spMkLst>
        </pc:spChg>
        <pc:spChg chg="mod">
          <ac:chgData name="Rebekah Humphreys" userId="7e82e0df-1511-4d3b-9e76-2a9f52f98278" providerId="ADAL" clId="{9D0D0396-4303-4120-B6A1-1470EF20E603}" dt="2026-03-12T08:06:03.102" v="1150" actId="14100"/>
          <ac:spMkLst>
            <pc:docMk/>
            <pc:sldMk cId="344676796" sldId="266"/>
            <ac:spMk id="3" creationId="{105B5B53-305A-6611-59D7-6633145AD182}"/>
          </ac:spMkLst>
        </pc:spChg>
        <pc:spChg chg="mod">
          <ac:chgData name="Rebekah Humphreys" userId="7e82e0df-1511-4d3b-9e76-2a9f52f98278" providerId="ADAL" clId="{9D0D0396-4303-4120-B6A1-1470EF20E603}" dt="2026-03-12T08:04:46.921" v="1142"/>
          <ac:spMkLst>
            <pc:docMk/>
            <pc:sldMk cId="344676796" sldId="266"/>
            <ac:spMk id="4" creationId="{7521E804-87AA-FA72-1E8E-9A06C6F5F6AE}"/>
          </ac:spMkLst>
        </pc:spChg>
        <pc:spChg chg="mod">
          <ac:chgData name="Rebekah Humphreys" userId="7e82e0df-1511-4d3b-9e76-2a9f52f98278" providerId="ADAL" clId="{9D0D0396-4303-4120-B6A1-1470EF20E603}" dt="2026-03-12T08:04:46.921" v="1142"/>
          <ac:spMkLst>
            <pc:docMk/>
            <pc:sldMk cId="344676796" sldId="266"/>
            <ac:spMk id="5" creationId="{8C2CC79A-759B-BB1E-CEAF-FBAB09396808}"/>
          </ac:spMkLst>
        </pc:spChg>
      </pc:sldChg>
      <pc:sldChg chg="modSp new mod">
        <pc:chgData name="Rebekah Humphreys" userId="7e82e0df-1511-4d3b-9e76-2a9f52f98278" providerId="ADAL" clId="{9D0D0396-4303-4120-B6A1-1470EF20E603}" dt="2026-03-12T08:06:11.473" v="1152" actId="14100"/>
        <pc:sldMkLst>
          <pc:docMk/>
          <pc:sldMk cId="4232594552" sldId="267"/>
        </pc:sldMkLst>
        <pc:spChg chg="mod">
          <ac:chgData name="Rebekah Humphreys" userId="7e82e0df-1511-4d3b-9e76-2a9f52f98278" providerId="ADAL" clId="{9D0D0396-4303-4120-B6A1-1470EF20E603}" dt="2026-03-12T08:04:46.921" v="1142"/>
          <ac:spMkLst>
            <pc:docMk/>
            <pc:sldMk cId="4232594552" sldId="267"/>
            <ac:spMk id="2" creationId="{A6D678CC-A9A3-62C5-A416-CA2C2B88AD89}"/>
          </ac:spMkLst>
        </pc:spChg>
        <pc:spChg chg="mod">
          <ac:chgData name="Rebekah Humphreys" userId="7e82e0df-1511-4d3b-9e76-2a9f52f98278" providerId="ADAL" clId="{9D0D0396-4303-4120-B6A1-1470EF20E603}" dt="2026-03-12T08:06:11.473" v="1152" actId="14100"/>
          <ac:spMkLst>
            <pc:docMk/>
            <pc:sldMk cId="4232594552" sldId="267"/>
            <ac:spMk id="3" creationId="{F3A1DD7E-3999-E139-F000-10298ABFB3ED}"/>
          </ac:spMkLst>
        </pc:spChg>
        <pc:spChg chg="mod">
          <ac:chgData name="Rebekah Humphreys" userId="7e82e0df-1511-4d3b-9e76-2a9f52f98278" providerId="ADAL" clId="{9D0D0396-4303-4120-B6A1-1470EF20E603}" dt="2026-03-12T08:04:46.921" v="1142"/>
          <ac:spMkLst>
            <pc:docMk/>
            <pc:sldMk cId="4232594552" sldId="267"/>
            <ac:spMk id="4" creationId="{490715D5-D16C-4046-2C67-3EA06289BE69}"/>
          </ac:spMkLst>
        </pc:spChg>
        <pc:spChg chg="mod">
          <ac:chgData name="Rebekah Humphreys" userId="7e82e0df-1511-4d3b-9e76-2a9f52f98278" providerId="ADAL" clId="{9D0D0396-4303-4120-B6A1-1470EF20E603}" dt="2026-03-12T08:04:46.921" v="1142"/>
          <ac:spMkLst>
            <pc:docMk/>
            <pc:sldMk cId="4232594552" sldId="267"/>
            <ac:spMk id="5" creationId="{13DB6EF9-A29F-1CCD-3823-269D60EED183}"/>
          </ac:spMkLst>
        </pc:spChg>
      </pc:sldChg>
      <pc:sldChg chg="modSp new mod">
        <pc:chgData name="Rebekah Humphreys" userId="7e82e0df-1511-4d3b-9e76-2a9f52f98278" providerId="ADAL" clId="{9D0D0396-4303-4120-B6A1-1470EF20E603}" dt="2026-03-12T08:04:46.921" v="1142"/>
        <pc:sldMkLst>
          <pc:docMk/>
          <pc:sldMk cId="2713039554" sldId="268"/>
        </pc:sldMkLst>
        <pc:spChg chg="mod">
          <ac:chgData name="Rebekah Humphreys" userId="7e82e0df-1511-4d3b-9e76-2a9f52f98278" providerId="ADAL" clId="{9D0D0396-4303-4120-B6A1-1470EF20E603}" dt="2026-03-12T08:04:46.921" v="1142"/>
          <ac:spMkLst>
            <pc:docMk/>
            <pc:sldMk cId="2713039554" sldId="268"/>
            <ac:spMk id="2" creationId="{D99F8049-877C-27AD-0E4E-9608798CE09D}"/>
          </ac:spMkLst>
        </pc:spChg>
        <pc:spChg chg="mod">
          <ac:chgData name="Rebekah Humphreys" userId="7e82e0df-1511-4d3b-9e76-2a9f52f98278" providerId="ADAL" clId="{9D0D0396-4303-4120-B6A1-1470EF20E603}" dt="2026-03-12T08:04:46.921" v="1142"/>
          <ac:spMkLst>
            <pc:docMk/>
            <pc:sldMk cId="2713039554" sldId="268"/>
            <ac:spMk id="3" creationId="{D6C10509-3B96-D016-F405-F23FB89011DB}"/>
          </ac:spMkLst>
        </pc:spChg>
        <pc:spChg chg="mod">
          <ac:chgData name="Rebekah Humphreys" userId="7e82e0df-1511-4d3b-9e76-2a9f52f98278" providerId="ADAL" clId="{9D0D0396-4303-4120-B6A1-1470EF20E603}" dt="2026-03-12T08:04:46.921" v="1142"/>
          <ac:spMkLst>
            <pc:docMk/>
            <pc:sldMk cId="2713039554" sldId="268"/>
            <ac:spMk id="4" creationId="{8139130A-456C-618A-796C-6333EFC4A65C}"/>
          </ac:spMkLst>
        </pc:spChg>
        <pc:spChg chg="mod">
          <ac:chgData name="Rebekah Humphreys" userId="7e82e0df-1511-4d3b-9e76-2a9f52f98278" providerId="ADAL" clId="{9D0D0396-4303-4120-B6A1-1470EF20E603}" dt="2026-03-12T08:04:46.921" v="1142"/>
          <ac:spMkLst>
            <pc:docMk/>
            <pc:sldMk cId="2713039554" sldId="268"/>
            <ac:spMk id="5" creationId="{49D56970-DE6B-5DBE-1DD4-86EBD8B1498E}"/>
          </ac:spMkLst>
        </pc:spChg>
      </pc:sldChg>
      <pc:sldChg chg="modSp new mod">
        <pc:chgData name="Rebekah Humphreys" userId="7e82e0df-1511-4d3b-9e76-2a9f52f98278" providerId="ADAL" clId="{9D0D0396-4303-4120-B6A1-1470EF20E603}" dt="2026-03-12T08:04:46.921" v="1142"/>
        <pc:sldMkLst>
          <pc:docMk/>
          <pc:sldMk cId="3786914816" sldId="269"/>
        </pc:sldMkLst>
        <pc:spChg chg="mod">
          <ac:chgData name="Rebekah Humphreys" userId="7e82e0df-1511-4d3b-9e76-2a9f52f98278" providerId="ADAL" clId="{9D0D0396-4303-4120-B6A1-1470EF20E603}" dt="2026-03-12T08:04:46.921" v="1142"/>
          <ac:spMkLst>
            <pc:docMk/>
            <pc:sldMk cId="3786914816" sldId="269"/>
            <ac:spMk id="2" creationId="{F7E71239-630E-15CF-152A-A37CD147008D}"/>
          </ac:spMkLst>
        </pc:spChg>
        <pc:spChg chg="mod">
          <ac:chgData name="Rebekah Humphreys" userId="7e82e0df-1511-4d3b-9e76-2a9f52f98278" providerId="ADAL" clId="{9D0D0396-4303-4120-B6A1-1470EF20E603}" dt="2026-03-12T08:04:46.921" v="1142"/>
          <ac:spMkLst>
            <pc:docMk/>
            <pc:sldMk cId="3786914816" sldId="269"/>
            <ac:spMk id="3" creationId="{F2624007-B991-E31F-88D2-B02BA7F4990B}"/>
          </ac:spMkLst>
        </pc:spChg>
        <pc:spChg chg="mod">
          <ac:chgData name="Rebekah Humphreys" userId="7e82e0df-1511-4d3b-9e76-2a9f52f98278" providerId="ADAL" clId="{9D0D0396-4303-4120-B6A1-1470EF20E603}" dt="2026-03-12T08:04:46.921" v="1142"/>
          <ac:spMkLst>
            <pc:docMk/>
            <pc:sldMk cId="3786914816" sldId="269"/>
            <ac:spMk id="4" creationId="{5C346B32-0B8B-1B40-9106-AC86058A444B}"/>
          </ac:spMkLst>
        </pc:spChg>
        <pc:spChg chg="mod">
          <ac:chgData name="Rebekah Humphreys" userId="7e82e0df-1511-4d3b-9e76-2a9f52f98278" providerId="ADAL" clId="{9D0D0396-4303-4120-B6A1-1470EF20E603}" dt="2026-03-12T08:04:46.921" v="1142"/>
          <ac:spMkLst>
            <pc:docMk/>
            <pc:sldMk cId="3786914816" sldId="269"/>
            <ac:spMk id="5" creationId="{6DFD323C-E5AF-F37D-1F96-12F1C51C8921}"/>
          </ac:spMkLst>
        </pc:spChg>
      </pc:sldChg>
      <pc:sldChg chg="addSp delSp modSp new del mod setBg delDesignElem">
        <pc:chgData name="Rebekah Humphreys" userId="7e82e0df-1511-4d3b-9e76-2a9f52f98278" providerId="ADAL" clId="{9D0D0396-4303-4120-B6A1-1470EF20E603}" dt="2026-03-12T08:07:52.146" v="1190" actId="47"/>
        <pc:sldMkLst>
          <pc:docMk/>
          <pc:sldMk cId="2995662064" sldId="270"/>
        </pc:sldMkLst>
        <pc:spChg chg="mod">
          <ac:chgData name="Rebekah Humphreys" userId="7e82e0df-1511-4d3b-9e76-2a9f52f98278" providerId="ADAL" clId="{9D0D0396-4303-4120-B6A1-1470EF20E603}" dt="2026-03-12T08:06:59.885" v="1159" actId="21"/>
          <ac:spMkLst>
            <pc:docMk/>
            <pc:sldMk cId="2995662064" sldId="270"/>
            <ac:spMk id="2" creationId="{F41CF307-C110-CA14-D4CB-F218F062321B}"/>
          </ac:spMkLst>
        </pc:spChg>
        <pc:spChg chg="mod">
          <ac:chgData name="Rebekah Humphreys" userId="7e82e0df-1511-4d3b-9e76-2a9f52f98278" providerId="ADAL" clId="{9D0D0396-4303-4120-B6A1-1470EF20E603}" dt="2026-03-12T08:03:42.700" v="1084" actId="14100"/>
          <ac:spMkLst>
            <pc:docMk/>
            <pc:sldMk cId="2995662064" sldId="270"/>
            <ac:spMk id="3" creationId="{03D4D52A-BC8D-9E52-3CA5-7B93FB8A4D39}"/>
          </ac:spMkLst>
        </pc:spChg>
        <pc:spChg chg="mod">
          <ac:chgData name="Rebekah Humphreys" userId="7e82e0df-1511-4d3b-9e76-2a9f52f98278" providerId="ADAL" clId="{9D0D0396-4303-4120-B6A1-1470EF20E603}" dt="2026-03-12T08:04:46.921" v="1142"/>
          <ac:spMkLst>
            <pc:docMk/>
            <pc:sldMk cId="2995662064" sldId="270"/>
            <ac:spMk id="4" creationId="{0F5C4277-77C4-D2DE-2FC2-F9C18ABC1392}"/>
          </ac:spMkLst>
        </pc:spChg>
        <pc:spChg chg="mod">
          <ac:chgData name="Rebekah Humphreys" userId="7e82e0df-1511-4d3b-9e76-2a9f52f98278" providerId="ADAL" clId="{9D0D0396-4303-4120-B6A1-1470EF20E603}" dt="2026-03-12T08:04:46.921" v="1142"/>
          <ac:spMkLst>
            <pc:docMk/>
            <pc:sldMk cId="2995662064" sldId="270"/>
            <ac:spMk id="5" creationId="{E71C23CF-A2CB-DDC9-611C-45DB3F09D3ED}"/>
          </ac:spMkLst>
        </pc:spChg>
        <pc:spChg chg="add del">
          <ac:chgData name="Rebekah Humphreys" userId="7e82e0df-1511-4d3b-9e76-2a9f52f98278" providerId="ADAL" clId="{9D0D0396-4303-4120-B6A1-1470EF20E603}" dt="2026-03-12T08:03:46.859" v="1086"/>
          <ac:spMkLst>
            <pc:docMk/>
            <pc:sldMk cId="2995662064" sldId="270"/>
            <ac:spMk id="15" creationId="{3F088236-D655-4F88-B238-E16762358025}"/>
          </ac:spMkLst>
        </pc:spChg>
        <pc:spChg chg="del">
          <ac:chgData name="Rebekah Humphreys" userId="7e82e0df-1511-4d3b-9e76-2a9f52f98278" providerId="ADAL" clId="{9D0D0396-4303-4120-B6A1-1470EF20E603}" dt="2026-03-12T08:03:46.859" v="1086"/>
          <ac:spMkLst>
            <pc:docMk/>
            <pc:sldMk cId="2995662064" sldId="270"/>
            <ac:spMk id="17" creationId="{3DAC0C92-199E-475C-9390-119A9B027276}"/>
          </ac:spMkLst>
        </pc:spChg>
        <pc:spChg chg="add del">
          <ac:chgData name="Rebekah Humphreys" userId="7e82e0df-1511-4d3b-9e76-2a9f52f98278" providerId="ADAL" clId="{9D0D0396-4303-4120-B6A1-1470EF20E603}" dt="2026-03-12T08:03:46.859" v="1086"/>
          <ac:spMkLst>
            <pc:docMk/>
            <pc:sldMk cId="2995662064" sldId="270"/>
            <ac:spMk id="19" creationId="{C4CFB339-0ED8-4FE2-9EF1-6D1375B8499B}"/>
          </ac:spMkLst>
        </pc:spChg>
        <pc:spChg chg="add del">
          <ac:chgData name="Rebekah Humphreys" userId="7e82e0df-1511-4d3b-9e76-2a9f52f98278" providerId="ADAL" clId="{9D0D0396-4303-4120-B6A1-1470EF20E603}" dt="2026-03-12T08:03:46.859" v="1086"/>
          <ac:spMkLst>
            <pc:docMk/>
            <pc:sldMk cId="2995662064" sldId="270"/>
            <ac:spMk id="21" creationId="{31896C80-2069-4431-9C19-83B913734490}"/>
          </ac:spMkLst>
        </pc:spChg>
        <pc:spChg chg="add del">
          <ac:chgData name="Rebekah Humphreys" userId="7e82e0df-1511-4d3b-9e76-2a9f52f98278" providerId="ADAL" clId="{9D0D0396-4303-4120-B6A1-1470EF20E603}" dt="2026-03-12T08:03:46.859" v="1086"/>
          <ac:spMkLst>
            <pc:docMk/>
            <pc:sldMk cId="2995662064" sldId="270"/>
            <ac:spMk id="23" creationId="{BF120A21-0841-4823-B0C4-28AEBCEF9B78}"/>
          </ac:spMkLst>
        </pc:spChg>
        <pc:spChg chg="add del">
          <ac:chgData name="Rebekah Humphreys" userId="7e82e0df-1511-4d3b-9e76-2a9f52f98278" providerId="ADAL" clId="{9D0D0396-4303-4120-B6A1-1470EF20E603}" dt="2026-03-12T08:03:46.859" v="1086"/>
          <ac:spMkLst>
            <pc:docMk/>
            <pc:sldMk cId="2995662064" sldId="270"/>
            <ac:spMk id="25" creationId="{DBB05BAE-BBD3-4289-899F-A6851503C6B0}"/>
          </ac:spMkLst>
        </pc:spChg>
        <pc:spChg chg="add del">
          <ac:chgData name="Rebekah Humphreys" userId="7e82e0df-1511-4d3b-9e76-2a9f52f98278" providerId="ADAL" clId="{9D0D0396-4303-4120-B6A1-1470EF20E603}" dt="2026-03-12T08:03:46.859" v="1086"/>
          <ac:spMkLst>
            <pc:docMk/>
            <pc:sldMk cId="2995662064" sldId="270"/>
            <ac:spMk id="27" creationId="{9874D11C-36F5-4BBE-A490-019A54E953B0}"/>
          </ac:spMkLst>
        </pc:spChg>
        <pc:cxnChg chg="del">
          <ac:chgData name="Rebekah Humphreys" userId="7e82e0df-1511-4d3b-9e76-2a9f52f98278" providerId="ADAL" clId="{9D0D0396-4303-4120-B6A1-1470EF20E603}" dt="2026-03-12T08:03:46.859" v="1086"/>
          <ac:cxnSpMkLst>
            <pc:docMk/>
            <pc:sldMk cId="2995662064" sldId="270"/>
            <ac:cxnSpMk id="13" creationId="{2AFD8CBA-54A3-4363-991B-B9C631BBFA74}"/>
          </ac:cxnSpMkLst>
        </pc:cxnChg>
      </pc:sldChg>
      <pc:sldChg chg="modSp new mod">
        <pc:chgData name="Rebekah Humphreys" userId="7e82e0df-1511-4d3b-9e76-2a9f52f98278" providerId="ADAL" clId="{9D0D0396-4303-4120-B6A1-1470EF20E603}" dt="2026-03-12T08:04:46.921" v="1142"/>
        <pc:sldMkLst>
          <pc:docMk/>
          <pc:sldMk cId="10107529" sldId="271"/>
        </pc:sldMkLst>
        <pc:spChg chg="mod">
          <ac:chgData name="Rebekah Humphreys" userId="7e82e0df-1511-4d3b-9e76-2a9f52f98278" providerId="ADAL" clId="{9D0D0396-4303-4120-B6A1-1470EF20E603}" dt="2026-03-12T08:04:46.921" v="1142"/>
          <ac:spMkLst>
            <pc:docMk/>
            <pc:sldMk cId="10107529" sldId="271"/>
            <ac:spMk id="2" creationId="{44DA1BBC-4C9D-42BA-97B4-C2878FD4FE5F}"/>
          </ac:spMkLst>
        </pc:spChg>
        <pc:spChg chg="mod">
          <ac:chgData name="Rebekah Humphreys" userId="7e82e0df-1511-4d3b-9e76-2a9f52f98278" providerId="ADAL" clId="{9D0D0396-4303-4120-B6A1-1470EF20E603}" dt="2026-03-12T08:04:46.921" v="1142"/>
          <ac:spMkLst>
            <pc:docMk/>
            <pc:sldMk cId="10107529" sldId="271"/>
            <ac:spMk id="3" creationId="{FA0E5263-EE7A-E28B-8E60-2BD8FADD94BA}"/>
          </ac:spMkLst>
        </pc:spChg>
        <pc:spChg chg="mod">
          <ac:chgData name="Rebekah Humphreys" userId="7e82e0df-1511-4d3b-9e76-2a9f52f98278" providerId="ADAL" clId="{9D0D0396-4303-4120-B6A1-1470EF20E603}" dt="2026-03-12T08:04:46.921" v="1142"/>
          <ac:spMkLst>
            <pc:docMk/>
            <pc:sldMk cId="10107529" sldId="271"/>
            <ac:spMk id="4" creationId="{E83D7B4F-19A6-C3C4-8AC9-DFE5CC1F0317}"/>
          </ac:spMkLst>
        </pc:spChg>
        <pc:spChg chg="mod">
          <ac:chgData name="Rebekah Humphreys" userId="7e82e0df-1511-4d3b-9e76-2a9f52f98278" providerId="ADAL" clId="{9D0D0396-4303-4120-B6A1-1470EF20E603}" dt="2026-03-12T08:04:46.921" v="1142"/>
          <ac:spMkLst>
            <pc:docMk/>
            <pc:sldMk cId="10107529" sldId="271"/>
            <ac:spMk id="5" creationId="{E813198F-0606-253D-3E97-72146B7DE202}"/>
          </ac:spMkLst>
        </pc:spChg>
      </pc:sldChg>
      <pc:sldChg chg="modSp new mod">
        <pc:chgData name="Rebekah Humphreys" userId="7e82e0df-1511-4d3b-9e76-2a9f52f98278" providerId="ADAL" clId="{9D0D0396-4303-4120-B6A1-1470EF20E603}" dt="2026-03-12T08:08:03.066" v="1192" actId="5793"/>
        <pc:sldMkLst>
          <pc:docMk/>
          <pc:sldMk cId="131786537" sldId="272"/>
        </pc:sldMkLst>
        <pc:spChg chg="mod">
          <ac:chgData name="Rebekah Humphreys" userId="7e82e0df-1511-4d3b-9e76-2a9f52f98278" providerId="ADAL" clId="{9D0D0396-4303-4120-B6A1-1470EF20E603}" dt="2026-03-12T08:07:02.970" v="1160"/>
          <ac:spMkLst>
            <pc:docMk/>
            <pc:sldMk cId="131786537" sldId="272"/>
            <ac:spMk id="2" creationId="{7255C37E-2600-1F79-8C6D-3B6668B3F567}"/>
          </ac:spMkLst>
        </pc:spChg>
        <pc:spChg chg="mod">
          <ac:chgData name="Rebekah Humphreys" userId="7e82e0df-1511-4d3b-9e76-2a9f52f98278" providerId="ADAL" clId="{9D0D0396-4303-4120-B6A1-1470EF20E603}" dt="2026-03-12T08:08:03.066" v="1192" actId="5793"/>
          <ac:spMkLst>
            <pc:docMk/>
            <pc:sldMk cId="131786537" sldId="272"/>
            <ac:spMk id="3" creationId="{FE525DDD-E883-1ABE-716D-37E1A130D1E5}"/>
          </ac:spMkLst>
        </pc:spChg>
      </pc:sldChg>
      <pc:sldChg chg="modSp new mod">
        <pc:chgData name="Rebekah Humphreys" userId="7e82e0df-1511-4d3b-9e76-2a9f52f98278" providerId="ADAL" clId="{9D0D0396-4303-4120-B6A1-1470EF20E603}" dt="2026-03-12T08:07:47.974" v="1189" actId="27636"/>
        <pc:sldMkLst>
          <pc:docMk/>
          <pc:sldMk cId="2471552799" sldId="273"/>
        </pc:sldMkLst>
        <pc:spChg chg="mod">
          <ac:chgData name="Rebekah Humphreys" userId="7e82e0df-1511-4d3b-9e76-2a9f52f98278" providerId="ADAL" clId="{9D0D0396-4303-4120-B6A1-1470EF20E603}" dt="2026-03-12T08:07:33.562" v="1182" actId="5793"/>
          <ac:spMkLst>
            <pc:docMk/>
            <pc:sldMk cId="2471552799" sldId="273"/>
            <ac:spMk id="2" creationId="{54E897DC-D965-C24A-FFA2-2E65CD6F1A51}"/>
          </ac:spMkLst>
        </pc:spChg>
        <pc:spChg chg="mod">
          <ac:chgData name="Rebekah Humphreys" userId="7e82e0df-1511-4d3b-9e76-2a9f52f98278" providerId="ADAL" clId="{9D0D0396-4303-4120-B6A1-1470EF20E603}" dt="2026-03-12T08:07:47.974" v="1189" actId="27636"/>
          <ac:spMkLst>
            <pc:docMk/>
            <pc:sldMk cId="2471552799" sldId="273"/>
            <ac:spMk id="3" creationId="{411F3B68-BD0B-9C38-96AA-2F63CA66046E}"/>
          </ac:spMkLst>
        </pc:spChg>
      </pc:sldChg>
      <pc:sldMasterChg chg="setBg modSldLayout">
        <pc:chgData name="Rebekah Humphreys" userId="7e82e0df-1511-4d3b-9e76-2a9f52f98278" providerId="ADAL" clId="{9D0D0396-4303-4120-B6A1-1470EF20E603}" dt="2026-03-12T08:10:08.240" v="1198"/>
        <pc:sldMasterMkLst>
          <pc:docMk/>
          <pc:sldMasterMk cId="2451492976" sldId="2147483904"/>
        </pc:sldMasterMkLst>
        <pc:sldLayoutChg chg="setBg">
          <pc:chgData name="Rebekah Humphreys" userId="7e82e0df-1511-4d3b-9e76-2a9f52f98278" providerId="ADAL" clId="{9D0D0396-4303-4120-B6A1-1470EF20E603}" dt="2026-03-12T08:10:08.240" v="1198"/>
          <pc:sldLayoutMkLst>
            <pc:docMk/>
            <pc:sldMasterMk cId="2451492976" sldId="2147483904"/>
            <pc:sldLayoutMk cId="1872340023" sldId="2147483905"/>
          </pc:sldLayoutMkLst>
        </pc:sldLayoutChg>
        <pc:sldLayoutChg chg="setBg">
          <pc:chgData name="Rebekah Humphreys" userId="7e82e0df-1511-4d3b-9e76-2a9f52f98278" providerId="ADAL" clId="{9D0D0396-4303-4120-B6A1-1470EF20E603}" dt="2026-03-12T08:10:08.240" v="1198"/>
          <pc:sldLayoutMkLst>
            <pc:docMk/>
            <pc:sldMasterMk cId="2451492976" sldId="2147483904"/>
            <pc:sldLayoutMk cId="1199524807" sldId="2147483906"/>
          </pc:sldLayoutMkLst>
        </pc:sldLayoutChg>
        <pc:sldLayoutChg chg="setBg">
          <pc:chgData name="Rebekah Humphreys" userId="7e82e0df-1511-4d3b-9e76-2a9f52f98278" providerId="ADAL" clId="{9D0D0396-4303-4120-B6A1-1470EF20E603}" dt="2026-03-12T08:10:08.240" v="1198"/>
          <pc:sldLayoutMkLst>
            <pc:docMk/>
            <pc:sldMasterMk cId="2451492976" sldId="2147483904"/>
            <pc:sldLayoutMk cId="2429350035" sldId="2147483907"/>
          </pc:sldLayoutMkLst>
        </pc:sldLayoutChg>
        <pc:sldLayoutChg chg="setBg">
          <pc:chgData name="Rebekah Humphreys" userId="7e82e0df-1511-4d3b-9e76-2a9f52f98278" providerId="ADAL" clId="{9D0D0396-4303-4120-B6A1-1470EF20E603}" dt="2026-03-12T08:10:08.240" v="1198"/>
          <pc:sldLayoutMkLst>
            <pc:docMk/>
            <pc:sldMasterMk cId="2451492976" sldId="2147483904"/>
            <pc:sldLayoutMk cId="660700415" sldId="2147483908"/>
          </pc:sldLayoutMkLst>
        </pc:sldLayoutChg>
        <pc:sldLayoutChg chg="setBg">
          <pc:chgData name="Rebekah Humphreys" userId="7e82e0df-1511-4d3b-9e76-2a9f52f98278" providerId="ADAL" clId="{9D0D0396-4303-4120-B6A1-1470EF20E603}" dt="2026-03-12T08:10:08.240" v="1198"/>
          <pc:sldLayoutMkLst>
            <pc:docMk/>
            <pc:sldMasterMk cId="2451492976" sldId="2147483904"/>
            <pc:sldLayoutMk cId="3502148733" sldId="2147483909"/>
          </pc:sldLayoutMkLst>
        </pc:sldLayoutChg>
        <pc:sldLayoutChg chg="setBg">
          <pc:chgData name="Rebekah Humphreys" userId="7e82e0df-1511-4d3b-9e76-2a9f52f98278" providerId="ADAL" clId="{9D0D0396-4303-4120-B6A1-1470EF20E603}" dt="2026-03-12T08:10:08.240" v="1198"/>
          <pc:sldLayoutMkLst>
            <pc:docMk/>
            <pc:sldMasterMk cId="2451492976" sldId="2147483904"/>
            <pc:sldLayoutMk cId="3346494419" sldId="2147483910"/>
          </pc:sldLayoutMkLst>
        </pc:sldLayoutChg>
        <pc:sldLayoutChg chg="setBg">
          <pc:chgData name="Rebekah Humphreys" userId="7e82e0df-1511-4d3b-9e76-2a9f52f98278" providerId="ADAL" clId="{9D0D0396-4303-4120-B6A1-1470EF20E603}" dt="2026-03-12T08:10:08.240" v="1198"/>
          <pc:sldLayoutMkLst>
            <pc:docMk/>
            <pc:sldMasterMk cId="2451492976" sldId="2147483904"/>
            <pc:sldLayoutMk cId="3634489360" sldId="2147483911"/>
          </pc:sldLayoutMkLst>
        </pc:sldLayoutChg>
        <pc:sldLayoutChg chg="setBg">
          <pc:chgData name="Rebekah Humphreys" userId="7e82e0df-1511-4d3b-9e76-2a9f52f98278" providerId="ADAL" clId="{9D0D0396-4303-4120-B6A1-1470EF20E603}" dt="2026-03-12T08:10:08.240" v="1198"/>
          <pc:sldLayoutMkLst>
            <pc:docMk/>
            <pc:sldMasterMk cId="2451492976" sldId="2147483904"/>
            <pc:sldLayoutMk cId="4141798741" sldId="2147483912"/>
          </pc:sldLayoutMkLst>
        </pc:sldLayoutChg>
        <pc:sldLayoutChg chg="setBg">
          <pc:chgData name="Rebekah Humphreys" userId="7e82e0df-1511-4d3b-9e76-2a9f52f98278" providerId="ADAL" clId="{9D0D0396-4303-4120-B6A1-1470EF20E603}" dt="2026-03-12T08:10:08.240" v="1198"/>
          <pc:sldLayoutMkLst>
            <pc:docMk/>
            <pc:sldMasterMk cId="2451492976" sldId="2147483904"/>
            <pc:sldLayoutMk cId="1008961440" sldId="2147483913"/>
          </pc:sldLayoutMkLst>
        </pc:sldLayoutChg>
        <pc:sldLayoutChg chg="setBg">
          <pc:chgData name="Rebekah Humphreys" userId="7e82e0df-1511-4d3b-9e76-2a9f52f98278" providerId="ADAL" clId="{9D0D0396-4303-4120-B6A1-1470EF20E603}" dt="2026-03-12T08:10:08.240" v="1198"/>
          <pc:sldLayoutMkLst>
            <pc:docMk/>
            <pc:sldMasterMk cId="2451492976" sldId="2147483904"/>
            <pc:sldLayoutMk cId="3158987607" sldId="2147483914"/>
          </pc:sldLayoutMkLst>
        </pc:sldLayoutChg>
        <pc:sldLayoutChg chg="setBg">
          <pc:chgData name="Rebekah Humphreys" userId="7e82e0df-1511-4d3b-9e76-2a9f52f98278" providerId="ADAL" clId="{9D0D0396-4303-4120-B6A1-1470EF20E603}" dt="2026-03-12T08:10:08.240" v="1198"/>
          <pc:sldLayoutMkLst>
            <pc:docMk/>
            <pc:sldMasterMk cId="2451492976" sldId="2147483904"/>
            <pc:sldLayoutMk cId="3473480334" sldId="214748391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A57F3C-C660-4B59-8EA3-46090741D5A1}" type="datetimeFigureOut">
              <a:rPr lang="en-GB" smtClean="0"/>
              <a:t>12/03/2026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4655A9-BE16-48C7-A23A-C3E8C43AD029}" type="slidenum">
              <a:rPr lang="en-GB" smtClean="0"/>
              <a:t>‹#›</a:t>
            </a:fld>
            <a:endParaRPr lang="en-GB"/>
          </a:p>
        </p:txBody>
      </p:sp>
    </p:spTree>
    <p:extLst>
      <p:ext uri="{BB962C8B-B14F-4D97-AF65-F5344CB8AC3E}">
        <p14:creationId xmlns:p14="http://schemas.microsoft.com/office/powerpoint/2010/main" val="7290307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8EF9144-EC69-4087-A577-14EB93971013}" type="datetime1">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EB30E1-9F00-4D58-ABE2-76AC8A6453CC}" type="slidenum">
              <a:rPr lang="en-GB" smtClean="0"/>
              <a:t>‹#›</a:t>
            </a:fld>
            <a:endParaRPr lang="en-GB"/>
          </a:p>
        </p:txBody>
      </p:sp>
    </p:spTree>
    <p:extLst>
      <p:ext uri="{BB962C8B-B14F-4D97-AF65-F5344CB8AC3E}">
        <p14:creationId xmlns:p14="http://schemas.microsoft.com/office/powerpoint/2010/main" val="1872340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DF3D41-3EDC-4E3A-81F3-27211A516FE0}" type="datetime1">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EB30E1-9F00-4D58-ABE2-76AC8A6453CC}" type="slidenum">
              <a:rPr lang="en-GB" smtClean="0"/>
              <a:t>‹#›</a:t>
            </a:fld>
            <a:endParaRPr lang="en-GB"/>
          </a:p>
        </p:txBody>
      </p:sp>
    </p:spTree>
    <p:extLst>
      <p:ext uri="{BB962C8B-B14F-4D97-AF65-F5344CB8AC3E}">
        <p14:creationId xmlns:p14="http://schemas.microsoft.com/office/powerpoint/2010/main" val="1199524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24C009-1795-465D-8D7B-51E6B5F0D402}" type="datetime1">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EB30E1-9F00-4D58-ABE2-76AC8A6453CC}" type="slidenum">
              <a:rPr lang="en-GB" smtClean="0"/>
              <a:t>‹#›</a:t>
            </a:fld>
            <a:endParaRPr lang="en-GB"/>
          </a:p>
        </p:txBody>
      </p:sp>
    </p:spTree>
    <p:extLst>
      <p:ext uri="{BB962C8B-B14F-4D97-AF65-F5344CB8AC3E}">
        <p14:creationId xmlns:p14="http://schemas.microsoft.com/office/powerpoint/2010/main" val="2429350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633A36-B190-4516-9ED9-67044B36080E}" type="datetime1">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EB30E1-9F00-4D58-ABE2-76AC8A6453CC}" type="slidenum">
              <a:rPr lang="en-GB" smtClean="0"/>
              <a:t>‹#›</a:t>
            </a:fld>
            <a:endParaRPr lang="en-GB"/>
          </a:p>
        </p:txBody>
      </p:sp>
    </p:spTree>
    <p:extLst>
      <p:ext uri="{BB962C8B-B14F-4D97-AF65-F5344CB8AC3E}">
        <p14:creationId xmlns:p14="http://schemas.microsoft.com/office/powerpoint/2010/main" val="660700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335482-3B57-42DA-8762-94C4DB66A20C}" type="datetime1">
              <a:rPr lang="en-GB" smtClean="0"/>
              <a:t>12/03/2026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EB30E1-9F00-4D58-ABE2-76AC8A6453CC}" type="slidenum">
              <a:rPr lang="en-GB" smtClean="0"/>
              <a:t>‹#›</a:t>
            </a:fld>
            <a:endParaRPr lang="en-GB"/>
          </a:p>
        </p:txBody>
      </p:sp>
    </p:spTree>
    <p:extLst>
      <p:ext uri="{BB962C8B-B14F-4D97-AF65-F5344CB8AC3E}">
        <p14:creationId xmlns:p14="http://schemas.microsoft.com/office/powerpoint/2010/main" val="3502148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6C9A9A-4398-4278-9B48-B924F3A41CFE}" type="datetime1">
              <a:rPr lang="en-GB" smtClean="0"/>
              <a:t>12/03/2026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EB30E1-9F00-4D58-ABE2-76AC8A6453CC}" type="slidenum">
              <a:rPr lang="en-GB" smtClean="0"/>
              <a:t>‹#›</a:t>
            </a:fld>
            <a:endParaRPr lang="en-GB"/>
          </a:p>
        </p:txBody>
      </p:sp>
    </p:spTree>
    <p:extLst>
      <p:ext uri="{BB962C8B-B14F-4D97-AF65-F5344CB8AC3E}">
        <p14:creationId xmlns:p14="http://schemas.microsoft.com/office/powerpoint/2010/main" val="3346494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89D0E8-7475-456E-B0D1-D0B4241F9E39}" type="datetime1">
              <a:rPr lang="en-GB" smtClean="0"/>
              <a:t>12/03/2026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EB30E1-9F00-4D58-ABE2-76AC8A6453CC}" type="slidenum">
              <a:rPr lang="en-GB" smtClean="0"/>
              <a:t>‹#›</a:t>
            </a:fld>
            <a:endParaRPr lang="en-GB"/>
          </a:p>
        </p:txBody>
      </p:sp>
    </p:spTree>
    <p:extLst>
      <p:ext uri="{BB962C8B-B14F-4D97-AF65-F5344CB8AC3E}">
        <p14:creationId xmlns:p14="http://schemas.microsoft.com/office/powerpoint/2010/main" val="3634489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2BBD7E-3B64-45E7-BD22-E791D78C6785}" type="datetime1">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EB30E1-9F00-4D58-ABE2-76AC8A6453CC}" type="slidenum">
              <a:rPr lang="en-GB" smtClean="0"/>
              <a:t>‹#›</a:t>
            </a:fld>
            <a:endParaRPr lang="en-GB"/>
          </a:p>
        </p:txBody>
      </p:sp>
    </p:spTree>
    <p:extLst>
      <p:ext uri="{BB962C8B-B14F-4D97-AF65-F5344CB8AC3E}">
        <p14:creationId xmlns:p14="http://schemas.microsoft.com/office/powerpoint/2010/main" val="4141798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FBCF05F-BB35-42A2-93AA-6CFF1EC074CB}" type="datetime1">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EB30E1-9F00-4D58-ABE2-76AC8A6453CC}" type="slidenum">
              <a:rPr lang="en-GB" smtClean="0"/>
              <a:t>‹#›</a:t>
            </a:fld>
            <a:endParaRPr lang="en-GB"/>
          </a:p>
        </p:txBody>
      </p:sp>
    </p:spTree>
    <p:extLst>
      <p:ext uri="{BB962C8B-B14F-4D97-AF65-F5344CB8AC3E}">
        <p14:creationId xmlns:p14="http://schemas.microsoft.com/office/powerpoint/2010/main" val="1008961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1B6B38-A137-48E8-BB70-B9826B9A6F4A}" type="datetime1">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EB30E1-9F00-4D58-ABE2-76AC8A6453CC}" type="slidenum">
              <a:rPr lang="en-GB" smtClean="0"/>
              <a:t>‹#›</a:t>
            </a:fld>
            <a:endParaRPr lang="en-GB"/>
          </a:p>
        </p:txBody>
      </p:sp>
    </p:spTree>
    <p:extLst>
      <p:ext uri="{BB962C8B-B14F-4D97-AF65-F5344CB8AC3E}">
        <p14:creationId xmlns:p14="http://schemas.microsoft.com/office/powerpoint/2010/main" val="3158987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03846E-2E5F-4463-B5AF-D4D20361D05B}" type="datetime1">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EB30E1-9F00-4D58-ABE2-76AC8A6453CC}" type="slidenum">
              <a:rPr lang="en-GB" smtClean="0"/>
              <a:t>‹#›</a:t>
            </a:fld>
            <a:endParaRPr lang="en-GB"/>
          </a:p>
        </p:txBody>
      </p:sp>
    </p:spTree>
    <p:extLst>
      <p:ext uri="{BB962C8B-B14F-4D97-AF65-F5344CB8AC3E}">
        <p14:creationId xmlns:p14="http://schemas.microsoft.com/office/powerpoint/2010/main" val="3473480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F5C6F52-723E-487A-9EC8-580DC1B049D3}" type="datetime1">
              <a:rPr lang="en-GB" smtClean="0"/>
              <a:t>12/03/2026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6EB30E1-9F00-4D58-ABE2-76AC8A6453CC}" type="slidenum">
              <a:rPr lang="en-GB" smtClean="0"/>
              <a:t>‹#›</a:t>
            </a:fld>
            <a:endParaRPr lang="en-GB"/>
          </a:p>
        </p:txBody>
      </p:sp>
    </p:spTree>
    <p:extLst>
      <p:ext uri="{BB962C8B-B14F-4D97-AF65-F5344CB8AC3E}">
        <p14:creationId xmlns:p14="http://schemas.microsoft.com/office/powerpoint/2010/main" val="2451492976"/>
      </p:ext>
    </p:extLst>
  </p:cSld>
  <p:clrMap bg1="lt1" tx1="dk1" bg2="lt2" tx2="dk2" accent1="accent1" accent2="accent2" accent3="accent3" accent4="accent4" accent5="accent5" accent6="accent6" hlink="hlink" folHlink="folHlink"/>
  <p:sldLayoutIdLst>
    <p:sldLayoutId id="2147483905" r:id="rId1"/>
    <p:sldLayoutId id="2147483906" r:id="rId2"/>
    <p:sldLayoutId id="2147483907" r:id="rId3"/>
    <p:sldLayoutId id="2147483908" r:id="rId4"/>
    <p:sldLayoutId id="2147483909" r:id="rId5"/>
    <p:sldLayoutId id="2147483910" r:id="rId6"/>
    <p:sldLayoutId id="2147483911" r:id="rId7"/>
    <p:sldLayoutId id="2147483912" r:id="rId8"/>
    <p:sldLayoutId id="2147483913" r:id="rId9"/>
    <p:sldLayoutId id="2147483914" r:id="rId10"/>
    <p:sldLayoutId id="2147483915" r:id="rId11"/>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8Are9dDbW24"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philosophynow.org/issues/155/Can_Machines_Be_Consciou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plato.stanford.edu/archives/win2011/entries/consciousness-animal" TargetMode="External"/><Relationship Id="rId2" Type="http://schemas.openxmlformats.org/officeDocument/2006/relationships/hyperlink" Target="http://www.iep.utm.edu/ani-mind/#SH2b" TargetMode="External"/><Relationship Id="rId1" Type="http://schemas.openxmlformats.org/officeDocument/2006/relationships/slideLayout" Target="../slideLayouts/slideLayout2.xml"/><Relationship Id="rId4" Type="http://schemas.openxmlformats.org/officeDocument/2006/relationships/hyperlink" Target="http://plato.stanford.edu/archives/fall2011/entries/consciousness-higher"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lse.ac.uk/sentience/events/how-ai-is-helping-and-harming-animals-video-and-podcast-available" TargetMode="External"/><Relationship Id="rId2" Type="http://schemas.openxmlformats.org/officeDocument/2006/relationships/hyperlink" Target="https://www.youtube.com/shorts/cHqlWOL6O_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AD350-D885-0647-848F-7D7676715584}"/>
              </a:ext>
            </a:extLst>
          </p:cNvPr>
          <p:cNvSpPr>
            <a:spLocks noGrp="1"/>
          </p:cNvSpPr>
          <p:nvPr>
            <p:ph type="ctrTitle"/>
          </p:nvPr>
        </p:nvSpPr>
        <p:spPr/>
        <p:txBody>
          <a:bodyPr/>
          <a:lstStyle/>
          <a:p>
            <a:r>
              <a:rPr lang="en-GB" dirty="0"/>
              <a:t>Mind, Matter and AI</a:t>
            </a:r>
          </a:p>
        </p:txBody>
      </p:sp>
      <p:sp>
        <p:nvSpPr>
          <p:cNvPr id="4" name="Date Placeholder 3">
            <a:extLst>
              <a:ext uri="{FF2B5EF4-FFF2-40B4-BE49-F238E27FC236}">
                <a16:creationId xmlns:a16="http://schemas.microsoft.com/office/drawing/2014/main" id="{B7BD6982-7457-0CF7-8911-43AE701DC2D7}"/>
              </a:ext>
            </a:extLst>
          </p:cNvPr>
          <p:cNvSpPr>
            <a:spLocks noGrp="1"/>
          </p:cNvSpPr>
          <p:nvPr>
            <p:ph type="dt" sz="half" idx="10"/>
          </p:nvPr>
        </p:nvSpPr>
        <p:spPr/>
        <p:txBody>
          <a:bodyPr/>
          <a:lstStyle/>
          <a:p>
            <a:fld id="{273DD0A8-D9E7-40C7-AA07-8BAAAC3A7066}" type="datetime1">
              <a:rPr lang="en-GB" smtClean="0"/>
              <a:t>12/03/2026</a:t>
            </a:fld>
            <a:endParaRPr lang="en-GB"/>
          </a:p>
        </p:txBody>
      </p:sp>
      <p:sp>
        <p:nvSpPr>
          <p:cNvPr id="5" name="Slide Number Placeholder 4">
            <a:extLst>
              <a:ext uri="{FF2B5EF4-FFF2-40B4-BE49-F238E27FC236}">
                <a16:creationId xmlns:a16="http://schemas.microsoft.com/office/drawing/2014/main" id="{C033CE38-FD9C-0BBD-579D-86576B9C093E}"/>
              </a:ext>
            </a:extLst>
          </p:cNvPr>
          <p:cNvSpPr>
            <a:spLocks noGrp="1"/>
          </p:cNvSpPr>
          <p:nvPr>
            <p:ph type="sldNum" sz="quarter" idx="12"/>
          </p:nvPr>
        </p:nvSpPr>
        <p:spPr/>
        <p:txBody>
          <a:bodyPr/>
          <a:lstStyle/>
          <a:p>
            <a:fld id="{26EB30E1-9F00-4D58-ABE2-76AC8A6453CC}" type="slidenum">
              <a:rPr lang="en-GB" smtClean="0"/>
              <a:t>1</a:t>
            </a:fld>
            <a:endParaRPr lang="en-GB"/>
          </a:p>
        </p:txBody>
      </p:sp>
    </p:spTree>
    <p:extLst>
      <p:ext uri="{BB962C8B-B14F-4D97-AF65-F5344CB8AC3E}">
        <p14:creationId xmlns:p14="http://schemas.microsoft.com/office/powerpoint/2010/main" val="8673852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97E204-3127-6B93-FCAC-07BEBA4CC3A2}"/>
              </a:ext>
            </a:extLst>
          </p:cNvPr>
          <p:cNvSpPr>
            <a:spLocks noGrp="1"/>
          </p:cNvSpPr>
          <p:nvPr>
            <p:ph sz="half" idx="1"/>
          </p:nvPr>
        </p:nvSpPr>
        <p:spPr/>
        <p:txBody>
          <a:bodyPr>
            <a:normAutofit/>
          </a:bodyPr>
          <a:lstStyle/>
          <a:p>
            <a:pPr marL="0" indent="0">
              <a:buNone/>
            </a:pPr>
            <a:r>
              <a:rPr lang="en-GB" dirty="0"/>
              <a:t>Monist theories</a:t>
            </a:r>
          </a:p>
          <a:p>
            <a:r>
              <a:rPr lang="en-GB" dirty="0"/>
              <a:t>Materialism</a:t>
            </a:r>
          </a:p>
          <a:p>
            <a:r>
              <a:rPr lang="en-GB" dirty="0"/>
              <a:t>Idealism / mentalism</a:t>
            </a:r>
          </a:p>
          <a:p>
            <a:r>
              <a:rPr lang="en-GB" dirty="0"/>
              <a:t>Spatial monism</a:t>
            </a:r>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19F58A76-5D11-0FF6-528D-3851594653A4}"/>
              </a:ext>
            </a:extLst>
          </p:cNvPr>
          <p:cNvSpPr>
            <a:spLocks noGrp="1"/>
          </p:cNvSpPr>
          <p:nvPr>
            <p:ph sz="half" idx="2"/>
          </p:nvPr>
        </p:nvSpPr>
        <p:spPr/>
        <p:txBody>
          <a:bodyPr>
            <a:normAutofit/>
          </a:bodyPr>
          <a:lstStyle/>
          <a:p>
            <a:r>
              <a:rPr lang="en-GB" dirty="0"/>
              <a:t>Dualism</a:t>
            </a:r>
          </a:p>
          <a:p>
            <a:r>
              <a:rPr lang="en-GB" dirty="0"/>
              <a:t>Panpsychism – consciousness, however, rudimentary, in even the basic structures and particles of matter. </a:t>
            </a:r>
          </a:p>
          <a:p>
            <a:r>
              <a:rPr lang="en-GB" dirty="0"/>
              <a:t>Dual-aspect monism – mind and matter – not two different things / same underlying reality</a:t>
            </a:r>
          </a:p>
        </p:txBody>
      </p:sp>
      <p:sp>
        <p:nvSpPr>
          <p:cNvPr id="5" name="Date Placeholder 4">
            <a:extLst>
              <a:ext uri="{FF2B5EF4-FFF2-40B4-BE49-F238E27FC236}">
                <a16:creationId xmlns:a16="http://schemas.microsoft.com/office/drawing/2014/main" id="{DC5769D3-85F0-31FF-70B7-5FC0383F5D0F}"/>
              </a:ext>
            </a:extLst>
          </p:cNvPr>
          <p:cNvSpPr>
            <a:spLocks noGrp="1"/>
          </p:cNvSpPr>
          <p:nvPr>
            <p:ph type="dt" sz="half" idx="10"/>
          </p:nvPr>
        </p:nvSpPr>
        <p:spPr/>
        <p:txBody>
          <a:bodyPr/>
          <a:lstStyle/>
          <a:p>
            <a:fld id="{FD58130C-075E-4B2A-803D-A64812DE733F}" type="datetime1">
              <a:rPr lang="en-GB" smtClean="0"/>
              <a:t>12/03/2026</a:t>
            </a:fld>
            <a:endParaRPr lang="en-GB"/>
          </a:p>
        </p:txBody>
      </p:sp>
      <p:sp>
        <p:nvSpPr>
          <p:cNvPr id="6" name="Slide Number Placeholder 5">
            <a:extLst>
              <a:ext uri="{FF2B5EF4-FFF2-40B4-BE49-F238E27FC236}">
                <a16:creationId xmlns:a16="http://schemas.microsoft.com/office/drawing/2014/main" id="{58119F52-C6E7-56DE-8242-589C6498D41E}"/>
              </a:ext>
            </a:extLst>
          </p:cNvPr>
          <p:cNvSpPr>
            <a:spLocks noGrp="1"/>
          </p:cNvSpPr>
          <p:nvPr>
            <p:ph type="sldNum" sz="quarter" idx="12"/>
          </p:nvPr>
        </p:nvSpPr>
        <p:spPr/>
        <p:txBody>
          <a:bodyPr/>
          <a:lstStyle/>
          <a:p>
            <a:fld id="{26EB30E1-9F00-4D58-ABE2-76AC8A6453CC}" type="slidenum">
              <a:rPr lang="en-GB" smtClean="0"/>
              <a:t>2</a:t>
            </a:fld>
            <a:endParaRPr lang="en-GB"/>
          </a:p>
        </p:txBody>
      </p:sp>
    </p:spTree>
    <p:extLst>
      <p:ext uri="{BB962C8B-B14F-4D97-AF65-F5344CB8AC3E}">
        <p14:creationId xmlns:p14="http://schemas.microsoft.com/office/powerpoint/2010/main" val="436247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DC73B-A1E5-5DFC-7002-827E1BC2FCC7}"/>
              </a:ext>
            </a:extLst>
          </p:cNvPr>
          <p:cNvSpPr>
            <a:spLocks noGrp="1"/>
          </p:cNvSpPr>
          <p:nvPr>
            <p:ph type="title"/>
          </p:nvPr>
        </p:nvSpPr>
        <p:spPr/>
        <p:txBody>
          <a:bodyPr/>
          <a:lstStyle/>
          <a:p>
            <a:r>
              <a:rPr lang="en-GB" dirty="0"/>
              <a:t>The Cosmic eye</a:t>
            </a:r>
          </a:p>
        </p:txBody>
      </p:sp>
      <p:sp>
        <p:nvSpPr>
          <p:cNvPr id="3" name="Content Placeholder 2">
            <a:extLst>
              <a:ext uri="{FF2B5EF4-FFF2-40B4-BE49-F238E27FC236}">
                <a16:creationId xmlns:a16="http://schemas.microsoft.com/office/drawing/2014/main" id="{F5BA13A0-63F8-B541-86E0-572DDD09CEB8}"/>
              </a:ext>
            </a:extLst>
          </p:cNvPr>
          <p:cNvSpPr>
            <a:spLocks noGrp="1"/>
          </p:cNvSpPr>
          <p:nvPr>
            <p:ph idx="1"/>
          </p:nvPr>
        </p:nvSpPr>
        <p:spPr/>
        <p:txBody>
          <a:bodyPr>
            <a:normAutofit fontScale="92500" lnSpcReduction="10000"/>
          </a:bodyPr>
          <a:lstStyle/>
          <a:p>
            <a:r>
              <a:rPr lang="en-GB" dirty="0">
                <a:hlinkClick r:id="rId2"/>
              </a:rPr>
              <a:t>Universe Size Comparison | Cosmic Eye (Original HD)</a:t>
            </a:r>
            <a:endParaRPr lang="en-GB" dirty="0"/>
          </a:p>
          <a:p>
            <a:endParaRPr lang="en-GB" dirty="0"/>
          </a:p>
          <a:p>
            <a:r>
              <a:rPr lang="en-GB" dirty="0"/>
              <a:t>The scale of the universe</a:t>
            </a:r>
          </a:p>
          <a:p>
            <a:r>
              <a:rPr lang="en-GB" dirty="0"/>
              <a:t>The comic web – the far-out view – material – dark matter and dark energy – mostly invisible. </a:t>
            </a:r>
          </a:p>
          <a:p>
            <a:r>
              <a:rPr lang="en-GB" dirty="0"/>
              <a:t>Visible matter – small fraction of the universe. </a:t>
            </a:r>
          </a:p>
          <a:p>
            <a:r>
              <a:rPr lang="en-GB" dirty="0"/>
              <a:t>How does zooming out change how you understand the universe and what it is made up of? </a:t>
            </a:r>
          </a:p>
          <a:p>
            <a:r>
              <a:rPr lang="en-GB" dirty="0"/>
              <a:t>Does it question or change your understanding of the human being and what is means to be human?</a:t>
            </a:r>
          </a:p>
        </p:txBody>
      </p:sp>
      <p:sp>
        <p:nvSpPr>
          <p:cNvPr id="4" name="Date Placeholder 3">
            <a:extLst>
              <a:ext uri="{FF2B5EF4-FFF2-40B4-BE49-F238E27FC236}">
                <a16:creationId xmlns:a16="http://schemas.microsoft.com/office/drawing/2014/main" id="{3F26F963-07B6-C470-1EC3-393B6926879C}"/>
              </a:ext>
            </a:extLst>
          </p:cNvPr>
          <p:cNvSpPr>
            <a:spLocks noGrp="1"/>
          </p:cNvSpPr>
          <p:nvPr>
            <p:ph type="dt" sz="half" idx="10"/>
          </p:nvPr>
        </p:nvSpPr>
        <p:spPr/>
        <p:txBody>
          <a:bodyPr/>
          <a:lstStyle/>
          <a:p>
            <a:fld id="{8D821884-4087-4B49-8703-961723BAE4D9}" type="datetime1">
              <a:rPr lang="en-GB" smtClean="0"/>
              <a:t>12/03/2026</a:t>
            </a:fld>
            <a:endParaRPr lang="en-GB"/>
          </a:p>
        </p:txBody>
      </p:sp>
      <p:sp>
        <p:nvSpPr>
          <p:cNvPr id="5" name="Slide Number Placeholder 4">
            <a:extLst>
              <a:ext uri="{FF2B5EF4-FFF2-40B4-BE49-F238E27FC236}">
                <a16:creationId xmlns:a16="http://schemas.microsoft.com/office/drawing/2014/main" id="{E3904499-D59E-6074-AB6D-730416210EBE}"/>
              </a:ext>
            </a:extLst>
          </p:cNvPr>
          <p:cNvSpPr>
            <a:spLocks noGrp="1"/>
          </p:cNvSpPr>
          <p:nvPr>
            <p:ph type="sldNum" sz="quarter" idx="12"/>
          </p:nvPr>
        </p:nvSpPr>
        <p:spPr/>
        <p:txBody>
          <a:bodyPr/>
          <a:lstStyle/>
          <a:p>
            <a:fld id="{26EB30E1-9F00-4D58-ABE2-76AC8A6453CC}" type="slidenum">
              <a:rPr lang="en-GB" smtClean="0"/>
              <a:t>3</a:t>
            </a:fld>
            <a:endParaRPr lang="en-GB"/>
          </a:p>
        </p:txBody>
      </p:sp>
    </p:spTree>
    <p:extLst>
      <p:ext uri="{BB962C8B-B14F-4D97-AF65-F5344CB8AC3E}">
        <p14:creationId xmlns:p14="http://schemas.microsoft.com/office/powerpoint/2010/main" val="2352701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05934-19E6-2CE7-4405-B3E0F9910A92}"/>
              </a:ext>
            </a:extLst>
          </p:cNvPr>
          <p:cNvSpPr>
            <a:spLocks noGrp="1"/>
          </p:cNvSpPr>
          <p:nvPr>
            <p:ph type="title"/>
          </p:nvPr>
        </p:nvSpPr>
        <p:spPr/>
        <p:txBody>
          <a:bodyPr/>
          <a:lstStyle/>
          <a:p>
            <a:r>
              <a:rPr lang="en-GB" dirty="0"/>
              <a:t>Consciousness – the hard problem</a:t>
            </a:r>
          </a:p>
        </p:txBody>
      </p:sp>
      <p:sp>
        <p:nvSpPr>
          <p:cNvPr id="3" name="Content Placeholder 2">
            <a:extLst>
              <a:ext uri="{FF2B5EF4-FFF2-40B4-BE49-F238E27FC236}">
                <a16:creationId xmlns:a16="http://schemas.microsoft.com/office/drawing/2014/main" id="{63D0B317-CEC8-C4D3-5AE3-35D8D3C340B2}"/>
              </a:ext>
            </a:extLst>
          </p:cNvPr>
          <p:cNvSpPr>
            <a:spLocks noGrp="1"/>
          </p:cNvSpPr>
          <p:nvPr>
            <p:ph idx="1"/>
          </p:nvPr>
        </p:nvSpPr>
        <p:spPr/>
        <p:txBody>
          <a:bodyPr>
            <a:normAutofit lnSpcReduction="10000"/>
          </a:bodyPr>
          <a:lstStyle/>
          <a:p>
            <a:pPr marL="0" indent="0">
              <a:buNone/>
            </a:pPr>
            <a:r>
              <a:rPr lang="en-US" dirty="0"/>
              <a:t>‘Consciousness is what makes the mind-body problem really intractable. Perhaps that is why current discussions of the problem give it little attention or get it obviously wrong. The recent wave of reductionist euphoria has produced several analyses of mental phenomena and mental concepts designed to explain the possibility of some variety of materialism, psychophysical identification, or reduction. But the problems dealt with are those common to this type of reduction and other types, and what makes the mind-body problem unique, and unlike the water-H2O problem of the Turing machine-IBM machine problem or the lightening-electrical discharge problem or the gene-DNA problem,… is ignored’ (Nagel [1976], 2004, p.648). </a:t>
            </a:r>
            <a:endParaRPr lang="en-GB" dirty="0"/>
          </a:p>
          <a:p>
            <a:pPr marL="0" indent="0">
              <a:buNone/>
            </a:pPr>
            <a:endParaRPr lang="en-GB" dirty="0"/>
          </a:p>
        </p:txBody>
      </p:sp>
      <p:sp>
        <p:nvSpPr>
          <p:cNvPr id="4" name="Date Placeholder 3">
            <a:extLst>
              <a:ext uri="{FF2B5EF4-FFF2-40B4-BE49-F238E27FC236}">
                <a16:creationId xmlns:a16="http://schemas.microsoft.com/office/drawing/2014/main" id="{9344ACAF-8B06-EBCF-8E8D-6850C9EC171D}"/>
              </a:ext>
            </a:extLst>
          </p:cNvPr>
          <p:cNvSpPr>
            <a:spLocks noGrp="1"/>
          </p:cNvSpPr>
          <p:nvPr>
            <p:ph type="dt" sz="half" idx="10"/>
          </p:nvPr>
        </p:nvSpPr>
        <p:spPr/>
        <p:txBody>
          <a:bodyPr/>
          <a:lstStyle/>
          <a:p>
            <a:fld id="{8F1A2126-97A0-4FD6-8092-9F7B8C48AB30}" type="datetime1">
              <a:rPr lang="en-GB" smtClean="0"/>
              <a:t>12/03/2026</a:t>
            </a:fld>
            <a:endParaRPr lang="en-GB"/>
          </a:p>
        </p:txBody>
      </p:sp>
      <p:sp>
        <p:nvSpPr>
          <p:cNvPr id="5" name="Slide Number Placeholder 4">
            <a:extLst>
              <a:ext uri="{FF2B5EF4-FFF2-40B4-BE49-F238E27FC236}">
                <a16:creationId xmlns:a16="http://schemas.microsoft.com/office/drawing/2014/main" id="{2B3BD682-FBEE-5886-1C54-F655A436E4D4}"/>
              </a:ext>
            </a:extLst>
          </p:cNvPr>
          <p:cNvSpPr>
            <a:spLocks noGrp="1"/>
          </p:cNvSpPr>
          <p:nvPr>
            <p:ph type="sldNum" sz="quarter" idx="12"/>
          </p:nvPr>
        </p:nvSpPr>
        <p:spPr/>
        <p:txBody>
          <a:bodyPr/>
          <a:lstStyle/>
          <a:p>
            <a:fld id="{26EB30E1-9F00-4D58-ABE2-76AC8A6453CC}" type="slidenum">
              <a:rPr lang="en-GB" smtClean="0"/>
              <a:t>4</a:t>
            </a:fld>
            <a:endParaRPr lang="en-GB"/>
          </a:p>
        </p:txBody>
      </p:sp>
    </p:spTree>
    <p:extLst>
      <p:ext uri="{BB962C8B-B14F-4D97-AF65-F5344CB8AC3E}">
        <p14:creationId xmlns:p14="http://schemas.microsoft.com/office/powerpoint/2010/main" val="3253147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8EA05-82E7-D866-2F38-566489384EDD}"/>
              </a:ext>
            </a:extLst>
          </p:cNvPr>
          <p:cNvSpPr>
            <a:spLocks noGrp="1"/>
          </p:cNvSpPr>
          <p:nvPr>
            <p:ph type="title"/>
          </p:nvPr>
        </p:nvSpPr>
        <p:spPr/>
        <p:txBody>
          <a:bodyPr>
            <a:normAutofit/>
          </a:bodyPr>
          <a:lstStyle/>
          <a:p>
            <a:r>
              <a:rPr lang="en-US" dirty="0"/>
              <a:t>What it is like to be a bat?</a:t>
            </a:r>
            <a:br>
              <a:rPr lang="en-GB" dirty="0"/>
            </a:br>
            <a:endParaRPr lang="en-GB" dirty="0"/>
          </a:p>
        </p:txBody>
      </p:sp>
      <p:sp>
        <p:nvSpPr>
          <p:cNvPr id="3" name="Content Placeholder 2">
            <a:extLst>
              <a:ext uri="{FF2B5EF4-FFF2-40B4-BE49-F238E27FC236}">
                <a16:creationId xmlns:a16="http://schemas.microsoft.com/office/drawing/2014/main" id="{34A85712-117D-1AD8-FFC1-23CB62BF514A}"/>
              </a:ext>
            </a:extLst>
          </p:cNvPr>
          <p:cNvSpPr>
            <a:spLocks noGrp="1"/>
          </p:cNvSpPr>
          <p:nvPr>
            <p:ph idx="1"/>
          </p:nvPr>
        </p:nvSpPr>
        <p:spPr/>
        <p:txBody>
          <a:bodyPr/>
          <a:lstStyle/>
          <a:p>
            <a:pPr marL="0" indent="0">
              <a:buNone/>
            </a:pPr>
            <a:endParaRPr lang="en-GB" dirty="0"/>
          </a:p>
          <a:p>
            <a:r>
              <a:rPr lang="en-US" dirty="0"/>
              <a:t>‘Yet if I try to imagine this, I am restricted to the resources of my own mind, and those resources are inadequate to the task. I cannot perform it either by imagining additions to my present experience, or by imagining segments gradually subtracted from it, or by imagining some combination of additions, subtractions, and modifications’ (ibid., p.651).</a:t>
            </a:r>
            <a:endParaRPr lang="en-GB" dirty="0"/>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77F83D0A-EDE6-E516-2E4C-10163F5230FE}"/>
              </a:ext>
            </a:extLst>
          </p:cNvPr>
          <p:cNvSpPr>
            <a:spLocks noGrp="1"/>
          </p:cNvSpPr>
          <p:nvPr>
            <p:ph type="dt" sz="half" idx="10"/>
          </p:nvPr>
        </p:nvSpPr>
        <p:spPr/>
        <p:txBody>
          <a:bodyPr/>
          <a:lstStyle/>
          <a:p>
            <a:fld id="{B6E7CCF7-3C3E-4A4D-85EA-D1FC5B0333E9}" type="datetime1">
              <a:rPr lang="en-GB" smtClean="0"/>
              <a:t>12/03/2026</a:t>
            </a:fld>
            <a:endParaRPr lang="en-GB"/>
          </a:p>
        </p:txBody>
      </p:sp>
      <p:sp>
        <p:nvSpPr>
          <p:cNvPr id="5" name="Slide Number Placeholder 4">
            <a:extLst>
              <a:ext uri="{FF2B5EF4-FFF2-40B4-BE49-F238E27FC236}">
                <a16:creationId xmlns:a16="http://schemas.microsoft.com/office/drawing/2014/main" id="{1EC61F3D-1096-1776-6F83-4AFD50170A88}"/>
              </a:ext>
            </a:extLst>
          </p:cNvPr>
          <p:cNvSpPr>
            <a:spLocks noGrp="1"/>
          </p:cNvSpPr>
          <p:nvPr>
            <p:ph type="sldNum" sz="quarter" idx="12"/>
          </p:nvPr>
        </p:nvSpPr>
        <p:spPr/>
        <p:txBody>
          <a:bodyPr/>
          <a:lstStyle/>
          <a:p>
            <a:fld id="{26EB30E1-9F00-4D58-ABE2-76AC8A6453CC}" type="slidenum">
              <a:rPr lang="en-GB" smtClean="0"/>
              <a:t>5</a:t>
            </a:fld>
            <a:endParaRPr lang="en-GB"/>
          </a:p>
        </p:txBody>
      </p:sp>
    </p:spTree>
    <p:extLst>
      <p:ext uri="{BB962C8B-B14F-4D97-AF65-F5344CB8AC3E}">
        <p14:creationId xmlns:p14="http://schemas.microsoft.com/office/powerpoint/2010/main" val="2212666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78BBB-8369-2BBD-1623-B149BE933E66}"/>
              </a:ext>
            </a:extLst>
          </p:cNvPr>
          <p:cNvSpPr>
            <a:spLocks noGrp="1"/>
          </p:cNvSpPr>
          <p:nvPr>
            <p:ph type="title"/>
          </p:nvPr>
        </p:nvSpPr>
        <p:spPr/>
        <p:txBody>
          <a:bodyPr>
            <a:normAutofit/>
          </a:bodyPr>
          <a:lstStyle/>
          <a:p>
            <a:r>
              <a:rPr lang="en-GB" dirty="0"/>
              <a:t>The ‘what is it like’ of subjective experience</a:t>
            </a:r>
          </a:p>
        </p:txBody>
      </p:sp>
      <p:sp>
        <p:nvSpPr>
          <p:cNvPr id="3" name="Content Placeholder 2">
            <a:extLst>
              <a:ext uri="{FF2B5EF4-FFF2-40B4-BE49-F238E27FC236}">
                <a16:creationId xmlns:a16="http://schemas.microsoft.com/office/drawing/2014/main" id="{8761F43F-1D8D-639C-735B-E481ECD0B7D5}"/>
              </a:ext>
            </a:extLst>
          </p:cNvPr>
          <p:cNvSpPr>
            <a:spLocks noGrp="1"/>
          </p:cNvSpPr>
          <p:nvPr>
            <p:ph sz="half" idx="1"/>
          </p:nvPr>
        </p:nvSpPr>
        <p:spPr/>
        <p:txBody>
          <a:bodyPr>
            <a:normAutofit fontScale="77500" lnSpcReduction="20000"/>
          </a:bodyPr>
          <a:lstStyle/>
          <a:p>
            <a:r>
              <a:rPr lang="en-GB" altLang="en-US" dirty="0"/>
              <a:t>Nagel’s examples of natural phenomena and his discussion of their objective character. Explanation of these phenomena – cannot be the same as explanation of subjective experience. </a:t>
            </a:r>
          </a:p>
          <a:p>
            <a:endParaRPr lang="en-GB" dirty="0"/>
          </a:p>
        </p:txBody>
      </p:sp>
      <p:sp>
        <p:nvSpPr>
          <p:cNvPr id="4" name="Content Placeholder 3">
            <a:extLst>
              <a:ext uri="{FF2B5EF4-FFF2-40B4-BE49-F238E27FC236}">
                <a16:creationId xmlns:a16="http://schemas.microsoft.com/office/drawing/2014/main" id="{7E37AB01-95AF-283F-E3E5-75B2B868F3D2}"/>
              </a:ext>
            </a:extLst>
          </p:cNvPr>
          <p:cNvSpPr>
            <a:spLocks noGrp="1"/>
          </p:cNvSpPr>
          <p:nvPr>
            <p:ph sz="half" idx="2"/>
          </p:nvPr>
        </p:nvSpPr>
        <p:spPr/>
        <p:txBody>
          <a:bodyPr>
            <a:normAutofit fontScale="77500" lnSpcReduction="20000"/>
          </a:bodyPr>
          <a:lstStyle/>
          <a:p>
            <a:r>
              <a:rPr lang="en-US" dirty="0"/>
              <a:t>‘At present we are unequipped to think about the subjective character of experience without relying on the imagination – without taking up the point of view of the experiential subject. This should be regarded as a challenge to form new concepts and devise a new method – an objective phenomenology not dependent on empathy or the imagination. Though presumably it would not capture everything, its goal would be to describe, at least in part, the subjective character of experience in a form comprehensible to beings incapable of having those experiences’ (ibid., p.658). </a:t>
            </a:r>
            <a:endParaRPr lang="en-GB" dirty="0"/>
          </a:p>
          <a:p>
            <a:pPr marL="0" indent="0">
              <a:buNone/>
            </a:pPr>
            <a:endParaRPr lang="en-GB" dirty="0"/>
          </a:p>
        </p:txBody>
      </p:sp>
      <p:sp>
        <p:nvSpPr>
          <p:cNvPr id="5" name="Date Placeholder 4">
            <a:extLst>
              <a:ext uri="{FF2B5EF4-FFF2-40B4-BE49-F238E27FC236}">
                <a16:creationId xmlns:a16="http://schemas.microsoft.com/office/drawing/2014/main" id="{4CF762C7-CEEB-F0AE-FA52-843F10FE43AB}"/>
              </a:ext>
            </a:extLst>
          </p:cNvPr>
          <p:cNvSpPr>
            <a:spLocks noGrp="1"/>
          </p:cNvSpPr>
          <p:nvPr>
            <p:ph type="dt" sz="half" idx="10"/>
          </p:nvPr>
        </p:nvSpPr>
        <p:spPr/>
        <p:txBody>
          <a:bodyPr/>
          <a:lstStyle/>
          <a:p>
            <a:fld id="{CB036646-53DA-4CAD-A155-4B7D23D622C4}" type="datetime1">
              <a:rPr lang="en-GB" smtClean="0"/>
              <a:t>12/03/2026</a:t>
            </a:fld>
            <a:endParaRPr lang="en-GB"/>
          </a:p>
        </p:txBody>
      </p:sp>
      <p:sp>
        <p:nvSpPr>
          <p:cNvPr id="6" name="Slide Number Placeholder 5">
            <a:extLst>
              <a:ext uri="{FF2B5EF4-FFF2-40B4-BE49-F238E27FC236}">
                <a16:creationId xmlns:a16="http://schemas.microsoft.com/office/drawing/2014/main" id="{CA6F62D0-1678-AD69-2185-DDC47C900196}"/>
              </a:ext>
            </a:extLst>
          </p:cNvPr>
          <p:cNvSpPr>
            <a:spLocks noGrp="1"/>
          </p:cNvSpPr>
          <p:nvPr>
            <p:ph type="sldNum" sz="quarter" idx="12"/>
          </p:nvPr>
        </p:nvSpPr>
        <p:spPr/>
        <p:txBody>
          <a:bodyPr/>
          <a:lstStyle/>
          <a:p>
            <a:fld id="{26EB30E1-9F00-4D58-ABE2-76AC8A6453CC}" type="slidenum">
              <a:rPr lang="en-GB" smtClean="0"/>
              <a:t>6</a:t>
            </a:fld>
            <a:endParaRPr lang="en-GB"/>
          </a:p>
        </p:txBody>
      </p:sp>
    </p:spTree>
    <p:extLst>
      <p:ext uri="{BB962C8B-B14F-4D97-AF65-F5344CB8AC3E}">
        <p14:creationId xmlns:p14="http://schemas.microsoft.com/office/powerpoint/2010/main" val="36348573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6F3CB-3A9C-8253-C2FB-4C8745F18AD9}"/>
              </a:ext>
            </a:extLst>
          </p:cNvPr>
          <p:cNvSpPr>
            <a:spLocks noGrp="1"/>
          </p:cNvSpPr>
          <p:nvPr>
            <p:ph type="title"/>
          </p:nvPr>
        </p:nvSpPr>
        <p:spPr/>
        <p:txBody>
          <a:bodyPr>
            <a:normAutofit/>
          </a:bodyPr>
          <a:lstStyle/>
          <a:p>
            <a:r>
              <a:rPr lang="en-GB" dirty="0"/>
              <a:t>‘Other species of mind’ (Allen and </a:t>
            </a:r>
            <a:r>
              <a:rPr lang="en-GB" dirty="0" err="1"/>
              <a:t>Bekoff</a:t>
            </a:r>
            <a:r>
              <a:rPr lang="en-GB" dirty="0"/>
              <a:t>, 1997)</a:t>
            </a:r>
          </a:p>
        </p:txBody>
      </p:sp>
      <p:sp>
        <p:nvSpPr>
          <p:cNvPr id="3" name="Content Placeholder 2">
            <a:extLst>
              <a:ext uri="{FF2B5EF4-FFF2-40B4-BE49-F238E27FC236}">
                <a16:creationId xmlns:a16="http://schemas.microsoft.com/office/drawing/2014/main" id="{72B955A7-DBEC-5FAE-EECA-239818839429}"/>
              </a:ext>
            </a:extLst>
          </p:cNvPr>
          <p:cNvSpPr>
            <a:spLocks noGrp="1"/>
          </p:cNvSpPr>
          <p:nvPr>
            <p:ph idx="1"/>
          </p:nvPr>
        </p:nvSpPr>
        <p:spPr/>
        <p:txBody>
          <a:bodyPr>
            <a:normAutofit fontScale="85000" lnSpcReduction="10000"/>
          </a:bodyPr>
          <a:lstStyle/>
          <a:p>
            <a:pPr marL="0" indent="0">
              <a:buNone/>
            </a:pPr>
            <a:r>
              <a:rPr lang="en-GB" dirty="0"/>
              <a:t>HOT:</a:t>
            </a:r>
          </a:p>
          <a:p>
            <a:r>
              <a:rPr lang="en-GB" dirty="0"/>
              <a:t>‘A phenomenally conscious mental state is a mental state (of a certain sort…) that either is, or is disposed to be, the object of a higher-order representation of a certain sort’ (Carruthers, 2011). </a:t>
            </a:r>
          </a:p>
          <a:p>
            <a:r>
              <a:rPr lang="en-US" dirty="0"/>
              <a:t>Peter Carruthers’ theory: for a mental state to be phenomenally conscious is for that state to be available to be thought about by the subject (see Carruthers, 1998a, 1998b, and 2000).</a:t>
            </a:r>
            <a:endParaRPr lang="en-GB" dirty="0"/>
          </a:p>
          <a:p>
            <a:r>
              <a:rPr lang="en-GB" dirty="0"/>
              <a:t>‘The term ‘available’ here makes this a ‘</a:t>
            </a:r>
            <a:r>
              <a:rPr lang="en-GB" dirty="0" err="1"/>
              <a:t>dispositionalist</a:t>
            </a:r>
            <a:r>
              <a:rPr lang="en-GB" dirty="0"/>
              <a:t>’ account, as opposed to an ‘actualist’ which requires the actual occurrence of the 2nd order thought for subject [sic.] to be conscious in the relevant sense’ (</a:t>
            </a:r>
            <a:r>
              <a:rPr lang="en-US" dirty="0"/>
              <a:t>Allen, 2011</a:t>
            </a:r>
            <a:r>
              <a:rPr lang="en-GB" dirty="0"/>
              <a:t>)</a:t>
            </a:r>
            <a:r>
              <a:rPr lang="en-US" dirty="0"/>
              <a:t>.</a:t>
            </a:r>
            <a:endParaRPr lang="en-GB" dirty="0"/>
          </a:p>
          <a:p>
            <a:r>
              <a:rPr lang="en-US" dirty="0"/>
              <a:t>‘[A] conscious mental state is one of which the agent is aware... and so to this extent at least it involves self-consciousness’ (Carruthers, 1996, p.149).</a:t>
            </a:r>
            <a:endParaRPr lang="en-GB" dirty="0"/>
          </a:p>
          <a:p>
            <a:endParaRPr lang="en-GB" dirty="0"/>
          </a:p>
        </p:txBody>
      </p:sp>
      <p:sp>
        <p:nvSpPr>
          <p:cNvPr id="4" name="Date Placeholder 3">
            <a:extLst>
              <a:ext uri="{FF2B5EF4-FFF2-40B4-BE49-F238E27FC236}">
                <a16:creationId xmlns:a16="http://schemas.microsoft.com/office/drawing/2014/main" id="{FF75AE48-4E8B-9324-98AB-B598FA0797CD}"/>
              </a:ext>
            </a:extLst>
          </p:cNvPr>
          <p:cNvSpPr>
            <a:spLocks noGrp="1"/>
          </p:cNvSpPr>
          <p:nvPr>
            <p:ph type="dt" sz="half" idx="10"/>
          </p:nvPr>
        </p:nvSpPr>
        <p:spPr/>
        <p:txBody>
          <a:bodyPr/>
          <a:lstStyle/>
          <a:p>
            <a:fld id="{2E8E6F03-1712-4DBA-AC16-3F1CECDC44AA}" type="datetime1">
              <a:rPr lang="en-GB" smtClean="0"/>
              <a:t>12/03/2026</a:t>
            </a:fld>
            <a:endParaRPr lang="en-GB"/>
          </a:p>
        </p:txBody>
      </p:sp>
      <p:sp>
        <p:nvSpPr>
          <p:cNvPr id="5" name="Slide Number Placeholder 4">
            <a:extLst>
              <a:ext uri="{FF2B5EF4-FFF2-40B4-BE49-F238E27FC236}">
                <a16:creationId xmlns:a16="http://schemas.microsoft.com/office/drawing/2014/main" id="{41A62791-E8FC-2D06-76B8-C2223B052687}"/>
              </a:ext>
            </a:extLst>
          </p:cNvPr>
          <p:cNvSpPr>
            <a:spLocks noGrp="1"/>
          </p:cNvSpPr>
          <p:nvPr>
            <p:ph type="sldNum" sz="quarter" idx="12"/>
          </p:nvPr>
        </p:nvSpPr>
        <p:spPr/>
        <p:txBody>
          <a:bodyPr/>
          <a:lstStyle/>
          <a:p>
            <a:fld id="{26EB30E1-9F00-4D58-ABE2-76AC8A6453CC}" type="slidenum">
              <a:rPr lang="en-GB" smtClean="0"/>
              <a:t>7</a:t>
            </a:fld>
            <a:endParaRPr lang="en-GB"/>
          </a:p>
        </p:txBody>
      </p:sp>
    </p:spTree>
    <p:extLst>
      <p:ext uri="{BB962C8B-B14F-4D97-AF65-F5344CB8AC3E}">
        <p14:creationId xmlns:p14="http://schemas.microsoft.com/office/powerpoint/2010/main" val="1822516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9B660-107A-27A3-59DA-6C2A2BB45AE2}"/>
              </a:ext>
            </a:extLst>
          </p:cNvPr>
          <p:cNvSpPr>
            <a:spLocks noGrp="1"/>
          </p:cNvSpPr>
          <p:nvPr>
            <p:ph type="title"/>
          </p:nvPr>
        </p:nvSpPr>
        <p:spPr/>
        <p:txBody>
          <a:bodyPr/>
          <a:lstStyle/>
          <a:p>
            <a:r>
              <a:rPr lang="en-GB" dirty="0"/>
              <a:t>But… </a:t>
            </a:r>
          </a:p>
        </p:txBody>
      </p:sp>
      <p:sp>
        <p:nvSpPr>
          <p:cNvPr id="3" name="Content Placeholder 2">
            <a:extLst>
              <a:ext uri="{FF2B5EF4-FFF2-40B4-BE49-F238E27FC236}">
                <a16:creationId xmlns:a16="http://schemas.microsoft.com/office/drawing/2014/main" id="{3DB59A6B-BD09-226D-277C-756E6E93887A}"/>
              </a:ext>
            </a:extLst>
          </p:cNvPr>
          <p:cNvSpPr>
            <a:spLocks noGrp="1"/>
          </p:cNvSpPr>
          <p:nvPr>
            <p:ph idx="1"/>
          </p:nvPr>
        </p:nvSpPr>
        <p:spPr>
          <a:xfrm>
            <a:off x="838200" y="1825625"/>
            <a:ext cx="9529386" cy="4351338"/>
          </a:xfrm>
        </p:spPr>
        <p:txBody>
          <a:bodyPr>
            <a:normAutofit fontScale="77500" lnSpcReduction="20000"/>
          </a:bodyPr>
          <a:lstStyle/>
          <a:p>
            <a:pPr lvl="0"/>
            <a:r>
              <a:rPr lang="en-US" dirty="0"/>
              <a:t>HO theories, especially when viewed in the light of empirical claims about the perceptual powers of animals, conflict with our strong conviction that many animals have phenomenally conscious experiences (see, for e.g., Jamieson and </a:t>
            </a:r>
            <a:r>
              <a:rPr lang="en-US" dirty="0" err="1"/>
              <a:t>Bekoff</a:t>
            </a:r>
            <a:r>
              <a:rPr lang="en-US" dirty="0"/>
              <a:t>, 1992; and Allen and </a:t>
            </a:r>
            <a:r>
              <a:rPr lang="en-US" dirty="0" err="1"/>
              <a:t>Bekoff</a:t>
            </a:r>
            <a:r>
              <a:rPr lang="en-US" dirty="0"/>
              <a:t>, 1997).</a:t>
            </a:r>
            <a:endParaRPr lang="en-GB" dirty="0"/>
          </a:p>
          <a:p>
            <a:pPr lvl="0"/>
            <a:r>
              <a:rPr lang="en-US" dirty="0"/>
              <a:t>It is far from obvious that higher-order thoughts are </a:t>
            </a:r>
            <a:r>
              <a:rPr lang="en-GB" dirty="0"/>
              <a:t>necessary</a:t>
            </a:r>
            <a:r>
              <a:rPr lang="en-GB" i="1" dirty="0"/>
              <a:t> </a:t>
            </a:r>
            <a:r>
              <a:rPr lang="en-US" dirty="0"/>
              <a:t>for phenomenal consciousness; that such thoughts are needed for consciousness becomes less plausible the more we look at our own </a:t>
            </a:r>
            <a:r>
              <a:rPr lang="en-US" dirty="0" err="1"/>
              <a:t>behaviour</a:t>
            </a:r>
            <a:r>
              <a:rPr lang="en-US" dirty="0"/>
              <a:t> and conscious experiences. How could I have a second-order thought about a particular belief unless I was </a:t>
            </a:r>
            <a:r>
              <a:rPr lang="en-US" i="1" dirty="0"/>
              <a:t>already</a:t>
            </a:r>
            <a:r>
              <a:rPr lang="en-US" dirty="0"/>
              <a:t> conscious of the belief in question? Besides this, the </a:t>
            </a:r>
            <a:r>
              <a:rPr lang="en-US" dirty="0" err="1"/>
              <a:t>behaviour</a:t>
            </a:r>
            <a:r>
              <a:rPr lang="en-US" dirty="0"/>
              <a:t> of many creatures suggests that they are capable of such thoughts.  </a:t>
            </a:r>
            <a:endParaRPr lang="en-GB" dirty="0"/>
          </a:p>
          <a:p>
            <a:pPr lvl="0"/>
            <a:r>
              <a:rPr lang="en-GB" dirty="0"/>
              <a:t>Considering </a:t>
            </a:r>
            <a:r>
              <a:rPr lang="en-US" dirty="0"/>
              <a:t>the complexity of animal life, it is strange to think how one would suppose that animals could survive without being phenomenally conscious. Furthermore, many animals respond to their surroundings in a way that is indicative of their having knowledge and beliefs, even if we assume, for argument’s sake, that they cannot have beliefs about beliefs. </a:t>
            </a:r>
            <a:endParaRPr lang="en-GB" dirty="0"/>
          </a:p>
          <a:p>
            <a:endParaRPr lang="en-GB" dirty="0"/>
          </a:p>
        </p:txBody>
      </p:sp>
      <p:sp>
        <p:nvSpPr>
          <p:cNvPr id="4" name="Date Placeholder 3">
            <a:extLst>
              <a:ext uri="{FF2B5EF4-FFF2-40B4-BE49-F238E27FC236}">
                <a16:creationId xmlns:a16="http://schemas.microsoft.com/office/drawing/2014/main" id="{8251B5AE-3F92-2786-617B-AE4AEB4A8A2F}"/>
              </a:ext>
            </a:extLst>
          </p:cNvPr>
          <p:cNvSpPr>
            <a:spLocks noGrp="1"/>
          </p:cNvSpPr>
          <p:nvPr>
            <p:ph type="dt" sz="half" idx="10"/>
          </p:nvPr>
        </p:nvSpPr>
        <p:spPr/>
        <p:txBody>
          <a:bodyPr/>
          <a:lstStyle/>
          <a:p>
            <a:fld id="{C2F99ADF-A336-4B70-893F-632F447934F0}" type="datetime1">
              <a:rPr lang="en-GB" smtClean="0"/>
              <a:t>12/03/2026</a:t>
            </a:fld>
            <a:endParaRPr lang="en-GB"/>
          </a:p>
        </p:txBody>
      </p:sp>
      <p:sp>
        <p:nvSpPr>
          <p:cNvPr id="5" name="Slide Number Placeholder 4">
            <a:extLst>
              <a:ext uri="{FF2B5EF4-FFF2-40B4-BE49-F238E27FC236}">
                <a16:creationId xmlns:a16="http://schemas.microsoft.com/office/drawing/2014/main" id="{A58911FB-498C-F90F-5E0F-F415334DB076}"/>
              </a:ext>
            </a:extLst>
          </p:cNvPr>
          <p:cNvSpPr>
            <a:spLocks noGrp="1"/>
          </p:cNvSpPr>
          <p:nvPr>
            <p:ph type="sldNum" sz="quarter" idx="12"/>
          </p:nvPr>
        </p:nvSpPr>
        <p:spPr/>
        <p:txBody>
          <a:bodyPr/>
          <a:lstStyle/>
          <a:p>
            <a:fld id="{26EB30E1-9F00-4D58-ABE2-76AC8A6453CC}" type="slidenum">
              <a:rPr lang="en-GB" smtClean="0"/>
              <a:t>8</a:t>
            </a:fld>
            <a:endParaRPr lang="en-GB"/>
          </a:p>
        </p:txBody>
      </p:sp>
    </p:spTree>
    <p:extLst>
      <p:ext uri="{BB962C8B-B14F-4D97-AF65-F5344CB8AC3E}">
        <p14:creationId xmlns:p14="http://schemas.microsoft.com/office/powerpoint/2010/main" val="4160135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408D7-4E17-4157-50F5-09A8CCF8D7A3}"/>
              </a:ext>
            </a:extLst>
          </p:cNvPr>
          <p:cNvSpPr>
            <a:spLocks noGrp="1"/>
          </p:cNvSpPr>
          <p:nvPr>
            <p:ph type="title"/>
          </p:nvPr>
        </p:nvSpPr>
        <p:spPr/>
        <p:txBody>
          <a:bodyPr/>
          <a:lstStyle/>
          <a:p>
            <a:r>
              <a:rPr lang="en-GB" dirty="0"/>
              <a:t>FOT</a:t>
            </a:r>
          </a:p>
        </p:txBody>
      </p:sp>
      <p:sp>
        <p:nvSpPr>
          <p:cNvPr id="3" name="Content Placeholder 2">
            <a:extLst>
              <a:ext uri="{FF2B5EF4-FFF2-40B4-BE49-F238E27FC236}">
                <a16:creationId xmlns:a16="http://schemas.microsoft.com/office/drawing/2014/main" id="{B5B31731-FB60-C7AD-682C-FC66A1B686B6}"/>
              </a:ext>
            </a:extLst>
          </p:cNvPr>
          <p:cNvSpPr>
            <a:spLocks noGrp="1"/>
          </p:cNvSpPr>
          <p:nvPr>
            <p:ph idx="1"/>
          </p:nvPr>
        </p:nvSpPr>
        <p:spPr>
          <a:xfrm>
            <a:off x="838200" y="1427517"/>
            <a:ext cx="9956983" cy="4749446"/>
          </a:xfrm>
        </p:spPr>
        <p:txBody>
          <a:bodyPr>
            <a:normAutofit fontScale="85000" lnSpcReduction="20000"/>
          </a:bodyPr>
          <a:lstStyle/>
          <a:p>
            <a:r>
              <a:rPr lang="en-US" dirty="0"/>
              <a:t>‘According to first-order theories, conscious mental states are those that make one conscious of things or facts in the external environment’ (Lurz, 2009. Lurz cites Evans 1982; Tye 1995; and </a:t>
            </a:r>
            <a:r>
              <a:rPr lang="en-US" dirty="0" err="1"/>
              <a:t>Dretske</a:t>
            </a:r>
            <a:r>
              <a:rPr lang="en-US" dirty="0"/>
              <a:t> 1995).</a:t>
            </a:r>
          </a:p>
          <a:p>
            <a:r>
              <a:rPr lang="en-US" dirty="0"/>
              <a:t>Mental states are not conscious because they are available to be thought about, but ‘because the states themselves make one aware of the external world. Unconscious mental states, therefore, are mental states that fail to make one conscious of things or facts in the environment—although, they may have various effects on one’s behavior. Furthermore, mental states that make subjects conscious of things or facts in the environment do so, according to first-order theories, in virtue of their effecting, or being poised to effect, subjects’ belief-forming system’ (Lurz, 2009). </a:t>
            </a:r>
            <a:endParaRPr lang="en-GB" dirty="0"/>
          </a:p>
          <a:p>
            <a:r>
              <a:rPr lang="en-US" dirty="0"/>
              <a:t>FO theorists claim that many animals are conscious and form beliefs about their environment based upon their perceptual experiences and bodily sensations. Their theories align better with our strong belief that animals have conscious states; a belief that we have good reasons for holding. </a:t>
            </a:r>
            <a:endParaRPr lang="en-GB" dirty="0"/>
          </a:p>
          <a:p>
            <a:endParaRPr lang="en-GB" dirty="0"/>
          </a:p>
          <a:p>
            <a:endParaRPr lang="en-GB" dirty="0"/>
          </a:p>
        </p:txBody>
      </p:sp>
      <p:sp>
        <p:nvSpPr>
          <p:cNvPr id="4" name="Date Placeholder 3">
            <a:extLst>
              <a:ext uri="{FF2B5EF4-FFF2-40B4-BE49-F238E27FC236}">
                <a16:creationId xmlns:a16="http://schemas.microsoft.com/office/drawing/2014/main" id="{EA765FC0-C0C0-5561-3743-5A6354D2E839}"/>
              </a:ext>
            </a:extLst>
          </p:cNvPr>
          <p:cNvSpPr>
            <a:spLocks noGrp="1"/>
          </p:cNvSpPr>
          <p:nvPr>
            <p:ph type="dt" sz="half" idx="10"/>
          </p:nvPr>
        </p:nvSpPr>
        <p:spPr/>
        <p:txBody>
          <a:bodyPr/>
          <a:lstStyle/>
          <a:p>
            <a:fld id="{F6E7E80A-8807-49D8-B9E1-4BCCB6D89150}" type="datetime1">
              <a:rPr lang="en-GB" smtClean="0"/>
              <a:t>12/03/2026</a:t>
            </a:fld>
            <a:endParaRPr lang="en-GB"/>
          </a:p>
        </p:txBody>
      </p:sp>
      <p:sp>
        <p:nvSpPr>
          <p:cNvPr id="5" name="Slide Number Placeholder 4">
            <a:extLst>
              <a:ext uri="{FF2B5EF4-FFF2-40B4-BE49-F238E27FC236}">
                <a16:creationId xmlns:a16="http://schemas.microsoft.com/office/drawing/2014/main" id="{DD0BDFB6-EF6D-B840-BE64-4E9D39ADE3A9}"/>
              </a:ext>
            </a:extLst>
          </p:cNvPr>
          <p:cNvSpPr>
            <a:spLocks noGrp="1"/>
          </p:cNvSpPr>
          <p:nvPr>
            <p:ph type="sldNum" sz="quarter" idx="12"/>
          </p:nvPr>
        </p:nvSpPr>
        <p:spPr/>
        <p:txBody>
          <a:bodyPr/>
          <a:lstStyle/>
          <a:p>
            <a:fld id="{26EB30E1-9F00-4D58-ABE2-76AC8A6453CC}" type="slidenum">
              <a:rPr lang="en-GB" smtClean="0"/>
              <a:t>9</a:t>
            </a:fld>
            <a:endParaRPr lang="en-GB"/>
          </a:p>
        </p:txBody>
      </p:sp>
    </p:spTree>
    <p:extLst>
      <p:ext uri="{BB962C8B-B14F-4D97-AF65-F5344CB8AC3E}">
        <p14:creationId xmlns:p14="http://schemas.microsoft.com/office/powerpoint/2010/main" val="1724918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91E90-BDFA-73CF-619E-CA9C4695DA11}"/>
              </a:ext>
            </a:extLst>
          </p:cNvPr>
          <p:cNvSpPr>
            <a:spLocks noGrp="1"/>
          </p:cNvSpPr>
          <p:nvPr>
            <p:ph type="title"/>
          </p:nvPr>
        </p:nvSpPr>
        <p:spPr/>
        <p:txBody>
          <a:bodyPr/>
          <a:lstStyle/>
          <a:p>
            <a:r>
              <a:rPr lang="en-GB" dirty="0"/>
              <a:t>But… </a:t>
            </a:r>
          </a:p>
        </p:txBody>
      </p:sp>
      <p:sp>
        <p:nvSpPr>
          <p:cNvPr id="3" name="Content Placeholder 2">
            <a:extLst>
              <a:ext uri="{FF2B5EF4-FFF2-40B4-BE49-F238E27FC236}">
                <a16:creationId xmlns:a16="http://schemas.microsoft.com/office/drawing/2014/main" id="{105B5B53-305A-6611-59D7-6633145AD182}"/>
              </a:ext>
            </a:extLst>
          </p:cNvPr>
          <p:cNvSpPr>
            <a:spLocks noGrp="1"/>
          </p:cNvSpPr>
          <p:nvPr>
            <p:ph idx="1"/>
          </p:nvPr>
        </p:nvSpPr>
        <p:spPr>
          <a:xfrm>
            <a:off x="2289288" y="1825625"/>
            <a:ext cx="6269233" cy="4351338"/>
          </a:xfrm>
        </p:spPr>
        <p:txBody>
          <a:bodyPr/>
          <a:lstStyle/>
          <a:p>
            <a:r>
              <a:rPr lang="en-US" dirty="0"/>
              <a:t>Carruthers, however, would argue against this, claiming that we do not have any such reasons; there is nothing that entitles us to say that animals have phenomenal states. </a:t>
            </a:r>
            <a:endParaRPr lang="en-GB" dirty="0"/>
          </a:p>
          <a:p>
            <a:endParaRPr lang="en-GB" dirty="0"/>
          </a:p>
        </p:txBody>
      </p:sp>
      <p:sp>
        <p:nvSpPr>
          <p:cNvPr id="4" name="Date Placeholder 3">
            <a:extLst>
              <a:ext uri="{FF2B5EF4-FFF2-40B4-BE49-F238E27FC236}">
                <a16:creationId xmlns:a16="http://schemas.microsoft.com/office/drawing/2014/main" id="{7521E804-87AA-FA72-1E8E-9A06C6F5F6AE}"/>
              </a:ext>
            </a:extLst>
          </p:cNvPr>
          <p:cNvSpPr>
            <a:spLocks noGrp="1"/>
          </p:cNvSpPr>
          <p:nvPr>
            <p:ph type="dt" sz="half" idx="10"/>
          </p:nvPr>
        </p:nvSpPr>
        <p:spPr/>
        <p:txBody>
          <a:bodyPr/>
          <a:lstStyle/>
          <a:p>
            <a:fld id="{B4BF17DF-3C8F-42A9-A508-4FE8634FE367}" type="datetime1">
              <a:rPr lang="en-GB" smtClean="0"/>
              <a:t>12/03/2026</a:t>
            </a:fld>
            <a:endParaRPr lang="en-GB"/>
          </a:p>
        </p:txBody>
      </p:sp>
      <p:sp>
        <p:nvSpPr>
          <p:cNvPr id="5" name="Slide Number Placeholder 4">
            <a:extLst>
              <a:ext uri="{FF2B5EF4-FFF2-40B4-BE49-F238E27FC236}">
                <a16:creationId xmlns:a16="http://schemas.microsoft.com/office/drawing/2014/main" id="{8C2CC79A-759B-BB1E-CEAF-FBAB09396808}"/>
              </a:ext>
            </a:extLst>
          </p:cNvPr>
          <p:cNvSpPr>
            <a:spLocks noGrp="1"/>
          </p:cNvSpPr>
          <p:nvPr>
            <p:ph type="sldNum" sz="quarter" idx="12"/>
          </p:nvPr>
        </p:nvSpPr>
        <p:spPr/>
        <p:txBody>
          <a:bodyPr/>
          <a:lstStyle/>
          <a:p>
            <a:fld id="{26EB30E1-9F00-4D58-ABE2-76AC8A6453CC}" type="slidenum">
              <a:rPr lang="en-GB" smtClean="0"/>
              <a:t>10</a:t>
            </a:fld>
            <a:endParaRPr lang="en-GB"/>
          </a:p>
        </p:txBody>
      </p:sp>
    </p:spTree>
    <p:extLst>
      <p:ext uri="{BB962C8B-B14F-4D97-AF65-F5344CB8AC3E}">
        <p14:creationId xmlns:p14="http://schemas.microsoft.com/office/powerpoint/2010/main" val="344676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678CC-A9A3-62C5-A416-CA2C2B88AD89}"/>
              </a:ext>
            </a:extLst>
          </p:cNvPr>
          <p:cNvSpPr>
            <a:spLocks noGrp="1"/>
          </p:cNvSpPr>
          <p:nvPr>
            <p:ph type="title"/>
          </p:nvPr>
        </p:nvSpPr>
        <p:spPr/>
        <p:txBody>
          <a:bodyPr/>
          <a:lstStyle/>
          <a:p>
            <a:r>
              <a:rPr lang="en-US" dirty="0"/>
              <a:t>Robert Lurz</a:t>
            </a:r>
            <a:endParaRPr lang="en-GB" dirty="0"/>
          </a:p>
        </p:txBody>
      </p:sp>
      <p:sp>
        <p:nvSpPr>
          <p:cNvPr id="3" name="Content Placeholder 2">
            <a:extLst>
              <a:ext uri="{FF2B5EF4-FFF2-40B4-BE49-F238E27FC236}">
                <a16:creationId xmlns:a16="http://schemas.microsoft.com/office/drawing/2014/main" id="{F3A1DD7E-3999-E139-F000-10298ABFB3ED}"/>
              </a:ext>
            </a:extLst>
          </p:cNvPr>
          <p:cNvSpPr>
            <a:spLocks noGrp="1"/>
          </p:cNvSpPr>
          <p:nvPr>
            <p:ph idx="1"/>
          </p:nvPr>
        </p:nvSpPr>
        <p:spPr>
          <a:xfrm>
            <a:off x="1295948" y="1825625"/>
            <a:ext cx="9321617" cy="4351338"/>
          </a:xfrm>
        </p:spPr>
        <p:txBody>
          <a:bodyPr>
            <a:normAutofit fontScale="77500" lnSpcReduction="20000"/>
          </a:bodyPr>
          <a:lstStyle/>
          <a:p>
            <a:pPr marL="0" indent="0">
              <a:buNone/>
            </a:pPr>
            <a:r>
              <a:rPr lang="en-US" dirty="0"/>
              <a:t>‘[T]his is surely wrong. It is well known that the brains and nervous systems of many animals are very similar in structure and function to those of adult humans; and since the structure and function of human brains and nervous systems support phenomenal states, it is plausible to suppose that the brains and nervous systems of some animals support phenomenal states too. Moreover, many animals behave in ways that entitle us to attribute phenomenal states as opposed to </a:t>
            </a:r>
            <a:r>
              <a:rPr lang="en-US" dirty="0" err="1"/>
              <a:t>nonphenomenal</a:t>
            </a:r>
            <a:r>
              <a:rPr lang="en-US" dirty="0"/>
              <a:t> states to them. When my dog runs across the lawn in hot pursuit of the neighbor’s cat, for instance, it is implausible to account for his behavior in terms of his having a </a:t>
            </a:r>
            <a:r>
              <a:rPr lang="en-US" dirty="0" err="1"/>
              <a:t>nonphenomenal</a:t>
            </a:r>
            <a:r>
              <a:rPr lang="en-US" dirty="0"/>
              <a:t> visual experience. For such experiences… do not usually elicit purposeful and intelligent behavior. My dog’s behavior, however, is quite purposeful and intelligent: it is aimed at catching the neighbor’s cat, and it is appropriately modified in light of perceived changes in the environment. We seem to have, then, a good reason to believe that there is something that it is like for my dog to see the cat in the yard… Since many animals engage in purposeful and intelligent behaviors upon experiencing an object in the world, we have some reason to believe that their experiences are phenomenal as opposed to </a:t>
            </a:r>
            <a:r>
              <a:rPr lang="en-US" dirty="0" err="1"/>
              <a:t>nonphenomenal</a:t>
            </a:r>
            <a:r>
              <a:rPr lang="en-US" dirty="0"/>
              <a:t>’ (Lurz, 2000). </a:t>
            </a:r>
            <a:endParaRPr lang="en-GB" dirty="0"/>
          </a:p>
          <a:p>
            <a:endParaRPr lang="en-GB" dirty="0"/>
          </a:p>
        </p:txBody>
      </p:sp>
      <p:sp>
        <p:nvSpPr>
          <p:cNvPr id="4" name="Date Placeholder 3">
            <a:extLst>
              <a:ext uri="{FF2B5EF4-FFF2-40B4-BE49-F238E27FC236}">
                <a16:creationId xmlns:a16="http://schemas.microsoft.com/office/drawing/2014/main" id="{490715D5-D16C-4046-2C67-3EA06289BE69}"/>
              </a:ext>
            </a:extLst>
          </p:cNvPr>
          <p:cNvSpPr>
            <a:spLocks noGrp="1"/>
          </p:cNvSpPr>
          <p:nvPr>
            <p:ph type="dt" sz="half" idx="10"/>
          </p:nvPr>
        </p:nvSpPr>
        <p:spPr/>
        <p:txBody>
          <a:bodyPr/>
          <a:lstStyle/>
          <a:p>
            <a:fld id="{EC4B1526-6A8F-46AB-B9D6-93D37AF7191F}" type="datetime1">
              <a:rPr lang="en-GB" smtClean="0"/>
              <a:t>12/03/2026</a:t>
            </a:fld>
            <a:endParaRPr lang="en-GB"/>
          </a:p>
        </p:txBody>
      </p:sp>
      <p:sp>
        <p:nvSpPr>
          <p:cNvPr id="5" name="Slide Number Placeholder 4">
            <a:extLst>
              <a:ext uri="{FF2B5EF4-FFF2-40B4-BE49-F238E27FC236}">
                <a16:creationId xmlns:a16="http://schemas.microsoft.com/office/drawing/2014/main" id="{13DB6EF9-A29F-1CCD-3823-269D60EED183}"/>
              </a:ext>
            </a:extLst>
          </p:cNvPr>
          <p:cNvSpPr>
            <a:spLocks noGrp="1"/>
          </p:cNvSpPr>
          <p:nvPr>
            <p:ph type="sldNum" sz="quarter" idx="12"/>
          </p:nvPr>
        </p:nvSpPr>
        <p:spPr/>
        <p:txBody>
          <a:bodyPr/>
          <a:lstStyle/>
          <a:p>
            <a:fld id="{26EB30E1-9F00-4D58-ABE2-76AC8A6453CC}" type="slidenum">
              <a:rPr lang="en-GB" smtClean="0"/>
              <a:t>11</a:t>
            </a:fld>
            <a:endParaRPr lang="en-GB"/>
          </a:p>
        </p:txBody>
      </p:sp>
    </p:spTree>
    <p:extLst>
      <p:ext uri="{BB962C8B-B14F-4D97-AF65-F5344CB8AC3E}">
        <p14:creationId xmlns:p14="http://schemas.microsoft.com/office/powerpoint/2010/main" val="4232594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8049-877C-27AD-0E4E-9608798CE09D}"/>
              </a:ext>
            </a:extLst>
          </p:cNvPr>
          <p:cNvSpPr>
            <a:spLocks noGrp="1"/>
          </p:cNvSpPr>
          <p:nvPr>
            <p:ph type="title"/>
          </p:nvPr>
        </p:nvSpPr>
        <p:spPr/>
        <p:txBody>
          <a:bodyPr/>
          <a:lstStyle/>
          <a:p>
            <a:r>
              <a:rPr lang="en-GB" dirty="0"/>
              <a:t>Multiple Realisability</a:t>
            </a:r>
          </a:p>
        </p:txBody>
      </p:sp>
      <p:sp>
        <p:nvSpPr>
          <p:cNvPr id="3" name="Content Placeholder 2">
            <a:extLst>
              <a:ext uri="{FF2B5EF4-FFF2-40B4-BE49-F238E27FC236}">
                <a16:creationId xmlns:a16="http://schemas.microsoft.com/office/drawing/2014/main" id="{D6C10509-3B96-D016-F405-F23FB89011DB}"/>
              </a:ext>
            </a:extLst>
          </p:cNvPr>
          <p:cNvSpPr>
            <a:spLocks noGrp="1"/>
          </p:cNvSpPr>
          <p:nvPr>
            <p:ph idx="1"/>
          </p:nvPr>
        </p:nvSpPr>
        <p:spPr/>
        <p:txBody>
          <a:bodyPr>
            <a:normAutofit fontScale="92500" lnSpcReduction="20000"/>
          </a:bodyPr>
          <a:lstStyle/>
          <a:p>
            <a:pPr lvl="0"/>
            <a:r>
              <a:rPr lang="en-GB" dirty="0"/>
              <a:t>Conscious states may be realised in many different biological structures, or many different species, provided those structures play the appropriate causal role. </a:t>
            </a:r>
          </a:p>
          <a:p>
            <a:pPr lvl="0"/>
            <a:r>
              <a:rPr lang="en-GB" dirty="0"/>
              <a:t>Hilary Putnam’s functionalism</a:t>
            </a:r>
          </a:p>
          <a:p>
            <a:pPr lvl="0"/>
            <a:r>
              <a:rPr lang="en-GB" dirty="0"/>
              <a:t>Realised when, for </a:t>
            </a:r>
            <a:r>
              <a:rPr lang="en-GB" dirty="0" err="1"/>
              <a:t>eg</a:t>
            </a:r>
            <a:r>
              <a:rPr lang="en-GB" dirty="0"/>
              <a:t>, when the sensory inputs signal damage to the body, the ‘inputs… have a high disvalue in the Machine’s preference function’ (Putnam, 2008 [1975], p.259): i.e. the being, - the human or other animal – is organised in a way that it attaches much importance to avoiding harmful stimulus. On this account pain may be realised in any suitably organised system. </a:t>
            </a:r>
          </a:p>
          <a:p>
            <a:pPr lvl="0"/>
            <a:r>
              <a:rPr lang="en-GB" dirty="0"/>
              <a:t>The essential claim of functionalism is that what characterises mental states is not that they are physical in nature but their </a:t>
            </a:r>
            <a:r>
              <a:rPr lang="en-GB" i="1" dirty="0"/>
              <a:t>causal role</a:t>
            </a:r>
            <a:r>
              <a:rPr lang="en-GB" dirty="0"/>
              <a:t> – their relationships to other mental states and to bodily behaviour. </a:t>
            </a:r>
          </a:p>
          <a:p>
            <a:endParaRPr lang="en-GB" dirty="0"/>
          </a:p>
        </p:txBody>
      </p:sp>
      <p:sp>
        <p:nvSpPr>
          <p:cNvPr id="4" name="Date Placeholder 3">
            <a:extLst>
              <a:ext uri="{FF2B5EF4-FFF2-40B4-BE49-F238E27FC236}">
                <a16:creationId xmlns:a16="http://schemas.microsoft.com/office/drawing/2014/main" id="{8139130A-456C-618A-796C-6333EFC4A65C}"/>
              </a:ext>
            </a:extLst>
          </p:cNvPr>
          <p:cNvSpPr>
            <a:spLocks noGrp="1"/>
          </p:cNvSpPr>
          <p:nvPr>
            <p:ph type="dt" sz="half" idx="10"/>
          </p:nvPr>
        </p:nvSpPr>
        <p:spPr/>
        <p:txBody>
          <a:bodyPr/>
          <a:lstStyle/>
          <a:p>
            <a:fld id="{1436B560-CCD9-4BE1-93B0-D304B1760445}" type="datetime1">
              <a:rPr lang="en-GB" smtClean="0"/>
              <a:t>12/03/2026</a:t>
            </a:fld>
            <a:endParaRPr lang="en-GB"/>
          </a:p>
        </p:txBody>
      </p:sp>
      <p:sp>
        <p:nvSpPr>
          <p:cNvPr id="5" name="Slide Number Placeholder 4">
            <a:extLst>
              <a:ext uri="{FF2B5EF4-FFF2-40B4-BE49-F238E27FC236}">
                <a16:creationId xmlns:a16="http://schemas.microsoft.com/office/drawing/2014/main" id="{49D56970-DE6B-5DBE-1DD4-86EBD8B1498E}"/>
              </a:ext>
            </a:extLst>
          </p:cNvPr>
          <p:cNvSpPr>
            <a:spLocks noGrp="1"/>
          </p:cNvSpPr>
          <p:nvPr>
            <p:ph type="sldNum" sz="quarter" idx="12"/>
          </p:nvPr>
        </p:nvSpPr>
        <p:spPr/>
        <p:txBody>
          <a:bodyPr/>
          <a:lstStyle/>
          <a:p>
            <a:fld id="{26EB30E1-9F00-4D58-ABE2-76AC8A6453CC}" type="slidenum">
              <a:rPr lang="en-GB" smtClean="0"/>
              <a:t>12</a:t>
            </a:fld>
            <a:endParaRPr lang="en-GB"/>
          </a:p>
        </p:txBody>
      </p:sp>
    </p:spTree>
    <p:extLst>
      <p:ext uri="{BB962C8B-B14F-4D97-AF65-F5344CB8AC3E}">
        <p14:creationId xmlns:p14="http://schemas.microsoft.com/office/powerpoint/2010/main" val="27130395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71239-630E-15CF-152A-A37CD147008D}"/>
              </a:ext>
            </a:extLst>
          </p:cNvPr>
          <p:cNvSpPr>
            <a:spLocks noGrp="1"/>
          </p:cNvSpPr>
          <p:nvPr>
            <p:ph type="title"/>
          </p:nvPr>
        </p:nvSpPr>
        <p:spPr/>
        <p:txBody>
          <a:bodyPr/>
          <a:lstStyle/>
          <a:p>
            <a:r>
              <a:rPr lang="en-GB" dirty="0"/>
              <a:t>Turing Machine analogy</a:t>
            </a:r>
          </a:p>
        </p:txBody>
      </p:sp>
      <p:sp>
        <p:nvSpPr>
          <p:cNvPr id="3" name="Content Placeholder 2">
            <a:extLst>
              <a:ext uri="{FF2B5EF4-FFF2-40B4-BE49-F238E27FC236}">
                <a16:creationId xmlns:a16="http://schemas.microsoft.com/office/drawing/2014/main" id="{F2624007-B991-E31F-88D2-B02BA7F4990B}"/>
              </a:ext>
            </a:extLst>
          </p:cNvPr>
          <p:cNvSpPr>
            <a:spLocks noGrp="1"/>
          </p:cNvSpPr>
          <p:nvPr>
            <p:ph idx="1"/>
          </p:nvPr>
        </p:nvSpPr>
        <p:spPr/>
        <p:txBody>
          <a:bodyPr>
            <a:normAutofit fontScale="92500"/>
          </a:bodyPr>
          <a:lstStyle/>
          <a:p>
            <a:pPr lvl="0"/>
            <a:r>
              <a:rPr lang="en-GB" dirty="0"/>
              <a:t>The purpose of the analogy is to clarify Putnam’s conception of the mind. </a:t>
            </a:r>
          </a:p>
          <a:p>
            <a:pPr lvl="0"/>
            <a:r>
              <a:rPr lang="en-GB" dirty="0"/>
              <a:t>The crucial thing is the nature of the states of the Turing Machine. These states are functionally definable. We don’t have to talk about how the machine is made or constructed in order to define the states.  </a:t>
            </a:r>
          </a:p>
          <a:p>
            <a:pPr lvl="0"/>
            <a:r>
              <a:rPr lang="en-GB" dirty="0"/>
              <a:t>Mental states are definable in the same way.  It’s how we function when we are in a certain mental state that matters (not the neurophysiology details of the brain). In the case of people (rather than machines) the inputs are perceptual and the outputs are behavioural, but the basic idea is the same: mental states are definable in terms of (perceptual) inputs, (behavioural) outputs, and other functional states. </a:t>
            </a:r>
          </a:p>
          <a:p>
            <a:endParaRPr lang="en-GB" dirty="0"/>
          </a:p>
        </p:txBody>
      </p:sp>
      <p:sp>
        <p:nvSpPr>
          <p:cNvPr id="4" name="Date Placeholder 3">
            <a:extLst>
              <a:ext uri="{FF2B5EF4-FFF2-40B4-BE49-F238E27FC236}">
                <a16:creationId xmlns:a16="http://schemas.microsoft.com/office/drawing/2014/main" id="{5C346B32-0B8B-1B40-9106-AC86058A444B}"/>
              </a:ext>
            </a:extLst>
          </p:cNvPr>
          <p:cNvSpPr>
            <a:spLocks noGrp="1"/>
          </p:cNvSpPr>
          <p:nvPr>
            <p:ph type="dt" sz="half" idx="10"/>
          </p:nvPr>
        </p:nvSpPr>
        <p:spPr/>
        <p:txBody>
          <a:bodyPr/>
          <a:lstStyle/>
          <a:p>
            <a:fld id="{2BDF3D41-3EDC-4E3A-81F3-27211A516FE0}" type="datetime1">
              <a:rPr lang="en-GB" smtClean="0"/>
              <a:t>12/03/2026</a:t>
            </a:fld>
            <a:endParaRPr lang="en-GB"/>
          </a:p>
        </p:txBody>
      </p:sp>
      <p:sp>
        <p:nvSpPr>
          <p:cNvPr id="5" name="Slide Number Placeholder 4">
            <a:extLst>
              <a:ext uri="{FF2B5EF4-FFF2-40B4-BE49-F238E27FC236}">
                <a16:creationId xmlns:a16="http://schemas.microsoft.com/office/drawing/2014/main" id="{6DFD323C-E5AF-F37D-1F96-12F1C51C8921}"/>
              </a:ext>
            </a:extLst>
          </p:cNvPr>
          <p:cNvSpPr>
            <a:spLocks noGrp="1"/>
          </p:cNvSpPr>
          <p:nvPr>
            <p:ph type="sldNum" sz="quarter" idx="12"/>
          </p:nvPr>
        </p:nvSpPr>
        <p:spPr/>
        <p:txBody>
          <a:bodyPr/>
          <a:lstStyle/>
          <a:p>
            <a:fld id="{26EB30E1-9F00-4D58-ABE2-76AC8A6453CC}" type="slidenum">
              <a:rPr lang="en-GB" smtClean="0"/>
              <a:t>13</a:t>
            </a:fld>
            <a:endParaRPr lang="en-GB"/>
          </a:p>
        </p:txBody>
      </p:sp>
    </p:spTree>
    <p:extLst>
      <p:ext uri="{BB962C8B-B14F-4D97-AF65-F5344CB8AC3E}">
        <p14:creationId xmlns:p14="http://schemas.microsoft.com/office/powerpoint/2010/main" val="37869148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5C37E-2600-1F79-8C6D-3B6668B3F567}"/>
              </a:ext>
            </a:extLst>
          </p:cNvPr>
          <p:cNvSpPr>
            <a:spLocks noGrp="1"/>
          </p:cNvSpPr>
          <p:nvPr>
            <p:ph type="title"/>
          </p:nvPr>
        </p:nvSpPr>
        <p:spPr/>
        <p:txBody>
          <a:bodyPr/>
          <a:lstStyle/>
          <a:p>
            <a:r>
              <a:rPr lang="en-GB" dirty="0"/>
              <a:t>Robotics and biological engineering</a:t>
            </a:r>
          </a:p>
        </p:txBody>
      </p:sp>
      <p:sp>
        <p:nvSpPr>
          <p:cNvPr id="3" name="Content Placeholder 2">
            <a:extLst>
              <a:ext uri="{FF2B5EF4-FFF2-40B4-BE49-F238E27FC236}">
                <a16:creationId xmlns:a16="http://schemas.microsoft.com/office/drawing/2014/main" id="{FE525DDD-E883-1ABE-716D-37E1A130D1E5}"/>
              </a:ext>
            </a:extLst>
          </p:cNvPr>
          <p:cNvSpPr>
            <a:spLocks noGrp="1"/>
          </p:cNvSpPr>
          <p:nvPr>
            <p:ph idx="1"/>
          </p:nvPr>
        </p:nvSpPr>
        <p:spPr/>
        <p:txBody>
          <a:bodyPr>
            <a:normAutofit/>
          </a:bodyPr>
          <a:lstStyle/>
          <a:p>
            <a:pPr marL="0" indent="0">
              <a:buNone/>
            </a:pPr>
            <a:r>
              <a:rPr lang="en-GB" sz="3200" dirty="0"/>
              <a:t>‘It seems reasonable to expect that future research on the human–machine neural interface, as well as on physical neural networks, memory resistors, and </a:t>
            </a:r>
            <a:r>
              <a:rPr lang="en-GB" sz="3200" dirty="0" err="1"/>
              <a:t>memristive</a:t>
            </a:r>
            <a:r>
              <a:rPr lang="en-GB" sz="3200" dirty="0"/>
              <a:t> systems, for example, will enable the restoration or replacement of more and more parts of the human nervous system using materials such as silicon’. (</a:t>
            </a:r>
            <a:r>
              <a:rPr lang="en-GB" sz="3200" dirty="0" err="1"/>
              <a:t>Grève</a:t>
            </a:r>
            <a:r>
              <a:rPr lang="en-GB" sz="3200" dirty="0"/>
              <a:t> and </a:t>
            </a:r>
            <a:r>
              <a:rPr lang="en-GB" sz="3200" dirty="0" err="1"/>
              <a:t>Xiaoyue</a:t>
            </a:r>
            <a:r>
              <a:rPr lang="en-GB" sz="3200" dirty="0"/>
              <a:t>, 2023). </a:t>
            </a:r>
          </a:p>
          <a:p>
            <a:pPr marL="0" indent="0">
              <a:buNone/>
            </a:pPr>
            <a:endParaRPr lang="en-GB" sz="1600" dirty="0"/>
          </a:p>
          <a:p>
            <a:pPr marL="0" indent="0">
              <a:buNone/>
            </a:pPr>
            <a:endParaRPr lang="en-GB" dirty="0"/>
          </a:p>
        </p:txBody>
      </p:sp>
      <p:sp>
        <p:nvSpPr>
          <p:cNvPr id="4" name="Date Placeholder 3">
            <a:extLst>
              <a:ext uri="{FF2B5EF4-FFF2-40B4-BE49-F238E27FC236}">
                <a16:creationId xmlns:a16="http://schemas.microsoft.com/office/drawing/2014/main" id="{7F47A5AC-69C4-3E7A-3560-C1C1890B456B}"/>
              </a:ext>
            </a:extLst>
          </p:cNvPr>
          <p:cNvSpPr>
            <a:spLocks noGrp="1"/>
          </p:cNvSpPr>
          <p:nvPr>
            <p:ph type="dt" sz="half" idx="10"/>
          </p:nvPr>
        </p:nvSpPr>
        <p:spPr/>
        <p:txBody>
          <a:bodyPr/>
          <a:lstStyle/>
          <a:p>
            <a:fld id="{2BDF3D41-3EDC-4E3A-81F3-27211A516FE0}" type="datetime1">
              <a:rPr lang="en-GB" smtClean="0"/>
              <a:t>12/03/2026</a:t>
            </a:fld>
            <a:endParaRPr lang="en-GB"/>
          </a:p>
        </p:txBody>
      </p:sp>
      <p:sp>
        <p:nvSpPr>
          <p:cNvPr id="5" name="Slide Number Placeholder 4">
            <a:extLst>
              <a:ext uri="{FF2B5EF4-FFF2-40B4-BE49-F238E27FC236}">
                <a16:creationId xmlns:a16="http://schemas.microsoft.com/office/drawing/2014/main" id="{13D996F1-3811-BB50-B0AB-BC67E4B4CE5A}"/>
              </a:ext>
            </a:extLst>
          </p:cNvPr>
          <p:cNvSpPr>
            <a:spLocks noGrp="1"/>
          </p:cNvSpPr>
          <p:nvPr>
            <p:ph type="sldNum" sz="quarter" idx="12"/>
          </p:nvPr>
        </p:nvSpPr>
        <p:spPr/>
        <p:txBody>
          <a:bodyPr/>
          <a:lstStyle/>
          <a:p>
            <a:fld id="{26EB30E1-9F00-4D58-ABE2-76AC8A6453CC}" type="slidenum">
              <a:rPr lang="en-GB" smtClean="0"/>
              <a:t>14</a:t>
            </a:fld>
            <a:endParaRPr lang="en-GB"/>
          </a:p>
        </p:txBody>
      </p:sp>
    </p:spTree>
    <p:extLst>
      <p:ext uri="{BB962C8B-B14F-4D97-AF65-F5344CB8AC3E}">
        <p14:creationId xmlns:p14="http://schemas.microsoft.com/office/powerpoint/2010/main" val="1317865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897DC-D965-C24A-FFA2-2E65CD6F1A51}"/>
              </a:ext>
            </a:extLst>
          </p:cNvPr>
          <p:cNvSpPr>
            <a:spLocks noGrp="1"/>
          </p:cNvSpPr>
          <p:nvPr>
            <p:ph type="title"/>
          </p:nvPr>
        </p:nvSpPr>
        <p:spPr/>
        <p:txBody>
          <a:bodyPr/>
          <a:lstStyle/>
          <a:p>
            <a:r>
              <a:rPr lang="en-GB" dirty="0"/>
              <a:t>Consider…</a:t>
            </a:r>
          </a:p>
        </p:txBody>
      </p:sp>
      <p:sp>
        <p:nvSpPr>
          <p:cNvPr id="3" name="Content Placeholder 2">
            <a:extLst>
              <a:ext uri="{FF2B5EF4-FFF2-40B4-BE49-F238E27FC236}">
                <a16:creationId xmlns:a16="http://schemas.microsoft.com/office/drawing/2014/main" id="{411F3B68-BD0B-9C38-96AA-2F63CA66046E}"/>
              </a:ext>
            </a:extLst>
          </p:cNvPr>
          <p:cNvSpPr>
            <a:spLocks noGrp="1"/>
          </p:cNvSpPr>
          <p:nvPr>
            <p:ph idx="1"/>
          </p:nvPr>
        </p:nvSpPr>
        <p:spPr>
          <a:xfrm>
            <a:off x="684155" y="1453830"/>
            <a:ext cx="10604409" cy="4723133"/>
          </a:xfrm>
        </p:spPr>
        <p:txBody>
          <a:bodyPr>
            <a:normAutofit fontScale="70000" lnSpcReduction="20000"/>
          </a:bodyPr>
          <a:lstStyle/>
          <a:p>
            <a:pPr marL="0" indent="0">
              <a:buNone/>
            </a:pPr>
            <a:r>
              <a:rPr lang="en-GB" dirty="0"/>
              <a:t>‘ A hundred years from now, after a century of steady technological progress, </a:t>
            </a:r>
            <a:r>
              <a:rPr lang="en-GB" dirty="0" err="1"/>
              <a:t>Thesea</a:t>
            </a:r>
            <a:r>
              <a:rPr lang="en-GB" dirty="0"/>
              <a:t>, while still young, begins to suffer from a degenerative disease of the nervous system. </a:t>
            </a:r>
            <a:r>
              <a:rPr lang="en-GB" dirty="0" err="1"/>
              <a:t>Thesea</a:t>
            </a:r>
            <a:r>
              <a:rPr lang="en-GB" dirty="0"/>
              <a:t> is lucky, though, insofar as implant surgery is available to her whenever she needs it. She is lucky too that the intervals between surgeries are long enough that new parts of her nervous system can always be properly integrated – thanks to various kinds of therapy, as well as her system’s continued neuroplasticity – before another part needs to be replaced. How much of </a:t>
            </a:r>
            <a:r>
              <a:rPr lang="en-GB" dirty="0" err="1"/>
              <a:t>Thesea’s</a:t>
            </a:r>
            <a:r>
              <a:rPr lang="en-GB" dirty="0"/>
              <a:t> nervous system would need to be replaced by implants in order for her to be considered a machine rather than a human? Different people will, inevitably, give different answers. Some may consider it necessary that all of </a:t>
            </a:r>
            <a:r>
              <a:rPr lang="en-GB" dirty="0" err="1"/>
              <a:t>Thesea’s</a:t>
            </a:r>
            <a:r>
              <a:rPr lang="en-GB" dirty="0"/>
              <a:t> nervous system, including her brain and spinal cord, or even her whole body, be replaced before we call her a machine. Either way, the transformative principle remains the same, so that anyone who accepts recent advances in prosthetics as proof that parts of the human nervous system can be restored using a material such as silicon should, on this basis, be able to agree that </a:t>
            </a:r>
            <a:r>
              <a:rPr lang="en-GB" dirty="0" err="1"/>
              <a:t>Thesea</a:t>
            </a:r>
            <a:r>
              <a:rPr lang="en-GB" dirty="0"/>
              <a:t> could eventually become a machine. Moreover, they will be able to accept that </a:t>
            </a:r>
            <a:r>
              <a:rPr lang="en-GB" dirty="0" err="1"/>
              <a:t>Thesea</a:t>
            </a:r>
            <a:r>
              <a:rPr lang="en-GB" dirty="0"/>
              <a:t> will eventually become a machine that is conscious just like humans are (or, at any rate, just like </a:t>
            </a:r>
            <a:r>
              <a:rPr lang="en-GB" dirty="0" err="1"/>
              <a:t>Thesea</a:t>
            </a:r>
            <a:r>
              <a:rPr lang="en-GB" dirty="0"/>
              <a:t> used to be).’  (</a:t>
            </a:r>
            <a:r>
              <a:rPr lang="en-GB" dirty="0" err="1"/>
              <a:t>Grève</a:t>
            </a:r>
            <a:r>
              <a:rPr lang="en-GB" dirty="0"/>
              <a:t> and </a:t>
            </a:r>
            <a:r>
              <a:rPr lang="en-GB" dirty="0" err="1"/>
              <a:t>Xiaoyue</a:t>
            </a:r>
            <a:r>
              <a:rPr lang="en-GB" dirty="0"/>
              <a:t>, 2023). </a:t>
            </a:r>
          </a:p>
          <a:p>
            <a:pPr marL="0" indent="0" algn="ctr">
              <a:buNone/>
            </a:pPr>
            <a:r>
              <a:rPr lang="en-GB" b="1" dirty="0"/>
              <a:t>Do you agree? </a:t>
            </a:r>
          </a:p>
          <a:p>
            <a:pPr marL="0" indent="0" algn="ctr">
              <a:buNone/>
            </a:pPr>
            <a:r>
              <a:rPr lang="en-GB" b="1" dirty="0"/>
              <a:t>Problems</a:t>
            </a:r>
          </a:p>
          <a:p>
            <a:pPr marL="0" indent="0" algn="ctr">
              <a:buNone/>
            </a:pPr>
            <a:r>
              <a:rPr lang="en-GB" i="1" dirty="0">
                <a:hlinkClick r:id="rId2">
                  <a:extLst>
                    <a:ext uri="{A12FA001-AC4F-418D-AE19-62706E023703}">
                      <ahyp:hlinkClr xmlns:ahyp="http://schemas.microsoft.com/office/drawing/2018/hyperlinkcolor" val="tx"/>
                    </a:ext>
                  </a:extLst>
                </a:hlinkClick>
              </a:rPr>
              <a:t>For further reading around this topic, see Issue 155 | Philosophy Now</a:t>
            </a:r>
            <a:endParaRPr lang="en-GB" b="1" i="1" dirty="0"/>
          </a:p>
          <a:p>
            <a:endParaRPr lang="en-GB" dirty="0"/>
          </a:p>
        </p:txBody>
      </p:sp>
      <p:sp>
        <p:nvSpPr>
          <p:cNvPr id="4" name="Date Placeholder 3">
            <a:extLst>
              <a:ext uri="{FF2B5EF4-FFF2-40B4-BE49-F238E27FC236}">
                <a16:creationId xmlns:a16="http://schemas.microsoft.com/office/drawing/2014/main" id="{5D6AC8D3-F92E-EB33-217D-5B7561754042}"/>
              </a:ext>
            </a:extLst>
          </p:cNvPr>
          <p:cNvSpPr>
            <a:spLocks noGrp="1"/>
          </p:cNvSpPr>
          <p:nvPr>
            <p:ph type="dt" sz="half" idx="10"/>
          </p:nvPr>
        </p:nvSpPr>
        <p:spPr/>
        <p:txBody>
          <a:bodyPr/>
          <a:lstStyle/>
          <a:p>
            <a:fld id="{2BDF3D41-3EDC-4E3A-81F3-27211A516FE0}" type="datetime1">
              <a:rPr lang="en-GB" smtClean="0"/>
              <a:t>12/03/2026</a:t>
            </a:fld>
            <a:endParaRPr lang="en-GB"/>
          </a:p>
        </p:txBody>
      </p:sp>
      <p:sp>
        <p:nvSpPr>
          <p:cNvPr id="5" name="Slide Number Placeholder 4">
            <a:extLst>
              <a:ext uri="{FF2B5EF4-FFF2-40B4-BE49-F238E27FC236}">
                <a16:creationId xmlns:a16="http://schemas.microsoft.com/office/drawing/2014/main" id="{D6A8F605-5B60-4B86-17C5-5A26FB7C9304}"/>
              </a:ext>
            </a:extLst>
          </p:cNvPr>
          <p:cNvSpPr>
            <a:spLocks noGrp="1"/>
          </p:cNvSpPr>
          <p:nvPr>
            <p:ph type="sldNum" sz="quarter" idx="12"/>
          </p:nvPr>
        </p:nvSpPr>
        <p:spPr/>
        <p:txBody>
          <a:bodyPr/>
          <a:lstStyle/>
          <a:p>
            <a:fld id="{26EB30E1-9F00-4D58-ABE2-76AC8A6453CC}" type="slidenum">
              <a:rPr lang="en-GB" smtClean="0"/>
              <a:t>15</a:t>
            </a:fld>
            <a:endParaRPr lang="en-GB"/>
          </a:p>
        </p:txBody>
      </p:sp>
    </p:spTree>
    <p:extLst>
      <p:ext uri="{BB962C8B-B14F-4D97-AF65-F5344CB8AC3E}">
        <p14:creationId xmlns:p14="http://schemas.microsoft.com/office/powerpoint/2010/main" val="24715527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6EB88-88B6-D529-C569-C0470C2952F9}"/>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4FF6403A-CEB5-7CD6-8EC8-CC58B01ADC80}"/>
              </a:ext>
            </a:extLst>
          </p:cNvPr>
          <p:cNvSpPr>
            <a:spLocks noGrp="1"/>
          </p:cNvSpPr>
          <p:nvPr>
            <p:ph idx="1"/>
          </p:nvPr>
        </p:nvSpPr>
        <p:spPr/>
        <p:txBody>
          <a:bodyPr>
            <a:normAutofit fontScale="40000" lnSpcReduction="20000"/>
          </a:bodyPr>
          <a:lstStyle/>
          <a:p>
            <a:r>
              <a:rPr lang="en-US" dirty="0"/>
              <a:t>Nagel [1974], ‘What is it like to be a bat?’, reprinted in Crane and Farkas, </a:t>
            </a:r>
            <a:r>
              <a:rPr lang="en-US" i="1" dirty="0"/>
              <a:t>Metaphysics: a guide and anthology</a:t>
            </a:r>
            <a:r>
              <a:rPr lang="en-US" dirty="0"/>
              <a:t> (Oxford: Oxford University Press, 2004), pp.648-58. </a:t>
            </a:r>
            <a:endParaRPr lang="en-GB" dirty="0"/>
          </a:p>
          <a:p>
            <a:r>
              <a:rPr lang="en-US" dirty="0"/>
              <a:t>Robert Lurz, ‘A Defense of First-Order </a:t>
            </a:r>
            <a:r>
              <a:rPr lang="en-US" dirty="0" err="1"/>
              <a:t>Representationalist</a:t>
            </a:r>
            <a:r>
              <a:rPr lang="en-US" dirty="0"/>
              <a:t> Theories of Mental-State Consciousness’,  </a:t>
            </a:r>
            <a:r>
              <a:rPr lang="en-US" i="1" dirty="0"/>
              <a:t>Psyche</a:t>
            </a:r>
            <a:r>
              <a:rPr lang="en-US" dirty="0"/>
              <a:t>, 6(1), 2000. </a:t>
            </a:r>
            <a:endParaRPr lang="en-GB" dirty="0"/>
          </a:p>
          <a:p>
            <a:r>
              <a:rPr lang="en-GB" dirty="0"/>
              <a:t>Robert Lurz, ‘Animal Minds’, </a:t>
            </a:r>
            <a:r>
              <a:rPr lang="en-GB" i="1" dirty="0"/>
              <a:t>Internet </a:t>
            </a:r>
            <a:r>
              <a:rPr lang="en-GB" i="1" dirty="0" err="1"/>
              <a:t>Encyclopedia</a:t>
            </a:r>
            <a:r>
              <a:rPr lang="en-GB" i="1" dirty="0"/>
              <a:t> of Philosophy</a:t>
            </a:r>
            <a:r>
              <a:rPr lang="en-GB" dirty="0"/>
              <a:t>, 2009, accessed at </a:t>
            </a:r>
            <a:r>
              <a:rPr lang="en-GB" u="sng" dirty="0">
                <a:hlinkClick r:id="rId2">
                  <a:extLst>
                    <a:ext uri="{A12FA001-AC4F-418D-AE19-62706E023703}">
                      <ahyp:hlinkClr xmlns:ahyp="http://schemas.microsoft.com/office/drawing/2018/hyperlinkcolor" val="tx"/>
                    </a:ext>
                  </a:extLst>
                </a:hlinkClick>
              </a:rPr>
              <a:t>http://www.iep.utm.edu/ani-mind/#SH2b</a:t>
            </a:r>
            <a:r>
              <a:rPr lang="en-GB" dirty="0"/>
              <a:t>, on 29/07/13. </a:t>
            </a:r>
          </a:p>
          <a:p>
            <a:r>
              <a:rPr lang="en-GB" dirty="0"/>
              <a:t>C. Allen, and M. </a:t>
            </a:r>
            <a:r>
              <a:rPr lang="en-GB" dirty="0" err="1"/>
              <a:t>Bekoff</a:t>
            </a:r>
            <a:r>
              <a:rPr lang="en-GB" dirty="0"/>
              <a:t>, </a:t>
            </a:r>
            <a:r>
              <a:rPr lang="en-GB" i="1" dirty="0"/>
              <a:t>Species of Mind</a:t>
            </a:r>
            <a:r>
              <a:rPr lang="en-GB" dirty="0"/>
              <a:t> (Cambridge, MA: MIT Press, 1997). </a:t>
            </a:r>
          </a:p>
          <a:p>
            <a:r>
              <a:rPr lang="en-GB" dirty="0"/>
              <a:t>Colin Allen, ‘Animal Consciousness’, </a:t>
            </a:r>
            <a:r>
              <a:rPr lang="en-GB" i="1" dirty="0"/>
              <a:t>The Stanford </a:t>
            </a:r>
            <a:r>
              <a:rPr lang="en-GB" i="1" dirty="0" err="1"/>
              <a:t>Encyclopedia</a:t>
            </a:r>
            <a:r>
              <a:rPr lang="en-GB" i="1" dirty="0"/>
              <a:t> of Philosophy,</a:t>
            </a:r>
            <a:r>
              <a:rPr lang="en-GB" dirty="0"/>
              <a:t> 2011 </a:t>
            </a:r>
            <a:r>
              <a:rPr lang="en-GB" dirty="0" err="1"/>
              <a:t>edn</a:t>
            </a:r>
            <a:r>
              <a:rPr lang="en-GB" dirty="0"/>
              <a:t>., Edward N. Zalta (ed.), accessed at: </a:t>
            </a:r>
            <a:r>
              <a:rPr lang="en-GB" u="sng" dirty="0">
                <a:hlinkClick r:id="rId3">
                  <a:extLst>
                    <a:ext uri="{A12FA001-AC4F-418D-AE19-62706E023703}">
                      <ahyp:hlinkClr xmlns:ahyp="http://schemas.microsoft.com/office/drawing/2018/hyperlinkcolor" val="tx"/>
                    </a:ext>
                  </a:extLst>
                </a:hlinkClick>
              </a:rPr>
              <a:t>http://plato.stanford.edu/archives/win2011/entries/consciousness-animal</a:t>
            </a:r>
            <a:r>
              <a:rPr lang="en-GB" dirty="0"/>
              <a:t>, on 29/07/13. </a:t>
            </a:r>
          </a:p>
          <a:p>
            <a:r>
              <a:rPr lang="en-GB" dirty="0"/>
              <a:t>Peter Carruthers, ‘Higher-Order Theories of Consciousness’, </a:t>
            </a:r>
            <a:r>
              <a:rPr lang="en-GB" i="1" dirty="0"/>
              <a:t>The Stanford </a:t>
            </a:r>
            <a:r>
              <a:rPr lang="en-GB" i="1" dirty="0" err="1"/>
              <a:t>Encyclopedia</a:t>
            </a:r>
            <a:r>
              <a:rPr lang="en-GB" i="1" dirty="0"/>
              <a:t> of Philosophy, </a:t>
            </a:r>
            <a:r>
              <a:rPr lang="en-GB" dirty="0"/>
              <a:t>2011 </a:t>
            </a:r>
            <a:r>
              <a:rPr lang="en-GB" dirty="0" err="1"/>
              <a:t>edn</a:t>
            </a:r>
            <a:r>
              <a:rPr lang="en-GB" dirty="0"/>
              <a:t>., Edward N. Zalta (ed.), accessed at: </a:t>
            </a:r>
            <a:r>
              <a:rPr lang="en-GB" u="sng" dirty="0">
                <a:hlinkClick r:id="rId4">
                  <a:extLst>
                    <a:ext uri="{A12FA001-AC4F-418D-AE19-62706E023703}">
                      <ahyp:hlinkClr xmlns:ahyp="http://schemas.microsoft.com/office/drawing/2018/hyperlinkcolor" val="tx"/>
                    </a:ext>
                  </a:extLst>
                </a:hlinkClick>
              </a:rPr>
              <a:t>http://plato.stanford.edu/archives/fall2011/entries/consciousness-higher</a:t>
            </a:r>
            <a:r>
              <a:rPr lang="en-GB" dirty="0"/>
              <a:t>, on 28/07/13.</a:t>
            </a:r>
          </a:p>
          <a:p>
            <a:r>
              <a:rPr lang="en-US" dirty="0"/>
              <a:t>Carruthers,</a:t>
            </a:r>
            <a:r>
              <a:rPr lang="en-US" b="1" dirty="0"/>
              <a:t> </a:t>
            </a:r>
            <a:r>
              <a:rPr lang="en-GB" dirty="0"/>
              <a:t>‘Natural Theories of Consciousness’, </a:t>
            </a:r>
            <a:r>
              <a:rPr lang="en-GB" i="1" dirty="0"/>
              <a:t>European Journal of Philosophy</a:t>
            </a:r>
            <a:r>
              <a:rPr lang="en-GB" dirty="0"/>
              <a:t>, 6, 1998a, 203-22. </a:t>
            </a:r>
          </a:p>
          <a:p>
            <a:r>
              <a:rPr lang="en-GB" dirty="0"/>
              <a:t>Carruthers, ‘Animal Subjectivity’, </a:t>
            </a:r>
            <a:r>
              <a:rPr lang="en-GB" i="1" dirty="0"/>
              <a:t>Psyche</a:t>
            </a:r>
            <a:r>
              <a:rPr lang="en-GB" dirty="0"/>
              <a:t>, 4 (3), 1998b.</a:t>
            </a:r>
          </a:p>
          <a:p>
            <a:r>
              <a:rPr lang="en-GB" dirty="0"/>
              <a:t>Carruthers, </a:t>
            </a:r>
            <a:r>
              <a:rPr lang="en-GB" i="1" dirty="0"/>
              <a:t>Phenomenal Consciousness: A naturalistic theory</a:t>
            </a:r>
            <a:r>
              <a:rPr lang="en-GB" dirty="0"/>
              <a:t> (Cambridge: Cambridge University Press, 2000). </a:t>
            </a:r>
          </a:p>
          <a:p>
            <a:r>
              <a:rPr lang="en-US" dirty="0"/>
              <a:t>Carruthers, </a:t>
            </a:r>
            <a:r>
              <a:rPr lang="en-US" i="1" dirty="0"/>
              <a:t>Language, thought and consciousness: An essay in philosophical psychology </a:t>
            </a:r>
            <a:r>
              <a:rPr lang="en-US" dirty="0"/>
              <a:t>(Cambridge: Cambridge University Press, 1996). </a:t>
            </a:r>
            <a:endParaRPr lang="en-GB" dirty="0"/>
          </a:p>
          <a:p>
            <a:r>
              <a:rPr lang="en-US" dirty="0"/>
              <a:t>D. </a:t>
            </a:r>
            <a:r>
              <a:rPr lang="en-GB" dirty="0"/>
              <a:t>Jamieson, and M. </a:t>
            </a:r>
            <a:r>
              <a:rPr lang="en-GB" dirty="0" err="1"/>
              <a:t>Bekoff</a:t>
            </a:r>
            <a:r>
              <a:rPr lang="en-GB" dirty="0"/>
              <a:t>, ‘Carruthers on Nonconscious Experience’, </a:t>
            </a:r>
            <a:r>
              <a:rPr lang="en-GB" i="1" dirty="0"/>
              <a:t>Analysis</a:t>
            </a:r>
            <a:r>
              <a:rPr lang="en-GB" dirty="0"/>
              <a:t>, 52 (1), 1992, 23-28. </a:t>
            </a:r>
          </a:p>
          <a:p>
            <a:r>
              <a:rPr lang="en-US" dirty="0"/>
              <a:t>F. </a:t>
            </a:r>
            <a:r>
              <a:rPr lang="en-US" dirty="0" err="1"/>
              <a:t>Dretske</a:t>
            </a:r>
            <a:r>
              <a:rPr lang="en-US" dirty="0"/>
              <a:t>, </a:t>
            </a:r>
            <a:r>
              <a:rPr lang="en-US" i="1" dirty="0"/>
              <a:t>Naturalizing the Mind</a:t>
            </a:r>
            <a:r>
              <a:rPr lang="en-US" dirty="0"/>
              <a:t> (Cambridge, MA: MIT Press, 1995). </a:t>
            </a:r>
            <a:endParaRPr lang="en-GB" dirty="0"/>
          </a:p>
          <a:p>
            <a:r>
              <a:rPr lang="en-US" dirty="0"/>
              <a:t>M. Tye, </a:t>
            </a:r>
            <a:r>
              <a:rPr lang="en-US" i="1" dirty="0"/>
              <a:t>Ten Problems of Consciousness</a:t>
            </a:r>
            <a:r>
              <a:rPr lang="en-US" dirty="0"/>
              <a:t>. Cambridge, Mass.: MIT Press, 1995). </a:t>
            </a:r>
          </a:p>
          <a:p>
            <a:r>
              <a:rPr lang="en-GB" dirty="0"/>
              <a:t>Putnam, ‘Mental States as Functional States: Hilary Putnam, </a:t>
            </a:r>
            <a:r>
              <a:rPr lang="en-GB" i="1" dirty="0"/>
              <a:t>Psychological Predicates</a:t>
            </a:r>
            <a:r>
              <a:rPr lang="en-GB" dirty="0"/>
              <a:t>’ (an extract from Putnam’s ‘The Nature of Mental States’ [1975]), in Cottingham (ed.), </a:t>
            </a:r>
            <a:r>
              <a:rPr lang="en-GB" i="1" dirty="0"/>
              <a:t>Western Philosophy</a:t>
            </a:r>
            <a:r>
              <a:rPr lang="en-GB" dirty="0"/>
              <a:t>: </a:t>
            </a:r>
            <a:r>
              <a:rPr lang="en-GB" i="1" dirty="0"/>
              <a:t>an anthology</a:t>
            </a:r>
            <a:r>
              <a:rPr lang="en-GB" dirty="0"/>
              <a:t> (Oxford: Blackwell, 2008), pp.256-62.</a:t>
            </a:r>
          </a:p>
          <a:p>
            <a:r>
              <a:rPr lang="en-GB" dirty="0"/>
              <a:t>Sebastian Sunday </a:t>
            </a:r>
            <a:r>
              <a:rPr lang="en-GB" dirty="0" err="1"/>
              <a:t>Grève</a:t>
            </a:r>
            <a:r>
              <a:rPr lang="en-GB" dirty="0"/>
              <a:t> and Yu </a:t>
            </a:r>
            <a:r>
              <a:rPr lang="en-GB" dirty="0" err="1"/>
              <a:t>Xiaoyue</a:t>
            </a:r>
            <a:r>
              <a:rPr lang="en-GB" dirty="0"/>
              <a:t>, ‘Can Machines Be Conscious?’ </a:t>
            </a:r>
            <a:r>
              <a:rPr lang="en-GB" i="1" dirty="0"/>
              <a:t>Philosophy Now</a:t>
            </a:r>
            <a:r>
              <a:rPr lang="en-GB" dirty="0"/>
              <a:t>, 155, 2023. [Accessed 12/03/2026]</a:t>
            </a:r>
          </a:p>
          <a:p>
            <a:endParaRPr lang="en-GB" dirty="0"/>
          </a:p>
          <a:p>
            <a:endParaRPr lang="en-GB" dirty="0"/>
          </a:p>
          <a:p>
            <a:pPr marL="0" indent="0">
              <a:buNone/>
            </a:pPr>
            <a:endParaRPr lang="en-GB" dirty="0"/>
          </a:p>
          <a:p>
            <a:endParaRPr lang="en-GB" dirty="0">
              <a:solidFill>
                <a:srgbClr val="FF0000"/>
              </a:solidFill>
            </a:endParaRPr>
          </a:p>
          <a:p>
            <a:endParaRPr lang="en-GB" dirty="0"/>
          </a:p>
        </p:txBody>
      </p:sp>
      <p:sp>
        <p:nvSpPr>
          <p:cNvPr id="4" name="Date Placeholder 3">
            <a:extLst>
              <a:ext uri="{FF2B5EF4-FFF2-40B4-BE49-F238E27FC236}">
                <a16:creationId xmlns:a16="http://schemas.microsoft.com/office/drawing/2014/main" id="{53DED2C0-436F-DEFF-3FFE-217BCABEB783}"/>
              </a:ext>
            </a:extLst>
          </p:cNvPr>
          <p:cNvSpPr>
            <a:spLocks noGrp="1"/>
          </p:cNvSpPr>
          <p:nvPr>
            <p:ph type="dt" sz="half" idx="10"/>
          </p:nvPr>
        </p:nvSpPr>
        <p:spPr/>
        <p:txBody>
          <a:bodyPr/>
          <a:lstStyle/>
          <a:p>
            <a:fld id="{DABD4F0B-B8AB-4BF6-ADA1-8E9ADA58D847}" type="datetime1">
              <a:rPr lang="en-GB" smtClean="0"/>
              <a:t>12/03/2026</a:t>
            </a:fld>
            <a:endParaRPr lang="en-GB"/>
          </a:p>
        </p:txBody>
      </p:sp>
      <p:sp>
        <p:nvSpPr>
          <p:cNvPr id="5" name="Slide Number Placeholder 4">
            <a:extLst>
              <a:ext uri="{FF2B5EF4-FFF2-40B4-BE49-F238E27FC236}">
                <a16:creationId xmlns:a16="http://schemas.microsoft.com/office/drawing/2014/main" id="{6E4A2CC4-BF1A-12EE-5010-772DACB1A958}"/>
              </a:ext>
            </a:extLst>
          </p:cNvPr>
          <p:cNvSpPr>
            <a:spLocks noGrp="1"/>
          </p:cNvSpPr>
          <p:nvPr>
            <p:ph type="sldNum" sz="quarter" idx="12"/>
          </p:nvPr>
        </p:nvSpPr>
        <p:spPr/>
        <p:txBody>
          <a:bodyPr/>
          <a:lstStyle/>
          <a:p>
            <a:fld id="{26EB30E1-9F00-4D58-ABE2-76AC8A6453CC}" type="slidenum">
              <a:rPr lang="en-GB" smtClean="0"/>
              <a:t>16</a:t>
            </a:fld>
            <a:endParaRPr lang="en-GB"/>
          </a:p>
        </p:txBody>
      </p:sp>
    </p:spTree>
    <p:extLst>
      <p:ext uri="{BB962C8B-B14F-4D97-AF65-F5344CB8AC3E}">
        <p14:creationId xmlns:p14="http://schemas.microsoft.com/office/powerpoint/2010/main" val="21794551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A1BBC-4C9D-42BA-97B4-C2878FD4FE5F}"/>
              </a:ext>
            </a:extLst>
          </p:cNvPr>
          <p:cNvSpPr>
            <a:spLocks noGrp="1"/>
          </p:cNvSpPr>
          <p:nvPr>
            <p:ph type="title"/>
          </p:nvPr>
        </p:nvSpPr>
        <p:spPr/>
        <p:txBody>
          <a:bodyPr/>
          <a:lstStyle/>
          <a:p>
            <a:r>
              <a:rPr lang="en-GB" dirty="0"/>
              <a:t>Jonathan Birch (LSE)</a:t>
            </a:r>
          </a:p>
        </p:txBody>
      </p:sp>
      <p:sp>
        <p:nvSpPr>
          <p:cNvPr id="3" name="Content Placeholder 2">
            <a:extLst>
              <a:ext uri="{FF2B5EF4-FFF2-40B4-BE49-F238E27FC236}">
                <a16:creationId xmlns:a16="http://schemas.microsoft.com/office/drawing/2014/main" id="{FA0E5263-EE7A-E28B-8E60-2BD8FADD94BA}"/>
              </a:ext>
            </a:extLst>
          </p:cNvPr>
          <p:cNvSpPr>
            <a:spLocks noGrp="1"/>
          </p:cNvSpPr>
          <p:nvPr>
            <p:ph idx="1"/>
          </p:nvPr>
        </p:nvSpPr>
        <p:spPr/>
        <p:txBody>
          <a:bodyPr/>
          <a:lstStyle/>
          <a:p>
            <a:r>
              <a:rPr lang="en-GB" dirty="0">
                <a:hlinkClick r:id="rId2"/>
              </a:rPr>
              <a:t>Can AI be conscious? Part 4 #Philosophy #Feeling </a:t>
            </a:r>
            <a:r>
              <a:rPr lang="en-GB">
                <a:hlinkClick r:id="rId2"/>
              </a:rPr>
              <a:t>#LSE</a:t>
            </a:r>
            <a:endParaRPr lang="en-GB"/>
          </a:p>
          <a:p>
            <a:pPr marL="0" indent="0">
              <a:buNone/>
            </a:pPr>
            <a:endParaRPr lang="en-GB" dirty="0"/>
          </a:p>
          <a:p>
            <a:r>
              <a:rPr lang="en-GB" dirty="0">
                <a:hlinkClick r:id="rId3"/>
              </a:rPr>
              <a:t>How AI is helping - and harming - animals: Video and Podcast available! – LSE</a:t>
            </a:r>
            <a:r>
              <a:rPr lang="en-GB" dirty="0"/>
              <a:t> – This may be of interest as a further resource. </a:t>
            </a:r>
          </a:p>
        </p:txBody>
      </p:sp>
      <p:sp>
        <p:nvSpPr>
          <p:cNvPr id="4" name="Date Placeholder 3">
            <a:extLst>
              <a:ext uri="{FF2B5EF4-FFF2-40B4-BE49-F238E27FC236}">
                <a16:creationId xmlns:a16="http://schemas.microsoft.com/office/drawing/2014/main" id="{E83D7B4F-19A6-C3C4-8AC9-DFE5CC1F0317}"/>
              </a:ext>
            </a:extLst>
          </p:cNvPr>
          <p:cNvSpPr>
            <a:spLocks noGrp="1"/>
          </p:cNvSpPr>
          <p:nvPr>
            <p:ph type="dt" sz="half" idx="10"/>
          </p:nvPr>
        </p:nvSpPr>
        <p:spPr/>
        <p:txBody>
          <a:bodyPr/>
          <a:lstStyle/>
          <a:p>
            <a:fld id="{2BDF3D41-3EDC-4E3A-81F3-27211A516FE0}" type="datetime1">
              <a:rPr lang="en-GB" smtClean="0"/>
              <a:t>12/03/2026</a:t>
            </a:fld>
            <a:endParaRPr lang="en-GB"/>
          </a:p>
        </p:txBody>
      </p:sp>
      <p:sp>
        <p:nvSpPr>
          <p:cNvPr id="5" name="Slide Number Placeholder 4">
            <a:extLst>
              <a:ext uri="{FF2B5EF4-FFF2-40B4-BE49-F238E27FC236}">
                <a16:creationId xmlns:a16="http://schemas.microsoft.com/office/drawing/2014/main" id="{E813198F-0606-253D-3E97-72146B7DE202}"/>
              </a:ext>
            </a:extLst>
          </p:cNvPr>
          <p:cNvSpPr>
            <a:spLocks noGrp="1"/>
          </p:cNvSpPr>
          <p:nvPr>
            <p:ph type="sldNum" sz="quarter" idx="12"/>
          </p:nvPr>
        </p:nvSpPr>
        <p:spPr/>
        <p:txBody>
          <a:bodyPr/>
          <a:lstStyle/>
          <a:p>
            <a:fld id="{26EB30E1-9F00-4D58-ABE2-76AC8A6453CC}" type="slidenum">
              <a:rPr lang="en-GB" smtClean="0"/>
              <a:t>17</a:t>
            </a:fld>
            <a:endParaRPr lang="en-GB"/>
          </a:p>
        </p:txBody>
      </p:sp>
    </p:spTree>
    <p:extLst>
      <p:ext uri="{BB962C8B-B14F-4D97-AF65-F5344CB8AC3E}">
        <p14:creationId xmlns:p14="http://schemas.microsoft.com/office/powerpoint/2010/main" val="1010752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2469</Words>
  <Application>Microsoft Office PowerPoint</Application>
  <PresentationFormat>Widescreen</PresentationFormat>
  <Paragraphs>116</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Mind, Matter and AI</vt:lpstr>
      <vt:lpstr>PowerPoint Presentation</vt:lpstr>
      <vt:lpstr>The Cosmic eye</vt:lpstr>
      <vt:lpstr>Consciousness – the hard problem</vt:lpstr>
      <vt:lpstr>What it is like to be a bat? </vt:lpstr>
      <vt:lpstr>The ‘what is it like’ of subjective experience</vt:lpstr>
      <vt:lpstr>‘Other species of mind’ (Allen and Bekoff, 1997)</vt:lpstr>
      <vt:lpstr>But… </vt:lpstr>
      <vt:lpstr>FOT</vt:lpstr>
      <vt:lpstr>But… </vt:lpstr>
      <vt:lpstr>Robert Lurz</vt:lpstr>
      <vt:lpstr>Multiple Realisability</vt:lpstr>
      <vt:lpstr>Turing Machine analogy</vt:lpstr>
      <vt:lpstr>Robotics and biological engineering</vt:lpstr>
      <vt:lpstr>Consider…</vt:lpstr>
      <vt:lpstr>References </vt:lpstr>
      <vt:lpstr>Jonathan Birch (LSE)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Rebekah Humphreys</dc:creator>
  <cp:lastModifiedBy>Rebekah Humphreys</cp:lastModifiedBy>
  <cp:revision>1</cp:revision>
  <dcterms:created xsi:type="dcterms:W3CDTF">2026-03-12T07:14:14Z</dcterms:created>
  <dcterms:modified xsi:type="dcterms:W3CDTF">2026-03-12T08:10:10Z</dcterms:modified>
</cp:coreProperties>
</file>