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8" r:id="rId2"/>
    <p:sldId id="260"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9B29BA-9066-4110-B5C8-BF6409C1B40B}" type="datetimeFigureOut">
              <a:rPr lang="en-GB" smtClean="0"/>
              <a:t>26/03/2018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EBC05F-0C4A-47F1-A87F-F0C3282AE808}" type="slidenum">
              <a:rPr lang="en-GB" smtClean="0"/>
              <a:t>‹#›</a:t>
            </a:fld>
            <a:endParaRPr lang="en-GB"/>
          </a:p>
        </p:txBody>
      </p:sp>
    </p:spTree>
    <p:extLst>
      <p:ext uri="{BB962C8B-B14F-4D97-AF65-F5344CB8AC3E}">
        <p14:creationId xmlns:p14="http://schemas.microsoft.com/office/powerpoint/2010/main" val="3519512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B4A9DA5-026A-45D1-9835-AE167F0D9441}" type="slidenum">
              <a:rPr lang="en-GB" altLang="en-US" smtClean="0">
                <a:solidFill>
                  <a:srgbClr val="000000"/>
                </a:solidFill>
              </a:rPr>
              <a:pPr/>
              <a:t>1</a:t>
            </a:fld>
            <a:endParaRPr lang="en-GB" altLang="en-US" smtClean="0">
              <a:solidFill>
                <a:srgbClr val="000000"/>
              </a:solidFill>
            </a:endParaRPr>
          </a:p>
        </p:txBody>
      </p:sp>
    </p:spTree>
    <p:extLst>
      <p:ext uri="{BB962C8B-B14F-4D97-AF65-F5344CB8AC3E}">
        <p14:creationId xmlns:p14="http://schemas.microsoft.com/office/powerpoint/2010/main" val="3691350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a:xfrm>
            <a:off x="243418" y="182564"/>
            <a:ext cx="11705167" cy="6492875"/>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5" name="Straight Connector 4"/>
          <p:cNvCxnSpPr/>
          <p:nvPr/>
        </p:nvCxnSpPr>
        <p:spPr>
          <a:xfrm>
            <a:off x="1979084" y="3733800"/>
            <a:ext cx="8229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6000" b="1" cap="all" baseline="0">
                <a:ln w="15875">
                  <a:solidFill>
                    <a:schemeClr val="bg1"/>
                  </a:solidFill>
                </a:ln>
                <a:solidFill>
                  <a:schemeClr val="accent1"/>
                </a:solidFill>
                <a:effectLst>
                  <a:outerShdw dist="38100" dir="2700000" algn="tl" rotWithShape="0">
                    <a:schemeClr val="accent1"/>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09531" y="3869636"/>
            <a:ext cx="8767860" cy="1388165"/>
          </a:xfrm>
        </p:spPr>
        <p:txBody>
          <a:bodyPr>
            <a:normAutofit/>
          </a:bodyPr>
          <a:lstStyle>
            <a:lvl1pPr marL="0" indent="0" algn="ctr">
              <a:spcBef>
                <a:spcPts val="1000"/>
              </a:spcBef>
              <a:buNone/>
              <a:defRPr sz="1800">
                <a:solidFill>
                  <a:schemeClr val="accent1"/>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solidFill>
                  <a:srgbClr val="DF5327"/>
                </a:solidFill>
              </a:defRPr>
            </a:lvl1pPr>
          </a:lstStyle>
          <a:p>
            <a:pPr>
              <a:defRPr/>
            </a:pPr>
            <a:endParaRPr lang="en-GB" altLang="en-US"/>
          </a:p>
        </p:txBody>
      </p:sp>
      <p:sp>
        <p:nvSpPr>
          <p:cNvPr id="7" name="Footer Placeholder 4"/>
          <p:cNvSpPr>
            <a:spLocks noGrp="1"/>
          </p:cNvSpPr>
          <p:nvPr>
            <p:ph type="ftr" sz="quarter" idx="11"/>
          </p:nvPr>
        </p:nvSpPr>
        <p:spPr/>
        <p:txBody>
          <a:bodyPr/>
          <a:lstStyle>
            <a:lvl1pPr>
              <a:defRPr>
                <a:solidFill>
                  <a:srgbClr val="DF5327"/>
                </a:solidFill>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solidFill>
                  <a:srgbClr val="DF5327"/>
                </a:solidFill>
              </a:defRPr>
            </a:lvl1pPr>
          </a:lstStyle>
          <a:p>
            <a:pPr>
              <a:defRPr/>
            </a:pPr>
            <a:fld id="{E3C9FFDD-224D-490B-845E-86AD5BA3964B}" type="slidenum">
              <a:rPr lang="en-GB" altLang="en-US"/>
              <a:pPr>
                <a:defRPr/>
              </a:pPr>
              <a:t>‹#›</a:t>
            </a:fld>
            <a:endParaRPr lang="en-GB" altLang="en-US"/>
          </a:p>
        </p:txBody>
      </p:sp>
    </p:spTree>
    <p:extLst>
      <p:ext uri="{BB962C8B-B14F-4D97-AF65-F5344CB8AC3E}">
        <p14:creationId xmlns:p14="http://schemas.microsoft.com/office/powerpoint/2010/main" val="2344126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EA994E3-DBC3-4622-9144-2C2201D1B1E2}" type="slidenum">
              <a:rPr lang="en-GB" altLang="en-US"/>
              <a:pPr>
                <a:defRPr/>
              </a:pPr>
              <a:t>‹#›</a:t>
            </a:fld>
            <a:endParaRPr lang="en-GB" altLang="en-US"/>
          </a:p>
        </p:txBody>
      </p:sp>
    </p:spTree>
    <p:extLst>
      <p:ext uri="{BB962C8B-B14F-4D97-AF65-F5344CB8AC3E}">
        <p14:creationId xmlns:p14="http://schemas.microsoft.com/office/powerpoint/2010/main" val="1583658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p:cNvCxnSpPr/>
          <p:nvPr/>
        </p:nvCxnSpPr>
        <p:spPr>
          <a:xfrm>
            <a:off x="1981200" y="4021138"/>
            <a:ext cx="8229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lang="en-US" sz="6000" b="1" kern="1200" cap="all" baseline="0" dirty="0">
                <a:ln w="15875">
                  <a:solidFill>
                    <a:schemeClr val="bg1"/>
                  </a:solidFill>
                </a:ln>
                <a:solidFill>
                  <a:schemeClr val="accent1"/>
                </a:solidFill>
                <a:effectLst>
                  <a:outerShdw dist="38100" dir="2700000" algn="tl" rotWithShape="0">
                    <a:schemeClr val="accent1"/>
                  </a:outerShdw>
                </a:effectLst>
                <a:latin typeface="+mj-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22D8FF2-52B3-439A-B89F-97391452E6D4}" type="slidenum">
              <a:rPr lang="en-GB" altLang="en-US"/>
              <a:pPr>
                <a:defRPr/>
              </a:pPr>
              <a:t>‹#›</a:t>
            </a:fld>
            <a:endParaRPr lang="en-GB" altLang="en-US"/>
          </a:p>
        </p:txBody>
      </p:sp>
    </p:spTree>
    <p:extLst>
      <p:ext uri="{BB962C8B-B14F-4D97-AF65-F5344CB8AC3E}">
        <p14:creationId xmlns:p14="http://schemas.microsoft.com/office/powerpoint/2010/main" val="2120916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626F3F8-E2D9-4037-8C53-79F993A0DD09}" type="slidenum">
              <a:rPr lang="en-GB" altLang="en-US"/>
              <a:pPr>
                <a:defRPr/>
              </a:pPr>
              <a:t>‹#›</a:t>
            </a:fld>
            <a:endParaRPr lang="en-GB" altLang="en-US"/>
          </a:p>
        </p:txBody>
      </p:sp>
    </p:spTree>
    <p:extLst>
      <p:ext uri="{BB962C8B-B14F-4D97-AF65-F5344CB8AC3E}">
        <p14:creationId xmlns:p14="http://schemas.microsoft.com/office/powerpoint/2010/main" val="909666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5EC4DF21-A888-41E3-A564-2C877F5F963C}" type="slidenum">
              <a:rPr lang="en-GB" altLang="en-US"/>
              <a:pPr>
                <a:defRPr/>
              </a:pPr>
              <a:t>‹#›</a:t>
            </a:fld>
            <a:endParaRPr lang="en-GB" altLang="en-US"/>
          </a:p>
        </p:txBody>
      </p:sp>
    </p:spTree>
    <p:extLst>
      <p:ext uri="{BB962C8B-B14F-4D97-AF65-F5344CB8AC3E}">
        <p14:creationId xmlns:p14="http://schemas.microsoft.com/office/powerpoint/2010/main" val="96098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F90F87E1-5C11-4128-B682-DBA05BC2726C}" type="slidenum">
              <a:rPr lang="en-GB" altLang="en-US"/>
              <a:pPr>
                <a:defRPr/>
              </a:pPr>
              <a:t>‹#›</a:t>
            </a:fld>
            <a:endParaRPr lang="en-GB" altLang="en-US"/>
          </a:p>
        </p:txBody>
      </p:sp>
    </p:spTree>
    <p:extLst>
      <p:ext uri="{BB962C8B-B14F-4D97-AF65-F5344CB8AC3E}">
        <p14:creationId xmlns:p14="http://schemas.microsoft.com/office/powerpoint/2010/main" val="3290005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C25E829E-B762-4C2A-AEBB-EEBC5819CC39}" type="slidenum">
              <a:rPr lang="en-GB" altLang="en-US"/>
              <a:pPr>
                <a:defRPr/>
              </a:pPr>
              <a:t>‹#›</a:t>
            </a:fld>
            <a:endParaRPr lang="en-GB" altLang="en-US"/>
          </a:p>
        </p:txBody>
      </p:sp>
    </p:spTree>
    <p:extLst>
      <p:ext uri="{BB962C8B-B14F-4D97-AF65-F5344CB8AC3E}">
        <p14:creationId xmlns:p14="http://schemas.microsoft.com/office/powerpoint/2010/main" val="859103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77952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5505752" y="1097280"/>
            <a:ext cx="5532851"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77952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252AA3-A691-47CD-BFCC-4A27AB97A71C}" type="slidenum">
              <a:rPr lang="en-GB" altLang="en-US"/>
              <a:pPr>
                <a:defRPr/>
              </a:pPr>
              <a:t>‹#›</a:t>
            </a:fld>
            <a:endParaRPr lang="en-GB" altLang="en-US"/>
          </a:p>
        </p:txBody>
      </p:sp>
    </p:spTree>
    <p:extLst>
      <p:ext uri="{BB962C8B-B14F-4D97-AF65-F5344CB8AC3E}">
        <p14:creationId xmlns:p14="http://schemas.microsoft.com/office/powerpoint/2010/main" val="3456245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77952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358810" y="1069848"/>
            <a:ext cx="5676937" cy="4645153"/>
          </a:xfrm>
        </p:spPr>
        <p:txBody>
          <a:bodyPr lIns="274320" tIns="182880" rtlCol="0">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77952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F62018D9-00D1-4A58-B67E-13C83A1FFE68}" type="slidenum">
              <a:rPr lang="en-GB" altLang="en-US"/>
              <a:pPr>
                <a:defRPr/>
              </a:pPr>
              <a:t>‹#›</a:t>
            </a:fld>
            <a:endParaRPr lang="en-GB" altLang="en-US"/>
          </a:p>
        </p:txBody>
      </p:sp>
    </p:spTree>
    <p:extLst>
      <p:ext uri="{BB962C8B-B14F-4D97-AF65-F5344CB8AC3E}">
        <p14:creationId xmlns:p14="http://schemas.microsoft.com/office/powerpoint/2010/main" val="20784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31B72-2929-424E-85F4-692403C139B0}" type="slidenum">
              <a:rPr lang="en-GB" altLang="en-US"/>
              <a:pPr>
                <a:defRPr/>
              </a:pPr>
              <a:t>‹#›</a:t>
            </a:fld>
            <a:endParaRPr lang="en-GB" altLang="en-US"/>
          </a:p>
        </p:txBody>
      </p:sp>
    </p:spTree>
    <p:extLst>
      <p:ext uri="{BB962C8B-B14F-4D97-AF65-F5344CB8AC3E}">
        <p14:creationId xmlns:p14="http://schemas.microsoft.com/office/powerpoint/2010/main" val="3089169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1"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F2B1D30-CE7F-481E-B33D-69F24FB89364}" type="slidenum">
              <a:rPr lang="en-GB" altLang="en-US"/>
              <a:pPr>
                <a:defRPr/>
              </a:pPr>
              <a:t>‹#›</a:t>
            </a:fld>
            <a:endParaRPr lang="en-GB" altLang="en-US"/>
          </a:p>
        </p:txBody>
      </p:sp>
    </p:spTree>
    <p:extLst>
      <p:ext uri="{BB962C8B-B14F-4D97-AF65-F5344CB8AC3E}">
        <p14:creationId xmlns:p14="http://schemas.microsoft.com/office/powerpoint/2010/main" val="2300507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243418" y="182564"/>
            <a:ext cx="11705167" cy="6492875"/>
          </a:xfrm>
          <a:prstGeom prst="rect">
            <a:avLst/>
          </a:prstGeom>
          <a:solidFill>
            <a:schemeClr val="bg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
        <p:nvSpPr>
          <p:cNvPr id="1027" name="Title Placeholder 1"/>
          <p:cNvSpPr>
            <a:spLocks noGrp="1"/>
          </p:cNvSpPr>
          <p:nvPr>
            <p:ph type="title"/>
          </p:nvPr>
        </p:nvSpPr>
        <p:spPr bwMode="auto">
          <a:xfrm>
            <a:off x="1143001" y="609601"/>
            <a:ext cx="9876367" cy="135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Text Placeholder 2"/>
          <p:cNvSpPr>
            <a:spLocks noGrp="1"/>
          </p:cNvSpPr>
          <p:nvPr>
            <p:ph type="body" idx="1"/>
          </p:nvPr>
        </p:nvSpPr>
        <p:spPr bwMode="auto">
          <a:xfrm>
            <a:off x="1143000" y="2057400"/>
            <a:ext cx="9872133"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1143000" y="6224589"/>
            <a:ext cx="2328333" cy="365125"/>
          </a:xfrm>
          <a:prstGeom prst="rect">
            <a:avLst/>
          </a:prstGeom>
        </p:spPr>
        <p:txBody>
          <a:bodyPr vert="horz" lIns="91440" tIns="45720" rIns="91440" bIns="45720" rtlCol="0" anchor="ctr"/>
          <a:lstStyle>
            <a:lvl1pPr algn="l">
              <a:defRPr sz="1000">
                <a:solidFill>
                  <a:srgbClr val="DF5327"/>
                </a:solidFill>
              </a:defRPr>
            </a:lvl1pPr>
          </a:lstStyle>
          <a:p>
            <a:pPr eaLnBrk="0" fontAlgn="base" hangingPunct="0">
              <a:spcBef>
                <a:spcPct val="0"/>
              </a:spcBef>
              <a:spcAft>
                <a:spcPct val="0"/>
              </a:spcAft>
              <a:defRPr/>
            </a:pPr>
            <a:endParaRPr lang="en-GB" altLang="en-US">
              <a:latin typeface="Arial" panose="020B0604020202020204" pitchFamily="34" charset="0"/>
              <a:cs typeface="Arial" panose="020B0604020202020204" pitchFamily="34" charset="0"/>
            </a:endParaRPr>
          </a:p>
        </p:txBody>
      </p:sp>
      <p:sp>
        <p:nvSpPr>
          <p:cNvPr id="5" name="Footer Placeholder 4"/>
          <p:cNvSpPr>
            <a:spLocks noGrp="1"/>
          </p:cNvSpPr>
          <p:nvPr>
            <p:ph type="ftr" sz="quarter" idx="3"/>
          </p:nvPr>
        </p:nvSpPr>
        <p:spPr>
          <a:xfrm>
            <a:off x="3949700" y="6224589"/>
            <a:ext cx="4718051" cy="365125"/>
          </a:xfrm>
          <a:prstGeom prst="rect">
            <a:avLst/>
          </a:prstGeom>
        </p:spPr>
        <p:txBody>
          <a:bodyPr vert="horz" lIns="91440" tIns="45720" rIns="91440" bIns="45720" rtlCol="0" anchor="ctr"/>
          <a:lstStyle>
            <a:lvl1pPr algn="ctr">
              <a:defRPr sz="1000">
                <a:solidFill>
                  <a:srgbClr val="DF5327"/>
                </a:solidFill>
              </a:defRPr>
            </a:lvl1pPr>
          </a:lstStyle>
          <a:p>
            <a:pPr eaLnBrk="0" fontAlgn="base" hangingPunct="0">
              <a:spcBef>
                <a:spcPct val="0"/>
              </a:spcBef>
              <a:spcAft>
                <a:spcPct val="0"/>
              </a:spcAft>
              <a:defRPr/>
            </a:pPr>
            <a:endParaRPr lang="en-GB" altLang="en-US">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4"/>
          </p:nvPr>
        </p:nvSpPr>
        <p:spPr>
          <a:xfrm>
            <a:off x="9330268" y="6224589"/>
            <a:ext cx="1706033" cy="365125"/>
          </a:xfrm>
          <a:prstGeom prst="rect">
            <a:avLst/>
          </a:prstGeom>
        </p:spPr>
        <p:txBody>
          <a:bodyPr vert="horz" lIns="91440" tIns="45720" rIns="91440" bIns="45720" rtlCol="0" anchor="ctr"/>
          <a:lstStyle>
            <a:lvl1pPr algn="r">
              <a:defRPr sz="1000">
                <a:solidFill>
                  <a:srgbClr val="DF5327"/>
                </a:solidFill>
              </a:defRPr>
            </a:lvl1pPr>
          </a:lstStyle>
          <a:p>
            <a:pPr eaLnBrk="0" fontAlgn="base" hangingPunct="0">
              <a:spcBef>
                <a:spcPct val="0"/>
              </a:spcBef>
              <a:spcAft>
                <a:spcPct val="0"/>
              </a:spcAft>
              <a:defRPr/>
            </a:pPr>
            <a:fld id="{00D5D998-2377-4601-8809-27286C5A5929}" type="slidenum">
              <a:rPr lang="en-GB" altLang="en-US">
                <a:latin typeface="Arial" panose="020B0604020202020204" pitchFamily="34" charset="0"/>
                <a:cs typeface="Arial" panose="020B0604020202020204" pitchFamily="34" charset="0"/>
              </a:rPr>
              <a:pPr eaLnBrk="0" fontAlgn="base" hangingPunct="0">
                <a:spcBef>
                  <a:spcPct val="0"/>
                </a:spcBef>
                <a:spcAft>
                  <a:spcPct val="0"/>
                </a:spcAft>
                <a:defRPr/>
              </a:pPr>
              <a:t>‹#›</a:t>
            </a:fld>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36051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0" fontAlgn="base" hangingPunct="0">
        <a:lnSpc>
          <a:spcPct val="90000"/>
        </a:lnSpc>
        <a:spcBef>
          <a:spcPct val="0"/>
        </a:spcBef>
        <a:spcAft>
          <a:spcPct val="0"/>
        </a:spcAft>
        <a:defRPr sz="4000" kern="1200">
          <a:solidFill>
            <a:schemeClr val="accent1"/>
          </a:solidFill>
          <a:latin typeface="+mj-lt"/>
          <a:ea typeface="+mj-ea"/>
          <a:cs typeface="+mj-cs"/>
        </a:defRPr>
      </a:lvl1pPr>
      <a:lvl2pPr algn="l" defTabSz="685800" rtl="0" eaLnBrk="0" fontAlgn="base" hangingPunct="0">
        <a:lnSpc>
          <a:spcPct val="90000"/>
        </a:lnSpc>
        <a:spcBef>
          <a:spcPct val="0"/>
        </a:spcBef>
        <a:spcAft>
          <a:spcPct val="0"/>
        </a:spcAft>
        <a:defRPr sz="4000">
          <a:solidFill>
            <a:schemeClr val="accent1"/>
          </a:solidFill>
          <a:latin typeface="Corbel" panose="020B0503020204020204" pitchFamily="34" charset="0"/>
        </a:defRPr>
      </a:lvl2pPr>
      <a:lvl3pPr algn="l" defTabSz="685800" rtl="0" eaLnBrk="0" fontAlgn="base" hangingPunct="0">
        <a:lnSpc>
          <a:spcPct val="90000"/>
        </a:lnSpc>
        <a:spcBef>
          <a:spcPct val="0"/>
        </a:spcBef>
        <a:spcAft>
          <a:spcPct val="0"/>
        </a:spcAft>
        <a:defRPr sz="4000">
          <a:solidFill>
            <a:schemeClr val="accent1"/>
          </a:solidFill>
          <a:latin typeface="Corbel" panose="020B0503020204020204" pitchFamily="34" charset="0"/>
        </a:defRPr>
      </a:lvl3pPr>
      <a:lvl4pPr algn="l" defTabSz="685800" rtl="0" eaLnBrk="0" fontAlgn="base" hangingPunct="0">
        <a:lnSpc>
          <a:spcPct val="90000"/>
        </a:lnSpc>
        <a:spcBef>
          <a:spcPct val="0"/>
        </a:spcBef>
        <a:spcAft>
          <a:spcPct val="0"/>
        </a:spcAft>
        <a:defRPr sz="4000">
          <a:solidFill>
            <a:schemeClr val="accent1"/>
          </a:solidFill>
          <a:latin typeface="Corbel" panose="020B0503020204020204" pitchFamily="34" charset="0"/>
        </a:defRPr>
      </a:lvl4pPr>
      <a:lvl5pPr algn="l" defTabSz="685800" rtl="0" eaLnBrk="0" fontAlgn="base" hangingPunct="0">
        <a:lnSpc>
          <a:spcPct val="90000"/>
        </a:lnSpc>
        <a:spcBef>
          <a:spcPct val="0"/>
        </a:spcBef>
        <a:spcAft>
          <a:spcPct val="0"/>
        </a:spcAft>
        <a:defRPr sz="4000">
          <a:solidFill>
            <a:schemeClr val="accent1"/>
          </a:solidFill>
          <a:latin typeface="Corbel" panose="020B0503020204020204" pitchFamily="34" charset="0"/>
        </a:defRPr>
      </a:lvl5pPr>
      <a:lvl6pPr marL="457200" algn="l" defTabSz="685800" rtl="0" fontAlgn="base">
        <a:lnSpc>
          <a:spcPct val="90000"/>
        </a:lnSpc>
        <a:spcBef>
          <a:spcPct val="0"/>
        </a:spcBef>
        <a:spcAft>
          <a:spcPct val="0"/>
        </a:spcAft>
        <a:defRPr sz="4000">
          <a:solidFill>
            <a:schemeClr val="accent1"/>
          </a:solidFill>
          <a:latin typeface="Corbel" panose="020B0503020204020204" pitchFamily="34" charset="0"/>
        </a:defRPr>
      </a:lvl6pPr>
      <a:lvl7pPr marL="914400" algn="l" defTabSz="685800" rtl="0" fontAlgn="base">
        <a:lnSpc>
          <a:spcPct val="90000"/>
        </a:lnSpc>
        <a:spcBef>
          <a:spcPct val="0"/>
        </a:spcBef>
        <a:spcAft>
          <a:spcPct val="0"/>
        </a:spcAft>
        <a:defRPr sz="4000">
          <a:solidFill>
            <a:schemeClr val="accent1"/>
          </a:solidFill>
          <a:latin typeface="Corbel" panose="020B0503020204020204" pitchFamily="34" charset="0"/>
        </a:defRPr>
      </a:lvl7pPr>
      <a:lvl8pPr marL="1371600" algn="l" defTabSz="685800" rtl="0" fontAlgn="base">
        <a:lnSpc>
          <a:spcPct val="90000"/>
        </a:lnSpc>
        <a:spcBef>
          <a:spcPct val="0"/>
        </a:spcBef>
        <a:spcAft>
          <a:spcPct val="0"/>
        </a:spcAft>
        <a:defRPr sz="4000">
          <a:solidFill>
            <a:schemeClr val="accent1"/>
          </a:solidFill>
          <a:latin typeface="Corbel" panose="020B0503020204020204" pitchFamily="34" charset="0"/>
        </a:defRPr>
      </a:lvl8pPr>
      <a:lvl9pPr marL="1828800" algn="l" defTabSz="685800" rtl="0" fontAlgn="base">
        <a:lnSpc>
          <a:spcPct val="90000"/>
        </a:lnSpc>
        <a:spcBef>
          <a:spcPct val="0"/>
        </a:spcBef>
        <a:spcAft>
          <a:spcPct val="0"/>
        </a:spcAft>
        <a:defRPr sz="4000">
          <a:solidFill>
            <a:schemeClr val="accent1"/>
          </a:solidFill>
          <a:latin typeface="Corbel" panose="020B0503020204020204" pitchFamily="34" charset="0"/>
        </a:defRPr>
      </a:lvl9pPr>
    </p:titleStyle>
    <p:bodyStyle>
      <a:lvl1pPr marL="171450" indent="-136525" algn="l" defTabSz="685800" rtl="0" eaLnBrk="0" fontAlgn="base" hangingPunct="0">
        <a:lnSpc>
          <a:spcPct val="90000"/>
        </a:lnSpc>
        <a:spcBef>
          <a:spcPts val="1000"/>
        </a:spcBef>
        <a:spcAft>
          <a:spcPct val="0"/>
        </a:spcAft>
        <a:buClr>
          <a:schemeClr val="accent1"/>
        </a:buClr>
        <a:buSzPct val="80000"/>
        <a:buFont typeface="Corbel" panose="020B0503020204020204" pitchFamily="34" charset="0"/>
        <a:buChar char="•"/>
        <a:defRPr sz="2000" kern="1200">
          <a:solidFill>
            <a:schemeClr val="accent1"/>
          </a:solidFill>
          <a:latin typeface="+mn-lt"/>
          <a:ea typeface="+mn-ea"/>
          <a:cs typeface="+mn-cs"/>
        </a:defRPr>
      </a:lvl1pPr>
      <a:lvl2pPr marL="342900" indent="-136525" algn="l" defTabSz="685800" rtl="0" eaLnBrk="0" fontAlgn="base" hangingPunct="0">
        <a:lnSpc>
          <a:spcPct val="90000"/>
        </a:lnSpc>
        <a:spcBef>
          <a:spcPts val="150"/>
        </a:spcBef>
        <a:spcAft>
          <a:spcPts val="300"/>
        </a:spcAft>
        <a:buClr>
          <a:schemeClr val="accent1"/>
        </a:buClr>
        <a:buSzPct val="80000"/>
        <a:buFont typeface="Corbel" pitchFamily="34" charset="0"/>
        <a:buChar char="•"/>
        <a:defRPr kern="1200">
          <a:solidFill>
            <a:schemeClr val="accent1"/>
          </a:solidFill>
          <a:latin typeface="+mn-lt"/>
          <a:ea typeface="+mn-ea"/>
          <a:cs typeface="+mn-cs"/>
        </a:defRPr>
      </a:lvl2pPr>
      <a:lvl3pPr marL="547688" indent="-136525" algn="l" defTabSz="685800" rtl="0" eaLnBrk="0" fontAlgn="base" hangingPunct="0">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063" indent="-136525" algn="l" defTabSz="685800" rtl="0" eaLnBrk="0" fontAlgn="base" hangingPunct="0">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19163" indent="-136525" algn="l" defTabSz="685800" rtl="0" eaLnBrk="0" fontAlgn="base" hangingPunct="0">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AutoShape 5" descr="Z"/>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chemeClr val="accent1"/>
              </a:buClr>
              <a:buSzPct val="80000"/>
              <a:buFont typeface="Corbel" panose="020B0503020204020204" pitchFamily="34" charset="0"/>
              <a:buChar char="•"/>
              <a:defRPr sz="2000">
                <a:solidFill>
                  <a:schemeClr val="accent1"/>
                </a:solidFill>
                <a:latin typeface="Corbel" panose="020B0503020204020204" pitchFamily="34" charset="0"/>
              </a:defRPr>
            </a:lvl1pPr>
            <a:lvl2pPr marL="742950" indent="-285750">
              <a:lnSpc>
                <a:spcPct val="90000"/>
              </a:lnSpc>
              <a:spcBef>
                <a:spcPts val="150"/>
              </a:spcBef>
              <a:spcAft>
                <a:spcPts val="300"/>
              </a:spcAft>
              <a:buClr>
                <a:schemeClr val="accent1"/>
              </a:buClr>
              <a:buSzPct val="80000"/>
              <a:buFont typeface="Corbel" panose="020B0503020204020204" pitchFamily="34" charset="0"/>
              <a:buChar char="•"/>
              <a:defRPr>
                <a:solidFill>
                  <a:schemeClr val="accent1"/>
                </a:solidFill>
                <a:latin typeface="Corbel" panose="020B0503020204020204" pitchFamily="34" charset="0"/>
              </a:defRPr>
            </a:lvl2pPr>
            <a:lvl3pPr marL="1143000" indent="-228600">
              <a:lnSpc>
                <a:spcPct val="90000"/>
              </a:lnSpc>
              <a:spcBef>
                <a:spcPts val="150"/>
              </a:spcBef>
              <a:spcAft>
                <a:spcPts val="300"/>
              </a:spcAft>
              <a:buClr>
                <a:schemeClr val="accent1"/>
              </a:buClr>
              <a:buSzPct val="80000"/>
              <a:buFont typeface="Corbel" panose="020B0503020204020204" pitchFamily="34" charset="0"/>
              <a:buChar char="•"/>
              <a:defRPr sz="1600">
                <a:solidFill>
                  <a:schemeClr val="accent1"/>
                </a:solidFill>
                <a:latin typeface="Corbel" panose="020B0503020204020204" pitchFamily="34" charset="0"/>
              </a:defRPr>
            </a:lvl3pPr>
            <a:lvl4pPr marL="16002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4pPr>
            <a:lvl5pPr marL="20574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5pPr>
            <a:lvl6pPr marL="25146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6pPr>
            <a:lvl7pPr marL="29718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7pPr>
            <a:lvl8pPr marL="34290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8pPr>
            <a:lvl9pPr marL="38862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9pPr>
          </a:lstStyle>
          <a:p>
            <a:pPr fontAlgn="base">
              <a:lnSpc>
                <a:spcPct val="100000"/>
              </a:lnSpc>
              <a:spcBef>
                <a:spcPct val="0"/>
              </a:spcBef>
              <a:spcAft>
                <a:spcPct val="0"/>
              </a:spcAft>
              <a:buClrTx/>
              <a:buSzTx/>
              <a:buFontTx/>
              <a:buNone/>
            </a:pPr>
            <a:endParaRPr lang="en-US" altLang="en-US" sz="1800">
              <a:solidFill>
                <a:srgbClr val="000000"/>
              </a:solidFill>
              <a:latin typeface="Arial" panose="020B0604020202020204" pitchFamily="34" charset="0"/>
              <a:cs typeface="Arial" panose="020B0604020202020204" pitchFamily="34" charset="0"/>
            </a:endParaRPr>
          </a:p>
        </p:txBody>
      </p:sp>
      <p:sp>
        <p:nvSpPr>
          <p:cNvPr id="5125" name="AutoShape 7" descr="Z"/>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chemeClr val="accent1"/>
              </a:buClr>
              <a:buSzPct val="80000"/>
              <a:buFont typeface="Corbel" panose="020B0503020204020204" pitchFamily="34" charset="0"/>
              <a:buChar char="•"/>
              <a:defRPr sz="2000">
                <a:solidFill>
                  <a:schemeClr val="accent1"/>
                </a:solidFill>
                <a:latin typeface="Corbel" panose="020B0503020204020204" pitchFamily="34" charset="0"/>
              </a:defRPr>
            </a:lvl1pPr>
            <a:lvl2pPr marL="742950" indent="-285750">
              <a:lnSpc>
                <a:spcPct val="90000"/>
              </a:lnSpc>
              <a:spcBef>
                <a:spcPts val="150"/>
              </a:spcBef>
              <a:spcAft>
                <a:spcPts val="300"/>
              </a:spcAft>
              <a:buClr>
                <a:schemeClr val="accent1"/>
              </a:buClr>
              <a:buSzPct val="80000"/>
              <a:buFont typeface="Corbel" panose="020B0503020204020204" pitchFamily="34" charset="0"/>
              <a:buChar char="•"/>
              <a:defRPr>
                <a:solidFill>
                  <a:schemeClr val="accent1"/>
                </a:solidFill>
                <a:latin typeface="Corbel" panose="020B0503020204020204" pitchFamily="34" charset="0"/>
              </a:defRPr>
            </a:lvl2pPr>
            <a:lvl3pPr marL="1143000" indent="-228600">
              <a:lnSpc>
                <a:spcPct val="90000"/>
              </a:lnSpc>
              <a:spcBef>
                <a:spcPts val="150"/>
              </a:spcBef>
              <a:spcAft>
                <a:spcPts val="300"/>
              </a:spcAft>
              <a:buClr>
                <a:schemeClr val="accent1"/>
              </a:buClr>
              <a:buSzPct val="80000"/>
              <a:buFont typeface="Corbel" panose="020B0503020204020204" pitchFamily="34" charset="0"/>
              <a:buChar char="•"/>
              <a:defRPr sz="1600">
                <a:solidFill>
                  <a:schemeClr val="accent1"/>
                </a:solidFill>
                <a:latin typeface="Corbel" panose="020B0503020204020204" pitchFamily="34" charset="0"/>
              </a:defRPr>
            </a:lvl3pPr>
            <a:lvl4pPr marL="16002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4pPr>
            <a:lvl5pPr marL="20574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5pPr>
            <a:lvl6pPr marL="25146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6pPr>
            <a:lvl7pPr marL="29718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7pPr>
            <a:lvl8pPr marL="34290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8pPr>
            <a:lvl9pPr marL="38862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9pPr>
          </a:lstStyle>
          <a:p>
            <a:pPr fontAlgn="base">
              <a:lnSpc>
                <a:spcPct val="100000"/>
              </a:lnSpc>
              <a:spcBef>
                <a:spcPct val="0"/>
              </a:spcBef>
              <a:spcAft>
                <a:spcPct val="0"/>
              </a:spcAft>
              <a:buClrTx/>
              <a:buSzTx/>
              <a:buFontTx/>
              <a:buNone/>
            </a:pPr>
            <a:endParaRPr lang="en-US" altLang="en-US" sz="1800">
              <a:solidFill>
                <a:srgbClr val="000000"/>
              </a:solidFill>
              <a:latin typeface="Arial" panose="020B0604020202020204" pitchFamily="34" charset="0"/>
              <a:cs typeface="Arial" panose="020B0604020202020204" pitchFamily="34" charset="0"/>
            </a:endParaRPr>
          </a:p>
        </p:txBody>
      </p:sp>
      <p:sp>
        <p:nvSpPr>
          <p:cNvPr id="5126" name="AutoShape 9" descr="Z"/>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chemeClr val="accent1"/>
              </a:buClr>
              <a:buSzPct val="80000"/>
              <a:buFont typeface="Corbel" panose="020B0503020204020204" pitchFamily="34" charset="0"/>
              <a:buChar char="•"/>
              <a:defRPr sz="2000">
                <a:solidFill>
                  <a:schemeClr val="accent1"/>
                </a:solidFill>
                <a:latin typeface="Corbel" panose="020B0503020204020204" pitchFamily="34" charset="0"/>
              </a:defRPr>
            </a:lvl1pPr>
            <a:lvl2pPr marL="742950" indent="-285750">
              <a:lnSpc>
                <a:spcPct val="90000"/>
              </a:lnSpc>
              <a:spcBef>
                <a:spcPts val="150"/>
              </a:spcBef>
              <a:spcAft>
                <a:spcPts val="300"/>
              </a:spcAft>
              <a:buClr>
                <a:schemeClr val="accent1"/>
              </a:buClr>
              <a:buSzPct val="80000"/>
              <a:buFont typeface="Corbel" panose="020B0503020204020204" pitchFamily="34" charset="0"/>
              <a:buChar char="•"/>
              <a:defRPr>
                <a:solidFill>
                  <a:schemeClr val="accent1"/>
                </a:solidFill>
                <a:latin typeface="Corbel" panose="020B0503020204020204" pitchFamily="34" charset="0"/>
              </a:defRPr>
            </a:lvl2pPr>
            <a:lvl3pPr marL="1143000" indent="-228600">
              <a:lnSpc>
                <a:spcPct val="90000"/>
              </a:lnSpc>
              <a:spcBef>
                <a:spcPts val="150"/>
              </a:spcBef>
              <a:spcAft>
                <a:spcPts val="300"/>
              </a:spcAft>
              <a:buClr>
                <a:schemeClr val="accent1"/>
              </a:buClr>
              <a:buSzPct val="80000"/>
              <a:buFont typeface="Corbel" panose="020B0503020204020204" pitchFamily="34" charset="0"/>
              <a:buChar char="•"/>
              <a:defRPr sz="1600">
                <a:solidFill>
                  <a:schemeClr val="accent1"/>
                </a:solidFill>
                <a:latin typeface="Corbel" panose="020B0503020204020204" pitchFamily="34" charset="0"/>
              </a:defRPr>
            </a:lvl3pPr>
            <a:lvl4pPr marL="16002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4pPr>
            <a:lvl5pPr marL="2057400" indent="-22860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5pPr>
            <a:lvl6pPr marL="25146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6pPr>
            <a:lvl7pPr marL="29718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7pPr>
            <a:lvl8pPr marL="34290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8pPr>
            <a:lvl9pPr marL="3886200" indent="-228600" eaLnBrk="0" fontAlgn="base" hangingPunct="0">
              <a:lnSpc>
                <a:spcPct val="90000"/>
              </a:lnSpc>
              <a:spcBef>
                <a:spcPts val="150"/>
              </a:spcBef>
              <a:spcAft>
                <a:spcPts val="300"/>
              </a:spcAft>
              <a:buClr>
                <a:schemeClr val="accent1"/>
              </a:buClr>
              <a:buSzPct val="80000"/>
              <a:buFont typeface="Corbel" panose="020B0503020204020204" pitchFamily="34" charset="0"/>
              <a:buChar char="•"/>
              <a:defRPr sz="1400">
                <a:solidFill>
                  <a:schemeClr val="accent1"/>
                </a:solidFill>
                <a:latin typeface="Corbel" panose="020B0503020204020204" pitchFamily="34" charset="0"/>
              </a:defRPr>
            </a:lvl9pPr>
          </a:lstStyle>
          <a:p>
            <a:pPr fontAlgn="base">
              <a:lnSpc>
                <a:spcPct val="100000"/>
              </a:lnSpc>
              <a:spcBef>
                <a:spcPct val="0"/>
              </a:spcBef>
              <a:spcAft>
                <a:spcPct val="0"/>
              </a:spcAft>
              <a:buClrTx/>
              <a:buSzTx/>
              <a:buFontTx/>
              <a:buNone/>
            </a:pPr>
            <a:endParaRPr lang="en-US" altLang="en-US" sz="1800">
              <a:solidFill>
                <a:srgbClr val="000000"/>
              </a:solidFill>
              <a:latin typeface="Arial" panose="020B0604020202020204" pitchFamily="34" charset="0"/>
              <a:cs typeface="Arial" panose="020B0604020202020204" pitchFamily="34" charset="0"/>
            </a:endParaRPr>
          </a:p>
        </p:txBody>
      </p:sp>
      <p:sp>
        <p:nvSpPr>
          <p:cNvPr id="3" name="Rectangle 2"/>
          <p:cNvSpPr/>
          <p:nvPr/>
        </p:nvSpPr>
        <p:spPr>
          <a:xfrm>
            <a:off x="4968560" y="1511602"/>
            <a:ext cx="6096000" cy="4355038"/>
          </a:xfrm>
          <a:prstGeom prst="rect">
            <a:avLst/>
          </a:prstGeom>
        </p:spPr>
        <p:txBody>
          <a:bodyPr>
            <a:spAutoFit/>
          </a:bodyPr>
          <a:lstStyle/>
          <a:p>
            <a:pPr>
              <a:spcBef>
                <a:spcPct val="50000"/>
              </a:spcBef>
            </a:pPr>
            <a:r>
              <a:rPr lang="en-GB" altLang="en-US" sz="3200" b="1" dirty="0" smtClean="0">
                <a:latin typeface="Arial" panose="020B0604020202020204" pitchFamily="34" charset="0"/>
              </a:rPr>
              <a:t>The Team </a:t>
            </a:r>
            <a:r>
              <a:rPr lang="en-GB" altLang="en-US" sz="3200" b="1" dirty="0" smtClean="0">
                <a:latin typeface="Arial" panose="020B0604020202020204" pitchFamily="34" charset="0"/>
              </a:rPr>
              <a:t>Challenge</a:t>
            </a:r>
            <a:endParaRPr lang="en-GB" altLang="en-US" sz="3200" b="1" dirty="0" smtClean="0">
              <a:latin typeface="Arial" panose="020B0604020202020204" pitchFamily="34" charset="0"/>
            </a:endParaRPr>
          </a:p>
          <a:p>
            <a:pPr>
              <a:spcBef>
                <a:spcPct val="50000"/>
              </a:spcBef>
            </a:pPr>
            <a:endParaRPr lang="en-GB" altLang="en-US" b="1" dirty="0" smtClean="0">
              <a:latin typeface="Arial" panose="020B0604020202020204" pitchFamily="34" charset="0"/>
            </a:endParaRPr>
          </a:p>
          <a:p>
            <a:pPr algn="just">
              <a:spcBef>
                <a:spcPct val="0"/>
              </a:spcBef>
            </a:pPr>
            <a:r>
              <a:rPr lang="en-GB" altLang="en-US" sz="2000" dirty="0" err="1" smtClean="0">
                <a:latin typeface="Arial" panose="020B0604020202020204" pitchFamily="34" charset="0"/>
              </a:rPr>
              <a:t>Kardomah</a:t>
            </a:r>
            <a:r>
              <a:rPr lang="en-GB" altLang="en-US" sz="2000" dirty="0" smtClean="0">
                <a:latin typeface="Arial" panose="020B0604020202020204" pitchFamily="34" charset="0"/>
              </a:rPr>
              <a:t> is a coffee shop in central Swansea is looking for a Consultancy Practice to develop a growth strategy. It is a well established family business looking for expansion.  </a:t>
            </a:r>
          </a:p>
          <a:p>
            <a:pPr algn="just">
              <a:spcBef>
                <a:spcPct val="0"/>
              </a:spcBef>
            </a:pPr>
            <a:endParaRPr lang="en-GB" altLang="en-US" sz="2000" dirty="0" smtClean="0">
              <a:latin typeface="Arial" panose="020B0604020202020204" pitchFamily="34" charset="0"/>
            </a:endParaRPr>
          </a:p>
          <a:p>
            <a:pPr algn="just">
              <a:spcBef>
                <a:spcPct val="0"/>
              </a:spcBef>
            </a:pPr>
            <a:r>
              <a:rPr lang="en-GB" altLang="en-US" sz="2000" dirty="0" smtClean="0">
                <a:latin typeface="Arial" panose="020B0604020202020204" pitchFamily="34" charset="0"/>
              </a:rPr>
              <a:t>You (a professional </a:t>
            </a:r>
            <a:r>
              <a:rPr lang="en-GB" altLang="en-US" sz="2000" dirty="0" smtClean="0">
                <a:latin typeface="Arial" panose="020B0604020202020204" pitchFamily="34" charset="0"/>
              </a:rPr>
              <a:t>Consultancy team) </a:t>
            </a:r>
            <a:r>
              <a:rPr lang="en-GB" altLang="en-US" sz="2000" dirty="0" smtClean="0">
                <a:latin typeface="Arial" panose="020B0604020202020204" pitchFamily="34" charset="0"/>
              </a:rPr>
              <a:t>are expected to outline how you would deliver on this project and demonstrate WHY </a:t>
            </a:r>
            <a:r>
              <a:rPr lang="en-GB" altLang="en-US" sz="2000" dirty="0" smtClean="0">
                <a:latin typeface="Arial" panose="020B0604020202020204" pitchFamily="34" charset="0"/>
              </a:rPr>
              <a:t>your team is the right team for the for </a:t>
            </a:r>
            <a:r>
              <a:rPr lang="en-GB" altLang="en-US" sz="2000" dirty="0" smtClean="0">
                <a:latin typeface="Arial" panose="020B0604020202020204" pitchFamily="34" charset="0"/>
              </a:rPr>
              <a:t>the job. This outline needs to include a realistic budget for </a:t>
            </a:r>
            <a:r>
              <a:rPr lang="en-GB" altLang="en-US" sz="2000" dirty="0" err="1" smtClean="0">
                <a:latin typeface="Arial" panose="020B0604020202020204" pitchFamily="34" charset="0"/>
              </a:rPr>
              <a:t>Kardomah</a:t>
            </a:r>
            <a:r>
              <a:rPr lang="en-GB" altLang="en-US" sz="2000" dirty="0" smtClean="0">
                <a:latin typeface="Arial" panose="020B0604020202020204" pitchFamily="34" charset="0"/>
              </a:rPr>
              <a:t>. </a:t>
            </a:r>
          </a:p>
          <a:p>
            <a:pPr algn="just">
              <a:spcBef>
                <a:spcPct val="0"/>
              </a:spcBef>
            </a:pPr>
            <a:endParaRPr lang="en-GB" altLang="en-US" dirty="0" smtClean="0">
              <a:latin typeface="Arial" panose="020B0604020202020204" pitchFamily="34" charset="0"/>
            </a:endParaRPr>
          </a:p>
        </p:txBody>
      </p:sp>
      <p:pic>
        <p:nvPicPr>
          <p:cNvPr id="10" name="Picture 4" descr="Image result for kardomah swansea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2439" y="903201"/>
            <a:ext cx="2995167" cy="22436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31975" y="4280033"/>
            <a:ext cx="2159566" cy="646331"/>
          </a:xfrm>
          <a:prstGeom prst="rect">
            <a:avLst/>
          </a:prstGeom>
        </p:spPr>
        <p:txBody>
          <a:bodyPr wrap="none">
            <a:spAutoFit/>
          </a:bodyPr>
          <a:lstStyle/>
          <a:p>
            <a:r>
              <a:rPr lang="en-GB" b="0" i="0" dirty="0" smtClean="0">
                <a:solidFill>
                  <a:srgbClr val="222222"/>
                </a:solidFill>
                <a:effectLst/>
                <a:latin typeface="arial" panose="020B0604020202020204" pitchFamily="34" charset="0"/>
              </a:rPr>
              <a:t>11 Portland St, </a:t>
            </a:r>
          </a:p>
          <a:p>
            <a:r>
              <a:rPr lang="en-GB" b="0" i="0" dirty="0" smtClean="0">
                <a:solidFill>
                  <a:srgbClr val="222222"/>
                </a:solidFill>
                <a:effectLst/>
                <a:latin typeface="arial" panose="020B0604020202020204" pitchFamily="34" charset="0"/>
              </a:rPr>
              <a:t>Swansea SA1 3DH</a:t>
            </a:r>
            <a:endParaRPr lang="en-GB" dirty="0"/>
          </a:p>
        </p:txBody>
      </p:sp>
    </p:spTree>
    <p:extLst>
      <p:ext uri="{BB962C8B-B14F-4D97-AF65-F5344CB8AC3E}">
        <p14:creationId xmlns:p14="http://schemas.microsoft.com/office/powerpoint/2010/main" val="22838240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The Teams</a:t>
            </a:r>
            <a:endParaRPr lang="en-GB" dirty="0">
              <a:solidFill>
                <a:schemeClr val="tx1"/>
              </a:solidFill>
            </a:endParaRPr>
          </a:p>
        </p:txBody>
      </p:sp>
      <p:sp>
        <p:nvSpPr>
          <p:cNvPr id="3" name="Content Placeholder 2"/>
          <p:cNvSpPr>
            <a:spLocks noGrp="1"/>
          </p:cNvSpPr>
          <p:nvPr>
            <p:ph idx="1"/>
          </p:nvPr>
        </p:nvSpPr>
        <p:spPr>
          <a:xfrm>
            <a:off x="1143000" y="2057400"/>
            <a:ext cx="2277533" cy="4038600"/>
          </a:xfrm>
        </p:spPr>
        <p:txBody>
          <a:bodyPr/>
          <a:lstStyle/>
          <a:p>
            <a:pPr marL="34925" indent="0">
              <a:buNone/>
            </a:pPr>
            <a:r>
              <a:rPr lang="en-GB" dirty="0" smtClean="0">
                <a:solidFill>
                  <a:schemeClr val="tx1"/>
                </a:solidFill>
              </a:rPr>
              <a:t>Team 1</a:t>
            </a:r>
          </a:p>
          <a:p>
            <a:endParaRPr lang="en-GB" dirty="0">
              <a:solidFill>
                <a:schemeClr val="tx1"/>
              </a:solidFill>
            </a:endParaRPr>
          </a:p>
          <a:p>
            <a:pPr>
              <a:spcBef>
                <a:spcPts val="1200"/>
              </a:spcBef>
            </a:pPr>
            <a:r>
              <a:rPr lang="en-GB" dirty="0" smtClean="0">
                <a:solidFill>
                  <a:schemeClr val="tx1"/>
                </a:solidFill>
              </a:rPr>
              <a:t>Olivia Ault</a:t>
            </a:r>
          </a:p>
          <a:p>
            <a:pPr>
              <a:spcBef>
                <a:spcPts val="1200"/>
              </a:spcBef>
            </a:pPr>
            <a:r>
              <a:rPr lang="en-GB" dirty="0" smtClean="0">
                <a:solidFill>
                  <a:schemeClr val="tx1"/>
                </a:solidFill>
              </a:rPr>
              <a:t>Bethan Jenkins</a:t>
            </a:r>
          </a:p>
          <a:p>
            <a:pPr>
              <a:spcBef>
                <a:spcPts val="1200"/>
              </a:spcBef>
            </a:pPr>
            <a:r>
              <a:rPr lang="en-GB" dirty="0" smtClean="0">
                <a:solidFill>
                  <a:schemeClr val="tx1"/>
                </a:solidFill>
              </a:rPr>
              <a:t>Emyr Thomas</a:t>
            </a:r>
          </a:p>
          <a:p>
            <a:pPr>
              <a:spcBef>
                <a:spcPts val="1200"/>
              </a:spcBef>
            </a:pPr>
            <a:r>
              <a:rPr lang="en-GB" dirty="0" smtClean="0">
                <a:solidFill>
                  <a:schemeClr val="tx1"/>
                </a:solidFill>
              </a:rPr>
              <a:t>Rui </a:t>
            </a:r>
            <a:r>
              <a:rPr lang="en-GB" dirty="0">
                <a:solidFill>
                  <a:schemeClr val="tx1"/>
                </a:solidFill>
              </a:rPr>
              <a:t>Yao </a:t>
            </a:r>
          </a:p>
        </p:txBody>
      </p:sp>
      <p:sp>
        <p:nvSpPr>
          <p:cNvPr id="4" name="TextBox 3"/>
          <p:cNvSpPr txBox="1"/>
          <p:nvPr/>
        </p:nvSpPr>
        <p:spPr>
          <a:xfrm>
            <a:off x="3987800" y="2099733"/>
            <a:ext cx="3276600" cy="2523768"/>
          </a:xfrm>
          <a:prstGeom prst="rect">
            <a:avLst/>
          </a:prstGeom>
          <a:noFill/>
        </p:spPr>
        <p:txBody>
          <a:bodyPr wrap="square" rtlCol="0">
            <a:spAutoFit/>
          </a:bodyPr>
          <a:lstStyle/>
          <a:p>
            <a:pPr>
              <a:spcBef>
                <a:spcPts val="1200"/>
              </a:spcBef>
            </a:pPr>
            <a:r>
              <a:rPr lang="en-GB" dirty="0" smtClean="0"/>
              <a:t>Team 2</a:t>
            </a:r>
          </a:p>
          <a:p>
            <a:pPr marL="285750" indent="-285750">
              <a:spcBef>
                <a:spcPts val="1200"/>
              </a:spcBef>
              <a:buFont typeface="Arial" panose="020B0604020202020204" pitchFamily="34" charset="0"/>
              <a:buChar char="•"/>
            </a:pPr>
            <a:endParaRPr lang="en-GB" dirty="0"/>
          </a:p>
          <a:p>
            <a:pPr marL="285750" indent="-285750">
              <a:spcBef>
                <a:spcPts val="1200"/>
              </a:spcBef>
              <a:buFont typeface="Arial" panose="020B0604020202020204" pitchFamily="34" charset="0"/>
              <a:buChar char="•"/>
            </a:pPr>
            <a:r>
              <a:rPr lang="en-GB" dirty="0" smtClean="0"/>
              <a:t>Ashley Calvert</a:t>
            </a:r>
          </a:p>
          <a:p>
            <a:pPr marL="285750" indent="-285750">
              <a:spcBef>
                <a:spcPts val="1200"/>
              </a:spcBef>
              <a:buFont typeface="Arial" panose="020B0604020202020204" pitchFamily="34" charset="0"/>
              <a:buChar char="•"/>
            </a:pPr>
            <a:r>
              <a:rPr lang="en-GB" dirty="0" smtClean="0"/>
              <a:t>Lorraine </a:t>
            </a:r>
            <a:r>
              <a:rPr lang="en-GB" dirty="0" err="1" smtClean="0"/>
              <a:t>Bouchouang</a:t>
            </a:r>
            <a:endParaRPr lang="en-GB" dirty="0" smtClean="0"/>
          </a:p>
          <a:p>
            <a:pPr marL="285750" indent="-285750">
              <a:spcBef>
                <a:spcPts val="1200"/>
              </a:spcBef>
              <a:buFont typeface="Arial" panose="020B0604020202020204" pitchFamily="34" charset="0"/>
              <a:buChar char="•"/>
            </a:pPr>
            <a:r>
              <a:rPr lang="en-GB" dirty="0" smtClean="0"/>
              <a:t>Yu Zhang</a:t>
            </a:r>
          </a:p>
          <a:p>
            <a:pPr marL="285750" indent="-285750">
              <a:spcBef>
                <a:spcPts val="1200"/>
              </a:spcBef>
              <a:buFont typeface="Arial" panose="020B0604020202020204" pitchFamily="34" charset="0"/>
              <a:buChar char="•"/>
            </a:pPr>
            <a:r>
              <a:rPr lang="en-GB" dirty="0" smtClean="0"/>
              <a:t>Sion Morgan</a:t>
            </a:r>
            <a:endParaRPr lang="en-GB" dirty="0"/>
          </a:p>
        </p:txBody>
      </p:sp>
      <p:sp>
        <p:nvSpPr>
          <p:cNvPr id="5" name="TextBox 4"/>
          <p:cNvSpPr txBox="1"/>
          <p:nvPr/>
        </p:nvSpPr>
        <p:spPr>
          <a:xfrm>
            <a:off x="7196667" y="2099733"/>
            <a:ext cx="2895600" cy="2585323"/>
          </a:xfrm>
          <a:prstGeom prst="rect">
            <a:avLst/>
          </a:prstGeom>
          <a:noFill/>
        </p:spPr>
        <p:txBody>
          <a:bodyPr wrap="square" rtlCol="0">
            <a:spAutoFit/>
          </a:bodyPr>
          <a:lstStyle/>
          <a:p>
            <a:r>
              <a:rPr lang="en-GB" dirty="0" smtClean="0"/>
              <a:t>Team 3</a:t>
            </a:r>
          </a:p>
          <a:p>
            <a:endParaRPr lang="en-GB" dirty="0"/>
          </a:p>
          <a:p>
            <a:endParaRPr lang="en-GB" dirty="0" smtClean="0"/>
          </a:p>
          <a:p>
            <a:pPr marL="285750" indent="-285750">
              <a:buFont typeface="Arial" panose="020B0604020202020204" pitchFamily="34" charset="0"/>
              <a:buChar char="•"/>
            </a:pPr>
            <a:r>
              <a:rPr lang="en-GB" dirty="0" smtClean="0"/>
              <a:t>Richard Heady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Rhys Waterworth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Xidi </a:t>
            </a:r>
            <a:r>
              <a:rPr lang="en-GB" dirty="0"/>
              <a:t>Chen</a:t>
            </a:r>
          </a:p>
          <a:p>
            <a:endParaRPr lang="en-GB" dirty="0"/>
          </a:p>
        </p:txBody>
      </p:sp>
      <p:sp>
        <p:nvSpPr>
          <p:cNvPr id="6" name="TextBox 5"/>
          <p:cNvSpPr txBox="1"/>
          <p:nvPr/>
        </p:nvSpPr>
        <p:spPr>
          <a:xfrm>
            <a:off x="1371599" y="5147733"/>
            <a:ext cx="8720667" cy="646331"/>
          </a:xfrm>
          <a:prstGeom prst="rect">
            <a:avLst/>
          </a:prstGeom>
          <a:noFill/>
        </p:spPr>
        <p:txBody>
          <a:bodyPr wrap="square" rtlCol="0">
            <a:spAutoFit/>
          </a:bodyPr>
          <a:lstStyle/>
          <a:p>
            <a:r>
              <a:rPr lang="en-GB" dirty="0" smtClean="0"/>
              <a:t>Please ensure that you agree on a communication platform (email, </a:t>
            </a:r>
            <a:r>
              <a:rPr lang="en-GB" dirty="0" err="1" smtClean="0"/>
              <a:t>whatsapp</a:t>
            </a:r>
            <a:r>
              <a:rPr lang="en-GB" dirty="0" smtClean="0"/>
              <a:t> </a:t>
            </a:r>
            <a:r>
              <a:rPr lang="en-GB" dirty="0" err="1" smtClean="0"/>
              <a:t>etc</a:t>
            </a:r>
            <a:r>
              <a:rPr lang="en-GB" dirty="0" smtClean="0"/>
              <a:t>) and exchange details as you will need to work on this over the break.</a:t>
            </a:r>
            <a:endParaRPr lang="en-GB" dirty="0"/>
          </a:p>
        </p:txBody>
      </p:sp>
    </p:spTree>
    <p:extLst>
      <p:ext uri="{BB962C8B-B14F-4D97-AF65-F5344CB8AC3E}">
        <p14:creationId xmlns:p14="http://schemas.microsoft.com/office/powerpoint/2010/main" val="2070376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8766" y="406401"/>
            <a:ext cx="9876367" cy="1355725"/>
          </a:xfrm>
        </p:spPr>
        <p:txBody>
          <a:bodyPr/>
          <a:lstStyle/>
          <a:p>
            <a:r>
              <a:rPr lang="en-GB" dirty="0" smtClean="0">
                <a:solidFill>
                  <a:schemeClr val="tx1"/>
                </a:solidFill>
                <a:latin typeface="Arial" panose="020B0604020202020204" pitchFamily="34" charset="0"/>
                <a:cs typeface="Arial" panose="020B0604020202020204" pitchFamily="34" charset="0"/>
              </a:rPr>
              <a:t>The detail</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90600" y="1507066"/>
            <a:ext cx="9872133" cy="4038600"/>
          </a:xfrm>
        </p:spPr>
        <p:txBody>
          <a:bodyPr/>
          <a:lstStyle/>
          <a:p>
            <a:pPr algn="just">
              <a:spcBef>
                <a:spcPct val="0"/>
              </a:spcBef>
            </a:pPr>
            <a:r>
              <a:rPr lang="en-GB" altLang="en-US" dirty="0">
                <a:solidFill>
                  <a:schemeClr val="tx1"/>
                </a:solidFill>
                <a:latin typeface="Arial" panose="020B0604020202020204" pitchFamily="34" charset="0"/>
              </a:rPr>
              <a:t>You could utilise the PID template to support your planning, as well as the tools/techniques explored in previous lectures.  </a:t>
            </a:r>
            <a:endParaRPr lang="en-GB" altLang="en-US" dirty="0" smtClean="0">
              <a:solidFill>
                <a:schemeClr val="tx1"/>
              </a:solidFill>
              <a:latin typeface="Arial" panose="020B0604020202020204" pitchFamily="34" charset="0"/>
            </a:endParaRPr>
          </a:p>
          <a:p>
            <a:pPr algn="just">
              <a:spcBef>
                <a:spcPct val="0"/>
              </a:spcBef>
            </a:pPr>
            <a:endParaRPr lang="en-GB" altLang="en-US" dirty="0">
              <a:solidFill>
                <a:schemeClr val="tx1"/>
              </a:solidFill>
              <a:latin typeface="Arial" panose="020B0604020202020204" pitchFamily="34" charset="0"/>
            </a:endParaRPr>
          </a:p>
          <a:p>
            <a:pPr algn="just">
              <a:spcBef>
                <a:spcPct val="0"/>
              </a:spcBef>
            </a:pPr>
            <a:r>
              <a:rPr lang="en-GB" altLang="en-US" dirty="0" smtClean="0">
                <a:solidFill>
                  <a:schemeClr val="tx1"/>
                </a:solidFill>
                <a:latin typeface="Arial" panose="020B0604020202020204" pitchFamily="34" charset="0"/>
              </a:rPr>
              <a:t>You can have a look at the venue but for the purposes of this challenge you are not expected to conduct any primary research, i.e. survey or interviews. Most of your research should be online.</a:t>
            </a:r>
            <a:r>
              <a:rPr lang="en-GB" altLang="en-US" dirty="0">
                <a:solidFill>
                  <a:schemeClr val="tx1"/>
                </a:solidFill>
                <a:latin typeface="Arial" panose="020B0604020202020204" pitchFamily="34" charset="0"/>
              </a:rPr>
              <a:t> </a:t>
            </a:r>
            <a:endParaRPr lang="en-GB" altLang="en-US" dirty="0" smtClean="0">
              <a:solidFill>
                <a:schemeClr val="tx1"/>
              </a:solidFill>
              <a:latin typeface="Arial" panose="020B0604020202020204" pitchFamily="34" charset="0"/>
            </a:endParaRPr>
          </a:p>
          <a:p>
            <a:pPr algn="just">
              <a:spcBef>
                <a:spcPct val="0"/>
              </a:spcBef>
            </a:pPr>
            <a:endParaRPr lang="en-GB" altLang="en-US" dirty="0">
              <a:solidFill>
                <a:schemeClr val="tx1"/>
              </a:solidFill>
              <a:latin typeface="Arial" panose="020B0604020202020204" pitchFamily="34" charset="0"/>
            </a:endParaRPr>
          </a:p>
          <a:p>
            <a:pPr algn="just">
              <a:spcBef>
                <a:spcPct val="0"/>
              </a:spcBef>
            </a:pPr>
            <a:r>
              <a:rPr lang="en-GB" altLang="en-US" dirty="0" smtClean="0">
                <a:solidFill>
                  <a:schemeClr val="tx1"/>
                </a:solidFill>
                <a:latin typeface="Arial" panose="020B0604020202020204" pitchFamily="34" charset="0"/>
              </a:rPr>
              <a:t>Use </a:t>
            </a:r>
            <a:r>
              <a:rPr lang="en-GB" altLang="en-US" dirty="0">
                <a:solidFill>
                  <a:schemeClr val="tx1"/>
                </a:solidFill>
                <a:latin typeface="Arial" panose="020B0604020202020204" pitchFamily="34" charset="0"/>
              </a:rPr>
              <a:t>PowerPoint or similar software to visualise your presentation</a:t>
            </a:r>
            <a:r>
              <a:rPr lang="en-GB" altLang="en-US" dirty="0" smtClean="0">
                <a:solidFill>
                  <a:schemeClr val="tx1"/>
                </a:solidFill>
                <a:latin typeface="Arial" panose="020B0604020202020204" pitchFamily="34" charset="0"/>
              </a:rPr>
              <a:t>.</a:t>
            </a:r>
            <a:r>
              <a:rPr lang="en-GB" altLang="en-US" dirty="0">
                <a:solidFill>
                  <a:schemeClr val="tx1"/>
                </a:solidFill>
                <a:latin typeface="Arial" panose="020B0604020202020204" pitchFamily="34" charset="0"/>
              </a:rPr>
              <a:t> </a:t>
            </a:r>
            <a:endParaRPr lang="en-GB" altLang="en-US" dirty="0" smtClean="0">
              <a:solidFill>
                <a:schemeClr val="tx1"/>
              </a:solidFill>
              <a:latin typeface="Arial" panose="020B0604020202020204" pitchFamily="34" charset="0"/>
            </a:endParaRPr>
          </a:p>
          <a:p>
            <a:pPr algn="just">
              <a:spcBef>
                <a:spcPct val="0"/>
              </a:spcBef>
            </a:pPr>
            <a:endParaRPr lang="en-GB" altLang="en-US" dirty="0">
              <a:solidFill>
                <a:schemeClr val="tx1"/>
              </a:solidFill>
              <a:latin typeface="Arial" panose="020B0604020202020204" pitchFamily="34" charset="0"/>
            </a:endParaRPr>
          </a:p>
          <a:p>
            <a:pPr algn="just">
              <a:spcBef>
                <a:spcPct val="0"/>
              </a:spcBef>
            </a:pPr>
            <a:r>
              <a:rPr lang="en-GB" altLang="en-US" dirty="0" smtClean="0">
                <a:solidFill>
                  <a:schemeClr val="tx1"/>
                </a:solidFill>
                <a:latin typeface="Arial" panose="020B0604020202020204" pitchFamily="34" charset="0"/>
              </a:rPr>
              <a:t>All </a:t>
            </a:r>
            <a:r>
              <a:rPr lang="en-GB" altLang="en-US" dirty="0">
                <a:solidFill>
                  <a:schemeClr val="tx1"/>
                </a:solidFill>
                <a:latin typeface="Arial" panose="020B0604020202020204" pitchFamily="34" charset="0"/>
              </a:rPr>
              <a:t>team members need to </a:t>
            </a:r>
            <a:r>
              <a:rPr lang="en-GB" altLang="en-US" dirty="0" smtClean="0">
                <a:solidFill>
                  <a:schemeClr val="tx1"/>
                </a:solidFill>
                <a:latin typeface="Arial" panose="020B0604020202020204" pitchFamily="34" charset="0"/>
              </a:rPr>
              <a:t>present a section of the presentation.</a:t>
            </a:r>
          </a:p>
          <a:p>
            <a:pPr algn="just">
              <a:spcBef>
                <a:spcPct val="0"/>
              </a:spcBef>
            </a:pPr>
            <a:endParaRPr lang="en-GB" altLang="en-US" dirty="0">
              <a:solidFill>
                <a:schemeClr val="tx1"/>
              </a:solidFill>
              <a:latin typeface="Arial" panose="020B0604020202020204" pitchFamily="34" charset="0"/>
            </a:endParaRPr>
          </a:p>
          <a:p>
            <a:pPr algn="just">
              <a:spcBef>
                <a:spcPct val="0"/>
              </a:spcBef>
            </a:pPr>
            <a:r>
              <a:rPr lang="en-GB" altLang="en-US" dirty="0">
                <a:solidFill>
                  <a:schemeClr val="tx1"/>
                </a:solidFill>
                <a:latin typeface="Arial" panose="020B0604020202020204" pitchFamily="34" charset="0"/>
              </a:rPr>
              <a:t>You will present your ideas on </a:t>
            </a:r>
            <a:r>
              <a:rPr lang="en-GB" altLang="en-US" dirty="0" smtClean="0">
                <a:solidFill>
                  <a:schemeClr val="tx1"/>
                </a:solidFill>
                <a:latin typeface="Arial" panose="020B0604020202020204" pitchFamily="34" charset="0"/>
              </a:rPr>
              <a:t>24</a:t>
            </a:r>
            <a:r>
              <a:rPr lang="en-GB" altLang="en-US" baseline="30000" dirty="0" smtClean="0">
                <a:solidFill>
                  <a:schemeClr val="tx1"/>
                </a:solidFill>
                <a:latin typeface="Arial" panose="020B0604020202020204" pitchFamily="34" charset="0"/>
              </a:rPr>
              <a:t>th</a:t>
            </a:r>
            <a:r>
              <a:rPr lang="en-GB" altLang="en-US" dirty="0" smtClean="0">
                <a:solidFill>
                  <a:schemeClr val="tx1"/>
                </a:solidFill>
                <a:latin typeface="Arial" panose="020B0604020202020204" pitchFamily="34" charset="0"/>
              </a:rPr>
              <a:t> April</a:t>
            </a:r>
            <a:endParaRPr lang="en-GB" altLang="en-US" dirty="0">
              <a:solidFill>
                <a:schemeClr val="tx1"/>
              </a:solidFill>
              <a:latin typeface="Arial" panose="020B0604020202020204" pitchFamily="34" charset="0"/>
            </a:endParaRPr>
          </a:p>
          <a:p>
            <a:pPr>
              <a:spcBef>
                <a:spcPct val="0"/>
              </a:spcBef>
            </a:pPr>
            <a:endParaRPr lang="en-GB" altLang="en-US" dirty="0">
              <a:solidFill>
                <a:schemeClr val="tx1"/>
              </a:solidFill>
              <a:latin typeface="Arial" panose="020B0604020202020204" pitchFamily="34" charset="0"/>
            </a:endParaRPr>
          </a:p>
          <a:p>
            <a:pPr>
              <a:spcBef>
                <a:spcPct val="0"/>
              </a:spcBef>
            </a:pPr>
            <a:r>
              <a:rPr lang="en-GB" altLang="en-US" dirty="0" smtClean="0">
                <a:solidFill>
                  <a:schemeClr val="tx1"/>
                </a:solidFill>
                <a:latin typeface="Arial" panose="020B0604020202020204" pitchFamily="34" charset="0"/>
              </a:rPr>
              <a:t>Timeframe:</a:t>
            </a:r>
            <a:r>
              <a:rPr lang="en-GB" altLang="en-US" b="1" dirty="0" smtClean="0">
                <a:solidFill>
                  <a:schemeClr val="tx1"/>
                </a:solidFill>
                <a:latin typeface="Arial" panose="020B0604020202020204" pitchFamily="34" charset="0"/>
              </a:rPr>
              <a:t> </a:t>
            </a:r>
            <a:r>
              <a:rPr lang="en-GB" altLang="en-US" dirty="0" smtClean="0">
                <a:solidFill>
                  <a:schemeClr val="tx1"/>
                </a:solidFill>
                <a:latin typeface="Arial" panose="020B0604020202020204" pitchFamily="34" charset="0"/>
              </a:rPr>
              <a:t>10 </a:t>
            </a:r>
            <a:r>
              <a:rPr lang="en-GB" altLang="en-US" dirty="0">
                <a:solidFill>
                  <a:schemeClr val="tx1"/>
                </a:solidFill>
                <a:latin typeface="Arial" panose="020B0604020202020204" pitchFamily="34" charset="0"/>
              </a:rPr>
              <a:t>mins, max 10 slides plus </a:t>
            </a:r>
            <a:r>
              <a:rPr lang="en-GB" altLang="en-US" dirty="0" smtClean="0">
                <a:solidFill>
                  <a:schemeClr val="tx1"/>
                </a:solidFill>
                <a:latin typeface="Arial" panose="020B0604020202020204" pitchFamily="34" charset="0"/>
              </a:rPr>
              <a:t>10 </a:t>
            </a:r>
            <a:r>
              <a:rPr lang="en-GB" altLang="en-US" dirty="0">
                <a:solidFill>
                  <a:schemeClr val="tx1"/>
                </a:solidFill>
                <a:latin typeface="Arial" panose="020B0604020202020204" pitchFamily="34" charset="0"/>
              </a:rPr>
              <a:t>mins questioning. </a:t>
            </a:r>
            <a:endParaRPr lang="en-GB" altLang="en-US" dirty="0" smtClean="0">
              <a:solidFill>
                <a:schemeClr val="tx1"/>
              </a:solidFill>
              <a:latin typeface="Arial" panose="020B0604020202020204" pitchFamily="34" charset="0"/>
            </a:endParaRPr>
          </a:p>
          <a:p>
            <a:pPr>
              <a:spcBef>
                <a:spcPct val="0"/>
              </a:spcBef>
            </a:pPr>
            <a:endParaRPr lang="en-GB" altLang="en-US" dirty="0">
              <a:solidFill>
                <a:schemeClr val="tx1"/>
              </a:solidFill>
              <a:latin typeface="Arial" panose="020B0604020202020204" pitchFamily="34" charset="0"/>
            </a:endParaRPr>
          </a:p>
          <a:p>
            <a:pPr>
              <a:spcBef>
                <a:spcPct val="0"/>
              </a:spcBef>
            </a:pPr>
            <a:r>
              <a:rPr lang="en-GB" altLang="en-US" dirty="0" smtClean="0">
                <a:solidFill>
                  <a:schemeClr val="tx1"/>
                </a:solidFill>
                <a:latin typeface="Arial" panose="020B0604020202020204" pitchFamily="34" charset="0"/>
              </a:rPr>
              <a:t>All students will peer evaluate (informally) all teams. </a:t>
            </a:r>
            <a:endParaRPr lang="en-GB" dirty="0">
              <a:solidFill>
                <a:schemeClr val="tx1"/>
              </a:solidFill>
            </a:endParaRPr>
          </a:p>
        </p:txBody>
      </p:sp>
    </p:spTree>
    <p:extLst>
      <p:ext uri="{BB962C8B-B14F-4D97-AF65-F5344CB8AC3E}">
        <p14:creationId xmlns:p14="http://schemas.microsoft.com/office/powerpoint/2010/main" val="415755149"/>
      </p:ext>
    </p:extLst>
  </p:cSld>
  <p:clrMapOvr>
    <a:masterClrMapping/>
  </p:clrMapOvr>
</p:sld>
</file>

<file path=ppt/theme/theme1.xml><?xml version="1.0" encoding="utf-8"?>
<a:theme xmlns:a="http://schemas.openxmlformats.org/drawingml/2006/main" name="Basis">
  <a:themeElements>
    <a:clrScheme name="Basis">
      <a:dk1>
        <a:srgbClr val="000000"/>
      </a:dk1>
      <a:lt1>
        <a:sysClr val="window" lastClr="FFFFFF"/>
      </a:lt1>
      <a:dk2>
        <a:srgbClr val="5E5E5E"/>
      </a:dk2>
      <a:lt2>
        <a:srgbClr val="DDDDDD"/>
      </a:lt2>
      <a:accent1>
        <a:srgbClr val="DF5327"/>
      </a:accent1>
      <a:accent2>
        <a:srgbClr val="A6B727"/>
      </a:accent2>
      <a:accent3>
        <a:srgbClr val="FE9E00"/>
      </a:accent3>
      <a:accent4>
        <a:srgbClr val="418AB3"/>
      </a:accent4>
      <a:accent5>
        <a:srgbClr val="D7D447"/>
      </a:accent5>
      <a:accent6>
        <a:srgbClr val="8383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262</Words>
  <Application>Microsoft Office PowerPoint</Application>
  <PresentationFormat>Widescreen</PresentationFormat>
  <Paragraphs>44</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Arial</vt:lpstr>
      <vt:lpstr>Calibri</vt:lpstr>
      <vt:lpstr>Corbel</vt:lpstr>
      <vt:lpstr>Basis</vt:lpstr>
      <vt:lpstr>PowerPoint Presentation</vt:lpstr>
      <vt:lpstr>The Teams</vt:lpstr>
      <vt:lpstr>The detail</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Antje Cockrill</dc:creator>
  <cp:lastModifiedBy>Antje Cockrill</cp:lastModifiedBy>
  <cp:revision>2</cp:revision>
  <dcterms:created xsi:type="dcterms:W3CDTF">2017-02-01T11:57:38Z</dcterms:created>
  <dcterms:modified xsi:type="dcterms:W3CDTF">2018-03-26T09:49:31Z</dcterms:modified>
</cp:coreProperties>
</file>