
<file path=[Content_Types].xml><?xml version="1.0" encoding="utf-8"?>
<Types xmlns="http://schemas.openxmlformats.org/package/2006/content-types">
  <Default Extension="bin" ContentType="application/vnd.openxmlformats-officedocument.oleObject"/>
  <Default Extension="emf" ContentType="image/x-emf"/>
  <Default Extension="jpeg" ContentType="image/jpeg"/>
  <Default Extension="png" ContentType="image/png"/>
  <Default Extension="rels" ContentType="application/vnd.openxmlformats-package.relationships+xml"/>
  <Default Extension="svg" ContentType="image/svg+xml"/>
  <Default Extension="vml" ContentType="application/vnd.openxmlformats-officedocument.vmlDrawing"/>
  <Default Extension="wdp" ContentType="image/vnd.ms-photo"/>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5.xml" ContentType="application/vnd.openxmlformats-officedocument.presentationml.notesSlide+xml"/>
  <Override PartName="/ppt/notesSlides/notesSlide6.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14.xml" ContentType="application/vnd.openxmlformats-officedocument.presentationml.notesSlide+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notesSlides/notesSlide15.xml" ContentType="application/vnd.openxmlformats-officedocument.presentationml.notesSlide+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diagrams/data7.xml" ContentType="application/vnd.openxmlformats-officedocument.drawingml.diagramData+xml"/>
  <Override PartName="/ppt/diagrams/layout7.xml" ContentType="application/vnd.openxmlformats-officedocument.drawingml.diagramLayout+xml"/>
  <Override PartName="/ppt/diagrams/quickStyle7.xml" ContentType="application/vnd.openxmlformats-officedocument.drawingml.diagramStyle+xml"/>
  <Override PartName="/ppt/diagrams/colors7.xml" ContentType="application/vnd.openxmlformats-officedocument.drawingml.diagramColors+xml"/>
  <Override PartName="/ppt/diagrams/drawing7.xml" ContentType="application/vnd.ms-office.drawingml.diagramDrawing+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diagrams/data8.xml" ContentType="application/vnd.openxmlformats-officedocument.drawingml.diagramData+xml"/>
  <Override PartName="/ppt/diagrams/layout8.xml" ContentType="application/vnd.openxmlformats-officedocument.drawingml.diagramLayout+xml"/>
  <Override PartName="/ppt/diagrams/quickStyle8.xml" ContentType="application/vnd.openxmlformats-officedocument.drawingml.diagramStyle+xml"/>
  <Override PartName="/ppt/diagrams/colors8.xml" ContentType="application/vnd.openxmlformats-officedocument.drawingml.diagramColors+xml"/>
  <Override PartName="/ppt/diagrams/drawing8.xml" ContentType="application/vnd.ms-office.drawingml.diagramDrawing+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34"/>
  </p:notesMasterIdLst>
  <p:handoutMasterIdLst>
    <p:handoutMasterId r:id="rId35"/>
  </p:handoutMasterIdLst>
  <p:sldIdLst>
    <p:sldId id="267" r:id="rId2"/>
    <p:sldId id="268" r:id="rId3"/>
    <p:sldId id="357" r:id="rId4"/>
    <p:sldId id="367" r:id="rId5"/>
    <p:sldId id="368" r:id="rId6"/>
    <p:sldId id="258" r:id="rId7"/>
    <p:sldId id="337" r:id="rId8"/>
    <p:sldId id="341" r:id="rId9"/>
    <p:sldId id="272" r:id="rId10"/>
    <p:sldId id="617" r:id="rId11"/>
    <p:sldId id="269" r:id="rId12"/>
    <p:sldId id="270" r:id="rId13"/>
    <p:sldId id="342" r:id="rId14"/>
    <p:sldId id="256" r:id="rId15"/>
    <p:sldId id="273" r:id="rId16"/>
    <p:sldId id="274" r:id="rId17"/>
    <p:sldId id="275" r:id="rId18"/>
    <p:sldId id="276" r:id="rId19"/>
    <p:sldId id="277" r:id="rId20"/>
    <p:sldId id="278" r:id="rId21"/>
    <p:sldId id="618" r:id="rId22"/>
    <p:sldId id="343" r:id="rId23"/>
    <p:sldId id="619" r:id="rId24"/>
    <p:sldId id="620" r:id="rId25"/>
    <p:sldId id="621" r:id="rId26"/>
    <p:sldId id="344" r:id="rId27"/>
    <p:sldId id="279" r:id="rId28"/>
    <p:sldId id="281" r:id="rId29"/>
    <p:sldId id="280" r:id="rId30"/>
    <p:sldId id="282" r:id="rId31"/>
    <p:sldId id="622" r:id="rId32"/>
    <p:sldId id="298" r:id="rId33"/>
  </p:sldIdLst>
  <p:sldSz cx="12192000" cy="6858000"/>
  <p:notesSz cx="6669088" cy="97536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521415D9-36F7-43E2-AB2F-B90AF26B5E84}">
      <p14:sectionLst xmlns:p14="http://schemas.microsoft.com/office/powerpoint/2010/main">
        <p14:section name="Default Section" id="{84893861-4357-4BB6-B075-83ABA6C3A12A}">
          <p14:sldIdLst>
            <p14:sldId id="267"/>
            <p14:sldId id="268"/>
            <p14:sldId id="357"/>
            <p14:sldId id="367"/>
            <p14:sldId id="368"/>
            <p14:sldId id="258"/>
            <p14:sldId id="337"/>
            <p14:sldId id="341"/>
            <p14:sldId id="272"/>
            <p14:sldId id="617"/>
            <p14:sldId id="269"/>
            <p14:sldId id="270"/>
            <p14:sldId id="342"/>
            <p14:sldId id="256"/>
            <p14:sldId id="273"/>
            <p14:sldId id="274"/>
            <p14:sldId id="275"/>
            <p14:sldId id="276"/>
            <p14:sldId id="277"/>
            <p14:sldId id="278"/>
            <p14:sldId id="618"/>
            <p14:sldId id="343"/>
            <p14:sldId id="619"/>
            <p14:sldId id="620"/>
            <p14:sldId id="621"/>
            <p14:sldId id="344"/>
            <p14:sldId id="279"/>
            <p14:sldId id="281"/>
            <p14:sldId id="280"/>
            <p14:sldId id="282"/>
            <p14:sldId id="622"/>
            <p14:sldId id="298"/>
          </p14:sldIdLst>
        </p14:section>
        <p14:section name="Untitled Section" id="{CCB75F4F-5180-490C-9635-2E613DBCDA8A}">
          <p14:sldIdLst/>
        </p14:section>
      </p14:sectionLst>
    </p:ex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FFFFCC"/>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987" autoAdjust="0"/>
    <p:restoredTop sz="94660"/>
  </p:normalViewPr>
  <p:slideViewPr>
    <p:cSldViewPr snapToGrid="0">
      <p:cViewPr varScale="1">
        <p:scale>
          <a:sx n="108" d="100"/>
          <a:sy n="108" d="100"/>
        </p:scale>
        <p:origin x="654" y="10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tableStyles" Target="tableStyles.xml"/><Relationship Id="rId21" Type="http://schemas.openxmlformats.org/officeDocument/2006/relationships/slide" Target="slides/slide20.xml"/><Relationship Id="rId34" Type="http://schemas.openxmlformats.org/officeDocument/2006/relationships/notesMaster" Target="notesMasters/notesMaster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viewProps" Target="view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presProps" Target="presProps.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handoutMaster" Target="handoutMasters/handoutMaster1.xml"/><Relationship Id="rId8" Type="http://schemas.openxmlformats.org/officeDocument/2006/relationships/slide" Target="slides/slide7.xml"/><Relationship Id="rId3" Type="http://schemas.openxmlformats.org/officeDocument/2006/relationships/slide" Target="slides/slide2.xml"/></Relationships>
</file>

<file path=ppt/diagrams/_rels/data1.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svg"/><Relationship Id="rId1" Type="http://schemas.openxmlformats.org/officeDocument/2006/relationships/image" Target="../media/image2.png"/><Relationship Id="rId6" Type="http://schemas.openxmlformats.org/officeDocument/2006/relationships/image" Target="../media/image7.svg"/><Relationship Id="rId5" Type="http://schemas.openxmlformats.org/officeDocument/2006/relationships/image" Target="../media/image6.png"/><Relationship Id="rId4" Type="http://schemas.openxmlformats.org/officeDocument/2006/relationships/image" Target="../media/image5.svg"/></Relationships>
</file>

<file path=ppt/diagrams/_rels/data4.xml.rels><?xml version="1.0" encoding="UTF-8" standalone="yes"?>
<Relationships xmlns="http://schemas.openxmlformats.org/package/2006/relationships"><Relationship Id="rId3" Type="http://schemas.openxmlformats.org/officeDocument/2006/relationships/image" Target="../media/image20.png"/><Relationship Id="rId2" Type="http://schemas.openxmlformats.org/officeDocument/2006/relationships/image" Target="../media/image19.svg"/><Relationship Id="rId1" Type="http://schemas.openxmlformats.org/officeDocument/2006/relationships/image" Target="../media/image18.png"/><Relationship Id="rId6" Type="http://schemas.openxmlformats.org/officeDocument/2006/relationships/image" Target="../media/image23.svg"/><Relationship Id="rId5" Type="http://schemas.openxmlformats.org/officeDocument/2006/relationships/image" Target="../media/image22.png"/><Relationship Id="rId4" Type="http://schemas.openxmlformats.org/officeDocument/2006/relationships/image" Target="../media/image21.svg"/></Relationships>
</file>

<file path=ppt/diagrams/_rels/data8.xml.rels><?xml version="1.0" encoding="UTF-8" standalone="yes"?>
<Relationships xmlns="http://schemas.openxmlformats.org/package/2006/relationships"><Relationship Id="rId3" Type="http://schemas.openxmlformats.org/officeDocument/2006/relationships/image" Target="../media/image30.png"/><Relationship Id="rId2" Type="http://schemas.openxmlformats.org/officeDocument/2006/relationships/image" Target="../media/image29.svg"/><Relationship Id="rId1" Type="http://schemas.openxmlformats.org/officeDocument/2006/relationships/image" Target="../media/image28.png"/><Relationship Id="rId4" Type="http://schemas.openxmlformats.org/officeDocument/2006/relationships/image" Target="../media/image31.svg"/></Relationships>
</file>

<file path=ppt/diagrams/_rels/drawing1.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svg"/><Relationship Id="rId1" Type="http://schemas.openxmlformats.org/officeDocument/2006/relationships/image" Target="../media/image2.png"/><Relationship Id="rId6" Type="http://schemas.openxmlformats.org/officeDocument/2006/relationships/image" Target="../media/image7.svg"/><Relationship Id="rId5" Type="http://schemas.openxmlformats.org/officeDocument/2006/relationships/image" Target="../media/image6.png"/><Relationship Id="rId4" Type="http://schemas.openxmlformats.org/officeDocument/2006/relationships/image" Target="../media/image5.svg"/></Relationships>
</file>

<file path=ppt/diagrams/_rels/drawing4.xml.rels><?xml version="1.0" encoding="UTF-8" standalone="yes"?>
<Relationships xmlns="http://schemas.openxmlformats.org/package/2006/relationships"><Relationship Id="rId3" Type="http://schemas.openxmlformats.org/officeDocument/2006/relationships/image" Target="../media/image20.png"/><Relationship Id="rId2" Type="http://schemas.openxmlformats.org/officeDocument/2006/relationships/image" Target="../media/image19.svg"/><Relationship Id="rId1" Type="http://schemas.openxmlformats.org/officeDocument/2006/relationships/image" Target="../media/image18.png"/><Relationship Id="rId6" Type="http://schemas.openxmlformats.org/officeDocument/2006/relationships/image" Target="../media/image23.svg"/><Relationship Id="rId5" Type="http://schemas.openxmlformats.org/officeDocument/2006/relationships/image" Target="../media/image22.png"/><Relationship Id="rId4" Type="http://schemas.openxmlformats.org/officeDocument/2006/relationships/image" Target="../media/image21.svg"/></Relationships>
</file>

<file path=ppt/diagrams/_rels/drawing8.xml.rels><?xml version="1.0" encoding="UTF-8" standalone="yes"?>
<Relationships xmlns="http://schemas.openxmlformats.org/package/2006/relationships"><Relationship Id="rId3" Type="http://schemas.openxmlformats.org/officeDocument/2006/relationships/image" Target="../media/image30.png"/><Relationship Id="rId2" Type="http://schemas.openxmlformats.org/officeDocument/2006/relationships/image" Target="../media/image29.svg"/><Relationship Id="rId1" Type="http://schemas.openxmlformats.org/officeDocument/2006/relationships/image" Target="../media/image28.png"/><Relationship Id="rId4" Type="http://schemas.openxmlformats.org/officeDocument/2006/relationships/image" Target="../media/image31.svg"/></Relationships>
</file>

<file path=ppt/diagrams/colors1.xml><?xml version="1.0" encoding="utf-8"?>
<dgm:colorsDef xmlns:dgm="http://schemas.openxmlformats.org/drawingml/2006/diagram" xmlns:a="http://schemas.openxmlformats.org/drawingml/2006/main" uniqueId="urn:microsoft.com/office/officeart/2018/5/colors/Iconchunking_neutralbg_accent0_3">
  <dgm:title val=""/>
  <dgm:desc val=""/>
  <dgm:catLst>
    <dgm:cat type="mainScheme" pri="10300"/>
  </dgm:catLst>
  <dgm:styleLbl name="node0">
    <dgm:fillClrLst meth="repeat">
      <a:schemeClr val="dk2"/>
    </dgm:fillClrLst>
    <dgm:linClrLst meth="repeat">
      <a:schemeClr val="lt2"/>
    </dgm:linClrLst>
    <dgm:effectClrLst/>
    <dgm:txLinClrLst/>
    <dgm:txFillClrLst/>
    <dgm:txEffectClrLst/>
  </dgm:styleLbl>
  <dgm:styleLbl name="alignNode1">
    <dgm:fillClrLst meth="repeat">
      <a:schemeClr val="dk2"/>
    </dgm:fillClrLst>
    <dgm:linClrLst meth="repeat">
      <a:schemeClr val="dk2"/>
    </dgm:linClrLst>
    <dgm:effectClrLst/>
    <dgm:txLinClrLst/>
    <dgm:txFillClrLst/>
    <dgm:txEffectClrLst/>
  </dgm:styleLbl>
  <dgm:styleLbl name="node1">
    <dgm:fillClrLst meth="repeat">
      <a:schemeClr val="dk2"/>
    </dgm:fillClrLst>
    <dgm:linClrLst meth="repeat">
      <a:schemeClr val="lt2">
        <a:alpha val="0"/>
      </a:schemeClr>
    </dgm:linClrLst>
    <dgm:effectClrLst/>
    <dgm:txLinClrLst/>
    <dgm:txFillClrLst/>
    <dgm:txEffectClrLst/>
  </dgm:styleLbl>
  <dgm:styleLbl name="lnNode1">
    <dgm:fillClrLst meth="repeat">
      <a:schemeClr val="dk2"/>
    </dgm:fillClrLst>
    <dgm:linClrLst meth="repeat">
      <a:schemeClr val="lt2"/>
    </dgm:linClrLst>
    <dgm:effectClrLst/>
    <dgm:txLinClrLst/>
    <dgm:txFillClrLst/>
    <dgm:txEffectClrLst/>
  </dgm:styleLbl>
  <dgm:styleLbl name="vennNode1">
    <dgm:fillClrLst meth="repeat">
      <a:schemeClr val="dk2">
        <a:alpha val="50000"/>
      </a:schemeClr>
    </dgm:fillClrLst>
    <dgm:linClrLst meth="repeat">
      <a:schemeClr val="lt2"/>
    </dgm:linClrLst>
    <dgm:effectClrLst/>
    <dgm:txLinClrLst/>
    <dgm:txFillClrLst/>
    <dgm:txEffectClrLst/>
  </dgm:styleLbl>
  <dgm:styleLbl name="node2">
    <dgm:fillClrLst meth="repeat">
      <a:schemeClr val="dk2"/>
    </dgm:fillClrLst>
    <dgm:linClrLst meth="repeat">
      <a:schemeClr val="lt2"/>
    </dgm:linClrLst>
    <dgm:effectClrLst/>
    <dgm:txLinClrLst/>
    <dgm:txFillClrLst/>
    <dgm:txEffectClrLst/>
  </dgm:styleLbl>
  <dgm:styleLbl name="node3">
    <dgm:fillClrLst meth="repeat">
      <a:schemeClr val="dk2"/>
    </dgm:fillClrLst>
    <dgm:linClrLst meth="repeat">
      <a:schemeClr val="lt2"/>
    </dgm:linClrLst>
    <dgm:effectClrLst/>
    <dgm:txLinClrLst/>
    <dgm:txFillClrLst/>
    <dgm:txEffectClrLst/>
  </dgm:styleLbl>
  <dgm:styleLbl name="node4">
    <dgm:fillClrLst meth="repeat">
      <a:schemeClr val="dk2"/>
    </dgm:fillClrLst>
    <dgm:linClrLst meth="repeat">
      <a:schemeClr val="lt2"/>
    </dgm:linClrLst>
    <dgm:effectClrLst/>
    <dgm:txLinClrLst/>
    <dgm:txFillClrLst/>
    <dgm:txEffectClrLst/>
  </dgm:styleLbl>
  <dgm:styleLbl name="fgImgPlace1">
    <dgm:fillClrLst meth="repeat">
      <a:schemeClr val="dk2">
        <a:tint val="50000"/>
      </a:schemeClr>
    </dgm:fillClrLst>
    <dgm:linClrLst meth="repeat">
      <a:schemeClr val="lt2"/>
    </dgm:linClrLst>
    <dgm:effectClrLst/>
    <dgm:txLinClrLst/>
    <dgm:txFillClrLst meth="repeat">
      <a:schemeClr val="lt2"/>
    </dgm:txFillClrLst>
    <dgm:txEffectClrLst/>
  </dgm:styleLbl>
  <dgm:styleLbl name="align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bg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sibTrans2D1">
    <dgm:fillClrLst meth="repeat">
      <a:schemeClr val="dk2">
        <a:tint val="60000"/>
      </a:schemeClr>
    </dgm:fillClrLst>
    <dgm:linClrLst meth="repeat">
      <a:schemeClr val="dk2">
        <a:tint val="60000"/>
      </a:schemeClr>
    </dgm:linClrLst>
    <dgm:effectClrLst/>
    <dgm:txLinClrLst/>
    <dgm:txFillClrLst/>
    <dgm:txEffectClrLst/>
  </dgm:styleLbl>
  <dgm:styleLbl name="fgSibTrans2D1">
    <dgm:fillClrLst meth="repeat">
      <a:schemeClr val="dk2">
        <a:tint val="60000"/>
      </a:schemeClr>
    </dgm:fillClrLst>
    <dgm:linClrLst meth="repeat">
      <a:schemeClr val="dk2">
        <a:tint val="60000"/>
      </a:schemeClr>
    </dgm:linClrLst>
    <dgm:effectClrLst/>
    <dgm:txLinClrLst/>
    <dgm:txFillClrLst/>
    <dgm:txEffectClrLst/>
  </dgm:styleLbl>
  <dgm:styleLbl name="bgSibTrans2D1">
    <dgm:fillClrLst meth="repeat">
      <a:schemeClr val="dk2">
        <a:tint val="60000"/>
      </a:schemeClr>
    </dgm:fillClrLst>
    <dgm:linClrLst meth="repeat">
      <a:schemeClr val="dk2">
        <a:tint val="60000"/>
      </a:schemeClr>
    </dgm:linClrLst>
    <dgm:effectClrLst/>
    <dgm:txLinClrLst/>
    <dgm:txFillClrLst/>
    <dgm:txEffectClrLst/>
  </dgm:styleLbl>
  <dgm:styleLbl name="sibTrans1D1">
    <dgm:fillClrLst meth="repeat">
      <a:schemeClr val="dk2"/>
    </dgm:fillClrLst>
    <dgm:linClrLst meth="repeat">
      <a:schemeClr val="dk2"/>
    </dgm:linClrLst>
    <dgm:effectClrLst/>
    <dgm:txLinClrLst/>
    <dgm:txFillClrLst meth="repeat">
      <a:schemeClr val="lt2"/>
    </dgm:txFillClrLst>
    <dgm:txEffectClrLst/>
  </dgm:styleLbl>
  <dgm:styleLbl name="callout">
    <dgm:fillClrLst meth="repeat">
      <a:schemeClr val="dk2"/>
    </dgm:fillClrLst>
    <dgm:linClrLst meth="repeat">
      <a:schemeClr val="dk2">
        <a:tint val="50000"/>
      </a:schemeClr>
    </dgm:linClrLst>
    <dgm:effectClrLst/>
    <dgm:txLinClrLst/>
    <dgm:txFillClrLst meth="repeat">
      <a:schemeClr val="lt2"/>
    </dgm:txFillClrLst>
    <dgm:txEffectClrLst/>
  </dgm:styleLbl>
  <dgm:styleLbl name="asst0">
    <dgm:fillClrLst meth="repeat">
      <a:schemeClr val="dk2"/>
    </dgm:fillClrLst>
    <dgm:linClrLst meth="repeat">
      <a:schemeClr val="lt2"/>
    </dgm:linClrLst>
    <dgm:effectClrLst/>
    <dgm:txLinClrLst/>
    <dgm:txFillClrLst/>
    <dgm:txEffectClrLst/>
  </dgm:styleLbl>
  <dgm:styleLbl name="asst1">
    <dgm:fillClrLst meth="repeat">
      <a:schemeClr val="dk2"/>
    </dgm:fillClrLst>
    <dgm:linClrLst meth="repeat">
      <a:schemeClr val="lt2"/>
    </dgm:linClrLst>
    <dgm:effectClrLst/>
    <dgm:txLinClrLst/>
    <dgm:txFillClrLst/>
    <dgm:txEffectClrLst/>
  </dgm:styleLbl>
  <dgm:styleLbl name="asst2">
    <dgm:fillClrLst meth="repeat">
      <a:schemeClr val="dk2"/>
    </dgm:fillClrLst>
    <dgm:linClrLst meth="repeat">
      <a:schemeClr val="lt2"/>
    </dgm:linClrLst>
    <dgm:effectClrLst/>
    <dgm:txLinClrLst/>
    <dgm:txFillClrLst/>
    <dgm:txEffectClrLst/>
  </dgm:styleLbl>
  <dgm:styleLbl name="asst3">
    <dgm:fillClrLst meth="repeat">
      <a:schemeClr val="dk2"/>
    </dgm:fillClrLst>
    <dgm:linClrLst meth="repeat">
      <a:schemeClr val="lt2"/>
    </dgm:linClrLst>
    <dgm:effectClrLst/>
    <dgm:txLinClrLst/>
    <dgm:txFillClrLst/>
    <dgm:txEffectClrLst/>
  </dgm:styleLbl>
  <dgm:styleLbl name="asst4">
    <dgm:fillClrLst meth="repeat">
      <a:schemeClr val="dk2"/>
    </dgm:fillClrLst>
    <dgm:linClrLst meth="repeat">
      <a:schemeClr val="lt2"/>
    </dgm:linClrLst>
    <dgm:effectClrLst/>
    <dgm:txLinClrLst/>
    <dgm:txFillClrLst/>
    <dgm:txEffectClrLst/>
  </dgm:styleLbl>
  <dgm:styleLbl name="parChTrans2D1">
    <dgm:fillClrLst meth="repeat">
      <a:schemeClr val="dk2">
        <a:tint val="60000"/>
      </a:schemeClr>
    </dgm:fillClrLst>
    <dgm:linClrLst meth="repeat">
      <a:schemeClr val="dk2">
        <a:tint val="60000"/>
      </a:schemeClr>
    </dgm:linClrLst>
    <dgm:effectClrLst/>
    <dgm:txLinClrLst/>
    <dgm:txFillClrLst meth="repeat">
      <a:schemeClr val="lt2"/>
    </dgm:txFillClrLst>
    <dgm:txEffectClrLst/>
  </dgm:styleLbl>
  <dgm:styleLbl name="parChTrans2D2">
    <dgm:fillClrLst meth="repeat">
      <a:schemeClr val="dk2"/>
    </dgm:fillClrLst>
    <dgm:linClrLst meth="repeat">
      <a:schemeClr val="dk2"/>
    </dgm:linClrLst>
    <dgm:effectClrLst/>
    <dgm:txLinClrLst/>
    <dgm:txFillClrLst meth="repeat">
      <a:schemeClr val="lt2"/>
    </dgm:txFillClrLst>
    <dgm:txEffectClrLst/>
  </dgm:styleLbl>
  <dgm:styleLbl name="parChTrans2D3">
    <dgm:fillClrLst meth="repeat">
      <a:schemeClr val="dk2"/>
    </dgm:fillClrLst>
    <dgm:linClrLst meth="repeat">
      <a:schemeClr val="dk2"/>
    </dgm:linClrLst>
    <dgm:effectClrLst/>
    <dgm:txLinClrLst/>
    <dgm:txFillClrLst meth="repeat">
      <a:schemeClr val="lt2"/>
    </dgm:txFillClrLst>
    <dgm:txEffectClrLst/>
  </dgm:styleLbl>
  <dgm:styleLbl name="parChTrans2D4">
    <dgm:fillClrLst meth="repeat">
      <a:schemeClr val="dk2"/>
    </dgm:fillClrLst>
    <dgm:linClrLst meth="repeat">
      <a:schemeClr val="dk2"/>
    </dgm:linClrLst>
    <dgm:effectClrLst/>
    <dgm:txLinClrLst/>
    <dgm:txFillClrLst meth="repeat">
      <a:schemeClr val="lt2"/>
    </dgm:txFillClrLst>
    <dgm:txEffectClrLst/>
  </dgm:styleLbl>
  <dgm:styleLbl name="parChTrans1D1">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2">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3">
    <dgm:fillClrLst meth="repeat">
      <a:schemeClr val="dk2"/>
    </dgm:fillClrLst>
    <dgm:linClrLst meth="repeat">
      <a:schemeClr val="dk2">
        <a:shade val="80000"/>
      </a:schemeClr>
    </dgm:linClrLst>
    <dgm:effectClrLst/>
    <dgm:txLinClrLst/>
    <dgm:txFillClrLst meth="repeat">
      <a:schemeClr val="tx1"/>
    </dgm:txFillClrLst>
    <dgm:txEffectClrLst/>
  </dgm:styleLbl>
  <dgm:styleLbl name="parChTrans1D4">
    <dgm:fillClrLst meth="repeat">
      <a:schemeClr val="dk2"/>
    </dgm:fillClrLst>
    <dgm:linClrLst meth="repeat">
      <a:schemeClr val="dk2">
        <a:shade val="80000"/>
      </a:schemeClr>
    </dgm:linClrLst>
    <dgm:effectClrLst/>
    <dgm:txLinClrLst/>
    <dgm:txFillClrLst meth="repeat">
      <a:schemeClr val="tx1"/>
    </dgm:txFillClrLst>
    <dgm:txEffectClrLst/>
  </dgm:styleLbl>
  <dgm:styleLbl name="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con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align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trAlignAcc1">
    <dgm:fillClrLst meth="repeat">
      <a:schemeClr val="lt2">
        <a:alpha val="40000"/>
      </a:schemeClr>
    </dgm:fillClrLst>
    <dgm:linClrLst meth="repeat">
      <a:schemeClr val="dk2"/>
    </dgm:linClrLst>
    <dgm:effectClrLst/>
    <dgm:txLinClrLst/>
    <dgm:txFillClrLst meth="repeat">
      <a:schemeClr val="dk1"/>
    </dgm:txFillClrLst>
    <dgm:txEffectClrLst/>
  </dgm:styleLbl>
  <dgm:styleLbl name="b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solidFgAcc1">
    <dgm:fillClrLst meth="repeat">
      <a:schemeClr val="lt2"/>
    </dgm:fillClrLst>
    <dgm:linClrLst meth="repeat">
      <a:schemeClr val="dk2"/>
    </dgm:linClrLst>
    <dgm:effectClrLst/>
    <dgm:txLinClrLst/>
    <dgm:txFillClrLst meth="repeat">
      <a:schemeClr val="dk1"/>
    </dgm:txFillClrLst>
    <dgm:txEffectClrLst/>
  </dgm:styleLbl>
  <dgm:styleLbl name="solidAlignAcc1">
    <dgm:fillClrLst meth="repeat">
      <a:schemeClr val="lt2"/>
    </dgm:fillClrLst>
    <dgm:linClrLst meth="repeat">
      <a:schemeClr val="dk2"/>
    </dgm:linClrLst>
    <dgm:effectClrLst/>
    <dgm:txLinClrLst/>
    <dgm:txFillClrLst meth="repeat">
      <a:schemeClr val="dk1"/>
    </dgm:txFillClrLst>
    <dgm:txEffectClrLst/>
  </dgm:styleLbl>
  <dgm:styleLbl name="solidBgAcc1">
    <dgm:fillClrLst meth="repeat">
      <a:schemeClr val="lt2"/>
    </dgm:fillClrLst>
    <dgm:linClrLst meth="repeat">
      <a:schemeClr val="dk2"/>
    </dgm:linClrLst>
    <dgm:effectClrLst/>
    <dgm:txLinClrLst/>
    <dgm:txFillClrLst meth="repeat">
      <a:schemeClr val="dk1"/>
    </dgm:txFillClrLst>
    <dgm:txEffectClrLst/>
  </dgm:styleLbl>
  <dgm:styleLbl name="f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align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b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fgAcc0">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2">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3">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4">
    <dgm:fillClrLst meth="repeat">
      <a:schemeClr val="lt2">
        <a:alpha val="90000"/>
      </a:schemeClr>
    </dgm:fillClrLst>
    <dgm:linClrLst meth="repeat">
      <a:schemeClr val="dk2"/>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2"/>
    </dgm:linClrLst>
    <dgm:effectClrLst/>
    <dgm:txLinClrLst/>
    <dgm:txFillClrLst meth="repeat">
      <a:schemeClr val="dk1"/>
    </dgm:txFillClrLst>
    <dgm:txEffectClrLst/>
  </dgm:styleLbl>
  <dgm:styleLbl name="dkBgShp">
    <dgm:fillClrLst meth="repeat">
      <a:schemeClr val="dk2">
        <a:shade val="80000"/>
      </a:schemeClr>
    </dgm:fillClrLst>
    <dgm:linClrLst meth="repeat">
      <a:schemeClr val="dk2"/>
    </dgm:linClrLst>
    <dgm:effectClrLst/>
    <dgm:txLinClrLst/>
    <dgm:txFillClrLst meth="repeat">
      <a:schemeClr val="lt1"/>
    </dgm:txFillClrLst>
    <dgm:txEffectClrLst/>
  </dgm:styleLbl>
  <dgm:styleLbl name="trBgShp">
    <dgm:fillClrLst meth="repeat">
      <a:schemeClr val="dk2">
        <a:tint val="50000"/>
        <a:alpha val="40000"/>
      </a:schemeClr>
    </dgm:fillClrLst>
    <dgm:linClrLst meth="repeat">
      <a:schemeClr val="dk2"/>
    </dgm:linClrLst>
    <dgm:effectClrLst/>
    <dgm:txLinClrLst/>
    <dgm:txFillClrLst meth="repeat">
      <a:schemeClr val="lt1"/>
    </dgm:txFillClrLst>
    <dgm:txEffectClrLst/>
  </dgm:styleLbl>
  <dgm:styleLbl name="fgShp">
    <dgm:fillClrLst meth="repeat">
      <a:schemeClr val="dk2">
        <a:tint val="60000"/>
      </a:schemeClr>
    </dgm:fillClrLst>
    <dgm:linClrLst meth="repeat">
      <a:schemeClr val="lt2"/>
    </dgm:linClrLst>
    <dgm:effectClrLst/>
    <dgm:txLinClrLst/>
    <dgm:txFillClrLst meth="repeat">
      <a:schemeClr val="dk1"/>
    </dgm:txFillClrLst>
    <dgm:txEffectClrLst/>
  </dgm:styleLbl>
  <dgm:styleLbl name="revTx">
    <dgm:fillClrLst meth="repeat">
      <a:schemeClr val="lt2">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2_1">
  <dgm:title val=""/>
  <dgm:desc val=""/>
  <dgm:catLst>
    <dgm:cat type="accent2" pri="11100"/>
  </dgm:catLst>
  <dgm:styleLbl name="node0">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node1">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alignNode1">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lnNode1">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vennNode1">
    <dgm:fillClrLst meth="repeat">
      <a:schemeClr val="lt1">
        <a:alpha val="50000"/>
      </a:schemeClr>
    </dgm:fillClrLst>
    <dgm:linClrLst meth="repeat">
      <a:schemeClr val="accent2">
        <a:shade val="80000"/>
      </a:schemeClr>
    </dgm:linClrLst>
    <dgm:effectClrLst/>
    <dgm:txLinClrLst/>
    <dgm:txFillClrLst/>
    <dgm:txEffectClrLst/>
  </dgm:styleLbl>
  <dgm:styleLbl name="node2">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node3">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node4">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fgImgPlace1">
    <dgm:fillClrLst meth="repeat">
      <a:schemeClr val="accent2">
        <a:tint val="40000"/>
      </a:schemeClr>
    </dgm:fillClrLst>
    <dgm:linClrLst meth="repeat">
      <a:schemeClr val="accent2">
        <a:shade val="80000"/>
      </a:schemeClr>
    </dgm:linClrLst>
    <dgm:effectClrLst/>
    <dgm:txLinClrLst/>
    <dgm:txFillClrLst meth="repeat">
      <a:schemeClr val="lt1"/>
    </dgm:txFillClrLst>
    <dgm:txEffectClrLst/>
  </dgm:styleLbl>
  <dgm:styleLbl name="alignImgPlace1">
    <dgm:fillClrLst meth="repeat">
      <a:schemeClr val="accent2">
        <a:tint val="40000"/>
      </a:schemeClr>
    </dgm:fillClrLst>
    <dgm:linClrLst meth="repeat">
      <a:schemeClr val="accent2">
        <a:shade val="80000"/>
      </a:schemeClr>
    </dgm:linClrLst>
    <dgm:effectClrLst/>
    <dgm:txLinClrLst/>
    <dgm:txFillClrLst meth="repeat">
      <a:schemeClr val="lt1"/>
    </dgm:txFillClrLst>
    <dgm:txEffectClrLst/>
  </dgm:styleLbl>
  <dgm:styleLbl name="bgImgPlace1">
    <dgm:fillClrLst meth="repeat">
      <a:schemeClr val="accent2">
        <a:tint val="40000"/>
      </a:schemeClr>
    </dgm:fillClrLst>
    <dgm:linClrLst meth="repeat">
      <a:schemeClr val="accent2">
        <a:shade val="80000"/>
      </a:schemeClr>
    </dgm:linClrLst>
    <dgm:effectClrLst/>
    <dgm:txLinClrLst/>
    <dgm:txFillClrLst meth="repeat">
      <a:schemeClr val="lt1"/>
    </dgm:txFillClrLst>
    <dgm:txEffectClrLst/>
  </dgm:styleLbl>
  <dgm:styleLbl name="sibTrans2D1">
    <dgm:fillClrLst meth="repeat">
      <a:schemeClr val="accent2">
        <a:tint val="60000"/>
      </a:schemeClr>
    </dgm:fillClrLst>
    <dgm:linClrLst meth="repeat">
      <a:schemeClr val="accent2">
        <a:tint val="60000"/>
      </a:schemeClr>
    </dgm:linClrLst>
    <dgm:effectClrLst/>
    <dgm:txLinClrLst/>
    <dgm:txFillClrLst meth="repeat">
      <a:schemeClr val="dk1"/>
    </dgm:txFillClrLst>
    <dgm:txEffectClrLst/>
  </dgm:styleLbl>
  <dgm:styleLbl name="fgSibTrans2D1">
    <dgm:fillClrLst meth="repeat">
      <a:schemeClr val="accent2">
        <a:tint val="60000"/>
      </a:schemeClr>
    </dgm:fillClrLst>
    <dgm:linClrLst meth="repeat">
      <a:schemeClr val="accent2">
        <a:tint val="60000"/>
      </a:schemeClr>
    </dgm:linClrLst>
    <dgm:effectClrLst/>
    <dgm:txLinClrLst/>
    <dgm:txFillClrLst meth="repeat">
      <a:schemeClr val="dk1"/>
    </dgm:txFillClrLst>
    <dgm:txEffectClrLst/>
  </dgm:styleLbl>
  <dgm:styleLbl name="bgSibTrans2D1">
    <dgm:fillClrLst meth="repeat">
      <a:schemeClr val="accent2">
        <a:tint val="60000"/>
      </a:schemeClr>
    </dgm:fillClrLst>
    <dgm:linClrLst meth="repeat">
      <a:schemeClr val="accent2">
        <a:tint val="60000"/>
      </a:schemeClr>
    </dgm:linClrLst>
    <dgm:effectClrLst/>
    <dgm:txLinClrLst/>
    <dgm:txFillClrLst meth="repeat">
      <a:schemeClr val="dk1"/>
    </dgm:txFillClrLst>
    <dgm:txEffectClrLst/>
  </dgm:styleLbl>
  <dgm:styleLbl name="sibTrans1D1">
    <dgm:fillClrLst meth="repeat">
      <a:schemeClr val="accent2"/>
    </dgm:fillClrLst>
    <dgm:linClrLst meth="repeat">
      <a:schemeClr val="accent2"/>
    </dgm:linClrLst>
    <dgm:effectClrLst/>
    <dgm:txLinClrLst/>
    <dgm:txFillClrLst meth="repeat">
      <a:schemeClr val="tx1"/>
    </dgm:txFillClrLst>
    <dgm:txEffectClrLst/>
  </dgm:styleLbl>
  <dgm:styleLbl name="callout">
    <dgm:fillClrLst meth="repeat">
      <a:schemeClr val="accent2"/>
    </dgm:fillClrLst>
    <dgm:linClrLst meth="repeat">
      <a:schemeClr val="accent2"/>
    </dgm:linClrLst>
    <dgm:effectClrLst/>
    <dgm:txLinClrLst/>
    <dgm:txFillClrLst meth="repeat">
      <a:schemeClr val="tx1"/>
    </dgm:txFillClrLst>
    <dgm:txEffectClrLst/>
  </dgm:styleLbl>
  <dgm:styleLbl name="asst0">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asst1">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asst2">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asst3">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asst4">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dgm:txEffectClrLst/>
  </dgm:styleLbl>
  <dgm:styleLbl name="parChTrans2D2">
    <dgm:fillClrLst meth="repeat">
      <a:schemeClr val="accent2"/>
    </dgm:fillClrLst>
    <dgm:linClrLst meth="repeat">
      <a:schemeClr val="accent2"/>
    </dgm:linClrLst>
    <dgm:effectClrLst/>
    <dgm:txLinClrLst/>
    <dgm:txFillClrLst/>
    <dgm:txEffectClrLst/>
  </dgm:styleLbl>
  <dgm:styleLbl name="parChTrans2D3">
    <dgm:fillClrLst meth="repeat">
      <a:schemeClr val="accent2"/>
    </dgm:fillClrLst>
    <dgm:linClrLst meth="repeat">
      <a:schemeClr val="accent2"/>
    </dgm:linClrLst>
    <dgm:effectClrLst/>
    <dgm:txLinClrLst/>
    <dgm:txFillClrLst/>
    <dgm:txEffectClrLst/>
  </dgm:styleLbl>
  <dgm:styleLbl name="parChTrans2D4">
    <dgm:fillClrLst meth="repeat">
      <a:schemeClr val="accent2"/>
    </dgm:fillClrLst>
    <dgm:linClrLst meth="repeat">
      <a:schemeClr val="accent2"/>
    </dgm:linClrLst>
    <dgm:effectClrLst/>
    <dgm:txLinClrLst/>
    <dgm:txFillClrLst meth="repeat">
      <a:schemeClr val="lt1"/>
    </dgm:txFillClrLst>
    <dgm:txEffectClrLst/>
  </dgm:styleLbl>
  <dgm:styleLbl name="parChTrans1D1">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2">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3">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parChTrans1D4">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fgAcc1">
    <dgm:fillClrLst meth="repeat">
      <a:schemeClr val="accent2">
        <a:alpha val="90000"/>
        <a:tint val="40000"/>
      </a:schemeClr>
    </dgm:fillClrLst>
    <dgm:linClrLst meth="repeat">
      <a:schemeClr val="accent2"/>
    </dgm:linClrLst>
    <dgm:effectClrLst/>
    <dgm:txLinClrLst/>
    <dgm:txFillClrLst meth="repeat">
      <a:schemeClr val="dk1"/>
    </dgm:txFillClrLst>
    <dgm:txEffectClrLst/>
  </dgm:styleLbl>
  <dgm:styleLbl name="conFgAcc1">
    <dgm:fillClrLst meth="repeat">
      <a:schemeClr val="accent2">
        <a:alpha val="90000"/>
        <a:tint val="40000"/>
      </a:schemeClr>
    </dgm:fillClrLst>
    <dgm:linClrLst meth="repeat">
      <a:schemeClr val="accent2"/>
    </dgm:linClrLst>
    <dgm:effectClrLst/>
    <dgm:txLinClrLst/>
    <dgm:txFillClrLst meth="repeat">
      <a:schemeClr val="dk1"/>
    </dgm:txFillClrLst>
    <dgm:txEffectClrLst/>
  </dgm:styleLbl>
  <dgm:styleLbl name="alignAcc1">
    <dgm:fillClrLst meth="repeat">
      <a:schemeClr val="accent2">
        <a:alpha val="90000"/>
        <a:tint val="40000"/>
      </a:schemeClr>
    </dgm:fillClrLst>
    <dgm:linClrLst meth="repeat">
      <a:schemeClr val="accent2"/>
    </dgm:linClrLst>
    <dgm:effectClrLst/>
    <dgm:txLinClrLst/>
    <dgm:txFillClrLst meth="repeat">
      <a:schemeClr val="dk1"/>
    </dgm:txFillClrLst>
    <dgm:txEffectClrLst/>
  </dgm:styleLbl>
  <dgm:styleLbl name="trAlignAcc1">
    <dgm:fillClrLst meth="repeat">
      <a:schemeClr val="accent2">
        <a:alpha val="40000"/>
        <a:tint val="40000"/>
      </a:schemeClr>
    </dgm:fillClrLst>
    <dgm:linClrLst meth="repeat">
      <a:schemeClr val="accent2"/>
    </dgm:linClrLst>
    <dgm:effectClrLst/>
    <dgm:txLinClrLst/>
    <dgm:txFillClrLst meth="repeat">
      <a:schemeClr val="dk1"/>
    </dgm:txFillClrLst>
    <dgm:txEffectClrLst/>
  </dgm:styleLbl>
  <dgm:styleLbl name="bgAcc1">
    <dgm:fillClrLst meth="repeat">
      <a:schemeClr val="accent2">
        <a:alpha val="90000"/>
        <a:tint val="40000"/>
      </a:schemeClr>
    </dgm:fillClrLst>
    <dgm:linClrLst meth="repeat">
      <a:schemeClr val="accent2"/>
    </dgm:linClrLst>
    <dgm:effectClrLst/>
    <dgm:txLinClrLst/>
    <dgm:txFillClrLst meth="repeat">
      <a:schemeClr val="dk1"/>
    </dgm:txFillClrLst>
    <dgm:txEffectClrLst/>
  </dgm:styleLbl>
  <dgm:styleLbl name="solidFgAcc1">
    <dgm:fillClrLst meth="repeat">
      <a:schemeClr val="lt1"/>
    </dgm:fillClrLst>
    <dgm:linClrLst meth="repeat">
      <a:schemeClr val="accent2"/>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lt1">
        <a:alpha val="90000"/>
        <a:tint val="40000"/>
      </a:schemeClr>
    </dgm:fillClrLst>
    <dgm:linClrLst meth="repeat">
      <a:schemeClr val="accent2">
        <a:alpha val="90000"/>
      </a:schemeClr>
    </dgm:linClrLst>
    <dgm:effectClrLst/>
    <dgm:txLinClrLst/>
    <dgm:txFillClrLst meth="repeat">
      <a:schemeClr val="dk1"/>
    </dgm:txFillClrLst>
    <dgm:txEffectClrLst/>
  </dgm:styleLbl>
  <dgm:styleLbl name="alignAccFollowNode1">
    <dgm:fillClrLst meth="repeat">
      <a:schemeClr val="lt1">
        <a:alpha val="90000"/>
        <a:tint val="40000"/>
      </a:schemeClr>
    </dgm:fillClrLst>
    <dgm:linClrLst meth="repeat">
      <a:schemeClr val="accent2">
        <a:alpha val="90000"/>
      </a:schemeClr>
    </dgm:linClrLst>
    <dgm:effectClrLst/>
    <dgm:txLinClrLst/>
    <dgm:txFillClrLst meth="repeat">
      <a:schemeClr val="dk1"/>
    </dgm:txFillClrLst>
    <dgm:txEffectClrLst/>
  </dgm:styleLbl>
  <dgm:styleLbl name="bgAccFollowNode1">
    <dgm:fillClrLst meth="repeat">
      <a:schemeClr val="lt1">
        <a:alpha val="90000"/>
        <a:tint val="40000"/>
      </a:schemeClr>
    </dgm:fillClrLst>
    <dgm:linClrLst meth="repeat">
      <a:schemeClr val="accent2">
        <a:alpha val="90000"/>
      </a:schemeClr>
    </dgm:linClrLst>
    <dgm:effectClrLst/>
    <dgm:txLinClrLst/>
    <dgm:txFillClrLst meth="repeat">
      <a:schemeClr val="dk1"/>
    </dgm:txFillClrLst>
    <dgm:txEffectClrLst/>
  </dgm:styleLbl>
  <dgm:styleLbl name="fgAcc0">
    <dgm:fillClrLst meth="repeat">
      <a:schemeClr val="accent2">
        <a:alpha val="90000"/>
        <a:tint val="40000"/>
      </a:schemeClr>
    </dgm:fillClrLst>
    <dgm:linClrLst meth="repeat">
      <a:schemeClr val="accent2"/>
    </dgm:linClrLst>
    <dgm:effectClrLst/>
    <dgm:txLinClrLst/>
    <dgm:txFillClrLst meth="repeat">
      <a:schemeClr val="dk1"/>
    </dgm:txFillClrLst>
    <dgm:txEffectClrLst/>
  </dgm:styleLbl>
  <dgm:styleLbl name="fgAcc2">
    <dgm:fillClrLst meth="repeat">
      <a:schemeClr val="accent2">
        <a:alpha val="90000"/>
        <a:tint val="40000"/>
      </a:schemeClr>
    </dgm:fillClrLst>
    <dgm:linClrLst meth="repeat">
      <a:schemeClr val="accent2"/>
    </dgm:linClrLst>
    <dgm:effectClrLst/>
    <dgm:txLinClrLst/>
    <dgm:txFillClrLst meth="repeat">
      <a:schemeClr val="dk1"/>
    </dgm:txFillClrLst>
    <dgm:txEffectClrLst/>
  </dgm:styleLbl>
  <dgm:styleLbl name="fgAcc3">
    <dgm:fillClrLst meth="repeat">
      <a:schemeClr val="accent2">
        <a:alpha val="90000"/>
        <a:tint val="40000"/>
      </a:schemeClr>
    </dgm:fillClrLst>
    <dgm:linClrLst meth="repeat">
      <a:schemeClr val="accent2"/>
    </dgm:linClrLst>
    <dgm:effectClrLst/>
    <dgm:txLinClrLst/>
    <dgm:txFillClrLst meth="repeat">
      <a:schemeClr val="dk1"/>
    </dgm:txFillClrLst>
    <dgm:txEffectClrLst/>
  </dgm:styleLbl>
  <dgm:styleLbl name="fgAcc4">
    <dgm:fillClrLst meth="repeat">
      <a:schemeClr val="accent2">
        <a:alpha val="90000"/>
        <a:tint val="40000"/>
      </a:schemeClr>
    </dgm:fillClrLst>
    <dgm:linClrLst meth="repeat">
      <a:schemeClr val="accent2"/>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accent2"/>
    </dgm:linClrLst>
    <dgm:effectClrLst/>
    <dgm:txLinClrLst/>
    <dgm:txFillClrLst meth="repeat">
      <a:schemeClr val="dk1"/>
    </dgm:txFillClrLst>
    <dgm:txEffectClrLst/>
  </dgm:styleLbl>
  <dgm:styleLbl name="dkBgShp">
    <dgm:fillClrLst meth="repeat">
      <a:schemeClr val="accent2">
        <a:shade val="80000"/>
      </a:schemeClr>
    </dgm:fillClrLst>
    <dgm:linClrLst meth="repeat">
      <a:schemeClr val="accent2"/>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accent1_1">
  <dgm:title val=""/>
  <dgm:desc val=""/>
  <dgm:catLst>
    <dgm:cat type="accent1" pri="11100"/>
  </dgm:catLst>
  <dgm:styleLbl name="node0">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alignNode1">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node1">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lnNode1">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vennNode1">
    <dgm:fillClrLst meth="repeat">
      <a:schemeClr val="lt1">
        <a:alpha val="50000"/>
      </a:schemeClr>
    </dgm:fillClrLst>
    <dgm:linClrLst meth="repeat">
      <a:schemeClr val="accent1">
        <a:shade val="80000"/>
      </a:schemeClr>
    </dgm:linClrLst>
    <dgm:effectClrLst/>
    <dgm:txLinClrLst/>
    <dgm:txFillClrLst/>
    <dgm:txEffectClrLst/>
  </dgm:styleLbl>
  <dgm:styleLbl name="node2">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node3">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node4">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fgImgPlace1">
    <dgm:fillClrLst meth="repeat">
      <a:schemeClr val="accent1">
        <a:tint val="40000"/>
      </a:schemeClr>
    </dgm:fillClrLst>
    <dgm:linClrLst meth="repeat">
      <a:schemeClr val="accent1">
        <a:shade val="80000"/>
      </a:schemeClr>
    </dgm:linClrLst>
    <dgm:effectClrLst/>
    <dgm:txLinClrLst/>
    <dgm:txFillClrLst meth="repeat">
      <a:schemeClr val="lt1"/>
    </dgm:txFillClrLst>
    <dgm:txEffectClrLst/>
  </dgm:styleLbl>
  <dgm:styleLbl name="alignImgPlace1">
    <dgm:fillClrLst meth="repeat">
      <a:schemeClr val="accent1">
        <a:tint val="40000"/>
      </a:schemeClr>
    </dgm:fillClrLst>
    <dgm:linClrLst meth="repeat">
      <a:schemeClr val="accent1">
        <a:shade val="80000"/>
      </a:schemeClr>
    </dgm:linClrLst>
    <dgm:effectClrLst/>
    <dgm:txLinClrLst/>
    <dgm:txFillClrLst meth="repeat">
      <a:schemeClr val="lt1"/>
    </dgm:txFillClrLst>
    <dgm:txEffectClrLst/>
  </dgm:styleLbl>
  <dgm:styleLbl name="bgImgPlace1">
    <dgm:fillClrLst meth="repeat">
      <a:schemeClr val="accent1">
        <a:tint val="40000"/>
      </a:schemeClr>
    </dgm:fillClrLst>
    <dgm:linClrLst meth="repeat">
      <a:schemeClr val="accent1">
        <a:shade val="80000"/>
      </a:schemeClr>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meth="repeat">
      <a:schemeClr val="dk1"/>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meth="repeat">
      <a:schemeClr val="dk1"/>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meth="repeat">
      <a:schemeClr val="dk1"/>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dgm:linClrLst>
    <dgm:effectClrLst/>
    <dgm:txLinClrLst/>
    <dgm:txFillClrLst meth="repeat">
      <a:schemeClr val="tx1"/>
    </dgm:txFillClrLst>
    <dgm:txEffectClrLst/>
  </dgm:styleLbl>
  <dgm:styleLbl name="asst0">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asst1">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asst2">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asst3">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asst4">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dgm:txEffectClrLst/>
  </dgm:styleLbl>
  <dgm:styleLbl name="parChTrans2D2">
    <dgm:fillClrLst meth="repeat">
      <a:schemeClr val="accent1"/>
    </dgm:fillClrLst>
    <dgm:linClrLst meth="repeat">
      <a:schemeClr val="accent1"/>
    </dgm:linClrLst>
    <dgm:effectClrLst/>
    <dgm:txLinClrLst/>
    <dgm:txFillClrLst/>
    <dgm:txEffectClrLst/>
  </dgm:styleLbl>
  <dgm:styleLbl name="parChTrans2D3">
    <dgm:fillClrLst meth="repeat">
      <a:schemeClr val="accent1"/>
    </dgm:fillClrLst>
    <dgm:linClrLst meth="repeat">
      <a:schemeClr val="accent1"/>
    </dgm:linClrLst>
    <dgm:effectClrLst/>
    <dgm:txLinClrLst/>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conFgAcc1">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alignAcc1">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trAlignAcc1">
    <dgm:fillClrLst meth="repeat">
      <a:schemeClr val="accent1">
        <a:alpha val="40000"/>
        <a:tint val="40000"/>
      </a:schemeClr>
    </dgm:fillClrLst>
    <dgm:linClrLst meth="repeat">
      <a:schemeClr val="accent1"/>
    </dgm:linClrLst>
    <dgm:effectClrLst/>
    <dgm:txLinClrLst/>
    <dgm:txFillClrLst meth="repeat">
      <a:schemeClr val="dk1"/>
    </dgm:txFillClrLst>
    <dgm:txEffectClrLst/>
  </dgm:styleLbl>
  <dgm:styleLbl name="bgAcc1">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lt1">
        <a:alpha val="90000"/>
        <a:tint val="40000"/>
      </a:schemeClr>
    </dgm:fillClrLst>
    <dgm:linClrLst meth="repeat">
      <a:schemeClr val="accent1">
        <a:alpha val="90000"/>
      </a:schemeClr>
    </dgm:linClrLst>
    <dgm:effectClrLst/>
    <dgm:txLinClrLst/>
    <dgm:txFillClrLst meth="repeat">
      <a:schemeClr val="dk1"/>
    </dgm:txFillClrLst>
    <dgm:txEffectClrLst/>
  </dgm:styleLbl>
  <dgm:styleLbl name="alignAccFollowNode1">
    <dgm:fillClrLst meth="repeat">
      <a:schemeClr val="lt1">
        <a:alpha val="90000"/>
        <a:tint val="40000"/>
      </a:schemeClr>
    </dgm:fillClrLst>
    <dgm:linClrLst meth="repeat">
      <a:schemeClr val="accent1">
        <a:alpha val="90000"/>
      </a:schemeClr>
    </dgm:linClrLst>
    <dgm:effectClrLst/>
    <dgm:txLinClrLst/>
    <dgm:txFillClrLst meth="repeat">
      <a:schemeClr val="dk1"/>
    </dgm:txFillClrLst>
    <dgm:txEffectClrLst/>
  </dgm:styleLbl>
  <dgm:styleLbl name="bgAccFollowNode1">
    <dgm:fillClrLst meth="repeat">
      <a:schemeClr val="lt1">
        <a:alpha val="90000"/>
        <a:tint val="40000"/>
      </a:schemeClr>
    </dgm:fillClrLst>
    <dgm:linClrLst meth="repeat">
      <a:schemeClr val="accent1">
        <a:alpha val="90000"/>
      </a:schemeClr>
    </dgm:linClrLst>
    <dgm:effectClrLst/>
    <dgm:txLinClrLst/>
    <dgm:txFillClrLst meth="repeat">
      <a:schemeClr val="dk1"/>
    </dgm:txFillClrLst>
    <dgm:txEffectClrLst/>
  </dgm:styleLbl>
  <dgm:styleLbl name="fgAcc0">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fgAcc2">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fgAcc3">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fgAcc4">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8.xml><?xml version="1.0" encoding="utf-8"?>
<dgm:colorsDef xmlns:dgm="http://schemas.openxmlformats.org/drawingml/2006/diagram" xmlns:a="http://schemas.openxmlformats.org/drawingml/2006/main" uniqueId="urn:microsoft.com/office/officeart/2018/5/colors/Iconchunking_neutralbg_accent5_2">
  <dgm:title val=""/>
  <dgm:desc val=""/>
  <dgm:catLst>
    <dgm:cat type="accent5" pri="15200"/>
  </dgm:catLst>
  <dgm:styleLbl name="node0">
    <dgm:fillClrLst meth="repeat">
      <a:schemeClr val="accent5"/>
    </dgm:fillClrLst>
    <dgm:linClrLst meth="repeat">
      <a:schemeClr val="lt1"/>
    </dgm:linClrLst>
    <dgm:effectClrLst/>
    <dgm:txLinClrLst/>
    <dgm:txFillClrLst/>
    <dgm:txEffectClrLst/>
  </dgm:styleLbl>
  <dgm:styleLbl name="node1">
    <dgm:fillClrLst meth="repeat">
      <a:schemeClr val="accent5"/>
    </dgm:fillClrLst>
    <dgm:linClrLst meth="repeat">
      <a:schemeClr val="lt1">
        <a:alpha val="0"/>
      </a:schemeClr>
    </dgm:linClrLst>
    <dgm:effectClrLst/>
    <dgm:txLinClrLst/>
    <dgm:txFillClrLst/>
    <dgm:txEffectClrLst/>
  </dgm:styleLbl>
  <dgm:styleLbl name="alignNode1">
    <dgm:fillClrLst meth="repeat">
      <a:schemeClr val="accent5"/>
    </dgm:fillClrLst>
    <dgm:linClrLst meth="repeat">
      <a:schemeClr val="accent5"/>
    </dgm:linClrLst>
    <dgm:effectClrLst/>
    <dgm:txLinClrLst/>
    <dgm:txFillClrLst/>
    <dgm:txEffectClrLst/>
  </dgm:styleLbl>
  <dgm:styleLbl name="lnNode1">
    <dgm:fillClrLst meth="repeat">
      <a:schemeClr val="accent5"/>
    </dgm:fillClrLst>
    <dgm:linClrLst meth="repeat">
      <a:schemeClr val="lt1"/>
    </dgm:linClrLst>
    <dgm:effectClrLst/>
    <dgm:txLinClrLst/>
    <dgm:txFillClrLst/>
    <dgm:txEffectClrLst/>
  </dgm:styleLbl>
  <dgm:styleLbl name="vennNode1">
    <dgm:fillClrLst meth="repeat">
      <a:schemeClr val="accent5">
        <a:alpha val="50000"/>
      </a:schemeClr>
    </dgm:fillClrLst>
    <dgm:linClrLst meth="repeat">
      <a:schemeClr val="lt1"/>
    </dgm:linClrLst>
    <dgm:effectClrLst/>
    <dgm:txLinClrLst/>
    <dgm:txFillClrLst/>
    <dgm:txEffectClrLst/>
  </dgm:styleLbl>
  <dgm:styleLbl name="node2">
    <dgm:fillClrLst meth="repeat">
      <a:schemeClr val="accent5"/>
    </dgm:fillClrLst>
    <dgm:linClrLst meth="repeat">
      <a:schemeClr val="lt1"/>
    </dgm:linClrLst>
    <dgm:effectClrLst/>
    <dgm:txLinClrLst/>
    <dgm:txFillClrLst/>
    <dgm:txEffectClrLst/>
  </dgm:styleLbl>
  <dgm:styleLbl name="node3">
    <dgm:fillClrLst meth="repeat">
      <a:schemeClr val="accent5"/>
    </dgm:fillClrLst>
    <dgm:linClrLst meth="repeat">
      <a:schemeClr val="lt1"/>
    </dgm:linClrLst>
    <dgm:effectClrLst/>
    <dgm:txLinClrLst/>
    <dgm:txFillClrLst/>
    <dgm:txEffectClrLst/>
  </dgm:styleLbl>
  <dgm:styleLbl name="node4">
    <dgm:fillClrLst meth="repeat">
      <a:schemeClr val="accent5"/>
    </dgm:fillClrLst>
    <dgm:linClrLst meth="repeat">
      <a:schemeClr val="lt1"/>
    </dgm:linClrLst>
    <dgm:effectClrLst/>
    <dgm:txLinClrLst/>
    <dgm:txFillClrLst/>
    <dgm:txEffectClrLst/>
  </dgm:styleLbl>
  <dgm:styleLbl name="fgImgPlace1">
    <dgm:fillClrLst meth="repeat">
      <a:schemeClr val="accent5">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5">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5">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5">
        <a:tint val="60000"/>
      </a:schemeClr>
    </dgm:fillClrLst>
    <dgm:linClrLst meth="repeat">
      <a:schemeClr val="accent5">
        <a:tint val="60000"/>
      </a:schemeClr>
    </dgm:linClrLst>
    <dgm:effectClrLst/>
    <dgm:txLinClrLst/>
    <dgm:txFillClrLst/>
    <dgm:txEffectClrLst/>
  </dgm:styleLbl>
  <dgm:styleLbl name="fgSibTrans2D1">
    <dgm:fillClrLst meth="repeat">
      <a:schemeClr val="accent5">
        <a:tint val="60000"/>
      </a:schemeClr>
    </dgm:fillClrLst>
    <dgm:linClrLst meth="repeat">
      <a:schemeClr val="accent5">
        <a:tint val="60000"/>
      </a:schemeClr>
    </dgm:linClrLst>
    <dgm:effectClrLst/>
    <dgm:txLinClrLst/>
    <dgm:txFillClrLst/>
    <dgm:txEffectClrLst/>
  </dgm:styleLbl>
  <dgm:styleLbl name="bgSibTrans2D1">
    <dgm:fillClrLst meth="repeat">
      <a:schemeClr val="accent5">
        <a:tint val="60000"/>
      </a:schemeClr>
    </dgm:fillClrLst>
    <dgm:linClrLst meth="repeat">
      <a:schemeClr val="accent5">
        <a:tint val="60000"/>
      </a:schemeClr>
    </dgm:linClrLst>
    <dgm:effectClrLst/>
    <dgm:txLinClrLst/>
    <dgm:txFillClrLst/>
    <dgm:txEffectClrLst/>
  </dgm:styleLbl>
  <dgm:styleLbl name="sibTrans1D1">
    <dgm:fillClrLst meth="repeat">
      <a:schemeClr val="accent5"/>
    </dgm:fillClrLst>
    <dgm:linClrLst meth="repeat">
      <a:schemeClr val="accent5"/>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dgm:linClrLst>
    <dgm:effectClrLst/>
    <dgm:txLinClrLst/>
    <dgm:txFillClrLst/>
    <dgm:txEffectClrLst/>
  </dgm:styleLbl>
  <dgm:styleLbl name="asst1">
    <dgm:fillClrLst meth="repeat">
      <a:schemeClr val="accent5"/>
    </dgm:fillClrLst>
    <dgm:linClrLst meth="repeat">
      <a:schemeClr val="lt1"/>
    </dgm:linClrLst>
    <dgm:effectClrLst/>
    <dgm:txLinClrLst/>
    <dgm:txFillClrLst/>
    <dgm:txEffectClrLst/>
  </dgm:styleLbl>
  <dgm:styleLbl name="asst2">
    <dgm:fillClrLst meth="repeat">
      <a:schemeClr val="accent5"/>
    </dgm:fillClrLst>
    <dgm:linClrLst meth="repeat">
      <a:schemeClr val="lt1"/>
    </dgm:linClrLst>
    <dgm:effectClrLst/>
    <dgm:txLinClrLst/>
    <dgm:txFillClrLst/>
    <dgm:txEffectClrLst/>
  </dgm:styleLbl>
  <dgm:styleLbl name="asst3">
    <dgm:fillClrLst meth="repeat">
      <a:schemeClr val="accent5"/>
    </dgm:fillClrLst>
    <dgm:linClrLst meth="repeat">
      <a:schemeClr val="lt1"/>
    </dgm:linClrLst>
    <dgm:effectClrLst/>
    <dgm:txLinClrLst/>
    <dgm:txFillClrLst/>
    <dgm:txEffectClrLst/>
  </dgm:styleLbl>
  <dgm:styleLbl name="asst4">
    <dgm:fillClrLst meth="repeat">
      <a:schemeClr val="accent5"/>
    </dgm:fillClrLst>
    <dgm:linClrLst meth="repeat">
      <a:schemeClr val="lt1"/>
    </dgm:linClrLst>
    <dgm:effectClrLst/>
    <dgm:txLinClrLst/>
    <dgm:txFillClrLst/>
    <dgm:txEffectClrLst/>
  </dgm:styleLbl>
  <dgm:styleLbl name="parChTrans2D1">
    <dgm:fillClrLst meth="repeat">
      <a:schemeClr val="accent5">
        <a:tint val="60000"/>
      </a:schemeClr>
    </dgm:fillClrLst>
    <dgm:linClrLst meth="repeat">
      <a:schemeClr val="accent5">
        <a:tint val="60000"/>
      </a:schemeClr>
    </dgm:linClrLst>
    <dgm:effectClrLst/>
    <dgm:txLinClrLst/>
    <dgm:txFillClrLst meth="repeat">
      <a:schemeClr val="lt1"/>
    </dgm:txFillClrLst>
    <dgm:txEffectClrLst/>
  </dgm:styleLbl>
  <dgm:styleLbl name="parChTrans2D2">
    <dgm:fillClrLst meth="repeat">
      <a:schemeClr val="accent5"/>
    </dgm:fillClrLst>
    <dgm:linClrLst meth="repeat">
      <a:schemeClr val="accent5"/>
    </dgm:linClrLst>
    <dgm:effectClrLst/>
    <dgm:txLinClrLst/>
    <dgm:txFillClrLst meth="repeat">
      <a:schemeClr val="lt1"/>
    </dgm:txFillClrLst>
    <dgm:txEffectClrLst/>
  </dgm:styleLbl>
  <dgm:styleLbl name="parChTrans2D3">
    <dgm:fillClrLst meth="repeat">
      <a:schemeClr val="accent5"/>
    </dgm:fillClrLst>
    <dgm:linClrLst meth="repeat">
      <a:schemeClr val="accent5"/>
    </dgm:linClrLst>
    <dgm:effectClrLst/>
    <dgm:txLinClrLst/>
    <dgm:txFillClrLst meth="repeat">
      <a:schemeClr val="lt1"/>
    </dgm:txFillClrLst>
    <dgm:txEffectClrLst/>
  </dgm:styleLbl>
  <dgm:styleLbl name="parChTrans2D4">
    <dgm:fillClrLst meth="repeat">
      <a:schemeClr val="accent5"/>
    </dgm:fillClrLst>
    <dgm:linClrLst meth="repeat">
      <a:schemeClr val="accent5"/>
    </dgm:linClrLst>
    <dgm:effectClrLst/>
    <dgm:txLinClrLst/>
    <dgm:txFillClrLst meth="repeat">
      <a:schemeClr val="lt1"/>
    </dgm:txFillClrLst>
    <dgm:txEffectClrLst/>
  </dgm:styleLbl>
  <dgm:styleLbl name="parChTrans1D1">
    <dgm:fillClrLst meth="repeat">
      <a:schemeClr val="accent5"/>
    </dgm:fillClrLst>
    <dgm:linClrLst meth="repeat">
      <a:schemeClr val="accent5">
        <a:shade val="60000"/>
      </a:schemeClr>
    </dgm:linClrLst>
    <dgm:effectClrLst/>
    <dgm:txLinClrLst/>
    <dgm:txFillClrLst meth="repeat">
      <a:schemeClr val="tx1"/>
    </dgm:txFillClrLst>
    <dgm:txEffectClrLst/>
  </dgm:styleLbl>
  <dgm:styleLbl name="parChTrans1D2">
    <dgm:fillClrLst meth="repeat">
      <a:schemeClr val="accent5"/>
    </dgm:fillClrLst>
    <dgm:linClrLst meth="repeat">
      <a:schemeClr val="accent5">
        <a:shade val="60000"/>
      </a:schemeClr>
    </dgm:linClrLst>
    <dgm:effectClrLst/>
    <dgm:txLinClrLst/>
    <dgm:txFillClrLst meth="repeat">
      <a:schemeClr val="tx1"/>
    </dgm:txFillClrLst>
    <dgm:txEffectClrLst/>
  </dgm:styleLbl>
  <dgm:styleLbl name="parChTrans1D3">
    <dgm:fillClrLst meth="repeat">
      <a:schemeClr val="accent5"/>
    </dgm:fillClrLst>
    <dgm:linClrLst meth="repeat">
      <a:schemeClr val="accent5">
        <a:shade val="80000"/>
      </a:schemeClr>
    </dgm:linClrLst>
    <dgm:effectClrLst/>
    <dgm:txLinClrLst/>
    <dgm:txFillClrLst meth="repeat">
      <a:schemeClr val="tx1"/>
    </dgm:txFillClrLst>
    <dgm:txEffectClrLst/>
  </dgm:styleLbl>
  <dgm:styleLbl name="parChTrans1D4">
    <dgm:fillClrLst meth="repeat">
      <a:schemeClr val="accent5"/>
    </dgm:fillClrLst>
    <dgm:linClrLst meth="repeat">
      <a:schemeClr val="accent5">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solidFgAcc1">
    <dgm:fillClrLst meth="repeat">
      <a:schemeClr val="lt1"/>
    </dgm:fillClrLst>
    <dgm:linClrLst meth="repeat">
      <a:schemeClr val="accent5"/>
    </dgm:linClrLst>
    <dgm:effectClrLst/>
    <dgm:txLinClrLst/>
    <dgm:txFillClrLst meth="repeat">
      <a:schemeClr val="dk1"/>
    </dgm:txFillClrLst>
    <dgm:txEffectClrLst/>
  </dgm:styleLbl>
  <dgm:styleLbl name="solidAlignAcc1">
    <dgm:fillClrLst meth="repeat">
      <a:schemeClr val="lt1"/>
    </dgm:fillClrLst>
    <dgm:linClrLst meth="repeat">
      <a:schemeClr val="accent5"/>
    </dgm:linClrLst>
    <dgm:effectClrLst/>
    <dgm:txLinClrLst/>
    <dgm:txFillClrLst meth="repeat">
      <a:schemeClr val="dk1"/>
    </dgm:txFillClrLst>
    <dgm:txEffectClrLst/>
  </dgm:styleLbl>
  <dgm:styleLbl name="solidBgAcc1">
    <dgm:fillClrLst meth="repeat">
      <a:schemeClr val="lt1"/>
    </dgm:fillClrLst>
    <dgm:linClrLst meth="repeat">
      <a:schemeClr val="accent5"/>
    </dgm:linClrLst>
    <dgm:effectClrLst/>
    <dgm:txLinClrLst/>
    <dgm:txFillClrLst meth="repeat">
      <a:schemeClr val="dk1"/>
    </dgm:txFillClrLst>
    <dgm:txEffectClrLst/>
  </dgm:styleLbl>
  <dgm:styleLbl name="fgAccFollowNode1">
    <dgm:fillClrLst meth="repeat">
      <a:schemeClr val="accent5">
        <a:alpha val="90000"/>
        <a:tint val="40000"/>
      </a:schemeClr>
    </dgm:fillClrLst>
    <dgm:linClrLst meth="repeat">
      <a:schemeClr val="accent5">
        <a:alpha val="90000"/>
        <a:tint val="40000"/>
      </a:schemeClr>
    </dgm:linClrLst>
    <dgm:effectClrLst/>
    <dgm:txLinClrLst/>
    <dgm:txFillClrLst meth="repeat">
      <a:schemeClr val="dk1"/>
    </dgm:txFillClrLst>
    <dgm:txEffectClrLst/>
  </dgm:styleLbl>
  <dgm:styleLbl name="alignAccFollowNode1">
    <dgm:fillClrLst meth="repeat">
      <a:schemeClr val="accent5">
        <a:alpha val="90000"/>
        <a:tint val="40000"/>
      </a:schemeClr>
    </dgm:fillClrLst>
    <dgm:linClrLst meth="repeat">
      <a:schemeClr val="accent5">
        <a:alpha val="90000"/>
        <a:tint val="40000"/>
      </a:schemeClr>
    </dgm:linClrLst>
    <dgm:effectClrLst/>
    <dgm:txLinClrLst/>
    <dgm:txFillClrLst meth="repeat">
      <a:schemeClr val="dk1"/>
    </dgm:txFillClrLst>
    <dgm:txEffectClrLst/>
  </dgm:styleLbl>
  <dgm:styleLbl name="bgAccFollowNode1">
    <dgm:fillClrLst meth="repeat">
      <a:schemeClr val="accent5">
        <a:alpha val="90000"/>
        <a:tint val="40000"/>
      </a:schemeClr>
    </dgm:fillClrLst>
    <dgm:linClrLst meth="repeat">
      <a:schemeClr val="accent5">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accent5"/>
    </dgm:linClrLst>
    <dgm:effectClrLst/>
    <dgm:txLinClrLst/>
    <dgm:txFillClrLst meth="repeat">
      <a:schemeClr val="dk1"/>
    </dgm:txFillClrLst>
    <dgm:txEffectClrLst/>
  </dgm:styleLbl>
  <dgm:styleLbl name="dkBgShp">
    <dgm:fillClrLst meth="repeat">
      <a:schemeClr val="accent5">
        <a:shade val="80000"/>
      </a:schemeClr>
    </dgm:fillClrLst>
    <dgm:linClrLst meth="repeat">
      <a:schemeClr val="accent5"/>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7696496E-1D99-4B16-A5A6-0CAC8DECBF55}" type="doc">
      <dgm:prSet loTypeId="urn:microsoft.com/office/officeart/2018/5/layout/IconLeafLabelList" loCatId="icon" qsTypeId="urn:microsoft.com/office/officeart/2005/8/quickstyle/simple1" qsCatId="simple" csTypeId="urn:microsoft.com/office/officeart/2018/5/colors/Iconchunking_neutralbg_accent0_3" csCatId="mainScheme" phldr="1"/>
      <dgm:spPr/>
      <dgm:t>
        <a:bodyPr/>
        <a:lstStyle/>
        <a:p>
          <a:endParaRPr lang="en-US"/>
        </a:p>
      </dgm:t>
    </dgm:pt>
    <dgm:pt modelId="{5587AB41-438E-46B4-AF8C-F38542BC1E65}">
      <dgm:prSet/>
      <dgm:spPr/>
      <dgm:t>
        <a:bodyPr/>
        <a:lstStyle/>
        <a:p>
          <a:pPr>
            <a:defRPr cap="all"/>
          </a:pPr>
          <a:r>
            <a:rPr lang="en-GB" b="1" dirty="0">
              <a:latin typeface="Arial" panose="020B0604020202020204" pitchFamily="34" charset="0"/>
              <a:cs typeface="Arial" panose="020B0604020202020204" pitchFamily="34" charset="0"/>
            </a:rPr>
            <a:t>3.</a:t>
          </a:r>
          <a:r>
            <a:rPr lang="en-GB" dirty="0">
              <a:latin typeface="Arial" panose="020B0604020202020204" pitchFamily="34" charset="0"/>
              <a:cs typeface="Arial" panose="020B0604020202020204" pitchFamily="34" charset="0"/>
            </a:rPr>
            <a:t> </a:t>
          </a:r>
          <a:r>
            <a:rPr lang="en-GB" b="1" dirty="0">
              <a:latin typeface="Arial" panose="020B0604020202020204" pitchFamily="34" charset="0"/>
              <a:cs typeface="Arial" panose="020B0604020202020204" pitchFamily="34" charset="0"/>
            </a:rPr>
            <a:t>Identify are they drivers/ supporters/ observers/ internal/ external.</a:t>
          </a:r>
          <a:endParaRPr lang="en-US" dirty="0">
            <a:latin typeface="Arial" panose="020B0604020202020204" pitchFamily="34" charset="0"/>
            <a:cs typeface="Arial" panose="020B0604020202020204" pitchFamily="34" charset="0"/>
          </a:endParaRPr>
        </a:p>
      </dgm:t>
    </dgm:pt>
    <dgm:pt modelId="{ECD07FD5-2A43-4EBF-A493-208FE454A888}" type="parTrans" cxnId="{F3668584-20A4-492D-B19F-7C362E8193D5}">
      <dgm:prSet/>
      <dgm:spPr/>
      <dgm:t>
        <a:bodyPr/>
        <a:lstStyle/>
        <a:p>
          <a:endParaRPr lang="en-US"/>
        </a:p>
      </dgm:t>
    </dgm:pt>
    <dgm:pt modelId="{CE7C7C73-9B74-45F7-AF41-1D5083ED3C6E}" type="sibTrans" cxnId="{F3668584-20A4-492D-B19F-7C362E8193D5}">
      <dgm:prSet/>
      <dgm:spPr/>
      <dgm:t>
        <a:bodyPr/>
        <a:lstStyle/>
        <a:p>
          <a:endParaRPr lang="en-US"/>
        </a:p>
      </dgm:t>
    </dgm:pt>
    <dgm:pt modelId="{890A55F4-50B1-4F69-AB42-ED807C9FFC31}">
      <dgm:prSet/>
      <dgm:spPr/>
      <dgm:t>
        <a:bodyPr/>
        <a:lstStyle/>
        <a:p>
          <a:pPr>
            <a:defRPr cap="all"/>
          </a:pPr>
          <a:r>
            <a:rPr lang="en-GB" dirty="0">
              <a:latin typeface="Arial" panose="020B0604020202020204" pitchFamily="34" charset="0"/>
              <a:cs typeface="Arial" panose="020B0604020202020204" pitchFamily="34" charset="0"/>
            </a:rPr>
            <a:t>4. </a:t>
          </a:r>
          <a:r>
            <a:rPr lang="en-GB" b="1" dirty="0">
              <a:latin typeface="Arial" panose="020B0604020202020204" pitchFamily="34" charset="0"/>
              <a:cs typeface="Arial" panose="020B0604020202020204" pitchFamily="34" charset="0"/>
            </a:rPr>
            <a:t>Stakeholders perspective – how are they involved in the project, what are they offering, then identify </a:t>
          </a:r>
          <a:endParaRPr lang="en-US" dirty="0">
            <a:latin typeface="Arial" panose="020B0604020202020204" pitchFamily="34" charset="0"/>
            <a:cs typeface="Arial" panose="020B0604020202020204" pitchFamily="34" charset="0"/>
          </a:endParaRPr>
        </a:p>
      </dgm:t>
    </dgm:pt>
    <dgm:pt modelId="{364DB062-C445-44DB-BF69-0608D552F714}" type="parTrans" cxnId="{42F41BAE-18E7-4E70-BBBB-3088B0791CCC}">
      <dgm:prSet/>
      <dgm:spPr/>
      <dgm:t>
        <a:bodyPr/>
        <a:lstStyle/>
        <a:p>
          <a:endParaRPr lang="en-US"/>
        </a:p>
      </dgm:t>
    </dgm:pt>
    <dgm:pt modelId="{334D44FA-6B35-41A7-9635-30FED3E9ABE5}" type="sibTrans" cxnId="{42F41BAE-18E7-4E70-BBBB-3088B0791CCC}">
      <dgm:prSet/>
      <dgm:spPr/>
      <dgm:t>
        <a:bodyPr/>
        <a:lstStyle/>
        <a:p>
          <a:endParaRPr lang="en-US"/>
        </a:p>
      </dgm:t>
    </dgm:pt>
    <dgm:pt modelId="{F0ABA48C-1F34-4766-B9B8-303C1CE51F6B}">
      <dgm:prSet/>
      <dgm:spPr/>
      <dgm:t>
        <a:bodyPr/>
        <a:lstStyle/>
        <a:p>
          <a:pPr>
            <a:defRPr cap="all"/>
          </a:pPr>
          <a:r>
            <a:rPr lang="en-GB" b="1" dirty="0">
              <a:latin typeface="Arial" panose="020B0604020202020204" pitchFamily="34" charset="0"/>
              <a:cs typeface="Arial" panose="020B0604020202020204" pitchFamily="34" charset="0"/>
            </a:rPr>
            <a:t>5. what action do we need to take in order to keep them involved/ informed</a:t>
          </a:r>
          <a:endParaRPr lang="en-US" dirty="0">
            <a:latin typeface="Arial" panose="020B0604020202020204" pitchFamily="34" charset="0"/>
            <a:cs typeface="Arial" panose="020B0604020202020204" pitchFamily="34" charset="0"/>
          </a:endParaRPr>
        </a:p>
      </dgm:t>
    </dgm:pt>
    <dgm:pt modelId="{F285BE52-CCE4-41CF-B969-6498CDBDFCAC}" type="parTrans" cxnId="{DC24D83C-73D3-49EC-BE6D-BCBB5B099005}">
      <dgm:prSet/>
      <dgm:spPr/>
      <dgm:t>
        <a:bodyPr/>
        <a:lstStyle/>
        <a:p>
          <a:endParaRPr lang="en-US"/>
        </a:p>
      </dgm:t>
    </dgm:pt>
    <dgm:pt modelId="{7BB5848D-5D42-450E-9A5D-91C0F015F6B2}" type="sibTrans" cxnId="{DC24D83C-73D3-49EC-BE6D-BCBB5B099005}">
      <dgm:prSet/>
      <dgm:spPr/>
      <dgm:t>
        <a:bodyPr/>
        <a:lstStyle/>
        <a:p>
          <a:endParaRPr lang="en-US"/>
        </a:p>
      </dgm:t>
    </dgm:pt>
    <dgm:pt modelId="{AD87F1A7-9D4F-4059-A1C2-F8D50E11FF9C}" type="pres">
      <dgm:prSet presAssocID="{7696496E-1D99-4B16-A5A6-0CAC8DECBF55}" presName="root" presStyleCnt="0">
        <dgm:presLayoutVars>
          <dgm:dir/>
          <dgm:resizeHandles val="exact"/>
        </dgm:presLayoutVars>
      </dgm:prSet>
      <dgm:spPr/>
    </dgm:pt>
    <dgm:pt modelId="{C914F118-D19F-40A7-879C-25B18BA894FF}" type="pres">
      <dgm:prSet presAssocID="{5587AB41-438E-46B4-AF8C-F38542BC1E65}" presName="compNode" presStyleCnt="0"/>
      <dgm:spPr/>
    </dgm:pt>
    <dgm:pt modelId="{F7160B52-84DE-40D8-BBC8-6E6878820580}" type="pres">
      <dgm:prSet presAssocID="{5587AB41-438E-46B4-AF8C-F38542BC1E65}" presName="iconBgRect" presStyleLbl="bgShp" presStyleIdx="0" presStyleCnt="3"/>
      <dgm:spPr>
        <a:prstGeom prst="round2DiagRect">
          <a:avLst>
            <a:gd name="adj1" fmla="val 29727"/>
            <a:gd name="adj2" fmla="val 0"/>
          </a:avLst>
        </a:prstGeom>
      </dgm:spPr>
    </dgm:pt>
    <dgm:pt modelId="{F62138CF-6C3C-478D-91C5-FC9A4EBF9E8F}" type="pres">
      <dgm:prSet presAssocID="{5587AB41-438E-46B4-AF8C-F38542BC1E65}"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Marketing"/>
        </a:ext>
      </dgm:extLst>
    </dgm:pt>
    <dgm:pt modelId="{DD4539BA-E50B-4CC7-A890-238F9AC258ED}" type="pres">
      <dgm:prSet presAssocID="{5587AB41-438E-46B4-AF8C-F38542BC1E65}" presName="spaceRect" presStyleCnt="0"/>
      <dgm:spPr/>
    </dgm:pt>
    <dgm:pt modelId="{682623B4-A46A-410B-9013-B3787DA9CD05}" type="pres">
      <dgm:prSet presAssocID="{5587AB41-438E-46B4-AF8C-F38542BC1E65}" presName="textRect" presStyleLbl="revTx" presStyleIdx="0" presStyleCnt="3">
        <dgm:presLayoutVars>
          <dgm:chMax val="1"/>
          <dgm:chPref val="1"/>
        </dgm:presLayoutVars>
      </dgm:prSet>
      <dgm:spPr/>
    </dgm:pt>
    <dgm:pt modelId="{874F0413-63C3-4F8E-8D30-BE44A304318D}" type="pres">
      <dgm:prSet presAssocID="{CE7C7C73-9B74-45F7-AF41-1D5083ED3C6E}" presName="sibTrans" presStyleCnt="0"/>
      <dgm:spPr/>
    </dgm:pt>
    <dgm:pt modelId="{CEBA6CCA-2788-4965-969C-BAB0D59FCC49}" type="pres">
      <dgm:prSet presAssocID="{890A55F4-50B1-4F69-AB42-ED807C9FFC31}" presName="compNode" presStyleCnt="0"/>
      <dgm:spPr/>
    </dgm:pt>
    <dgm:pt modelId="{EA58D3A4-CBFD-4145-A03E-25485B63E809}" type="pres">
      <dgm:prSet presAssocID="{890A55F4-50B1-4F69-AB42-ED807C9FFC31}" presName="iconBgRect" presStyleLbl="bgShp" presStyleIdx="1" presStyleCnt="3"/>
      <dgm:spPr>
        <a:prstGeom prst="round2DiagRect">
          <a:avLst>
            <a:gd name="adj1" fmla="val 29727"/>
            <a:gd name="adj2" fmla="val 0"/>
          </a:avLst>
        </a:prstGeom>
      </dgm:spPr>
    </dgm:pt>
    <dgm:pt modelId="{5818B07B-8947-4DA0-A52E-FE776F23D02B}" type="pres">
      <dgm:prSet presAssocID="{890A55F4-50B1-4F69-AB42-ED807C9FFC31}"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Meeting"/>
        </a:ext>
      </dgm:extLst>
    </dgm:pt>
    <dgm:pt modelId="{D2E41FA1-D49A-49E7-A7BE-839A312D65D7}" type="pres">
      <dgm:prSet presAssocID="{890A55F4-50B1-4F69-AB42-ED807C9FFC31}" presName="spaceRect" presStyleCnt="0"/>
      <dgm:spPr/>
    </dgm:pt>
    <dgm:pt modelId="{435082F2-2F94-4F07-858D-AD9AE6738D7F}" type="pres">
      <dgm:prSet presAssocID="{890A55F4-50B1-4F69-AB42-ED807C9FFC31}" presName="textRect" presStyleLbl="revTx" presStyleIdx="1" presStyleCnt="3">
        <dgm:presLayoutVars>
          <dgm:chMax val="1"/>
          <dgm:chPref val="1"/>
        </dgm:presLayoutVars>
      </dgm:prSet>
      <dgm:spPr/>
    </dgm:pt>
    <dgm:pt modelId="{6FF724C5-8242-451C-AC73-A815EB854997}" type="pres">
      <dgm:prSet presAssocID="{334D44FA-6B35-41A7-9635-30FED3E9ABE5}" presName="sibTrans" presStyleCnt="0"/>
      <dgm:spPr/>
    </dgm:pt>
    <dgm:pt modelId="{B326235A-D889-48CB-84FF-8A21EEBFFA74}" type="pres">
      <dgm:prSet presAssocID="{F0ABA48C-1F34-4766-B9B8-303C1CE51F6B}" presName="compNode" presStyleCnt="0"/>
      <dgm:spPr/>
    </dgm:pt>
    <dgm:pt modelId="{2E8EDD71-A5BD-42A0-A6D4-7FC1B22AF4FF}" type="pres">
      <dgm:prSet presAssocID="{F0ABA48C-1F34-4766-B9B8-303C1CE51F6B}" presName="iconBgRect" presStyleLbl="bgShp" presStyleIdx="2" presStyleCnt="3"/>
      <dgm:spPr>
        <a:prstGeom prst="round2DiagRect">
          <a:avLst>
            <a:gd name="adj1" fmla="val 29727"/>
            <a:gd name="adj2" fmla="val 0"/>
          </a:avLst>
        </a:prstGeom>
      </dgm:spPr>
    </dgm:pt>
    <dgm:pt modelId="{284F4C58-76C4-4EA2-A145-B8AF46367E2F}" type="pres">
      <dgm:prSet presAssocID="{F0ABA48C-1F34-4766-B9B8-303C1CE51F6B}" presName="iconRect" presStyleLbl="nod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Clapper board"/>
        </a:ext>
      </dgm:extLst>
    </dgm:pt>
    <dgm:pt modelId="{39471E62-C0F8-4687-8F07-3D908207D117}" type="pres">
      <dgm:prSet presAssocID="{F0ABA48C-1F34-4766-B9B8-303C1CE51F6B}" presName="spaceRect" presStyleCnt="0"/>
      <dgm:spPr/>
    </dgm:pt>
    <dgm:pt modelId="{4BE522AD-FF38-4C01-AF17-7C88EBC96F8D}" type="pres">
      <dgm:prSet presAssocID="{F0ABA48C-1F34-4766-B9B8-303C1CE51F6B}" presName="textRect" presStyleLbl="revTx" presStyleIdx="2" presStyleCnt="3">
        <dgm:presLayoutVars>
          <dgm:chMax val="1"/>
          <dgm:chPref val="1"/>
        </dgm:presLayoutVars>
      </dgm:prSet>
      <dgm:spPr/>
    </dgm:pt>
  </dgm:ptLst>
  <dgm:cxnLst>
    <dgm:cxn modelId="{72A55A26-EDA1-4E1A-8D46-71154641AEAC}" type="presOf" srcId="{F0ABA48C-1F34-4766-B9B8-303C1CE51F6B}" destId="{4BE522AD-FF38-4C01-AF17-7C88EBC96F8D}" srcOrd="0" destOrd="0" presId="urn:microsoft.com/office/officeart/2018/5/layout/IconLeafLabelList"/>
    <dgm:cxn modelId="{DC24D83C-73D3-49EC-BE6D-BCBB5B099005}" srcId="{7696496E-1D99-4B16-A5A6-0CAC8DECBF55}" destId="{F0ABA48C-1F34-4766-B9B8-303C1CE51F6B}" srcOrd="2" destOrd="0" parTransId="{F285BE52-CCE4-41CF-B969-6498CDBDFCAC}" sibTransId="{7BB5848D-5D42-450E-9A5D-91C0F015F6B2}"/>
    <dgm:cxn modelId="{5652E24E-D1B7-4B99-B6BB-3F1E066F8660}" type="presOf" srcId="{5587AB41-438E-46B4-AF8C-F38542BC1E65}" destId="{682623B4-A46A-410B-9013-B3787DA9CD05}" srcOrd="0" destOrd="0" presId="urn:microsoft.com/office/officeart/2018/5/layout/IconLeafLabelList"/>
    <dgm:cxn modelId="{F3668584-20A4-492D-B19F-7C362E8193D5}" srcId="{7696496E-1D99-4B16-A5A6-0CAC8DECBF55}" destId="{5587AB41-438E-46B4-AF8C-F38542BC1E65}" srcOrd="0" destOrd="0" parTransId="{ECD07FD5-2A43-4EBF-A493-208FE454A888}" sibTransId="{CE7C7C73-9B74-45F7-AF41-1D5083ED3C6E}"/>
    <dgm:cxn modelId="{42F41BAE-18E7-4E70-BBBB-3088B0791CCC}" srcId="{7696496E-1D99-4B16-A5A6-0CAC8DECBF55}" destId="{890A55F4-50B1-4F69-AB42-ED807C9FFC31}" srcOrd="1" destOrd="0" parTransId="{364DB062-C445-44DB-BF69-0608D552F714}" sibTransId="{334D44FA-6B35-41A7-9635-30FED3E9ABE5}"/>
    <dgm:cxn modelId="{CFBB5DD9-2ECF-4B45-BA35-A6215E3504B9}" type="presOf" srcId="{7696496E-1D99-4B16-A5A6-0CAC8DECBF55}" destId="{AD87F1A7-9D4F-4059-A1C2-F8D50E11FF9C}" srcOrd="0" destOrd="0" presId="urn:microsoft.com/office/officeart/2018/5/layout/IconLeafLabelList"/>
    <dgm:cxn modelId="{60E1D4EE-103C-44C2-979E-8637A583B204}" type="presOf" srcId="{890A55F4-50B1-4F69-AB42-ED807C9FFC31}" destId="{435082F2-2F94-4F07-858D-AD9AE6738D7F}" srcOrd="0" destOrd="0" presId="urn:microsoft.com/office/officeart/2018/5/layout/IconLeafLabelList"/>
    <dgm:cxn modelId="{BC37BE8F-5813-43BD-BC58-46E13088CD42}" type="presParOf" srcId="{AD87F1A7-9D4F-4059-A1C2-F8D50E11FF9C}" destId="{C914F118-D19F-40A7-879C-25B18BA894FF}" srcOrd="0" destOrd="0" presId="urn:microsoft.com/office/officeart/2018/5/layout/IconLeafLabelList"/>
    <dgm:cxn modelId="{F89670F4-038D-46CE-8167-48CFBA44CFCF}" type="presParOf" srcId="{C914F118-D19F-40A7-879C-25B18BA894FF}" destId="{F7160B52-84DE-40D8-BBC8-6E6878820580}" srcOrd="0" destOrd="0" presId="urn:microsoft.com/office/officeart/2018/5/layout/IconLeafLabelList"/>
    <dgm:cxn modelId="{6C735191-FBB4-4629-974E-6351425E46D7}" type="presParOf" srcId="{C914F118-D19F-40A7-879C-25B18BA894FF}" destId="{F62138CF-6C3C-478D-91C5-FC9A4EBF9E8F}" srcOrd="1" destOrd="0" presId="urn:microsoft.com/office/officeart/2018/5/layout/IconLeafLabelList"/>
    <dgm:cxn modelId="{EC1D86E6-ED37-47A7-83A5-B9070EC88641}" type="presParOf" srcId="{C914F118-D19F-40A7-879C-25B18BA894FF}" destId="{DD4539BA-E50B-4CC7-A890-238F9AC258ED}" srcOrd="2" destOrd="0" presId="urn:microsoft.com/office/officeart/2018/5/layout/IconLeafLabelList"/>
    <dgm:cxn modelId="{869EB67B-7D5D-4EF8-A47A-7F9F06D04AD9}" type="presParOf" srcId="{C914F118-D19F-40A7-879C-25B18BA894FF}" destId="{682623B4-A46A-410B-9013-B3787DA9CD05}" srcOrd="3" destOrd="0" presId="urn:microsoft.com/office/officeart/2018/5/layout/IconLeafLabelList"/>
    <dgm:cxn modelId="{64B55FEE-75C2-45D5-B56C-9FC5F721934E}" type="presParOf" srcId="{AD87F1A7-9D4F-4059-A1C2-F8D50E11FF9C}" destId="{874F0413-63C3-4F8E-8D30-BE44A304318D}" srcOrd="1" destOrd="0" presId="urn:microsoft.com/office/officeart/2018/5/layout/IconLeafLabelList"/>
    <dgm:cxn modelId="{B3BCB0C1-1AAB-4AC7-A306-91922D3F3BC8}" type="presParOf" srcId="{AD87F1A7-9D4F-4059-A1C2-F8D50E11FF9C}" destId="{CEBA6CCA-2788-4965-969C-BAB0D59FCC49}" srcOrd="2" destOrd="0" presId="urn:microsoft.com/office/officeart/2018/5/layout/IconLeafLabelList"/>
    <dgm:cxn modelId="{916CF1DA-907B-4354-8188-394ED35A03F9}" type="presParOf" srcId="{CEBA6CCA-2788-4965-969C-BAB0D59FCC49}" destId="{EA58D3A4-CBFD-4145-A03E-25485B63E809}" srcOrd="0" destOrd="0" presId="urn:microsoft.com/office/officeart/2018/5/layout/IconLeafLabelList"/>
    <dgm:cxn modelId="{C04BFFC2-3879-43A4-A27C-89D9B3C61D5A}" type="presParOf" srcId="{CEBA6CCA-2788-4965-969C-BAB0D59FCC49}" destId="{5818B07B-8947-4DA0-A52E-FE776F23D02B}" srcOrd="1" destOrd="0" presId="urn:microsoft.com/office/officeart/2018/5/layout/IconLeafLabelList"/>
    <dgm:cxn modelId="{450C9D2F-5FAA-4A36-B852-CFA10322F53C}" type="presParOf" srcId="{CEBA6CCA-2788-4965-969C-BAB0D59FCC49}" destId="{D2E41FA1-D49A-49E7-A7BE-839A312D65D7}" srcOrd="2" destOrd="0" presId="urn:microsoft.com/office/officeart/2018/5/layout/IconLeafLabelList"/>
    <dgm:cxn modelId="{7371A0ED-422C-451A-B91F-DCF98F447207}" type="presParOf" srcId="{CEBA6CCA-2788-4965-969C-BAB0D59FCC49}" destId="{435082F2-2F94-4F07-858D-AD9AE6738D7F}" srcOrd="3" destOrd="0" presId="urn:microsoft.com/office/officeart/2018/5/layout/IconLeafLabelList"/>
    <dgm:cxn modelId="{8A83BE90-EC11-4A6A-8F20-FCE0587347F0}" type="presParOf" srcId="{AD87F1A7-9D4F-4059-A1C2-F8D50E11FF9C}" destId="{6FF724C5-8242-451C-AC73-A815EB854997}" srcOrd="3" destOrd="0" presId="urn:microsoft.com/office/officeart/2018/5/layout/IconLeafLabelList"/>
    <dgm:cxn modelId="{D55576AE-38E5-42D9-98C5-97088CCFFA5B}" type="presParOf" srcId="{AD87F1A7-9D4F-4059-A1C2-F8D50E11FF9C}" destId="{B326235A-D889-48CB-84FF-8A21EEBFFA74}" srcOrd="4" destOrd="0" presId="urn:microsoft.com/office/officeart/2018/5/layout/IconLeafLabelList"/>
    <dgm:cxn modelId="{CC31FEAB-2E87-4771-9EE4-C5443D9DB201}" type="presParOf" srcId="{B326235A-D889-48CB-84FF-8A21EEBFFA74}" destId="{2E8EDD71-A5BD-42A0-A6D4-7FC1B22AF4FF}" srcOrd="0" destOrd="0" presId="urn:microsoft.com/office/officeart/2018/5/layout/IconLeafLabelList"/>
    <dgm:cxn modelId="{703683F7-FF1F-4435-BE3C-A00F78621970}" type="presParOf" srcId="{B326235A-D889-48CB-84FF-8A21EEBFFA74}" destId="{284F4C58-76C4-4EA2-A145-B8AF46367E2F}" srcOrd="1" destOrd="0" presId="urn:microsoft.com/office/officeart/2018/5/layout/IconLeafLabelList"/>
    <dgm:cxn modelId="{D7B3B3D8-8824-4CCC-9CD1-30A4945901A8}" type="presParOf" srcId="{B326235A-D889-48CB-84FF-8A21EEBFFA74}" destId="{39471E62-C0F8-4687-8F07-3D908207D117}" srcOrd="2" destOrd="0" presId="urn:microsoft.com/office/officeart/2018/5/layout/IconLeafLabelList"/>
    <dgm:cxn modelId="{A7955B08-F207-4DD1-BBAE-8ACBA66AAF23}" type="presParOf" srcId="{B326235A-D889-48CB-84FF-8A21EEBFFA74}" destId="{4BE522AD-FF38-4C01-AF17-7C88EBC96F8D}" srcOrd="3" destOrd="0" presId="urn:microsoft.com/office/officeart/2018/5/layout/IconLeafLabel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C7DF55C6-0240-445F-8F13-FA346FEE011E}" type="doc">
      <dgm:prSet loTypeId="urn:microsoft.com/office/officeart/2005/8/layout/default" loCatId="list" qsTypeId="urn:microsoft.com/office/officeart/2005/8/quickstyle/simple1" qsCatId="simple" csTypeId="urn:microsoft.com/office/officeart/2005/8/colors/accent2_1" csCatId="accent2" phldr="1"/>
      <dgm:spPr/>
      <dgm:t>
        <a:bodyPr/>
        <a:lstStyle/>
        <a:p>
          <a:endParaRPr lang="en-GB"/>
        </a:p>
      </dgm:t>
    </dgm:pt>
    <dgm:pt modelId="{C04FA905-B552-474A-9E9F-E66F80040514}">
      <dgm:prSet phldrT="[Text]"/>
      <dgm:spPr/>
      <dgm:t>
        <a:bodyPr/>
        <a:lstStyle/>
        <a:p>
          <a:r>
            <a:rPr lang="en-GB" b="1" dirty="0">
              <a:latin typeface="Arial" panose="020B0604020202020204" pitchFamily="34" charset="0"/>
              <a:cs typeface="Arial" panose="020B0604020202020204" pitchFamily="34" charset="0"/>
            </a:rPr>
            <a:t>Aim to find employment for clients</a:t>
          </a:r>
        </a:p>
        <a:p>
          <a:r>
            <a:rPr lang="en-GB" b="1" dirty="0">
              <a:latin typeface="Arial" panose="020B0604020202020204" pitchFamily="34" charset="0"/>
              <a:cs typeface="Arial" panose="020B0604020202020204" pitchFamily="34" charset="0"/>
            </a:rPr>
            <a:t>Objective: build confidence and empower candidates </a:t>
          </a:r>
        </a:p>
        <a:p>
          <a:r>
            <a:rPr lang="en-GB" b="1" dirty="0">
              <a:latin typeface="Arial" panose="020B0604020202020204" pitchFamily="34" charset="0"/>
              <a:cs typeface="Arial" panose="020B0604020202020204" pitchFamily="34" charset="0"/>
            </a:rPr>
            <a:t>Help in producing CV</a:t>
          </a:r>
        </a:p>
        <a:p>
          <a:r>
            <a:rPr lang="en-GB" b="1" dirty="0">
              <a:latin typeface="Arial" panose="020B0604020202020204" pitchFamily="34" charset="0"/>
              <a:cs typeface="Arial" panose="020B0604020202020204" pitchFamily="34" charset="0"/>
            </a:rPr>
            <a:t>Assist with interview skills</a:t>
          </a:r>
        </a:p>
        <a:p>
          <a:r>
            <a:rPr lang="en-GB" b="1" dirty="0">
              <a:latin typeface="Arial" panose="020B0604020202020204" pitchFamily="34" charset="0"/>
              <a:cs typeface="Arial" panose="020B0604020202020204" pitchFamily="34" charset="0"/>
            </a:rPr>
            <a:t>Show how to find appropriate jobs</a:t>
          </a:r>
        </a:p>
      </dgm:t>
    </dgm:pt>
    <dgm:pt modelId="{728CB136-AC91-4330-B149-6BA9EC7908B4}" type="parTrans" cxnId="{FB0869EC-2C2A-4970-A12F-3EB7B01F88FC}">
      <dgm:prSet/>
      <dgm:spPr/>
      <dgm:t>
        <a:bodyPr/>
        <a:lstStyle/>
        <a:p>
          <a:endParaRPr lang="en-GB" b="1">
            <a:latin typeface="Arial" panose="020B0604020202020204" pitchFamily="34" charset="0"/>
            <a:cs typeface="Arial" panose="020B0604020202020204" pitchFamily="34" charset="0"/>
          </a:endParaRPr>
        </a:p>
      </dgm:t>
    </dgm:pt>
    <dgm:pt modelId="{C9D30069-DACC-4485-82A7-BFD21586D6FC}" type="sibTrans" cxnId="{FB0869EC-2C2A-4970-A12F-3EB7B01F88FC}">
      <dgm:prSet/>
      <dgm:spPr/>
      <dgm:t>
        <a:bodyPr/>
        <a:lstStyle/>
        <a:p>
          <a:endParaRPr lang="en-GB" b="1">
            <a:latin typeface="Arial" panose="020B0604020202020204" pitchFamily="34" charset="0"/>
            <a:cs typeface="Arial" panose="020B0604020202020204" pitchFamily="34" charset="0"/>
          </a:endParaRPr>
        </a:p>
      </dgm:t>
    </dgm:pt>
    <dgm:pt modelId="{6B2794A9-CDD3-40F1-B31C-B49DE6DC5EB2}">
      <dgm:prSet phldrT="[Text]"/>
      <dgm:spPr/>
      <dgm:t>
        <a:bodyPr/>
        <a:lstStyle/>
        <a:p>
          <a:r>
            <a:rPr lang="en-GB" b="1" dirty="0">
              <a:latin typeface="Arial" panose="020B0604020202020204" pitchFamily="34" charset="0"/>
              <a:cs typeface="Arial" panose="020B0604020202020204" pitchFamily="34" charset="0"/>
            </a:rPr>
            <a:t>Stakeholders Clients, employers, wider community</a:t>
          </a:r>
        </a:p>
      </dgm:t>
    </dgm:pt>
    <dgm:pt modelId="{6D565016-80D8-414E-8CFA-7E9E1B3D0330}" type="parTrans" cxnId="{AC4513E0-AD47-4330-8F87-F2129C7DEBFF}">
      <dgm:prSet/>
      <dgm:spPr/>
      <dgm:t>
        <a:bodyPr/>
        <a:lstStyle/>
        <a:p>
          <a:endParaRPr lang="en-GB" b="1">
            <a:latin typeface="Arial" panose="020B0604020202020204" pitchFamily="34" charset="0"/>
            <a:cs typeface="Arial" panose="020B0604020202020204" pitchFamily="34" charset="0"/>
          </a:endParaRPr>
        </a:p>
      </dgm:t>
    </dgm:pt>
    <dgm:pt modelId="{E40F0769-C918-4EB0-8D02-92110077AA30}" type="sibTrans" cxnId="{AC4513E0-AD47-4330-8F87-F2129C7DEBFF}">
      <dgm:prSet/>
      <dgm:spPr/>
      <dgm:t>
        <a:bodyPr/>
        <a:lstStyle/>
        <a:p>
          <a:endParaRPr lang="en-GB" b="1">
            <a:latin typeface="Arial" panose="020B0604020202020204" pitchFamily="34" charset="0"/>
            <a:cs typeface="Arial" panose="020B0604020202020204" pitchFamily="34" charset="0"/>
          </a:endParaRPr>
        </a:p>
      </dgm:t>
    </dgm:pt>
    <dgm:pt modelId="{429F99B0-3952-40B2-8AE0-E128A2225FBC}">
      <dgm:prSet phldrT="[Text]"/>
      <dgm:spPr/>
      <dgm:t>
        <a:bodyPr/>
        <a:lstStyle/>
        <a:p>
          <a:r>
            <a:rPr lang="en-GB" b="1" dirty="0">
              <a:latin typeface="Arial" panose="020B0604020202020204" pitchFamily="34" charset="0"/>
              <a:cs typeface="Arial" panose="020B0604020202020204" pitchFamily="34" charset="0"/>
            </a:rPr>
            <a:t>Desired results </a:t>
          </a:r>
        </a:p>
        <a:p>
          <a:r>
            <a:rPr lang="en-GB" b="1" dirty="0">
              <a:latin typeface="Arial" panose="020B0604020202020204" pitchFamily="34" charset="0"/>
              <a:cs typeface="Arial" panose="020B0604020202020204" pitchFamily="34" charset="0"/>
            </a:rPr>
            <a:t>Producing CV</a:t>
          </a:r>
        </a:p>
        <a:p>
          <a:r>
            <a:rPr lang="en-GB" b="1" dirty="0">
              <a:latin typeface="Arial" panose="020B0604020202020204" pitchFamily="34" charset="0"/>
              <a:cs typeface="Arial" panose="020B0604020202020204" pitchFamily="34" charset="0"/>
            </a:rPr>
            <a:t> Interview skills workshop</a:t>
          </a:r>
        </a:p>
        <a:p>
          <a:r>
            <a:rPr lang="en-GB" b="1" dirty="0">
              <a:latin typeface="Arial" panose="020B0604020202020204" pitchFamily="34" charset="0"/>
              <a:cs typeface="Arial" panose="020B0604020202020204" pitchFamily="34" charset="0"/>
            </a:rPr>
            <a:t> identify  jobs each week through jobs search skills</a:t>
          </a:r>
        </a:p>
      </dgm:t>
    </dgm:pt>
    <dgm:pt modelId="{8B1BF6BC-E140-4C1F-8365-832C719DF75F}" type="parTrans" cxnId="{C8A47C98-2F1C-42F6-AB9C-035DE085888D}">
      <dgm:prSet/>
      <dgm:spPr/>
      <dgm:t>
        <a:bodyPr/>
        <a:lstStyle/>
        <a:p>
          <a:endParaRPr lang="en-GB" b="1">
            <a:latin typeface="Arial" panose="020B0604020202020204" pitchFamily="34" charset="0"/>
            <a:cs typeface="Arial" panose="020B0604020202020204" pitchFamily="34" charset="0"/>
          </a:endParaRPr>
        </a:p>
      </dgm:t>
    </dgm:pt>
    <dgm:pt modelId="{7391631A-A335-476E-A5D2-F5100E059F8E}" type="sibTrans" cxnId="{C8A47C98-2F1C-42F6-AB9C-035DE085888D}">
      <dgm:prSet/>
      <dgm:spPr/>
      <dgm:t>
        <a:bodyPr/>
        <a:lstStyle/>
        <a:p>
          <a:endParaRPr lang="en-GB" b="1">
            <a:latin typeface="Arial" panose="020B0604020202020204" pitchFamily="34" charset="0"/>
            <a:cs typeface="Arial" panose="020B0604020202020204" pitchFamily="34" charset="0"/>
          </a:endParaRPr>
        </a:p>
      </dgm:t>
    </dgm:pt>
    <dgm:pt modelId="{EA7DCDE5-54E0-4B06-94B4-B2BA60BE9FCE}">
      <dgm:prSet phldrT="[Text]"/>
      <dgm:spPr/>
      <dgm:t>
        <a:bodyPr/>
        <a:lstStyle/>
        <a:p>
          <a:r>
            <a:rPr lang="en-GB" b="1" dirty="0">
              <a:latin typeface="Arial" panose="020B0604020202020204" pitchFamily="34" charset="0"/>
              <a:cs typeface="Arial" panose="020B0604020202020204" pitchFamily="34" charset="0"/>
            </a:rPr>
            <a:t>Measure of Success, Produce </a:t>
          </a:r>
          <a:r>
            <a:rPr lang="en-GB" b="1" dirty="0" err="1">
              <a:latin typeface="Arial" panose="020B0604020202020204" pitchFamily="34" charset="0"/>
              <a:cs typeface="Arial" panose="020B0604020202020204" pitchFamily="34" charset="0"/>
            </a:rPr>
            <a:t>Cvs</a:t>
          </a:r>
          <a:r>
            <a:rPr lang="en-GB" b="1" dirty="0">
              <a:latin typeface="Arial" panose="020B0604020202020204" pitchFamily="34" charset="0"/>
              <a:cs typeface="Arial" panose="020B0604020202020204" pitchFamily="34" charset="0"/>
            </a:rPr>
            <a:t> for all clients, improve confidence, Get clients into employment</a:t>
          </a:r>
        </a:p>
      </dgm:t>
    </dgm:pt>
    <dgm:pt modelId="{DBAF997A-B8A0-49EA-8920-DDD62AE1BBCA}" type="parTrans" cxnId="{62F2BCFF-4D2B-43E2-9DB1-E2C02C1F7EBE}">
      <dgm:prSet/>
      <dgm:spPr/>
      <dgm:t>
        <a:bodyPr/>
        <a:lstStyle/>
        <a:p>
          <a:endParaRPr lang="en-GB" b="1">
            <a:latin typeface="Arial" panose="020B0604020202020204" pitchFamily="34" charset="0"/>
            <a:cs typeface="Arial" panose="020B0604020202020204" pitchFamily="34" charset="0"/>
          </a:endParaRPr>
        </a:p>
      </dgm:t>
    </dgm:pt>
    <dgm:pt modelId="{858B07B4-4628-4983-9CED-A3869AB7EC7F}" type="sibTrans" cxnId="{62F2BCFF-4D2B-43E2-9DB1-E2C02C1F7EBE}">
      <dgm:prSet/>
      <dgm:spPr/>
      <dgm:t>
        <a:bodyPr/>
        <a:lstStyle/>
        <a:p>
          <a:endParaRPr lang="en-GB" b="1">
            <a:latin typeface="Arial" panose="020B0604020202020204" pitchFamily="34" charset="0"/>
            <a:cs typeface="Arial" panose="020B0604020202020204" pitchFamily="34" charset="0"/>
          </a:endParaRPr>
        </a:p>
      </dgm:t>
    </dgm:pt>
    <dgm:pt modelId="{BF6F696F-2CE2-4AA4-9645-0AB3D948F236}" type="pres">
      <dgm:prSet presAssocID="{C7DF55C6-0240-445F-8F13-FA346FEE011E}" presName="diagram" presStyleCnt="0">
        <dgm:presLayoutVars>
          <dgm:dir/>
          <dgm:resizeHandles val="exact"/>
        </dgm:presLayoutVars>
      </dgm:prSet>
      <dgm:spPr/>
    </dgm:pt>
    <dgm:pt modelId="{75762FFC-AE6C-4C83-A6B1-04714AE23E37}" type="pres">
      <dgm:prSet presAssocID="{C04FA905-B552-474A-9E9F-E66F80040514}" presName="node" presStyleLbl="node1" presStyleIdx="0" presStyleCnt="4" custLinFactNeighborX="790" custLinFactNeighborY="-91">
        <dgm:presLayoutVars>
          <dgm:bulletEnabled val="1"/>
        </dgm:presLayoutVars>
      </dgm:prSet>
      <dgm:spPr/>
    </dgm:pt>
    <dgm:pt modelId="{EE48DF41-BE28-4CA0-94F2-DF2AD25C4763}" type="pres">
      <dgm:prSet presAssocID="{C9D30069-DACC-4485-82A7-BFD21586D6FC}" presName="sibTrans" presStyleCnt="0"/>
      <dgm:spPr/>
    </dgm:pt>
    <dgm:pt modelId="{B783ECCD-D9DF-4943-A3C5-9C7D84D36468}" type="pres">
      <dgm:prSet presAssocID="{6B2794A9-CDD3-40F1-B31C-B49DE6DC5EB2}" presName="node" presStyleLbl="node1" presStyleIdx="1" presStyleCnt="4">
        <dgm:presLayoutVars>
          <dgm:bulletEnabled val="1"/>
        </dgm:presLayoutVars>
      </dgm:prSet>
      <dgm:spPr/>
    </dgm:pt>
    <dgm:pt modelId="{9884E2C0-5C97-46D3-BD39-AE1FE114C094}" type="pres">
      <dgm:prSet presAssocID="{E40F0769-C918-4EB0-8D02-92110077AA30}" presName="sibTrans" presStyleCnt="0"/>
      <dgm:spPr/>
    </dgm:pt>
    <dgm:pt modelId="{C09161CE-ED3C-4B22-AC1D-70339FC5170B}" type="pres">
      <dgm:prSet presAssocID="{429F99B0-3952-40B2-8AE0-E128A2225FBC}" presName="node" presStyleLbl="node1" presStyleIdx="2" presStyleCnt="4">
        <dgm:presLayoutVars>
          <dgm:bulletEnabled val="1"/>
        </dgm:presLayoutVars>
      </dgm:prSet>
      <dgm:spPr/>
    </dgm:pt>
    <dgm:pt modelId="{DD1AC786-2426-4AE0-8373-6F8A7FAE3289}" type="pres">
      <dgm:prSet presAssocID="{7391631A-A335-476E-A5D2-F5100E059F8E}" presName="sibTrans" presStyleCnt="0"/>
      <dgm:spPr/>
    </dgm:pt>
    <dgm:pt modelId="{02531C76-9F05-4765-943B-910C80C6AAF8}" type="pres">
      <dgm:prSet presAssocID="{EA7DCDE5-54E0-4B06-94B4-B2BA60BE9FCE}" presName="node" presStyleLbl="node1" presStyleIdx="3" presStyleCnt="4">
        <dgm:presLayoutVars>
          <dgm:bulletEnabled val="1"/>
        </dgm:presLayoutVars>
      </dgm:prSet>
      <dgm:spPr/>
    </dgm:pt>
  </dgm:ptLst>
  <dgm:cxnLst>
    <dgm:cxn modelId="{FE5C6A3E-CF0D-4C37-910C-D7CC201AB680}" type="presOf" srcId="{429F99B0-3952-40B2-8AE0-E128A2225FBC}" destId="{C09161CE-ED3C-4B22-AC1D-70339FC5170B}" srcOrd="0" destOrd="0" presId="urn:microsoft.com/office/officeart/2005/8/layout/default"/>
    <dgm:cxn modelId="{3788745A-262B-45EE-A635-2C5955FE78F7}" type="presOf" srcId="{EA7DCDE5-54E0-4B06-94B4-B2BA60BE9FCE}" destId="{02531C76-9F05-4765-943B-910C80C6AAF8}" srcOrd="0" destOrd="0" presId="urn:microsoft.com/office/officeart/2005/8/layout/default"/>
    <dgm:cxn modelId="{C8A47C98-2F1C-42F6-AB9C-035DE085888D}" srcId="{C7DF55C6-0240-445F-8F13-FA346FEE011E}" destId="{429F99B0-3952-40B2-8AE0-E128A2225FBC}" srcOrd="2" destOrd="0" parTransId="{8B1BF6BC-E140-4C1F-8365-832C719DF75F}" sibTransId="{7391631A-A335-476E-A5D2-F5100E059F8E}"/>
    <dgm:cxn modelId="{459FE69A-48A0-4916-A131-FC169D5A193F}" type="presOf" srcId="{C04FA905-B552-474A-9E9F-E66F80040514}" destId="{75762FFC-AE6C-4C83-A6B1-04714AE23E37}" srcOrd="0" destOrd="0" presId="urn:microsoft.com/office/officeart/2005/8/layout/default"/>
    <dgm:cxn modelId="{84E0A2D7-4E4D-43F6-AA37-79F03ABBC70D}" type="presOf" srcId="{6B2794A9-CDD3-40F1-B31C-B49DE6DC5EB2}" destId="{B783ECCD-D9DF-4943-A3C5-9C7D84D36468}" srcOrd="0" destOrd="0" presId="urn:microsoft.com/office/officeart/2005/8/layout/default"/>
    <dgm:cxn modelId="{305194DE-F078-4E59-8CF1-C206E7F8B477}" type="presOf" srcId="{C7DF55C6-0240-445F-8F13-FA346FEE011E}" destId="{BF6F696F-2CE2-4AA4-9645-0AB3D948F236}" srcOrd="0" destOrd="0" presId="urn:microsoft.com/office/officeart/2005/8/layout/default"/>
    <dgm:cxn modelId="{AC4513E0-AD47-4330-8F87-F2129C7DEBFF}" srcId="{C7DF55C6-0240-445F-8F13-FA346FEE011E}" destId="{6B2794A9-CDD3-40F1-B31C-B49DE6DC5EB2}" srcOrd="1" destOrd="0" parTransId="{6D565016-80D8-414E-8CFA-7E9E1B3D0330}" sibTransId="{E40F0769-C918-4EB0-8D02-92110077AA30}"/>
    <dgm:cxn modelId="{FB0869EC-2C2A-4970-A12F-3EB7B01F88FC}" srcId="{C7DF55C6-0240-445F-8F13-FA346FEE011E}" destId="{C04FA905-B552-474A-9E9F-E66F80040514}" srcOrd="0" destOrd="0" parTransId="{728CB136-AC91-4330-B149-6BA9EC7908B4}" sibTransId="{C9D30069-DACC-4485-82A7-BFD21586D6FC}"/>
    <dgm:cxn modelId="{62F2BCFF-4D2B-43E2-9DB1-E2C02C1F7EBE}" srcId="{C7DF55C6-0240-445F-8F13-FA346FEE011E}" destId="{EA7DCDE5-54E0-4B06-94B4-B2BA60BE9FCE}" srcOrd="3" destOrd="0" parTransId="{DBAF997A-B8A0-49EA-8920-DDD62AE1BBCA}" sibTransId="{858B07B4-4628-4983-9CED-A3869AB7EC7F}"/>
    <dgm:cxn modelId="{AB09E672-8E9C-441D-B647-9E0CBDE0A246}" type="presParOf" srcId="{BF6F696F-2CE2-4AA4-9645-0AB3D948F236}" destId="{75762FFC-AE6C-4C83-A6B1-04714AE23E37}" srcOrd="0" destOrd="0" presId="urn:microsoft.com/office/officeart/2005/8/layout/default"/>
    <dgm:cxn modelId="{B20F56F4-C561-46B8-84BF-97D4739C2BC9}" type="presParOf" srcId="{BF6F696F-2CE2-4AA4-9645-0AB3D948F236}" destId="{EE48DF41-BE28-4CA0-94F2-DF2AD25C4763}" srcOrd="1" destOrd="0" presId="urn:microsoft.com/office/officeart/2005/8/layout/default"/>
    <dgm:cxn modelId="{1EBD2600-0894-4E2D-B073-4D0E105DAA33}" type="presParOf" srcId="{BF6F696F-2CE2-4AA4-9645-0AB3D948F236}" destId="{B783ECCD-D9DF-4943-A3C5-9C7D84D36468}" srcOrd="2" destOrd="0" presId="urn:microsoft.com/office/officeart/2005/8/layout/default"/>
    <dgm:cxn modelId="{6CC83F17-BFB1-463A-B2F9-7231CA732088}" type="presParOf" srcId="{BF6F696F-2CE2-4AA4-9645-0AB3D948F236}" destId="{9884E2C0-5C97-46D3-BD39-AE1FE114C094}" srcOrd="3" destOrd="0" presId="urn:microsoft.com/office/officeart/2005/8/layout/default"/>
    <dgm:cxn modelId="{77AD85AE-FDA9-4F2B-889C-1AF2B27F5942}" type="presParOf" srcId="{BF6F696F-2CE2-4AA4-9645-0AB3D948F236}" destId="{C09161CE-ED3C-4B22-AC1D-70339FC5170B}" srcOrd="4" destOrd="0" presId="urn:microsoft.com/office/officeart/2005/8/layout/default"/>
    <dgm:cxn modelId="{47C898A4-70D0-4583-B217-52CF41AB7E83}" type="presParOf" srcId="{BF6F696F-2CE2-4AA4-9645-0AB3D948F236}" destId="{DD1AC786-2426-4AE0-8373-6F8A7FAE3289}" srcOrd="5" destOrd="0" presId="urn:microsoft.com/office/officeart/2005/8/layout/default"/>
    <dgm:cxn modelId="{760C9640-9BE2-4940-9682-920474787ACA}" type="presParOf" srcId="{BF6F696F-2CE2-4AA4-9645-0AB3D948F236}" destId="{02531C76-9F05-4765-943B-910C80C6AAF8}" srcOrd="6" destOrd="0" presId="urn:microsoft.com/office/officeart/2005/8/layout/defaul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66C90BD7-B909-4E9B-8009-E5C16C1ADB5F}" type="doc">
      <dgm:prSet loTypeId="urn:microsoft.com/office/officeart/2008/layout/LinedList" loCatId="list" qsTypeId="urn:microsoft.com/office/officeart/2005/8/quickstyle/simple1" qsCatId="simple" csTypeId="urn:microsoft.com/office/officeart/2005/8/colors/colorful2" csCatId="colorful"/>
      <dgm:spPr/>
      <dgm:t>
        <a:bodyPr/>
        <a:lstStyle/>
        <a:p>
          <a:endParaRPr lang="en-US"/>
        </a:p>
      </dgm:t>
    </dgm:pt>
    <dgm:pt modelId="{27A10413-76ED-43C7-8315-F69563A00AF1}">
      <dgm:prSet/>
      <dgm:spPr/>
      <dgm:t>
        <a:bodyPr/>
        <a:lstStyle/>
        <a:p>
          <a:r>
            <a:rPr lang="en-GB" b="1">
              <a:latin typeface="Arial" panose="020B0604020202020204" pitchFamily="34" charset="0"/>
              <a:cs typeface="Arial" panose="020B0604020202020204" pitchFamily="34" charset="0"/>
            </a:rPr>
            <a:t>Top-down approach</a:t>
          </a:r>
          <a:endParaRPr lang="en-US">
            <a:latin typeface="Arial" panose="020B0604020202020204" pitchFamily="34" charset="0"/>
            <a:cs typeface="Arial" panose="020B0604020202020204" pitchFamily="34" charset="0"/>
          </a:endParaRPr>
        </a:p>
      </dgm:t>
    </dgm:pt>
    <dgm:pt modelId="{98E32BC0-ADC8-464A-BDD1-CF953036BB8D}" type="parTrans" cxnId="{6AAB6861-598A-4C75-83A5-8159AF69B6B7}">
      <dgm:prSet/>
      <dgm:spPr/>
      <dgm:t>
        <a:bodyPr/>
        <a:lstStyle/>
        <a:p>
          <a:endParaRPr lang="en-US">
            <a:latin typeface="Arial" panose="020B0604020202020204" pitchFamily="34" charset="0"/>
            <a:cs typeface="Arial" panose="020B0604020202020204" pitchFamily="34" charset="0"/>
          </a:endParaRPr>
        </a:p>
      </dgm:t>
    </dgm:pt>
    <dgm:pt modelId="{232AF2AA-C1D6-4C10-BD5E-E2F44358F018}" type="sibTrans" cxnId="{6AAB6861-598A-4C75-83A5-8159AF69B6B7}">
      <dgm:prSet/>
      <dgm:spPr/>
      <dgm:t>
        <a:bodyPr/>
        <a:lstStyle/>
        <a:p>
          <a:endParaRPr lang="en-US">
            <a:latin typeface="Arial" panose="020B0604020202020204" pitchFamily="34" charset="0"/>
            <a:cs typeface="Arial" panose="020B0604020202020204" pitchFamily="34" charset="0"/>
          </a:endParaRPr>
        </a:p>
      </dgm:t>
    </dgm:pt>
    <dgm:pt modelId="{62427185-BC47-4164-A115-3DE2F0AB5642}">
      <dgm:prSet/>
      <dgm:spPr/>
      <dgm:t>
        <a:bodyPr/>
        <a:lstStyle/>
        <a:p>
          <a:r>
            <a:rPr lang="en-GB">
              <a:latin typeface="Arial" panose="020B0604020202020204" pitchFamily="34" charset="0"/>
              <a:cs typeface="Arial" panose="020B0604020202020204" pitchFamily="34" charset="0"/>
            </a:rPr>
            <a:t>Better suited to projects with which you or others are familiar</a:t>
          </a:r>
          <a:endParaRPr lang="en-US">
            <a:latin typeface="Arial" panose="020B0604020202020204" pitchFamily="34" charset="0"/>
            <a:cs typeface="Arial" panose="020B0604020202020204" pitchFamily="34" charset="0"/>
          </a:endParaRPr>
        </a:p>
      </dgm:t>
    </dgm:pt>
    <dgm:pt modelId="{6AF6567D-25C5-4C76-8C61-DF43E61DE783}" type="parTrans" cxnId="{DE8A5F87-E4BD-4EAA-9B0D-05C5CF6E109E}">
      <dgm:prSet/>
      <dgm:spPr/>
      <dgm:t>
        <a:bodyPr/>
        <a:lstStyle/>
        <a:p>
          <a:endParaRPr lang="en-US">
            <a:latin typeface="Arial" panose="020B0604020202020204" pitchFamily="34" charset="0"/>
            <a:cs typeface="Arial" panose="020B0604020202020204" pitchFamily="34" charset="0"/>
          </a:endParaRPr>
        </a:p>
      </dgm:t>
    </dgm:pt>
    <dgm:pt modelId="{27E7C6FE-EA13-465F-B1E7-5DE933A824B1}" type="sibTrans" cxnId="{DE8A5F87-E4BD-4EAA-9B0D-05C5CF6E109E}">
      <dgm:prSet/>
      <dgm:spPr/>
      <dgm:t>
        <a:bodyPr/>
        <a:lstStyle/>
        <a:p>
          <a:endParaRPr lang="en-US">
            <a:latin typeface="Arial" panose="020B0604020202020204" pitchFamily="34" charset="0"/>
            <a:cs typeface="Arial" panose="020B0604020202020204" pitchFamily="34" charset="0"/>
          </a:endParaRPr>
        </a:p>
      </dgm:t>
    </dgm:pt>
    <dgm:pt modelId="{834C6B2F-F3B5-4C6D-8E66-C3FC954AC6A5}">
      <dgm:prSet/>
      <dgm:spPr/>
      <dgm:t>
        <a:bodyPr/>
        <a:lstStyle/>
        <a:p>
          <a:r>
            <a:rPr lang="en-GB" dirty="0">
              <a:latin typeface="Arial" panose="020B0604020202020204" pitchFamily="34" charset="0"/>
              <a:cs typeface="Arial" panose="020B0604020202020204" pitchFamily="34" charset="0"/>
            </a:rPr>
            <a:t>Start at the top level (the finished project) and systematically develop increasing levels of detail for all activities</a:t>
          </a:r>
          <a:endParaRPr lang="en-US" dirty="0">
            <a:latin typeface="Arial" panose="020B0604020202020204" pitchFamily="34" charset="0"/>
            <a:cs typeface="Arial" panose="020B0604020202020204" pitchFamily="34" charset="0"/>
          </a:endParaRPr>
        </a:p>
      </dgm:t>
    </dgm:pt>
    <dgm:pt modelId="{6D2077C3-16B1-4A4E-916E-00A85B1B6631}" type="parTrans" cxnId="{14B8BC75-1FFB-4A5F-A36C-7DBFE4AD715D}">
      <dgm:prSet/>
      <dgm:spPr/>
      <dgm:t>
        <a:bodyPr/>
        <a:lstStyle/>
        <a:p>
          <a:endParaRPr lang="en-US">
            <a:latin typeface="Arial" panose="020B0604020202020204" pitchFamily="34" charset="0"/>
            <a:cs typeface="Arial" panose="020B0604020202020204" pitchFamily="34" charset="0"/>
          </a:endParaRPr>
        </a:p>
      </dgm:t>
    </dgm:pt>
    <dgm:pt modelId="{A7BC179A-651B-4D01-960D-788E8A278BA2}" type="sibTrans" cxnId="{14B8BC75-1FFB-4A5F-A36C-7DBFE4AD715D}">
      <dgm:prSet/>
      <dgm:spPr/>
      <dgm:t>
        <a:bodyPr/>
        <a:lstStyle/>
        <a:p>
          <a:endParaRPr lang="en-US">
            <a:latin typeface="Arial" panose="020B0604020202020204" pitchFamily="34" charset="0"/>
            <a:cs typeface="Arial" panose="020B0604020202020204" pitchFamily="34" charset="0"/>
          </a:endParaRPr>
        </a:p>
      </dgm:t>
    </dgm:pt>
    <dgm:pt modelId="{E91D6B8C-5705-4F30-A8FA-130B51F44966}" type="pres">
      <dgm:prSet presAssocID="{66C90BD7-B909-4E9B-8009-E5C16C1ADB5F}" presName="vert0" presStyleCnt="0">
        <dgm:presLayoutVars>
          <dgm:dir/>
          <dgm:animOne val="branch"/>
          <dgm:animLvl val="lvl"/>
        </dgm:presLayoutVars>
      </dgm:prSet>
      <dgm:spPr/>
    </dgm:pt>
    <dgm:pt modelId="{85EA2971-18F4-4723-92B3-9EB7B4880255}" type="pres">
      <dgm:prSet presAssocID="{27A10413-76ED-43C7-8315-F69563A00AF1}" presName="thickLine" presStyleLbl="alignNode1" presStyleIdx="0" presStyleCnt="3"/>
      <dgm:spPr/>
    </dgm:pt>
    <dgm:pt modelId="{240D0D3D-769E-4596-90A8-2AA5CD52C257}" type="pres">
      <dgm:prSet presAssocID="{27A10413-76ED-43C7-8315-F69563A00AF1}" presName="horz1" presStyleCnt="0"/>
      <dgm:spPr/>
    </dgm:pt>
    <dgm:pt modelId="{7DC6C358-691B-434F-97C9-7577A78CFB10}" type="pres">
      <dgm:prSet presAssocID="{27A10413-76ED-43C7-8315-F69563A00AF1}" presName="tx1" presStyleLbl="revTx" presStyleIdx="0" presStyleCnt="3"/>
      <dgm:spPr/>
    </dgm:pt>
    <dgm:pt modelId="{A02FCD88-977D-4601-92B7-6526648B3E67}" type="pres">
      <dgm:prSet presAssocID="{27A10413-76ED-43C7-8315-F69563A00AF1}" presName="vert1" presStyleCnt="0"/>
      <dgm:spPr/>
    </dgm:pt>
    <dgm:pt modelId="{77866E41-B8D5-46EA-8E2D-E7DA7C3A440C}" type="pres">
      <dgm:prSet presAssocID="{62427185-BC47-4164-A115-3DE2F0AB5642}" presName="thickLine" presStyleLbl="alignNode1" presStyleIdx="1" presStyleCnt="3"/>
      <dgm:spPr/>
    </dgm:pt>
    <dgm:pt modelId="{2C901472-4605-4328-ACE7-EAED15C119EC}" type="pres">
      <dgm:prSet presAssocID="{62427185-BC47-4164-A115-3DE2F0AB5642}" presName="horz1" presStyleCnt="0"/>
      <dgm:spPr/>
    </dgm:pt>
    <dgm:pt modelId="{8558C68C-A1B9-4C07-8DE6-D348663179AE}" type="pres">
      <dgm:prSet presAssocID="{62427185-BC47-4164-A115-3DE2F0AB5642}" presName="tx1" presStyleLbl="revTx" presStyleIdx="1" presStyleCnt="3"/>
      <dgm:spPr/>
    </dgm:pt>
    <dgm:pt modelId="{F72B94CB-3836-4F76-91F7-BEDE8CCEAB2D}" type="pres">
      <dgm:prSet presAssocID="{62427185-BC47-4164-A115-3DE2F0AB5642}" presName="vert1" presStyleCnt="0"/>
      <dgm:spPr/>
    </dgm:pt>
    <dgm:pt modelId="{670735EA-932C-41BA-8A84-AFE312251632}" type="pres">
      <dgm:prSet presAssocID="{834C6B2F-F3B5-4C6D-8E66-C3FC954AC6A5}" presName="thickLine" presStyleLbl="alignNode1" presStyleIdx="2" presStyleCnt="3"/>
      <dgm:spPr/>
    </dgm:pt>
    <dgm:pt modelId="{F5157286-9379-40D7-908A-4E72A3749EEA}" type="pres">
      <dgm:prSet presAssocID="{834C6B2F-F3B5-4C6D-8E66-C3FC954AC6A5}" presName="horz1" presStyleCnt="0"/>
      <dgm:spPr/>
    </dgm:pt>
    <dgm:pt modelId="{E78F4714-38C9-4235-9818-9221DC358B69}" type="pres">
      <dgm:prSet presAssocID="{834C6B2F-F3B5-4C6D-8E66-C3FC954AC6A5}" presName="tx1" presStyleLbl="revTx" presStyleIdx="2" presStyleCnt="3"/>
      <dgm:spPr/>
    </dgm:pt>
    <dgm:pt modelId="{CA577CD0-012E-4A38-B78A-E2397E8E926D}" type="pres">
      <dgm:prSet presAssocID="{834C6B2F-F3B5-4C6D-8E66-C3FC954AC6A5}" presName="vert1" presStyleCnt="0"/>
      <dgm:spPr/>
    </dgm:pt>
  </dgm:ptLst>
  <dgm:cxnLst>
    <dgm:cxn modelId="{77DE6303-987A-4012-996F-0C59F001A280}" type="presOf" srcId="{62427185-BC47-4164-A115-3DE2F0AB5642}" destId="{8558C68C-A1B9-4C07-8DE6-D348663179AE}" srcOrd="0" destOrd="0" presId="urn:microsoft.com/office/officeart/2008/layout/LinedList"/>
    <dgm:cxn modelId="{6AAB6861-598A-4C75-83A5-8159AF69B6B7}" srcId="{66C90BD7-B909-4E9B-8009-E5C16C1ADB5F}" destId="{27A10413-76ED-43C7-8315-F69563A00AF1}" srcOrd="0" destOrd="0" parTransId="{98E32BC0-ADC8-464A-BDD1-CF953036BB8D}" sibTransId="{232AF2AA-C1D6-4C10-BD5E-E2F44358F018}"/>
    <dgm:cxn modelId="{D7237761-C8D4-492C-A030-90A3EF6B8EC2}" type="presOf" srcId="{66C90BD7-B909-4E9B-8009-E5C16C1ADB5F}" destId="{E91D6B8C-5705-4F30-A8FA-130B51F44966}" srcOrd="0" destOrd="0" presId="urn:microsoft.com/office/officeart/2008/layout/LinedList"/>
    <dgm:cxn modelId="{14B8BC75-1FFB-4A5F-A36C-7DBFE4AD715D}" srcId="{66C90BD7-B909-4E9B-8009-E5C16C1ADB5F}" destId="{834C6B2F-F3B5-4C6D-8E66-C3FC954AC6A5}" srcOrd="2" destOrd="0" parTransId="{6D2077C3-16B1-4A4E-916E-00A85B1B6631}" sibTransId="{A7BC179A-651B-4D01-960D-788E8A278BA2}"/>
    <dgm:cxn modelId="{DE8A5F87-E4BD-4EAA-9B0D-05C5CF6E109E}" srcId="{66C90BD7-B909-4E9B-8009-E5C16C1ADB5F}" destId="{62427185-BC47-4164-A115-3DE2F0AB5642}" srcOrd="1" destOrd="0" parTransId="{6AF6567D-25C5-4C76-8C61-DF43E61DE783}" sibTransId="{27E7C6FE-EA13-465F-B1E7-5DE933A824B1}"/>
    <dgm:cxn modelId="{AFE17AC7-F30C-41EA-8ADD-50B5BAA6E253}" type="presOf" srcId="{27A10413-76ED-43C7-8315-F69563A00AF1}" destId="{7DC6C358-691B-434F-97C9-7577A78CFB10}" srcOrd="0" destOrd="0" presId="urn:microsoft.com/office/officeart/2008/layout/LinedList"/>
    <dgm:cxn modelId="{7BBACFD5-E459-4001-8071-56CDE42E91BF}" type="presOf" srcId="{834C6B2F-F3B5-4C6D-8E66-C3FC954AC6A5}" destId="{E78F4714-38C9-4235-9818-9221DC358B69}" srcOrd="0" destOrd="0" presId="urn:microsoft.com/office/officeart/2008/layout/LinedList"/>
    <dgm:cxn modelId="{B0938563-4C11-4D0A-9F18-8DFE51B5559A}" type="presParOf" srcId="{E91D6B8C-5705-4F30-A8FA-130B51F44966}" destId="{85EA2971-18F4-4723-92B3-9EB7B4880255}" srcOrd="0" destOrd="0" presId="urn:microsoft.com/office/officeart/2008/layout/LinedList"/>
    <dgm:cxn modelId="{4025FBD8-B754-4422-9D97-0677DDA9AB45}" type="presParOf" srcId="{E91D6B8C-5705-4F30-A8FA-130B51F44966}" destId="{240D0D3D-769E-4596-90A8-2AA5CD52C257}" srcOrd="1" destOrd="0" presId="urn:microsoft.com/office/officeart/2008/layout/LinedList"/>
    <dgm:cxn modelId="{0E9B4A9D-A825-446A-ACCE-E400B9D17EF9}" type="presParOf" srcId="{240D0D3D-769E-4596-90A8-2AA5CD52C257}" destId="{7DC6C358-691B-434F-97C9-7577A78CFB10}" srcOrd="0" destOrd="0" presId="urn:microsoft.com/office/officeart/2008/layout/LinedList"/>
    <dgm:cxn modelId="{F99A4DD6-4FCB-4441-93D7-D4EB25EC1E67}" type="presParOf" srcId="{240D0D3D-769E-4596-90A8-2AA5CD52C257}" destId="{A02FCD88-977D-4601-92B7-6526648B3E67}" srcOrd="1" destOrd="0" presId="urn:microsoft.com/office/officeart/2008/layout/LinedList"/>
    <dgm:cxn modelId="{43BB58C9-ABE6-42BF-8529-769D83E1EF3F}" type="presParOf" srcId="{E91D6B8C-5705-4F30-A8FA-130B51F44966}" destId="{77866E41-B8D5-46EA-8E2D-E7DA7C3A440C}" srcOrd="2" destOrd="0" presId="urn:microsoft.com/office/officeart/2008/layout/LinedList"/>
    <dgm:cxn modelId="{979F851F-5FB5-4C68-BDEA-54BB00E583BC}" type="presParOf" srcId="{E91D6B8C-5705-4F30-A8FA-130B51F44966}" destId="{2C901472-4605-4328-ACE7-EAED15C119EC}" srcOrd="3" destOrd="0" presId="urn:microsoft.com/office/officeart/2008/layout/LinedList"/>
    <dgm:cxn modelId="{2F6D2AF8-4874-4C86-99B9-E55B5EA36477}" type="presParOf" srcId="{2C901472-4605-4328-ACE7-EAED15C119EC}" destId="{8558C68C-A1B9-4C07-8DE6-D348663179AE}" srcOrd="0" destOrd="0" presId="urn:microsoft.com/office/officeart/2008/layout/LinedList"/>
    <dgm:cxn modelId="{5EB37E18-507A-49B4-9534-416BF92ECA6A}" type="presParOf" srcId="{2C901472-4605-4328-ACE7-EAED15C119EC}" destId="{F72B94CB-3836-4F76-91F7-BEDE8CCEAB2D}" srcOrd="1" destOrd="0" presId="urn:microsoft.com/office/officeart/2008/layout/LinedList"/>
    <dgm:cxn modelId="{B1A5B587-CA0C-4B9E-A68D-2DF819197E00}" type="presParOf" srcId="{E91D6B8C-5705-4F30-A8FA-130B51F44966}" destId="{670735EA-932C-41BA-8A84-AFE312251632}" srcOrd="4" destOrd="0" presId="urn:microsoft.com/office/officeart/2008/layout/LinedList"/>
    <dgm:cxn modelId="{F7E9F366-A3AA-4C6B-815A-CB7E0BA1237F}" type="presParOf" srcId="{E91D6B8C-5705-4F30-A8FA-130B51F44966}" destId="{F5157286-9379-40D7-908A-4E72A3749EEA}" srcOrd="5" destOrd="0" presId="urn:microsoft.com/office/officeart/2008/layout/LinedList"/>
    <dgm:cxn modelId="{174D813E-F772-478D-91F3-494A5FD5B056}" type="presParOf" srcId="{F5157286-9379-40D7-908A-4E72A3749EEA}" destId="{E78F4714-38C9-4235-9818-9221DC358B69}" srcOrd="0" destOrd="0" presId="urn:microsoft.com/office/officeart/2008/layout/LinedList"/>
    <dgm:cxn modelId="{0BA1F00A-B593-45DF-9C75-4234756719CD}" type="presParOf" srcId="{F5157286-9379-40D7-908A-4E72A3749EEA}" destId="{CA577CD0-012E-4A38-B78A-E2397E8E926D}" srcOrd="1" destOrd="0" presId="urn:microsoft.com/office/officeart/2008/layout/Line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256ED67A-E6F4-40EF-8D1D-BD9B5C4BE7CA}" type="doc">
      <dgm:prSet loTypeId="urn:microsoft.com/office/officeart/2018/2/layout/IconVerticalSolidList" loCatId="icon" qsTypeId="urn:microsoft.com/office/officeart/2005/8/quickstyle/simple1" qsCatId="simple" csTypeId="urn:microsoft.com/office/officeart/2018/5/colors/Iconchunking_neutralbg_colorful1" csCatId="colorful" phldr="1"/>
      <dgm:spPr/>
      <dgm:t>
        <a:bodyPr/>
        <a:lstStyle/>
        <a:p>
          <a:endParaRPr lang="en-US"/>
        </a:p>
      </dgm:t>
    </dgm:pt>
    <dgm:pt modelId="{329422D3-17C9-4482-A804-7F5E6C03C484}">
      <dgm:prSet/>
      <dgm:spPr/>
      <dgm:t>
        <a:bodyPr/>
        <a:lstStyle/>
        <a:p>
          <a:r>
            <a:rPr lang="en-GB">
              <a:latin typeface="Arial" panose="020B0604020202020204" pitchFamily="34" charset="0"/>
              <a:cs typeface="Arial" panose="020B0604020202020204" pitchFamily="34" charset="0"/>
            </a:rPr>
            <a:t>Consider the finished project outcome</a:t>
          </a:r>
          <a:endParaRPr lang="en-US">
            <a:latin typeface="Arial" panose="020B0604020202020204" pitchFamily="34" charset="0"/>
            <a:cs typeface="Arial" panose="020B0604020202020204" pitchFamily="34" charset="0"/>
          </a:endParaRPr>
        </a:p>
      </dgm:t>
    </dgm:pt>
    <dgm:pt modelId="{C66302CE-4C53-4AB3-ACFD-2202E2C3522A}" type="parTrans" cxnId="{D7F0837B-105B-4BF0-B9BB-BE0EAAAFF69B}">
      <dgm:prSet/>
      <dgm:spPr/>
      <dgm:t>
        <a:bodyPr/>
        <a:lstStyle/>
        <a:p>
          <a:endParaRPr lang="en-US">
            <a:latin typeface="Arial" panose="020B0604020202020204" pitchFamily="34" charset="0"/>
            <a:cs typeface="Arial" panose="020B0604020202020204" pitchFamily="34" charset="0"/>
          </a:endParaRPr>
        </a:p>
      </dgm:t>
    </dgm:pt>
    <dgm:pt modelId="{9747FA18-159A-4FC8-8899-D5416F11CB05}" type="sibTrans" cxnId="{D7F0837B-105B-4BF0-B9BB-BE0EAAAFF69B}">
      <dgm:prSet/>
      <dgm:spPr/>
      <dgm:t>
        <a:bodyPr/>
        <a:lstStyle/>
        <a:p>
          <a:endParaRPr lang="en-US">
            <a:latin typeface="Arial" panose="020B0604020202020204" pitchFamily="34" charset="0"/>
            <a:cs typeface="Arial" panose="020B0604020202020204" pitchFamily="34" charset="0"/>
          </a:endParaRPr>
        </a:p>
      </dgm:t>
    </dgm:pt>
    <dgm:pt modelId="{12BCA5D1-A04E-43AB-831A-83A2B1572341}">
      <dgm:prSet/>
      <dgm:spPr/>
      <dgm:t>
        <a:bodyPr/>
        <a:lstStyle/>
        <a:p>
          <a:r>
            <a:rPr lang="en-GB">
              <a:latin typeface="Arial" panose="020B0604020202020204" pitchFamily="34" charset="0"/>
              <a:cs typeface="Arial" panose="020B0604020202020204" pitchFamily="34" charset="0"/>
            </a:rPr>
            <a:t>Use a top-down approach to determine any activities that are required and ensure none have been missed</a:t>
          </a:r>
          <a:endParaRPr lang="en-US">
            <a:latin typeface="Arial" panose="020B0604020202020204" pitchFamily="34" charset="0"/>
            <a:cs typeface="Arial" panose="020B0604020202020204" pitchFamily="34" charset="0"/>
          </a:endParaRPr>
        </a:p>
      </dgm:t>
    </dgm:pt>
    <dgm:pt modelId="{AFD7B6A9-E8C0-4F19-9A0D-5375C5B7C792}" type="parTrans" cxnId="{AD6999BA-5622-4C1C-B809-2731588363C3}">
      <dgm:prSet/>
      <dgm:spPr/>
      <dgm:t>
        <a:bodyPr/>
        <a:lstStyle/>
        <a:p>
          <a:endParaRPr lang="en-US">
            <a:latin typeface="Arial" panose="020B0604020202020204" pitchFamily="34" charset="0"/>
            <a:cs typeface="Arial" panose="020B0604020202020204" pitchFamily="34" charset="0"/>
          </a:endParaRPr>
        </a:p>
      </dgm:t>
    </dgm:pt>
    <dgm:pt modelId="{316FC71F-27F8-470F-8A6F-54FAFE6226A5}" type="sibTrans" cxnId="{AD6999BA-5622-4C1C-B809-2731588363C3}">
      <dgm:prSet/>
      <dgm:spPr/>
      <dgm:t>
        <a:bodyPr/>
        <a:lstStyle/>
        <a:p>
          <a:endParaRPr lang="en-US">
            <a:latin typeface="Arial" panose="020B0604020202020204" pitchFamily="34" charset="0"/>
            <a:cs typeface="Arial" panose="020B0604020202020204" pitchFamily="34" charset="0"/>
          </a:endParaRPr>
        </a:p>
      </dgm:t>
    </dgm:pt>
    <dgm:pt modelId="{62E759BA-EF79-41D1-97E8-77D14A2D2E42}">
      <dgm:prSet/>
      <dgm:spPr/>
      <dgm:t>
        <a:bodyPr/>
        <a:lstStyle/>
        <a:p>
          <a:r>
            <a:rPr lang="en-GB">
              <a:latin typeface="Arial" panose="020B0604020202020204" pitchFamily="34" charset="0"/>
              <a:cs typeface="Arial" panose="020B0604020202020204" pitchFamily="34" charset="0"/>
            </a:rPr>
            <a:t>Divide them in sub headings </a:t>
          </a:r>
          <a:endParaRPr lang="en-US">
            <a:latin typeface="Arial" panose="020B0604020202020204" pitchFamily="34" charset="0"/>
            <a:cs typeface="Arial" panose="020B0604020202020204" pitchFamily="34" charset="0"/>
          </a:endParaRPr>
        </a:p>
      </dgm:t>
    </dgm:pt>
    <dgm:pt modelId="{BA65F5FD-2173-46FD-AFD6-2D4F49C9368C}" type="parTrans" cxnId="{47DD31C0-1A99-4B23-A412-EA9C45C30E3A}">
      <dgm:prSet/>
      <dgm:spPr/>
      <dgm:t>
        <a:bodyPr/>
        <a:lstStyle/>
        <a:p>
          <a:endParaRPr lang="en-US">
            <a:latin typeface="Arial" panose="020B0604020202020204" pitchFamily="34" charset="0"/>
            <a:cs typeface="Arial" panose="020B0604020202020204" pitchFamily="34" charset="0"/>
          </a:endParaRPr>
        </a:p>
      </dgm:t>
    </dgm:pt>
    <dgm:pt modelId="{A1167282-49DD-4341-8843-283CACD352F5}" type="sibTrans" cxnId="{47DD31C0-1A99-4B23-A412-EA9C45C30E3A}">
      <dgm:prSet/>
      <dgm:spPr/>
      <dgm:t>
        <a:bodyPr/>
        <a:lstStyle/>
        <a:p>
          <a:endParaRPr lang="en-US">
            <a:latin typeface="Arial" panose="020B0604020202020204" pitchFamily="34" charset="0"/>
            <a:cs typeface="Arial" panose="020B0604020202020204" pitchFamily="34" charset="0"/>
          </a:endParaRPr>
        </a:p>
      </dgm:t>
    </dgm:pt>
    <dgm:pt modelId="{DE348F50-066E-43F6-BDC8-717AC5925589}" type="pres">
      <dgm:prSet presAssocID="{256ED67A-E6F4-40EF-8D1D-BD9B5C4BE7CA}" presName="root" presStyleCnt="0">
        <dgm:presLayoutVars>
          <dgm:dir/>
          <dgm:resizeHandles val="exact"/>
        </dgm:presLayoutVars>
      </dgm:prSet>
      <dgm:spPr/>
    </dgm:pt>
    <dgm:pt modelId="{49D5F647-9666-4FD9-AE1B-2539A81D1B4B}" type="pres">
      <dgm:prSet presAssocID="{329422D3-17C9-4482-A804-7F5E6C03C484}" presName="compNode" presStyleCnt="0"/>
      <dgm:spPr/>
    </dgm:pt>
    <dgm:pt modelId="{2FC68FF8-52F0-4138-A868-66FAEFD07F31}" type="pres">
      <dgm:prSet presAssocID="{329422D3-17C9-4482-A804-7F5E6C03C484}" presName="bgRect" presStyleLbl="bgShp" presStyleIdx="0" presStyleCnt="3"/>
      <dgm:spPr/>
    </dgm:pt>
    <dgm:pt modelId="{1CCFF72D-FE96-4AF9-BD80-BFE5BDD10C01}" type="pres">
      <dgm:prSet presAssocID="{329422D3-17C9-4482-A804-7F5E6C03C484}"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Checkmark"/>
        </a:ext>
      </dgm:extLst>
    </dgm:pt>
    <dgm:pt modelId="{174E8571-53A6-4A0F-A9AF-BE2541933F03}" type="pres">
      <dgm:prSet presAssocID="{329422D3-17C9-4482-A804-7F5E6C03C484}" presName="spaceRect" presStyleCnt="0"/>
      <dgm:spPr/>
    </dgm:pt>
    <dgm:pt modelId="{AC2A90F8-191B-4974-9D55-1A8B5D573021}" type="pres">
      <dgm:prSet presAssocID="{329422D3-17C9-4482-A804-7F5E6C03C484}" presName="parTx" presStyleLbl="revTx" presStyleIdx="0" presStyleCnt="3">
        <dgm:presLayoutVars>
          <dgm:chMax val="0"/>
          <dgm:chPref val="0"/>
        </dgm:presLayoutVars>
      </dgm:prSet>
      <dgm:spPr/>
    </dgm:pt>
    <dgm:pt modelId="{3A71D714-85E5-4405-9676-C206B94D5FC8}" type="pres">
      <dgm:prSet presAssocID="{9747FA18-159A-4FC8-8899-D5416F11CB05}" presName="sibTrans" presStyleCnt="0"/>
      <dgm:spPr/>
    </dgm:pt>
    <dgm:pt modelId="{B4D8464C-1211-4EB9-A6FF-72072A566C92}" type="pres">
      <dgm:prSet presAssocID="{12BCA5D1-A04E-43AB-831A-83A2B1572341}" presName="compNode" presStyleCnt="0"/>
      <dgm:spPr/>
    </dgm:pt>
    <dgm:pt modelId="{0296D95B-E824-4F21-94DA-397C7961986E}" type="pres">
      <dgm:prSet presAssocID="{12BCA5D1-A04E-43AB-831A-83A2B1572341}" presName="bgRect" presStyleLbl="bgShp" presStyleIdx="1" presStyleCnt="3"/>
      <dgm:spPr/>
    </dgm:pt>
    <dgm:pt modelId="{38C864D3-2DE9-49D8-BCD9-227EC05A3899}" type="pres">
      <dgm:prSet presAssocID="{12BCA5D1-A04E-43AB-831A-83A2B1572341}"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Presentation with Checklist"/>
        </a:ext>
      </dgm:extLst>
    </dgm:pt>
    <dgm:pt modelId="{5D448D1C-C30B-43C3-A3B7-98BEBF4DB44A}" type="pres">
      <dgm:prSet presAssocID="{12BCA5D1-A04E-43AB-831A-83A2B1572341}" presName="spaceRect" presStyleCnt="0"/>
      <dgm:spPr/>
    </dgm:pt>
    <dgm:pt modelId="{445B07A3-F380-4074-84BE-3681732113FC}" type="pres">
      <dgm:prSet presAssocID="{12BCA5D1-A04E-43AB-831A-83A2B1572341}" presName="parTx" presStyleLbl="revTx" presStyleIdx="1" presStyleCnt="3">
        <dgm:presLayoutVars>
          <dgm:chMax val="0"/>
          <dgm:chPref val="0"/>
        </dgm:presLayoutVars>
      </dgm:prSet>
      <dgm:spPr/>
    </dgm:pt>
    <dgm:pt modelId="{911DFB1B-1C0F-4BDE-A364-EED036F77F5B}" type="pres">
      <dgm:prSet presAssocID="{316FC71F-27F8-470F-8A6F-54FAFE6226A5}" presName="sibTrans" presStyleCnt="0"/>
      <dgm:spPr/>
    </dgm:pt>
    <dgm:pt modelId="{9C10EA7C-6E2D-4921-8C6E-7974AE08FB42}" type="pres">
      <dgm:prSet presAssocID="{62E759BA-EF79-41D1-97E8-77D14A2D2E42}" presName="compNode" presStyleCnt="0"/>
      <dgm:spPr/>
    </dgm:pt>
    <dgm:pt modelId="{F22E893A-4CA7-4288-831A-5039DCAA5FDF}" type="pres">
      <dgm:prSet presAssocID="{62E759BA-EF79-41D1-97E8-77D14A2D2E42}" presName="bgRect" presStyleLbl="bgShp" presStyleIdx="2" presStyleCnt="3"/>
      <dgm:spPr/>
    </dgm:pt>
    <dgm:pt modelId="{F4BAB59D-AA2E-48DB-8113-073057BF8D4C}" type="pres">
      <dgm:prSet presAssocID="{62E759BA-EF79-41D1-97E8-77D14A2D2E42}" presName="iconRect" presStyleLbl="nod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Document"/>
        </a:ext>
      </dgm:extLst>
    </dgm:pt>
    <dgm:pt modelId="{A6C1DDFD-938D-4BAA-9307-D0A812804DD8}" type="pres">
      <dgm:prSet presAssocID="{62E759BA-EF79-41D1-97E8-77D14A2D2E42}" presName="spaceRect" presStyleCnt="0"/>
      <dgm:spPr/>
    </dgm:pt>
    <dgm:pt modelId="{270BD4D4-FE39-4BA9-B407-36E0BDC35F34}" type="pres">
      <dgm:prSet presAssocID="{62E759BA-EF79-41D1-97E8-77D14A2D2E42}" presName="parTx" presStyleLbl="revTx" presStyleIdx="2" presStyleCnt="3">
        <dgm:presLayoutVars>
          <dgm:chMax val="0"/>
          <dgm:chPref val="0"/>
        </dgm:presLayoutVars>
      </dgm:prSet>
      <dgm:spPr/>
    </dgm:pt>
  </dgm:ptLst>
  <dgm:cxnLst>
    <dgm:cxn modelId="{91A16652-8E10-4D5F-A018-8A0243A998A4}" type="presOf" srcId="{12BCA5D1-A04E-43AB-831A-83A2B1572341}" destId="{445B07A3-F380-4074-84BE-3681732113FC}" srcOrd="0" destOrd="0" presId="urn:microsoft.com/office/officeart/2018/2/layout/IconVerticalSolidList"/>
    <dgm:cxn modelId="{D7F0837B-105B-4BF0-B9BB-BE0EAAAFF69B}" srcId="{256ED67A-E6F4-40EF-8D1D-BD9B5C4BE7CA}" destId="{329422D3-17C9-4482-A804-7F5E6C03C484}" srcOrd="0" destOrd="0" parTransId="{C66302CE-4C53-4AB3-ACFD-2202E2C3522A}" sibTransId="{9747FA18-159A-4FC8-8899-D5416F11CB05}"/>
    <dgm:cxn modelId="{6A8E5298-80B1-4729-AF7B-D5ACC4807808}" type="presOf" srcId="{329422D3-17C9-4482-A804-7F5E6C03C484}" destId="{AC2A90F8-191B-4974-9D55-1A8B5D573021}" srcOrd="0" destOrd="0" presId="urn:microsoft.com/office/officeart/2018/2/layout/IconVerticalSolidList"/>
    <dgm:cxn modelId="{AD6999BA-5622-4C1C-B809-2731588363C3}" srcId="{256ED67A-E6F4-40EF-8D1D-BD9B5C4BE7CA}" destId="{12BCA5D1-A04E-43AB-831A-83A2B1572341}" srcOrd="1" destOrd="0" parTransId="{AFD7B6A9-E8C0-4F19-9A0D-5375C5B7C792}" sibTransId="{316FC71F-27F8-470F-8A6F-54FAFE6226A5}"/>
    <dgm:cxn modelId="{47DD31C0-1A99-4B23-A412-EA9C45C30E3A}" srcId="{256ED67A-E6F4-40EF-8D1D-BD9B5C4BE7CA}" destId="{62E759BA-EF79-41D1-97E8-77D14A2D2E42}" srcOrd="2" destOrd="0" parTransId="{BA65F5FD-2173-46FD-AFD6-2D4F49C9368C}" sibTransId="{A1167282-49DD-4341-8843-283CACD352F5}"/>
    <dgm:cxn modelId="{991FA6EA-F2E1-4479-9D86-DF2DB0915213}" type="presOf" srcId="{256ED67A-E6F4-40EF-8D1D-BD9B5C4BE7CA}" destId="{DE348F50-066E-43F6-BDC8-717AC5925589}" srcOrd="0" destOrd="0" presId="urn:microsoft.com/office/officeart/2018/2/layout/IconVerticalSolidList"/>
    <dgm:cxn modelId="{DF5E36F3-2524-452F-A1E4-38946A382FFB}" type="presOf" srcId="{62E759BA-EF79-41D1-97E8-77D14A2D2E42}" destId="{270BD4D4-FE39-4BA9-B407-36E0BDC35F34}" srcOrd="0" destOrd="0" presId="urn:microsoft.com/office/officeart/2018/2/layout/IconVerticalSolidList"/>
    <dgm:cxn modelId="{E7EBFA02-E7CF-43E4-93A0-51754F40DDC9}" type="presParOf" srcId="{DE348F50-066E-43F6-BDC8-717AC5925589}" destId="{49D5F647-9666-4FD9-AE1B-2539A81D1B4B}" srcOrd="0" destOrd="0" presId="urn:microsoft.com/office/officeart/2018/2/layout/IconVerticalSolidList"/>
    <dgm:cxn modelId="{70E6C6D1-C725-4223-A3FA-BCACBEDA81B5}" type="presParOf" srcId="{49D5F647-9666-4FD9-AE1B-2539A81D1B4B}" destId="{2FC68FF8-52F0-4138-A868-66FAEFD07F31}" srcOrd="0" destOrd="0" presId="urn:microsoft.com/office/officeart/2018/2/layout/IconVerticalSolidList"/>
    <dgm:cxn modelId="{A590969E-5F95-40F3-BF9D-19B6CA512FFD}" type="presParOf" srcId="{49D5F647-9666-4FD9-AE1B-2539A81D1B4B}" destId="{1CCFF72D-FE96-4AF9-BD80-BFE5BDD10C01}" srcOrd="1" destOrd="0" presId="urn:microsoft.com/office/officeart/2018/2/layout/IconVerticalSolidList"/>
    <dgm:cxn modelId="{DEE2CA4A-3A29-46F8-A5B8-F497A2DF9A7E}" type="presParOf" srcId="{49D5F647-9666-4FD9-AE1B-2539A81D1B4B}" destId="{174E8571-53A6-4A0F-A9AF-BE2541933F03}" srcOrd="2" destOrd="0" presId="urn:microsoft.com/office/officeart/2018/2/layout/IconVerticalSolidList"/>
    <dgm:cxn modelId="{7C8E84D6-8A97-4A74-BC29-1039408E42BD}" type="presParOf" srcId="{49D5F647-9666-4FD9-AE1B-2539A81D1B4B}" destId="{AC2A90F8-191B-4974-9D55-1A8B5D573021}" srcOrd="3" destOrd="0" presId="urn:microsoft.com/office/officeart/2018/2/layout/IconVerticalSolidList"/>
    <dgm:cxn modelId="{F603C7EA-6784-4EE4-898A-96CD7EFFA687}" type="presParOf" srcId="{DE348F50-066E-43F6-BDC8-717AC5925589}" destId="{3A71D714-85E5-4405-9676-C206B94D5FC8}" srcOrd="1" destOrd="0" presId="urn:microsoft.com/office/officeart/2018/2/layout/IconVerticalSolidList"/>
    <dgm:cxn modelId="{924E18AF-D55A-41A2-AFAF-D638C59BA1EA}" type="presParOf" srcId="{DE348F50-066E-43F6-BDC8-717AC5925589}" destId="{B4D8464C-1211-4EB9-A6FF-72072A566C92}" srcOrd="2" destOrd="0" presId="urn:microsoft.com/office/officeart/2018/2/layout/IconVerticalSolidList"/>
    <dgm:cxn modelId="{425B4856-3EED-45E6-8EC0-63509E7DD83B}" type="presParOf" srcId="{B4D8464C-1211-4EB9-A6FF-72072A566C92}" destId="{0296D95B-E824-4F21-94DA-397C7961986E}" srcOrd="0" destOrd="0" presId="urn:microsoft.com/office/officeart/2018/2/layout/IconVerticalSolidList"/>
    <dgm:cxn modelId="{779C234C-C378-4485-B526-1590D04EE2F3}" type="presParOf" srcId="{B4D8464C-1211-4EB9-A6FF-72072A566C92}" destId="{38C864D3-2DE9-49D8-BCD9-227EC05A3899}" srcOrd="1" destOrd="0" presId="urn:microsoft.com/office/officeart/2018/2/layout/IconVerticalSolidList"/>
    <dgm:cxn modelId="{98FDFE85-341C-4C33-83F3-635B4668B867}" type="presParOf" srcId="{B4D8464C-1211-4EB9-A6FF-72072A566C92}" destId="{5D448D1C-C30B-43C3-A3B7-98BEBF4DB44A}" srcOrd="2" destOrd="0" presId="urn:microsoft.com/office/officeart/2018/2/layout/IconVerticalSolidList"/>
    <dgm:cxn modelId="{9C8E7A8D-C46C-4D16-BC29-12982DFE0F14}" type="presParOf" srcId="{B4D8464C-1211-4EB9-A6FF-72072A566C92}" destId="{445B07A3-F380-4074-84BE-3681732113FC}" srcOrd="3" destOrd="0" presId="urn:microsoft.com/office/officeart/2018/2/layout/IconVerticalSolidList"/>
    <dgm:cxn modelId="{C8A8B470-E947-428F-B32C-414DEA458575}" type="presParOf" srcId="{DE348F50-066E-43F6-BDC8-717AC5925589}" destId="{911DFB1B-1C0F-4BDE-A364-EED036F77F5B}" srcOrd="3" destOrd="0" presId="urn:microsoft.com/office/officeart/2018/2/layout/IconVerticalSolidList"/>
    <dgm:cxn modelId="{2D7FC248-E947-41D2-B330-A58D33768FB9}" type="presParOf" srcId="{DE348F50-066E-43F6-BDC8-717AC5925589}" destId="{9C10EA7C-6E2D-4921-8C6E-7974AE08FB42}" srcOrd="4" destOrd="0" presId="urn:microsoft.com/office/officeart/2018/2/layout/IconVerticalSolidList"/>
    <dgm:cxn modelId="{AFE5778D-0787-44BE-A979-F6898EF1EDCC}" type="presParOf" srcId="{9C10EA7C-6E2D-4921-8C6E-7974AE08FB42}" destId="{F22E893A-4CA7-4288-831A-5039DCAA5FDF}" srcOrd="0" destOrd="0" presId="urn:microsoft.com/office/officeart/2018/2/layout/IconVerticalSolidList"/>
    <dgm:cxn modelId="{72EDBAB7-74ED-46F0-A5E6-2FED4F1F27A1}" type="presParOf" srcId="{9C10EA7C-6E2D-4921-8C6E-7974AE08FB42}" destId="{F4BAB59D-AA2E-48DB-8113-073057BF8D4C}" srcOrd="1" destOrd="0" presId="urn:microsoft.com/office/officeart/2018/2/layout/IconVerticalSolidList"/>
    <dgm:cxn modelId="{7E2B7414-6FEA-4166-A7C9-795168EB17AB}" type="presParOf" srcId="{9C10EA7C-6E2D-4921-8C6E-7974AE08FB42}" destId="{A6C1DDFD-938D-4BAA-9307-D0A812804DD8}" srcOrd="2" destOrd="0" presId="urn:microsoft.com/office/officeart/2018/2/layout/IconVerticalSolidList"/>
    <dgm:cxn modelId="{46457694-862A-480D-81E4-8B2D4D91AD5D}" type="presParOf" srcId="{9C10EA7C-6E2D-4921-8C6E-7974AE08FB42}" destId="{270BD4D4-FE39-4BA9-B407-36E0BDC35F34}" srcOrd="3" destOrd="0" presId="urn:microsoft.com/office/officeart/2018/2/layout/IconVerticalSoli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07EA5F7D-9324-48F3-89C6-9D1BC85BE024}" type="doc">
      <dgm:prSet loTypeId="urn:microsoft.com/office/officeart/2005/8/layout/hierarchy1" loCatId="hierarchy" qsTypeId="urn:microsoft.com/office/officeart/2005/8/quickstyle/simple1" qsCatId="simple" csTypeId="urn:microsoft.com/office/officeart/2005/8/colors/accent1_2" csCatId="accent1"/>
      <dgm:spPr/>
      <dgm:t>
        <a:bodyPr/>
        <a:lstStyle/>
        <a:p>
          <a:endParaRPr lang="en-US"/>
        </a:p>
      </dgm:t>
    </dgm:pt>
    <dgm:pt modelId="{F6C451C2-2F49-415D-8F01-6F5B4A194F57}">
      <dgm:prSet/>
      <dgm:spPr/>
      <dgm:t>
        <a:bodyPr/>
        <a:lstStyle/>
        <a:p>
          <a:r>
            <a:rPr lang="en-GB" b="1" dirty="0">
              <a:latin typeface="Arial" panose="020B0604020202020204" pitchFamily="34" charset="0"/>
              <a:cs typeface="Arial" panose="020B0604020202020204" pitchFamily="34" charset="0"/>
            </a:rPr>
            <a:t>No Gaps:</a:t>
          </a:r>
          <a:r>
            <a:rPr lang="en-GB" dirty="0">
              <a:latin typeface="Arial" panose="020B0604020202020204" pitchFamily="34" charset="0"/>
              <a:cs typeface="Arial" panose="020B0604020202020204" pitchFamily="34" charset="0"/>
            </a:rPr>
            <a:t> All work for a given task must be encompassed in its sub-tasks</a:t>
          </a:r>
          <a:endParaRPr lang="en-US" dirty="0">
            <a:latin typeface="Arial" panose="020B0604020202020204" pitchFamily="34" charset="0"/>
            <a:cs typeface="Arial" panose="020B0604020202020204" pitchFamily="34" charset="0"/>
          </a:endParaRPr>
        </a:p>
      </dgm:t>
    </dgm:pt>
    <dgm:pt modelId="{E8C6BCC1-BA4D-407B-9627-06EE3B0BBE2B}" type="parTrans" cxnId="{FD87720B-761B-46E3-B134-809F8264A1E8}">
      <dgm:prSet/>
      <dgm:spPr/>
      <dgm:t>
        <a:bodyPr/>
        <a:lstStyle/>
        <a:p>
          <a:endParaRPr lang="en-US">
            <a:latin typeface="Arial" panose="020B0604020202020204" pitchFamily="34" charset="0"/>
            <a:cs typeface="Arial" panose="020B0604020202020204" pitchFamily="34" charset="0"/>
          </a:endParaRPr>
        </a:p>
      </dgm:t>
    </dgm:pt>
    <dgm:pt modelId="{B3EE4E24-79D0-47C4-B112-33E2E251F767}" type="sibTrans" cxnId="{FD87720B-761B-46E3-B134-809F8264A1E8}">
      <dgm:prSet/>
      <dgm:spPr/>
      <dgm:t>
        <a:bodyPr/>
        <a:lstStyle/>
        <a:p>
          <a:endParaRPr lang="en-US">
            <a:latin typeface="Arial" panose="020B0604020202020204" pitchFamily="34" charset="0"/>
            <a:cs typeface="Arial" panose="020B0604020202020204" pitchFamily="34" charset="0"/>
          </a:endParaRPr>
        </a:p>
      </dgm:t>
    </dgm:pt>
    <dgm:pt modelId="{2EB44AAD-0A32-4332-9DD8-BCAF4F209054}">
      <dgm:prSet/>
      <dgm:spPr/>
      <dgm:t>
        <a:bodyPr/>
        <a:lstStyle/>
        <a:p>
          <a:r>
            <a:rPr lang="en-GB" b="1">
              <a:latin typeface="Arial" panose="020B0604020202020204" pitchFamily="34" charset="0"/>
              <a:cs typeface="Arial" panose="020B0604020202020204" pitchFamily="34" charset="0"/>
            </a:rPr>
            <a:t>No Overlaps: </a:t>
          </a:r>
          <a:r>
            <a:rPr lang="en-GB">
              <a:latin typeface="Arial" panose="020B0604020202020204" pitchFamily="34" charset="0"/>
              <a:cs typeface="Arial" panose="020B0604020202020204" pitchFamily="34" charset="0"/>
            </a:rPr>
            <a:t>The same work should not be included in more than one sub-task. </a:t>
          </a:r>
          <a:endParaRPr lang="en-US">
            <a:latin typeface="Arial" panose="020B0604020202020204" pitchFamily="34" charset="0"/>
            <a:cs typeface="Arial" panose="020B0604020202020204" pitchFamily="34" charset="0"/>
          </a:endParaRPr>
        </a:p>
      </dgm:t>
    </dgm:pt>
    <dgm:pt modelId="{10FE3477-8002-4281-8EDA-35B6AA48D311}" type="parTrans" cxnId="{EF2BDAB0-2524-43BD-A6A5-54EF3799F47B}">
      <dgm:prSet/>
      <dgm:spPr/>
      <dgm:t>
        <a:bodyPr/>
        <a:lstStyle/>
        <a:p>
          <a:endParaRPr lang="en-US">
            <a:latin typeface="Arial" panose="020B0604020202020204" pitchFamily="34" charset="0"/>
            <a:cs typeface="Arial" panose="020B0604020202020204" pitchFamily="34" charset="0"/>
          </a:endParaRPr>
        </a:p>
      </dgm:t>
    </dgm:pt>
    <dgm:pt modelId="{E8C21678-46F5-4977-9F4B-5D692F8FBA87}" type="sibTrans" cxnId="{EF2BDAB0-2524-43BD-A6A5-54EF3799F47B}">
      <dgm:prSet/>
      <dgm:spPr/>
      <dgm:t>
        <a:bodyPr/>
        <a:lstStyle/>
        <a:p>
          <a:endParaRPr lang="en-US">
            <a:latin typeface="Arial" panose="020B0604020202020204" pitchFamily="34" charset="0"/>
            <a:cs typeface="Arial" panose="020B0604020202020204" pitchFamily="34" charset="0"/>
          </a:endParaRPr>
        </a:p>
      </dgm:t>
    </dgm:pt>
    <dgm:pt modelId="{2B7BC53D-8FB2-463B-B5F4-DA578CB6641B}" type="pres">
      <dgm:prSet presAssocID="{07EA5F7D-9324-48F3-89C6-9D1BC85BE024}" presName="hierChild1" presStyleCnt="0">
        <dgm:presLayoutVars>
          <dgm:chPref val="1"/>
          <dgm:dir/>
          <dgm:animOne val="branch"/>
          <dgm:animLvl val="lvl"/>
          <dgm:resizeHandles/>
        </dgm:presLayoutVars>
      </dgm:prSet>
      <dgm:spPr/>
    </dgm:pt>
    <dgm:pt modelId="{4355861C-CEEB-4C11-B6B5-8B526A157F41}" type="pres">
      <dgm:prSet presAssocID="{F6C451C2-2F49-415D-8F01-6F5B4A194F57}" presName="hierRoot1" presStyleCnt="0"/>
      <dgm:spPr/>
    </dgm:pt>
    <dgm:pt modelId="{A99B2846-F68E-4C35-83DE-782B903F8441}" type="pres">
      <dgm:prSet presAssocID="{F6C451C2-2F49-415D-8F01-6F5B4A194F57}" presName="composite" presStyleCnt="0"/>
      <dgm:spPr/>
    </dgm:pt>
    <dgm:pt modelId="{A56E7019-CED4-4D9F-954C-4C1DA215D429}" type="pres">
      <dgm:prSet presAssocID="{F6C451C2-2F49-415D-8F01-6F5B4A194F57}" presName="background" presStyleLbl="node0" presStyleIdx="0" presStyleCnt="2"/>
      <dgm:spPr/>
    </dgm:pt>
    <dgm:pt modelId="{8B306F1D-4A04-4150-BF53-BE9314859B7F}" type="pres">
      <dgm:prSet presAssocID="{F6C451C2-2F49-415D-8F01-6F5B4A194F57}" presName="text" presStyleLbl="fgAcc0" presStyleIdx="0" presStyleCnt="2">
        <dgm:presLayoutVars>
          <dgm:chPref val="3"/>
        </dgm:presLayoutVars>
      </dgm:prSet>
      <dgm:spPr/>
    </dgm:pt>
    <dgm:pt modelId="{7EA0512D-CC98-4B08-BFA1-0E997C8B77F4}" type="pres">
      <dgm:prSet presAssocID="{F6C451C2-2F49-415D-8F01-6F5B4A194F57}" presName="hierChild2" presStyleCnt="0"/>
      <dgm:spPr/>
    </dgm:pt>
    <dgm:pt modelId="{1D723ADF-971E-442A-81E9-27BDF6E62934}" type="pres">
      <dgm:prSet presAssocID="{2EB44AAD-0A32-4332-9DD8-BCAF4F209054}" presName="hierRoot1" presStyleCnt="0"/>
      <dgm:spPr/>
    </dgm:pt>
    <dgm:pt modelId="{9C0EB00E-C373-4672-9DB6-EBFB2231453E}" type="pres">
      <dgm:prSet presAssocID="{2EB44AAD-0A32-4332-9DD8-BCAF4F209054}" presName="composite" presStyleCnt="0"/>
      <dgm:spPr/>
    </dgm:pt>
    <dgm:pt modelId="{712301E3-49E6-45BB-A091-ECE2A93B59E2}" type="pres">
      <dgm:prSet presAssocID="{2EB44AAD-0A32-4332-9DD8-BCAF4F209054}" presName="background" presStyleLbl="node0" presStyleIdx="1" presStyleCnt="2"/>
      <dgm:spPr/>
    </dgm:pt>
    <dgm:pt modelId="{FEC56472-7073-4B38-BF0E-364411A06E15}" type="pres">
      <dgm:prSet presAssocID="{2EB44AAD-0A32-4332-9DD8-BCAF4F209054}" presName="text" presStyleLbl="fgAcc0" presStyleIdx="1" presStyleCnt="2">
        <dgm:presLayoutVars>
          <dgm:chPref val="3"/>
        </dgm:presLayoutVars>
      </dgm:prSet>
      <dgm:spPr/>
    </dgm:pt>
    <dgm:pt modelId="{9FB8086E-BB01-4C85-A125-7290A945A021}" type="pres">
      <dgm:prSet presAssocID="{2EB44AAD-0A32-4332-9DD8-BCAF4F209054}" presName="hierChild2" presStyleCnt="0"/>
      <dgm:spPr/>
    </dgm:pt>
  </dgm:ptLst>
  <dgm:cxnLst>
    <dgm:cxn modelId="{FD87720B-761B-46E3-B134-809F8264A1E8}" srcId="{07EA5F7D-9324-48F3-89C6-9D1BC85BE024}" destId="{F6C451C2-2F49-415D-8F01-6F5B4A194F57}" srcOrd="0" destOrd="0" parTransId="{E8C6BCC1-BA4D-407B-9627-06EE3B0BBE2B}" sibTransId="{B3EE4E24-79D0-47C4-B112-33E2E251F767}"/>
    <dgm:cxn modelId="{CE687249-572D-4F3A-BB38-F19ECA3A8E35}" type="presOf" srcId="{2EB44AAD-0A32-4332-9DD8-BCAF4F209054}" destId="{FEC56472-7073-4B38-BF0E-364411A06E15}" srcOrd="0" destOrd="0" presId="urn:microsoft.com/office/officeart/2005/8/layout/hierarchy1"/>
    <dgm:cxn modelId="{7E343290-B7F5-47A8-BB79-898C00505014}" type="presOf" srcId="{07EA5F7D-9324-48F3-89C6-9D1BC85BE024}" destId="{2B7BC53D-8FB2-463B-B5F4-DA578CB6641B}" srcOrd="0" destOrd="0" presId="urn:microsoft.com/office/officeart/2005/8/layout/hierarchy1"/>
    <dgm:cxn modelId="{8390AE9B-E76A-486D-B70A-5EC0ED5829AF}" type="presOf" srcId="{F6C451C2-2F49-415D-8F01-6F5B4A194F57}" destId="{8B306F1D-4A04-4150-BF53-BE9314859B7F}" srcOrd="0" destOrd="0" presId="urn:microsoft.com/office/officeart/2005/8/layout/hierarchy1"/>
    <dgm:cxn modelId="{EF2BDAB0-2524-43BD-A6A5-54EF3799F47B}" srcId="{07EA5F7D-9324-48F3-89C6-9D1BC85BE024}" destId="{2EB44AAD-0A32-4332-9DD8-BCAF4F209054}" srcOrd="1" destOrd="0" parTransId="{10FE3477-8002-4281-8EDA-35B6AA48D311}" sibTransId="{E8C21678-46F5-4977-9F4B-5D692F8FBA87}"/>
    <dgm:cxn modelId="{FFD84EB3-27C4-41EA-8BD7-C7606A3C656F}" type="presParOf" srcId="{2B7BC53D-8FB2-463B-B5F4-DA578CB6641B}" destId="{4355861C-CEEB-4C11-B6B5-8B526A157F41}" srcOrd="0" destOrd="0" presId="urn:microsoft.com/office/officeart/2005/8/layout/hierarchy1"/>
    <dgm:cxn modelId="{E2CFD624-B67D-41E3-952C-5344412247FB}" type="presParOf" srcId="{4355861C-CEEB-4C11-B6B5-8B526A157F41}" destId="{A99B2846-F68E-4C35-83DE-782B903F8441}" srcOrd="0" destOrd="0" presId="urn:microsoft.com/office/officeart/2005/8/layout/hierarchy1"/>
    <dgm:cxn modelId="{18571DC1-27D0-4856-BC2E-5F95E275E571}" type="presParOf" srcId="{A99B2846-F68E-4C35-83DE-782B903F8441}" destId="{A56E7019-CED4-4D9F-954C-4C1DA215D429}" srcOrd="0" destOrd="0" presId="urn:microsoft.com/office/officeart/2005/8/layout/hierarchy1"/>
    <dgm:cxn modelId="{E99F9A16-CACB-4547-AB79-E245F29E5B60}" type="presParOf" srcId="{A99B2846-F68E-4C35-83DE-782B903F8441}" destId="{8B306F1D-4A04-4150-BF53-BE9314859B7F}" srcOrd="1" destOrd="0" presId="urn:microsoft.com/office/officeart/2005/8/layout/hierarchy1"/>
    <dgm:cxn modelId="{0182FA43-A412-4AF1-B877-5A2C02F88C22}" type="presParOf" srcId="{4355861C-CEEB-4C11-B6B5-8B526A157F41}" destId="{7EA0512D-CC98-4B08-BFA1-0E997C8B77F4}" srcOrd="1" destOrd="0" presId="urn:microsoft.com/office/officeart/2005/8/layout/hierarchy1"/>
    <dgm:cxn modelId="{515C3E46-3A10-45F2-A78C-870977271ED8}" type="presParOf" srcId="{2B7BC53D-8FB2-463B-B5F4-DA578CB6641B}" destId="{1D723ADF-971E-442A-81E9-27BDF6E62934}" srcOrd="1" destOrd="0" presId="urn:microsoft.com/office/officeart/2005/8/layout/hierarchy1"/>
    <dgm:cxn modelId="{7E220DCF-9669-479F-A6FC-BB39DCA4495A}" type="presParOf" srcId="{1D723ADF-971E-442A-81E9-27BDF6E62934}" destId="{9C0EB00E-C373-4672-9DB6-EBFB2231453E}" srcOrd="0" destOrd="0" presId="urn:microsoft.com/office/officeart/2005/8/layout/hierarchy1"/>
    <dgm:cxn modelId="{56D227BB-1120-45E0-85EA-DC86619A03A1}" type="presParOf" srcId="{9C0EB00E-C373-4672-9DB6-EBFB2231453E}" destId="{712301E3-49E6-45BB-A091-ECE2A93B59E2}" srcOrd="0" destOrd="0" presId="urn:microsoft.com/office/officeart/2005/8/layout/hierarchy1"/>
    <dgm:cxn modelId="{0D263F67-FA7E-4339-8A53-0DBFC09ED15D}" type="presParOf" srcId="{9C0EB00E-C373-4672-9DB6-EBFB2231453E}" destId="{FEC56472-7073-4B38-BF0E-364411A06E15}" srcOrd="1" destOrd="0" presId="urn:microsoft.com/office/officeart/2005/8/layout/hierarchy1"/>
    <dgm:cxn modelId="{DCB634C0-777D-49A4-A0BC-8E8798B261F4}" type="presParOf" srcId="{1D723ADF-971E-442A-81E9-27BDF6E62934}" destId="{9FB8086E-BB01-4C85-A125-7290A945A021}" srcOrd="1" destOrd="0" presId="urn:microsoft.com/office/officeart/2005/8/layout/hierarchy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D921B07A-DE00-4390-8067-C99ED4F12A94}" type="doc">
      <dgm:prSet loTypeId="urn:microsoft.com/office/officeart/2005/8/layout/matrix1" loCatId="matrix" qsTypeId="urn:microsoft.com/office/officeart/2005/8/quickstyle/simple1" qsCatId="simple" csTypeId="urn:microsoft.com/office/officeart/2005/8/colors/accent1_1" csCatId="accent1" phldr="1"/>
      <dgm:spPr/>
      <dgm:t>
        <a:bodyPr/>
        <a:lstStyle/>
        <a:p>
          <a:endParaRPr lang="en-US"/>
        </a:p>
      </dgm:t>
    </dgm:pt>
    <dgm:pt modelId="{3ADE442D-67E5-4405-829A-5DD5D98169F1}">
      <dgm:prSet phldrT="[Text]" custT="1"/>
      <dgm:spPr>
        <a:solidFill>
          <a:schemeClr val="bg1"/>
        </a:solidFill>
        <a:ln>
          <a:noFill/>
        </a:ln>
      </dgm:spPr>
      <dgm:t>
        <a:bodyPr/>
        <a:lstStyle/>
        <a:p>
          <a:endParaRPr lang="en-US" sz="1200" dirty="0"/>
        </a:p>
      </dgm:t>
    </dgm:pt>
    <dgm:pt modelId="{933B4E08-BD8A-4FC2-8C69-1F677617029C}" type="parTrans" cxnId="{8589F471-F497-4FAD-9BE9-E35A2D68CC57}">
      <dgm:prSet/>
      <dgm:spPr/>
      <dgm:t>
        <a:bodyPr/>
        <a:lstStyle/>
        <a:p>
          <a:endParaRPr lang="en-US" sz="1200"/>
        </a:p>
      </dgm:t>
    </dgm:pt>
    <dgm:pt modelId="{C9FF7100-DFFB-4AF4-97BD-57FA5B7AD9EB}" type="sibTrans" cxnId="{8589F471-F497-4FAD-9BE9-E35A2D68CC57}">
      <dgm:prSet/>
      <dgm:spPr/>
      <dgm:t>
        <a:bodyPr/>
        <a:lstStyle/>
        <a:p>
          <a:endParaRPr lang="en-US" sz="1200"/>
        </a:p>
      </dgm:t>
    </dgm:pt>
    <dgm:pt modelId="{4CE34B0B-F0BD-4087-854A-C31B2CE91F75}">
      <dgm:prSet custT="1"/>
      <dgm:spPr/>
      <dgm:t>
        <a:bodyPr/>
        <a:lstStyle/>
        <a:p>
          <a:pPr algn="ctr"/>
          <a:endParaRPr lang="en-US" sz="1200" dirty="0"/>
        </a:p>
        <a:p>
          <a:pPr algn="ctr"/>
          <a:endParaRPr lang="en-US" sz="1200" dirty="0"/>
        </a:p>
        <a:p>
          <a:pPr algn="ctr"/>
          <a:endParaRPr lang="en-US" sz="1200" dirty="0"/>
        </a:p>
        <a:p>
          <a:pPr algn="ctr"/>
          <a:r>
            <a:rPr lang="en-US" sz="1200" b="1" dirty="0"/>
            <a:t>Purpose</a:t>
          </a:r>
        </a:p>
        <a:p>
          <a:pPr algn="ctr"/>
          <a:r>
            <a:rPr lang="en-US" sz="1200" b="1" dirty="0"/>
            <a:t>Aims / Objectives</a:t>
          </a:r>
        </a:p>
        <a:p>
          <a:pPr algn="ctr"/>
          <a:r>
            <a:rPr lang="en-GB" sz="1200" dirty="0">
              <a:solidFill>
                <a:srgbClr val="FF0000"/>
              </a:solidFill>
            </a:rPr>
            <a:t>(why this project being done</a:t>
          </a:r>
          <a:endParaRPr lang="en-US" sz="1200" dirty="0">
            <a:solidFill>
              <a:srgbClr val="FF0000"/>
            </a:solidFill>
          </a:endParaRPr>
        </a:p>
        <a:p>
          <a:pPr algn="ctr"/>
          <a:r>
            <a:rPr lang="en-US" sz="1200" dirty="0">
              <a:solidFill>
                <a:srgbClr val="FF0000"/>
              </a:solidFill>
            </a:rPr>
            <a:t>What is the result)</a:t>
          </a:r>
        </a:p>
        <a:p>
          <a:pPr algn="l"/>
          <a:endParaRPr lang="en-US" sz="1200" dirty="0"/>
        </a:p>
        <a:p>
          <a:pPr algn="l"/>
          <a:r>
            <a:rPr lang="en-GB" sz="1200" dirty="0"/>
            <a:t>Aim: To continue teaching and learning opportunities for Skills students</a:t>
          </a:r>
          <a:endParaRPr lang="en-US" sz="1200" dirty="0"/>
        </a:p>
        <a:p>
          <a:pPr algn="l"/>
          <a:r>
            <a:rPr lang="en-US" sz="1200" dirty="0"/>
            <a:t>Objectives: </a:t>
          </a:r>
        </a:p>
        <a:p>
          <a:pPr algn="l"/>
          <a:r>
            <a:rPr lang="en-US" sz="1200" dirty="0"/>
            <a:t>Setting online teaching for skills students </a:t>
          </a:r>
        </a:p>
        <a:p>
          <a:pPr algn="l"/>
          <a:r>
            <a:rPr lang="en-GB" sz="1200" dirty="0"/>
            <a:t>Keep staff and students safe by setting up timetables </a:t>
          </a:r>
          <a:endParaRPr lang="en-US" sz="1200" dirty="0"/>
        </a:p>
        <a:p>
          <a:pPr algn="l"/>
          <a:endParaRPr lang="en-US" sz="1200" dirty="0"/>
        </a:p>
      </dgm:t>
    </dgm:pt>
    <dgm:pt modelId="{7BD4862F-8B80-479E-9D96-E5B603DA32FE}" type="parTrans" cxnId="{4A292316-EF34-4A8B-AA89-74D480CC193D}">
      <dgm:prSet/>
      <dgm:spPr/>
      <dgm:t>
        <a:bodyPr/>
        <a:lstStyle/>
        <a:p>
          <a:endParaRPr lang="en-US" sz="1200"/>
        </a:p>
      </dgm:t>
    </dgm:pt>
    <dgm:pt modelId="{1E5C9EEF-E94A-4DD5-9B17-F9FDD39C268F}" type="sibTrans" cxnId="{4A292316-EF34-4A8B-AA89-74D480CC193D}">
      <dgm:prSet/>
      <dgm:spPr/>
      <dgm:t>
        <a:bodyPr/>
        <a:lstStyle/>
        <a:p>
          <a:endParaRPr lang="en-US" sz="1200"/>
        </a:p>
      </dgm:t>
    </dgm:pt>
    <dgm:pt modelId="{390524D2-0D2B-41E8-8A7D-9D318998B395}">
      <dgm:prSet custT="1"/>
      <dgm:spPr/>
      <dgm:t>
        <a:bodyPr/>
        <a:lstStyle/>
        <a:p>
          <a:pPr algn="ctr"/>
          <a:endParaRPr lang="en-GB" sz="1200" dirty="0"/>
        </a:p>
        <a:p>
          <a:pPr algn="ctr"/>
          <a:endParaRPr lang="en-GB" sz="1200" dirty="0"/>
        </a:p>
        <a:p>
          <a:pPr algn="ctr"/>
          <a:endParaRPr lang="en-GB" sz="1200" dirty="0"/>
        </a:p>
        <a:p>
          <a:pPr algn="ctr"/>
          <a:r>
            <a:rPr lang="en-GB" sz="1200" b="1" dirty="0"/>
            <a:t>Stakeholders/ Audience </a:t>
          </a:r>
          <a:r>
            <a:rPr lang="en-GB" sz="1200" dirty="0"/>
            <a:t>(Internal/ External/ Primary/ secondary/ Drivers/ Supporters/ Observers)))</a:t>
          </a:r>
        </a:p>
        <a:p>
          <a:pPr algn="ctr"/>
          <a:r>
            <a:rPr lang="en-GB" sz="1200" dirty="0"/>
            <a:t> (</a:t>
          </a:r>
          <a:r>
            <a:rPr lang="en-GB" sz="1200" dirty="0">
              <a:solidFill>
                <a:srgbClr val="FF0000"/>
              </a:solidFill>
            </a:rPr>
            <a:t>Who is it for/ who will benefit/ effected/ involved)</a:t>
          </a:r>
        </a:p>
        <a:p>
          <a:pPr algn="ctr"/>
          <a:endParaRPr lang="en-GB" sz="1200" dirty="0"/>
        </a:p>
        <a:p>
          <a:pPr algn="r"/>
          <a:r>
            <a:rPr lang="en-GB" sz="1200" dirty="0"/>
            <a:t> Staff (lectures, admin, canteen, support, HR) (</a:t>
          </a:r>
          <a:r>
            <a:rPr lang="en-GB" sz="1200" i="1" dirty="0"/>
            <a:t>Drivers</a:t>
          </a:r>
          <a:r>
            <a:rPr lang="en-GB" sz="1200" dirty="0"/>
            <a:t>)</a:t>
          </a:r>
        </a:p>
        <a:p>
          <a:pPr algn="r"/>
          <a:r>
            <a:rPr lang="en-GB" sz="1200" dirty="0"/>
            <a:t> Students (</a:t>
          </a:r>
          <a:r>
            <a:rPr lang="en-GB" sz="1200" i="1" dirty="0"/>
            <a:t>Drivers</a:t>
          </a:r>
          <a:r>
            <a:rPr lang="en-GB" sz="1200" dirty="0"/>
            <a:t>)</a:t>
          </a:r>
        </a:p>
        <a:p>
          <a:pPr algn="r"/>
          <a:r>
            <a:rPr lang="en-GB" sz="1200" dirty="0"/>
            <a:t> Management/ Trustees (</a:t>
          </a:r>
          <a:r>
            <a:rPr lang="en-GB" sz="1200" i="1" dirty="0"/>
            <a:t>Drivers</a:t>
          </a:r>
          <a:r>
            <a:rPr lang="en-GB" sz="1200" dirty="0"/>
            <a:t>/ </a:t>
          </a:r>
          <a:r>
            <a:rPr lang="en-GB" sz="1200" i="1" dirty="0"/>
            <a:t>Supporters</a:t>
          </a:r>
          <a:r>
            <a:rPr lang="en-GB" sz="1200" dirty="0"/>
            <a:t>)</a:t>
          </a:r>
        </a:p>
        <a:p>
          <a:pPr algn="r"/>
          <a:r>
            <a:rPr lang="en-GB" sz="1200" dirty="0"/>
            <a:t> Suppliers (</a:t>
          </a:r>
          <a:r>
            <a:rPr lang="en-GB" sz="1200" i="1" dirty="0"/>
            <a:t>external</a:t>
          </a:r>
          <a:r>
            <a:rPr lang="en-GB" sz="1200" dirty="0"/>
            <a:t>) (</a:t>
          </a:r>
          <a:r>
            <a:rPr lang="en-GB" sz="1200" i="1" dirty="0"/>
            <a:t>supporters</a:t>
          </a:r>
          <a:r>
            <a:rPr lang="en-GB" sz="1200" dirty="0"/>
            <a:t>)</a:t>
          </a:r>
        </a:p>
        <a:p>
          <a:pPr algn="r"/>
          <a:r>
            <a:rPr lang="en-GB" sz="1200" dirty="0"/>
            <a:t> Students finance (external) (</a:t>
          </a:r>
          <a:r>
            <a:rPr lang="en-GB" sz="1200" i="1" dirty="0"/>
            <a:t>Supporters</a:t>
          </a:r>
          <a:r>
            <a:rPr lang="en-GB" sz="1200" dirty="0"/>
            <a:t>)/ </a:t>
          </a:r>
          <a:r>
            <a:rPr lang="en-GB" sz="1200" i="1" dirty="0"/>
            <a:t>Observer</a:t>
          </a:r>
        </a:p>
        <a:p>
          <a:pPr algn="r"/>
          <a:r>
            <a:rPr lang="en-GB" sz="1200" dirty="0"/>
            <a:t> Government (</a:t>
          </a:r>
          <a:r>
            <a:rPr lang="en-GB" sz="1200" i="1" dirty="0"/>
            <a:t>external</a:t>
          </a:r>
          <a:r>
            <a:rPr lang="en-GB" sz="1200" dirty="0"/>
            <a:t>)</a:t>
          </a:r>
        </a:p>
        <a:p>
          <a:pPr algn="r"/>
          <a:r>
            <a:rPr lang="en-GB" sz="1200" dirty="0"/>
            <a:t> Students families (external) Observers</a:t>
          </a:r>
        </a:p>
        <a:p>
          <a:pPr algn="r"/>
          <a:r>
            <a:rPr lang="en-GB" sz="1200" dirty="0"/>
            <a:t> UCAS </a:t>
          </a:r>
          <a:endParaRPr lang="en-US" sz="1200" dirty="0"/>
        </a:p>
      </dgm:t>
    </dgm:pt>
    <dgm:pt modelId="{3900049F-5781-450C-85ED-04EA3CB25624}" type="parTrans" cxnId="{9638F8D3-08EA-4B77-BB3C-0ABB1FDF660D}">
      <dgm:prSet/>
      <dgm:spPr/>
      <dgm:t>
        <a:bodyPr/>
        <a:lstStyle/>
        <a:p>
          <a:endParaRPr lang="en-US" sz="1200"/>
        </a:p>
      </dgm:t>
    </dgm:pt>
    <dgm:pt modelId="{4EE16923-9C2A-4E1C-97C8-3BC1739FA805}" type="sibTrans" cxnId="{9638F8D3-08EA-4B77-BB3C-0ABB1FDF660D}">
      <dgm:prSet/>
      <dgm:spPr/>
      <dgm:t>
        <a:bodyPr/>
        <a:lstStyle/>
        <a:p>
          <a:endParaRPr lang="en-US" sz="1200"/>
        </a:p>
      </dgm:t>
    </dgm:pt>
    <dgm:pt modelId="{6517AA9B-128B-44D8-98E6-BD99DD3D8218}">
      <dgm:prSet custT="1"/>
      <dgm:spPr/>
      <dgm:t>
        <a:bodyPr/>
        <a:lstStyle/>
        <a:p>
          <a:pPr algn="ctr"/>
          <a:r>
            <a:rPr lang="en-US" sz="1200" b="1" dirty="0"/>
            <a:t>Desired/ CSF </a:t>
          </a:r>
          <a:r>
            <a:rPr lang="en-GB" sz="1200" b="1" dirty="0"/>
            <a:t>Desired/ CSF</a:t>
          </a:r>
        </a:p>
        <a:p>
          <a:pPr algn="ctr"/>
          <a:r>
            <a:rPr lang="en-GB" sz="1200" b="0" dirty="0">
              <a:solidFill>
                <a:srgbClr val="FF0000"/>
              </a:solidFill>
            </a:rPr>
            <a:t>(Linked to Goals</a:t>
          </a:r>
        </a:p>
        <a:p>
          <a:pPr algn="ctr"/>
          <a:r>
            <a:rPr lang="en-GB" sz="1200" b="0" dirty="0">
              <a:solidFill>
                <a:srgbClr val="FF0000"/>
              </a:solidFill>
            </a:rPr>
            <a:t>What will make it successful – Measurable/ unmeasurable)</a:t>
          </a:r>
        </a:p>
        <a:p>
          <a:pPr algn="ctr"/>
          <a:endParaRPr lang="en-GB" sz="1200" dirty="0"/>
        </a:p>
        <a:p>
          <a:pPr algn="l"/>
          <a:r>
            <a:rPr lang="en-GB" sz="1200" dirty="0"/>
            <a:t>Getting 145 skills students to successfully complete the modules (measurable)</a:t>
          </a:r>
        </a:p>
        <a:p>
          <a:pPr algn="l"/>
          <a:r>
            <a:rPr lang="en-GB" sz="1200" dirty="0"/>
            <a:t>Provide weekly online classes (measurable- registers)</a:t>
          </a:r>
        </a:p>
        <a:p>
          <a:pPr algn="l"/>
          <a:r>
            <a:rPr lang="en-GB" sz="1200" dirty="0"/>
            <a:t>Able to access online support where necessary </a:t>
          </a:r>
          <a:endParaRPr lang="en-US" sz="1200" dirty="0"/>
        </a:p>
      </dgm:t>
    </dgm:pt>
    <dgm:pt modelId="{2FC70A11-E4A8-4C2A-90D1-199039614639}" type="parTrans" cxnId="{21C6D6E6-1C27-41DE-8B01-5DB240444DAA}">
      <dgm:prSet/>
      <dgm:spPr/>
      <dgm:t>
        <a:bodyPr/>
        <a:lstStyle/>
        <a:p>
          <a:endParaRPr lang="en-US" sz="1200"/>
        </a:p>
      </dgm:t>
    </dgm:pt>
    <dgm:pt modelId="{2BBA03D2-9558-487F-B44E-192000BDDEF7}" type="sibTrans" cxnId="{21C6D6E6-1C27-41DE-8B01-5DB240444DAA}">
      <dgm:prSet/>
      <dgm:spPr/>
      <dgm:t>
        <a:bodyPr/>
        <a:lstStyle/>
        <a:p>
          <a:endParaRPr lang="en-US" sz="1200"/>
        </a:p>
      </dgm:t>
    </dgm:pt>
    <dgm:pt modelId="{E8FC7B73-161D-4015-8447-FE4F4BB99589}">
      <dgm:prSet custT="1"/>
      <dgm:spPr/>
      <dgm:t>
        <a:bodyPr/>
        <a:lstStyle/>
        <a:p>
          <a:r>
            <a:rPr lang="en-GB" sz="1200" b="1" dirty="0"/>
            <a:t>Measure of success</a:t>
          </a:r>
        </a:p>
        <a:p>
          <a:r>
            <a:rPr lang="en-GB" sz="1200" dirty="0"/>
            <a:t>(</a:t>
          </a:r>
          <a:r>
            <a:rPr lang="en-GB" sz="1200" dirty="0">
              <a:solidFill>
                <a:srgbClr val="FF0000"/>
              </a:solidFill>
            </a:rPr>
            <a:t>criterion of success/ when its finished what can be measured, how do I measure success – qualitative/ quantitative)</a:t>
          </a:r>
        </a:p>
        <a:p>
          <a:endParaRPr lang="en-GB" sz="1200" dirty="0"/>
        </a:p>
        <a:p>
          <a:r>
            <a:rPr lang="en-GB" sz="1200" dirty="0"/>
            <a:t>145 students pass the modules X and Y (or at least the same number of students passing as they would if they were on face to face teaching) (</a:t>
          </a:r>
          <a:r>
            <a:rPr lang="en-GB" sz="1200" i="1" dirty="0"/>
            <a:t>Quantitative</a:t>
          </a:r>
          <a:r>
            <a:rPr lang="en-GB" sz="1200" dirty="0"/>
            <a:t>)</a:t>
          </a:r>
        </a:p>
        <a:p>
          <a:r>
            <a:rPr lang="en-GB" sz="1200" dirty="0"/>
            <a:t>Receiving positive feedback from students </a:t>
          </a:r>
          <a:r>
            <a:rPr lang="en-GB" sz="1200" i="1" dirty="0"/>
            <a:t>(qualitative)</a:t>
          </a:r>
        </a:p>
        <a:p>
          <a:r>
            <a:rPr lang="en-GB" sz="1200" dirty="0"/>
            <a:t>Number of students applying to further level</a:t>
          </a:r>
          <a:endParaRPr lang="en-US" sz="1200" dirty="0"/>
        </a:p>
      </dgm:t>
    </dgm:pt>
    <dgm:pt modelId="{81068BEE-7943-4882-940B-4AC3EC416EC7}" type="parTrans" cxnId="{39BCF12E-C24D-42E5-947D-7CC26778840F}">
      <dgm:prSet/>
      <dgm:spPr/>
      <dgm:t>
        <a:bodyPr/>
        <a:lstStyle/>
        <a:p>
          <a:endParaRPr lang="en-US" sz="1200"/>
        </a:p>
      </dgm:t>
    </dgm:pt>
    <dgm:pt modelId="{26C3DF5E-F812-421B-826B-507DD5888D23}" type="sibTrans" cxnId="{39BCF12E-C24D-42E5-947D-7CC26778840F}">
      <dgm:prSet/>
      <dgm:spPr/>
      <dgm:t>
        <a:bodyPr/>
        <a:lstStyle/>
        <a:p>
          <a:endParaRPr lang="en-US" sz="1200"/>
        </a:p>
      </dgm:t>
    </dgm:pt>
    <dgm:pt modelId="{DFF935E6-91DB-48F9-AF42-58BFA4D24CF4}" type="pres">
      <dgm:prSet presAssocID="{D921B07A-DE00-4390-8067-C99ED4F12A94}" presName="diagram" presStyleCnt="0">
        <dgm:presLayoutVars>
          <dgm:chMax val="1"/>
          <dgm:dir/>
          <dgm:animLvl val="ctr"/>
          <dgm:resizeHandles val="exact"/>
        </dgm:presLayoutVars>
      </dgm:prSet>
      <dgm:spPr/>
    </dgm:pt>
    <dgm:pt modelId="{DDB062CE-0EFF-43F4-A939-5E860E3AA3CE}" type="pres">
      <dgm:prSet presAssocID="{D921B07A-DE00-4390-8067-C99ED4F12A94}" presName="matrix" presStyleCnt="0"/>
      <dgm:spPr/>
    </dgm:pt>
    <dgm:pt modelId="{ABB5F2E0-B9A4-4C42-A0E6-6E4E4C2AA10C}" type="pres">
      <dgm:prSet presAssocID="{D921B07A-DE00-4390-8067-C99ED4F12A94}" presName="tile1" presStyleLbl="node1" presStyleIdx="0" presStyleCnt="4"/>
      <dgm:spPr/>
    </dgm:pt>
    <dgm:pt modelId="{54008BFE-06B7-4FB5-B380-1663226DCC00}" type="pres">
      <dgm:prSet presAssocID="{D921B07A-DE00-4390-8067-C99ED4F12A94}" presName="tile1text" presStyleLbl="node1" presStyleIdx="0" presStyleCnt="4">
        <dgm:presLayoutVars>
          <dgm:chMax val="0"/>
          <dgm:chPref val="0"/>
          <dgm:bulletEnabled val="1"/>
        </dgm:presLayoutVars>
      </dgm:prSet>
      <dgm:spPr/>
    </dgm:pt>
    <dgm:pt modelId="{AAC12F6C-5675-4ABF-AE85-0BF74411A66F}" type="pres">
      <dgm:prSet presAssocID="{D921B07A-DE00-4390-8067-C99ED4F12A94}" presName="tile2" presStyleLbl="node1" presStyleIdx="1" presStyleCnt="4"/>
      <dgm:spPr/>
    </dgm:pt>
    <dgm:pt modelId="{2E7CBD1F-A363-455F-8622-C44562209D60}" type="pres">
      <dgm:prSet presAssocID="{D921B07A-DE00-4390-8067-C99ED4F12A94}" presName="tile2text" presStyleLbl="node1" presStyleIdx="1" presStyleCnt="4">
        <dgm:presLayoutVars>
          <dgm:chMax val="0"/>
          <dgm:chPref val="0"/>
          <dgm:bulletEnabled val="1"/>
        </dgm:presLayoutVars>
      </dgm:prSet>
      <dgm:spPr/>
    </dgm:pt>
    <dgm:pt modelId="{2BADC536-B3C3-4D96-A177-25DD35DBB293}" type="pres">
      <dgm:prSet presAssocID="{D921B07A-DE00-4390-8067-C99ED4F12A94}" presName="tile3" presStyleLbl="node1" presStyleIdx="2" presStyleCnt="4"/>
      <dgm:spPr/>
    </dgm:pt>
    <dgm:pt modelId="{69011310-C75A-4EDC-A190-BD7F1594292B}" type="pres">
      <dgm:prSet presAssocID="{D921B07A-DE00-4390-8067-C99ED4F12A94}" presName="tile3text" presStyleLbl="node1" presStyleIdx="2" presStyleCnt="4">
        <dgm:presLayoutVars>
          <dgm:chMax val="0"/>
          <dgm:chPref val="0"/>
          <dgm:bulletEnabled val="1"/>
        </dgm:presLayoutVars>
      </dgm:prSet>
      <dgm:spPr/>
    </dgm:pt>
    <dgm:pt modelId="{249FF0CA-C984-4909-9BF7-D6A4A9C7486F}" type="pres">
      <dgm:prSet presAssocID="{D921B07A-DE00-4390-8067-C99ED4F12A94}" presName="tile4" presStyleLbl="node1" presStyleIdx="3" presStyleCnt="4"/>
      <dgm:spPr/>
    </dgm:pt>
    <dgm:pt modelId="{C85F0112-8CF4-4638-90E0-B83CF34FE438}" type="pres">
      <dgm:prSet presAssocID="{D921B07A-DE00-4390-8067-C99ED4F12A94}" presName="tile4text" presStyleLbl="node1" presStyleIdx="3" presStyleCnt="4">
        <dgm:presLayoutVars>
          <dgm:chMax val="0"/>
          <dgm:chPref val="0"/>
          <dgm:bulletEnabled val="1"/>
        </dgm:presLayoutVars>
      </dgm:prSet>
      <dgm:spPr/>
    </dgm:pt>
    <dgm:pt modelId="{0642DEE4-24F5-4C10-A429-EFFFA1958CCD}" type="pres">
      <dgm:prSet presAssocID="{D921B07A-DE00-4390-8067-C99ED4F12A94}" presName="centerTile" presStyleLbl="fgShp" presStyleIdx="0" presStyleCnt="1">
        <dgm:presLayoutVars>
          <dgm:chMax val="0"/>
          <dgm:chPref val="0"/>
        </dgm:presLayoutVars>
      </dgm:prSet>
      <dgm:spPr/>
    </dgm:pt>
  </dgm:ptLst>
  <dgm:cxnLst>
    <dgm:cxn modelId="{DA42ED01-7D33-4A26-BFF1-5B169FD88B91}" type="presOf" srcId="{D921B07A-DE00-4390-8067-C99ED4F12A94}" destId="{DFF935E6-91DB-48F9-AF42-58BFA4D24CF4}" srcOrd="0" destOrd="0" presId="urn:microsoft.com/office/officeart/2005/8/layout/matrix1"/>
    <dgm:cxn modelId="{88FF7D0D-9F1A-4C0A-8EA0-78D81FA4CF09}" type="presOf" srcId="{390524D2-0D2B-41E8-8A7D-9D318998B395}" destId="{2E7CBD1F-A363-455F-8622-C44562209D60}" srcOrd="1" destOrd="0" presId="urn:microsoft.com/office/officeart/2005/8/layout/matrix1"/>
    <dgm:cxn modelId="{4A292316-EF34-4A8B-AA89-74D480CC193D}" srcId="{3ADE442D-67E5-4405-829A-5DD5D98169F1}" destId="{4CE34B0B-F0BD-4087-854A-C31B2CE91F75}" srcOrd="0" destOrd="0" parTransId="{7BD4862F-8B80-479E-9D96-E5B603DA32FE}" sibTransId="{1E5C9EEF-E94A-4DD5-9B17-F9FDD39C268F}"/>
    <dgm:cxn modelId="{39BCF12E-C24D-42E5-947D-7CC26778840F}" srcId="{3ADE442D-67E5-4405-829A-5DD5D98169F1}" destId="{E8FC7B73-161D-4015-8447-FE4F4BB99589}" srcOrd="3" destOrd="0" parTransId="{81068BEE-7943-4882-940B-4AC3EC416EC7}" sibTransId="{26C3DF5E-F812-421B-826B-507DD5888D23}"/>
    <dgm:cxn modelId="{14CA925B-FFFD-4AB8-9587-090720A28C8A}" type="presOf" srcId="{4CE34B0B-F0BD-4087-854A-C31B2CE91F75}" destId="{ABB5F2E0-B9A4-4C42-A0E6-6E4E4C2AA10C}" srcOrd="0" destOrd="0" presId="urn:microsoft.com/office/officeart/2005/8/layout/matrix1"/>
    <dgm:cxn modelId="{B6AAC05F-3A91-4BF4-A3F9-C8C0D284772E}" type="presOf" srcId="{6517AA9B-128B-44D8-98E6-BD99DD3D8218}" destId="{69011310-C75A-4EDC-A190-BD7F1594292B}" srcOrd="1" destOrd="0" presId="urn:microsoft.com/office/officeart/2005/8/layout/matrix1"/>
    <dgm:cxn modelId="{8589F471-F497-4FAD-9BE9-E35A2D68CC57}" srcId="{D921B07A-DE00-4390-8067-C99ED4F12A94}" destId="{3ADE442D-67E5-4405-829A-5DD5D98169F1}" srcOrd="0" destOrd="0" parTransId="{933B4E08-BD8A-4FC2-8C69-1F677617029C}" sibTransId="{C9FF7100-DFFB-4AF4-97BD-57FA5B7AD9EB}"/>
    <dgm:cxn modelId="{D39CC689-3CC7-4AEB-B0BF-6438E4FF73EB}" type="presOf" srcId="{390524D2-0D2B-41E8-8A7D-9D318998B395}" destId="{AAC12F6C-5675-4ABF-AE85-0BF74411A66F}" srcOrd="0" destOrd="0" presId="urn:microsoft.com/office/officeart/2005/8/layout/matrix1"/>
    <dgm:cxn modelId="{FD6F6B8B-0C82-490A-84A4-E620CE14BB97}" type="presOf" srcId="{3ADE442D-67E5-4405-829A-5DD5D98169F1}" destId="{0642DEE4-24F5-4C10-A429-EFFFA1958CCD}" srcOrd="0" destOrd="0" presId="urn:microsoft.com/office/officeart/2005/8/layout/matrix1"/>
    <dgm:cxn modelId="{31030C99-5CB9-4208-B6D4-31216E0C1D64}" type="presOf" srcId="{6517AA9B-128B-44D8-98E6-BD99DD3D8218}" destId="{2BADC536-B3C3-4D96-A177-25DD35DBB293}" srcOrd="0" destOrd="0" presId="urn:microsoft.com/office/officeart/2005/8/layout/matrix1"/>
    <dgm:cxn modelId="{7613C1A6-809F-431F-9A83-9103F6B2994B}" type="presOf" srcId="{E8FC7B73-161D-4015-8447-FE4F4BB99589}" destId="{249FF0CA-C984-4909-9BF7-D6A4A9C7486F}" srcOrd="0" destOrd="0" presId="urn:microsoft.com/office/officeart/2005/8/layout/matrix1"/>
    <dgm:cxn modelId="{549C51AE-FD5A-4AD2-B275-3EB1A6A66EE5}" type="presOf" srcId="{E8FC7B73-161D-4015-8447-FE4F4BB99589}" destId="{C85F0112-8CF4-4638-90E0-B83CF34FE438}" srcOrd="1" destOrd="0" presId="urn:microsoft.com/office/officeart/2005/8/layout/matrix1"/>
    <dgm:cxn modelId="{9638F8D3-08EA-4B77-BB3C-0ABB1FDF660D}" srcId="{3ADE442D-67E5-4405-829A-5DD5D98169F1}" destId="{390524D2-0D2B-41E8-8A7D-9D318998B395}" srcOrd="1" destOrd="0" parTransId="{3900049F-5781-450C-85ED-04EA3CB25624}" sibTransId="{4EE16923-9C2A-4E1C-97C8-3BC1739FA805}"/>
    <dgm:cxn modelId="{4F01C3E1-D3B1-49B1-8C71-D55B90E02925}" type="presOf" srcId="{4CE34B0B-F0BD-4087-854A-C31B2CE91F75}" destId="{54008BFE-06B7-4FB5-B380-1663226DCC00}" srcOrd="1" destOrd="0" presId="urn:microsoft.com/office/officeart/2005/8/layout/matrix1"/>
    <dgm:cxn modelId="{21C6D6E6-1C27-41DE-8B01-5DB240444DAA}" srcId="{3ADE442D-67E5-4405-829A-5DD5D98169F1}" destId="{6517AA9B-128B-44D8-98E6-BD99DD3D8218}" srcOrd="2" destOrd="0" parTransId="{2FC70A11-E4A8-4C2A-90D1-199039614639}" sibTransId="{2BBA03D2-9558-487F-B44E-192000BDDEF7}"/>
    <dgm:cxn modelId="{8E14741F-7A74-45BD-8073-98996CABB0FD}" type="presParOf" srcId="{DFF935E6-91DB-48F9-AF42-58BFA4D24CF4}" destId="{DDB062CE-0EFF-43F4-A939-5E860E3AA3CE}" srcOrd="0" destOrd="0" presId="urn:microsoft.com/office/officeart/2005/8/layout/matrix1"/>
    <dgm:cxn modelId="{0F3A4296-7C15-49F1-A4FC-A1F6808BCF73}" type="presParOf" srcId="{DDB062CE-0EFF-43F4-A939-5E860E3AA3CE}" destId="{ABB5F2E0-B9A4-4C42-A0E6-6E4E4C2AA10C}" srcOrd="0" destOrd="0" presId="urn:microsoft.com/office/officeart/2005/8/layout/matrix1"/>
    <dgm:cxn modelId="{2F26DAFF-5F9C-4086-9BDA-BC85F338F467}" type="presParOf" srcId="{DDB062CE-0EFF-43F4-A939-5E860E3AA3CE}" destId="{54008BFE-06B7-4FB5-B380-1663226DCC00}" srcOrd="1" destOrd="0" presId="urn:microsoft.com/office/officeart/2005/8/layout/matrix1"/>
    <dgm:cxn modelId="{6BE07069-A0FE-46CC-AB5A-25D8A4F61BE1}" type="presParOf" srcId="{DDB062CE-0EFF-43F4-A939-5E860E3AA3CE}" destId="{AAC12F6C-5675-4ABF-AE85-0BF74411A66F}" srcOrd="2" destOrd="0" presId="urn:microsoft.com/office/officeart/2005/8/layout/matrix1"/>
    <dgm:cxn modelId="{61724B7C-1BB3-4458-9807-008FB67CF603}" type="presParOf" srcId="{DDB062CE-0EFF-43F4-A939-5E860E3AA3CE}" destId="{2E7CBD1F-A363-455F-8622-C44562209D60}" srcOrd="3" destOrd="0" presId="urn:microsoft.com/office/officeart/2005/8/layout/matrix1"/>
    <dgm:cxn modelId="{E7CCF8E9-4346-4463-9495-91416947E6E1}" type="presParOf" srcId="{DDB062CE-0EFF-43F4-A939-5E860E3AA3CE}" destId="{2BADC536-B3C3-4D96-A177-25DD35DBB293}" srcOrd="4" destOrd="0" presId="urn:microsoft.com/office/officeart/2005/8/layout/matrix1"/>
    <dgm:cxn modelId="{B5CE63E8-3A93-4F40-81D5-06E216E3F84F}" type="presParOf" srcId="{DDB062CE-0EFF-43F4-A939-5E860E3AA3CE}" destId="{69011310-C75A-4EDC-A190-BD7F1594292B}" srcOrd="5" destOrd="0" presId="urn:microsoft.com/office/officeart/2005/8/layout/matrix1"/>
    <dgm:cxn modelId="{E736895F-33E6-4DBD-93ED-1D16E5E6A1D4}" type="presParOf" srcId="{DDB062CE-0EFF-43F4-A939-5E860E3AA3CE}" destId="{249FF0CA-C984-4909-9BF7-D6A4A9C7486F}" srcOrd="6" destOrd="0" presId="urn:microsoft.com/office/officeart/2005/8/layout/matrix1"/>
    <dgm:cxn modelId="{AE0BF659-E3A1-447E-ABAB-6BC853804F24}" type="presParOf" srcId="{DDB062CE-0EFF-43F4-A939-5E860E3AA3CE}" destId="{C85F0112-8CF4-4638-90E0-B83CF34FE438}" srcOrd="7" destOrd="0" presId="urn:microsoft.com/office/officeart/2005/8/layout/matrix1"/>
    <dgm:cxn modelId="{1A5E7149-63E4-4021-8692-C80656532F21}" type="presParOf" srcId="{DFF935E6-91DB-48F9-AF42-58BFA4D24CF4}" destId="{0642DEE4-24F5-4C10-A429-EFFFA1958CCD}" srcOrd="1" destOrd="0" presId="urn:microsoft.com/office/officeart/2005/8/layout/matrix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7.xml><?xml version="1.0" encoding="utf-8"?>
<dgm:dataModel xmlns:dgm="http://schemas.openxmlformats.org/drawingml/2006/diagram" xmlns:a="http://schemas.openxmlformats.org/drawingml/2006/main">
  <dgm:ptLst>
    <dgm:pt modelId="{B7B0C59F-7E2D-4B27-909E-9B4C341D29AF}" type="doc">
      <dgm:prSet loTypeId="urn:microsoft.com/office/officeart/2005/8/layout/hierarchy1" loCatId="hierarchy" qsTypeId="urn:microsoft.com/office/officeart/2005/8/quickstyle/simple1" qsCatId="simple" csTypeId="urn:microsoft.com/office/officeart/2005/8/colors/accent1_2" csCatId="accent1" phldr="1"/>
      <dgm:spPr/>
      <dgm:t>
        <a:bodyPr/>
        <a:lstStyle/>
        <a:p>
          <a:endParaRPr lang="en-US"/>
        </a:p>
      </dgm:t>
    </dgm:pt>
    <dgm:pt modelId="{9A7E55EA-6C72-430E-AAA8-6E7E2C4C3C1A}">
      <dgm:prSet phldrT="[Text]"/>
      <dgm:spPr/>
      <dgm:t>
        <a:bodyPr/>
        <a:lstStyle/>
        <a:p>
          <a:r>
            <a:rPr lang="en-US" b="1" dirty="0">
              <a:latin typeface="Arial" panose="020B0604020202020204" pitchFamily="34" charset="0"/>
              <a:cs typeface="Arial" panose="020B0604020202020204" pitchFamily="34" charset="0"/>
            </a:rPr>
            <a:t>Teaching Skills programme in </a:t>
          </a:r>
          <a:r>
            <a:rPr lang="en-US" b="1" dirty="0" err="1">
              <a:latin typeface="Arial" panose="020B0604020202020204" pitchFamily="34" charset="0"/>
              <a:cs typeface="Arial" panose="020B0604020202020204" pitchFamily="34" charset="0"/>
            </a:rPr>
            <a:t>Covid</a:t>
          </a:r>
          <a:r>
            <a:rPr lang="en-US" b="1" dirty="0">
              <a:latin typeface="Arial" panose="020B0604020202020204" pitchFamily="34" charset="0"/>
              <a:cs typeface="Arial" panose="020B0604020202020204" pitchFamily="34" charset="0"/>
            </a:rPr>
            <a:t> lockdown</a:t>
          </a:r>
        </a:p>
      </dgm:t>
    </dgm:pt>
    <dgm:pt modelId="{1E517B5A-F665-4546-A9DB-8872D8BB0E88}" type="parTrans" cxnId="{8CF97C77-EF58-4C9D-905E-83DF1172A29A}">
      <dgm:prSet/>
      <dgm:spPr/>
      <dgm:t>
        <a:bodyPr/>
        <a:lstStyle/>
        <a:p>
          <a:endParaRPr lang="en-US" b="1">
            <a:latin typeface="Arial" panose="020B0604020202020204" pitchFamily="34" charset="0"/>
            <a:cs typeface="Arial" panose="020B0604020202020204" pitchFamily="34" charset="0"/>
          </a:endParaRPr>
        </a:p>
      </dgm:t>
    </dgm:pt>
    <dgm:pt modelId="{8EFCBFCA-2350-40BF-B624-6F6D4C66AB4C}" type="sibTrans" cxnId="{8CF97C77-EF58-4C9D-905E-83DF1172A29A}">
      <dgm:prSet/>
      <dgm:spPr/>
      <dgm:t>
        <a:bodyPr/>
        <a:lstStyle/>
        <a:p>
          <a:endParaRPr lang="en-US" b="1">
            <a:latin typeface="Arial" panose="020B0604020202020204" pitchFamily="34" charset="0"/>
            <a:cs typeface="Arial" panose="020B0604020202020204" pitchFamily="34" charset="0"/>
          </a:endParaRPr>
        </a:p>
      </dgm:t>
    </dgm:pt>
    <dgm:pt modelId="{722DDE5A-463C-4D74-94BC-A42FCEB41611}">
      <dgm:prSet phldrT="[Text]"/>
      <dgm:spPr/>
      <dgm:t>
        <a:bodyPr/>
        <a:lstStyle/>
        <a:p>
          <a:r>
            <a:rPr lang="en-US" b="1" dirty="0">
              <a:latin typeface="Arial" panose="020B0604020202020204" pitchFamily="34" charset="0"/>
              <a:cs typeface="Arial" panose="020B0604020202020204" pitchFamily="34" charset="0"/>
            </a:rPr>
            <a:t>Deliver online classes</a:t>
          </a:r>
        </a:p>
      </dgm:t>
    </dgm:pt>
    <dgm:pt modelId="{B33697E9-2539-4ABF-96AC-7473CB600F12}" type="parTrans" cxnId="{9112D3EB-3D63-4AA9-A1FE-281EFE9D25DE}">
      <dgm:prSet/>
      <dgm:spPr/>
      <dgm:t>
        <a:bodyPr/>
        <a:lstStyle/>
        <a:p>
          <a:endParaRPr lang="en-US" b="1">
            <a:latin typeface="Arial" panose="020B0604020202020204" pitchFamily="34" charset="0"/>
            <a:cs typeface="Arial" panose="020B0604020202020204" pitchFamily="34" charset="0"/>
          </a:endParaRPr>
        </a:p>
      </dgm:t>
    </dgm:pt>
    <dgm:pt modelId="{DE179A0B-4D2D-4CFC-AC8F-D8D54EBF6FA1}" type="sibTrans" cxnId="{9112D3EB-3D63-4AA9-A1FE-281EFE9D25DE}">
      <dgm:prSet/>
      <dgm:spPr/>
      <dgm:t>
        <a:bodyPr/>
        <a:lstStyle/>
        <a:p>
          <a:endParaRPr lang="en-US" b="1">
            <a:latin typeface="Arial" panose="020B0604020202020204" pitchFamily="34" charset="0"/>
            <a:cs typeface="Arial" panose="020B0604020202020204" pitchFamily="34" charset="0"/>
          </a:endParaRPr>
        </a:p>
      </dgm:t>
    </dgm:pt>
    <dgm:pt modelId="{54C30E1A-E40E-4EB2-A9F8-26B2E15BBD52}">
      <dgm:prSet phldrT="[Text]"/>
      <dgm:spPr/>
      <dgm:t>
        <a:bodyPr/>
        <a:lstStyle/>
        <a:p>
          <a:r>
            <a:rPr lang="en-US" b="1" dirty="0">
              <a:latin typeface="Arial" panose="020B0604020202020204" pitchFamily="34" charset="0"/>
              <a:cs typeface="Arial" panose="020B0604020202020204" pitchFamily="34" charset="0"/>
            </a:rPr>
            <a:t>Prepare lectures/ and deliver online classes</a:t>
          </a:r>
        </a:p>
      </dgm:t>
    </dgm:pt>
    <dgm:pt modelId="{AB774965-9E67-4273-A985-F729904373C7}" type="parTrans" cxnId="{BBC631CF-DFBA-4E69-8733-4C13118A7576}">
      <dgm:prSet/>
      <dgm:spPr/>
      <dgm:t>
        <a:bodyPr/>
        <a:lstStyle/>
        <a:p>
          <a:endParaRPr lang="en-US" b="1">
            <a:latin typeface="Arial" panose="020B0604020202020204" pitchFamily="34" charset="0"/>
            <a:cs typeface="Arial" panose="020B0604020202020204" pitchFamily="34" charset="0"/>
          </a:endParaRPr>
        </a:p>
      </dgm:t>
    </dgm:pt>
    <dgm:pt modelId="{612E8A8E-5888-4A8C-8FC7-1F5D7F1A2E6C}" type="sibTrans" cxnId="{BBC631CF-DFBA-4E69-8733-4C13118A7576}">
      <dgm:prSet/>
      <dgm:spPr/>
      <dgm:t>
        <a:bodyPr/>
        <a:lstStyle/>
        <a:p>
          <a:endParaRPr lang="en-US" b="1">
            <a:latin typeface="Arial" panose="020B0604020202020204" pitchFamily="34" charset="0"/>
            <a:cs typeface="Arial" panose="020B0604020202020204" pitchFamily="34" charset="0"/>
          </a:endParaRPr>
        </a:p>
      </dgm:t>
    </dgm:pt>
    <dgm:pt modelId="{4CF6C281-80E3-417C-9136-CA2329A91B5B}">
      <dgm:prSet phldrT="[Text]"/>
      <dgm:spPr/>
      <dgm:t>
        <a:bodyPr/>
        <a:lstStyle/>
        <a:p>
          <a:r>
            <a:rPr lang="en-US" b="1" dirty="0">
              <a:latin typeface="Arial" panose="020B0604020202020204" pitchFamily="34" charset="0"/>
              <a:cs typeface="Arial" panose="020B0604020202020204" pitchFamily="34" charset="0"/>
            </a:rPr>
            <a:t>Match the lecturers availability with students classes</a:t>
          </a:r>
        </a:p>
      </dgm:t>
    </dgm:pt>
    <dgm:pt modelId="{D64D9235-B8A6-413F-8568-FB6D4F2B6A45}" type="parTrans" cxnId="{EA0FA427-314F-42E8-9981-32D10509BDEE}">
      <dgm:prSet/>
      <dgm:spPr/>
      <dgm:t>
        <a:bodyPr/>
        <a:lstStyle/>
        <a:p>
          <a:endParaRPr lang="en-US" b="1">
            <a:latin typeface="Arial" panose="020B0604020202020204" pitchFamily="34" charset="0"/>
            <a:cs typeface="Arial" panose="020B0604020202020204" pitchFamily="34" charset="0"/>
          </a:endParaRPr>
        </a:p>
      </dgm:t>
    </dgm:pt>
    <dgm:pt modelId="{7F376171-1380-4CC3-9280-FFB10B2B11E1}" type="sibTrans" cxnId="{EA0FA427-314F-42E8-9981-32D10509BDEE}">
      <dgm:prSet/>
      <dgm:spPr/>
      <dgm:t>
        <a:bodyPr/>
        <a:lstStyle/>
        <a:p>
          <a:endParaRPr lang="en-US" b="1">
            <a:latin typeface="Arial" panose="020B0604020202020204" pitchFamily="34" charset="0"/>
            <a:cs typeface="Arial" panose="020B0604020202020204" pitchFamily="34" charset="0"/>
          </a:endParaRPr>
        </a:p>
      </dgm:t>
    </dgm:pt>
    <dgm:pt modelId="{41D09B91-7AAF-4301-87E1-D9B4D3ED7AA1}">
      <dgm:prSet phldrT="[Text]"/>
      <dgm:spPr/>
      <dgm:t>
        <a:bodyPr/>
        <a:lstStyle/>
        <a:p>
          <a:r>
            <a:rPr lang="en-US" b="1" dirty="0">
              <a:latin typeface="Arial" panose="020B0604020202020204" pitchFamily="34" charset="0"/>
              <a:cs typeface="Arial" panose="020B0604020202020204" pitchFamily="34" charset="0"/>
            </a:rPr>
            <a:t>Provide one to one support</a:t>
          </a:r>
        </a:p>
      </dgm:t>
    </dgm:pt>
    <dgm:pt modelId="{5F8CA991-AB22-45EC-9EEE-B7A134DE3123}" type="sibTrans" cxnId="{45780129-2E33-4F0E-92F3-B65500861495}">
      <dgm:prSet/>
      <dgm:spPr/>
      <dgm:t>
        <a:bodyPr/>
        <a:lstStyle/>
        <a:p>
          <a:endParaRPr lang="en-US" b="1">
            <a:latin typeface="Arial" panose="020B0604020202020204" pitchFamily="34" charset="0"/>
            <a:cs typeface="Arial" panose="020B0604020202020204" pitchFamily="34" charset="0"/>
          </a:endParaRPr>
        </a:p>
      </dgm:t>
    </dgm:pt>
    <dgm:pt modelId="{FFD521ED-F3FE-4B7F-BAD7-6A5D46F70573}" type="parTrans" cxnId="{45780129-2E33-4F0E-92F3-B65500861495}">
      <dgm:prSet/>
      <dgm:spPr/>
      <dgm:t>
        <a:bodyPr/>
        <a:lstStyle/>
        <a:p>
          <a:endParaRPr lang="en-US" b="1">
            <a:latin typeface="Arial" panose="020B0604020202020204" pitchFamily="34" charset="0"/>
            <a:cs typeface="Arial" panose="020B0604020202020204" pitchFamily="34" charset="0"/>
          </a:endParaRPr>
        </a:p>
      </dgm:t>
    </dgm:pt>
    <dgm:pt modelId="{EFAC94F5-8155-4C0C-BED1-37DACC4A0129}">
      <dgm:prSet phldrT="[Text]"/>
      <dgm:spPr/>
      <dgm:t>
        <a:bodyPr/>
        <a:lstStyle/>
        <a:p>
          <a:r>
            <a:rPr lang="en-US" b="1" dirty="0">
              <a:latin typeface="Arial" panose="020B0604020202020204" pitchFamily="34" charset="0"/>
              <a:cs typeface="Arial" panose="020B0604020202020204" pitchFamily="34" charset="0"/>
            </a:rPr>
            <a:t>Prepare timetables for next term</a:t>
          </a:r>
        </a:p>
      </dgm:t>
    </dgm:pt>
    <dgm:pt modelId="{AAFD0206-2FEA-4EB6-9F6D-43B01B2B20EA}" type="sibTrans" cxnId="{49AE3CA9-98F3-47F9-8618-4A8F69DDAA2B}">
      <dgm:prSet/>
      <dgm:spPr/>
      <dgm:t>
        <a:bodyPr/>
        <a:lstStyle/>
        <a:p>
          <a:endParaRPr lang="en-US" b="1">
            <a:latin typeface="Arial" panose="020B0604020202020204" pitchFamily="34" charset="0"/>
            <a:cs typeface="Arial" panose="020B0604020202020204" pitchFamily="34" charset="0"/>
          </a:endParaRPr>
        </a:p>
      </dgm:t>
    </dgm:pt>
    <dgm:pt modelId="{91D83D73-2A9F-48AE-82F9-297F905A5524}" type="parTrans" cxnId="{49AE3CA9-98F3-47F9-8618-4A8F69DDAA2B}">
      <dgm:prSet/>
      <dgm:spPr/>
      <dgm:t>
        <a:bodyPr/>
        <a:lstStyle/>
        <a:p>
          <a:endParaRPr lang="en-US" b="1">
            <a:latin typeface="Arial" panose="020B0604020202020204" pitchFamily="34" charset="0"/>
            <a:cs typeface="Arial" panose="020B0604020202020204" pitchFamily="34" charset="0"/>
          </a:endParaRPr>
        </a:p>
      </dgm:t>
    </dgm:pt>
    <dgm:pt modelId="{2F072D82-4193-4243-9218-400143935B0F}" type="pres">
      <dgm:prSet presAssocID="{B7B0C59F-7E2D-4B27-909E-9B4C341D29AF}" presName="hierChild1" presStyleCnt="0">
        <dgm:presLayoutVars>
          <dgm:chPref val="1"/>
          <dgm:dir/>
          <dgm:animOne val="branch"/>
          <dgm:animLvl val="lvl"/>
          <dgm:resizeHandles/>
        </dgm:presLayoutVars>
      </dgm:prSet>
      <dgm:spPr/>
    </dgm:pt>
    <dgm:pt modelId="{52451A30-1915-4FF9-A0F7-0BD348F880C7}" type="pres">
      <dgm:prSet presAssocID="{9A7E55EA-6C72-430E-AAA8-6E7E2C4C3C1A}" presName="hierRoot1" presStyleCnt="0"/>
      <dgm:spPr/>
    </dgm:pt>
    <dgm:pt modelId="{8E903FBF-E3C4-42CB-A8C7-D599C3CEE700}" type="pres">
      <dgm:prSet presAssocID="{9A7E55EA-6C72-430E-AAA8-6E7E2C4C3C1A}" presName="composite" presStyleCnt="0"/>
      <dgm:spPr/>
    </dgm:pt>
    <dgm:pt modelId="{545AEA8B-2B01-4372-8796-B4ECD33B93F5}" type="pres">
      <dgm:prSet presAssocID="{9A7E55EA-6C72-430E-AAA8-6E7E2C4C3C1A}" presName="background" presStyleLbl="node0" presStyleIdx="0" presStyleCnt="1"/>
      <dgm:spPr/>
    </dgm:pt>
    <dgm:pt modelId="{553D5C02-26CD-4672-9AC9-03A413CE3D36}" type="pres">
      <dgm:prSet presAssocID="{9A7E55EA-6C72-430E-AAA8-6E7E2C4C3C1A}" presName="text" presStyleLbl="fgAcc0" presStyleIdx="0" presStyleCnt="1">
        <dgm:presLayoutVars>
          <dgm:chPref val="3"/>
        </dgm:presLayoutVars>
      </dgm:prSet>
      <dgm:spPr/>
    </dgm:pt>
    <dgm:pt modelId="{D375B203-F7C8-4AA9-8EE9-3C1B0BE279E1}" type="pres">
      <dgm:prSet presAssocID="{9A7E55EA-6C72-430E-AAA8-6E7E2C4C3C1A}" presName="hierChild2" presStyleCnt="0"/>
      <dgm:spPr/>
    </dgm:pt>
    <dgm:pt modelId="{D7F7BA0D-048B-41FB-97AD-D7AE773F0497}" type="pres">
      <dgm:prSet presAssocID="{B33697E9-2539-4ABF-96AC-7473CB600F12}" presName="Name10" presStyleLbl="parChTrans1D2" presStyleIdx="0" presStyleCnt="2"/>
      <dgm:spPr/>
    </dgm:pt>
    <dgm:pt modelId="{04DCA091-B2E4-4FF7-9C55-24A121A9E814}" type="pres">
      <dgm:prSet presAssocID="{722DDE5A-463C-4D74-94BC-A42FCEB41611}" presName="hierRoot2" presStyleCnt="0"/>
      <dgm:spPr/>
    </dgm:pt>
    <dgm:pt modelId="{95250609-6225-4306-BAF9-E86C3BA47E45}" type="pres">
      <dgm:prSet presAssocID="{722DDE5A-463C-4D74-94BC-A42FCEB41611}" presName="composite2" presStyleCnt="0"/>
      <dgm:spPr/>
    </dgm:pt>
    <dgm:pt modelId="{A634E69E-6F6E-431E-A216-F5F7D803D66E}" type="pres">
      <dgm:prSet presAssocID="{722DDE5A-463C-4D74-94BC-A42FCEB41611}" presName="background2" presStyleLbl="node2" presStyleIdx="0" presStyleCnt="2"/>
      <dgm:spPr/>
    </dgm:pt>
    <dgm:pt modelId="{1DA9F379-91B0-46A5-8AF7-E0CC00F5B331}" type="pres">
      <dgm:prSet presAssocID="{722DDE5A-463C-4D74-94BC-A42FCEB41611}" presName="text2" presStyleLbl="fgAcc2" presStyleIdx="0" presStyleCnt="2">
        <dgm:presLayoutVars>
          <dgm:chPref val="3"/>
        </dgm:presLayoutVars>
      </dgm:prSet>
      <dgm:spPr/>
    </dgm:pt>
    <dgm:pt modelId="{23BBE66C-F79B-4CD5-9E37-E47539D88A38}" type="pres">
      <dgm:prSet presAssocID="{722DDE5A-463C-4D74-94BC-A42FCEB41611}" presName="hierChild3" presStyleCnt="0"/>
      <dgm:spPr/>
    </dgm:pt>
    <dgm:pt modelId="{5E95B5B1-3ABD-4984-8127-632E79D4FF85}" type="pres">
      <dgm:prSet presAssocID="{AB774965-9E67-4273-A985-F729904373C7}" presName="Name17" presStyleLbl="parChTrans1D3" presStyleIdx="0" presStyleCnt="3"/>
      <dgm:spPr/>
    </dgm:pt>
    <dgm:pt modelId="{62F6E077-C91F-432F-93B5-5CDB430F1CE5}" type="pres">
      <dgm:prSet presAssocID="{54C30E1A-E40E-4EB2-A9F8-26B2E15BBD52}" presName="hierRoot3" presStyleCnt="0"/>
      <dgm:spPr/>
    </dgm:pt>
    <dgm:pt modelId="{E5251154-1330-4BBA-A5E9-7A9B86B81B23}" type="pres">
      <dgm:prSet presAssocID="{54C30E1A-E40E-4EB2-A9F8-26B2E15BBD52}" presName="composite3" presStyleCnt="0"/>
      <dgm:spPr/>
    </dgm:pt>
    <dgm:pt modelId="{35D018C3-E5E4-4A8B-9DD3-5374D000C975}" type="pres">
      <dgm:prSet presAssocID="{54C30E1A-E40E-4EB2-A9F8-26B2E15BBD52}" presName="background3" presStyleLbl="node3" presStyleIdx="0" presStyleCnt="3"/>
      <dgm:spPr/>
    </dgm:pt>
    <dgm:pt modelId="{B3CAC978-CEA7-461E-A933-C35223A20B09}" type="pres">
      <dgm:prSet presAssocID="{54C30E1A-E40E-4EB2-A9F8-26B2E15BBD52}" presName="text3" presStyleLbl="fgAcc3" presStyleIdx="0" presStyleCnt="3">
        <dgm:presLayoutVars>
          <dgm:chPref val="3"/>
        </dgm:presLayoutVars>
      </dgm:prSet>
      <dgm:spPr/>
    </dgm:pt>
    <dgm:pt modelId="{EF416F46-EBC5-4A87-BF90-A72808462EBA}" type="pres">
      <dgm:prSet presAssocID="{54C30E1A-E40E-4EB2-A9F8-26B2E15BBD52}" presName="hierChild4" presStyleCnt="0"/>
      <dgm:spPr/>
    </dgm:pt>
    <dgm:pt modelId="{2F44B216-38E0-413B-9543-BF2170FFEEDE}" type="pres">
      <dgm:prSet presAssocID="{FFD521ED-F3FE-4B7F-BAD7-6A5D46F70573}" presName="Name17" presStyleLbl="parChTrans1D3" presStyleIdx="1" presStyleCnt="3"/>
      <dgm:spPr/>
    </dgm:pt>
    <dgm:pt modelId="{3C14C70C-65F9-4891-A2AA-7A33E8F4E2EF}" type="pres">
      <dgm:prSet presAssocID="{41D09B91-7AAF-4301-87E1-D9B4D3ED7AA1}" presName="hierRoot3" presStyleCnt="0"/>
      <dgm:spPr/>
    </dgm:pt>
    <dgm:pt modelId="{ED3017D5-3D2B-4B1F-A609-351CA88D1DC1}" type="pres">
      <dgm:prSet presAssocID="{41D09B91-7AAF-4301-87E1-D9B4D3ED7AA1}" presName="composite3" presStyleCnt="0"/>
      <dgm:spPr/>
    </dgm:pt>
    <dgm:pt modelId="{EF685CDA-3828-402F-8C01-06112A989302}" type="pres">
      <dgm:prSet presAssocID="{41D09B91-7AAF-4301-87E1-D9B4D3ED7AA1}" presName="background3" presStyleLbl="node3" presStyleIdx="1" presStyleCnt="3"/>
      <dgm:spPr/>
    </dgm:pt>
    <dgm:pt modelId="{454666E9-F52E-46AD-BB6A-A43061D50AE6}" type="pres">
      <dgm:prSet presAssocID="{41D09B91-7AAF-4301-87E1-D9B4D3ED7AA1}" presName="text3" presStyleLbl="fgAcc3" presStyleIdx="1" presStyleCnt="3">
        <dgm:presLayoutVars>
          <dgm:chPref val="3"/>
        </dgm:presLayoutVars>
      </dgm:prSet>
      <dgm:spPr/>
    </dgm:pt>
    <dgm:pt modelId="{9D5AAB0D-3401-477A-BDDC-081F4CB8227F}" type="pres">
      <dgm:prSet presAssocID="{41D09B91-7AAF-4301-87E1-D9B4D3ED7AA1}" presName="hierChild4" presStyleCnt="0"/>
      <dgm:spPr/>
    </dgm:pt>
    <dgm:pt modelId="{080ACDB4-F0F8-41C1-9A7B-A25457027916}" type="pres">
      <dgm:prSet presAssocID="{91D83D73-2A9F-48AE-82F9-297F905A5524}" presName="Name10" presStyleLbl="parChTrans1D2" presStyleIdx="1" presStyleCnt="2"/>
      <dgm:spPr/>
    </dgm:pt>
    <dgm:pt modelId="{7965D7A6-4063-45CB-84B5-7DCBAF425198}" type="pres">
      <dgm:prSet presAssocID="{EFAC94F5-8155-4C0C-BED1-37DACC4A0129}" presName="hierRoot2" presStyleCnt="0"/>
      <dgm:spPr/>
    </dgm:pt>
    <dgm:pt modelId="{41346691-7AD2-4568-B392-84673D909A70}" type="pres">
      <dgm:prSet presAssocID="{EFAC94F5-8155-4C0C-BED1-37DACC4A0129}" presName="composite2" presStyleCnt="0"/>
      <dgm:spPr/>
    </dgm:pt>
    <dgm:pt modelId="{E163871F-6315-4349-9083-E48057A36ED9}" type="pres">
      <dgm:prSet presAssocID="{EFAC94F5-8155-4C0C-BED1-37DACC4A0129}" presName="background2" presStyleLbl="node2" presStyleIdx="1" presStyleCnt="2"/>
      <dgm:spPr/>
    </dgm:pt>
    <dgm:pt modelId="{55FA0620-1406-44F8-9F9D-52873D5DA52B}" type="pres">
      <dgm:prSet presAssocID="{EFAC94F5-8155-4C0C-BED1-37DACC4A0129}" presName="text2" presStyleLbl="fgAcc2" presStyleIdx="1" presStyleCnt="2">
        <dgm:presLayoutVars>
          <dgm:chPref val="3"/>
        </dgm:presLayoutVars>
      </dgm:prSet>
      <dgm:spPr/>
    </dgm:pt>
    <dgm:pt modelId="{7E70FD59-8530-4FA8-9AB7-B02A2D587FD8}" type="pres">
      <dgm:prSet presAssocID="{EFAC94F5-8155-4C0C-BED1-37DACC4A0129}" presName="hierChild3" presStyleCnt="0"/>
      <dgm:spPr/>
    </dgm:pt>
    <dgm:pt modelId="{ACF73C1C-0148-4F49-BB7D-243DE3D9CDC6}" type="pres">
      <dgm:prSet presAssocID="{D64D9235-B8A6-413F-8568-FB6D4F2B6A45}" presName="Name17" presStyleLbl="parChTrans1D3" presStyleIdx="2" presStyleCnt="3"/>
      <dgm:spPr/>
    </dgm:pt>
    <dgm:pt modelId="{61963E4E-81CE-477C-9DFE-BC88519E119B}" type="pres">
      <dgm:prSet presAssocID="{4CF6C281-80E3-417C-9136-CA2329A91B5B}" presName="hierRoot3" presStyleCnt="0"/>
      <dgm:spPr/>
    </dgm:pt>
    <dgm:pt modelId="{0782EE79-B02C-4CFD-A863-DAB45106C7C2}" type="pres">
      <dgm:prSet presAssocID="{4CF6C281-80E3-417C-9136-CA2329A91B5B}" presName="composite3" presStyleCnt="0"/>
      <dgm:spPr/>
    </dgm:pt>
    <dgm:pt modelId="{3BABFA5B-D598-4EB3-8F15-EF0FAF17500C}" type="pres">
      <dgm:prSet presAssocID="{4CF6C281-80E3-417C-9136-CA2329A91B5B}" presName="background3" presStyleLbl="node3" presStyleIdx="2" presStyleCnt="3"/>
      <dgm:spPr/>
    </dgm:pt>
    <dgm:pt modelId="{454C1540-0DCC-4DA0-864E-AB98464ED83B}" type="pres">
      <dgm:prSet presAssocID="{4CF6C281-80E3-417C-9136-CA2329A91B5B}" presName="text3" presStyleLbl="fgAcc3" presStyleIdx="2" presStyleCnt="3">
        <dgm:presLayoutVars>
          <dgm:chPref val="3"/>
        </dgm:presLayoutVars>
      </dgm:prSet>
      <dgm:spPr/>
    </dgm:pt>
    <dgm:pt modelId="{4E58970C-9D62-4C34-A577-8F2C4C7F4AB4}" type="pres">
      <dgm:prSet presAssocID="{4CF6C281-80E3-417C-9136-CA2329A91B5B}" presName="hierChild4" presStyleCnt="0"/>
      <dgm:spPr/>
    </dgm:pt>
  </dgm:ptLst>
  <dgm:cxnLst>
    <dgm:cxn modelId="{1B14081E-2CDB-4ECF-9F24-06310D1AD4A7}" type="presOf" srcId="{B33697E9-2539-4ABF-96AC-7473CB600F12}" destId="{D7F7BA0D-048B-41FB-97AD-D7AE773F0497}" srcOrd="0" destOrd="0" presId="urn:microsoft.com/office/officeart/2005/8/layout/hierarchy1"/>
    <dgm:cxn modelId="{7DEA2C22-A81E-4310-A82B-15128E588950}" type="presOf" srcId="{91D83D73-2A9F-48AE-82F9-297F905A5524}" destId="{080ACDB4-F0F8-41C1-9A7B-A25457027916}" srcOrd="0" destOrd="0" presId="urn:microsoft.com/office/officeart/2005/8/layout/hierarchy1"/>
    <dgm:cxn modelId="{2ED27224-D438-43B2-BB31-2F13146E5610}" type="presOf" srcId="{41D09B91-7AAF-4301-87E1-D9B4D3ED7AA1}" destId="{454666E9-F52E-46AD-BB6A-A43061D50AE6}" srcOrd="0" destOrd="0" presId="urn:microsoft.com/office/officeart/2005/8/layout/hierarchy1"/>
    <dgm:cxn modelId="{EA0FA427-314F-42E8-9981-32D10509BDEE}" srcId="{EFAC94F5-8155-4C0C-BED1-37DACC4A0129}" destId="{4CF6C281-80E3-417C-9136-CA2329A91B5B}" srcOrd="0" destOrd="0" parTransId="{D64D9235-B8A6-413F-8568-FB6D4F2B6A45}" sibTransId="{7F376171-1380-4CC3-9280-FFB10B2B11E1}"/>
    <dgm:cxn modelId="{45780129-2E33-4F0E-92F3-B65500861495}" srcId="{722DDE5A-463C-4D74-94BC-A42FCEB41611}" destId="{41D09B91-7AAF-4301-87E1-D9B4D3ED7AA1}" srcOrd="1" destOrd="0" parTransId="{FFD521ED-F3FE-4B7F-BAD7-6A5D46F70573}" sibTransId="{5F8CA991-AB22-45EC-9EEE-B7A134DE3123}"/>
    <dgm:cxn modelId="{26C2332A-4F38-40D1-BC40-85C766501E28}" type="presOf" srcId="{722DDE5A-463C-4D74-94BC-A42FCEB41611}" destId="{1DA9F379-91B0-46A5-8AF7-E0CC00F5B331}" srcOrd="0" destOrd="0" presId="urn:microsoft.com/office/officeart/2005/8/layout/hierarchy1"/>
    <dgm:cxn modelId="{48A98C30-9697-4D24-B9DC-8D2D60893ABA}" type="presOf" srcId="{AB774965-9E67-4273-A985-F729904373C7}" destId="{5E95B5B1-3ABD-4984-8127-632E79D4FF85}" srcOrd="0" destOrd="0" presId="urn:microsoft.com/office/officeart/2005/8/layout/hierarchy1"/>
    <dgm:cxn modelId="{8CF97C77-EF58-4C9D-905E-83DF1172A29A}" srcId="{B7B0C59F-7E2D-4B27-909E-9B4C341D29AF}" destId="{9A7E55EA-6C72-430E-AAA8-6E7E2C4C3C1A}" srcOrd="0" destOrd="0" parTransId="{1E517B5A-F665-4546-A9DB-8872D8BB0E88}" sibTransId="{8EFCBFCA-2350-40BF-B624-6F6D4C66AB4C}"/>
    <dgm:cxn modelId="{DE7C0B58-711E-4379-84A0-839D707676E5}" type="presOf" srcId="{D64D9235-B8A6-413F-8568-FB6D4F2B6A45}" destId="{ACF73C1C-0148-4F49-BB7D-243DE3D9CDC6}" srcOrd="0" destOrd="0" presId="urn:microsoft.com/office/officeart/2005/8/layout/hierarchy1"/>
    <dgm:cxn modelId="{223D7884-F2BF-4757-8E79-B47F2B697B38}" type="presOf" srcId="{4CF6C281-80E3-417C-9136-CA2329A91B5B}" destId="{454C1540-0DCC-4DA0-864E-AB98464ED83B}" srcOrd="0" destOrd="0" presId="urn:microsoft.com/office/officeart/2005/8/layout/hierarchy1"/>
    <dgm:cxn modelId="{3ED75793-B15D-48D7-A535-19E542968D96}" type="presOf" srcId="{FFD521ED-F3FE-4B7F-BAD7-6A5D46F70573}" destId="{2F44B216-38E0-413B-9543-BF2170FFEEDE}" srcOrd="0" destOrd="0" presId="urn:microsoft.com/office/officeart/2005/8/layout/hierarchy1"/>
    <dgm:cxn modelId="{49AE3CA9-98F3-47F9-8618-4A8F69DDAA2B}" srcId="{9A7E55EA-6C72-430E-AAA8-6E7E2C4C3C1A}" destId="{EFAC94F5-8155-4C0C-BED1-37DACC4A0129}" srcOrd="1" destOrd="0" parTransId="{91D83D73-2A9F-48AE-82F9-297F905A5524}" sibTransId="{AAFD0206-2FEA-4EB6-9F6D-43B01B2B20EA}"/>
    <dgm:cxn modelId="{28A2B2BE-549E-451D-9C7C-303F7690845C}" type="presOf" srcId="{9A7E55EA-6C72-430E-AAA8-6E7E2C4C3C1A}" destId="{553D5C02-26CD-4672-9AC9-03A413CE3D36}" srcOrd="0" destOrd="0" presId="urn:microsoft.com/office/officeart/2005/8/layout/hierarchy1"/>
    <dgm:cxn modelId="{A6B289CA-97C8-43F2-8FC8-3D63DFFF8AE8}" type="presOf" srcId="{B7B0C59F-7E2D-4B27-909E-9B4C341D29AF}" destId="{2F072D82-4193-4243-9218-400143935B0F}" srcOrd="0" destOrd="0" presId="urn:microsoft.com/office/officeart/2005/8/layout/hierarchy1"/>
    <dgm:cxn modelId="{BBC631CF-DFBA-4E69-8733-4C13118A7576}" srcId="{722DDE5A-463C-4D74-94BC-A42FCEB41611}" destId="{54C30E1A-E40E-4EB2-A9F8-26B2E15BBD52}" srcOrd="0" destOrd="0" parTransId="{AB774965-9E67-4273-A985-F729904373C7}" sibTransId="{612E8A8E-5888-4A8C-8FC7-1F5D7F1A2E6C}"/>
    <dgm:cxn modelId="{55398FE9-A212-4D4B-BD7B-425E456DA5C5}" type="presOf" srcId="{54C30E1A-E40E-4EB2-A9F8-26B2E15BBD52}" destId="{B3CAC978-CEA7-461E-A933-C35223A20B09}" srcOrd="0" destOrd="0" presId="urn:microsoft.com/office/officeart/2005/8/layout/hierarchy1"/>
    <dgm:cxn modelId="{9112D3EB-3D63-4AA9-A1FE-281EFE9D25DE}" srcId="{9A7E55EA-6C72-430E-AAA8-6E7E2C4C3C1A}" destId="{722DDE5A-463C-4D74-94BC-A42FCEB41611}" srcOrd="0" destOrd="0" parTransId="{B33697E9-2539-4ABF-96AC-7473CB600F12}" sibTransId="{DE179A0B-4D2D-4CFC-AC8F-D8D54EBF6FA1}"/>
    <dgm:cxn modelId="{AC506EED-EB24-41D3-8A9D-02AD16A99FBA}" type="presOf" srcId="{EFAC94F5-8155-4C0C-BED1-37DACC4A0129}" destId="{55FA0620-1406-44F8-9F9D-52873D5DA52B}" srcOrd="0" destOrd="0" presId="urn:microsoft.com/office/officeart/2005/8/layout/hierarchy1"/>
    <dgm:cxn modelId="{66F7DEA7-7720-4627-9472-4718ACDF5436}" type="presParOf" srcId="{2F072D82-4193-4243-9218-400143935B0F}" destId="{52451A30-1915-4FF9-A0F7-0BD348F880C7}" srcOrd="0" destOrd="0" presId="urn:microsoft.com/office/officeart/2005/8/layout/hierarchy1"/>
    <dgm:cxn modelId="{A5BF50F2-E4CD-4698-8477-43295C70757B}" type="presParOf" srcId="{52451A30-1915-4FF9-A0F7-0BD348F880C7}" destId="{8E903FBF-E3C4-42CB-A8C7-D599C3CEE700}" srcOrd="0" destOrd="0" presId="urn:microsoft.com/office/officeart/2005/8/layout/hierarchy1"/>
    <dgm:cxn modelId="{BA518F9A-CA08-4614-A905-75BB84660779}" type="presParOf" srcId="{8E903FBF-E3C4-42CB-A8C7-D599C3CEE700}" destId="{545AEA8B-2B01-4372-8796-B4ECD33B93F5}" srcOrd="0" destOrd="0" presId="urn:microsoft.com/office/officeart/2005/8/layout/hierarchy1"/>
    <dgm:cxn modelId="{06592984-1B31-4DD8-80DF-28FFE3DF5C69}" type="presParOf" srcId="{8E903FBF-E3C4-42CB-A8C7-D599C3CEE700}" destId="{553D5C02-26CD-4672-9AC9-03A413CE3D36}" srcOrd="1" destOrd="0" presId="urn:microsoft.com/office/officeart/2005/8/layout/hierarchy1"/>
    <dgm:cxn modelId="{8CF19E6E-0021-48DC-A536-7D2E5C3D297B}" type="presParOf" srcId="{52451A30-1915-4FF9-A0F7-0BD348F880C7}" destId="{D375B203-F7C8-4AA9-8EE9-3C1B0BE279E1}" srcOrd="1" destOrd="0" presId="urn:microsoft.com/office/officeart/2005/8/layout/hierarchy1"/>
    <dgm:cxn modelId="{48BFC534-C591-434C-A5C5-E88A09C06FA8}" type="presParOf" srcId="{D375B203-F7C8-4AA9-8EE9-3C1B0BE279E1}" destId="{D7F7BA0D-048B-41FB-97AD-D7AE773F0497}" srcOrd="0" destOrd="0" presId="urn:microsoft.com/office/officeart/2005/8/layout/hierarchy1"/>
    <dgm:cxn modelId="{1E922AB7-65C1-4062-BF64-EAFB3B8B682F}" type="presParOf" srcId="{D375B203-F7C8-4AA9-8EE9-3C1B0BE279E1}" destId="{04DCA091-B2E4-4FF7-9C55-24A121A9E814}" srcOrd="1" destOrd="0" presId="urn:microsoft.com/office/officeart/2005/8/layout/hierarchy1"/>
    <dgm:cxn modelId="{F0695467-F34F-4CF0-867D-692BEB0E2A7A}" type="presParOf" srcId="{04DCA091-B2E4-4FF7-9C55-24A121A9E814}" destId="{95250609-6225-4306-BAF9-E86C3BA47E45}" srcOrd="0" destOrd="0" presId="urn:microsoft.com/office/officeart/2005/8/layout/hierarchy1"/>
    <dgm:cxn modelId="{AF64F2B2-2AAA-4C68-9611-4F6BE494305D}" type="presParOf" srcId="{95250609-6225-4306-BAF9-E86C3BA47E45}" destId="{A634E69E-6F6E-431E-A216-F5F7D803D66E}" srcOrd="0" destOrd="0" presId="urn:microsoft.com/office/officeart/2005/8/layout/hierarchy1"/>
    <dgm:cxn modelId="{A1438B0E-074C-4196-B431-843E815FBCC3}" type="presParOf" srcId="{95250609-6225-4306-BAF9-E86C3BA47E45}" destId="{1DA9F379-91B0-46A5-8AF7-E0CC00F5B331}" srcOrd="1" destOrd="0" presId="urn:microsoft.com/office/officeart/2005/8/layout/hierarchy1"/>
    <dgm:cxn modelId="{9A1987CF-54BC-469D-982E-AC0EBCDFA809}" type="presParOf" srcId="{04DCA091-B2E4-4FF7-9C55-24A121A9E814}" destId="{23BBE66C-F79B-4CD5-9E37-E47539D88A38}" srcOrd="1" destOrd="0" presId="urn:microsoft.com/office/officeart/2005/8/layout/hierarchy1"/>
    <dgm:cxn modelId="{2269F38A-EB90-469B-A59F-1BD1A5E196AD}" type="presParOf" srcId="{23BBE66C-F79B-4CD5-9E37-E47539D88A38}" destId="{5E95B5B1-3ABD-4984-8127-632E79D4FF85}" srcOrd="0" destOrd="0" presId="urn:microsoft.com/office/officeart/2005/8/layout/hierarchy1"/>
    <dgm:cxn modelId="{E891DAC1-25EA-4B2D-83FA-8DE414435EC9}" type="presParOf" srcId="{23BBE66C-F79B-4CD5-9E37-E47539D88A38}" destId="{62F6E077-C91F-432F-93B5-5CDB430F1CE5}" srcOrd="1" destOrd="0" presId="urn:microsoft.com/office/officeart/2005/8/layout/hierarchy1"/>
    <dgm:cxn modelId="{D4F93F59-38FB-46CC-816B-D6B705F40133}" type="presParOf" srcId="{62F6E077-C91F-432F-93B5-5CDB430F1CE5}" destId="{E5251154-1330-4BBA-A5E9-7A9B86B81B23}" srcOrd="0" destOrd="0" presId="urn:microsoft.com/office/officeart/2005/8/layout/hierarchy1"/>
    <dgm:cxn modelId="{767278C5-C5C9-40C5-B917-785F89CE3739}" type="presParOf" srcId="{E5251154-1330-4BBA-A5E9-7A9B86B81B23}" destId="{35D018C3-E5E4-4A8B-9DD3-5374D000C975}" srcOrd="0" destOrd="0" presId="urn:microsoft.com/office/officeart/2005/8/layout/hierarchy1"/>
    <dgm:cxn modelId="{3B09FF74-D17F-4691-B1BC-5590918C8ADF}" type="presParOf" srcId="{E5251154-1330-4BBA-A5E9-7A9B86B81B23}" destId="{B3CAC978-CEA7-461E-A933-C35223A20B09}" srcOrd="1" destOrd="0" presId="urn:microsoft.com/office/officeart/2005/8/layout/hierarchy1"/>
    <dgm:cxn modelId="{AA783275-3C70-4967-A171-700FD115F263}" type="presParOf" srcId="{62F6E077-C91F-432F-93B5-5CDB430F1CE5}" destId="{EF416F46-EBC5-4A87-BF90-A72808462EBA}" srcOrd="1" destOrd="0" presId="urn:microsoft.com/office/officeart/2005/8/layout/hierarchy1"/>
    <dgm:cxn modelId="{9C474F09-A6E6-42BC-B746-2EB25DB80E2D}" type="presParOf" srcId="{23BBE66C-F79B-4CD5-9E37-E47539D88A38}" destId="{2F44B216-38E0-413B-9543-BF2170FFEEDE}" srcOrd="2" destOrd="0" presId="urn:microsoft.com/office/officeart/2005/8/layout/hierarchy1"/>
    <dgm:cxn modelId="{82B1842A-0963-4070-ACAE-FBB674DAB305}" type="presParOf" srcId="{23BBE66C-F79B-4CD5-9E37-E47539D88A38}" destId="{3C14C70C-65F9-4891-A2AA-7A33E8F4E2EF}" srcOrd="3" destOrd="0" presId="urn:microsoft.com/office/officeart/2005/8/layout/hierarchy1"/>
    <dgm:cxn modelId="{1E2D5273-E1F6-4D7C-8470-C76E2DC14516}" type="presParOf" srcId="{3C14C70C-65F9-4891-A2AA-7A33E8F4E2EF}" destId="{ED3017D5-3D2B-4B1F-A609-351CA88D1DC1}" srcOrd="0" destOrd="0" presId="urn:microsoft.com/office/officeart/2005/8/layout/hierarchy1"/>
    <dgm:cxn modelId="{1C0A13F9-F130-4249-A166-7C70ADDCA8D4}" type="presParOf" srcId="{ED3017D5-3D2B-4B1F-A609-351CA88D1DC1}" destId="{EF685CDA-3828-402F-8C01-06112A989302}" srcOrd="0" destOrd="0" presId="urn:microsoft.com/office/officeart/2005/8/layout/hierarchy1"/>
    <dgm:cxn modelId="{019AEB1F-2E87-4A25-B5D8-9B0DEDA8FAAE}" type="presParOf" srcId="{ED3017D5-3D2B-4B1F-A609-351CA88D1DC1}" destId="{454666E9-F52E-46AD-BB6A-A43061D50AE6}" srcOrd="1" destOrd="0" presId="urn:microsoft.com/office/officeart/2005/8/layout/hierarchy1"/>
    <dgm:cxn modelId="{9DE2A255-9B63-465C-BAAD-2C85F92AC635}" type="presParOf" srcId="{3C14C70C-65F9-4891-A2AA-7A33E8F4E2EF}" destId="{9D5AAB0D-3401-477A-BDDC-081F4CB8227F}" srcOrd="1" destOrd="0" presId="urn:microsoft.com/office/officeart/2005/8/layout/hierarchy1"/>
    <dgm:cxn modelId="{2B2A5CB9-979E-4F80-8832-48FDC7DB264C}" type="presParOf" srcId="{D375B203-F7C8-4AA9-8EE9-3C1B0BE279E1}" destId="{080ACDB4-F0F8-41C1-9A7B-A25457027916}" srcOrd="2" destOrd="0" presId="urn:microsoft.com/office/officeart/2005/8/layout/hierarchy1"/>
    <dgm:cxn modelId="{3EA3E042-B9A0-4362-8C40-7FFF2133DB62}" type="presParOf" srcId="{D375B203-F7C8-4AA9-8EE9-3C1B0BE279E1}" destId="{7965D7A6-4063-45CB-84B5-7DCBAF425198}" srcOrd="3" destOrd="0" presId="urn:microsoft.com/office/officeart/2005/8/layout/hierarchy1"/>
    <dgm:cxn modelId="{C33FDEA6-8555-43A3-957B-017B35B0395B}" type="presParOf" srcId="{7965D7A6-4063-45CB-84B5-7DCBAF425198}" destId="{41346691-7AD2-4568-B392-84673D909A70}" srcOrd="0" destOrd="0" presId="urn:microsoft.com/office/officeart/2005/8/layout/hierarchy1"/>
    <dgm:cxn modelId="{9B36304E-CF07-4A80-847B-212F7A6288DF}" type="presParOf" srcId="{41346691-7AD2-4568-B392-84673D909A70}" destId="{E163871F-6315-4349-9083-E48057A36ED9}" srcOrd="0" destOrd="0" presId="urn:microsoft.com/office/officeart/2005/8/layout/hierarchy1"/>
    <dgm:cxn modelId="{6CBBCDBC-E99C-423A-85F0-AF901102429B}" type="presParOf" srcId="{41346691-7AD2-4568-B392-84673D909A70}" destId="{55FA0620-1406-44F8-9F9D-52873D5DA52B}" srcOrd="1" destOrd="0" presId="urn:microsoft.com/office/officeart/2005/8/layout/hierarchy1"/>
    <dgm:cxn modelId="{77311E47-D457-450B-BD6B-53A2B1B8B082}" type="presParOf" srcId="{7965D7A6-4063-45CB-84B5-7DCBAF425198}" destId="{7E70FD59-8530-4FA8-9AB7-B02A2D587FD8}" srcOrd="1" destOrd="0" presId="urn:microsoft.com/office/officeart/2005/8/layout/hierarchy1"/>
    <dgm:cxn modelId="{C32A5030-A987-4424-8A0F-BCE7E91138B1}" type="presParOf" srcId="{7E70FD59-8530-4FA8-9AB7-B02A2D587FD8}" destId="{ACF73C1C-0148-4F49-BB7D-243DE3D9CDC6}" srcOrd="0" destOrd="0" presId="urn:microsoft.com/office/officeart/2005/8/layout/hierarchy1"/>
    <dgm:cxn modelId="{6CE1918A-51EF-4E61-A43F-A6D3E5D2E702}" type="presParOf" srcId="{7E70FD59-8530-4FA8-9AB7-B02A2D587FD8}" destId="{61963E4E-81CE-477C-9DFE-BC88519E119B}" srcOrd="1" destOrd="0" presId="urn:microsoft.com/office/officeart/2005/8/layout/hierarchy1"/>
    <dgm:cxn modelId="{5DAE9986-62E2-4B67-953B-A14B0362A389}" type="presParOf" srcId="{61963E4E-81CE-477C-9DFE-BC88519E119B}" destId="{0782EE79-B02C-4CFD-A863-DAB45106C7C2}" srcOrd="0" destOrd="0" presId="urn:microsoft.com/office/officeart/2005/8/layout/hierarchy1"/>
    <dgm:cxn modelId="{CD41C0E3-F1CE-412B-9493-1308F0449805}" type="presParOf" srcId="{0782EE79-B02C-4CFD-A863-DAB45106C7C2}" destId="{3BABFA5B-D598-4EB3-8F15-EF0FAF17500C}" srcOrd="0" destOrd="0" presId="urn:microsoft.com/office/officeart/2005/8/layout/hierarchy1"/>
    <dgm:cxn modelId="{6ED4DA7D-6ACB-497E-917C-61624141A23A}" type="presParOf" srcId="{0782EE79-B02C-4CFD-A863-DAB45106C7C2}" destId="{454C1540-0DCC-4DA0-864E-AB98464ED83B}" srcOrd="1" destOrd="0" presId="urn:microsoft.com/office/officeart/2005/8/layout/hierarchy1"/>
    <dgm:cxn modelId="{C67412BC-8EFE-43DB-9422-038A2C3D30F8}" type="presParOf" srcId="{61963E4E-81CE-477C-9DFE-BC88519E119B}" destId="{4E58970C-9D62-4C34-A577-8F2C4C7F4AB4}" srcOrd="1" destOrd="0" presId="urn:microsoft.com/office/officeart/2005/8/layout/hierarchy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8.xml><?xml version="1.0" encoding="utf-8"?>
<dgm:dataModel xmlns:dgm="http://schemas.openxmlformats.org/drawingml/2006/diagram" xmlns:a="http://schemas.openxmlformats.org/drawingml/2006/main">
  <dgm:ptLst>
    <dgm:pt modelId="{903861EC-0727-45C7-B689-D207381B3B96}" type="doc">
      <dgm:prSet loTypeId="urn:microsoft.com/office/officeart/2018/2/layout/IconLabelList" loCatId="icon" qsTypeId="urn:microsoft.com/office/officeart/2005/8/quickstyle/simple1" qsCatId="simple" csTypeId="urn:microsoft.com/office/officeart/2018/5/colors/Iconchunking_neutralbg_accent5_2" csCatId="accent5" phldr="1"/>
      <dgm:spPr/>
      <dgm:t>
        <a:bodyPr/>
        <a:lstStyle/>
        <a:p>
          <a:endParaRPr lang="en-US"/>
        </a:p>
      </dgm:t>
    </dgm:pt>
    <dgm:pt modelId="{FE59866B-603C-425A-9B21-2C53019B2950}">
      <dgm:prSet/>
      <dgm:spPr/>
      <dgm:t>
        <a:bodyPr/>
        <a:lstStyle/>
        <a:p>
          <a:r>
            <a:rPr lang="en-GB">
              <a:latin typeface="Arial" panose="020B0604020202020204" pitchFamily="34" charset="0"/>
              <a:cs typeface="Arial" panose="020B0604020202020204" pitchFamily="34" charset="0"/>
            </a:rPr>
            <a:t>If we were to cut the length of each post it note or card used for the construction of WBS and lay them out from start to finish then we basically have a Gantt Chart.</a:t>
          </a:r>
          <a:endParaRPr lang="en-US">
            <a:latin typeface="Arial" panose="020B0604020202020204" pitchFamily="34" charset="0"/>
            <a:cs typeface="Arial" panose="020B0604020202020204" pitchFamily="34" charset="0"/>
          </a:endParaRPr>
        </a:p>
      </dgm:t>
    </dgm:pt>
    <dgm:pt modelId="{E2463396-D50A-4120-A56D-A36D06945D39}" type="parTrans" cxnId="{4F8B034F-1409-483E-9185-3DE2D2E6190D}">
      <dgm:prSet/>
      <dgm:spPr/>
      <dgm:t>
        <a:bodyPr/>
        <a:lstStyle/>
        <a:p>
          <a:endParaRPr lang="en-US">
            <a:latin typeface="Arial" panose="020B0604020202020204" pitchFamily="34" charset="0"/>
            <a:cs typeface="Arial" panose="020B0604020202020204" pitchFamily="34" charset="0"/>
          </a:endParaRPr>
        </a:p>
      </dgm:t>
    </dgm:pt>
    <dgm:pt modelId="{75EF037C-01D3-42FA-BB15-6517B43CB5DA}" type="sibTrans" cxnId="{4F8B034F-1409-483E-9185-3DE2D2E6190D}">
      <dgm:prSet/>
      <dgm:spPr/>
      <dgm:t>
        <a:bodyPr/>
        <a:lstStyle/>
        <a:p>
          <a:endParaRPr lang="en-US">
            <a:latin typeface="Arial" panose="020B0604020202020204" pitchFamily="34" charset="0"/>
            <a:cs typeface="Arial" panose="020B0604020202020204" pitchFamily="34" charset="0"/>
          </a:endParaRPr>
        </a:p>
      </dgm:t>
    </dgm:pt>
    <dgm:pt modelId="{F9FD558D-4427-4588-9B59-3D3D71A6DBB0}">
      <dgm:prSet/>
      <dgm:spPr/>
      <dgm:t>
        <a:bodyPr/>
        <a:lstStyle/>
        <a:p>
          <a:r>
            <a:rPr lang="en-GB">
              <a:latin typeface="Arial" panose="020B0604020202020204" pitchFamily="34" charset="0"/>
              <a:cs typeface="Arial" panose="020B0604020202020204" pitchFamily="34" charset="0"/>
            </a:rPr>
            <a:t>The Gantt chart is one of the project manager’s tools for scheduling</a:t>
          </a:r>
          <a:endParaRPr lang="en-US">
            <a:latin typeface="Arial" panose="020B0604020202020204" pitchFamily="34" charset="0"/>
            <a:cs typeface="Arial" panose="020B0604020202020204" pitchFamily="34" charset="0"/>
          </a:endParaRPr>
        </a:p>
      </dgm:t>
    </dgm:pt>
    <dgm:pt modelId="{ADD6B2FA-A0DC-46C1-A9C5-CE661F49AA80}" type="parTrans" cxnId="{DB2F4A22-0163-4358-8F96-1DBE35CD9620}">
      <dgm:prSet/>
      <dgm:spPr/>
      <dgm:t>
        <a:bodyPr/>
        <a:lstStyle/>
        <a:p>
          <a:endParaRPr lang="en-US">
            <a:latin typeface="Arial" panose="020B0604020202020204" pitchFamily="34" charset="0"/>
            <a:cs typeface="Arial" panose="020B0604020202020204" pitchFamily="34" charset="0"/>
          </a:endParaRPr>
        </a:p>
      </dgm:t>
    </dgm:pt>
    <dgm:pt modelId="{A33DB3DB-7342-44E8-9076-AD2938C9E379}" type="sibTrans" cxnId="{DB2F4A22-0163-4358-8F96-1DBE35CD9620}">
      <dgm:prSet/>
      <dgm:spPr/>
      <dgm:t>
        <a:bodyPr/>
        <a:lstStyle/>
        <a:p>
          <a:endParaRPr lang="en-US">
            <a:latin typeface="Arial" panose="020B0604020202020204" pitchFamily="34" charset="0"/>
            <a:cs typeface="Arial" panose="020B0604020202020204" pitchFamily="34" charset="0"/>
          </a:endParaRPr>
        </a:p>
      </dgm:t>
    </dgm:pt>
    <dgm:pt modelId="{568A8FAF-CF54-4BC9-8D62-45375A2ABDC2}" type="pres">
      <dgm:prSet presAssocID="{903861EC-0727-45C7-B689-D207381B3B96}" presName="root" presStyleCnt="0">
        <dgm:presLayoutVars>
          <dgm:dir/>
          <dgm:resizeHandles val="exact"/>
        </dgm:presLayoutVars>
      </dgm:prSet>
      <dgm:spPr/>
    </dgm:pt>
    <dgm:pt modelId="{C50B1D30-C4D5-465F-BC19-2D31490386E0}" type="pres">
      <dgm:prSet presAssocID="{FE59866B-603C-425A-9B21-2C53019B2950}" presName="compNode" presStyleCnt="0"/>
      <dgm:spPr/>
    </dgm:pt>
    <dgm:pt modelId="{1F761487-41EF-4E97-9AE4-53669E15992D}" type="pres">
      <dgm:prSet presAssocID="{FE59866B-603C-425A-9B21-2C53019B2950}" presName="iconRect" presStyleLbl="node1" presStyleIdx="0" presStyleCnt="2"/>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Scissors"/>
        </a:ext>
      </dgm:extLst>
    </dgm:pt>
    <dgm:pt modelId="{A7BAF1BA-BE31-43C9-A761-04ABA0AD5C53}" type="pres">
      <dgm:prSet presAssocID="{FE59866B-603C-425A-9B21-2C53019B2950}" presName="spaceRect" presStyleCnt="0"/>
      <dgm:spPr/>
    </dgm:pt>
    <dgm:pt modelId="{6247BFE1-628C-4C2D-AE60-03A3237AD278}" type="pres">
      <dgm:prSet presAssocID="{FE59866B-603C-425A-9B21-2C53019B2950}" presName="textRect" presStyleLbl="revTx" presStyleIdx="0" presStyleCnt="2">
        <dgm:presLayoutVars>
          <dgm:chMax val="1"/>
          <dgm:chPref val="1"/>
        </dgm:presLayoutVars>
      </dgm:prSet>
      <dgm:spPr/>
    </dgm:pt>
    <dgm:pt modelId="{DBDDC9EA-5A5A-414D-A89E-9881224DE522}" type="pres">
      <dgm:prSet presAssocID="{75EF037C-01D3-42FA-BB15-6517B43CB5DA}" presName="sibTrans" presStyleCnt="0"/>
      <dgm:spPr/>
    </dgm:pt>
    <dgm:pt modelId="{461D05EF-7B41-4276-82B8-DC5C7A0A090D}" type="pres">
      <dgm:prSet presAssocID="{F9FD558D-4427-4588-9B59-3D3D71A6DBB0}" presName="compNode" presStyleCnt="0"/>
      <dgm:spPr/>
    </dgm:pt>
    <dgm:pt modelId="{3E67DFD2-460E-4470-A34C-D50D98BEBD4A}" type="pres">
      <dgm:prSet presAssocID="{F9FD558D-4427-4588-9B59-3D3D71A6DBB0}" presName="iconRect" presStyleLbl="node1" presStyleIdx="1" presStyleCnt="2"/>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Daily Calendar"/>
        </a:ext>
      </dgm:extLst>
    </dgm:pt>
    <dgm:pt modelId="{F313FEAE-215A-4E1C-AA58-845F907C3D44}" type="pres">
      <dgm:prSet presAssocID="{F9FD558D-4427-4588-9B59-3D3D71A6DBB0}" presName="spaceRect" presStyleCnt="0"/>
      <dgm:spPr/>
    </dgm:pt>
    <dgm:pt modelId="{B7850B33-A989-45BC-8D26-8958682A7D10}" type="pres">
      <dgm:prSet presAssocID="{F9FD558D-4427-4588-9B59-3D3D71A6DBB0}" presName="textRect" presStyleLbl="revTx" presStyleIdx="1" presStyleCnt="2">
        <dgm:presLayoutVars>
          <dgm:chMax val="1"/>
          <dgm:chPref val="1"/>
        </dgm:presLayoutVars>
      </dgm:prSet>
      <dgm:spPr/>
    </dgm:pt>
  </dgm:ptLst>
  <dgm:cxnLst>
    <dgm:cxn modelId="{A8C54304-A5FE-4312-9C39-A4C874848432}" type="presOf" srcId="{FE59866B-603C-425A-9B21-2C53019B2950}" destId="{6247BFE1-628C-4C2D-AE60-03A3237AD278}" srcOrd="0" destOrd="0" presId="urn:microsoft.com/office/officeart/2018/2/layout/IconLabelList"/>
    <dgm:cxn modelId="{DB2F4A22-0163-4358-8F96-1DBE35CD9620}" srcId="{903861EC-0727-45C7-B689-D207381B3B96}" destId="{F9FD558D-4427-4588-9B59-3D3D71A6DBB0}" srcOrd="1" destOrd="0" parTransId="{ADD6B2FA-A0DC-46C1-A9C5-CE661F49AA80}" sibTransId="{A33DB3DB-7342-44E8-9076-AD2938C9E379}"/>
    <dgm:cxn modelId="{4F8B034F-1409-483E-9185-3DE2D2E6190D}" srcId="{903861EC-0727-45C7-B689-D207381B3B96}" destId="{FE59866B-603C-425A-9B21-2C53019B2950}" srcOrd="0" destOrd="0" parTransId="{E2463396-D50A-4120-A56D-A36D06945D39}" sibTransId="{75EF037C-01D3-42FA-BB15-6517B43CB5DA}"/>
    <dgm:cxn modelId="{02CFAA55-4A06-4288-A3C8-F83C8A8AD8E8}" type="presOf" srcId="{903861EC-0727-45C7-B689-D207381B3B96}" destId="{568A8FAF-CF54-4BC9-8D62-45375A2ABDC2}" srcOrd="0" destOrd="0" presId="urn:microsoft.com/office/officeart/2018/2/layout/IconLabelList"/>
    <dgm:cxn modelId="{F787A89D-8243-4B86-B57F-BD3771F10B4B}" type="presOf" srcId="{F9FD558D-4427-4588-9B59-3D3D71A6DBB0}" destId="{B7850B33-A989-45BC-8D26-8958682A7D10}" srcOrd="0" destOrd="0" presId="urn:microsoft.com/office/officeart/2018/2/layout/IconLabelList"/>
    <dgm:cxn modelId="{20AEBA67-CE7A-47FA-988E-D589588330FF}" type="presParOf" srcId="{568A8FAF-CF54-4BC9-8D62-45375A2ABDC2}" destId="{C50B1D30-C4D5-465F-BC19-2D31490386E0}" srcOrd="0" destOrd="0" presId="urn:microsoft.com/office/officeart/2018/2/layout/IconLabelList"/>
    <dgm:cxn modelId="{FA8CD1F5-6852-4DE5-95A4-764D4595F018}" type="presParOf" srcId="{C50B1D30-C4D5-465F-BC19-2D31490386E0}" destId="{1F761487-41EF-4E97-9AE4-53669E15992D}" srcOrd="0" destOrd="0" presId="urn:microsoft.com/office/officeart/2018/2/layout/IconLabelList"/>
    <dgm:cxn modelId="{2CE15913-E69F-4642-8E32-FBE2611CA383}" type="presParOf" srcId="{C50B1D30-C4D5-465F-BC19-2D31490386E0}" destId="{A7BAF1BA-BE31-43C9-A761-04ABA0AD5C53}" srcOrd="1" destOrd="0" presId="urn:microsoft.com/office/officeart/2018/2/layout/IconLabelList"/>
    <dgm:cxn modelId="{013BC534-FA06-4933-8532-3C2151E4939A}" type="presParOf" srcId="{C50B1D30-C4D5-465F-BC19-2D31490386E0}" destId="{6247BFE1-628C-4C2D-AE60-03A3237AD278}" srcOrd="2" destOrd="0" presId="urn:microsoft.com/office/officeart/2018/2/layout/IconLabelList"/>
    <dgm:cxn modelId="{6E47C13E-EBA2-44F5-936B-D1EF05820462}" type="presParOf" srcId="{568A8FAF-CF54-4BC9-8D62-45375A2ABDC2}" destId="{DBDDC9EA-5A5A-414D-A89E-9881224DE522}" srcOrd="1" destOrd="0" presId="urn:microsoft.com/office/officeart/2018/2/layout/IconLabelList"/>
    <dgm:cxn modelId="{2AE9C857-7844-421C-B6C9-0BBEAC7E326A}" type="presParOf" srcId="{568A8FAF-CF54-4BC9-8D62-45375A2ABDC2}" destId="{461D05EF-7B41-4276-82B8-DC5C7A0A090D}" srcOrd="2" destOrd="0" presId="urn:microsoft.com/office/officeart/2018/2/layout/IconLabelList"/>
    <dgm:cxn modelId="{29450050-0E76-40AC-BE97-3F7D71D02ED9}" type="presParOf" srcId="{461D05EF-7B41-4276-82B8-DC5C7A0A090D}" destId="{3E67DFD2-460E-4470-A34C-D50D98BEBD4A}" srcOrd="0" destOrd="0" presId="urn:microsoft.com/office/officeart/2018/2/layout/IconLabelList"/>
    <dgm:cxn modelId="{260DB361-D836-457C-BC0F-6F360E124F94}" type="presParOf" srcId="{461D05EF-7B41-4276-82B8-DC5C7A0A090D}" destId="{F313FEAE-215A-4E1C-AA58-845F907C3D44}" srcOrd="1" destOrd="0" presId="urn:microsoft.com/office/officeart/2018/2/layout/IconLabelList"/>
    <dgm:cxn modelId="{51379F5B-2570-47E9-9B9A-AF14AF3DAD12}" type="presParOf" srcId="{461D05EF-7B41-4276-82B8-DC5C7A0A090D}" destId="{B7850B33-A989-45BC-8D26-8958682A7D10}" srcOrd="2" destOrd="0" presId="urn:microsoft.com/office/officeart/2018/2/layout/IconLabel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7160B52-84DE-40D8-BBC8-6E6878820580}">
      <dsp:nvSpPr>
        <dsp:cNvPr id="0" name=""/>
        <dsp:cNvSpPr/>
      </dsp:nvSpPr>
      <dsp:spPr>
        <a:xfrm>
          <a:off x="679050" y="578771"/>
          <a:ext cx="1887187" cy="1887187"/>
        </a:xfrm>
        <a:prstGeom prst="round2DiagRect">
          <a:avLst>
            <a:gd name="adj1" fmla="val 29727"/>
            <a:gd name="adj2" fmla="val 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F62138CF-6C3C-478D-91C5-FC9A4EBF9E8F}">
      <dsp:nvSpPr>
        <dsp:cNvPr id="0" name=""/>
        <dsp:cNvSpPr/>
      </dsp:nvSpPr>
      <dsp:spPr>
        <a:xfrm>
          <a:off x="1081237" y="980959"/>
          <a:ext cx="1082812" cy="1082812"/>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254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682623B4-A46A-410B-9013-B3787DA9CD05}">
      <dsp:nvSpPr>
        <dsp:cNvPr id="0" name=""/>
        <dsp:cNvSpPr/>
      </dsp:nvSpPr>
      <dsp:spPr>
        <a:xfrm>
          <a:off x="75768" y="3053772"/>
          <a:ext cx="309375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577850">
            <a:lnSpc>
              <a:spcPct val="90000"/>
            </a:lnSpc>
            <a:spcBef>
              <a:spcPct val="0"/>
            </a:spcBef>
            <a:spcAft>
              <a:spcPct val="35000"/>
            </a:spcAft>
            <a:buNone/>
            <a:defRPr cap="all"/>
          </a:pPr>
          <a:r>
            <a:rPr lang="en-GB" sz="1300" b="1" kern="1200" dirty="0">
              <a:latin typeface="Arial" panose="020B0604020202020204" pitchFamily="34" charset="0"/>
              <a:cs typeface="Arial" panose="020B0604020202020204" pitchFamily="34" charset="0"/>
            </a:rPr>
            <a:t>3.</a:t>
          </a:r>
          <a:r>
            <a:rPr lang="en-GB" sz="1300" kern="1200" dirty="0">
              <a:latin typeface="Arial" panose="020B0604020202020204" pitchFamily="34" charset="0"/>
              <a:cs typeface="Arial" panose="020B0604020202020204" pitchFamily="34" charset="0"/>
            </a:rPr>
            <a:t> </a:t>
          </a:r>
          <a:r>
            <a:rPr lang="en-GB" sz="1300" b="1" kern="1200" dirty="0">
              <a:latin typeface="Arial" panose="020B0604020202020204" pitchFamily="34" charset="0"/>
              <a:cs typeface="Arial" panose="020B0604020202020204" pitchFamily="34" charset="0"/>
            </a:rPr>
            <a:t>Identify are they drivers/ supporters/ observers/ internal/ external.</a:t>
          </a:r>
          <a:endParaRPr lang="en-US" sz="1300" kern="1200" dirty="0">
            <a:latin typeface="Arial" panose="020B0604020202020204" pitchFamily="34" charset="0"/>
            <a:cs typeface="Arial" panose="020B0604020202020204" pitchFamily="34" charset="0"/>
          </a:endParaRPr>
        </a:p>
      </dsp:txBody>
      <dsp:txXfrm>
        <a:off x="75768" y="3053772"/>
        <a:ext cx="3093750" cy="720000"/>
      </dsp:txXfrm>
    </dsp:sp>
    <dsp:sp modelId="{EA58D3A4-CBFD-4145-A03E-25485B63E809}">
      <dsp:nvSpPr>
        <dsp:cNvPr id="0" name=""/>
        <dsp:cNvSpPr/>
      </dsp:nvSpPr>
      <dsp:spPr>
        <a:xfrm>
          <a:off x="4314206" y="578771"/>
          <a:ext cx="1887187" cy="1887187"/>
        </a:xfrm>
        <a:prstGeom prst="round2DiagRect">
          <a:avLst>
            <a:gd name="adj1" fmla="val 29727"/>
            <a:gd name="adj2" fmla="val 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5818B07B-8947-4DA0-A52E-FE776F23D02B}">
      <dsp:nvSpPr>
        <dsp:cNvPr id="0" name=""/>
        <dsp:cNvSpPr/>
      </dsp:nvSpPr>
      <dsp:spPr>
        <a:xfrm>
          <a:off x="4716393" y="980959"/>
          <a:ext cx="1082812" cy="1082812"/>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254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435082F2-2F94-4F07-858D-AD9AE6738D7F}">
      <dsp:nvSpPr>
        <dsp:cNvPr id="0" name=""/>
        <dsp:cNvSpPr/>
      </dsp:nvSpPr>
      <dsp:spPr>
        <a:xfrm>
          <a:off x="3710925" y="3053772"/>
          <a:ext cx="309375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577850">
            <a:lnSpc>
              <a:spcPct val="90000"/>
            </a:lnSpc>
            <a:spcBef>
              <a:spcPct val="0"/>
            </a:spcBef>
            <a:spcAft>
              <a:spcPct val="35000"/>
            </a:spcAft>
            <a:buNone/>
            <a:defRPr cap="all"/>
          </a:pPr>
          <a:r>
            <a:rPr lang="en-GB" sz="1300" kern="1200" dirty="0">
              <a:latin typeface="Arial" panose="020B0604020202020204" pitchFamily="34" charset="0"/>
              <a:cs typeface="Arial" panose="020B0604020202020204" pitchFamily="34" charset="0"/>
            </a:rPr>
            <a:t>4. </a:t>
          </a:r>
          <a:r>
            <a:rPr lang="en-GB" sz="1300" b="1" kern="1200" dirty="0">
              <a:latin typeface="Arial" panose="020B0604020202020204" pitchFamily="34" charset="0"/>
              <a:cs typeface="Arial" panose="020B0604020202020204" pitchFamily="34" charset="0"/>
            </a:rPr>
            <a:t>Stakeholders perspective – how are they involved in the project, what are they offering, then identify </a:t>
          </a:r>
          <a:endParaRPr lang="en-US" sz="1300" kern="1200" dirty="0">
            <a:latin typeface="Arial" panose="020B0604020202020204" pitchFamily="34" charset="0"/>
            <a:cs typeface="Arial" panose="020B0604020202020204" pitchFamily="34" charset="0"/>
          </a:endParaRPr>
        </a:p>
      </dsp:txBody>
      <dsp:txXfrm>
        <a:off x="3710925" y="3053772"/>
        <a:ext cx="3093750" cy="720000"/>
      </dsp:txXfrm>
    </dsp:sp>
    <dsp:sp modelId="{2E8EDD71-A5BD-42A0-A6D4-7FC1B22AF4FF}">
      <dsp:nvSpPr>
        <dsp:cNvPr id="0" name=""/>
        <dsp:cNvSpPr/>
      </dsp:nvSpPr>
      <dsp:spPr>
        <a:xfrm>
          <a:off x="7949362" y="578771"/>
          <a:ext cx="1887187" cy="1887187"/>
        </a:xfrm>
        <a:prstGeom prst="round2DiagRect">
          <a:avLst>
            <a:gd name="adj1" fmla="val 29727"/>
            <a:gd name="adj2" fmla="val 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284F4C58-76C4-4EA2-A145-B8AF46367E2F}">
      <dsp:nvSpPr>
        <dsp:cNvPr id="0" name=""/>
        <dsp:cNvSpPr/>
      </dsp:nvSpPr>
      <dsp:spPr>
        <a:xfrm>
          <a:off x="8351550" y="980959"/>
          <a:ext cx="1082812" cy="1082812"/>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254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4BE522AD-FF38-4C01-AF17-7C88EBC96F8D}">
      <dsp:nvSpPr>
        <dsp:cNvPr id="0" name=""/>
        <dsp:cNvSpPr/>
      </dsp:nvSpPr>
      <dsp:spPr>
        <a:xfrm>
          <a:off x="7346081" y="3053772"/>
          <a:ext cx="309375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577850">
            <a:lnSpc>
              <a:spcPct val="90000"/>
            </a:lnSpc>
            <a:spcBef>
              <a:spcPct val="0"/>
            </a:spcBef>
            <a:spcAft>
              <a:spcPct val="35000"/>
            </a:spcAft>
            <a:buNone/>
            <a:defRPr cap="all"/>
          </a:pPr>
          <a:r>
            <a:rPr lang="en-GB" sz="1300" b="1" kern="1200" dirty="0">
              <a:latin typeface="Arial" panose="020B0604020202020204" pitchFamily="34" charset="0"/>
              <a:cs typeface="Arial" panose="020B0604020202020204" pitchFamily="34" charset="0"/>
            </a:rPr>
            <a:t>5. what action do we need to take in order to keep them involved/ informed</a:t>
          </a:r>
          <a:endParaRPr lang="en-US" sz="1300" kern="1200" dirty="0">
            <a:latin typeface="Arial" panose="020B0604020202020204" pitchFamily="34" charset="0"/>
            <a:cs typeface="Arial" panose="020B0604020202020204" pitchFamily="34" charset="0"/>
          </a:endParaRPr>
        </a:p>
      </dsp:txBody>
      <dsp:txXfrm>
        <a:off x="7346081" y="3053772"/>
        <a:ext cx="3093750" cy="720000"/>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5762FFC-AE6C-4C83-A6B1-04714AE23E37}">
      <dsp:nvSpPr>
        <dsp:cNvPr id="0" name=""/>
        <dsp:cNvSpPr/>
      </dsp:nvSpPr>
      <dsp:spPr>
        <a:xfrm>
          <a:off x="31270" y="511125"/>
          <a:ext cx="3833847" cy="2300308"/>
        </a:xfrm>
        <a:prstGeom prst="rect">
          <a:avLst/>
        </a:prstGeom>
        <a:solidFill>
          <a:schemeClr val="lt1">
            <a:hueOff val="0"/>
            <a:satOff val="0"/>
            <a:lumOff val="0"/>
            <a:alphaOff val="0"/>
          </a:schemeClr>
        </a:solidFill>
        <a:ln w="25400" cap="flat" cmpd="sng" algn="ctr">
          <a:solidFill>
            <a:schemeClr val="accent2">
              <a:shade val="8000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ctr" defTabSz="755650">
            <a:lnSpc>
              <a:spcPct val="90000"/>
            </a:lnSpc>
            <a:spcBef>
              <a:spcPct val="0"/>
            </a:spcBef>
            <a:spcAft>
              <a:spcPct val="35000"/>
            </a:spcAft>
            <a:buNone/>
          </a:pPr>
          <a:r>
            <a:rPr lang="en-GB" sz="1700" b="1" kern="1200" dirty="0">
              <a:latin typeface="Arial" panose="020B0604020202020204" pitchFamily="34" charset="0"/>
              <a:cs typeface="Arial" panose="020B0604020202020204" pitchFamily="34" charset="0"/>
            </a:rPr>
            <a:t>Aim to find employment for clients</a:t>
          </a:r>
        </a:p>
        <a:p>
          <a:pPr marL="0" lvl="0" indent="0" algn="ctr" defTabSz="755650">
            <a:lnSpc>
              <a:spcPct val="90000"/>
            </a:lnSpc>
            <a:spcBef>
              <a:spcPct val="0"/>
            </a:spcBef>
            <a:spcAft>
              <a:spcPct val="35000"/>
            </a:spcAft>
            <a:buNone/>
          </a:pPr>
          <a:r>
            <a:rPr lang="en-GB" sz="1700" b="1" kern="1200" dirty="0">
              <a:latin typeface="Arial" panose="020B0604020202020204" pitchFamily="34" charset="0"/>
              <a:cs typeface="Arial" panose="020B0604020202020204" pitchFamily="34" charset="0"/>
            </a:rPr>
            <a:t>Objective: build confidence and empower candidates </a:t>
          </a:r>
        </a:p>
        <a:p>
          <a:pPr marL="0" lvl="0" indent="0" algn="ctr" defTabSz="755650">
            <a:lnSpc>
              <a:spcPct val="90000"/>
            </a:lnSpc>
            <a:spcBef>
              <a:spcPct val="0"/>
            </a:spcBef>
            <a:spcAft>
              <a:spcPct val="35000"/>
            </a:spcAft>
            <a:buNone/>
          </a:pPr>
          <a:r>
            <a:rPr lang="en-GB" sz="1700" b="1" kern="1200" dirty="0">
              <a:latin typeface="Arial" panose="020B0604020202020204" pitchFamily="34" charset="0"/>
              <a:cs typeface="Arial" panose="020B0604020202020204" pitchFamily="34" charset="0"/>
            </a:rPr>
            <a:t>Help in producing CV</a:t>
          </a:r>
        </a:p>
        <a:p>
          <a:pPr marL="0" lvl="0" indent="0" algn="ctr" defTabSz="755650">
            <a:lnSpc>
              <a:spcPct val="90000"/>
            </a:lnSpc>
            <a:spcBef>
              <a:spcPct val="0"/>
            </a:spcBef>
            <a:spcAft>
              <a:spcPct val="35000"/>
            </a:spcAft>
            <a:buNone/>
          </a:pPr>
          <a:r>
            <a:rPr lang="en-GB" sz="1700" b="1" kern="1200" dirty="0">
              <a:latin typeface="Arial" panose="020B0604020202020204" pitchFamily="34" charset="0"/>
              <a:cs typeface="Arial" panose="020B0604020202020204" pitchFamily="34" charset="0"/>
            </a:rPr>
            <a:t>Assist with interview skills</a:t>
          </a:r>
        </a:p>
        <a:p>
          <a:pPr marL="0" lvl="0" indent="0" algn="ctr" defTabSz="755650">
            <a:lnSpc>
              <a:spcPct val="90000"/>
            </a:lnSpc>
            <a:spcBef>
              <a:spcPct val="0"/>
            </a:spcBef>
            <a:spcAft>
              <a:spcPct val="35000"/>
            </a:spcAft>
            <a:buNone/>
          </a:pPr>
          <a:r>
            <a:rPr lang="en-GB" sz="1700" b="1" kern="1200" dirty="0">
              <a:latin typeface="Arial" panose="020B0604020202020204" pitchFamily="34" charset="0"/>
              <a:cs typeface="Arial" panose="020B0604020202020204" pitchFamily="34" charset="0"/>
            </a:rPr>
            <a:t>Show how to find appropriate jobs</a:t>
          </a:r>
        </a:p>
      </dsp:txBody>
      <dsp:txXfrm>
        <a:off x="31270" y="511125"/>
        <a:ext cx="3833847" cy="2300308"/>
      </dsp:txXfrm>
    </dsp:sp>
    <dsp:sp modelId="{B783ECCD-D9DF-4943-A3C5-9C7D84D36468}">
      <dsp:nvSpPr>
        <dsp:cNvPr id="0" name=""/>
        <dsp:cNvSpPr/>
      </dsp:nvSpPr>
      <dsp:spPr>
        <a:xfrm>
          <a:off x="4218214" y="513218"/>
          <a:ext cx="3833847" cy="2300308"/>
        </a:xfrm>
        <a:prstGeom prst="rect">
          <a:avLst/>
        </a:prstGeom>
        <a:solidFill>
          <a:schemeClr val="lt1">
            <a:hueOff val="0"/>
            <a:satOff val="0"/>
            <a:lumOff val="0"/>
            <a:alphaOff val="0"/>
          </a:schemeClr>
        </a:solidFill>
        <a:ln w="25400" cap="flat" cmpd="sng" algn="ctr">
          <a:solidFill>
            <a:schemeClr val="accent2">
              <a:shade val="8000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ctr" defTabSz="755650">
            <a:lnSpc>
              <a:spcPct val="90000"/>
            </a:lnSpc>
            <a:spcBef>
              <a:spcPct val="0"/>
            </a:spcBef>
            <a:spcAft>
              <a:spcPct val="35000"/>
            </a:spcAft>
            <a:buNone/>
          </a:pPr>
          <a:r>
            <a:rPr lang="en-GB" sz="1700" b="1" kern="1200" dirty="0">
              <a:latin typeface="Arial" panose="020B0604020202020204" pitchFamily="34" charset="0"/>
              <a:cs typeface="Arial" panose="020B0604020202020204" pitchFamily="34" charset="0"/>
            </a:rPr>
            <a:t>Stakeholders Clients, employers, wider community</a:t>
          </a:r>
        </a:p>
      </dsp:txBody>
      <dsp:txXfrm>
        <a:off x="4218214" y="513218"/>
        <a:ext cx="3833847" cy="2300308"/>
      </dsp:txXfrm>
    </dsp:sp>
    <dsp:sp modelId="{C09161CE-ED3C-4B22-AC1D-70339FC5170B}">
      <dsp:nvSpPr>
        <dsp:cNvPr id="0" name=""/>
        <dsp:cNvSpPr/>
      </dsp:nvSpPr>
      <dsp:spPr>
        <a:xfrm>
          <a:off x="983" y="3196911"/>
          <a:ext cx="3833847" cy="2300308"/>
        </a:xfrm>
        <a:prstGeom prst="rect">
          <a:avLst/>
        </a:prstGeom>
        <a:solidFill>
          <a:schemeClr val="lt1">
            <a:hueOff val="0"/>
            <a:satOff val="0"/>
            <a:lumOff val="0"/>
            <a:alphaOff val="0"/>
          </a:schemeClr>
        </a:solidFill>
        <a:ln w="25400" cap="flat" cmpd="sng" algn="ctr">
          <a:solidFill>
            <a:schemeClr val="accent2">
              <a:shade val="8000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ctr" defTabSz="755650">
            <a:lnSpc>
              <a:spcPct val="90000"/>
            </a:lnSpc>
            <a:spcBef>
              <a:spcPct val="0"/>
            </a:spcBef>
            <a:spcAft>
              <a:spcPct val="35000"/>
            </a:spcAft>
            <a:buNone/>
          </a:pPr>
          <a:r>
            <a:rPr lang="en-GB" sz="1700" b="1" kern="1200" dirty="0">
              <a:latin typeface="Arial" panose="020B0604020202020204" pitchFamily="34" charset="0"/>
              <a:cs typeface="Arial" panose="020B0604020202020204" pitchFamily="34" charset="0"/>
            </a:rPr>
            <a:t>Desired results </a:t>
          </a:r>
        </a:p>
        <a:p>
          <a:pPr marL="0" lvl="0" indent="0" algn="ctr" defTabSz="755650">
            <a:lnSpc>
              <a:spcPct val="90000"/>
            </a:lnSpc>
            <a:spcBef>
              <a:spcPct val="0"/>
            </a:spcBef>
            <a:spcAft>
              <a:spcPct val="35000"/>
            </a:spcAft>
            <a:buNone/>
          </a:pPr>
          <a:r>
            <a:rPr lang="en-GB" sz="1700" b="1" kern="1200" dirty="0">
              <a:latin typeface="Arial" panose="020B0604020202020204" pitchFamily="34" charset="0"/>
              <a:cs typeface="Arial" panose="020B0604020202020204" pitchFamily="34" charset="0"/>
            </a:rPr>
            <a:t>Producing CV</a:t>
          </a:r>
        </a:p>
        <a:p>
          <a:pPr marL="0" lvl="0" indent="0" algn="ctr" defTabSz="755650">
            <a:lnSpc>
              <a:spcPct val="90000"/>
            </a:lnSpc>
            <a:spcBef>
              <a:spcPct val="0"/>
            </a:spcBef>
            <a:spcAft>
              <a:spcPct val="35000"/>
            </a:spcAft>
            <a:buNone/>
          </a:pPr>
          <a:r>
            <a:rPr lang="en-GB" sz="1700" b="1" kern="1200" dirty="0">
              <a:latin typeface="Arial" panose="020B0604020202020204" pitchFamily="34" charset="0"/>
              <a:cs typeface="Arial" panose="020B0604020202020204" pitchFamily="34" charset="0"/>
            </a:rPr>
            <a:t> Interview skills workshop</a:t>
          </a:r>
        </a:p>
        <a:p>
          <a:pPr marL="0" lvl="0" indent="0" algn="ctr" defTabSz="755650">
            <a:lnSpc>
              <a:spcPct val="90000"/>
            </a:lnSpc>
            <a:spcBef>
              <a:spcPct val="0"/>
            </a:spcBef>
            <a:spcAft>
              <a:spcPct val="35000"/>
            </a:spcAft>
            <a:buNone/>
          </a:pPr>
          <a:r>
            <a:rPr lang="en-GB" sz="1700" b="1" kern="1200" dirty="0">
              <a:latin typeface="Arial" panose="020B0604020202020204" pitchFamily="34" charset="0"/>
              <a:cs typeface="Arial" panose="020B0604020202020204" pitchFamily="34" charset="0"/>
            </a:rPr>
            <a:t> identify  jobs each week through jobs search skills</a:t>
          </a:r>
        </a:p>
      </dsp:txBody>
      <dsp:txXfrm>
        <a:off x="983" y="3196911"/>
        <a:ext cx="3833847" cy="2300308"/>
      </dsp:txXfrm>
    </dsp:sp>
    <dsp:sp modelId="{02531C76-9F05-4765-943B-910C80C6AAF8}">
      <dsp:nvSpPr>
        <dsp:cNvPr id="0" name=""/>
        <dsp:cNvSpPr/>
      </dsp:nvSpPr>
      <dsp:spPr>
        <a:xfrm>
          <a:off x="4218214" y="3196911"/>
          <a:ext cx="3833847" cy="2300308"/>
        </a:xfrm>
        <a:prstGeom prst="rect">
          <a:avLst/>
        </a:prstGeom>
        <a:solidFill>
          <a:schemeClr val="lt1">
            <a:hueOff val="0"/>
            <a:satOff val="0"/>
            <a:lumOff val="0"/>
            <a:alphaOff val="0"/>
          </a:schemeClr>
        </a:solidFill>
        <a:ln w="25400" cap="flat" cmpd="sng" algn="ctr">
          <a:solidFill>
            <a:schemeClr val="accent2">
              <a:shade val="8000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ctr" defTabSz="755650">
            <a:lnSpc>
              <a:spcPct val="90000"/>
            </a:lnSpc>
            <a:spcBef>
              <a:spcPct val="0"/>
            </a:spcBef>
            <a:spcAft>
              <a:spcPct val="35000"/>
            </a:spcAft>
            <a:buNone/>
          </a:pPr>
          <a:r>
            <a:rPr lang="en-GB" sz="1700" b="1" kern="1200" dirty="0">
              <a:latin typeface="Arial" panose="020B0604020202020204" pitchFamily="34" charset="0"/>
              <a:cs typeface="Arial" panose="020B0604020202020204" pitchFamily="34" charset="0"/>
            </a:rPr>
            <a:t>Measure of Success, Produce </a:t>
          </a:r>
          <a:r>
            <a:rPr lang="en-GB" sz="1700" b="1" kern="1200" dirty="0" err="1">
              <a:latin typeface="Arial" panose="020B0604020202020204" pitchFamily="34" charset="0"/>
              <a:cs typeface="Arial" panose="020B0604020202020204" pitchFamily="34" charset="0"/>
            </a:rPr>
            <a:t>Cvs</a:t>
          </a:r>
          <a:r>
            <a:rPr lang="en-GB" sz="1700" b="1" kern="1200" dirty="0">
              <a:latin typeface="Arial" panose="020B0604020202020204" pitchFamily="34" charset="0"/>
              <a:cs typeface="Arial" panose="020B0604020202020204" pitchFamily="34" charset="0"/>
            </a:rPr>
            <a:t> for all clients, improve confidence, Get clients into employment</a:t>
          </a:r>
        </a:p>
      </dsp:txBody>
      <dsp:txXfrm>
        <a:off x="4218214" y="3196911"/>
        <a:ext cx="3833847" cy="2300308"/>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5EA2971-18F4-4723-92B3-9EB7B4880255}">
      <dsp:nvSpPr>
        <dsp:cNvPr id="0" name=""/>
        <dsp:cNvSpPr/>
      </dsp:nvSpPr>
      <dsp:spPr>
        <a:xfrm>
          <a:off x="0" y="2703"/>
          <a:ext cx="6900512" cy="0"/>
        </a:xfrm>
        <a:prstGeom prst="line">
          <a:avLst/>
        </a:prstGeom>
        <a:solidFill>
          <a:schemeClr val="accent2">
            <a:hueOff val="0"/>
            <a:satOff val="0"/>
            <a:lumOff val="0"/>
            <a:alphaOff val="0"/>
          </a:schemeClr>
        </a:solidFill>
        <a:ln w="25400" cap="flat" cmpd="sng" algn="ctr">
          <a:solidFill>
            <a:schemeClr val="accent2">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7DC6C358-691B-434F-97C9-7577A78CFB10}">
      <dsp:nvSpPr>
        <dsp:cNvPr id="0" name=""/>
        <dsp:cNvSpPr/>
      </dsp:nvSpPr>
      <dsp:spPr>
        <a:xfrm>
          <a:off x="0" y="2703"/>
          <a:ext cx="6900512" cy="184357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4300" tIns="114300" rIns="114300" bIns="114300" numCol="1" spcCol="1270" anchor="t" anchorCtr="0">
          <a:noAutofit/>
        </a:bodyPr>
        <a:lstStyle/>
        <a:p>
          <a:pPr marL="0" lvl="0" indent="0" algn="l" defTabSz="1333500">
            <a:lnSpc>
              <a:spcPct val="90000"/>
            </a:lnSpc>
            <a:spcBef>
              <a:spcPct val="0"/>
            </a:spcBef>
            <a:spcAft>
              <a:spcPct val="35000"/>
            </a:spcAft>
            <a:buNone/>
          </a:pPr>
          <a:r>
            <a:rPr lang="en-GB" sz="3000" b="1" kern="1200">
              <a:latin typeface="Arial" panose="020B0604020202020204" pitchFamily="34" charset="0"/>
              <a:cs typeface="Arial" panose="020B0604020202020204" pitchFamily="34" charset="0"/>
            </a:rPr>
            <a:t>Top-down approach</a:t>
          </a:r>
          <a:endParaRPr lang="en-US" sz="3000" kern="1200">
            <a:latin typeface="Arial" panose="020B0604020202020204" pitchFamily="34" charset="0"/>
            <a:cs typeface="Arial" panose="020B0604020202020204" pitchFamily="34" charset="0"/>
          </a:endParaRPr>
        </a:p>
      </dsp:txBody>
      <dsp:txXfrm>
        <a:off x="0" y="2703"/>
        <a:ext cx="6900512" cy="1843578"/>
      </dsp:txXfrm>
    </dsp:sp>
    <dsp:sp modelId="{77866E41-B8D5-46EA-8E2D-E7DA7C3A440C}">
      <dsp:nvSpPr>
        <dsp:cNvPr id="0" name=""/>
        <dsp:cNvSpPr/>
      </dsp:nvSpPr>
      <dsp:spPr>
        <a:xfrm>
          <a:off x="0" y="1846281"/>
          <a:ext cx="6900512" cy="0"/>
        </a:xfrm>
        <a:prstGeom prst="line">
          <a:avLst/>
        </a:prstGeom>
        <a:solidFill>
          <a:schemeClr val="accent2">
            <a:hueOff val="-7200000"/>
            <a:satOff val="-30002"/>
            <a:lumOff val="25001"/>
            <a:alphaOff val="0"/>
          </a:schemeClr>
        </a:solidFill>
        <a:ln w="25400" cap="flat" cmpd="sng" algn="ctr">
          <a:solidFill>
            <a:schemeClr val="accent2">
              <a:hueOff val="-7200000"/>
              <a:satOff val="-30002"/>
              <a:lumOff val="25001"/>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8558C68C-A1B9-4C07-8DE6-D348663179AE}">
      <dsp:nvSpPr>
        <dsp:cNvPr id="0" name=""/>
        <dsp:cNvSpPr/>
      </dsp:nvSpPr>
      <dsp:spPr>
        <a:xfrm>
          <a:off x="0" y="1846281"/>
          <a:ext cx="6900512" cy="184357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4300" tIns="114300" rIns="114300" bIns="114300" numCol="1" spcCol="1270" anchor="t" anchorCtr="0">
          <a:noAutofit/>
        </a:bodyPr>
        <a:lstStyle/>
        <a:p>
          <a:pPr marL="0" lvl="0" indent="0" algn="l" defTabSz="1333500">
            <a:lnSpc>
              <a:spcPct val="90000"/>
            </a:lnSpc>
            <a:spcBef>
              <a:spcPct val="0"/>
            </a:spcBef>
            <a:spcAft>
              <a:spcPct val="35000"/>
            </a:spcAft>
            <a:buNone/>
          </a:pPr>
          <a:r>
            <a:rPr lang="en-GB" sz="3000" kern="1200">
              <a:latin typeface="Arial" panose="020B0604020202020204" pitchFamily="34" charset="0"/>
              <a:cs typeface="Arial" panose="020B0604020202020204" pitchFamily="34" charset="0"/>
            </a:rPr>
            <a:t>Better suited to projects with which you or others are familiar</a:t>
          </a:r>
          <a:endParaRPr lang="en-US" sz="3000" kern="1200">
            <a:latin typeface="Arial" panose="020B0604020202020204" pitchFamily="34" charset="0"/>
            <a:cs typeface="Arial" panose="020B0604020202020204" pitchFamily="34" charset="0"/>
          </a:endParaRPr>
        </a:p>
      </dsp:txBody>
      <dsp:txXfrm>
        <a:off x="0" y="1846281"/>
        <a:ext cx="6900512" cy="1843578"/>
      </dsp:txXfrm>
    </dsp:sp>
    <dsp:sp modelId="{670735EA-932C-41BA-8A84-AFE312251632}">
      <dsp:nvSpPr>
        <dsp:cNvPr id="0" name=""/>
        <dsp:cNvSpPr/>
      </dsp:nvSpPr>
      <dsp:spPr>
        <a:xfrm>
          <a:off x="0" y="3689859"/>
          <a:ext cx="6900512" cy="0"/>
        </a:xfrm>
        <a:prstGeom prst="line">
          <a:avLst/>
        </a:prstGeom>
        <a:solidFill>
          <a:schemeClr val="accent2">
            <a:hueOff val="-14400000"/>
            <a:satOff val="-60003"/>
            <a:lumOff val="50001"/>
            <a:alphaOff val="0"/>
          </a:schemeClr>
        </a:solidFill>
        <a:ln w="25400" cap="flat" cmpd="sng" algn="ctr">
          <a:solidFill>
            <a:schemeClr val="accent2">
              <a:hueOff val="-14400000"/>
              <a:satOff val="-60003"/>
              <a:lumOff val="50001"/>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E78F4714-38C9-4235-9818-9221DC358B69}">
      <dsp:nvSpPr>
        <dsp:cNvPr id="0" name=""/>
        <dsp:cNvSpPr/>
      </dsp:nvSpPr>
      <dsp:spPr>
        <a:xfrm>
          <a:off x="0" y="3689859"/>
          <a:ext cx="6900512" cy="184357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4300" tIns="114300" rIns="114300" bIns="114300" numCol="1" spcCol="1270" anchor="t" anchorCtr="0">
          <a:noAutofit/>
        </a:bodyPr>
        <a:lstStyle/>
        <a:p>
          <a:pPr marL="0" lvl="0" indent="0" algn="l" defTabSz="1333500">
            <a:lnSpc>
              <a:spcPct val="90000"/>
            </a:lnSpc>
            <a:spcBef>
              <a:spcPct val="0"/>
            </a:spcBef>
            <a:spcAft>
              <a:spcPct val="35000"/>
            </a:spcAft>
            <a:buNone/>
          </a:pPr>
          <a:r>
            <a:rPr lang="en-GB" sz="3000" kern="1200" dirty="0">
              <a:latin typeface="Arial" panose="020B0604020202020204" pitchFamily="34" charset="0"/>
              <a:cs typeface="Arial" panose="020B0604020202020204" pitchFamily="34" charset="0"/>
            </a:rPr>
            <a:t>Start at the top level (the finished project) and systematically develop increasing levels of detail for all activities</a:t>
          </a:r>
          <a:endParaRPr lang="en-US" sz="3000" kern="1200" dirty="0">
            <a:latin typeface="Arial" panose="020B0604020202020204" pitchFamily="34" charset="0"/>
            <a:cs typeface="Arial" panose="020B0604020202020204" pitchFamily="34" charset="0"/>
          </a:endParaRPr>
        </a:p>
      </dsp:txBody>
      <dsp:txXfrm>
        <a:off x="0" y="3689859"/>
        <a:ext cx="6900512" cy="1843578"/>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FC68FF8-52F0-4138-A868-66FAEFD07F31}">
      <dsp:nvSpPr>
        <dsp:cNvPr id="0" name=""/>
        <dsp:cNvSpPr/>
      </dsp:nvSpPr>
      <dsp:spPr>
        <a:xfrm>
          <a:off x="0" y="671"/>
          <a:ext cx="6263640" cy="1572384"/>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1CCFF72D-FE96-4AF9-BD80-BFE5BDD10C01}">
      <dsp:nvSpPr>
        <dsp:cNvPr id="0" name=""/>
        <dsp:cNvSpPr/>
      </dsp:nvSpPr>
      <dsp:spPr>
        <a:xfrm>
          <a:off x="475646" y="354458"/>
          <a:ext cx="864811" cy="864811"/>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254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AC2A90F8-191B-4974-9D55-1A8B5D573021}">
      <dsp:nvSpPr>
        <dsp:cNvPr id="0" name=""/>
        <dsp:cNvSpPr/>
      </dsp:nvSpPr>
      <dsp:spPr>
        <a:xfrm>
          <a:off x="1816103" y="671"/>
          <a:ext cx="4447536" cy="157238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66411" tIns="166411" rIns="166411" bIns="166411" numCol="1" spcCol="1270" anchor="ctr" anchorCtr="0">
          <a:noAutofit/>
        </a:bodyPr>
        <a:lstStyle/>
        <a:p>
          <a:pPr marL="0" lvl="0" indent="0" algn="l" defTabSz="1022350">
            <a:lnSpc>
              <a:spcPct val="90000"/>
            </a:lnSpc>
            <a:spcBef>
              <a:spcPct val="0"/>
            </a:spcBef>
            <a:spcAft>
              <a:spcPct val="35000"/>
            </a:spcAft>
            <a:buNone/>
          </a:pPr>
          <a:r>
            <a:rPr lang="en-GB" sz="2300" kern="1200">
              <a:latin typeface="Arial" panose="020B0604020202020204" pitchFamily="34" charset="0"/>
              <a:cs typeface="Arial" panose="020B0604020202020204" pitchFamily="34" charset="0"/>
            </a:rPr>
            <a:t>Consider the finished project outcome</a:t>
          </a:r>
          <a:endParaRPr lang="en-US" sz="2300" kern="1200">
            <a:latin typeface="Arial" panose="020B0604020202020204" pitchFamily="34" charset="0"/>
            <a:cs typeface="Arial" panose="020B0604020202020204" pitchFamily="34" charset="0"/>
          </a:endParaRPr>
        </a:p>
      </dsp:txBody>
      <dsp:txXfrm>
        <a:off x="1816103" y="671"/>
        <a:ext cx="4447536" cy="1572384"/>
      </dsp:txXfrm>
    </dsp:sp>
    <dsp:sp modelId="{0296D95B-E824-4F21-94DA-397C7961986E}">
      <dsp:nvSpPr>
        <dsp:cNvPr id="0" name=""/>
        <dsp:cNvSpPr/>
      </dsp:nvSpPr>
      <dsp:spPr>
        <a:xfrm>
          <a:off x="0" y="1966151"/>
          <a:ext cx="6263640" cy="1572384"/>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38C864D3-2DE9-49D8-BCD9-227EC05A3899}">
      <dsp:nvSpPr>
        <dsp:cNvPr id="0" name=""/>
        <dsp:cNvSpPr/>
      </dsp:nvSpPr>
      <dsp:spPr>
        <a:xfrm>
          <a:off x="475646" y="2319938"/>
          <a:ext cx="864811" cy="864811"/>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254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445B07A3-F380-4074-84BE-3681732113FC}">
      <dsp:nvSpPr>
        <dsp:cNvPr id="0" name=""/>
        <dsp:cNvSpPr/>
      </dsp:nvSpPr>
      <dsp:spPr>
        <a:xfrm>
          <a:off x="1816103" y="1966151"/>
          <a:ext cx="4447536" cy="157238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66411" tIns="166411" rIns="166411" bIns="166411" numCol="1" spcCol="1270" anchor="ctr" anchorCtr="0">
          <a:noAutofit/>
        </a:bodyPr>
        <a:lstStyle/>
        <a:p>
          <a:pPr marL="0" lvl="0" indent="0" algn="l" defTabSz="1022350">
            <a:lnSpc>
              <a:spcPct val="90000"/>
            </a:lnSpc>
            <a:spcBef>
              <a:spcPct val="0"/>
            </a:spcBef>
            <a:spcAft>
              <a:spcPct val="35000"/>
            </a:spcAft>
            <a:buNone/>
          </a:pPr>
          <a:r>
            <a:rPr lang="en-GB" sz="2300" kern="1200">
              <a:latin typeface="Arial" panose="020B0604020202020204" pitchFamily="34" charset="0"/>
              <a:cs typeface="Arial" panose="020B0604020202020204" pitchFamily="34" charset="0"/>
            </a:rPr>
            <a:t>Use a top-down approach to determine any activities that are required and ensure none have been missed</a:t>
          </a:r>
          <a:endParaRPr lang="en-US" sz="2300" kern="1200">
            <a:latin typeface="Arial" panose="020B0604020202020204" pitchFamily="34" charset="0"/>
            <a:cs typeface="Arial" panose="020B0604020202020204" pitchFamily="34" charset="0"/>
          </a:endParaRPr>
        </a:p>
      </dsp:txBody>
      <dsp:txXfrm>
        <a:off x="1816103" y="1966151"/>
        <a:ext cx="4447536" cy="1572384"/>
      </dsp:txXfrm>
    </dsp:sp>
    <dsp:sp modelId="{F22E893A-4CA7-4288-831A-5039DCAA5FDF}">
      <dsp:nvSpPr>
        <dsp:cNvPr id="0" name=""/>
        <dsp:cNvSpPr/>
      </dsp:nvSpPr>
      <dsp:spPr>
        <a:xfrm>
          <a:off x="0" y="3931632"/>
          <a:ext cx="6263640" cy="1572384"/>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F4BAB59D-AA2E-48DB-8113-073057BF8D4C}">
      <dsp:nvSpPr>
        <dsp:cNvPr id="0" name=""/>
        <dsp:cNvSpPr/>
      </dsp:nvSpPr>
      <dsp:spPr>
        <a:xfrm>
          <a:off x="475646" y="4285418"/>
          <a:ext cx="864811" cy="864811"/>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254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270BD4D4-FE39-4BA9-B407-36E0BDC35F34}">
      <dsp:nvSpPr>
        <dsp:cNvPr id="0" name=""/>
        <dsp:cNvSpPr/>
      </dsp:nvSpPr>
      <dsp:spPr>
        <a:xfrm>
          <a:off x="1816103" y="3931632"/>
          <a:ext cx="4447536" cy="157238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66411" tIns="166411" rIns="166411" bIns="166411" numCol="1" spcCol="1270" anchor="ctr" anchorCtr="0">
          <a:noAutofit/>
        </a:bodyPr>
        <a:lstStyle/>
        <a:p>
          <a:pPr marL="0" lvl="0" indent="0" algn="l" defTabSz="1022350">
            <a:lnSpc>
              <a:spcPct val="90000"/>
            </a:lnSpc>
            <a:spcBef>
              <a:spcPct val="0"/>
            </a:spcBef>
            <a:spcAft>
              <a:spcPct val="35000"/>
            </a:spcAft>
            <a:buNone/>
          </a:pPr>
          <a:r>
            <a:rPr lang="en-GB" sz="2300" kern="1200">
              <a:latin typeface="Arial" panose="020B0604020202020204" pitchFamily="34" charset="0"/>
              <a:cs typeface="Arial" panose="020B0604020202020204" pitchFamily="34" charset="0"/>
            </a:rPr>
            <a:t>Divide them in sub headings </a:t>
          </a:r>
          <a:endParaRPr lang="en-US" sz="2300" kern="1200">
            <a:latin typeface="Arial" panose="020B0604020202020204" pitchFamily="34" charset="0"/>
            <a:cs typeface="Arial" panose="020B0604020202020204" pitchFamily="34" charset="0"/>
          </a:endParaRPr>
        </a:p>
      </dsp:txBody>
      <dsp:txXfrm>
        <a:off x="1816103" y="3931632"/>
        <a:ext cx="4447536" cy="1572384"/>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56E7019-CED4-4D9F-954C-4C1DA215D429}">
      <dsp:nvSpPr>
        <dsp:cNvPr id="0" name=""/>
        <dsp:cNvSpPr/>
      </dsp:nvSpPr>
      <dsp:spPr>
        <a:xfrm>
          <a:off x="1333" y="110983"/>
          <a:ext cx="4682211" cy="2973204"/>
        </a:xfrm>
        <a:prstGeom prst="roundRect">
          <a:avLst>
            <a:gd name="adj" fmla="val 10000"/>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8B306F1D-4A04-4150-BF53-BE9314859B7F}">
      <dsp:nvSpPr>
        <dsp:cNvPr id="0" name=""/>
        <dsp:cNvSpPr/>
      </dsp:nvSpPr>
      <dsp:spPr>
        <a:xfrm>
          <a:off x="521579" y="605216"/>
          <a:ext cx="4682211" cy="2973204"/>
        </a:xfrm>
        <a:prstGeom prst="roundRect">
          <a:avLst>
            <a:gd name="adj" fmla="val 10000"/>
          </a:avLst>
        </a:prstGeom>
        <a:solidFill>
          <a:schemeClr val="lt1">
            <a:alpha val="90000"/>
            <a:hueOff val="0"/>
            <a:satOff val="0"/>
            <a:lumOff val="0"/>
            <a:alphaOff val="0"/>
          </a:schemeClr>
        </a:solidFill>
        <a:ln w="254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44780" tIns="144780" rIns="144780" bIns="144780" numCol="1" spcCol="1270" anchor="ctr" anchorCtr="0">
          <a:noAutofit/>
        </a:bodyPr>
        <a:lstStyle/>
        <a:p>
          <a:pPr marL="0" lvl="0" indent="0" algn="ctr" defTabSz="1689100">
            <a:lnSpc>
              <a:spcPct val="90000"/>
            </a:lnSpc>
            <a:spcBef>
              <a:spcPct val="0"/>
            </a:spcBef>
            <a:spcAft>
              <a:spcPct val="35000"/>
            </a:spcAft>
            <a:buNone/>
          </a:pPr>
          <a:r>
            <a:rPr lang="en-GB" sz="3800" b="1" kern="1200" dirty="0">
              <a:latin typeface="Arial" panose="020B0604020202020204" pitchFamily="34" charset="0"/>
              <a:cs typeface="Arial" panose="020B0604020202020204" pitchFamily="34" charset="0"/>
            </a:rPr>
            <a:t>No Gaps:</a:t>
          </a:r>
          <a:r>
            <a:rPr lang="en-GB" sz="3800" kern="1200" dirty="0">
              <a:latin typeface="Arial" panose="020B0604020202020204" pitchFamily="34" charset="0"/>
              <a:cs typeface="Arial" panose="020B0604020202020204" pitchFamily="34" charset="0"/>
            </a:rPr>
            <a:t> All work for a given task must be encompassed in its sub-tasks</a:t>
          </a:r>
          <a:endParaRPr lang="en-US" sz="3800" kern="1200" dirty="0">
            <a:latin typeface="Arial" panose="020B0604020202020204" pitchFamily="34" charset="0"/>
            <a:cs typeface="Arial" panose="020B0604020202020204" pitchFamily="34" charset="0"/>
          </a:endParaRPr>
        </a:p>
      </dsp:txBody>
      <dsp:txXfrm>
        <a:off x="608661" y="692298"/>
        <a:ext cx="4508047" cy="2799040"/>
      </dsp:txXfrm>
    </dsp:sp>
    <dsp:sp modelId="{712301E3-49E6-45BB-A091-ECE2A93B59E2}">
      <dsp:nvSpPr>
        <dsp:cNvPr id="0" name=""/>
        <dsp:cNvSpPr/>
      </dsp:nvSpPr>
      <dsp:spPr>
        <a:xfrm>
          <a:off x="5724037" y="110983"/>
          <a:ext cx="4682211" cy="2973204"/>
        </a:xfrm>
        <a:prstGeom prst="roundRect">
          <a:avLst>
            <a:gd name="adj" fmla="val 10000"/>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FEC56472-7073-4B38-BF0E-364411A06E15}">
      <dsp:nvSpPr>
        <dsp:cNvPr id="0" name=""/>
        <dsp:cNvSpPr/>
      </dsp:nvSpPr>
      <dsp:spPr>
        <a:xfrm>
          <a:off x="6244283" y="605216"/>
          <a:ext cx="4682211" cy="2973204"/>
        </a:xfrm>
        <a:prstGeom prst="roundRect">
          <a:avLst>
            <a:gd name="adj" fmla="val 10000"/>
          </a:avLst>
        </a:prstGeom>
        <a:solidFill>
          <a:schemeClr val="lt1">
            <a:alpha val="90000"/>
            <a:hueOff val="0"/>
            <a:satOff val="0"/>
            <a:lumOff val="0"/>
            <a:alphaOff val="0"/>
          </a:schemeClr>
        </a:solidFill>
        <a:ln w="254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44780" tIns="144780" rIns="144780" bIns="144780" numCol="1" spcCol="1270" anchor="ctr" anchorCtr="0">
          <a:noAutofit/>
        </a:bodyPr>
        <a:lstStyle/>
        <a:p>
          <a:pPr marL="0" lvl="0" indent="0" algn="ctr" defTabSz="1689100">
            <a:lnSpc>
              <a:spcPct val="90000"/>
            </a:lnSpc>
            <a:spcBef>
              <a:spcPct val="0"/>
            </a:spcBef>
            <a:spcAft>
              <a:spcPct val="35000"/>
            </a:spcAft>
            <a:buNone/>
          </a:pPr>
          <a:r>
            <a:rPr lang="en-GB" sz="3800" b="1" kern="1200">
              <a:latin typeface="Arial" panose="020B0604020202020204" pitchFamily="34" charset="0"/>
              <a:cs typeface="Arial" panose="020B0604020202020204" pitchFamily="34" charset="0"/>
            </a:rPr>
            <a:t>No Overlaps: </a:t>
          </a:r>
          <a:r>
            <a:rPr lang="en-GB" sz="3800" kern="1200">
              <a:latin typeface="Arial" panose="020B0604020202020204" pitchFamily="34" charset="0"/>
              <a:cs typeface="Arial" panose="020B0604020202020204" pitchFamily="34" charset="0"/>
            </a:rPr>
            <a:t>The same work should not be included in more than one sub-task. </a:t>
          </a:r>
          <a:endParaRPr lang="en-US" sz="3800" kern="1200">
            <a:latin typeface="Arial" panose="020B0604020202020204" pitchFamily="34" charset="0"/>
            <a:cs typeface="Arial" panose="020B0604020202020204" pitchFamily="34" charset="0"/>
          </a:endParaRPr>
        </a:p>
      </dsp:txBody>
      <dsp:txXfrm>
        <a:off x="6331365" y="692298"/>
        <a:ext cx="4508047" cy="2799040"/>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BB5F2E0-B9A4-4C42-A0E6-6E4E4C2AA10C}">
      <dsp:nvSpPr>
        <dsp:cNvPr id="0" name=""/>
        <dsp:cNvSpPr/>
      </dsp:nvSpPr>
      <dsp:spPr>
        <a:xfrm rot="16200000">
          <a:off x="1449511" y="-1449511"/>
          <a:ext cx="2831658" cy="5730681"/>
        </a:xfrm>
        <a:prstGeom prst="round1Rect">
          <a:avLst/>
        </a:prstGeom>
        <a:solidFill>
          <a:schemeClr val="lt1">
            <a:hueOff val="0"/>
            <a:satOff val="0"/>
            <a:lumOff val="0"/>
            <a:alphaOff val="0"/>
          </a:schemeClr>
        </a:solidFill>
        <a:ln w="25400" cap="flat" cmpd="sng" algn="ctr">
          <a:solidFill>
            <a:schemeClr val="accent1">
              <a:shade val="8000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5344" tIns="85344" rIns="85344" bIns="85344" numCol="1" spcCol="1270" anchor="ctr" anchorCtr="0">
          <a:noAutofit/>
        </a:bodyPr>
        <a:lstStyle/>
        <a:p>
          <a:pPr marL="0" lvl="0" indent="0" algn="ctr" defTabSz="533400">
            <a:lnSpc>
              <a:spcPct val="90000"/>
            </a:lnSpc>
            <a:spcBef>
              <a:spcPct val="0"/>
            </a:spcBef>
            <a:spcAft>
              <a:spcPct val="35000"/>
            </a:spcAft>
            <a:buNone/>
          </a:pPr>
          <a:endParaRPr lang="en-US" sz="1200" kern="1200" dirty="0"/>
        </a:p>
        <a:p>
          <a:pPr marL="0" lvl="0" indent="0" algn="ctr" defTabSz="533400">
            <a:lnSpc>
              <a:spcPct val="90000"/>
            </a:lnSpc>
            <a:spcBef>
              <a:spcPct val="0"/>
            </a:spcBef>
            <a:spcAft>
              <a:spcPct val="35000"/>
            </a:spcAft>
            <a:buNone/>
          </a:pPr>
          <a:endParaRPr lang="en-US" sz="1200" kern="1200" dirty="0"/>
        </a:p>
        <a:p>
          <a:pPr marL="0" lvl="0" indent="0" algn="ctr" defTabSz="533400">
            <a:lnSpc>
              <a:spcPct val="90000"/>
            </a:lnSpc>
            <a:spcBef>
              <a:spcPct val="0"/>
            </a:spcBef>
            <a:spcAft>
              <a:spcPct val="35000"/>
            </a:spcAft>
            <a:buNone/>
          </a:pPr>
          <a:endParaRPr lang="en-US" sz="1200" kern="1200" dirty="0"/>
        </a:p>
        <a:p>
          <a:pPr marL="0" lvl="0" indent="0" algn="ctr" defTabSz="533400">
            <a:lnSpc>
              <a:spcPct val="90000"/>
            </a:lnSpc>
            <a:spcBef>
              <a:spcPct val="0"/>
            </a:spcBef>
            <a:spcAft>
              <a:spcPct val="35000"/>
            </a:spcAft>
            <a:buNone/>
          </a:pPr>
          <a:r>
            <a:rPr lang="en-US" sz="1200" b="1" kern="1200" dirty="0"/>
            <a:t>Purpose</a:t>
          </a:r>
        </a:p>
        <a:p>
          <a:pPr marL="0" lvl="0" indent="0" algn="ctr" defTabSz="533400">
            <a:lnSpc>
              <a:spcPct val="90000"/>
            </a:lnSpc>
            <a:spcBef>
              <a:spcPct val="0"/>
            </a:spcBef>
            <a:spcAft>
              <a:spcPct val="35000"/>
            </a:spcAft>
            <a:buNone/>
          </a:pPr>
          <a:r>
            <a:rPr lang="en-US" sz="1200" b="1" kern="1200" dirty="0"/>
            <a:t>Aims / Objectives</a:t>
          </a:r>
        </a:p>
        <a:p>
          <a:pPr marL="0" lvl="0" indent="0" algn="ctr" defTabSz="533400">
            <a:lnSpc>
              <a:spcPct val="90000"/>
            </a:lnSpc>
            <a:spcBef>
              <a:spcPct val="0"/>
            </a:spcBef>
            <a:spcAft>
              <a:spcPct val="35000"/>
            </a:spcAft>
            <a:buNone/>
          </a:pPr>
          <a:r>
            <a:rPr lang="en-GB" sz="1200" kern="1200" dirty="0">
              <a:solidFill>
                <a:srgbClr val="FF0000"/>
              </a:solidFill>
            </a:rPr>
            <a:t>(why this project being done</a:t>
          </a:r>
          <a:endParaRPr lang="en-US" sz="1200" kern="1200" dirty="0">
            <a:solidFill>
              <a:srgbClr val="FF0000"/>
            </a:solidFill>
          </a:endParaRPr>
        </a:p>
        <a:p>
          <a:pPr marL="0" lvl="0" indent="0" algn="ctr" defTabSz="533400">
            <a:lnSpc>
              <a:spcPct val="90000"/>
            </a:lnSpc>
            <a:spcBef>
              <a:spcPct val="0"/>
            </a:spcBef>
            <a:spcAft>
              <a:spcPct val="35000"/>
            </a:spcAft>
            <a:buNone/>
          </a:pPr>
          <a:r>
            <a:rPr lang="en-US" sz="1200" kern="1200" dirty="0">
              <a:solidFill>
                <a:srgbClr val="FF0000"/>
              </a:solidFill>
            </a:rPr>
            <a:t>What is the result)</a:t>
          </a:r>
        </a:p>
        <a:p>
          <a:pPr marL="0" lvl="0" indent="0" algn="l" defTabSz="533400">
            <a:lnSpc>
              <a:spcPct val="90000"/>
            </a:lnSpc>
            <a:spcBef>
              <a:spcPct val="0"/>
            </a:spcBef>
            <a:spcAft>
              <a:spcPct val="35000"/>
            </a:spcAft>
            <a:buNone/>
          </a:pPr>
          <a:endParaRPr lang="en-US" sz="1200" kern="1200" dirty="0"/>
        </a:p>
        <a:p>
          <a:pPr marL="0" lvl="0" indent="0" algn="l" defTabSz="533400">
            <a:lnSpc>
              <a:spcPct val="90000"/>
            </a:lnSpc>
            <a:spcBef>
              <a:spcPct val="0"/>
            </a:spcBef>
            <a:spcAft>
              <a:spcPct val="35000"/>
            </a:spcAft>
            <a:buNone/>
          </a:pPr>
          <a:r>
            <a:rPr lang="en-GB" sz="1200" kern="1200" dirty="0"/>
            <a:t>Aim: To continue teaching and learning opportunities for Skills students</a:t>
          </a:r>
          <a:endParaRPr lang="en-US" sz="1200" kern="1200" dirty="0"/>
        </a:p>
        <a:p>
          <a:pPr marL="0" lvl="0" indent="0" algn="l" defTabSz="533400">
            <a:lnSpc>
              <a:spcPct val="90000"/>
            </a:lnSpc>
            <a:spcBef>
              <a:spcPct val="0"/>
            </a:spcBef>
            <a:spcAft>
              <a:spcPct val="35000"/>
            </a:spcAft>
            <a:buNone/>
          </a:pPr>
          <a:r>
            <a:rPr lang="en-US" sz="1200" kern="1200" dirty="0"/>
            <a:t>Objectives: </a:t>
          </a:r>
        </a:p>
        <a:p>
          <a:pPr marL="0" lvl="0" indent="0" algn="l" defTabSz="533400">
            <a:lnSpc>
              <a:spcPct val="90000"/>
            </a:lnSpc>
            <a:spcBef>
              <a:spcPct val="0"/>
            </a:spcBef>
            <a:spcAft>
              <a:spcPct val="35000"/>
            </a:spcAft>
            <a:buNone/>
          </a:pPr>
          <a:r>
            <a:rPr lang="en-US" sz="1200" kern="1200" dirty="0"/>
            <a:t>Setting online teaching for skills students </a:t>
          </a:r>
        </a:p>
        <a:p>
          <a:pPr marL="0" lvl="0" indent="0" algn="l" defTabSz="533400">
            <a:lnSpc>
              <a:spcPct val="90000"/>
            </a:lnSpc>
            <a:spcBef>
              <a:spcPct val="0"/>
            </a:spcBef>
            <a:spcAft>
              <a:spcPct val="35000"/>
            </a:spcAft>
            <a:buNone/>
          </a:pPr>
          <a:r>
            <a:rPr lang="en-GB" sz="1200" kern="1200" dirty="0"/>
            <a:t>Keep staff and students safe by setting up timetables </a:t>
          </a:r>
          <a:endParaRPr lang="en-US" sz="1200" kern="1200" dirty="0"/>
        </a:p>
        <a:p>
          <a:pPr marL="0" lvl="0" indent="0" algn="l" defTabSz="533400">
            <a:lnSpc>
              <a:spcPct val="90000"/>
            </a:lnSpc>
            <a:spcBef>
              <a:spcPct val="0"/>
            </a:spcBef>
            <a:spcAft>
              <a:spcPct val="35000"/>
            </a:spcAft>
            <a:buNone/>
          </a:pPr>
          <a:endParaRPr lang="en-US" sz="1200" kern="1200" dirty="0"/>
        </a:p>
      </dsp:txBody>
      <dsp:txXfrm rot="5400000">
        <a:off x="-1" y="1"/>
        <a:ext cx="5730681" cy="2123743"/>
      </dsp:txXfrm>
    </dsp:sp>
    <dsp:sp modelId="{AAC12F6C-5675-4ABF-AE85-0BF74411A66F}">
      <dsp:nvSpPr>
        <dsp:cNvPr id="0" name=""/>
        <dsp:cNvSpPr/>
      </dsp:nvSpPr>
      <dsp:spPr>
        <a:xfrm>
          <a:off x="5730681" y="0"/>
          <a:ext cx="5730681" cy="2831658"/>
        </a:xfrm>
        <a:prstGeom prst="round1Rect">
          <a:avLst/>
        </a:prstGeom>
        <a:solidFill>
          <a:schemeClr val="lt1">
            <a:hueOff val="0"/>
            <a:satOff val="0"/>
            <a:lumOff val="0"/>
            <a:alphaOff val="0"/>
          </a:schemeClr>
        </a:solidFill>
        <a:ln w="25400" cap="flat" cmpd="sng" algn="ctr">
          <a:solidFill>
            <a:schemeClr val="accent1">
              <a:shade val="8000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5344" tIns="85344" rIns="85344" bIns="85344" numCol="1" spcCol="1270" anchor="ctr" anchorCtr="0">
          <a:noAutofit/>
        </a:bodyPr>
        <a:lstStyle/>
        <a:p>
          <a:pPr marL="0" lvl="0" indent="0" algn="ctr" defTabSz="533400">
            <a:lnSpc>
              <a:spcPct val="90000"/>
            </a:lnSpc>
            <a:spcBef>
              <a:spcPct val="0"/>
            </a:spcBef>
            <a:spcAft>
              <a:spcPct val="35000"/>
            </a:spcAft>
            <a:buNone/>
          </a:pPr>
          <a:endParaRPr lang="en-GB" sz="1200" kern="1200" dirty="0"/>
        </a:p>
        <a:p>
          <a:pPr marL="0" lvl="0" indent="0" algn="ctr" defTabSz="533400">
            <a:lnSpc>
              <a:spcPct val="90000"/>
            </a:lnSpc>
            <a:spcBef>
              <a:spcPct val="0"/>
            </a:spcBef>
            <a:spcAft>
              <a:spcPct val="35000"/>
            </a:spcAft>
            <a:buNone/>
          </a:pPr>
          <a:endParaRPr lang="en-GB" sz="1200" kern="1200" dirty="0"/>
        </a:p>
        <a:p>
          <a:pPr marL="0" lvl="0" indent="0" algn="ctr" defTabSz="533400">
            <a:lnSpc>
              <a:spcPct val="90000"/>
            </a:lnSpc>
            <a:spcBef>
              <a:spcPct val="0"/>
            </a:spcBef>
            <a:spcAft>
              <a:spcPct val="35000"/>
            </a:spcAft>
            <a:buNone/>
          </a:pPr>
          <a:endParaRPr lang="en-GB" sz="1200" kern="1200" dirty="0"/>
        </a:p>
        <a:p>
          <a:pPr marL="0" lvl="0" indent="0" algn="ctr" defTabSz="533400">
            <a:lnSpc>
              <a:spcPct val="90000"/>
            </a:lnSpc>
            <a:spcBef>
              <a:spcPct val="0"/>
            </a:spcBef>
            <a:spcAft>
              <a:spcPct val="35000"/>
            </a:spcAft>
            <a:buNone/>
          </a:pPr>
          <a:r>
            <a:rPr lang="en-GB" sz="1200" b="1" kern="1200" dirty="0"/>
            <a:t>Stakeholders/ Audience </a:t>
          </a:r>
          <a:r>
            <a:rPr lang="en-GB" sz="1200" kern="1200" dirty="0"/>
            <a:t>(Internal/ External/ Primary/ secondary/ Drivers/ Supporters/ Observers)))</a:t>
          </a:r>
        </a:p>
        <a:p>
          <a:pPr marL="0" lvl="0" indent="0" algn="ctr" defTabSz="533400">
            <a:lnSpc>
              <a:spcPct val="90000"/>
            </a:lnSpc>
            <a:spcBef>
              <a:spcPct val="0"/>
            </a:spcBef>
            <a:spcAft>
              <a:spcPct val="35000"/>
            </a:spcAft>
            <a:buNone/>
          </a:pPr>
          <a:r>
            <a:rPr lang="en-GB" sz="1200" kern="1200" dirty="0"/>
            <a:t> (</a:t>
          </a:r>
          <a:r>
            <a:rPr lang="en-GB" sz="1200" kern="1200" dirty="0">
              <a:solidFill>
                <a:srgbClr val="FF0000"/>
              </a:solidFill>
            </a:rPr>
            <a:t>Who is it for/ who will benefit/ effected/ involved)</a:t>
          </a:r>
        </a:p>
        <a:p>
          <a:pPr marL="0" lvl="0" indent="0" algn="ctr" defTabSz="533400">
            <a:lnSpc>
              <a:spcPct val="90000"/>
            </a:lnSpc>
            <a:spcBef>
              <a:spcPct val="0"/>
            </a:spcBef>
            <a:spcAft>
              <a:spcPct val="35000"/>
            </a:spcAft>
            <a:buNone/>
          </a:pPr>
          <a:endParaRPr lang="en-GB" sz="1200" kern="1200" dirty="0"/>
        </a:p>
        <a:p>
          <a:pPr marL="0" lvl="0" indent="0" algn="r" defTabSz="533400">
            <a:lnSpc>
              <a:spcPct val="90000"/>
            </a:lnSpc>
            <a:spcBef>
              <a:spcPct val="0"/>
            </a:spcBef>
            <a:spcAft>
              <a:spcPct val="35000"/>
            </a:spcAft>
            <a:buNone/>
          </a:pPr>
          <a:r>
            <a:rPr lang="en-GB" sz="1200" kern="1200" dirty="0"/>
            <a:t> Staff (lectures, admin, canteen, support, HR) (</a:t>
          </a:r>
          <a:r>
            <a:rPr lang="en-GB" sz="1200" i="1" kern="1200" dirty="0"/>
            <a:t>Drivers</a:t>
          </a:r>
          <a:r>
            <a:rPr lang="en-GB" sz="1200" kern="1200" dirty="0"/>
            <a:t>)</a:t>
          </a:r>
        </a:p>
        <a:p>
          <a:pPr marL="0" lvl="0" indent="0" algn="r" defTabSz="533400">
            <a:lnSpc>
              <a:spcPct val="90000"/>
            </a:lnSpc>
            <a:spcBef>
              <a:spcPct val="0"/>
            </a:spcBef>
            <a:spcAft>
              <a:spcPct val="35000"/>
            </a:spcAft>
            <a:buNone/>
          </a:pPr>
          <a:r>
            <a:rPr lang="en-GB" sz="1200" kern="1200" dirty="0"/>
            <a:t> Students (</a:t>
          </a:r>
          <a:r>
            <a:rPr lang="en-GB" sz="1200" i="1" kern="1200" dirty="0"/>
            <a:t>Drivers</a:t>
          </a:r>
          <a:r>
            <a:rPr lang="en-GB" sz="1200" kern="1200" dirty="0"/>
            <a:t>)</a:t>
          </a:r>
        </a:p>
        <a:p>
          <a:pPr marL="0" lvl="0" indent="0" algn="r" defTabSz="533400">
            <a:lnSpc>
              <a:spcPct val="90000"/>
            </a:lnSpc>
            <a:spcBef>
              <a:spcPct val="0"/>
            </a:spcBef>
            <a:spcAft>
              <a:spcPct val="35000"/>
            </a:spcAft>
            <a:buNone/>
          </a:pPr>
          <a:r>
            <a:rPr lang="en-GB" sz="1200" kern="1200" dirty="0"/>
            <a:t> Management/ Trustees (</a:t>
          </a:r>
          <a:r>
            <a:rPr lang="en-GB" sz="1200" i="1" kern="1200" dirty="0"/>
            <a:t>Drivers</a:t>
          </a:r>
          <a:r>
            <a:rPr lang="en-GB" sz="1200" kern="1200" dirty="0"/>
            <a:t>/ </a:t>
          </a:r>
          <a:r>
            <a:rPr lang="en-GB" sz="1200" i="1" kern="1200" dirty="0"/>
            <a:t>Supporters</a:t>
          </a:r>
          <a:r>
            <a:rPr lang="en-GB" sz="1200" kern="1200" dirty="0"/>
            <a:t>)</a:t>
          </a:r>
        </a:p>
        <a:p>
          <a:pPr marL="0" lvl="0" indent="0" algn="r" defTabSz="533400">
            <a:lnSpc>
              <a:spcPct val="90000"/>
            </a:lnSpc>
            <a:spcBef>
              <a:spcPct val="0"/>
            </a:spcBef>
            <a:spcAft>
              <a:spcPct val="35000"/>
            </a:spcAft>
            <a:buNone/>
          </a:pPr>
          <a:r>
            <a:rPr lang="en-GB" sz="1200" kern="1200" dirty="0"/>
            <a:t> Suppliers (</a:t>
          </a:r>
          <a:r>
            <a:rPr lang="en-GB" sz="1200" i="1" kern="1200" dirty="0"/>
            <a:t>external</a:t>
          </a:r>
          <a:r>
            <a:rPr lang="en-GB" sz="1200" kern="1200" dirty="0"/>
            <a:t>) (</a:t>
          </a:r>
          <a:r>
            <a:rPr lang="en-GB" sz="1200" i="1" kern="1200" dirty="0"/>
            <a:t>supporters</a:t>
          </a:r>
          <a:r>
            <a:rPr lang="en-GB" sz="1200" kern="1200" dirty="0"/>
            <a:t>)</a:t>
          </a:r>
        </a:p>
        <a:p>
          <a:pPr marL="0" lvl="0" indent="0" algn="r" defTabSz="533400">
            <a:lnSpc>
              <a:spcPct val="90000"/>
            </a:lnSpc>
            <a:spcBef>
              <a:spcPct val="0"/>
            </a:spcBef>
            <a:spcAft>
              <a:spcPct val="35000"/>
            </a:spcAft>
            <a:buNone/>
          </a:pPr>
          <a:r>
            <a:rPr lang="en-GB" sz="1200" kern="1200" dirty="0"/>
            <a:t> Students finance (external) (</a:t>
          </a:r>
          <a:r>
            <a:rPr lang="en-GB" sz="1200" i="1" kern="1200" dirty="0"/>
            <a:t>Supporters</a:t>
          </a:r>
          <a:r>
            <a:rPr lang="en-GB" sz="1200" kern="1200" dirty="0"/>
            <a:t>)/ </a:t>
          </a:r>
          <a:r>
            <a:rPr lang="en-GB" sz="1200" i="1" kern="1200" dirty="0"/>
            <a:t>Observer</a:t>
          </a:r>
        </a:p>
        <a:p>
          <a:pPr marL="0" lvl="0" indent="0" algn="r" defTabSz="533400">
            <a:lnSpc>
              <a:spcPct val="90000"/>
            </a:lnSpc>
            <a:spcBef>
              <a:spcPct val="0"/>
            </a:spcBef>
            <a:spcAft>
              <a:spcPct val="35000"/>
            </a:spcAft>
            <a:buNone/>
          </a:pPr>
          <a:r>
            <a:rPr lang="en-GB" sz="1200" kern="1200" dirty="0"/>
            <a:t> Government (</a:t>
          </a:r>
          <a:r>
            <a:rPr lang="en-GB" sz="1200" i="1" kern="1200" dirty="0"/>
            <a:t>external</a:t>
          </a:r>
          <a:r>
            <a:rPr lang="en-GB" sz="1200" kern="1200" dirty="0"/>
            <a:t>)</a:t>
          </a:r>
        </a:p>
        <a:p>
          <a:pPr marL="0" lvl="0" indent="0" algn="r" defTabSz="533400">
            <a:lnSpc>
              <a:spcPct val="90000"/>
            </a:lnSpc>
            <a:spcBef>
              <a:spcPct val="0"/>
            </a:spcBef>
            <a:spcAft>
              <a:spcPct val="35000"/>
            </a:spcAft>
            <a:buNone/>
          </a:pPr>
          <a:r>
            <a:rPr lang="en-GB" sz="1200" kern="1200" dirty="0"/>
            <a:t> Students families (external) Observers</a:t>
          </a:r>
        </a:p>
        <a:p>
          <a:pPr marL="0" lvl="0" indent="0" algn="r" defTabSz="533400">
            <a:lnSpc>
              <a:spcPct val="90000"/>
            </a:lnSpc>
            <a:spcBef>
              <a:spcPct val="0"/>
            </a:spcBef>
            <a:spcAft>
              <a:spcPct val="35000"/>
            </a:spcAft>
            <a:buNone/>
          </a:pPr>
          <a:r>
            <a:rPr lang="en-GB" sz="1200" kern="1200" dirty="0"/>
            <a:t> UCAS </a:t>
          </a:r>
          <a:endParaRPr lang="en-US" sz="1200" kern="1200" dirty="0"/>
        </a:p>
      </dsp:txBody>
      <dsp:txXfrm>
        <a:off x="5730681" y="0"/>
        <a:ext cx="5730681" cy="2123743"/>
      </dsp:txXfrm>
    </dsp:sp>
    <dsp:sp modelId="{2BADC536-B3C3-4D96-A177-25DD35DBB293}">
      <dsp:nvSpPr>
        <dsp:cNvPr id="0" name=""/>
        <dsp:cNvSpPr/>
      </dsp:nvSpPr>
      <dsp:spPr>
        <a:xfrm rot="10800000">
          <a:off x="0" y="2831658"/>
          <a:ext cx="5730681" cy="2831658"/>
        </a:xfrm>
        <a:prstGeom prst="round1Rect">
          <a:avLst/>
        </a:prstGeom>
        <a:solidFill>
          <a:schemeClr val="lt1">
            <a:hueOff val="0"/>
            <a:satOff val="0"/>
            <a:lumOff val="0"/>
            <a:alphaOff val="0"/>
          </a:schemeClr>
        </a:solidFill>
        <a:ln w="25400" cap="flat" cmpd="sng" algn="ctr">
          <a:solidFill>
            <a:schemeClr val="accent1">
              <a:shade val="8000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5344" tIns="85344" rIns="85344" bIns="85344" numCol="1" spcCol="1270" anchor="ctr" anchorCtr="0">
          <a:noAutofit/>
        </a:bodyPr>
        <a:lstStyle/>
        <a:p>
          <a:pPr marL="0" lvl="0" indent="0" algn="ctr" defTabSz="533400">
            <a:lnSpc>
              <a:spcPct val="90000"/>
            </a:lnSpc>
            <a:spcBef>
              <a:spcPct val="0"/>
            </a:spcBef>
            <a:spcAft>
              <a:spcPct val="35000"/>
            </a:spcAft>
            <a:buNone/>
          </a:pPr>
          <a:r>
            <a:rPr lang="en-US" sz="1200" b="1" kern="1200" dirty="0"/>
            <a:t>Desired/ CSF </a:t>
          </a:r>
          <a:r>
            <a:rPr lang="en-GB" sz="1200" b="1" kern="1200" dirty="0"/>
            <a:t>Desired/ CSF</a:t>
          </a:r>
        </a:p>
        <a:p>
          <a:pPr marL="0" lvl="0" indent="0" algn="ctr" defTabSz="533400">
            <a:lnSpc>
              <a:spcPct val="90000"/>
            </a:lnSpc>
            <a:spcBef>
              <a:spcPct val="0"/>
            </a:spcBef>
            <a:spcAft>
              <a:spcPct val="35000"/>
            </a:spcAft>
            <a:buNone/>
          </a:pPr>
          <a:r>
            <a:rPr lang="en-GB" sz="1200" b="0" kern="1200" dirty="0">
              <a:solidFill>
                <a:srgbClr val="FF0000"/>
              </a:solidFill>
            </a:rPr>
            <a:t>(Linked to Goals</a:t>
          </a:r>
        </a:p>
        <a:p>
          <a:pPr marL="0" lvl="0" indent="0" algn="ctr" defTabSz="533400">
            <a:lnSpc>
              <a:spcPct val="90000"/>
            </a:lnSpc>
            <a:spcBef>
              <a:spcPct val="0"/>
            </a:spcBef>
            <a:spcAft>
              <a:spcPct val="35000"/>
            </a:spcAft>
            <a:buNone/>
          </a:pPr>
          <a:r>
            <a:rPr lang="en-GB" sz="1200" b="0" kern="1200" dirty="0">
              <a:solidFill>
                <a:srgbClr val="FF0000"/>
              </a:solidFill>
            </a:rPr>
            <a:t>What will make it successful – Measurable/ unmeasurable)</a:t>
          </a:r>
        </a:p>
        <a:p>
          <a:pPr marL="0" lvl="0" indent="0" algn="ctr" defTabSz="533400">
            <a:lnSpc>
              <a:spcPct val="90000"/>
            </a:lnSpc>
            <a:spcBef>
              <a:spcPct val="0"/>
            </a:spcBef>
            <a:spcAft>
              <a:spcPct val="35000"/>
            </a:spcAft>
            <a:buNone/>
          </a:pPr>
          <a:endParaRPr lang="en-GB" sz="1200" kern="1200" dirty="0"/>
        </a:p>
        <a:p>
          <a:pPr marL="0" lvl="0" indent="0" algn="l" defTabSz="533400">
            <a:lnSpc>
              <a:spcPct val="90000"/>
            </a:lnSpc>
            <a:spcBef>
              <a:spcPct val="0"/>
            </a:spcBef>
            <a:spcAft>
              <a:spcPct val="35000"/>
            </a:spcAft>
            <a:buNone/>
          </a:pPr>
          <a:r>
            <a:rPr lang="en-GB" sz="1200" kern="1200" dirty="0"/>
            <a:t>Getting 145 skills students to successfully complete the modules (measurable)</a:t>
          </a:r>
        </a:p>
        <a:p>
          <a:pPr marL="0" lvl="0" indent="0" algn="l" defTabSz="533400">
            <a:lnSpc>
              <a:spcPct val="90000"/>
            </a:lnSpc>
            <a:spcBef>
              <a:spcPct val="0"/>
            </a:spcBef>
            <a:spcAft>
              <a:spcPct val="35000"/>
            </a:spcAft>
            <a:buNone/>
          </a:pPr>
          <a:r>
            <a:rPr lang="en-GB" sz="1200" kern="1200" dirty="0"/>
            <a:t>Provide weekly online classes (measurable- registers)</a:t>
          </a:r>
        </a:p>
        <a:p>
          <a:pPr marL="0" lvl="0" indent="0" algn="l" defTabSz="533400">
            <a:lnSpc>
              <a:spcPct val="90000"/>
            </a:lnSpc>
            <a:spcBef>
              <a:spcPct val="0"/>
            </a:spcBef>
            <a:spcAft>
              <a:spcPct val="35000"/>
            </a:spcAft>
            <a:buNone/>
          </a:pPr>
          <a:r>
            <a:rPr lang="en-GB" sz="1200" kern="1200" dirty="0"/>
            <a:t>Able to access online support where necessary </a:t>
          </a:r>
          <a:endParaRPr lang="en-US" sz="1200" kern="1200" dirty="0"/>
        </a:p>
      </dsp:txBody>
      <dsp:txXfrm rot="10800000">
        <a:off x="0" y="3539572"/>
        <a:ext cx="5730681" cy="2123743"/>
      </dsp:txXfrm>
    </dsp:sp>
    <dsp:sp modelId="{249FF0CA-C984-4909-9BF7-D6A4A9C7486F}">
      <dsp:nvSpPr>
        <dsp:cNvPr id="0" name=""/>
        <dsp:cNvSpPr/>
      </dsp:nvSpPr>
      <dsp:spPr>
        <a:xfrm rot="5400000">
          <a:off x="7180193" y="1382146"/>
          <a:ext cx="2831658" cy="5730681"/>
        </a:xfrm>
        <a:prstGeom prst="round1Rect">
          <a:avLst/>
        </a:prstGeom>
        <a:solidFill>
          <a:schemeClr val="lt1">
            <a:hueOff val="0"/>
            <a:satOff val="0"/>
            <a:lumOff val="0"/>
            <a:alphaOff val="0"/>
          </a:schemeClr>
        </a:solidFill>
        <a:ln w="25400" cap="flat" cmpd="sng" algn="ctr">
          <a:solidFill>
            <a:schemeClr val="accent1">
              <a:shade val="8000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5344" tIns="85344" rIns="85344" bIns="85344" numCol="1" spcCol="1270" anchor="ctr" anchorCtr="0">
          <a:noAutofit/>
        </a:bodyPr>
        <a:lstStyle/>
        <a:p>
          <a:pPr marL="0" lvl="0" indent="0" algn="ctr" defTabSz="533400">
            <a:lnSpc>
              <a:spcPct val="90000"/>
            </a:lnSpc>
            <a:spcBef>
              <a:spcPct val="0"/>
            </a:spcBef>
            <a:spcAft>
              <a:spcPct val="35000"/>
            </a:spcAft>
            <a:buNone/>
          </a:pPr>
          <a:r>
            <a:rPr lang="en-GB" sz="1200" b="1" kern="1200" dirty="0"/>
            <a:t>Measure of success</a:t>
          </a:r>
        </a:p>
        <a:p>
          <a:pPr marL="0" lvl="0" indent="0" algn="ctr" defTabSz="533400">
            <a:lnSpc>
              <a:spcPct val="90000"/>
            </a:lnSpc>
            <a:spcBef>
              <a:spcPct val="0"/>
            </a:spcBef>
            <a:spcAft>
              <a:spcPct val="35000"/>
            </a:spcAft>
            <a:buNone/>
          </a:pPr>
          <a:r>
            <a:rPr lang="en-GB" sz="1200" kern="1200" dirty="0"/>
            <a:t>(</a:t>
          </a:r>
          <a:r>
            <a:rPr lang="en-GB" sz="1200" kern="1200" dirty="0">
              <a:solidFill>
                <a:srgbClr val="FF0000"/>
              </a:solidFill>
            </a:rPr>
            <a:t>criterion of success/ when its finished what can be measured, how do I measure success – qualitative/ quantitative)</a:t>
          </a:r>
        </a:p>
        <a:p>
          <a:pPr marL="0" lvl="0" indent="0" algn="ctr" defTabSz="533400">
            <a:lnSpc>
              <a:spcPct val="90000"/>
            </a:lnSpc>
            <a:spcBef>
              <a:spcPct val="0"/>
            </a:spcBef>
            <a:spcAft>
              <a:spcPct val="35000"/>
            </a:spcAft>
            <a:buNone/>
          </a:pPr>
          <a:endParaRPr lang="en-GB" sz="1200" kern="1200" dirty="0"/>
        </a:p>
        <a:p>
          <a:pPr marL="0" lvl="0" indent="0" algn="ctr" defTabSz="533400">
            <a:lnSpc>
              <a:spcPct val="90000"/>
            </a:lnSpc>
            <a:spcBef>
              <a:spcPct val="0"/>
            </a:spcBef>
            <a:spcAft>
              <a:spcPct val="35000"/>
            </a:spcAft>
            <a:buNone/>
          </a:pPr>
          <a:r>
            <a:rPr lang="en-GB" sz="1200" kern="1200" dirty="0"/>
            <a:t>145 students pass the modules X and Y (or at least the same number of students passing as they would if they were on face to face teaching) (</a:t>
          </a:r>
          <a:r>
            <a:rPr lang="en-GB" sz="1200" i="1" kern="1200" dirty="0"/>
            <a:t>Quantitative</a:t>
          </a:r>
          <a:r>
            <a:rPr lang="en-GB" sz="1200" kern="1200" dirty="0"/>
            <a:t>)</a:t>
          </a:r>
        </a:p>
        <a:p>
          <a:pPr marL="0" lvl="0" indent="0" algn="ctr" defTabSz="533400">
            <a:lnSpc>
              <a:spcPct val="90000"/>
            </a:lnSpc>
            <a:spcBef>
              <a:spcPct val="0"/>
            </a:spcBef>
            <a:spcAft>
              <a:spcPct val="35000"/>
            </a:spcAft>
            <a:buNone/>
          </a:pPr>
          <a:r>
            <a:rPr lang="en-GB" sz="1200" kern="1200" dirty="0"/>
            <a:t>Receiving positive feedback from students </a:t>
          </a:r>
          <a:r>
            <a:rPr lang="en-GB" sz="1200" i="1" kern="1200" dirty="0"/>
            <a:t>(qualitative)</a:t>
          </a:r>
        </a:p>
        <a:p>
          <a:pPr marL="0" lvl="0" indent="0" algn="ctr" defTabSz="533400">
            <a:lnSpc>
              <a:spcPct val="90000"/>
            </a:lnSpc>
            <a:spcBef>
              <a:spcPct val="0"/>
            </a:spcBef>
            <a:spcAft>
              <a:spcPct val="35000"/>
            </a:spcAft>
            <a:buNone/>
          </a:pPr>
          <a:r>
            <a:rPr lang="en-GB" sz="1200" kern="1200" dirty="0"/>
            <a:t>Number of students applying to further level</a:t>
          </a:r>
          <a:endParaRPr lang="en-US" sz="1200" kern="1200" dirty="0"/>
        </a:p>
      </dsp:txBody>
      <dsp:txXfrm rot="-5400000">
        <a:off x="5730681" y="3539572"/>
        <a:ext cx="5730681" cy="2123743"/>
      </dsp:txXfrm>
    </dsp:sp>
    <dsp:sp modelId="{0642DEE4-24F5-4C10-A429-EFFFA1958CCD}">
      <dsp:nvSpPr>
        <dsp:cNvPr id="0" name=""/>
        <dsp:cNvSpPr/>
      </dsp:nvSpPr>
      <dsp:spPr>
        <a:xfrm>
          <a:off x="4011477" y="2123743"/>
          <a:ext cx="3438408" cy="1415829"/>
        </a:xfrm>
        <a:prstGeom prst="roundRect">
          <a:avLst/>
        </a:prstGeom>
        <a:solidFill>
          <a:schemeClr val="bg1"/>
        </a:solidFill>
        <a:ln w="25400" cap="flat" cmpd="sng" algn="ctr">
          <a:noFill/>
          <a:prstDash val="solid"/>
        </a:ln>
        <a:effectLst/>
      </dsp:spPr>
      <dsp:style>
        <a:lnRef idx="2">
          <a:scrgbClr r="0" g="0" b="0"/>
        </a:lnRef>
        <a:fillRef idx="1">
          <a:scrgbClr r="0" g="0" b="0"/>
        </a:fillRef>
        <a:effectRef idx="0">
          <a:scrgbClr r="0" g="0" b="0"/>
        </a:effectRef>
        <a:fontRef idx="minor"/>
      </dsp:style>
      <dsp:txBody>
        <a:bodyPr spcFirstLastPara="0" vert="horz" wrap="square" lIns="45720" tIns="45720" rIns="45720" bIns="45720" numCol="1" spcCol="1270" anchor="ctr" anchorCtr="0">
          <a:noAutofit/>
        </a:bodyPr>
        <a:lstStyle/>
        <a:p>
          <a:pPr marL="0" lvl="0" indent="0" algn="ctr" defTabSz="533400">
            <a:lnSpc>
              <a:spcPct val="90000"/>
            </a:lnSpc>
            <a:spcBef>
              <a:spcPct val="0"/>
            </a:spcBef>
            <a:spcAft>
              <a:spcPct val="35000"/>
            </a:spcAft>
            <a:buNone/>
          </a:pPr>
          <a:endParaRPr lang="en-US" sz="1200" kern="1200" dirty="0"/>
        </a:p>
      </dsp:txBody>
      <dsp:txXfrm>
        <a:off x="4080592" y="2192858"/>
        <a:ext cx="3300178" cy="1277599"/>
      </dsp:txXfrm>
    </dsp:sp>
  </dsp:spTree>
</dsp:drawing>
</file>

<file path=ppt/diagrams/drawing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CF73C1C-0148-4F49-BB7D-243DE3D9CDC6}">
      <dsp:nvSpPr>
        <dsp:cNvPr id="0" name=""/>
        <dsp:cNvSpPr/>
      </dsp:nvSpPr>
      <dsp:spPr>
        <a:xfrm>
          <a:off x="5173214" y="2055891"/>
          <a:ext cx="91440" cy="382749"/>
        </a:xfrm>
        <a:custGeom>
          <a:avLst/>
          <a:gdLst/>
          <a:ahLst/>
          <a:cxnLst/>
          <a:rect l="0" t="0" r="0" b="0"/>
          <a:pathLst>
            <a:path>
              <a:moveTo>
                <a:pt x="45720" y="0"/>
              </a:moveTo>
              <a:lnTo>
                <a:pt x="45720" y="382749"/>
              </a:lnTo>
            </a:path>
          </a:pathLst>
        </a:custGeom>
        <a:noFill/>
        <a:ln w="25400" cap="flat" cmpd="sng" algn="ctr">
          <a:solidFill>
            <a:schemeClr val="accent1">
              <a:shade val="8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080ACDB4-F0F8-41C1-9A7B-A25457027916}">
      <dsp:nvSpPr>
        <dsp:cNvPr id="0" name=""/>
        <dsp:cNvSpPr/>
      </dsp:nvSpPr>
      <dsp:spPr>
        <a:xfrm>
          <a:off x="4012562" y="837455"/>
          <a:ext cx="1206372" cy="382749"/>
        </a:xfrm>
        <a:custGeom>
          <a:avLst/>
          <a:gdLst/>
          <a:ahLst/>
          <a:cxnLst/>
          <a:rect l="0" t="0" r="0" b="0"/>
          <a:pathLst>
            <a:path>
              <a:moveTo>
                <a:pt x="0" y="0"/>
              </a:moveTo>
              <a:lnTo>
                <a:pt x="0" y="260832"/>
              </a:lnTo>
              <a:lnTo>
                <a:pt x="1206372" y="260832"/>
              </a:lnTo>
              <a:lnTo>
                <a:pt x="1206372" y="382749"/>
              </a:lnTo>
            </a:path>
          </a:pathLst>
        </a:custGeom>
        <a:noFill/>
        <a:ln w="25400" cap="flat" cmpd="sng" algn="ctr">
          <a:solidFill>
            <a:schemeClr val="accent1">
              <a:shade val="6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2F44B216-38E0-413B-9543-BF2170FFEEDE}">
      <dsp:nvSpPr>
        <dsp:cNvPr id="0" name=""/>
        <dsp:cNvSpPr/>
      </dsp:nvSpPr>
      <dsp:spPr>
        <a:xfrm>
          <a:off x="2806190" y="2055891"/>
          <a:ext cx="804248" cy="382749"/>
        </a:xfrm>
        <a:custGeom>
          <a:avLst/>
          <a:gdLst/>
          <a:ahLst/>
          <a:cxnLst/>
          <a:rect l="0" t="0" r="0" b="0"/>
          <a:pathLst>
            <a:path>
              <a:moveTo>
                <a:pt x="0" y="0"/>
              </a:moveTo>
              <a:lnTo>
                <a:pt x="0" y="260832"/>
              </a:lnTo>
              <a:lnTo>
                <a:pt x="804248" y="260832"/>
              </a:lnTo>
              <a:lnTo>
                <a:pt x="804248" y="382749"/>
              </a:lnTo>
            </a:path>
          </a:pathLst>
        </a:custGeom>
        <a:noFill/>
        <a:ln w="25400" cap="flat" cmpd="sng" algn="ctr">
          <a:solidFill>
            <a:schemeClr val="accent1">
              <a:shade val="8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5E95B5B1-3ABD-4984-8127-632E79D4FF85}">
      <dsp:nvSpPr>
        <dsp:cNvPr id="0" name=""/>
        <dsp:cNvSpPr/>
      </dsp:nvSpPr>
      <dsp:spPr>
        <a:xfrm>
          <a:off x="2001942" y="2055891"/>
          <a:ext cx="804248" cy="382749"/>
        </a:xfrm>
        <a:custGeom>
          <a:avLst/>
          <a:gdLst/>
          <a:ahLst/>
          <a:cxnLst/>
          <a:rect l="0" t="0" r="0" b="0"/>
          <a:pathLst>
            <a:path>
              <a:moveTo>
                <a:pt x="804248" y="0"/>
              </a:moveTo>
              <a:lnTo>
                <a:pt x="804248" y="260832"/>
              </a:lnTo>
              <a:lnTo>
                <a:pt x="0" y="260832"/>
              </a:lnTo>
              <a:lnTo>
                <a:pt x="0" y="382749"/>
              </a:lnTo>
            </a:path>
          </a:pathLst>
        </a:custGeom>
        <a:noFill/>
        <a:ln w="25400" cap="flat" cmpd="sng" algn="ctr">
          <a:solidFill>
            <a:schemeClr val="accent1">
              <a:shade val="8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D7F7BA0D-048B-41FB-97AD-D7AE773F0497}">
      <dsp:nvSpPr>
        <dsp:cNvPr id="0" name=""/>
        <dsp:cNvSpPr/>
      </dsp:nvSpPr>
      <dsp:spPr>
        <a:xfrm>
          <a:off x="2806190" y="837455"/>
          <a:ext cx="1206372" cy="382749"/>
        </a:xfrm>
        <a:custGeom>
          <a:avLst/>
          <a:gdLst/>
          <a:ahLst/>
          <a:cxnLst/>
          <a:rect l="0" t="0" r="0" b="0"/>
          <a:pathLst>
            <a:path>
              <a:moveTo>
                <a:pt x="1206372" y="0"/>
              </a:moveTo>
              <a:lnTo>
                <a:pt x="1206372" y="260832"/>
              </a:lnTo>
              <a:lnTo>
                <a:pt x="0" y="260832"/>
              </a:lnTo>
              <a:lnTo>
                <a:pt x="0" y="382749"/>
              </a:lnTo>
            </a:path>
          </a:pathLst>
        </a:custGeom>
        <a:noFill/>
        <a:ln w="25400" cap="flat" cmpd="sng" algn="ctr">
          <a:solidFill>
            <a:schemeClr val="accent1">
              <a:shade val="6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545AEA8B-2B01-4372-8796-B4ECD33B93F5}">
      <dsp:nvSpPr>
        <dsp:cNvPr id="0" name=""/>
        <dsp:cNvSpPr/>
      </dsp:nvSpPr>
      <dsp:spPr>
        <a:xfrm>
          <a:off x="3354541" y="1768"/>
          <a:ext cx="1316042" cy="835686"/>
        </a:xfrm>
        <a:prstGeom prst="roundRect">
          <a:avLst>
            <a:gd name="adj" fmla="val 10000"/>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553D5C02-26CD-4672-9AC9-03A413CE3D36}">
      <dsp:nvSpPr>
        <dsp:cNvPr id="0" name=""/>
        <dsp:cNvSpPr/>
      </dsp:nvSpPr>
      <dsp:spPr>
        <a:xfrm>
          <a:off x="3500768" y="140684"/>
          <a:ext cx="1316042" cy="835686"/>
        </a:xfrm>
        <a:prstGeom prst="roundRect">
          <a:avLst>
            <a:gd name="adj" fmla="val 10000"/>
          </a:avLst>
        </a:prstGeom>
        <a:solidFill>
          <a:schemeClr val="lt1">
            <a:alpha val="90000"/>
            <a:hueOff val="0"/>
            <a:satOff val="0"/>
            <a:lumOff val="0"/>
            <a:alphaOff val="0"/>
          </a:schemeClr>
        </a:solidFill>
        <a:ln w="254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41910" tIns="41910" rIns="41910" bIns="41910" numCol="1" spcCol="1270" anchor="ctr" anchorCtr="0">
          <a:noAutofit/>
        </a:bodyPr>
        <a:lstStyle/>
        <a:p>
          <a:pPr marL="0" lvl="0" indent="0" algn="ctr" defTabSz="488950">
            <a:lnSpc>
              <a:spcPct val="90000"/>
            </a:lnSpc>
            <a:spcBef>
              <a:spcPct val="0"/>
            </a:spcBef>
            <a:spcAft>
              <a:spcPct val="35000"/>
            </a:spcAft>
            <a:buNone/>
          </a:pPr>
          <a:r>
            <a:rPr lang="en-US" sz="1100" b="1" kern="1200" dirty="0">
              <a:latin typeface="Arial" panose="020B0604020202020204" pitchFamily="34" charset="0"/>
              <a:cs typeface="Arial" panose="020B0604020202020204" pitchFamily="34" charset="0"/>
            </a:rPr>
            <a:t>Teaching Skills programme in </a:t>
          </a:r>
          <a:r>
            <a:rPr lang="en-US" sz="1100" b="1" kern="1200" dirty="0" err="1">
              <a:latin typeface="Arial" panose="020B0604020202020204" pitchFamily="34" charset="0"/>
              <a:cs typeface="Arial" panose="020B0604020202020204" pitchFamily="34" charset="0"/>
            </a:rPr>
            <a:t>Covid</a:t>
          </a:r>
          <a:r>
            <a:rPr lang="en-US" sz="1100" b="1" kern="1200" dirty="0">
              <a:latin typeface="Arial" panose="020B0604020202020204" pitchFamily="34" charset="0"/>
              <a:cs typeface="Arial" panose="020B0604020202020204" pitchFamily="34" charset="0"/>
            </a:rPr>
            <a:t> lockdown</a:t>
          </a:r>
        </a:p>
      </dsp:txBody>
      <dsp:txXfrm>
        <a:off x="3525244" y="165160"/>
        <a:ext cx="1267090" cy="786734"/>
      </dsp:txXfrm>
    </dsp:sp>
    <dsp:sp modelId="{A634E69E-6F6E-431E-A216-F5F7D803D66E}">
      <dsp:nvSpPr>
        <dsp:cNvPr id="0" name=""/>
        <dsp:cNvSpPr/>
      </dsp:nvSpPr>
      <dsp:spPr>
        <a:xfrm>
          <a:off x="2148169" y="1220204"/>
          <a:ext cx="1316042" cy="835686"/>
        </a:xfrm>
        <a:prstGeom prst="roundRect">
          <a:avLst>
            <a:gd name="adj" fmla="val 10000"/>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1DA9F379-91B0-46A5-8AF7-E0CC00F5B331}">
      <dsp:nvSpPr>
        <dsp:cNvPr id="0" name=""/>
        <dsp:cNvSpPr/>
      </dsp:nvSpPr>
      <dsp:spPr>
        <a:xfrm>
          <a:off x="2294396" y="1359120"/>
          <a:ext cx="1316042" cy="835686"/>
        </a:xfrm>
        <a:prstGeom prst="roundRect">
          <a:avLst>
            <a:gd name="adj" fmla="val 10000"/>
          </a:avLst>
        </a:prstGeom>
        <a:solidFill>
          <a:schemeClr val="lt1">
            <a:alpha val="90000"/>
            <a:hueOff val="0"/>
            <a:satOff val="0"/>
            <a:lumOff val="0"/>
            <a:alphaOff val="0"/>
          </a:schemeClr>
        </a:solidFill>
        <a:ln w="254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41910" tIns="41910" rIns="41910" bIns="41910" numCol="1" spcCol="1270" anchor="ctr" anchorCtr="0">
          <a:noAutofit/>
        </a:bodyPr>
        <a:lstStyle/>
        <a:p>
          <a:pPr marL="0" lvl="0" indent="0" algn="ctr" defTabSz="488950">
            <a:lnSpc>
              <a:spcPct val="90000"/>
            </a:lnSpc>
            <a:spcBef>
              <a:spcPct val="0"/>
            </a:spcBef>
            <a:spcAft>
              <a:spcPct val="35000"/>
            </a:spcAft>
            <a:buNone/>
          </a:pPr>
          <a:r>
            <a:rPr lang="en-US" sz="1100" b="1" kern="1200" dirty="0">
              <a:latin typeface="Arial" panose="020B0604020202020204" pitchFamily="34" charset="0"/>
              <a:cs typeface="Arial" panose="020B0604020202020204" pitchFamily="34" charset="0"/>
            </a:rPr>
            <a:t>Deliver online classes</a:t>
          </a:r>
        </a:p>
      </dsp:txBody>
      <dsp:txXfrm>
        <a:off x="2318872" y="1383596"/>
        <a:ext cx="1267090" cy="786734"/>
      </dsp:txXfrm>
    </dsp:sp>
    <dsp:sp modelId="{35D018C3-E5E4-4A8B-9DD3-5374D000C975}">
      <dsp:nvSpPr>
        <dsp:cNvPr id="0" name=""/>
        <dsp:cNvSpPr/>
      </dsp:nvSpPr>
      <dsp:spPr>
        <a:xfrm>
          <a:off x="1343920" y="2438640"/>
          <a:ext cx="1316042" cy="835686"/>
        </a:xfrm>
        <a:prstGeom prst="roundRect">
          <a:avLst>
            <a:gd name="adj" fmla="val 10000"/>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B3CAC978-CEA7-461E-A933-C35223A20B09}">
      <dsp:nvSpPr>
        <dsp:cNvPr id="0" name=""/>
        <dsp:cNvSpPr/>
      </dsp:nvSpPr>
      <dsp:spPr>
        <a:xfrm>
          <a:off x="1490147" y="2577556"/>
          <a:ext cx="1316042" cy="835686"/>
        </a:xfrm>
        <a:prstGeom prst="roundRect">
          <a:avLst>
            <a:gd name="adj" fmla="val 10000"/>
          </a:avLst>
        </a:prstGeom>
        <a:solidFill>
          <a:schemeClr val="lt1">
            <a:alpha val="90000"/>
            <a:hueOff val="0"/>
            <a:satOff val="0"/>
            <a:lumOff val="0"/>
            <a:alphaOff val="0"/>
          </a:schemeClr>
        </a:solidFill>
        <a:ln w="254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41910" tIns="41910" rIns="41910" bIns="41910" numCol="1" spcCol="1270" anchor="ctr" anchorCtr="0">
          <a:noAutofit/>
        </a:bodyPr>
        <a:lstStyle/>
        <a:p>
          <a:pPr marL="0" lvl="0" indent="0" algn="ctr" defTabSz="488950">
            <a:lnSpc>
              <a:spcPct val="90000"/>
            </a:lnSpc>
            <a:spcBef>
              <a:spcPct val="0"/>
            </a:spcBef>
            <a:spcAft>
              <a:spcPct val="35000"/>
            </a:spcAft>
            <a:buNone/>
          </a:pPr>
          <a:r>
            <a:rPr lang="en-US" sz="1100" b="1" kern="1200" dirty="0">
              <a:latin typeface="Arial" panose="020B0604020202020204" pitchFamily="34" charset="0"/>
              <a:cs typeface="Arial" panose="020B0604020202020204" pitchFamily="34" charset="0"/>
            </a:rPr>
            <a:t>Prepare lectures/ and deliver online classes</a:t>
          </a:r>
        </a:p>
      </dsp:txBody>
      <dsp:txXfrm>
        <a:off x="1514623" y="2602032"/>
        <a:ext cx="1267090" cy="786734"/>
      </dsp:txXfrm>
    </dsp:sp>
    <dsp:sp modelId="{EF685CDA-3828-402F-8C01-06112A989302}">
      <dsp:nvSpPr>
        <dsp:cNvPr id="0" name=""/>
        <dsp:cNvSpPr/>
      </dsp:nvSpPr>
      <dsp:spPr>
        <a:xfrm>
          <a:off x="2952417" y="2438640"/>
          <a:ext cx="1316042" cy="835686"/>
        </a:xfrm>
        <a:prstGeom prst="roundRect">
          <a:avLst>
            <a:gd name="adj" fmla="val 10000"/>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454666E9-F52E-46AD-BB6A-A43061D50AE6}">
      <dsp:nvSpPr>
        <dsp:cNvPr id="0" name=""/>
        <dsp:cNvSpPr/>
      </dsp:nvSpPr>
      <dsp:spPr>
        <a:xfrm>
          <a:off x="3098644" y="2577556"/>
          <a:ext cx="1316042" cy="835686"/>
        </a:xfrm>
        <a:prstGeom prst="roundRect">
          <a:avLst>
            <a:gd name="adj" fmla="val 10000"/>
          </a:avLst>
        </a:prstGeom>
        <a:solidFill>
          <a:schemeClr val="lt1">
            <a:alpha val="90000"/>
            <a:hueOff val="0"/>
            <a:satOff val="0"/>
            <a:lumOff val="0"/>
            <a:alphaOff val="0"/>
          </a:schemeClr>
        </a:solidFill>
        <a:ln w="254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41910" tIns="41910" rIns="41910" bIns="41910" numCol="1" spcCol="1270" anchor="ctr" anchorCtr="0">
          <a:noAutofit/>
        </a:bodyPr>
        <a:lstStyle/>
        <a:p>
          <a:pPr marL="0" lvl="0" indent="0" algn="ctr" defTabSz="488950">
            <a:lnSpc>
              <a:spcPct val="90000"/>
            </a:lnSpc>
            <a:spcBef>
              <a:spcPct val="0"/>
            </a:spcBef>
            <a:spcAft>
              <a:spcPct val="35000"/>
            </a:spcAft>
            <a:buNone/>
          </a:pPr>
          <a:r>
            <a:rPr lang="en-US" sz="1100" b="1" kern="1200" dirty="0">
              <a:latin typeface="Arial" panose="020B0604020202020204" pitchFamily="34" charset="0"/>
              <a:cs typeface="Arial" panose="020B0604020202020204" pitchFamily="34" charset="0"/>
            </a:rPr>
            <a:t>Provide one to one support</a:t>
          </a:r>
        </a:p>
      </dsp:txBody>
      <dsp:txXfrm>
        <a:off x="3123120" y="2602032"/>
        <a:ext cx="1267090" cy="786734"/>
      </dsp:txXfrm>
    </dsp:sp>
    <dsp:sp modelId="{E163871F-6315-4349-9083-E48057A36ED9}">
      <dsp:nvSpPr>
        <dsp:cNvPr id="0" name=""/>
        <dsp:cNvSpPr/>
      </dsp:nvSpPr>
      <dsp:spPr>
        <a:xfrm>
          <a:off x="4560913" y="1220204"/>
          <a:ext cx="1316042" cy="835686"/>
        </a:xfrm>
        <a:prstGeom prst="roundRect">
          <a:avLst>
            <a:gd name="adj" fmla="val 10000"/>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55FA0620-1406-44F8-9F9D-52873D5DA52B}">
      <dsp:nvSpPr>
        <dsp:cNvPr id="0" name=""/>
        <dsp:cNvSpPr/>
      </dsp:nvSpPr>
      <dsp:spPr>
        <a:xfrm>
          <a:off x="4707140" y="1359120"/>
          <a:ext cx="1316042" cy="835686"/>
        </a:xfrm>
        <a:prstGeom prst="roundRect">
          <a:avLst>
            <a:gd name="adj" fmla="val 10000"/>
          </a:avLst>
        </a:prstGeom>
        <a:solidFill>
          <a:schemeClr val="lt1">
            <a:alpha val="90000"/>
            <a:hueOff val="0"/>
            <a:satOff val="0"/>
            <a:lumOff val="0"/>
            <a:alphaOff val="0"/>
          </a:schemeClr>
        </a:solidFill>
        <a:ln w="254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41910" tIns="41910" rIns="41910" bIns="41910" numCol="1" spcCol="1270" anchor="ctr" anchorCtr="0">
          <a:noAutofit/>
        </a:bodyPr>
        <a:lstStyle/>
        <a:p>
          <a:pPr marL="0" lvl="0" indent="0" algn="ctr" defTabSz="488950">
            <a:lnSpc>
              <a:spcPct val="90000"/>
            </a:lnSpc>
            <a:spcBef>
              <a:spcPct val="0"/>
            </a:spcBef>
            <a:spcAft>
              <a:spcPct val="35000"/>
            </a:spcAft>
            <a:buNone/>
          </a:pPr>
          <a:r>
            <a:rPr lang="en-US" sz="1100" b="1" kern="1200" dirty="0">
              <a:latin typeface="Arial" panose="020B0604020202020204" pitchFamily="34" charset="0"/>
              <a:cs typeface="Arial" panose="020B0604020202020204" pitchFamily="34" charset="0"/>
            </a:rPr>
            <a:t>Prepare timetables for next term</a:t>
          </a:r>
        </a:p>
      </dsp:txBody>
      <dsp:txXfrm>
        <a:off x="4731616" y="1383596"/>
        <a:ext cx="1267090" cy="786734"/>
      </dsp:txXfrm>
    </dsp:sp>
    <dsp:sp modelId="{3BABFA5B-D598-4EB3-8F15-EF0FAF17500C}">
      <dsp:nvSpPr>
        <dsp:cNvPr id="0" name=""/>
        <dsp:cNvSpPr/>
      </dsp:nvSpPr>
      <dsp:spPr>
        <a:xfrm>
          <a:off x="4560913" y="2438640"/>
          <a:ext cx="1316042" cy="835686"/>
        </a:xfrm>
        <a:prstGeom prst="roundRect">
          <a:avLst>
            <a:gd name="adj" fmla="val 10000"/>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454C1540-0DCC-4DA0-864E-AB98464ED83B}">
      <dsp:nvSpPr>
        <dsp:cNvPr id="0" name=""/>
        <dsp:cNvSpPr/>
      </dsp:nvSpPr>
      <dsp:spPr>
        <a:xfrm>
          <a:off x="4707140" y="2577556"/>
          <a:ext cx="1316042" cy="835686"/>
        </a:xfrm>
        <a:prstGeom prst="roundRect">
          <a:avLst>
            <a:gd name="adj" fmla="val 10000"/>
          </a:avLst>
        </a:prstGeom>
        <a:solidFill>
          <a:schemeClr val="lt1">
            <a:alpha val="90000"/>
            <a:hueOff val="0"/>
            <a:satOff val="0"/>
            <a:lumOff val="0"/>
            <a:alphaOff val="0"/>
          </a:schemeClr>
        </a:solidFill>
        <a:ln w="254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41910" tIns="41910" rIns="41910" bIns="41910" numCol="1" spcCol="1270" anchor="ctr" anchorCtr="0">
          <a:noAutofit/>
        </a:bodyPr>
        <a:lstStyle/>
        <a:p>
          <a:pPr marL="0" lvl="0" indent="0" algn="ctr" defTabSz="488950">
            <a:lnSpc>
              <a:spcPct val="90000"/>
            </a:lnSpc>
            <a:spcBef>
              <a:spcPct val="0"/>
            </a:spcBef>
            <a:spcAft>
              <a:spcPct val="35000"/>
            </a:spcAft>
            <a:buNone/>
          </a:pPr>
          <a:r>
            <a:rPr lang="en-US" sz="1100" b="1" kern="1200" dirty="0">
              <a:latin typeface="Arial" panose="020B0604020202020204" pitchFamily="34" charset="0"/>
              <a:cs typeface="Arial" panose="020B0604020202020204" pitchFamily="34" charset="0"/>
            </a:rPr>
            <a:t>Match the lecturers availability with students classes</a:t>
          </a:r>
        </a:p>
      </dsp:txBody>
      <dsp:txXfrm>
        <a:off x="4731616" y="2602032"/>
        <a:ext cx="1267090" cy="786734"/>
      </dsp:txXfrm>
    </dsp:sp>
  </dsp:spTree>
</dsp:drawing>
</file>

<file path=ppt/diagrams/drawing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F761487-41EF-4E97-9AE4-53669E15992D}">
      <dsp:nvSpPr>
        <dsp:cNvPr id="0" name=""/>
        <dsp:cNvSpPr/>
      </dsp:nvSpPr>
      <dsp:spPr>
        <a:xfrm>
          <a:off x="1747800" y="609132"/>
          <a:ext cx="1944000" cy="1944000"/>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254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6247BFE1-628C-4C2D-AE60-03A3237AD278}">
      <dsp:nvSpPr>
        <dsp:cNvPr id="0" name=""/>
        <dsp:cNvSpPr/>
      </dsp:nvSpPr>
      <dsp:spPr>
        <a:xfrm>
          <a:off x="559800" y="3023411"/>
          <a:ext cx="432000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577850">
            <a:lnSpc>
              <a:spcPct val="90000"/>
            </a:lnSpc>
            <a:spcBef>
              <a:spcPct val="0"/>
            </a:spcBef>
            <a:spcAft>
              <a:spcPct val="35000"/>
            </a:spcAft>
            <a:buNone/>
          </a:pPr>
          <a:r>
            <a:rPr lang="en-GB" sz="1300" kern="1200">
              <a:latin typeface="Arial" panose="020B0604020202020204" pitchFamily="34" charset="0"/>
              <a:cs typeface="Arial" panose="020B0604020202020204" pitchFamily="34" charset="0"/>
            </a:rPr>
            <a:t>If we were to cut the length of each post it note or card used for the construction of WBS and lay them out from start to finish then we basically have a Gantt Chart.</a:t>
          </a:r>
          <a:endParaRPr lang="en-US" sz="1300" kern="1200">
            <a:latin typeface="Arial" panose="020B0604020202020204" pitchFamily="34" charset="0"/>
            <a:cs typeface="Arial" panose="020B0604020202020204" pitchFamily="34" charset="0"/>
          </a:endParaRPr>
        </a:p>
      </dsp:txBody>
      <dsp:txXfrm>
        <a:off x="559800" y="3023411"/>
        <a:ext cx="4320000" cy="720000"/>
      </dsp:txXfrm>
    </dsp:sp>
    <dsp:sp modelId="{3E67DFD2-460E-4470-A34C-D50D98BEBD4A}">
      <dsp:nvSpPr>
        <dsp:cNvPr id="0" name=""/>
        <dsp:cNvSpPr/>
      </dsp:nvSpPr>
      <dsp:spPr>
        <a:xfrm>
          <a:off x="6823800" y="609132"/>
          <a:ext cx="1944000" cy="1944000"/>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254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B7850B33-A989-45BC-8D26-8958682A7D10}">
      <dsp:nvSpPr>
        <dsp:cNvPr id="0" name=""/>
        <dsp:cNvSpPr/>
      </dsp:nvSpPr>
      <dsp:spPr>
        <a:xfrm>
          <a:off x="5635800" y="3023411"/>
          <a:ext cx="432000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577850">
            <a:lnSpc>
              <a:spcPct val="90000"/>
            </a:lnSpc>
            <a:spcBef>
              <a:spcPct val="0"/>
            </a:spcBef>
            <a:spcAft>
              <a:spcPct val="35000"/>
            </a:spcAft>
            <a:buNone/>
          </a:pPr>
          <a:r>
            <a:rPr lang="en-GB" sz="1300" kern="1200">
              <a:latin typeface="Arial" panose="020B0604020202020204" pitchFamily="34" charset="0"/>
              <a:cs typeface="Arial" panose="020B0604020202020204" pitchFamily="34" charset="0"/>
            </a:rPr>
            <a:t>The Gantt chart is one of the project manager’s tools for scheduling</a:t>
          </a:r>
          <a:endParaRPr lang="en-US" sz="1300" kern="1200">
            <a:latin typeface="Arial" panose="020B0604020202020204" pitchFamily="34" charset="0"/>
            <a:cs typeface="Arial" panose="020B0604020202020204" pitchFamily="34" charset="0"/>
          </a:endParaRPr>
        </a:p>
      </dsp:txBody>
      <dsp:txXfrm>
        <a:off x="5635800" y="3023411"/>
        <a:ext cx="4320000" cy="720000"/>
      </dsp:txXfrm>
    </dsp:sp>
  </dsp:spTree>
</dsp:drawing>
</file>

<file path=ppt/diagrams/layout1.xml><?xml version="1.0" encoding="utf-8"?>
<dgm:layoutDef xmlns:dgm="http://schemas.openxmlformats.org/drawingml/2006/diagram" xmlns:a="http://schemas.openxmlformats.org/drawingml/2006/main" uniqueId="urn:microsoft.com/office/officeart/2018/5/layout/IconLeafLabelList">
  <dgm:title val="Icon Leaf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4"/>
          <dgm:constr type="h" for="des" forName="compNode" op="equ"/>
          <dgm:constr type="h" for="des" forName="textRect" op="equ"/>
        </dgm:constrLst>
      </dgm:if>
      <dgm:if name="Name5" axis="ch" ptType="node" func="cnt" op="lte" val="3">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0"/>
          <dgm:constr type="h" for="des" forName="compNode" op="equ"/>
          <dgm:constr type="h" for="des" forName="textRect" op="equ"/>
        </dgm:constrLst>
      </dgm:if>
      <dgm:if name="Name6"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2"/>
          <dgm:constr type="h" for="des" forName="compNode" op="equ"/>
          <dgm:constr type="h" for="des" forName="textRect" op="equ"/>
        </dgm:constrLst>
      </dgm:if>
      <dgm:else name="Name7">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8" axis="ch" ptType="node">
      <dgm:layoutNode name="compNode">
        <dgm:alg type="composite"/>
        <dgm:shape xmlns:r="http://schemas.openxmlformats.org/officeDocument/2006/relationships" r:blip="">
          <dgm:adjLst/>
        </dgm:shape>
        <dgm:presOf axis="self"/>
        <dgm:constrLst>
          <dgm:constr type="w" for="ch" forName="iconBgRect" refType="w" fact="0.61"/>
          <dgm:constr type="h" for="ch" forName="iconBgRect" refType="w" refFor="ch" refForName="iconBgRect"/>
          <dgm:constr type="t" for="ch" forName="iconBgRect"/>
          <dgm:constr type="ctrX" for="ch" forName="iconBgRect" refType="w" fact="0.5"/>
          <dgm:constr type="w" for="ch" forName="iconRect" refType="w" fact="0.35"/>
          <dgm:constr type="h" for="ch" forName="iconRect" refType="w" refFor="ch" refForName="iconRect"/>
          <dgm:constr type="ctrX" for="ch" forName="iconRect" refType="ctrX" refFor="ch" refForName="iconBgRect"/>
          <dgm:constr type="ctrY" for="ch" forName="iconRect" refType="ctrY" refFor="ch" refForName="iconBgRect"/>
          <dgm:constr type="h" for="ch" forName="spaceRect" refType="w" fact="0.19"/>
          <dgm:constr type="w" for="ch" forName="spaceRect" refType="w"/>
          <dgm:constr type="l" for="ch" forName="spaceRect"/>
          <dgm:constr type="t" for="ch" forName="spaceRect" refType="b" refFor="ch" refForName="iconBg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BgRect" styleLbl="bgShp">
          <dgm:alg type="sp"/>
          <dgm:shape xmlns:r="http://schemas.openxmlformats.org/officeDocument/2006/relationships" type="round2DiagRect" r:blip="">
            <dgm:adjLst/>
            <dgm:extLst>
              <a:ext uri="{B698B0E9-8C71-41B9-8309-B3DCBF30829C}">
                <dgm1612:spPr xmlns:dgm1612="http://schemas.microsoft.com/office/drawing/2016/12/diagram">
                  <a:prstGeom prst="round2DiagRect">
                    <a:avLst>
                      <a:gd name="adj1" fmla="val 29727"/>
                      <a:gd name="adj2" fmla="val 0"/>
                    </a:avLst>
                  </a:prstGeom>
                </dgm1612:spPr>
              </a:ext>
            </dgm:ext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9"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defRPr cap="all"/>
        </a:lvl1pPr>
      </dgm1612:lstStyle>
    </a:ext>
  </dgm:extLst>
</dgm:layoutDef>
</file>

<file path=ppt/diagrams/layout2.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3.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4.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5.xml><?xml version="1.0" encoding="utf-8"?>
<dgm:layoutDef xmlns:dgm="http://schemas.openxmlformats.org/drawingml/2006/diagram" xmlns:a="http://schemas.openxmlformats.org/drawingml/2006/main" uniqueId="urn:microsoft.com/office/officeart/2005/8/layout/hierarchy1">
  <dgm:title val=""/>
  <dgm:desc val=""/>
  <dgm:catLst>
    <dgm:cat type="hierarchy" pri="2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hierChild1">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ptType="node" op="equ" val="65"/>
      <dgm:constr type="w" for="des" forName="composite" refType="w"/>
      <dgm:constr type="h" for="des" forName="composite" refType="w" refFor="des" refForName="composite" fact="0.667"/>
      <dgm:constr type="w" for="des" forName="composite2" refType="w" refFor="des" refForName="composite"/>
      <dgm:constr type="h" for="des" forName="composite2" refType="h" refFor="des" refForName="composite"/>
      <dgm:constr type="w" for="des" forName="composite3" refType="w" refFor="des" refForName="composite"/>
      <dgm:constr type="h" for="des" forName="composite3" refType="h" refFor="des" refForName="composite"/>
      <dgm:constr type="w" for="des" forName="composite4" refType="w" refFor="des" refForName="composite"/>
      <dgm:constr type="h" for="des" forName="composite4" refType="h" refFor="des" refForName="composite"/>
      <dgm:constr type="w" for="des" forName="composite5" refType="w" refFor="des" refForName="composite"/>
      <dgm:constr type="h" for="des" forName="composite5" refType="h" refFor="des" refForName="composite"/>
      <dgm:constr type="sibSp" refType="w" refFor="des" refForName="composite" fact="0.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p" for="des" forName="hierRoot1" refType="h" refFor="des" refForName="composite" fact="0.25"/>
      <dgm:constr type="sp" for="des" forName="hierRoot2" refType="sp" refFor="des" refForName="hierRoot1"/>
      <dgm:constr type="sp" for="des" forName="hierRoot3" refType="sp" refFor="des" refForName="hierRoot1"/>
      <dgm:constr type="sp" for="des" forName="hierRoot4" refType="sp" refFor="des" refForName="hierRoot1"/>
      <dgm:constr type="sp" for="des" forName="hierRoot5" refType="sp" refFor="des" refForName="hierRoot1"/>
    </dgm:constrLst>
    <dgm:ruleLst/>
    <dgm:forEach name="Name3" axis="ch">
      <dgm:forEach name="Name4" axis="self" ptType="node">
        <dgm:layoutNode name="hierRoot1">
          <dgm:alg type="hierRoot"/>
          <dgm:shape xmlns:r="http://schemas.openxmlformats.org/officeDocument/2006/relationships" r:blip="">
            <dgm:adjLst/>
          </dgm:shape>
          <dgm:presOf/>
          <dgm:constrLst>
            <dgm:constr type="bendDist" for="des" ptType="parTrans" refType="sp" fact="0.5"/>
          </dgm:constrLst>
          <dgm:ruleLst/>
          <dgm:layoutNode name="composite">
            <dgm:alg type="composite"/>
            <dgm:shape xmlns:r="http://schemas.openxmlformats.org/officeDocument/2006/relationships" r:blip="">
              <dgm:adjLst/>
            </dgm:shape>
            <dgm:presOf/>
            <dgm:constrLst>
              <dgm:constr type="w" for="ch" forName="background" refType="w" fact="0.9"/>
              <dgm:constr type="h" for="ch" forName="background" refType="w" refFor="ch" refForName="background" fact="0.635"/>
              <dgm:constr type="t" for="ch" forName="background"/>
              <dgm:constr type="l" for="ch" forName="background"/>
              <dgm:constr type="w" for="ch" forName="text" refType="w" fact="0.9"/>
              <dgm:constr type="h" for="ch" forName="text" refType="w" refFor="ch" refForName="text" fact="0.635"/>
              <dgm:constr type="t" for="ch" forName="text" refType="w" fact="0.095"/>
              <dgm:constr type="l" for="ch" forName="text" refType="w" fact="0.1"/>
            </dgm:constrLst>
            <dgm:ruleLst/>
            <dgm:layoutNode name="background" styleLbl="node0" moveWith="text">
              <dgm:alg type="sp"/>
              <dgm:shape xmlns:r="http://schemas.openxmlformats.org/officeDocument/2006/relationships" type="roundRect" r:blip="">
                <dgm:adjLst>
                  <dgm:adj idx="1" val="0.1"/>
                </dgm:adjLst>
              </dgm:shape>
              <dgm:presOf/>
              <dgm:constrLst/>
              <dgm:ruleLst/>
            </dgm:layoutNode>
            <dgm:layoutNode name="text" styleLbl="fgAcc0">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2">
            <dgm:choose name="Name5">
              <dgm:if name="Name6" func="var" arg="dir" op="equ" val="norm">
                <dgm:alg type="hierChild">
                  <dgm:param type="linDir" val="fromL"/>
                </dgm:alg>
              </dgm:if>
              <dgm:else name="Name7">
                <dgm:alg type="hierChild">
                  <dgm:param type="linDir" val="fromR"/>
                </dgm:alg>
              </dgm:else>
            </dgm:choose>
            <dgm:shape xmlns:r="http://schemas.openxmlformats.org/officeDocument/2006/relationships" r:blip="">
              <dgm:adjLst/>
            </dgm:shape>
            <dgm:presOf/>
            <dgm:constrLst/>
            <dgm:ruleLst/>
            <dgm:forEach name="Name8" axis="ch">
              <dgm:forEach name="Name9" axis="self" ptType="parTrans" cnt="1">
                <dgm:layoutNode name="Name10">
                  <dgm:alg type="conn">
                    <dgm:param type="dim" val="1D"/>
                    <dgm:param type="endSty" val="noArr"/>
                    <dgm:param type="connRout" val="bend"/>
                    <dgm:param type="bendPt" val="end"/>
                    <dgm:param type="begPts" val="bCtr"/>
                    <dgm:param type="endPts" val="tCtr"/>
                    <dgm:param type="srcNode" val="background"/>
                    <dgm:param type="dstNode" val="background2"/>
                  </dgm:alg>
                  <dgm:shape xmlns:r="http://schemas.openxmlformats.org/officeDocument/2006/relationships" type="conn" r:blip="" zOrderOff="-999">
                    <dgm:adjLst/>
                  </dgm:shape>
                  <dgm:presOf axis="self"/>
                  <dgm:constrLst>
                    <dgm:constr type="begPad"/>
                    <dgm:constr type="endPad"/>
                  </dgm:constrLst>
                  <dgm:ruleLst/>
                </dgm:layoutNode>
              </dgm:forEach>
              <dgm:forEach name="Name11" axis="self" ptType="node">
                <dgm:layoutNode name="hierRoot2">
                  <dgm:alg type="hierRoot"/>
                  <dgm:shape xmlns:r="http://schemas.openxmlformats.org/officeDocument/2006/relationships" r:blip="">
                    <dgm:adjLst/>
                  </dgm:shape>
                  <dgm:presOf/>
                  <dgm:constrLst>
                    <dgm:constr type="bendDist" for="des" ptType="parTrans" refType="sp" fact="0.5"/>
                  </dgm:constrLst>
                  <dgm:ruleLst/>
                  <dgm:layoutNode name="composite2">
                    <dgm:alg type="composite"/>
                    <dgm:shape xmlns:r="http://schemas.openxmlformats.org/officeDocument/2006/relationships" r:blip="">
                      <dgm:adjLst/>
                    </dgm:shape>
                    <dgm:presOf/>
                    <dgm:constrLst>
                      <dgm:constr type="w" for="ch" forName="background2" refType="w" fact="0.9"/>
                      <dgm:constr type="h" for="ch" forName="background2" refType="w" refFor="ch" refForName="background2" fact="0.635"/>
                      <dgm:constr type="t" for="ch" forName="background2"/>
                      <dgm:constr type="l" for="ch" forName="background2"/>
                      <dgm:constr type="w" for="ch" forName="text2" refType="w" fact="0.9"/>
                      <dgm:constr type="h" for="ch" forName="text2" refType="w" refFor="ch" refForName="text2" fact="0.635"/>
                      <dgm:constr type="t" for="ch" forName="text2" refType="w" fact="0.095"/>
                      <dgm:constr type="l" for="ch" forName="text2" refType="w" fact="0.1"/>
                    </dgm:constrLst>
                    <dgm:ruleLst/>
                    <dgm:layoutNode name="background2" moveWith="text2">
                      <dgm:alg type="sp"/>
                      <dgm:shape xmlns:r="http://schemas.openxmlformats.org/officeDocument/2006/relationships" type="roundRect" r:blip="">
                        <dgm:adjLst>
                          <dgm:adj idx="1" val="0.1"/>
                        </dgm:adjLst>
                      </dgm:shape>
                      <dgm:presOf/>
                      <dgm:constrLst/>
                      <dgm:ruleLst/>
                    </dgm:layoutNode>
                    <dgm:layoutNode name="text2" styleLbl="fgAcc2">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3">
                    <dgm:choose name="Name12">
                      <dgm:if name="Name13" func="var" arg="dir" op="equ" val="norm">
                        <dgm:alg type="hierChild">
                          <dgm:param type="linDir" val="fromL"/>
                        </dgm:alg>
                      </dgm:if>
                      <dgm:else name="Name14">
                        <dgm:alg type="hierChild">
                          <dgm:param type="linDir" val="fromR"/>
                        </dgm:alg>
                      </dgm:else>
                    </dgm:choose>
                    <dgm:shape xmlns:r="http://schemas.openxmlformats.org/officeDocument/2006/relationships" r:blip="">
                      <dgm:adjLst/>
                    </dgm:shape>
                    <dgm:presOf/>
                    <dgm:constrLst/>
                    <dgm:ruleLst/>
                    <dgm:forEach name="Name15" axis="ch">
                      <dgm:forEach name="Name16" axis="self" ptType="parTrans" cnt="1">
                        <dgm:layoutNode name="Name17">
                          <dgm:alg type="conn">
                            <dgm:param type="dim" val="1D"/>
                            <dgm:param type="endSty" val="noArr"/>
                            <dgm:param type="connRout" val="bend"/>
                            <dgm:param type="bendPt" val="end"/>
                            <dgm:param type="begPts" val="bCtr"/>
                            <dgm:param type="endPts" val="tCtr"/>
                            <dgm:param type="srcNode" val="background2"/>
                            <dgm:param type="dstNode" val="background3"/>
                          </dgm:alg>
                          <dgm:shape xmlns:r="http://schemas.openxmlformats.org/officeDocument/2006/relationships" type="conn" r:blip="" zOrderOff="-999">
                            <dgm:adjLst/>
                          </dgm:shape>
                          <dgm:presOf axis="self"/>
                          <dgm:constrLst>
                            <dgm:constr type="begPad"/>
                            <dgm:constr type="endPad"/>
                          </dgm:constrLst>
                          <dgm:ruleLst/>
                        </dgm:layoutNode>
                      </dgm:forEach>
                      <dgm:forEach name="Name18" axis="self" ptType="node">
                        <dgm:layoutNode name="hierRoot3">
                          <dgm:alg type="hierRoot"/>
                          <dgm:shape xmlns:r="http://schemas.openxmlformats.org/officeDocument/2006/relationships" r:blip="">
                            <dgm:adjLst/>
                          </dgm:shape>
                          <dgm:presOf/>
                          <dgm:constrLst>
                            <dgm:constr type="bendDist" for="des" ptType="parTrans" refType="sp" fact="0.5"/>
                          </dgm:constrLst>
                          <dgm:ruleLst/>
                          <dgm:layoutNode name="composite3">
                            <dgm:alg type="composite"/>
                            <dgm:shape xmlns:r="http://schemas.openxmlformats.org/officeDocument/2006/relationships" r:blip="">
                              <dgm:adjLst/>
                            </dgm:shape>
                            <dgm:presOf/>
                            <dgm:constrLst>
                              <dgm:constr type="w" for="ch" forName="background3" refType="w" fact="0.9"/>
                              <dgm:constr type="h" for="ch" forName="background3" refType="w" refFor="ch" refForName="background3" fact="0.635"/>
                              <dgm:constr type="t" for="ch" forName="background3"/>
                              <dgm:constr type="l" for="ch" forName="background3"/>
                              <dgm:constr type="w" for="ch" forName="text3" refType="w" fact="0.9"/>
                              <dgm:constr type="h" for="ch" forName="text3" refType="w" refFor="ch" refForName="text3" fact="0.635"/>
                              <dgm:constr type="t" for="ch" forName="text3" refType="w" fact="0.095"/>
                              <dgm:constr type="l" for="ch" forName="text3" refType="w" fact="0.1"/>
                            </dgm:constrLst>
                            <dgm:ruleLst/>
                            <dgm:layoutNode name="background3" moveWith="text3">
                              <dgm:alg type="sp"/>
                              <dgm:shape xmlns:r="http://schemas.openxmlformats.org/officeDocument/2006/relationships" type="roundRect" r:blip="">
                                <dgm:adjLst>
                                  <dgm:adj idx="1" val="0.1"/>
                                </dgm:adjLst>
                              </dgm:shape>
                              <dgm:presOf/>
                              <dgm:constrLst/>
                              <dgm:ruleLst/>
                            </dgm:layoutNode>
                            <dgm:layoutNode name="text3" styleLbl="fgAcc3">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4">
                            <dgm:choose name="Name19">
                              <dgm:if name="Name20" func="var" arg="dir" op="equ" val="norm">
                                <dgm:alg type="hierChild">
                                  <dgm:param type="linDir" val="fromL"/>
                                </dgm:alg>
                              </dgm:if>
                              <dgm:else name="Name21">
                                <dgm:alg type="hierChild">
                                  <dgm:param type="linDir" val="fromR"/>
                                </dgm:alg>
                              </dgm:else>
                            </dgm:choose>
                            <dgm:shape xmlns:r="http://schemas.openxmlformats.org/officeDocument/2006/relationships" r:blip="">
                              <dgm:adjLst/>
                            </dgm:shape>
                            <dgm:presOf/>
                            <dgm:constrLst/>
                            <dgm:ruleLst/>
                            <dgm:forEach name="repeat" axis="ch">
                              <dgm:forEach name="Name22" axis="self" ptType="parTrans" cnt="1">
                                <dgm:layoutNode name="Name23">
                                  <dgm:choose name="Name24">
                                    <dgm:if name="Name25" axis="self" func="depth" op="lte" val="4">
                                      <dgm:alg type="conn">
                                        <dgm:param type="dim" val="1D"/>
                                        <dgm:param type="endSty" val="noArr"/>
                                        <dgm:param type="connRout" val="bend"/>
                                        <dgm:param type="bendPt" val="end"/>
                                        <dgm:param type="begPts" val="bCtr"/>
                                        <dgm:param type="endPts" val="tCtr"/>
                                        <dgm:param type="srcNode" val="background3"/>
                                        <dgm:param type="dstNode" val="background4"/>
                                      </dgm:alg>
                                    </dgm:if>
                                    <dgm:else name="Name26">
                                      <dgm:alg type="conn">
                                        <dgm:param type="dim" val="1D"/>
                                        <dgm:param type="endSty" val="noArr"/>
                                        <dgm:param type="connRout" val="bend"/>
                                        <dgm:param type="bendPt" val="end"/>
                                        <dgm:param type="begPts" val="bCtr"/>
                                        <dgm:param type="endPts" val="tCtr"/>
                                        <dgm:param type="srcNode" val="background4"/>
                                        <dgm:param type="dstNode" val="background4"/>
                                      </dgm:alg>
                                    </dgm:else>
                                  </dgm:choose>
                                  <dgm:shape xmlns:r="http://schemas.openxmlformats.org/officeDocument/2006/relationships" type="conn" r:blip="" zOrderOff="-999">
                                    <dgm:adjLst/>
                                  </dgm:shape>
                                  <dgm:presOf axis="self"/>
                                  <dgm:constrLst>
                                    <dgm:constr type="begPad"/>
                                    <dgm:constr type="endPad"/>
                                  </dgm:constrLst>
                                  <dgm:ruleLst/>
                                </dgm:layoutNode>
                              </dgm:forEach>
                              <dgm:forEach name="Name27" axis="self" ptType="node">
                                <dgm:layoutNode name="hierRoot4">
                                  <dgm:alg type="hierRoot"/>
                                  <dgm:shape xmlns:r="http://schemas.openxmlformats.org/officeDocument/2006/relationships" r:blip="">
                                    <dgm:adjLst/>
                                  </dgm:shape>
                                  <dgm:presOf/>
                                  <dgm:constrLst>
                                    <dgm:constr type="bendDist" for="des" ptType="parTrans" refType="sp" fact="0.5"/>
                                  </dgm:constrLst>
                                  <dgm:ruleLst/>
                                  <dgm:layoutNode name="composite4">
                                    <dgm:alg type="composite"/>
                                    <dgm:shape xmlns:r="http://schemas.openxmlformats.org/officeDocument/2006/relationships" r:blip="">
                                      <dgm:adjLst/>
                                    </dgm:shape>
                                    <dgm:presOf/>
                                    <dgm:constrLst>
                                      <dgm:constr type="w" for="ch" forName="background4" refType="w" fact="0.9"/>
                                      <dgm:constr type="h" for="ch" forName="background4" refType="w" refFor="ch" refForName="background4" fact="0.635"/>
                                      <dgm:constr type="t" for="ch" forName="background4"/>
                                      <dgm:constr type="l" for="ch" forName="background4"/>
                                      <dgm:constr type="w" for="ch" forName="text4" refType="w" fact="0.9"/>
                                      <dgm:constr type="h" for="ch" forName="text4" refType="w" refFor="ch" refForName="text4" fact="0.635"/>
                                      <dgm:constr type="t" for="ch" forName="text4" refType="w" fact="0.095"/>
                                      <dgm:constr type="l" for="ch" forName="text4" refType="w" fact="0.1"/>
                                    </dgm:constrLst>
                                    <dgm:ruleLst/>
                                    <dgm:layoutNode name="background4" moveWith="text4">
                                      <dgm:alg type="sp"/>
                                      <dgm:shape xmlns:r="http://schemas.openxmlformats.org/officeDocument/2006/relationships" type="roundRect" r:blip="">
                                        <dgm:adjLst>
                                          <dgm:adj idx="1" val="0.1"/>
                                        </dgm:adjLst>
                                      </dgm:shape>
                                      <dgm:presOf/>
                                      <dgm:constrLst/>
                                      <dgm:ruleLst/>
                                    </dgm:layoutNode>
                                    <dgm:layoutNode name="text4" styleLbl="fgAcc4">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5">
                                    <dgm:choose name="Name28">
                                      <dgm:if name="Name29" func="var" arg="dir" op="equ" val="norm">
                                        <dgm:alg type="hierChild">
                                          <dgm:param type="linDir" val="fromL"/>
                                        </dgm:alg>
                                      </dgm:if>
                                      <dgm:else name="Name30">
                                        <dgm:alg type="hierChild">
                                          <dgm:param type="linDir" val="fromR"/>
                                        </dgm:alg>
                                      </dgm:else>
                                    </dgm:choose>
                                    <dgm:shape xmlns:r="http://schemas.openxmlformats.org/officeDocument/2006/relationships" r:blip="">
                                      <dgm:adjLst/>
                                    </dgm:shape>
                                    <dgm:presOf/>
                                    <dgm:constrLst/>
                                    <dgm:ruleLst/>
                                    <dgm:forEach name="Name31" ref="repeat"/>
                                  </dgm:layoutNode>
                                </dgm:layoutNode>
                              </dgm:forEach>
                            </dgm:forEach>
                          </dgm:layoutNode>
                        </dgm:layoutNode>
                      </dgm:forEach>
                    </dgm:forEach>
                  </dgm:layoutNode>
                </dgm:layoutNode>
              </dgm:forEach>
            </dgm:forEach>
          </dgm:layoutNode>
        </dgm:layoutNode>
      </dgm:forEach>
    </dgm:forEach>
  </dgm:layoutNode>
</dgm:layoutDef>
</file>

<file path=ppt/diagrams/layout6.xml><?xml version="1.0" encoding="utf-8"?>
<dgm:layoutDef xmlns:dgm="http://schemas.openxmlformats.org/drawingml/2006/diagram" xmlns:a="http://schemas.openxmlformats.org/drawingml/2006/main" uniqueId="urn:microsoft.com/office/officeart/2005/8/layout/matrix1">
  <dgm:title val=""/>
  <dgm:desc val=""/>
  <dgm:catLst>
    <dgm:cat type="matrix" pri="2000"/>
  </dgm:catLst>
  <dgm:sampData>
    <dgm:dataModel>
      <dgm:ptLst>
        <dgm:pt modelId="0" type="doc"/>
        <dgm:pt modelId="1">
          <dgm:prSet phldr="1"/>
        </dgm:pt>
        <dgm:pt modelId="11">
          <dgm:prSet phldr="1"/>
        </dgm:pt>
        <dgm:pt modelId="12">
          <dgm:prSet phldr="1"/>
        </dgm:pt>
        <dgm:pt modelId="13">
          <dgm:prSet phldr="1"/>
        </dgm:pt>
        <dgm:pt modelId="14">
          <dgm:prSet phldr="1"/>
        </dgm:pt>
      </dgm:ptLst>
      <dgm:cxnLst>
        <dgm:cxn modelId="2" srcId="0" destId="1" srcOrd="0" destOrd="0"/>
        <dgm:cxn modelId="3" srcId="1" destId="11" srcOrd="0" destOrd="0"/>
        <dgm:cxn modelId="4" srcId="1" destId="12" srcOrd="1" destOrd="0"/>
        <dgm:cxn modelId="5" srcId="1" destId="13" srcOrd="2" destOrd="0"/>
        <dgm:cxn modelId="6" srcId="1" destId="14" srcOrd="3" destOrd="0"/>
      </dgm:cxnLst>
      <dgm:bg/>
      <dgm:whole/>
    </dgm:dataModel>
  </dgm:sampData>
  <dgm:styleData>
    <dgm:dataModel>
      <dgm:ptLst>
        <dgm:pt modelId="0" type="doc"/>
        <dgm:pt modelId="1"/>
        <dgm:pt modelId="11"/>
        <dgm:pt modelId="12"/>
        <dgm:pt modelId="13"/>
        <dgm:pt modelId="14"/>
      </dgm:ptLst>
      <dgm:cxnLst>
        <dgm:cxn modelId="2" srcId="0" destId="1" srcOrd="0" destOrd="0"/>
        <dgm:cxn modelId="15" srcId="1" destId="11" srcOrd="0" destOrd="0"/>
        <dgm:cxn modelId="16" srcId="1" destId="12" srcOrd="1" destOrd="0"/>
        <dgm:cxn modelId="17" srcId="1" destId="13" srcOrd="2" destOrd="0"/>
        <dgm:cxn modelId="18" srcId="1" destId="14" srcOrd="3" destOrd="0"/>
      </dgm:cxnLst>
      <dgm:bg/>
      <dgm:whole/>
    </dgm:dataModel>
  </dgm:styleData>
  <dgm:clrData>
    <dgm:dataModel>
      <dgm:ptLst>
        <dgm:pt modelId="0" type="doc"/>
        <dgm:pt modelId="1"/>
        <dgm:pt modelId="11"/>
        <dgm:pt modelId="12"/>
        <dgm:pt modelId="13"/>
        <dgm:pt modelId="14"/>
      </dgm:ptLst>
      <dgm:cxnLst>
        <dgm:cxn modelId="2" srcId="0" destId="1" srcOrd="0" destOrd="0"/>
        <dgm:cxn modelId="15" srcId="1" destId="11" srcOrd="0" destOrd="0"/>
        <dgm:cxn modelId="16" srcId="1" destId="12" srcOrd="1" destOrd="0"/>
        <dgm:cxn modelId="17" srcId="1" destId="13" srcOrd="2" destOrd="0"/>
        <dgm:cxn modelId="18" srcId="1" destId="14" srcOrd="3" destOrd="0"/>
      </dgm:cxnLst>
      <dgm:bg/>
      <dgm:whole/>
    </dgm:dataModel>
  </dgm:clrData>
  <dgm:layoutNode name="diagram">
    <dgm:varLst>
      <dgm:chMax val="1"/>
      <dgm:dir/>
      <dgm:animLvl val="ctr"/>
      <dgm:resizeHandles val="exact"/>
    </dgm:varLst>
    <dgm:alg type="composite"/>
    <dgm:shape xmlns:r="http://schemas.openxmlformats.org/officeDocument/2006/relationships" r:blip="">
      <dgm:adjLst/>
    </dgm:shape>
    <dgm:presOf/>
    <dgm:constrLst>
      <dgm:constr type="ctrX" for="ch" forName="matrix" refType="w" fact="0.5"/>
      <dgm:constr type="ctrY" for="ch" forName="matrix" refType="h" fact="0.5"/>
      <dgm:constr type="w" for="ch" forName="matrix" refType="w"/>
      <dgm:constr type="h" for="ch" forName="matrix" refType="h"/>
      <dgm:constr type="ctrX" for="ch" forName="centerTile" refType="w" fact="0.5"/>
      <dgm:constr type="ctrY" for="ch" forName="centerTile" refType="h" fact="0.5"/>
      <dgm:constr type="w" for="ch" forName="centerTile" refType="w" fact="0.3"/>
      <dgm:constr type="h" for="ch" forName="centerTile" refType="h" fact="0.25"/>
      <dgm:constr type="primFontSz" for="des" ptType="node" op="equ" val="65"/>
    </dgm:constrLst>
    <dgm:ruleLst/>
    <dgm:choose name="Name0">
      <dgm:if name="Name1" axis="ch" ptType="node" func="cnt" op="gte" val="1">
        <dgm:layoutNode name="matrix">
          <dgm:alg type="composite"/>
          <dgm:shape xmlns:r="http://schemas.openxmlformats.org/officeDocument/2006/relationships" r:blip="">
            <dgm:adjLst/>
          </dgm:shape>
          <dgm:presOf/>
          <dgm:constrLst>
            <dgm:constr type="l" for="ch" forName="tile1"/>
            <dgm:constr type="t" for="ch" forName="tile1"/>
            <dgm:constr type="r" for="ch" forName="tile1" refType="w" fact="0.5"/>
            <dgm:constr type="b" for="ch" forName="tile1" refType="h" fact="0.5"/>
            <dgm:constr type="l" for="ch" forName="tile1text" refType="l" refFor="ch" refForName="tile1"/>
            <dgm:constr type="t" for="ch" forName="tile1text" refType="t" refFor="ch" refForName="tile1"/>
            <dgm:constr type="w" for="ch" forName="tile1text" refType="w" refFor="ch" refForName="tile1"/>
            <dgm:constr type="h" for="ch" forName="tile1text" refType="h" refFor="ch" refForName="tile1" fact="0.75"/>
            <dgm:constr type="r" for="ch" forName="tile2" refType="w"/>
            <dgm:constr type="t" for="ch" forName="tile2"/>
            <dgm:constr type="l" for="ch" forName="tile2" refType="w" fact="0.5"/>
            <dgm:constr type="b" for="ch" forName="tile2" refType="h" fact="0.5"/>
            <dgm:constr type="r" for="ch" forName="tile2text" refType="r" refFor="ch" refForName="tile2"/>
            <dgm:constr type="t" for="ch" forName="tile2text" refType="t" refFor="ch" refForName="tile2"/>
            <dgm:constr type="w" for="ch" forName="tile2text" refType="w" refFor="ch" refForName="tile2"/>
            <dgm:constr type="h" for="ch" forName="tile2text" refType="h" refFor="ch" refForName="tile2" fact="0.75"/>
            <dgm:constr type="l" for="ch" forName="tile3"/>
            <dgm:constr type="b" for="ch" forName="tile3" refType="h"/>
            <dgm:constr type="r" for="ch" forName="tile3" refType="w" fact="0.5"/>
            <dgm:constr type="t" for="ch" forName="tile3" refType="h" fact="0.5"/>
            <dgm:constr type="l" for="ch" forName="tile3text" refType="l" refFor="ch" refForName="tile3"/>
            <dgm:constr type="b" for="ch" forName="tile3text" refType="b" refFor="ch" refForName="tile3"/>
            <dgm:constr type="w" for="ch" forName="tile3text" refType="w" refFor="ch" refForName="tile3"/>
            <dgm:constr type="h" for="ch" forName="tile3text" refType="h" refFor="ch" refForName="tile3" fact="0.75"/>
            <dgm:constr type="r" for="ch" forName="tile4" refType="w"/>
            <dgm:constr type="b" for="ch" forName="tile4" refType="h"/>
            <dgm:constr type="l" for="ch" forName="tile4" refType="w" fact="0.5"/>
            <dgm:constr type="t" for="ch" forName="tile4" refType="h" fact="0.5"/>
            <dgm:constr type="r" for="ch" forName="tile4text" refType="r" refFor="ch" refForName="tile4"/>
            <dgm:constr type="b" for="ch" forName="tile4text" refType="b" refFor="ch" refForName="tile4"/>
            <dgm:constr type="w" for="ch" forName="tile4text" refType="w" refFor="ch" refForName="tile4"/>
            <dgm:constr type="h" for="ch" forName="tile4text" refType="h" refFor="ch" refForName="tile4" fact="0.75"/>
          </dgm:constrLst>
          <dgm:ruleLst/>
          <dgm:layoutNode name="tile1" styleLbl="node1">
            <dgm:alg type="sp"/>
            <dgm:shape xmlns:r="http://schemas.openxmlformats.org/officeDocument/2006/relationships" rot="270" type="round1Rect" r:blip="">
              <dgm:adjLst/>
            </dgm:shape>
            <dgm:choose name="Name2">
              <dgm:if name="Name3" func="var" arg="dir" op="equ" val="norm">
                <dgm:presOf axis="ch ch desOrSelf" ptType="node node node" st="1 1 1" cnt="1 1 0"/>
              </dgm:if>
              <dgm:else name="Name4">
                <dgm:presOf axis="ch ch desOrSelf" ptType="node node node" st="1 2 1" cnt="1 1 0"/>
              </dgm:else>
            </dgm:choose>
            <dgm:constrLst/>
            <dgm:ruleLst/>
          </dgm:layoutNode>
          <dgm:layoutNode name="tile1text" styleLbl="node1">
            <dgm:varLst>
              <dgm:chMax val="0"/>
              <dgm:chPref val="0"/>
              <dgm:bulletEnabled val="1"/>
            </dgm:varLst>
            <dgm:choose name="Name5">
              <dgm:if name="Name6" axis="root des" func="maxDepth" op="gte" val="3">
                <dgm:alg type="tx">
                  <dgm:param type="txAnchorVert" val="t"/>
                  <dgm:param type="parTxLTRAlign" val="l"/>
                  <dgm:param type="parTxRTLAlign" val="r"/>
                </dgm:alg>
              </dgm:if>
              <dgm:else name="Name7">
                <dgm:alg type="tx"/>
              </dgm:else>
            </dgm:choose>
            <dgm:shape xmlns:r="http://schemas.openxmlformats.org/officeDocument/2006/relationships" rot="270" type="rect" r:blip="" hideGeom="1">
              <dgm:adjLst>
                <dgm:adj idx="1" val="0.2"/>
              </dgm:adjLst>
            </dgm:shape>
            <dgm:choose name="Name8">
              <dgm:if name="Name9" func="var" arg="dir" op="equ" val="norm">
                <dgm:presOf axis="ch ch desOrSelf" ptType="node node node" st="1 1 1" cnt="1 1 0"/>
              </dgm:if>
              <dgm:else name="Name10">
                <dgm:presOf axis="ch ch desOrSelf" ptType="node node node" st="1 2 1" cnt="1 1 0"/>
              </dgm:else>
            </dgm:choose>
            <dgm:constrLst/>
            <dgm:ruleLst>
              <dgm:rule type="primFontSz" val="5" fact="NaN" max="NaN"/>
            </dgm:ruleLst>
          </dgm:layoutNode>
          <dgm:layoutNode name="tile2" styleLbl="node1">
            <dgm:alg type="sp"/>
            <dgm:shape xmlns:r="http://schemas.openxmlformats.org/officeDocument/2006/relationships" type="round1Rect" r:blip="">
              <dgm:adjLst/>
            </dgm:shape>
            <dgm:choose name="Name11">
              <dgm:if name="Name12" func="var" arg="dir" op="equ" val="norm">
                <dgm:presOf axis="ch ch desOrSelf" ptType="node node node" st="1 2 1" cnt="1 1 0"/>
              </dgm:if>
              <dgm:else name="Name13">
                <dgm:presOf axis="ch ch desOrSelf" ptType="node node node" st="1 1 1" cnt="1 1 0"/>
              </dgm:else>
            </dgm:choose>
            <dgm:constrLst/>
            <dgm:ruleLst/>
          </dgm:layoutNode>
          <dgm:layoutNode name="tile2text" styleLbl="node1">
            <dgm:varLst>
              <dgm:chMax val="0"/>
              <dgm:chPref val="0"/>
              <dgm:bulletEnabled val="1"/>
            </dgm:varLst>
            <dgm:choose name="Name14">
              <dgm:if name="Name15" axis="root des" func="maxDepth" op="gte" val="3">
                <dgm:alg type="tx">
                  <dgm:param type="txAnchorVert" val="t"/>
                  <dgm:param type="parTxLTRAlign" val="l"/>
                  <dgm:param type="parTxRTLAlign" val="r"/>
                </dgm:alg>
              </dgm:if>
              <dgm:else name="Name16">
                <dgm:alg type="tx"/>
              </dgm:else>
            </dgm:choose>
            <dgm:shape xmlns:r="http://schemas.openxmlformats.org/officeDocument/2006/relationships" type="rect" r:blip="" hideGeom="1">
              <dgm:adjLst/>
            </dgm:shape>
            <dgm:choose name="Name17">
              <dgm:if name="Name18" func="var" arg="dir" op="equ" val="norm">
                <dgm:presOf axis="ch ch desOrSelf" ptType="node node node" st="1 2 1" cnt="1 1 0"/>
              </dgm:if>
              <dgm:else name="Name19">
                <dgm:presOf axis="ch ch desOrSelf" ptType="node node node" st="1 1 1" cnt="1 1 0"/>
              </dgm:else>
            </dgm:choose>
            <dgm:constrLst/>
            <dgm:ruleLst>
              <dgm:rule type="primFontSz" val="5" fact="NaN" max="NaN"/>
            </dgm:ruleLst>
          </dgm:layoutNode>
          <dgm:layoutNode name="tile3" styleLbl="node1">
            <dgm:alg type="sp"/>
            <dgm:shape xmlns:r="http://schemas.openxmlformats.org/officeDocument/2006/relationships" rot="180" type="round1Rect" r:blip="">
              <dgm:adjLst/>
            </dgm:shape>
            <dgm:choose name="Name20">
              <dgm:if name="Name21" func="var" arg="dir" op="equ" val="norm">
                <dgm:presOf axis="ch ch desOrSelf" ptType="node node node" st="1 3 1" cnt="1 1 0"/>
              </dgm:if>
              <dgm:else name="Name22">
                <dgm:presOf axis="ch ch desOrSelf" ptType="node node node" st="1 4 1" cnt="1 1 0"/>
              </dgm:else>
            </dgm:choose>
            <dgm:constrLst/>
            <dgm:ruleLst/>
          </dgm:layoutNode>
          <dgm:layoutNode name="tile3text" styleLbl="node1">
            <dgm:varLst>
              <dgm:chMax val="0"/>
              <dgm:chPref val="0"/>
              <dgm:bulletEnabled val="1"/>
            </dgm:varLst>
            <dgm:choose name="Name23">
              <dgm:if name="Name24" axis="root des" func="maxDepth" op="gte" val="3">
                <dgm:alg type="tx">
                  <dgm:param type="txAnchorVert" val="t"/>
                  <dgm:param type="parTxLTRAlign" val="l"/>
                  <dgm:param type="parTxRTLAlign" val="r"/>
                </dgm:alg>
              </dgm:if>
              <dgm:else name="Name25">
                <dgm:alg type="tx"/>
              </dgm:else>
            </dgm:choose>
            <dgm:shape xmlns:r="http://schemas.openxmlformats.org/officeDocument/2006/relationships" rot="180" type="rect" r:blip="" hideGeom="1">
              <dgm:adjLst/>
            </dgm:shape>
            <dgm:choose name="Name26">
              <dgm:if name="Name27" func="var" arg="dir" op="equ" val="norm">
                <dgm:presOf axis="ch ch desOrSelf" ptType="node node node" st="1 3 1" cnt="1 1 0"/>
              </dgm:if>
              <dgm:else name="Name28">
                <dgm:presOf axis="ch ch desOrSelf" ptType="node node node" st="1 4 1" cnt="1 1 0"/>
              </dgm:else>
            </dgm:choose>
            <dgm:constrLst/>
            <dgm:ruleLst>
              <dgm:rule type="primFontSz" val="5" fact="NaN" max="NaN"/>
            </dgm:ruleLst>
          </dgm:layoutNode>
          <dgm:layoutNode name="tile4" styleLbl="node1">
            <dgm:alg type="sp"/>
            <dgm:shape xmlns:r="http://schemas.openxmlformats.org/officeDocument/2006/relationships" rot="90" type="round1Rect" r:blip="">
              <dgm:adjLst/>
            </dgm:shape>
            <dgm:choose name="Name29">
              <dgm:if name="Name30" func="var" arg="dir" op="equ" val="norm">
                <dgm:presOf axis="ch ch desOrSelf" ptType="node node node" st="1 4 1" cnt="1 1 0"/>
              </dgm:if>
              <dgm:else name="Name31">
                <dgm:presOf axis="ch ch desOrSelf" ptType="node node node" st="1 3 1" cnt="1 1 0"/>
              </dgm:else>
            </dgm:choose>
            <dgm:constrLst/>
            <dgm:ruleLst/>
          </dgm:layoutNode>
          <dgm:layoutNode name="tile4text" styleLbl="node1">
            <dgm:varLst>
              <dgm:chMax val="0"/>
              <dgm:chPref val="0"/>
              <dgm:bulletEnabled val="1"/>
            </dgm:varLst>
            <dgm:choose name="Name32">
              <dgm:if name="Name33" axis="root des" func="maxDepth" op="gte" val="3">
                <dgm:alg type="tx">
                  <dgm:param type="txAnchorVert" val="t"/>
                  <dgm:param type="parTxLTRAlign" val="l"/>
                  <dgm:param type="parTxRTLAlign" val="r"/>
                </dgm:alg>
              </dgm:if>
              <dgm:else name="Name34">
                <dgm:alg type="tx"/>
              </dgm:else>
            </dgm:choose>
            <dgm:shape xmlns:r="http://schemas.openxmlformats.org/officeDocument/2006/relationships" rot="90" type="rect" r:blip="" hideGeom="1">
              <dgm:adjLst/>
            </dgm:shape>
            <dgm:choose name="Name35">
              <dgm:if name="Name36" func="var" arg="dir" op="equ" val="norm">
                <dgm:presOf axis="ch ch desOrSelf" ptType="node node node" st="1 4 1" cnt="1 1 0"/>
              </dgm:if>
              <dgm:else name="Name37">
                <dgm:presOf axis="ch ch desOrSelf" ptType="node node node" st="1 3 1" cnt="1 1 0"/>
              </dgm:else>
            </dgm:choose>
            <dgm:constrLst/>
            <dgm:ruleLst>
              <dgm:rule type="primFontSz" val="5" fact="NaN" max="NaN"/>
            </dgm:ruleLst>
          </dgm:layoutNode>
        </dgm:layoutNode>
        <dgm:layoutNode name="centerTile" styleLbl="fgShp">
          <dgm:varLst>
            <dgm:chMax val="0"/>
            <dgm:chPref val="0"/>
          </dgm:varLst>
          <dgm:alg type="tx"/>
          <dgm:shape xmlns:r="http://schemas.openxmlformats.org/officeDocument/2006/relationships" type="roundRect" r:blip="">
            <dgm:adjLst/>
          </dgm:shape>
          <dgm:presOf axis="ch" ptType="node" cnt="1"/>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if>
      <dgm:else name="Name38"/>
    </dgm:choose>
  </dgm:layoutNode>
</dgm:layoutDef>
</file>

<file path=ppt/diagrams/layout7.xml><?xml version="1.0" encoding="utf-8"?>
<dgm:layoutDef xmlns:dgm="http://schemas.openxmlformats.org/drawingml/2006/diagram" xmlns:a="http://schemas.openxmlformats.org/drawingml/2006/main" uniqueId="urn:microsoft.com/office/officeart/2005/8/layout/hierarchy1">
  <dgm:title val=""/>
  <dgm:desc val=""/>
  <dgm:catLst>
    <dgm:cat type="hierarchy" pri="2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hierChild1">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ptType="node" op="equ" val="65"/>
      <dgm:constr type="w" for="des" forName="composite" refType="w"/>
      <dgm:constr type="h" for="des" forName="composite" refType="w" refFor="des" refForName="composite" fact="0.667"/>
      <dgm:constr type="w" for="des" forName="composite2" refType="w" refFor="des" refForName="composite"/>
      <dgm:constr type="h" for="des" forName="composite2" refType="h" refFor="des" refForName="composite"/>
      <dgm:constr type="w" for="des" forName="composite3" refType="w" refFor="des" refForName="composite"/>
      <dgm:constr type="h" for="des" forName="composite3" refType="h" refFor="des" refForName="composite"/>
      <dgm:constr type="w" for="des" forName="composite4" refType="w" refFor="des" refForName="composite"/>
      <dgm:constr type="h" for="des" forName="composite4" refType="h" refFor="des" refForName="composite"/>
      <dgm:constr type="w" for="des" forName="composite5" refType="w" refFor="des" refForName="composite"/>
      <dgm:constr type="h" for="des" forName="composite5" refType="h" refFor="des" refForName="composite"/>
      <dgm:constr type="sibSp" refType="w" refFor="des" refForName="composite" fact="0.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p" for="des" forName="hierRoot1" refType="h" refFor="des" refForName="composite" fact="0.25"/>
      <dgm:constr type="sp" for="des" forName="hierRoot2" refType="sp" refFor="des" refForName="hierRoot1"/>
      <dgm:constr type="sp" for="des" forName="hierRoot3" refType="sp" refFor="des" refForName="hierRoot1"/>
      <dgm:constr type="sp" for="des" forName="hierRoot4" refType="sp" refFor="des" refForName="hierRoot1"/>
      <dgm:constr type="sp" for="des" forName="hierRoot5" refType="sp" refFor="des" refForName="hierRoot1"/>
    </dgm:constrLst>
    <dgm:ruleLst/>
    <dgm:forEach name="Name3" axis="ch">
      <dgm:forEach name="Name4" axis="self" ptType="node">
        <dgm:layoutNode name="hierRoot1">
          <dgm:alg type="hierRoot"/>
          <dgm:shape xmlns:r="http://schemas.openxmlformats.org/officeDocument/2006/relationships" r:blip="">
            <dgm:adjLst/>
          </dgm:shape>
          <dgm:presOf/>
          <dgm:constrLst>
            <dgm:constr type="bendDist" for="des" ptType="parTrans" refType="sp" fact="0.5"/>
          </dgm:constrLst>
          <dgm:ruleLst/>
          <dgm:layoutNode name="composite">
            <dgm:alg type="composite"/>
            <dgm:shape xmlns:r="http://schemas.openxmlformats.org/officeDocument/2006/relationships" r:blip="">
              <dgm:adjLst/>
            </dgm:shape>
            <dgm:presOf/>
            <dgm:constrLst>
              <dgm:constr type="w" for="ch" forName="background" refType="w" fact="0.9"/>
              <dgm:constr type="h" for="ch" forName="background" refType="w" refFor="ch" refForName="background" fact="0.635"/>
              <dgm:constr type="t" for="ch" forName="background"/>
              <dgm:constr type="l" for="ch" forName="background"/>
              <dgm:constr type="w" for="ch" forName="text" refType="w" fact="0.9"/>
              <dgm:constr type="h" for="ch" forName="text" refType="w" refFor="ch" refForName="text" fact="0.635"/>
              <dgm:constr type="t" for="ch" forName="text" refType="w" fact="0.095"/>
              <dgm:constr type="l" for="ch" forName="text" refType="w" fact="0.1"/>
            </dgm:constrLst>
            <dgm:ruleLst/>
            <dgm:layoutNode name="background" styleLbl="node0" moveWith="text">
              <dgm:alg type="sp"/>
              <dgm:shape xmlns:r="http://schemas.openxmlformats.org/officeDocument/2006/relationships" type="roundRect" r:blip="">
                <dgm:adjLst>
                  <dgm:adj idx="1" val="0.1"/>
                </dgm:adjLst>
              </dgm:shape>
              <dgm:presOf/>
              <dgm:constrLst/>
              <dgm:ruleLst/>
            </dgm:layoutNode>
            <dgm:layoutNode name="text" styleLbl="fgAcc0">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2">
            <dgm:choose name="Name5">
              <dgm:if name="Name6" func="var" arg="dir" op="equ" val="norm">
                <dgm:alg type="hierChild">
                  <dgm:param type="linDir" val="fromL"/>
                </dgm:alg>
              </dgm:if>
              <dgm:else name="Name7">
                <dgm:alg type="hierChild">
                  <dgm:param type="linDir" val="fromR"/>
                </dgm:alg>
              </dgm:else>
            </dgm:choose>
            <dgm:shape xmlns:r="http://schemas.openxmlformats.org/officeDocument/2006/relationships" r:blip="">
              <dgm:adjLst/>
            </dgm:shape>
            <dgm:presOf/>
            <dgm:constrLst/>
            <dgm:ruleLst/>
            <dgm:forEach name="Name8" axis="ch">
              <dgm:forEach name="Name9" axis="self" ptType="parTrans" cnt="1">
                <dgm:layoutNode name="Name10">
                  <dgm:alg type="conn">
                    <dgm:param type="dim" val="1D"/>
                    <dgm:param type="endSty" val="noArr"/>
                    <dgm:param type="connRout" val="bend"/>
                    <dgm:param type="bendPt" val="end"/>
                    <dgm:param type="begPts" val="bCtr"/>
                    <dgm:param type="endPts" val="tCtr"/>
                    <dgm:param type="srcNode" val="background"/>
                    <dgm:param type="dstNode" val="background2"/>
                  </dgm:alg>
                  <dgm:shape xmlns:r="http://schemas.openxmlformats.org/officeDocument/2006/relationships" type="conn" r:blip="" zOrderOff="-999">
                    <dgm:adjLst/>
                  </dgm:shape>
                  <dgm:presOf axis="self"/>
                  <dgm:constrLst>
                    <dgm:constr type="begPad"/>
                    <dgm:constr type="endPad"/>
                  </dgm:constrLst>
                  <dgm:ruleLst/>
                </dgm:layoutNode>
              </dgm:forEach>
              <dgm:forEach name="Name11" axis="self" ptType="node">
                <dgm:layoutNode name="hierRoot2">
                  <dgm:alg type="hierRoot"/>
                  <dgm:shape xmlns:r="http://schemas.openxmlformats.org/officeDocument/2006/relationships" r:blip="">
                    <dgm:adjLst/>
                  </dgm:shape>
                  <dgm:presOf/>
                  <dgm:constrLst>
                    <dgm:constr type="bendDist" for="des" ptType="parTrans" refType="sp" fact="0.5"/>
                  </dgm:constrLst>
                  <dgm:ruleLst/>
                  <dgm:layoutNode name="composite2">
                    <dgm:alg type="composite"/>
                    <dgm:shape xmlns:r="http://schemas.openxmlformats.org/officeDocument/2006/relationships" r:blip="">
                      <dgm:adjLst/>
                    </dgm:shape>
                    <dgm:presOf/>
                    <dgm:constrLst>
                      <dgm:constr type="w" for="ch" forName="background2" refType="w" fact="0.9"/>
                      <dgm:constr type="h" for="ch" forName="background2" refType="w" refFor="ch" refForName="background2" fact="0.635"/>
                      <dgm:constr type="t" for="ch" forName="background2"/>
                      <dgm:constr type="l" for="ch" forName="background2"/>
                      <dgm:constr type="w" for="ch" forName="text2" refType="w" fact="0.9"/>
                      <dgm:constr type="h" for="ch" forName="text2" refType="w" refFor="ch" refForName="text2" fact="0.635"/>
                      <dgm:constr type="t" for="ch" forName="text2" refType="w" fact="0.095"/>
                      <dgm:constr type="l" for="ch" forName="text2" refType="w" fact="0.1"/>
                    </dgm:constrLst>
                    <dgm:ruleLst/>
                    <dgm:layoutNode name="background2" moveWith="text2">
                      <dgm:alg type="sp"/>
                      <dgm:shape xmlns:r="http://schemas.openxmlformats.org/officeDocument/2006/relationships" type="roundRect" r:blip="">
                        <dgm:adjLst>
                          <dgm:adj idx="1" val="0.1"/>
                        </dgm:adjLst>
                      </dgm:shape>
                      <dgm:presOf/>
                      <dgm:constrLst/>
                      <dgm:ruleLst/>
                    </dgm:layoutNode>
                    <dgm:layoutNode name="text2" styleLbl="fgAcc2">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3">
                    <dgm:choose name="Name12">
                      <dgm:if name="Name13" func="var" arg="dir" op="equ" val="norm">
                        <dgm:alg type="hierChild">
                          <dgm:param type="linDir" val="fromL"/>
                        </dgm:alg>
                      </dgm:if>
                      <dgm:else name="Name14">
                        <dgm:alg type="hierChild">
                          <dgm:param type="linDir" val="fromR"/>
                        </dgm:alg>
                      </dgm:else>
                    </dgm:choose>
                    <dgm:shape xmlns:r="http://schemas.openxmlformats.org/officeDocument/2006/relationships" r:blip="">
                      <dgm:adjLst/>
                    </dgm:shape>
                    <dgm:presOf/>
                    <dgm:constrLst/>
                    <dgm:ruleLst/>
                    <dgm:forEach name="Name15" axis="ch">
                      <dgm:forEach name="Name16" axis="self" ptType="parTrans" cnt="1">
                        <dgm:layoutNode name="Name17">
                          <dgm:alg type="conn">
                            <dgm:param type="dim" val="1D"/>
                            <dgm:param type="endSty" val="noArr"/>
                            <dgm:param type="connRout" val="bend"/>
                            <dgm:param type="bendPt" val="end"/>
                            <dgm:param type="begPts" val="bCtr"/>
                            <dgm:param type="endPts" val="tCtr"/>
                            <dgm:param type="srcNode" val="background2"/>
                            <dgm:param type="dstNode" val="background3"/>
                          </dgm:alg>
                          <dgm:shape xmlns:r="http://schemas.openxmlformats.org/officeDocument/2006/relationships" type="conn" r:blip="" zOrderOff="-999">
                            <dgm:adjLst/>
                          </dgm:shape>
                          <dgm:presOf axis="self"/>
                          <dgm:constrLst>
                            <dgm:constr type="begPad"/>
                            <dgm:constr type="endPad"/>
                          </dgm:constrLst>
                          <dgm:ruleLst/>
                        </dgm:layoutNode>
                      </dgm:forEach>
                      <dgm:forEach name="Name18" axis="self" ptType="node">
                        <dgm:layoutNode name="hierRoot3">
                          <dgm:alg type="hierRoot"/>
                          <dgm:shape xmlns:r="http://schemas.openxmlformats.org/officeDocument/2006/relationships" r:blip="">
                            <dgm:adjLst/>
                          </dgm:shape>
                          <dgm:presOf/>
                          <dgm:constrLst>
                            <dgm:constr type="bendDist" for="des" ptType="parTrans" refType="sp" fact="0.5"/>
                          </dgm:constrLst>
                          <dgm:ruleLst/>
                          <dgm:layoutNode name="composite3">
                            <dgm:alg type="composite"/>
                            <dgm:shape xmlns:r="http://schemas.openxmlformats.org/officeDocument/2006/relationships" r:blip="">
                              <dgm:adjLst/>
                            </dgm:shape>
                            <dgm:presOf/>
                            <dgm:constrLst>
                              <dgm:constr type="w" for="ch" forName="background3" refType="w" fact="0.9"/>
                              <dgm:constr type="h" for="ch" forName="background3" refType="w" refFor="ch" refForName="background3" fact="0.635"/>
                              <dgm:constr type="t" for="ch" forName="background3"/>
                              <dgm:constr type="l" for="ch" forName="background3"/>
                              <dgm:constr type="w" for="ch" forName="text3" refType="w" fact="0.9"/>
                              <dgm:constr type="h" for="ch" forName="text3" refType="w" refFor="ch" refForName="text3" fact="0.635"/>
                              <dgm:constr type="t" for="ch" forName="text3" refType="w" fact="0.095"/>
                              <dgm:constr type="l" for="ch" forName="text3" refType="w" fact="0.1"/>
                            </dgm:constrLst>
                            <dgm:ruleLst/>
                            <dgm:layoutNode name="background3" moveWith="text3">
                              <dgm:alg type="sp"/>
                              <dgm:shape xmlns:r="http://schemas.openxmlformats.org/officeDocument/2006/relationships" type="roundRect" r:blip="">
                                <dgm:adjLst>
                                  <dgm:adj idx="1" val="0.1"/>
                                </dgm:adjLst>
                              </dgm:shape>
                              <dgm:presOf/>
                              <dgm:constrLst/>
                              <dgm:ruleLst/>
                            </dgm:layoutNode>
                            <dgm:layoutNode name="text3" styleLbl="fgAcc3">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4">
                            <dgm:choose name="Name19">
                              <dgm:if name="Name20" func="var" arg="dir" op="equ" val="norm">
                                <dgm:alg type="hierChild">
                                  <dgm:param type="linDir" val="fromL"/>
                                </dgm:alg>
                              </dgm:if>
                              <dgm:else name="Name21">
                                <dgm:alg type="hierChild">
                                  <dgm:param type="linDir" val="fromR"/>
                                </dgm:alg>
                              </dgm:else>
                            </dgm:choose>
                            <dgm:shape xmlns:r="http://schemas.openxmlformats.org/officeDocument/2006/relationships" r:blip="">
                              <dgm:adjLst/>
                            </dgm:shape>
                            <dgm:presOf/>
                            <dgm:constrLst/>
                            <dgm:ruleLst/>
                            <dgm:forEach name="repeat" axis="ch">
                              <dgm:forEach name="Name22" axis="self" ptType="parTrans" cnt="1">
                                <dgm:layoutNode name="Name23">
                                  <dgm:choose name="Name24">
                                    <dgm:if name="Name25" axis="self" func="depth" op="lte" val="4">
                                      <dgm:alg type="conn">
                                        <dgm:param type="dim" val="1D"/>
                                        <dgm:param type="endSty" val="noArr"/>
                                        <dgm:param type="connRout" val="bend"/>
                                        <dgm:param type="bendPt" val="end"/>
                                        <dgm:param type="begPts" val="bCtr"/>
                                        <dgm:param type="endPts" val="tCtr"/>
                                        <dgm:param type="srcNode" val="background3"/>
                                        <dgm:param type="dstNode" val="background4"/>
                                      </dgm:alg>
                                    </dgm:if>
                                    <dgm:else name="Name26">
                                      <dgm:alg type="conn">
                                        <dgm:param type="dim" val="1D"/>
                                        <dgm:param type="endSty" val="noArr"/>
                                        <dgm:param type="connRout" val="bend"/>
                                        <dgm:param type="bendPt" val="end"/>
                                        <dgm:param type="begPts" val="bCtr"/>
                                        <dgm:param type="endPts" val="tCtr"/>
                                        <dgm:param type="srcNode" val="background4"/>
                                        <dgm:param type="dstNode" val="background4"/>
                                      </dgm:alg>
                                    </dgm:else>
                                  </dgm:choose>
                                  <dgm:shape xmlns:r="http://schemas.openxmlformats.org/officeDocument/2006/relationships" type="conn" r:blip="" zOrderOff="-999">
                                    <dgm:adjLst/>
                                  </dgm:shape>
                                  <dgm:presOf axis="self"/>
                                  <dgm:constrLst>
                                    <dgm:constr type="begPad"/>
                                    <dgm:constr type="endPad"/>
                                  </dgm:constrLst>
                                  <dgm:ruleLst/>
                                </dgm:layoutNode>
                              </dgm:forEach>
                              <dgm:forEach name="Name27" axis="self" ptType="node">
                                <dgm:layoutNode name="hierRoot4">
                                  <dgm:alg type="hierRoot"/>
                                  <dgm:shape xmlns:r="http://schemas.openxmlformats.org/officeDocument/2006/relationships" r:blip="">
                                    <dgm:adjLst/>
                                  </dgm:shape>
                                  <dgm:presOf/>
                                  <dgm:constrLst>
                                    <dgm:constr type="bendDist" for="des" ptType="parTrans" refType="sp" fact="0.5"/>
                                  </dgm:constrLst>
                                  <dgm:ruleLst/>
                                  <dgm:layoutNode name="composite4">
                                    <dgm:alg type="composite"/>
                                    <dgm:shape xmlns:r="http://schemas.openxmlformats.org/officeDocument/2006/relationships" r:blip="">
                                      <dgm:adjLst/>
                                    </dgm:shape>
                                    <dgm:presOf/>
                                    <dgm:constrLst>
                                      <dgm:constr type="w" for="ch" forName="background4" refType="w" fact="0.9"/>
                                      <dgm:constr type="h" for="ch" forName="background4" refType="w" refFor="ch" refForName="background4" fact="0.635"/>
                                      <dgm:constr type="t" for="ch" forName="background4"/>
                                      <dgm:constr type="l" for="ch" forName="background4"/>
                                      <dgm:constr type="w" for="ch" forName="text4" refType="w" fact="0.9"/>
                                      <dgm:constr type="h" for="ch" forName="text4" refType="w" refFor="ch" refForName="text4" fact="0.635"/>
                                      <dgm:constr type="t" for="ch" forName="text4" refType="w" fact="0.095"/>
                                      <dgm:constr type="l" for="ch" forName="text4" refType="w" fact="0.1"/>
                                    </dgm:constrLst>
                                    <dgm:ruleLst/>
                                    <dgm:layoutNode name="background4" moveWith="text4">
                                      <dgm:alg type="sp"/>
                                      <dgm:shape xmlns:r="http://schemas.openxmlformats.org/officeDocument/2006/relationships" type="roundRect" r:blip="">
                                        <dgm:adjLst>
                                          <dgm:adj idx="1" val="0.1"/>
                                        </dgm:adjLst>
                                      </dgm:shape>
                                      <dgm:presOf/>
                                      <dgm:constrLst/>
                                      <dgm:ruleLst/>
                                    </dgm:layoutNode>
                                    <dgm:layoutNode name="text4" styleLbl="fgAcc4">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5">
                                    <dgm:choose name="Name28">
                                      <dgm:if name="Name29" func="var" arg="dir" op="equ" val="norm">
                                        <dgm:alg type="hierChild">
                                          <dgm:param type="linDir" val="fromL"/>
                                        </dgm:alg>
                                      </dgm:if>
                                      <dgm:else name="Name30">
                                        <dgm:alg type="hierChild">
                                          <dgm:param type="linDir" val="fromR"/>
                                        </dgm:alg>
                                      </dgm:else>
                                    </dgm:choose>
                                    <dgm:shape xmlns:r="http://schemas.openxmlformats.org/officeDocument/2006/relationships" r:blip="">
                                      <dgm:adjLst/>
                                    </dgm:shape>
                                    <dgm:presOf/>
                                    <dgm:constrLst/>
                                    <dgm:ruleLst/>
                                    <dgm:forEach name="Name31" ref="repeat"/>
                                  </dgm:layoutNode>
                                </dgm:layoutNode>
                              </dgm:forEach>
                            </dgm:forEach>
                          </dgm:layoutNode>
                        </dgm:layoutNode>
                      </dgm:forEach>
                    </dgm:forEach>
                  </dgm:layoutNode>
                </dgm:layoutNode>
              </dgm:forEach>
            </dgm:forEach>
          </dgm:layoutNode>
        </dgm:layoutNode>
      </dgm:forEach>
    </dgm:forEach>
  </dgm:layoutNode>
</dgm:layoutDef>
</file>

<file path=ppt/diagrams/layout8.xml><?xml version="1.0" encoding="utf-8"?>
<dgm:layoutDef xmlns:dgm="http://schemas.openxmlformats.org/drawingml/2006/diagram" xmlns:a="http://schemas.openxmlformats.org/drawingml/2006/main" uniqueId="urn:microsoft.com/office/officeart/2018/2/layout/IconLabelList">
  <dgm:title val="Icon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20"/>
          <dgm:constr type="w" for="ch" forName="sibTrans" refType="w" refFor="ch" refForName="compNode" fact="0.175"/>
          <dgm:constr type="sp" refType="w" refFor="ch" refForName="compNode" op="equ" fact="0.25"/>
          <dgm:constr type="primFontSz" for="des" ptType="node" op="equ" val="50"/>
          <dgm:constr type="h" for="des" forName="compNode" op="equ"/>
          <dgm:constr type="h" for="des" forName="textRect" op="equ"/>
        </dgm:constrLst>
      </dgm:if>
      <dgm:if name="Name5"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6"/>
          <dgm:constr type="h" for="des" forName="compNode" op="equ"/>
          <dgm:constr type="h" for="des" forName="textRect" op="equ"/>
        </dgm:constrLst>
      </dgm:if>
      <dgm:else name="Name6">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7" axis="ch" ptType="node">
      <dgm:layoutNode name="compNode">
        <dgm:alg type="composite"/>
        <dgm:shape xmlns:r="http://schemas.openxmlformats.org/officeDocument/2006/relationships" r:blip="">
          <dgm:adjLst/>
        </dgm:shape>
        <dgm:presOf axis="self"/>
        <dgm:constrLst>
          <dgm:constr type="w" for="ch" forName="iconRect" refType="w" fact="0.45"/>
          <dgm:constr type="h" for="ch" forName="iconRect" refType="w" refFor="ch" refForName="iconRect"/>
          <dgm:constr type="ctrX" for="ch" forName="iconRect" refType="w" fact="0.5"/>
          <dgm:constr type="t" for="ch" forName="iconRect"/>
          <dgm:constr type="h" for="ch" forName="spaceRect" refType="h" fact="0.15"/>
          <dgm:constr type="w" for="ch" forName="spaceRect" refType="w"/>
          <dgm:constr type="l" for="ch" forName="spaceRect"/>
          <dgm:constr type="t" for="ch" forName="spaceRect" refType="b" refFor="ch" refForName="icon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8"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8.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rawings/_rels/vmlDrawing1.vml.rels><?xml version="1.0" encoding="UTF-8" standalone="yes"?>
<Relationships xmlns="http://schemas.openxmlformats.org/package/2006/relationships"><Relationship Id="rId1" Type="http://schemas.openxmlformats.org/officeDocument/2006/relationships/image" Target="../media/image8.emf"/></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889938" cy="489374"/>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sz="quarter" idx="1"/>
          </p:nvPr>
        </p:nvSpPr>
        <p:spPr>
          <a:xfrm>
            <a:off x="3777607" y="0"/>
            <a:ext cx="2889938" cy="489374"/>
          </a:xfrm>
          <a:prstGeom prst="rect">
            <a:avLst/>
          </a:prstGeom>
        </p:spPr>
        <p:txBody>
          <a:bodyPr vert="horz" lIns="91440" tIns="45720" rIns="91440" bIns="45720" rtlCol="0"/>
          <a:lstStyle>
            <a:lvl1pPr algn="r">
              <a:defRPr sz="1200"/>
            </a:lvl1pPr>
          </a:lstStyle>
          <a:p>
            <a:fld id="{57F12E80-6B5E-4423-860D-930526D4ED1B}" type="datetimeFigureOut">
              <a:rPr lang="en-GB" smtClean="0"/>
              <a:t>17/05/2022</a:t>
            </a:fld>
            <a:endParaRPr lang="en-GB"/>
          </a:p>
        </p:txBody>
      </p:sp>
      <p:sp>
        <p:nvSpPr>
          <p:cNvPr id="4" name="Footer Placeholder 3"/>
          <p:cNvSpPr>
            <a:spLocks noGrp="1"/>
          </p:cNvSpPr>
          <p:nvPr>
            <p:ph type="ftr" sz="quarter" idx="2"/>
          </p:nvPr>
        </p:nvSpPr>
        <p:spPr>
          <a:xfrm>
            <a:off x="0" y="9264228"/>
            <a:ext cx="2889938" cy="489373"/>
          </a:xfrm>
          <a:prstGeom prst="rect">
            <a:avLst/>
          </a:prstGeom>
        </p:spPr>
        <p:txBody>
          <a:bodyPr vert="horz" lIns="91440" tIns="45720" rIns="91440" bIns="45720" rtlCol="0" anchor="b"/>
          <a:lstStyle>
            <a:lvl1pPr algn="l">
              <a:defRPr sz="1200"/>
            </a:lvl1pPr>
          </a:lstStyle>
          <a:p>
            <a:endParaRPr lang="en-GB"/>
          </a:p>
        </p:txBody>
      </p:sp>
      <p:sp>
        <p:nvSpPr>
          <p:cNvPr id="5" name="Slide Number Placeholder 4"/>
          <p:cNvSpPr>
            <a:spLocks noGrp="1"/>
          </p:cNvSpPr>
          <p:nvPr>
            <p:ph type="sldNum" sz="quarter" idx="3"/>
          </p:nvPr>
        </p:nvSpPr>
        <p:spPr>
          <a:xfrm>
            <a:off x="3777607" y="9264228"/>
            <a:ext cx="2889938" cy="489373"/>
          </a:xfrm>
          <a:prstGeom prst="rect">
            <a:avLst/>
          </a:prstGeom>
        </p:spPr>
        <p:txBody>
          <a:bodyPr vert="horz" lIns="91440" tIns="45720" rIns="91440" bIns="45720" rtlCol="0" anchor="b"/>
          <a:lstStyle>
            <a:lvl1pPr algn="r">
              <a:defRPr sz="1200"/>
            </a:lvl1pPr>
          </a:lstStyle>
          <a:p>
            <a:fld id="{69751B7C-90AD-46D6-A8E2-807155AE96EB}" type="slidenum">
              <a:rPr lang="en-GB" smtClean="0"/>
              <a:t>‹#›</a:t>
            </a:fld>
            <a:endParaRPr lang="en-GB"/>
          </a:p>
        </p:txBody>
      </p:sp>
    </p:spTree>
    <p:extLst>
      <p:ext uri="{BB962C8B-B14F-4D97-AF65-F5344CB8AC3E}">
        <p14:creationId xmlns:p14="http://schemas.microsoft.com/office/powerpoint/2010/main" val="2040869456"/>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889938" cy="489374"/>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777607" y="0"/>
            <a:ext cx="2889938" cy="489374"/>
          </a:xfrm>
          <a:prstGeom prst="rect">
            <a:avLst/>
          </a:prstGeom>
        </p:spPr>
        <p:txBody>
          <a:bodyPr vert="horz" lIns="91440" tIns="45720" rIns="91440" bIns="45720" rtlCol="0"/>
          <a:lstStyle>
            <a:lvl1pPr algn="r">
              <a:defRPr sz="1200"/>
            </a:lvl1pPr>
          </a:lstStyle>
          <a:p>
            <a:fld id="{7E7E1891-0A2F-4307-905B-658170F6B016}" type="datetimeFigureOut">
              <a:rPr lang="en-GB" smtClean="0"/>
              <a:t>17/05/2022</a:t>
            </a:fld>
            <a:endParaRPr lang="en-GB"/>
          </a:p>
        </p:txBody>
      </p:sp>
      <p:sp>
        <p:nvSpPr>
          <p:cNvPr id="4" name="Slide Image Placeholder 3"/>
          <p:cNvSpPr>
            <a:spLocks noGrp="1" noRot="1" noChangeAspect="1"/>
          </p:cNvSpPr>
          <p:nvPr>
            <p:ph type="sldImg" idx="2"/>
          </p:nvPr>
        </p:nvSpPr>
        <p:spPr>
          <a:xfrm>
            <a:off x="407988" y="1219200"/>
            <a:ext cx="5853112" cy="3292475"/>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66909" y="4693920"/>
            <a:ext cx="5335270" cy="384048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9264228"/>
            <a:ext cx="2889938" cy="489373"/>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777607" y="9264228"/>
            <a:ext cx="2889938" cy="489373"/>
          </a:xfrm>
          <a:prstGeom prst="rect">
            <a:avLst/>
          </a:prstGeom>
        </p:spPr>
        <p:txBody>
          <a:bodyPr vert="horz" lIns="91440" tIns="45720" rIns="91440" bIns="45720" rtlCol="0" anchor="b"/>
          <a:lstStyle>
            <a:lvl1pPr algn="r">
              <a:defRPr sz="1200"/>
            </a:lvl1pPr>
          </a:lstStyle>
          <a:p>
            <a:fld id="{D526380F-920C-4B43-A925-DC6E8AB4174E}" type="slidenum">
              <a:rPr lang="en-GB" smtClean="0"/>
              <a:t>‹#›</a:t>
            </a:fld>
            <a:endParaRPr lang="en-GB"/>
          </a:p>
        </p:txBody>
      </p:sp>
    </p:spTree>
    <p:extLst>
      <p:ext uri="{BB962C8B-B14F-4D97-AF65-F5344CB8AC3E}">
        <p14:creationId xmlns:p14="http://schemas.microsoft.com/office/powerpoint/2010/main" val="8064163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D526380F-920C-4B43-A925-DC6E8AB4174E}" type="slidenum">
              <a:rPr lang="en-GB" smtClean="0"/>
              <a:t>1</a:t>
            </a:fld>
            <a:endParaRPr lang="en-GB"/>
          </a:p>
        </p:txBody>
      </p:sp>
    </p:spTree>
    <p:extLst>
      <p:ext uri="{BB962C8B-B14F-4D97-AF65-F5344CB8AC3E}">
        <p14:creationId xmlns:p14="http://schemas.microsoft.com/office/powerpoint/2010/main" val="2117765084"/>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5650"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2400">
                <a:solidFill>
                  <a:schemeClr val="tx1"/>
                </a:solidFill>
                <a:latin typeface="Arial" panose="020B0604020202020204" pitchFamily="34" charset="0"/>
              </a:defRPr>
            </a:lvl1pPr>
            <a:lvl2pPr marL="742950" indent="-285750" eaLnBrk="0" hangingPunct="0">
              <a:defRPr sz="2400">
                <a:solidFill>
                  <a:schemeClr val="tx1"/>
                </a:solidFill>
                <a:latin typeface="Arial" panose="020B0604020202020204" pitchFamily="34" charset="0"/>
              </a:defRPr>
            </a:lvl2pPr>
            <a:lvl3pPr marL="1143000" indent="-228600" eaLnBrk="0" hangingPunct="0">
              <a:defRPr sz="2400">
                <a:solidFill>
                  <a:schemeClr val="tx1"/>
                </a:solidFill>
                <a:latin typeface="Arial" panose="020B0604020202020204" pitchFamily="34" charset="0"/>
              </a:defRPr>
            </a:lvl3pPr>
            <a:lvl4pPr marL="1600200" indent="-228600" eaLnBrk="0" hangingPunct="0">
              <a:defRPr sz="2400">
                <a:solidFill>
                  <a:schemeClr val="tx1"/>
                </a:solidFill>
                <a:latin typeface="Arial" panose="020B0604020202020204" pitchFamily="34" charset="0"/>
              </a:defRPr>
            </a:lvl4pPr>
            <a:lvl5pPr marL="2057400" indent="-228600" eaLnBrk="0" hangingPunct="0">
              <a:defRPr sz="2400">
                <a:solidFill>
                  <a:schemeClr val="tx1"/>
                </a:solidFill>
                <a:latin typeface="Arial" panose="020B0604020202020204" pitchFamily="34" charset="0"/>
              </a:defRPr>
            </a:lvl5pPr>
            <a:lvl6pPr marL="2514600" indent="-228600" eaLnBrk="0" fontAlgn="base" hangingPunct="0">
              <a:spcBef>
                <a:spcPct val="0"/>
              </a:spcBef>
              <a:spcAft>
                <a:spcPct val="0"/>
              </a:spcAft>
              <a:defRPr sz="2400">
                <a:solidFill>
                  <a:schemeClr val="tx1"/>
                </a:solidFill>
                <a:latin typeface="Arial" panose="020B0604020202020204" pitchFamily="34" charset="0"/>
              </a:defRPr>
            </a:lvl6pPr>
            <a:lvl7pPr marL="2971800" indent="-228600" eaLnBrk="0" fontAlgn="base" hangingPunct="0">
              <a:spcBef>
                <a:spcPct val="0"/>
              </a:spcBef>
              <a:spcAft>
                <a:spcPct val="0"/>
              </a:spcAft>
              <a:defRPr sz="2400">
                <a:solidFill>
                  <a:schemeClr val="tx1"/>
                </a:solidFill>
                <a:latin typeface="Arial" panose="020B0604020202020204" pitchFamily="34" charset="0"/>
              </a:defRPr>
            </a:lvl7pPr>
            <a:lvl8pPr marL="3429000" indent="-228600" eaLnBrk="0" fontAlgn="base" hangingPunct="0">
              <a:spcBef>
                <a:spcPct val="0"/>
              </a:spcBef>
              <a:spcAft>
                <a:spcPct val="0"/>
              </a:spcAft>
              <a:defRPr sz="2400">
                <a:solidFill>
                  <a:schemeClr val="tx1"/>
                </a:solidFill>
                <a:latin typeface="Arial" panose="020B0604020202020204" pitchFamily="34" charset="0"/>
              </a:defRPr>
            </a:lvl8pPr>
            <a:lvl9pPr marL="3886200" indent="-228600" eaLnBrk="0" fontAlgn="base" hangingPunct="0">
              <a:spcBef>
                <a:spcPct val="0"/>
              </a:spcBef>
              <a:spcAft>
                <a:spcPct val="0"/>
              </a:spcAft>
              <a:defRPr sz="2400">
                <a:solidFill>
                  <a:schemeClr val="tx1"/>
                </a:solidFill>
                <a:latin typeface="Arial" panose="020B0604020202020204" pitchFamily="34" charset="0"/>
              </a:defRPr>
            </a:lvl9pPr>
          </a:lstStyle>
          <a:p>
            <a:pPr eaLnBrk="1" hangingPunct="1"/>
            <a:fld id="{F34E295B-2E0B-4D56-855F-3409510982CF}" type="slidenum">
              <a:rPr lang="en-GB" altLang="en-US" sz="1200"/>
              <a:pPr eaLnBrk="1" hangingPunct="1"/>
              <a:t>3</a:t>
            </a:fld>
            <a:endParaRPr lang="en-GB" altLang="en-US" sz="1200"/>
          </a:p>
        </p:txBody>
      </p:sp>
      <p:sp>
        <p:nvSpPr>
          <p:cNvPr id="155651" name="Rectangle 2"/>
          <p:cNvSpPr>
            <a:spLocks noGrp="1" noRot="1" noChangeAspect="1" noChangeArrowheads="1" noTextEdit="1"/>
          </p:cNvSpPr>
          <p:nvPr>
            <p:ph type="sldImg"/>
          </p:nvPr>
        </p:nvSpPr>
        <p:spPr>
          <a:ln/>
        </p:spPr>
      </p:sp>
      <p:sp>
        <p:nvSpPr>
          <p:cNvPr id="155652"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a:latin typeface="Arial" panose="020B0604020202020204" pitchFamily="34" charset="0"/>
            </a:endParaRPr>
          </a:p>
        </p:txBody>
      </p:sp>
    </p:spTree>
    <p:extLst>
      <p:ext uri="{BB962C8B-B14F-4D97-AF65-F5344CB8AC3E}">
        <p14:creationId xmlns:p14="http://schemas.microsoft.com/office/powerpoint/2010/main" val="737032654"/>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5890"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2400">
                <a:solidFill>
                  <a:schemeClr val="tx1"/>
                </a:solidFill>
                <a:latin typeface="Arial" panose="020B0604020202020204" pitchFamily="34" charset="0"/>
              </a:defRPr>
            </a:lvl1pPr>
            <a:lvl2pPr marL="742950" indent="-285750" eaLnBrk="0" hangingPunct="0">
              <a:defRPr sz="2400">
                <a:solidFill>
                  <a:schemeClr val="tx1"/>
                </a:solidFill>
                <a:latin typeface="Arial" panose="020B0604020202020204" pitchFamily="34" charset="0"/>
              </a:defRPr>
            </a:lvl2pPr>
            <a:lvl3pPr marL="1143000" indent="-228600" eaLnBrk="0" hangingPunct="0">
              <a:defRPr sz="2400">
                <a:solidFill>
                  <a:schemeClr val="tx1"/>
                </a:solidFill>
                <a:latin typeface="Arial" panose="020B0604020202020204" pitchFamily="34" charset="0"/>
              </a:defRPr>
            </a:lvl3pPr>
            <a:lvl4pPr marL="1600200" indent="-228600" eaLnBrk="0" hangingPunct="0">
              <a:defRPr sz="2400">
                <a:solidFill>
                  <a:schemeClr val="tx1"/>
                </a:solidFill>
                <a:latin typeface="Arial" panose="020B0604020202020204" pitchFamily="34" charset="0"/>
              </a:defRPr>
            </a:lvl4pPr>
            <a:lvl5pPr marL="2057400" indent="-228600" eaLnBrk="0" hangingPunct="0">
              <a:defRPr sz="2400">
                <a:solidFill>
                  <a:schemeClr val="tx1"/>
                </a:solidFill>
                <a:latin typeface="Arial" panose="020B0604020202020204" pitchFamily="34" charset="0"/>
              </a:defRPr>
            </a:lvl5pPr>
            <a:lvl6pPr marL="2514600" indent="-228600" eaLnBrk="0" fontAlgn="base" hangingPunct="0">
              <a:spcBef>
                <a:spcPct val="0"/>
              </a:spcBef>
              <a:spcAft>
                <a:spcPct val="0"/>
              </a:spcAft>
              <a:defRPr sz="2400">
                <a:solidFill>
                  <a:schemeClr val="tx1"/>
                </a:solidFill>
                <a:latin typeface="Arial" panose="020B0604020202020204" pitchFamily="34" charset="0"/>
              </a:defRPr>
            </a:lvl6pPr>
            <a:lvl7pPr marL="2971800" indent="-228600" eaLnBrk="0" fontAlgn="base" hangingPunct="0">
              <a:spcBef>
                <a:spcPct val="0"/>
              </a:spcBef>
              <a:spcAft>
                <a:spcPct val="0"/>
              </a:spcAft>
              <a:defRPr sz="2400">
                <a:solidFill>
                  <a:schemeClr val="tx1"/>
                </a:solidFill>
                <a:latin typeface="Arial" panose="020B0604020202020204" pitchFamily="34" charset="0"/>
              </a:defRPr>
            </a:lvl7pPr>
            <a:lvl8pPr marL="3429000" indent="-228600" eaLnBrk="0" fontAlgn="base" hangingPunct="0">
              <a:spcBef>
                <a:spcPct val="0"/>
              </a:spcBef>
              <a:spcAft>
                <a:spcPct val="0"/>
              </a:spcAft>
              <a:defRPr sz="2400">
                <a:solidFill>
                  <a:schemeClr val="tx1"/>
                </a:solidFill>
                <a:latin typeface="Arial" panose="020B0604020202020204" pitchFamily="34" charset="0"/>
              </a:defRPr>
            </a:lvl8pPr>
            <a:lvl9pPr marL="3886200" indent="-228600" eaLnBrk="0" fontAlgn="base" hangingPunct="0">
              <a:spcBef>
                <a:spcPct val="0"/>
              </a:spcBef>
              <a:spcAft>
                <a:spcPct val="0"/>
              </a:spcAft>
              <a:defRPr sz="2400">
                <a:solidFill>
                  <a:schemeClr val="tx1"/>
                </a:solidFill>
                <a:latin typeface="Arial" panose="020B0604020202020204" pitchFamily="34" charset="0"/>
              </a:defRPr>
            </a:lvl9pPr>
          </a:lstStyle>
          <a:p>
            <a:pPr eaLnBrk="1" hangingPunct="1"/>
            <a:fld id="{61114949-4A89-4265-98D6-399328E8C253}" type="slidenum">
              <a:rPr lang="en-GB" altLang="en-US" sz="1200"/>
              <a:pPr eaLnBrk="1" hangingPunct="1"/>
              <a:t>4</a:t>
            </a:fld>
            <a:endParaRPr lang="en-GB" altLang="en-US" sz="1200"/>
          </a:p>
        </p:txBody>
      </p:sp>
      <p:sp>
        <p:nvSpPr>
          <p:cNvPr id="165891" name="Rectangle 2"/>
          <p:cNvSpPr>
            <a:spLocks noGrp="1" noRot="1" noChangeAspect="1" noChangeArrowheads="1" noTextEdit="1"/>
          </p:cNvSpPr>
          <p:nvPr>
            <p:ph type="sldImg"/>
          </p:nvPr>
        </p:nvSpPr>
        <p:spPr>
          <a:ln/>
        </p:spPr>
      </p:sp>
      <p:sp>
        <p:nvSpPr>
          <p:cNvPr id="165892"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a:latin typeface="Arial" panose="020B0604020202020204" pitchFamily="34" charset="0"/>
            </a:endParaRPr>
          </a:p>
        </p:txBody>
      </p:sp>
    </p:spTree>
    <p:extLst>
      <p:ext uri="{BB962C8B-B14F-4D97-AF65-F5344CB8AC3E}">
        <p14:creationId xmlns:p14="http://schemas.microsoft.com/office/powerpoint/2010/main" val="1315628733"/>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6914"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2400">
                <a:solidFill>
                  <a:schemeClr val="tx1"/>
                </a:solidFill>
                <a:latin typeface="Arial" panose="020B0604020202020204" pitchFamily="34" charset="0"/>
              </a:defRPr>
            </a:lvl1pPr>
            <a:lvl2pPr marL="742950" indent="-285750" eaLnBrk="0" hangingPunct="0">
              <a:defRPr sz="2400">
                <a:solidFill>
                  <a:schemeClr val="tx1"/>
                </a:solidFill>
                <a:latin typeface="Arial" panose="020B0604020202020204" pitchFamily="34" charset="0"/>
              </a:defRPr>
            </a:lvl2pPr>
            <a:lvl3pPr marL="1143000" indent="-228600" eaLnBrk="0" hangingPunct="0">
              <a:defRPr sz="2400">
                <a:solidFill>
                  <a:schemeClr val="tx1"/>
                </a:solidFill>
                <a:latin typeface="Arial" panose="020B0604020202020204" pitchFamily="34" charset="0"/>
              </a:defRPr>
            </a:lvl3pPr>
            <a:lvl4pPr marL="1600200" indent="-228600" eaLnBrk="0" hangingPunct="0">
              <a:defRPr sz="2400">
                <a:solidFill>
                  <a:schemeClr val="tx1"/>
                </a:solidFill>
                <a:latin typeface="Arial" panose="020B0604020202020204" pitchFamily="34" charset="0"/>
              </a:defRPr>
            </a:lvl4pPr>
            <a:lvl5pPr marL="2057400" indent="-228600" eaLnBrk="0" hangingPunct="0">
              <a:defRPr sz="2400">
                <a:solidFill>
                  <a:schemeClr val="tx1"/>
                </a:solidFill>
                <a:latin typeface="Arial" panose="020B0604020202020204" pitchFamily="34" charset="0"/>
              </a:defRPr>
            </a:lvl5pPr>
            <a:lvl6pPr marL="2514600" indent="-228600" eaLnBrk="0" fontAlgn="base" hangingPunct="0">
              <a:spcBef>
                <a:spcPct val="0"/>
              </a:spcBef>
              <a:spcAft>
                <a:spcPct val="0"/>
              </a:spcAft>
              <a:defRPr sz="2400">
                <a:solidFill>
                  <a:schemeClr val="tx1"/>
                </a:solidFill>
                <a:latin typeface="Arial" panose="020B0604020202020204" pitchFamily="34" charset="0"/>
              </a:defRPr>
            </a:lvl6pPr>
            <a:lvl7pPr marL="2971800" indent="-228600" eaLnBrk="0" fontAlgn="base" hangingPunct="0">
              <a:spcBef>
                <a:spcPct val="0"/>
              </a:spcBef>
              <a:spcAft>
                <a:spcPct val="0"/>
              </a:spcAft>
              <a:defRPr sz="2400">
                <a:solidFill>
                  <a:schemeClr val="tx1"/>
                </a:solidFill>
                <a:latin typeface="Arial" panose="020B0604020202020204" pitchFamily="34" charset="0"/>
              </a:defRPr>
            </a:lvl7pPr>
            <a:lvl8pPr marL="3429000" indent="-228600" eaLnBrk="0" fontAlgn="base" hangingPunct="0">
              <a:spcBef>
                <a:spcPct val="0"/>
              </a:spcBef>
              <a:spcAft>
                <a:spcPct val="0"/>
              </a:spcAft>
              <a:defRPr sz="2400">
                <a:solidFill>
                  <a:schemeClr val="tx1"/>
                </a:solidFill>
                <a:latin typeface="Arial" panose="020B0604020202020204" pitchFamily="34" charset="0"/>
              </a:defRPr>
            </a:lvl8pPr>
            <a:lvl9pPr marL="3886200" indent="-228600" eaLnBrk="0" fontAlgn="base" hangingPunct="0">
              <a:spcBef>
                <a:spcPct val="0"/>
              </a:spcBef>
              <a:spcAft>
                <a:spcPct val="0"/>
              </a:spcAft>
              <a:defRPr sz="2400">
                <a:solidFill>
                  <a:schemeClr val="tx1"/>
                </a:solidFill>
                <a:latin typeface="Arial" panose="020B0604020202020204" pitchFamily="34" charset="0"/>
              </a:defRPr>
            </a:lvl9pPr>
          </a:lstStyle>
          <a:p>
            <a:pPr eaLnBrk="1" hangingPunct="1"/>
            <a:fld id="{1BCF33F5-6768-4AC4-B384-F6E1F6CDD17B}" type="slidenum">
              <a:rPr lang="en-GB" altLang="en-US" sz="1200"/>
              <a:pPr eaLnBrk="1" hangingPunct="1"/>
              <a:t>5</a:t>
            </a:fld>
            <a:endParaRPr lang="en-GB" altLang="en-US" sz="1200"/>
          </a:p>
        </p:txBody>
      </p:sp>
      <p:sp>
        <p:nvSpPr>
          <p:cNvPr id="166915" name="Rectangle 2"/>
          <p:cNvSpPr>
            <a:spLocks noGrp="1" noRot="1" noChangeAspect="1" noChangeArrowheads="1" noTextEdit="1"/>
          </p:cNvSpPr>
          <p:nvPr>
            <p:ph type="sldImg"/>
          </p:nvPr>
        </p:nvSpPr>
        <p:spPr>
          <a:ln/>
        </p:spPr>
      </p:sp>
      <p:sp>
        <p:nvSpPr>
          <p:cNvPr id="166916"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a:latin typeface="Arial" panose="020B0604020202020204" pitchFamily="34" charset="0"/>
            </a:endParaRPr>
          </a:p>
        </p:txBody>
      </p:sp>
    </p:spTree>
    <p:extLst>
      <p:ext uri="{BB962C8B-B14F-4D97-AF65-F5344CB8AC3E}">
        <p14:creationId xmlns:p14="http://schemas.microsoft.com/office/powerpoint/2010/main" val="2218097430"/>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410"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Times New Roman" panose="02020603050405020304" pitchFamily="18" charset="0"/>
              </a:defRPr>
            </a:lvl1pPr>
            <a:lvl2pPr marL="727075" indent="-279400">
              <a:spcBef>
                <a:spcPct val="30000"/>
              </a:spcBef>
              <a:defRPr sz="1200">
                <a:solidFill>
                  <a:schemeClr val="tx1"/>
                </a:solidFill>
                <a:latin typeface="Times New Roman" panose="02020603050405020304" pitchFamily="18" charset="0"/>
              </a:defRPr>
            </a:lvl2pPr>
            <a:lvl3pPr marL="1119188" indent="-223838">
              <a:spcBef>
                <a:spcPct val="30000"/>
              </a:spcBef>
              <a:defRPr sz="1200">
                <a:solidFill>
                  <a:schemeClr val="tx1"/>
                </a:solidFill>
                <a:latin typeface="Times New Roman" panose="02020603050405020304" pitchFamily="18" charset="0"/>
              </a:defRPr>
            </a:lvl3pPr>
            <a:lvl4pPr marL="1566863" indent="-223838">
              <a:spcBef>
                <a:spcPct val="30000"/>
              </a:spcBef>
              <a:defRPr sz="1200">
                <a:solidFill>
                  <a:schemeClr val="tx1"/>
                </a:solidFill>
                <a:latin typeface="Times New Roman" panose="02020603050405020304" pitchFamily="18" charset="0"/>
              </a:defRPr>
            </a:lvl4pPr>
            <a:lvl5pPr marL="2016125" indent="-223838">
              <a:spcBef>
                <a:spcPct val="30000"/>
              </a:spcBef>
              <a:defRPr sz="1200">
                <a:solidFill>
                  <a:schemeClr val="tx1"/>
                </a:solidFill>
                <a:latin typeface="Times New Roman" panose="02020603050405020304" pitchFamily="18" charset="0"/>
              </a:defRPr>
            </a:lvl5pPr>
            <a:lvl6pPr marL="2473325" indent="-223838" eaLnBrk="0" fontAlgn="base" hangingPunct="0">
              <a:spcBef>
                <a:spcPct val="30000"/>
              </a:spcBef>
              <a:spcAft>
                <a:spcPct val="0"/>
              </a:spcAft>
              <a:defRPr sz="1200">
                <a:solidFill>
                  <a:schemeClr val="tx1"/>
                </a:solidFill>
                <a:latin typeface="Times New Roman" panose="02020603050405020304" pitchFamily="18" charset="0"/>
              </a:defRPr>
            </a:lvl6pPr>
            <a:lvl7pPr marL="2930525" indent="-223838" eaLnBrk="0" fontAlgn="base" hangingPunct="0">
              <a:spcBef>
                <a:spcPct val="30000"/>
              </a:spcBef>
              <a:spcAft>
                <a:spcPct val="0"/>
              </a:spcAft>
              <a:defRPr sz="1200">
                <a:solidFill>
                  <a:schemeClr val="tx1"/>
                </a:solidFill>
                <a:latin typeface="Times New Roman" panose="02020603050405020304" pitchFamily="18" charset="0"/>
              </a:defRPr>
            </a:lvl7pPr>
            <a:lvl8pPr marL="3387725" indent="-223838" eaLnBrk="0" fontAlgn="base" hangingPunct="0">
              <a:spcBef>
                <a:spcPct val="30000"/>
              </a:spcBef>
              <a:spcAft>
                <a:spcPct val="0"/>
              </a:spcAft>
              <a:defRPr sz="1200">
                <a:solidFill>
                  <a:schemeClr val="tx1"/>
                </a:solidFill>
                <a:latin typeface="Times New Roman" panose="02020603050405020304" pitchFamily="18" charset="0"/>
              </a:defRPr>
            </a:lvl8pPr>
            <a:lvl9pPr marL="3844925" indent="-223838" eaLnBrk="0" fontAlgn="base" hangingPunct="0">
              <a:spcBef>
                <a:spcPct val="30000"/>
              </a:spcBef>
              <a:spcAft>
                <a:spcPct val="0"/>
              </a:spcAft>
              <a:defRPr sz="1200">
                <a:solidFill>
                  <a:schemeClr val="tx1"/>
                </a:solidFill>
                <a:latin typeface="Times New Roman" panose="02020603050405020304" pitchFamily="18" charset="0"/>
              </a:defRPr>
            </a:lvl9pPr>
          </a:lstStyle>
          <a:p>
            <a:pPr marL="0" marR="0" lvl="0" indent="0" algn="r" defTabSz="914400" rtl="0" eaLnBrk="1" fontAlgn="base" latinLnBrk="0" hangingPunct="1">
              <a:lnSpc>
                <a:spcPct val="100000"/>
              </a:lnSpc>
              <a:spcBef>
                <a:spcPct val="0"/>
              </a:spcBef>
              <a:spcAft>
                <a:spcPct val="0"/>
              </a:spcAft>
              <a:buClrTx/>
              <a:buSzTx/>
              <a:buFontTx/>
              <a:buNone/>
              <a:tabLst/>
              <a:defRPr/>
            </a:pPr>
            <a:fld id="{54788CEC-B7B6-46F5-9B18-53251266AFCD}" type="slidenum">
              <a:rPr kumimoji="0" lang="en-GB" altLang="en-US" sz="1200" b="0" i="0" u="none" strike="noStrike" kern="1200" cap="none" spc="0" normalizeH="0" baseline="0" noProof="0" smtClean="0">
                <a:ln>
                  <a:noFill/>
                </a:ln>
                <a:solidFill>
                  <a:srgbClr val="000000"/>
                </a:solidFill>
                <a:effectLst/>
                <a:uLnTx/>
                <a:uFillTx/>
                <a:latin typeface="Times New Roman" panose="02020603050405020304" pitchFamily="18" charset="0"/>
                <a:ea typeface="+mn-ea"/>
                <a:cs typeface="+mn-cs"/>
              </a:rPr>
              <a:pPr marL="0" marR="0" lvl="0" indent="0" algn="r" defTabSz="914400" rtl="0" eaLnBrk="1" fontAlgn="base" latinLnBrk="0" hangingPunct="1">
                <a:lnSpc>
                  <a:spcPct val="100000"/>
                </a:lnSpc>
                <a:spcBef>
                  <a:spcPct val="0"/>
                </a:spcBef>
                <a:spcAft>
                  <a:spcPct val="0"/>
                </a:spcAft>
                <a:buClrTx/>
                <a:buSzTx/>
                <a:buFontTx/>
                <a:buNone/>
                <a:tabLst/>
                <a:defRPr/>
              </a:pPr>
              <a:t>7</a:t>
            </a:fld>
            <a:endParaRPr kumimoji="0" lang="en-GB" altLang="en-US" sz="1200" b="0" i="0" u="none" strike="noStrike" kern="1200" cap="none" spc="0" normalizeH="0" baseline="0" noProof="0">
              <a:ln>
                <a:noFill/>
              </a:ln>
              <a:solidFill>
                <a:srgbClr val="000000"/>
              </a:solidFill>
              <a:effectLst/>
              <a:uLnTx/>
              <a:uFillTx/>
              <a:latin typeface="Times New Roman" panose="02020603050405020304" pitchFamily="18" charset="0"/>
              <a:ea typeface="+mn-ea"/>
              <a:cs typeface="+mn-cs"/>
            </a:endParaRPr>
          </a:p>
        </p:txBody>
      </p:sp>
      <p:sp>
        <p:nvSpPr>
          <p:cNvPr id="17411" name="Rectangle 2"/>
          <p:cNvSpPr>
            <a:spLocks noGrp="1" noRot="1" noChangeAspect="1" noChangeArrowheads="1" noTextEdit="1"/>
          </p:cNvSpPr>
          <p:nvPr>
            <p:ph type="sldImg"/>
          </p:nvPr>
        </p:nvSpPr>
        <p:spPr>
          <a:ln/>
        </p:spPr>
      </p:sp>
      <p:sp>
        <p:nvSpPr>
          <p:cNvPr id="17412"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a:p>
        </p:txBody>
      </p:sp>
    </p:spTree>
    <p:extLst>
      <p:ext uri="{BB962C8B-B14F-4D97-AF65-F5344CB8AC3E}">
        <p14:creationId xmlns:p14="http://schemas.microsoft.com/office/powerpoint/2010/main" val="2249038115"/>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8242"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900">
                <a:solidFill>
                  <a:schemeClr val="tx1"/>
                </a:solidFill>
                <a:latin typeface="Arial Narrow" panose="020B0606020202030204" pitchFamily="34" charset="0"/>
              </a:defRPr>
            </a:lvl1pPr>
            <a:lvl2pPr marL="742950" indent="-285750">
              <a:defRPr sz="900">
                <a:solidFill>
                  <a:schemeClr val="tx1"/>
                </a:solidFill>
                <a:latin typeface="Arial Narrow" panose="020B0606020202030204" pitchFamily="34" charset="0"/>
              </a:defRPr>
            </a:lvl2pPr>
            <a:lvl3pPr marL="1143000" indent="-228600">
              <a:defRPr sz="900">
                <a:solidFill>
                  <a:schemeClr val="tx1"/>
                </a:solidFill>
                <a:latin typeface="Arial Narrow" panose="020B0606020202030204" pitchFamily="34" charset="0"/>
              </a:defRPr>
            </a:lvl3pPr>
            <a:lvl4pPr marL="1600200" indent="-228600">
              <a:defRPr sz="900">
                <a:solidFill>
                  <a:schemeClr val="tx1"/>
                </a:solidFill>
                <a:latin typeface="Arial Narrow" panose="020B0606020202030204" pitchFamily="34" charset="0"/>
              </a:defRPr>
            </a:lvl4pPr>
            <a:lvl5pPr marL="2057400" indent="-228600">
              <a:defRPr sz="900">
                <a:solidFill>
                  <a:schemeClr val="tx1"/>
                </a:solidFill>
                <a:latin typeface="Arial Narrow" panose="020B0606020202030204" pitchFamily="34" charset="0"/>
              </a:defRPr>
            </a:lvl5pPr>
            <a:lvl6pPr marL="2514600" indent="-228600" algn="ctr" eaLnBrk="0" fontAlgn="base" hangingPunct="0">
              <a:spcBef>
                <a:spcPct val="0"/>
              </a:spcBef>
              <a:spcAft>
                <a:spcPct val="0"/>
              </a:spcAft>
              <a:defRPr sz="900">
                <a:solidFill>
                  <a:schemeClr val="tx1"/>
                </a:solidFill>
                <a:latin typeface="Arial Narrow" panose="020B0606020202030204" pitchFamily="34" charset="0"/>
              </a:defRPr>
            </a:lvl6pPr>
            <a:lvl7pPr marL="2971800" indent="-228600" algn="ctr" eaLnBrk="0" fontAlgn="base" hangingPunct="0">
              <a:spcBef>
                <a:spcPct val="0"/>
              </a:spcBef>
              <a:spcAft>
                <a:spcPct val="0"/>
              </a:spcAft>
              <a:defRPr sz="900">
                <a:solidFill>
                  <a:schemeClr val="tx1"/>
                </a:solidFill>
                <a:latin typeface="Arial Narrow" panose="020B0606020202030204" pitchFamily="34" charset="0"/>
              </a:defRPr>
            </a:lvl7pPr>
            <a:lvl8pPr marL="3429000" indent="-228600" algn="ctr" eaLnBrk="0" fontAlgn="base" hangingPunct="0">
              <a:spcBef>
                <a:spcPct val="0"/>
              </a:spcBef>
              <a:spcAft>
                <a:spcPct val="0"/>
              </a:spcAft>
              <a:defRPr sz="900">
                <a:solidFill>
                  <a:schemeClr val="tx1"/>
                </a:solidFill>
                <a:latin typeface="Arial Narrow" panose="020B0606020202030204" pitchFamily="34" charset="0"/>
              </a:defRPr>
            </a:lvl8pPr>
            <a:lvl9pPr marL="3886200" indent="-228600" algn="ctr" eaLnBrk="0" fontAlgn="base" hangingPunct="0">
              <a:spcBef>
                <a:spcPct val="0"/>
              </a:spcBef>
              <a:spcAft>
                <a:spcPct val="0"/>
              </a:spcAft>
              <a:defRPr sz="900">
                <a:solidFill>
                  <a:schemeClr val="tx1"/>
                </a:solidFill>
                <a:latin typeface="Arial Narrow" panose="020B0606020202030204" pitchFamily="34" charset="0"/>
              </a:defRPr>
            </a:lvl9pPr>
          </a:lstStyle>
          <a:p>
            <a:fld id="{12BE4F3D-73EC-4CCC-8FF4-7B50562FF57E}" type="slidenum">
              <a:rPr lang="en-GB" altLang="en-US" sz="1200">
                <a:latin typeface="Times New Roman" panose="02020603050405020304" pitchFamily="18" charset="0"/>
              </a:rPr>
              <a:pPr/>
              <a:t>9</a:t>
            </a:fld>
            <a:endParaRPr lang="en-GB" altLang="en-US" sz="1200">
              <a:latin typeface="Times New Roman" panose="02020603050405020304" pitchFamily="18" charset="0"/>
            </a:endParaRPr>
          </a:p>
        </p:txBody>
      </p:sp>
      <p:sp>
        <p:nvSpPr>
          <p:cNvPr id="138243" name="Rectangle 2"/>
          <p:cNvSpPr>
            <a:spLocks noGrp="1" noRot="1" noChangeAspect="1" noChangeArrowheads="1" noTextEdit="1"/>
          </p:cNvSpPr>
          <p:nvPr>
            <p:ph type="sldImg"/>
          </p:nvPr>
        </p:nvSpPr>
        <p:spPr>
          <a:ln/>
        </p:spPr>
      </p:sp>
      <p:sp>
        <p:nvSpPr>
          <p:cNvPr id="138244"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US" altLang="en-US" dirty="0"/>
              <a:t>Thought process tool</a:t>
            </a:r>
            <a:r>
              <a:rPr lang="en-US" altLang="en-US" baseline="0" dirty="0"/>
              <a:t>  - designing and planning tool, helps project mangers to help the team to visualize the activities and over all project</a:t>
            </a:r>
          </a:p>
          <a:p>
            <a:r>
              <a:rPr lang="en-US" altLang="en-US" baseline="0" dirty="0"/>
              <a:t>helps to see how task are linked with one another</a:t>
            </a:r>
          </a:p>
          <a:p>
            <a:r>
              <a:rPr lang="en-US" altLang="en-US" baseline="0" dirty="0"/>
              <a:t>Planning tool – detailed presentation , helps to put them in order, build a schedules</a:t>
            </a:r>
          </a:p>
          <a:p>
            <a:r>
              <a:rPr lang="en-US" altLang="en-US" baseline="0" dirty="0"/>
              <a:t>Project status reporting – keep checking process - reporting</a:t>
            </a:r>
            <a:endParaRPr lang="en-US" altLang="en-US" dirty="0"/>
          </a:p>
        </p:txBody>
      </p:sp>
    </p:spTree>
    <p:extLst>
      <p:ext uri="{BB962C8B-B14F-4D97-AF65-F5344CB8AC3E}">
        <p14:creationId xmlns:p14="http://schemas.microsoft.com/office/powerpoint/2010/main" val="1898054493"/>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6978"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900">
                <a:solidFill>
                  <a:schemeClr val="tx1"/>
                </a:solidFill>
                <a:latin typeface="Arial Narrow" panose="020B0606020202030204" pitchFamily="34" charset="0"/>
              </a:defRPr>
            </a:lvl1pPr>
            <a:lvl2pPr marL="742950" indent="-285750">
              <a:defRPr sz="900">
                <a:solidFill>
                  <a:schemeClr val="tx1"/>
                </a:solidFill>
                <a:latin typeface="Arial Narrow" panose="020B0606020202030204" pitchFamily="34" charset="0"/>
              </a:defRPr>
            </a:lvl2pPr>
            <a:lvl3pPr marL="1143000" indent="-228600">
              <a:defRPr sz="900">
                <a:solidFill>
                  <a:schemeClr val="tx1"/>
                </a:solidFill>
                <a:latin typeface="Arial Narrow" panose="020B0606020202030204" pitchFamily="34" charset="0"/>
              </a:defRPr>
            </a:lvl3pPr>
            <a:lvl4pPr marL="1600200" indent="-228600">
              <a:defRPr sz="900">
                <a:solidFill>
                  <a:schemeClr val="tx1"/>
                </a:solidFill>
                <a:latin typeface="Arial Narrow" panose="020B0606020202030204" pitchFamily="34" charset="0"/>
              </a:defRPr>
            </a:lvl4pPr>
            <a:lvl5pPr marL="2057400" indent="-228600">
              <a:defRPr sz="900">
                <a:solidFill>
                  <a:schemeClr val="tx1"/>
                </a:solidFill>
                <a:latin typeface="Arial Narrow" panose="020B0606020202030204" pitchFamily="34" charset="0"/>
              </a:defRPr>
            </a:lvl5pPr>
            <a:lvl6pPr marL="2514600" indent="-228600" algn="ctr" eaLnBrk="0" fontAlgn="base" hangingPunct="0">
              <a:spcBef>
                <a:spcPct val="0"/>
              </a:spcBef>
              <a:spcAft>
                <a:spcPct val="0"/>
              </a:spcAft>
              <a:defRPr sz="900">
                <a:solidFill>
                  <a:schemeClr val="tx1"/>
                </a:solidFill>
                <a:latin typeface="Arial Narrow" panose="020B0606020202030204" pitchFamily="34" charset="0"/>
              </a:defRPr>
            </a:lvl6pPr>
            <a:lvl7pPr marL="2971800" indent="-228600" algn="ctr" eaLnBrk="0" fontAlgn="base" hangingPunct="0">
              <a:spcBef>
                <a:spcPct val="0"/>
              </a:spcBef>
              <a:spcAft>
                <a:spcPct val="0"/>
              </a:spcAft>
              <a:defRPr sz="900">
                <a:solidFill>
                  <a:schemeClr val="tx1"/>
                </a:solidFill>
                <a:latin typeface="Arial Narrow" panose="020B0606020202030204" pitchFamily="34" charset="0"/>
              </a:defRPr>
            </a:lvl7pPr>
            <a:lvl8pPr marL="3429000" indent="-228600" algn="ctr" eaLnBrk="0" fontAlgn="base" hangingPunct="0">
              <a:spcBef>
                <a:spcPct val="0"/>
              </a:spcBef>
              <a:spcAft>
                <a:spcPct val="0"/>
              </a:spcAft>
              <a:defRPr sz="900">
                <a:solidFill>
                  <a:schemeClr val="tx1"/>
                </a:solidFill>
                <a:latin typeface="Arial Narrow" panose="020B0606020202030204" pitchFamily="34" charset="0"/>
              </a:defRPr>
            </a:lvl8pPr>
            <a:lvl9pPr marL="3886200" indent="-228600" algn="ctr" eaLnBrk="0" fontAlgn="base" hangingPunct="0">
              <a:spcBef>
                <a:spcPct val="0"/>
              </a:spcBef>
              <a:spcAft>
                <a:spcPct val="0"/>
              </a:spcAft>
              <a:defRPr sz="900">
                <a:solidFill>
                  <a:schemeClr val="tx1"/>
                </a:solidFill>
                <a:latin typeface="Arial Narrow" panose="020B0606020202030204" pitchFamily="34" charset="0"/>
              </a:defRPr>
            </a:lvl9pPr>
          </a:lstStyle>
          <a:p>
            <a:fld id="{9550B781-14EB-480D-A965-233A72A3A4E3}" type="slidenum">
              <a:rPr lang="en-GB" altLang="en-US" sz="1200">
                <a:latin typeface="Times New Roman" panose="02020603050405020304" pitchFamily="18" charset="0"/>
              </a:rPr>
              <a:pPr/>
              <a:t>11</a:t>
            </a:fld>
            <a:endParaRPr lang="en-GB" altLang="en-US" sz="1200">
              <a:latin typeface="Times New Roman" panose="02020603050405020304" pitchFamily="18" charset="0"/>
            </a:endParaRPr>
          </a:p>
        </p:txBody>
      </p:sp>
      <p:sp>
        <p:nvSpPr>
          <p:cNvPr id="126979" name="Rectangle 2"/>
          <p:cNvSpPr>
            <a:spLocks noGrp="1" noRot="1" noChangeAspect="1" noChangeArrowheads="1" noTextEdit="1"/>
          </p:cNvSpPr>
          <p:nvPr>
            <p:ph type="sldImg"/>
          </p:nvPr>
        </p:nvSpPr>
        <p:spPr>
          <a:ln/>
        </p:spPr>
      </p:sp>
      <p:sp>
        <p:nvSpPr>
          <p:cNvPr id="126980"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dirty="0"/>
          </a:p>
        </p:txBody>
      </p:sp>
    </p:spTree>
    <p:extLst>
      <p:ext uri="{BB962C8B-B14F-4D97-AF65-F5344CB8AC3E}">
        <p14:creationId xmlns:p14="http://schemas.microsoft.com/office/powerpoint/2010/main" val="3546087774"/>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6194"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900">
                <a:solidFill>
                  <a:schemeClr val="tx1"/>
                </a:solidFill>
                <a:latin typeface="Arial Narrow" panose="020B0606020202030204" pitchFamily="34" charset="0"/>
              </a:defRPr>
            </a:lvl1pPr>
            <a:lvl2pPr marL="742950" indent="-285750">
              <a:defRPr sz="900">
                <a:solidFill>
                  <a:schemeClr val="tx1"/>
                </a:solidFill>
                <a:latin typeface="Arial Narrow" panose="020B0606020202030204" pitchFamily="34" charset="0"/>
              </a:defRPr>
            </a:lvl2pPr>
            <a:lvl3pPr marL="1143000" indent="-228600">
              <a:defRPr sz="900">
                <a:solidFill>
                  <a:schemeClr val="tx1"/>
                </a:solidFill>
                <a:latin typeface="Arial Narrow" panose="020B0606020202030204" pitchFamily="34" charset="0"/>
              </a:defRPr>
            </a:lvl3pPr>
            <a:lvl4pPr marL="1600200" indent="-228600">
              <a:defRPr sz="900">
                <a:solidFill>
                  <a:schemeClr val="tx1"/>
                </a:solidFill>
                <a:latin typeface="Arial Narrow" panose="020B0606020202030204" pitchFamily="34" charset="0"/>
              </a:defRPr>
            </a:lvl4pPr>
            <a:lvl5pPr marL="2057400" indent="-228600">
              <a:defRPr sz="900">
                <a:solidFill>
                  <a:schemeClr val="tx1"/>
                </a:solidFill>
                <a:latin typeface="Arial Narrow" panose="020B0606020202030204" pitchFamily="34" charset="0"/>
              </a:defRPr>
            </a:lvl5pPr>
            <a:lvl6pPr marL="2514600" indent="-228600" algn="ctr" eaLnBrk="0" fontAlgn="base" hangingPunct="0">
              <a:spcBef>
                <a:spcPct val="0"/>
              </a:spcBef>
              <a:spcAft>
                <a:spcPct val="0"/>
              </a:spcAft>
              <a:defRPr sz="900">
                <a:solidFill>
                  <a:schemeClr val="tx1"/>
                </a:solidFill>
                <a:latin typeface="Arial Narrow" panose="020B0606020202030204" pitchFamily="34" charset="0"/>
              </a:defRPr>
            </a:lvl6pPr>
            <a:lvl7pPr marL="2971800" indent="-228600" algn="ctr" eaLnBrk="0" fontAlgn="base" hangingPunct="0">
              <a:spcBef>
                <a:spcPct val="0"/>
              </a:spcBef>
              <a:spcAft>
                <a:spcPct val="0"/>
              </a:spcAft>
              <a:defRPr sz="900">
                <a:solidFill>
                  <a:schemeClr val="tx1"/>
                </a:solidFill>
                <a:latin typeface="Arial Narrow" panose="020B0606020202030204" pitchFamily="34" charset="0"/>
              </a:defRPr>
            </a:lvl7pPr>
            <a:lvl8pPr marL="3429000" indent="-228600" algn="ctr" eaLnBrk="0" fontAlgn="base" hangingPunct="0">
              <a:spcBef>
                <a:spcPct val="0"/>
              </a:spcBef>
              <a:spcAft>
                <a:spcPct val="0"/>
              </a:spcAft>
              <a:defRPr sz="900">
                <a:solidFill>
                  <a:schemeClr val="tx1"/>
                </a:solidFill>
                <a:latin typeface="Arial Narrow" panose="020B0606020202030204" pitchFamily="34" charset="0"/>
              </a:defRPr>
            </a:lvl8pPr>
            <a:lvl9pPr marL="3886200" indent="-228600" algn="ctr" eaLnBrk="0" fontAlgn="base" hangingPunct="0">
              <a:spcBef>
                <a:spcPct val="0"/>
              </a:spcBef>
              <a:spcAft>
                <a:spcPct val="0"/>
              </a:spcAft>
              <a:defRPr sz="900">
                <a:solidFill>
                  <a:schemeClr val="tx1"/>
                </a:solidFill>
                <a:latin typeface="Arial Narrow" panose="020B0606020202030204" pitchFamily="34" charset="0"/>
              </a:defRPr>
            </a:lvl9pPr>
          </a:lstStyle>
          <a:p>
            <a:fld id="{F47666FF-EE6B-4D05-A058-1FA5C30F92AC}" type="slidenum">
              <a:rPr lang="en-GB" altLang="en-US" sz="1200">
                <a:latin typeface="Times New Roman" panose="02020603050405020304" pitchFamily="18" charset="0"/>
              </a:rPr>
              <a:pPr/>
              <a:t>12</a:t>
            </a:fld>
            <a:endParaRPr lang="en-GB" altLang="en-US" sz="1200">
              <a:latin typeface="Times New Roman" panose="02020603050405020304" pitchFamily="18" charset="0"/>
            </a:endParaRPr>
          </a:p>
        </p:txBody>
      </p:sp>
      <p:sp>
        <p:nvSpPr>
          <p:cNvPr id="136195" name="Rectangle 2"/>
          <p:cNvSpPr>
            <a:spLocks noGrp="1" noRot="1" noChangeAspect="1" noChangeArrowheads="1" noTextEdit="1"/>
          </p:cNvSpPr>
          <p:nvPr>
            <p:ph type="sldImg"/>
          </p:nvPr>
        </p:nvSpPr>
        <p:spPr>
          <a:ln/>
        </p:spPr>
      </p:sp>
      <p:sp>
        <p:nvSpPr>
          <p:cNvPr id="136196"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US" altLang="en-US" dirty="0"/>
              <a:t>Project starting at top keeping in mind the Over</a:t>
            </a:r>
            <a:r>
              <a:rPr lang="en-US" altLang="en-US" baseline="0" dirty="0"/>
              <a:t> all project aims/ objectives</a:t>
            </a:r>
          </a:p>
          <a:p>
            <a:r>
              <a:rPr lang="en-US" altLang="en-US" baseline="0" dirty="0"/>
              <a:t>Clarifying goals and milestones in achieving the deliverables by Planning detail activities/ resources, it’s a map through your complicated project giving clarity in how to achieve every aspect of your project</a:t>
            </a:r>
          </a:p>
          <a:p>
            <a:r>
              <a:rPr lang="en-US" altLang="en-US" baseline="0" dirty="0"/>
              <a:t>By breaking the work into deliverables and then cerate sub- deliverable which is then broken down to tasks showing how the are all interrelated and interdepended.</a:t>
            </a:r>
            <a:endParaRPr lang="en-US" altLang="en-US" dirty="0"/>
          </a:p>
        </p:txBody>
      </p:sp>
    </p:spTree>
    <p:extLst>
      <p:ext uri="{BB962C8B-B14F-4D97-AF65-F5344CB8AC3E}">
        <p14:creationId xmlns:p14="http://schemas.microsoft.com/office/powerpoint/2010/main" val="2540792154"/>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WBS is like taking an already assembled puzzle and organizing the pieces. When you know what you’re doing, it’s easier to put together.</a:t>
            </a:r>
          </a:p>
          <a:p>
            <a:r>
              <a:rPr lang="en-GB" dirty="0"/>
              <a:t>It</a:t>
            </a:r>
            <a:r>
              <a:rPr lang="en-GB" baseline="0" dirty="0"/>
              <a:t> doesn’t matter what project it is</a:t>
            </a:r>
            <a:r>
              <a:rPr lang="en-GB" dirty="0"/>
              <a:t>, the WBS can help to tackle</a:t>
            </a:r>
            <a:r>
              <a:rPr lang="en-GB" baseline="0" dirty="0"/>
              <a:t> </a:t>
            </a:r>
            <a:r>
              <a:rPr lang="en-GB" dirty="0"/>
              <a:t>complex jobs and break them down into small, understandable and, most importantly, manageable bits. From there you can begin to know what your cost estimation for the project will be, and time frame.</a:t>
            </a:r>
          </a:p>
        </p:txBody>
      </p:sp>
      <p:sp>
        <p:nvSpPr>
          <p:cNvPr id="4" name="Slide Number Placeholder 3"/>
          <p:cNvSpPr>
            <a:spLocks noGrp="1"/>
          </p:cNvSpPr>
          <p:nvPr>
            <p:ph type="sldNum" sz="quarter" idx="10"/>
          </p:nvPr>
        </p:nvSpPr>
        <p:spPr/>
        <p:txBody>
          <a:bodyPr/>
          <a:lstStyle/>
          <a:p>
            <a:fld id="{D526380F-920C-4B43-A925-DC6E8AB4174E}" type="slidenum">
              <a:rPr lang="en-GB" smtClean="0"/>
              <a:t>13</a:t>
            </a:fld>
            <a:endParaRPr lang="en-GB"/>
          </a:p>
        </p:txBody>
      </p:sp>
    </p:spTree>
    <p:extLst>
      <p:ext uri="{BB962C8B-B14F-4D97-AF65-F5344CB8AC3E}">
        <p14:creationId xmlns:p14="http://schemas.microsoft.com/office/powerpoint/2010/main" val="2286879544"/>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9266"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900">
                <a:solidFill>
                  <a:schemeClr val="tx1"/>
                </a:solidFill>
                <a:latin typeface="Arial Narrow" panose="020B0606020202030204" pitchFamily="34" charset="0"/>
              </a:defRPr>
            </a:lvl1pPr>
            <a:lvl2pPr marL="742950" indent="-285750">
              <a:defRPr sz="900">
                <a:solidFill>
                  <a:schemeClr val="tx1"/>
                </a:solidFill>
                <a:latin typeface="Arial Narrow" panose="020B0606020202030204" pitchFamily="34" charset="0"/>
              </a:defRPr>
            </a:lvl2pPr>
            <a:lvl3pPr marL="1143000" indent="-228600">
              <a:defRPr sz="900">
                <a:solidFill>
                  <a:schemeClr val="tx1"/>
                </a:solidFill>
                <a:latin typeface="Arial Narrow" panose="020B0606020202030204" pitchFamily="34" charset="0"/>
              </a:defRPr>
            </a:lvl3pPr>
            <a:lvl4pPr marL="1600200" indent="-228600">
              <a:defRPr sz="900">
                <a:solidFill>
                  <a:schemeClr val="tx1"/>
                </a:solidFill>
                <a:latin typeface="Arial Narrow" panose="020B0606020202030204" pitchFamily="34" charset="0"/>
              </a:defRPr>
            </a:lvl4pPr>
            <a:lvl5pPr marL="2057400" indent="-228600">
              <a:defRPr sz="900">
                <a:solidFill>
                  <a:schemeClr val="tx1"/>
                </a:solidFill>
                <a:latin typeface="Arial Narrow" panose="020B0606020202030204" pitchFamily="34" charset="0"/>
              </a:defRPr>
            </a:lvl5pPr>
            <a:lvl6pPr marL="2514600" indent="-228600" algn="ctr" eaLnBrk="0" fontAlgn="base" hangingPunct="0">
              <a:spcBef>
                <a:spcPct val="0"/>
              </a:spcBef>
              <a:spcAft>
                <a:spcPct val="0"/>
              </a:spcAft>
              <a:defRPr sz="900">
                <a:solidFill>
                  <a:schemeClr val="tx1"/>
                </a:solidFill>
                <a:latin typeface="Arial Narrow" panose="020B0606020202030204" pitchFamily="34" charset="0"/>
              </a:defRPr>
            </a:lvl6pPr>
            <a:lvl7pPr marL="2971800" indent="-228600" algn="ctr" eaLnBrk="0" fontAlgn="base" hangingPunct="0">
              <a:spcBef>
                <a:spcPct val="0"/>
              </a:spcBef>
              <a:spcAft>
                <a:spcPct val="0"/>
              </a:spcAft>
              <a:defRPr sz="900">
                <a:solidFill>
                  <a:schemeClr val="tx1"/>
                </a:solidFill>
                <a:latin typeface="Arial Narrow" panose="020B0606020202030204" pitchFamily="34" charset="0"/>
              </a:defRPr>
            </a:lvl7pPr>
            <a:lvl8pPr marL="3429000" indent="-228600" algn="ctr" eaLnBrk="0" fontAlgn="base" hangingPunct="0">
              <a:spcBef>
                <a:spcPct val="0"/>
              </a:spcBef>
              <a:spcAft>
                <a:spcPct val="0"/>
              </a:spcAft>
              <a:defRPr sz="900">
                <a:solidFill>
                  <a:schemeClr val="tx1"/>
                </a:solidFill>
                <a:latin typeface="Arial Narrow" panose="020B0606020202030204" pitchFamily="34" charset="0"/>
              </a:defRPr>
            </a:lvl8pPr>
            <a:lvl9pPr marL="3886200" indent="-228600" algn="ctr" eaLnBrk="0" fontAlgn="base" hangingPunct="0">
              <a:spcBef>
                <a:spcPct val="0"/>
              </a:spcBef>
              <a:spcAft>
                <a:spcPct val="0"/>
              </a:spcAft>
              <a:defRPr sz="900">
                <a:solidFill>
                  <a:schemeClr val="tx1"/>
                </a:solidFill>
                <a:latin typeface="Arial Narrow" panose="020B0606020202030204" pitchFamily="34" charset="0"/>
              </a:defRPr>
            </a:lvl9pPr>
          </a:lstStyle>
          <a:p>
            <a:fld id="{3D995EF1-069E-47C3-9525-76903F1BD8A2}" type="slidenum">
              <a:rPr lang="en-GB" altLang="en-US" sz="1200">
                <a:latin typeface="Times New Roman" panose="02020603050405020304" pitchFamily="18" charset="0"/>
              </a:rPr>
              <a:pPr/>
              <a:t>15</a:t>
            </a:fld>
            <a:endParaRPr lang="en-GB" altLang="en-US" sz="1200">
              <a:latin typeface="Times New Roman" panose="02020603050405020304" pitchFamily="18" charset="0"/>
            </a:endParaRPr>
          </a:p>
        </p:txBody>
      </p:sp>
      <p:sp>
        <p:nvSpPr>
          <p:cNvPr id="139267" name="Rectangle 2"/>
          <p:cNvSpPr>
            <a:spLocks noGrp="1" noRot="1" noChangeAspect="1" noChangeArrowheads="1" noTextEdit="1"/>
          </p:cNvSpPr>
          <p:nvPr>
            <p:ph type="sldImg"/>
          </p:nvPr>
        </p:nvSpPr>
        <p:spPr>
          <a:ln/>
        </p:spPr>
      </p:sp>
      <p:sp>
        <p:nvSpPr>
          <p:cNvPr id="139268"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p>
        </p:txBody>
      </p:sp>
    </p:spTree>
    <p:extLst>
      <p:ext uri="{BB962C8B-B14F-4D97-AF65-F5344CB8AC3E}">
        <p14:creationId xmlns:p14="http://schemas.microsoft.com/office/powerpoint/2010/main" val="1075611834"/>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1314"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900">
                <a:solidFill>
                  <a:schemeClr val="tx1"/>
                </a:solidFill>
                <a:latin typeface="Arial Narrow" panose="020B0606020202030204" pitchFamily="34" charset="0"/>
              </a:defRPr>
            </a:lvl1pPr>
            <a:lvl2pPr marL="742950" indent="-285750">
              <a:defRPr sz="900">
                <a:solidFill>
                  <a:schemeClr val="tx1"/>
                </a:solidFill>
                <a:latin typeface="Arial Narrow" panose="020B0606020202030204" pitchFamily="34" charset="0"/>
              </a:defRPr>
            </a:lvl2pPr>
            <a:lvl3pPr marL="1143000" indent="-228600">
              <a:defRPr sz="900">
                <a:solidFill>
                  <a:schemeClr val="tx1"/>
                </a:solidFill>
                <a:latin typeface="Arial Narrow" panose="020B0606020202030204" pitchFamily="34" charset="0"/>
              </a:defRPr>
            </a:lvl3pPr>
            <a:lvl4pPr marL="1600200" indent="-228600">
              <a:defRPr sz="900">
                <a:solidFill>
                  <a:schemeClr val="tx1"/>
                </a:solidFill>
                <a:latin typeface="Arial Narrow" panose="020B0606020202030204" pitchFamily="34" charset="0"/>
              </a:defRPr>
            </a:lvl4pPr>
            <a:lvl5pPr marL="2057400" indent="-228600">
              <a:defRPr sz="900">
                <a:solidFill>
                  <a:schemeClr val="tx1"/>
                </a:solidFill>
                <a:latin typeface="Arial Narrow" panose="020B0606020202030204" pitchFamily="34" charset="0"/>
              </a:defRPr>
            </a:lvl5pPr>
            <a:lvl6pPr marL="2514600" indent="-228600" algn="ctr" eaLnBrk="0" fontAlgn="base" hangingPunct="0">
              <a:spcBef>
                <a:spcPct val="0"/>
              </a:spcBef>
              <a:spcAft>
                <a:spcPct val="0"/>
              </a:spcAft>
              <a:defRPr sz="900">
                <a:solidFill>
                  <a:schemeClr val="tx1"/>
                </a:solidFill>
                <a:latin typeface="Arial Narrow" panose="020B0606020202030204" pitchFamily="34" charset="0"/>
              </a:defRPr>
            </a:lvl6pPr>
            <a:lvl7pPr marL="2971800" indent="-228600" algn="ctr" eaLnBrk="0" fontAlgn="base" hangingPunct="0">
              <a:spcBef>
                <a:spcPct val="0"/>
              </a:spcBef>
              <a:spcAft>
                <a:spcPct val="0"/>
              </a:spcAft>
              <a:defRPr sz="900">
                <a:solidFill>
                  <a:schemeClr val="tx1"/>
                </a:solidFill>
                <a:latin typeface="Arial Narrow" panose="020B0606020202030204" pitchFamily="34" charset="0"/>
              </a:defRPr>
            </a:lvl7pPr>
            <a:lvl8pPr marL="3429000" indent="-228600" algn="ctr" eaLnBrk="0" fontAlgn="base" hangingPunct="0">
              <a:spcBef>
                <a:spcPct val="0"/>
              </a:spcBef>
              <a:spcAft>
                <a:spcPct val="0"/>
              </a:spcAft>
              <a:defRPr sz="900">
                <a:solidFill>
                  <a:schemeClr val="tx1"/>
                </a:solidFill>
                <a:latin typeface="Arial Narrow" panose="020B0606020202030204" pitchFamily="34" charset="0"/>
              </a:defRPr>
            </a:lvl8pPr>
            <a:lvl9pPr marL="3886200" indent="-228600" algn="ctr" eaLnBrk="0" fontAlgn="base" hangingPunct="0">
              <a:spcBef>
                <a:spcPct val="0"/>
              </a:spcBef>
              <a:spcAft>
                <a:spcPct val="0"/>
              </a:spcAft>
              <a:defRPr sz="900">
                <a:solidFill>
                  <a:schemeClr val="tx1"/>
                </a:solidFill>
                <a:latin typeface="Arial Narrow" panose="020B0606020202030204" pitchFamily="34" charset="0"/>
              </a:defRPr>
            </a:lvl9pPr>
          </a:lstStyle>
          <a:p>
            <a:fld id="{B405B0EB-5BB4-4F5D-8E0F-1E71FD144A10}" type="slidenum">
              <a:rPr lang="en-GB" altLang="en-US" sz="1200">
                <a:latin typeface="Times New Roman" panose="02020603050405020304" pitchFamily="18" charset="0"/>
              </a:rPr>
              <a:pPr/>
              <a:t>16</a:t>
            </a:fld>
            <a:endParaRPr lang="en-GB" altLang="en-US" sz="1200">
              <a:latin typeface="Times New Roman" panose="02020603050405020304" pitchFamily="18" charset="0"/>
            </a:endParaRPr>
          </a:p>
        </p:txBody>
      </p:sp>
      <p:sp>
        <p:nvSpPr>
          <p:cNvPr id="141315" name="Rectangle 2"/>
          <p:cNvSpPr>
            <a:spLocks noGrp="1" noRot="1" noChangeAspect="1" noChangeArrowheads="1" noTextEdit="1"/>
          </p:cNvSpPr>
          <p:nvPr>
            <p:ph type="sldImg"/>
          </p:nvPr>
        </p:nvSpPr>
        <p:spPr>
          <a:ln/>
        </p:spPr>
      </p:sp>
      <p:sp>
        <p:nvSpPr>
          <p:cNvPr id="141316"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p>
        </p:txBody>
      </p:sp>
    </p:spTree>
    <p:extLst>
      <p:ext uri="{BB962C8B-B14F-4D97-AF65-F5344CB8AC3E}">
        <p14:creationId xmlns:p14="http://schemas.microsoft.com/office/powerpoint/2010/main" val="492488683"/>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2338"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900">
                <a:solidFill>
                  <a:schemeClr val="tx1"/>
                </a:solidFill>
                <a:latin typeface="Arial Narrow" panose="020B0606020202030204" pitchFamily="34" charset="0"/>
              </a:defRPr>
            </a:lvl1pPr>
            <a:lvl2pPr marL="742950" indent="-285750">
              <a:defRPr sz="900">
                <a:solidFill>
                  <a:schemeClr val="tx1"/>
                </a:solidFill>
                <a:latin typeface="Arial Narrow" panose="020B0606020202030204" pitchFamily="34" charset="0"/>
              </a:defRPr>
            </a:lvl2pPr>
            <a:lvl3pPr marL="1143000" indent="-228600">
              <a:defRPr sz="900">
                <a:solidFill>
                  <a:schemeClr val="tx1"/>
                </a:solidFill>
                <a:latin typeface="Arial Narrow" panose="020B0606020202030204" pitchFamily="34" charset="0"/>
              </a:defRPr>
            </a:lvl3pPr>
            <a:lvl4pPr marL="1600200" indent="-228600">
              <a:defRPr sz="900">
                <a:solidFill>
                  <a:schemeClr val="tx1"/>
                </a:solidFill>
                <a:latin typeface="Arial Narrow" panose="020B0606020202030204" pitchFamily="34" charset="0"/>
              </a:defRPr>
            </a:lvl4pPr>
            <a:lvl5pPr marL="2057400" indent="-228600">
              <a:defRPr sz="900">
                <a:solidFill>
                  <a:schemeClr val="tx1"/>
                </a:solidFill>
                <a:latin typeface="Arial Narrow" panose="020B0606020202030204" pitchFamily="34" charset="0"/>
              </a:defRPr>
            </a:lvl5pPr>
            <a:lvl6pPr marL="2514600" indent="-228600" algn="ctr" eaLnBrk="0" fontAlgn="base" hangingPunct="0">
              <a:spcBef>
                <a:spcPct val="0"/>
              </a:spcBef>
              <a:spcAft>
                <a:spcPct val="0"/>
              </a:spcAft>
              <a:defRPr sz="900">
                <a:solidFill>
                  <a:schemeClr val="tx1"/>
                </a:solidFill>
                <a:latin typeface="Arial Narrow" panose="020B0606020202030204" pitchFamily="34" charset="0"/>
              </a:defRPr>
            </a:lvl6pPr>
            <a:lvl7pPr marL="2971800" indent="-228600" algn="ctr" eaLnBrk="0" fontAlgn="base" hangingPunct="0">
              <a:spcBef>
                <a:spcPct val="0"/>
              </a:spcBef>
              <a:spcAft>
                <a:spcPct val="0"/>
              </a:spcAft>
              <a:defRPr sz="900">
                <a:solidFill>
                  <a:schemeClr val="tx1"/>
                </a:solidFill>
                <a:latin typeface="Arial Narrow" panose="020B0606020202030204" pitchFamily="34" charset="0"/>
              </a:defRPr>
            </a:lvl7pPr>
            <a:lvl8pPr marL="3429000" indent="-228600" algn="ctr" eaLnBrk="0" fontAlgn="base" hangingPunct="0">
              <a:spcBef>
                <a:spcPct val="0"/>
              </a:spcBef>
              <a:spcAft>
                <a:spcPct val="0"/>
              </a:spcAft>
              <a:defRPr sz="900">
                <a:solidFill>
                  <a:schemeClr val="tx1"/>
                </a:solidFill>
                <a:latin typeface="Arial Narrow" panose="020B0606020202030204" pitchFamily="34" charset="0"/>
              </a:defRPr>
            </a:lvl8pPr>
            <a:lvl9pPr marL="3886200" indent="-228600" algn="ctr" eaLnBrk="0" fontAlgn="base" hangingPunct="0">
              <a:spcBef>
                <a:spcPct val="0"/>
              </a:spcBef>
              <a:spcAft>
                <a:spcPct val="0"/>
              </a:spcAft>
              <a:defRPr sz="900">
                <a:solidFill>
                  <a:schemeClr val="tx1"/>
                </a:solidFill>
                <a:latin typeface="Arial Narrow" panose="020B0606020202030204" pitchFamily="34" charset="0"/>
              </a:defRPr>
            </a:lvl9pPr>
          </a:lstStyle>
          <a:p>
            <a:fld id="{70D6A106-FE4B-40B9-B8A5-79D46875B105}" type="slidenum">
              <a:rPr lang="en-GB" altLang="en-US" sz="1200">
                <a:latin typeface="Times New Roman" panose="02020603050405020304" pitchFamily="18" charset="0"/>
              </a:rPr>
              <a:pPr/>
              <a:t>17</a:t>
            </a:fld>
            <a:endParaRPr lang="en-GB" altLang="en-US" sz="1200">
              <a:latin typeface="Times New Roman" panose="02020603050405020304" pitchFamily="18" charset="0"/>
            </a:endParaRPr>
          </a:p>
        </p:txBody>
      </p:sp>
      <p:sp>
        <p:nvSpPr>
          <p:cNvPr id="142339" name="Rectangle 2"/>
          <p:cNvSpPr>
            <a:spLocks noGrp="1" noRot="1" noChangeAspect="1" noChangeArrowheads="1" noTextEdit="1"/>
          </p:cNvSpPr>
          <p:nvPr>
            <p:ph type="sldImg"/>
          </p:nvPr>
        </p:nvSpPr>
        <p:spPr>
          <a:ln/>
        </p:spPr>
      </p:sp>
      <p:sp>
        <p:nvSpPr>
          <p:cNvPr id="142340"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p>
        </p:txBody>
      </p:sp>
    </p:spTree>
    <p:extLst>
      <p:ext uri="{BB962C8B-B14F-4D97-AF65-F5344CB8AC3E}">
        <p14:creationId xmlns:p14="http://schemas.microsoft.com/office/powerpoint/2010/main" val="3108513290"/>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3362"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900">
                <a:solidFill>
                  <a:schemeClr val="tx1"/>
                </a:solidFill>
                <a:latin typeface="Arial Narrow" panose="020B0606020202030204" pitchFamily="34" charset="0"/>
              </a:defRPr>
            </a:lvl1pPr>
            <a:lvl2pPr marL="742950" indent="-285750">
              <a:defRPr sz="900">
                <a:solidFill>
                  <a:schemeClr val="tx1"/>
                </a:solidFill>
                <a:latin typeface="Arial Narrow" panose="020B0606020202030204" pitchFamily="34" charset="0"/>
              </a:defRPr>
            </a:lvl2pPr>
            <a:lvl3pPr marL="1143000" indent="-228600">
              <a:defRPr sz="900">
                <a:solidFill>
                  <a:schemeClr val="tx1"/>
                </a:solidFill>
                <a:latin typeface="Arial Narrow" panose="020B0606020202030204" pitchFamily="34" charset="0"/>
              </a:defRPr>
            </a:lvl3pPr>
            <a:lvl4pPr marL="1600200" indent="-228600">
              <a:defRPr sz="900">
                <a:solidFill>
                  <a:schemeClr val="tx1"/>
                </a:solidFill>
                <a:latin typeface="Arial Narrow" panose="020B0606020202030204" pitchFamily="34" charset="0"/>
              </a:defRPr>
            </a:lvl4pPr>
            <a:lvl5pPr marL="2057400" indent="-228600">
              <a:defRPr sz="900">
                <a:solidFill>
                  <a:schemeClr val="tx1"/>
                </a:solidFill>
                <a:latin typeface="Arial Narrow" panose="020B0606020202030204" pitchFamily="34" charset="0"/>
              </a:defRPr>
            </a:lvl5pPr>
            <a:lvl6pPr marL="2514600" indent="-228600" algn="ctr" eaLnBrk="0" fontAlgn="base" hangingPunct="0">
              <a:spcBef>
                <a:spcPct val="0"/>
              </a:spcBef>
              <a:spcAft>
                <a:spcPct val="0"/>
              </a:spcAft>
              <a:defRPr sz="900">
                <a:solidFill>
                  <a:schemeClr val="tx1"/>
                </a:solidFill>
                <a:latin typeface="Arial Narrow" panose="020B0606020202030204" pitchFamily="34" charset="0"/>
              </a:defRPr>
            </a:lvl6pPr>
            <a:lvl7pPr marL="2971800" indent="-228600" algn="ctr" eaLnBrk="0" fontAlgn="base" hangingPunct="0">
              <a:spcBef>
                <a:spcPct val="0"/>
              </a:spcBef>
              <a:spcAft>
                <a:spcPct val="0"/>
              </a:spcAft>
              <a:defRPr sz="900">
                <a:solidFill>
                  <a:schemeClr val="tx1"/>
                </a:solidFill>
                <a:latin typeface="Arial Narrow" panose="020B0606020202030204" pitchFamily="34" charset="0"/>
              </a:defRPr>
            </a:lvl7pPr>
            <a:lvl8pPr marL="3429000" indent="-228600" algn="ctr" eaLnBrk="0" fontAlgn="base" hangingPunct="0">
              <a:spcBef>
                <a:spcPct val="0"/>
              </a:spcBef>
              <a:spcAft>
                <a:spcPct val="0"/>
              </a:spcAft>
              <a:defRPr sz="900">
                <a:solidFill>
                  <a:schemeClr val="tx1"/>
                </a:solidFill>
                <a:latin typeface="Arial Narrow" panose="020B0606020202030204" pitchFamily="34" charset="0"/>
              </a:defRPr>
            </a:lvl8pPr>
            <a:lvl9pPr marL="3886200" indent="-228600" algn="ctr" eaLnBrk="0" fontAlgn="base" hangingPunct="0">
              <a:spcBef>
                <a:spcPct val="0"/>
              </a:spcBef>
              <a:spcAft>
                <a:spcPct val="0"/>
              </a:spcAft>
              <a:defRPr sz="900">
                <a:solidFill>
                  <a:schemeClr val="tx1"/>
                </a:solidFill>
                <a:latin typeface="Arial Narrow" panose="020B0606020202030204" pitchFamily="34" charset="0"/>
              </a:defRPr>
            </a:lvl9pPr>
          </a:lstStyle>
          <a:p>
            <a:fld id="{C3A4E5C7-7A61-4610-A854-5EE3C514CF9A}" type="slidenum">
              <a:rPr lang="en-GB" altLang="en-US" sz="1200">
                <a:latin typeface="Times New Roman" panose="02020603050405020304" pitchFamily="18" charset="0"/>
              </a:rPr>
              <a:pPr/>
              <a:t>18</a:t>
            </a:fld>
            <a:endParaRPr lang="en-GB" altLang="en-US" sz="1200">
              <a:latin typeface="Times New Roman" panose="02020603050405020304" pitchFamily="18" charset="0"/>
            </a:endParaRPr>
          </a:p>
        </p:txBody>
      </p:sp>
      <p:sp>
        <p:nvSpPr>
          <p:cNvPr id="143363" name="Rectangle 2"/>
          <p:cNvSpPr>
            <a:spLocks noGrp="1" noRot="1" noChangeAspect="1" noChangeArrowheads="1" noTextEdit="1"/>
          </p:cNvSpPr>
          <p:nvPr>
            <p:ph type="sldImg"/>
          </p:nvPr>
        </p:nvSpPr>
        <p:spPr>
          <a:ln/>
        </p:spPr>
      </p:sp>
      <p:sp>
        <p:nvSpPr>
          <p:cNvPr id="143364"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p>
        </p:txBody>
      </p:sp>
    </p:spTree>
    <p:extLst>
      <p:ext uri="{BB962C8B-B14F-4D97-AF65-F5344CB8AC3E}">
        <p14:creationId xmlns:p14="http://schemas.microsoft.com/office/powerpoint/2010/main" val="2857046322"/>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4386"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900">
                <a:solidFill>
                  <a:schemeClr val="tx1"/>
                </a:solidFill>
                <a:latin typeface="Arial Narrow" panose="020B0606020202030204" pitchFamily="34" charset="0"/>
              </a:defRPr>
            </a:lvl1pPr>
            <a:lvl2pPr marL="742950" indent="-285750">
              <a:defRPr sz="900">
                <a:solidFill>
                  <a:schemeClr val="tx1"/>
                </a:solidFill>
                <a:latin typeface="Arial Narrow" panose="020B0606020202030204" pitchFamily="34" charset="0"/>
              </a:defRPr>
            </a:lvl2pPr>
            <a:lvl3pPr marL="1143000" indent="-228600">
              <a:defRPr sz="900">
                <a:solidFill>
                  <a:schemeClr val="tx1"/>
                </a:solidFill>
                <a:latin typeface="Arial Narrow" panose="020B0606020202030204" pitchFamily="34" charset="0"/>
              </a:defRPr>
            </a:lvl3pPr>
            <a:lvl4pPr marL="1600200" indent="-228600">
              <a:defRPr sz="900">
                <a:solidFill>
                  <a:schemeClr val="tx1"/>
                </a:solidFill>
                <a:latin typeface="Arial Narrow" panose="020B0606020202030204" pitchFamily="34" charset="0"/>
              </a:defRPr>
            </a:lvl4pPr>
            <a:lvl5pPr marL="2057400" indent="-228600">
              <a:defRPr sz="900">
                <a:solidFill>
                  <a:schemeClr val="tx1"/>
                </a:solidFill>
                <a:latin typeface="Arial Narrow" panose="020B0606020202030204" pitchFamily="34" charset="0"/>
              </a:defRPr>
            </a:lvl5pPr>
            <a:lvl6pPr marL="2514600" indent="-228600" algn="ctr" eaLnBrk="0" fontAlgn="base" hangingPunct="0">
              <a:spcBef>
                <a:spcPct val="0"/>
              </a:spcBef>
              <a:spcAft>
                <a:spcPct val="0"/>
              </a:spcAft>
              <a:defRPr sz="900">
                <a:solidFill>
                  <a:schemeClr val="tx1"/>
                </a:solidFill>
                <a:latin typeface="Arial Narrow" panose="020B0606020202030204" pitchFamily="34" charset="0"/>
              </a:defRPr>
            </a:lvl6pPr>
            <a:lvl7pPr marL="2971800" indent="-228600" algn="ctr" eaLnBrk="0" fontAlgn="base" hangingPunct="0">
              <a:spcBef>
                <a:spcPct val="0"/>
              </a:spcBef>
              <a:spcAft>
                <a:spcPct val="0"/>
              </a:spcAft>
              <a:defRPr sz="900">
                <a:solidFill>
                  <a:schemeClr val="tx1"/>
                </a:solidFill>
                <a:latin typeface="Arial Narrow" panose="020B0606020202030204" pitchFamily="34" charset="0"/>
              </a:defRPr>
            </a:lvl7pPr>
            <a:lvl8pPr marL="3429000" indent="-228600" algn="ctr" eaLnBrk="0" fontAlgn="base" hangingPunct="0">
              <a:spcBef>
                <a:spcPct val="0"/>
              </a:spcBef>
              <a:spcAft>
                <a:spcPct val="0"/>
              </a:spcAft>
              <a:defRPr sz="900">
                <a:solidFill>
                  <a:schemeClr val="tx1"/>
                </a:solidFill>
                <a:latin typeface="Arial Narrow" panose="020B0606020202030204" pitchFamily="34" charset="0"/>
              </a:defRPr>
            </a:lvl8pPr>
            <a:lvl9pPr marL="3886200" indent="-228600" algn="ctr" eaLnBrk="0" fontAlgn="base" hangingPunct="0">
              <a:spcBef>
                <a:spcPct val="0"/>
              </a:spcBef>
              <a:spcAft>
                <a:spcPct val="0"/>
              </a:spcAft>
              <a:defRPr sz="900">
                <a:solidFill>
                  <a:schemeClr val="tx1"/>
                </a:solidFill>
                <a:latin typeface="Arial Narrow" panose="020B0606020202030204" pitchFamily="34" charset="0"/>
              </a:defRPr>
            </a:lvl9pPr>
          </a:lstStyle>
          <a:p>
            <a:fld id="{149EF374-0539-40E6-B2D4-00FFF13B323C}" type="slidenum">
              <a:rPr lang="en-GB" altLang="en-US" sz="1200">
                <a:latin typeface="Times New Roman" panose="02020603050405020304" pitchFamily="18" charset="0"/>
              </a:rPr>
              <a:pPr/>
              <a:t>19</a:t>
            </a:fld>
            <a:endParaRPr lang="en-GB" altLang="en-US" sz="1200">
              <a:latin typeface="Times New Roman" panose="02020603050405020304" pitchFamily="18" charset="0"/>
            </a:endParaRPr>
          </a:p>
        </p:txBody>
      </p:sp>
      <p:sp>
        <p:nvSpPr>
          <p:cNvPr id="144387" name="Rectangle 2"/>
          <p:cNvSpPr>
            <a:spLocks noGrp="1" noRot="1" noChangeAspect="1" noChangeArrowheads="1" noTextEdit="1"/>
          </p:cNvSpPr>
          <p:nvPr>
            <p:ph type="sldImg"/>
          </p:nvPr>
        </p:nvSpPr>
        <p:spPr>
          <a:ln/>
        </p:spPr>
      </p:sp>
      <p:sp>
        <p:nvSpPr>
          <p:cNvPr id="144388"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p>
        </p:txBody>
      </p:sp>
    </p:spTree>
    <p:extLst>
      <p:ext uri="{BB962C8B-B14F-4D97-AF65-F5344CB8AC3E}">
        <p14:creationId xmlns:p14="http://schemas.microsoft.com/office/powerpoint/2010/main" val="3587692005"/>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5410"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900">
                <a:solidFill>
                  <a:schemeClr val="tx1"/>
                </a:solidFill>
                <a:latin typeface="Arial Narrow" panose="020B0606020202030204" pitchFamily="34" charset="0"/>
              </a:defRPr>
            </a:lvl1pPr>
            <a:lvl2pPr marL="742950" indent="-285750">
              <a:defRPr sz="900">
                <a:solidFill>
                  <a:schemeClr val="tx1"/>
                </a:solidFill>
                <a:latin typeface="Arial Narrow" panose="020B0606020202030204" pitchFamily="34" charset="0"/>
              </a:defRPr>
            </a:lvl2pPr>
            <a:lvl3pPr marL="1143000" indent="-228600">
              <a:defRPr sz="900">
                <a:solidFill>
                  <a:schemeClr val="tx1"/>
                </a:solidFill>
                <a:latin typeface="Arial Narrow" panose="020B0606020202030204" pitchFamily="34" charset="0"/>
              </a:defRPr>
            </a:lvl3pPr>
            <a:lvl4pPr marL="1600200" indent="-228600">
              <a:defRPr sz="900">
                <a:solidFill>
                  <a:schemeClr val="tx1"/>
                </a:solidFill>
                <a:latin typeface="Arial Narrow" panose="020B0606020202030204" pitchFamily="34" charset="0"/>
              </a:defRPr>
            </a:lvl4pPr>
            <a:lvl5pPr marL="2057400" indent="-228600">
              <a:defRPr sz="900">
                <a:solidFill>
                  <a:schemeClr val="tx1"/>
                </a:solidFill>
                <a:latin typeface="Arial Narrow" panose="020B0606020202030204" pitchFamily="34" charset="0"/>
              </a:defRPr>
            </a:lvl5pPr>
            <a:lvl6pPr marL="2514600" indent="-228600" algn="ctr" eaLnBrk="0" fontAlgn="base" hangingPunct="0">
              <a:spcBef>
                <a:spcPct val="0"/>
              </a:spcBef>
              <a:spcAft>
                <a:spcPct val="0"/>
              </a:spcAft>
              <a:defRPr sz="900">
                <a:solidFill>
                  <a:schemeClr val="tx1"/>
                </a:solidFill>
                <a:latin typeface="Arial Narrow" panose="020B0606020202030204" pitchFamily="34" charset="0"/>
              </a:defRPr>
            </a:lvl6pPr>
            <a:lvl7pPr marL="2971800" indent="-228600" algn="ctr" eaLnBrk="0" fontAlgn="base" hangingPunct="0">
              <a:spcBef>
                <a:spcPct val="0"/>
              </a:spcBef>
              <a:spcAft>
                <a:spcPct val="0"/>
              </a:spcAft>
              <a:defRPr sz="900">
                <a:solidFill>
                  <a:schemeClr val="tx1"/>
                </a:solidFill>
                <a:latin typeface="Arial Narrow" panose="020B0606020202030204" pitchFamily="34" charset="0"/>
              </a:defRPr>
            </a:lvl7pPr>
            <a:lvl8pPr marL="3429000" indent="-228600" algn="ctr" eaLnBrk="0" fontAlgn="base" hangingPunct="0">
              <a:spcBef>
                <a:spcPct val="0"/>
              </a:spcBef>
              <a:spcAft>
                <a:spcPct val="0"/>
              </a:spcAft>
              <a:defRPr sz="900">
                <a:solidFill>
                  <a:schemeClr val="tx1"/>
                </a:solidFill>
                <a:latin typeface="Arial Narrow" panose="020B0606020202030204" pitchFamily="34" charset="0"/>
              </a:defRPr>
            </a:lvl8pPr>
            <a:lvl9pPr marL="3886200" indent="-228600" algn="ctr" eaLnBrk="0" fontAlgn="base" hangingPunct="0">
              <a:spcBef>
                <a:spcPct val="0"/>
              </a:spcBef>
              <a:spcAft>
                <a:spcPct val="0"/>
              </a:spcAft>
              <a:defRPr sz="900">
                <a:solidFill>
                  <a:schemeClr val="tx1"/>
                </a:solidFill>
                <a:latin typeface="Arial Narrow" panose="020B0606020202030204" pitchFamily="34" charset="0"/>
              </a:defRPr>
            </a:lvl9pPr>
          </a:lstStyle>
          <a:p>
            <a:fld id="{794F39E7-C306-4223-B65A-148C7A929CB6}" type="slidenum">
              <a:rPr lang="en-GB" altLang="en-US" sz="1200">
                <a:latin typeface="Times New Roman" panose="02020603050405020304" pitchFamily="18" charset="0"/>
              </a:rPr>
              <a:pPr/>
              <a:t>20</a:t>
            </a:fld>
            <a:endParaRPr lang="en-GB" altLang="en-US" sz="1200">
              <a:latin typeface="Times New Roman" panose="02020603050405020304" pitchFamily="18" charset="0"/>
            </a:endParaRPr>
          </a:p>
        </p:txBody>
      </p:sp>
      <p:sp>
        <p:nvSpPr>
          <p:cNvPr id="145411" name="Rectangle 2"/>
          <p:cNvSpPr>
            <a:spLocks noGrp="1" noRot="1" noChangeAspect="1" noChangeArrowheads="1" noTextEdit="1"/>
          </p:cNvSpPr>
          <p:nvPr>
            <p:ph type="sldImg"/>
          </p:nvPr>
        </p:nvSpPr>
        <p:spPr>
          <a:ln/>
        </p:spPr>
      </p:sp>
      <p:sp>
        <p:nvSpPr>
          <p:cNvPr id="145412"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US" altLang="en-US" dirty="0"/>
              <a:t>Six ways to check</a:t>
            </a:r>
            <a:r>
              <a:rPr lang="en-US" altLang="en-US" baseline="0" dirty="0"/>
              <a:t> your completeness of WBS</a:t>
            </a:r>
          </a:p>
          <a:p>
            <a:pPr marL="228600" indent="-228600">
              <a:buAutoNum type="arabicPeriod"/>
            </a:pPr>
            <a:r>
              <a:rPr lang="en-US" altLang="en-US" baseline="0" dirty="0"/>
              <a:t>Completion is measurable</a:t>
            </a:r>
          </a:p>
          <a:p>
            <a:pPr marL="228600" indent="-228600">
              <a:buAutoNum type="arabicPeriod"/>
            </a:pPr>
            <a:r>
              <a:rPr lang="en-US" altLang="en-US" baseline="0" dirty="0"/>
              <a:t>Start and end events clearly defined</a:t>
            </a:r>
          </a:p>
          <a:p>
            <a:pPr marL="228600" indent="-228600">
              <a:buAutoNum type="arabicPeriod"/>
            </a:pPr>
            <a:r>
              <a:rPr lang="en-US" altLang="en-US" baseline="0" dirty="0"/>
              <a:t>Activities are deliverable</a:t>
            </a:r>
          </a:p>
          <a:p>
            <a:pPr marL="228600" indent="-228600">
              <a:buAutoNum type="arabicPeriod"/>
            </a:pPr>
            <a:r>
              <a:rPr lang="en-US" altLang="en-US" baseline="0" dirty="0"/>
              <a:t>Time/ cost is estimated</a:t>
            </a:r>
          </a:p>
          <a:p>
            <a:pPr marL="228600" indent="-228600">
              <a:buAutoNum type="arabicPeriod"/>
            </a:pPr>
            <a:r>
              <a:rPr lang="en-US" altLang="en-US" baseline="0" dirty="0"/>
              <a:t>Activity durations are acceptable</a:t>
            </a:r>
          </a:p>
          <a:p>
            <a:pPr marL="228600" indent="-228600">
              <a:buAutoNum type="arabicPeriod"/>
            </a:pPr>
            <a:r>
              <a:rPr lang="en-US" altLang="en-US" baseline="0" dirty="0"/>
              <a:t>Work assignments are independent</a:t>
            </a:r>
            <a:endParaRPr lang="en-US" altLang="en-US" dirty="0"/>
          </a:p>
        </p:txBody>
      </p:sp>
    </p:spTree>
    <p:extLst>
      <p:ext uri="{BB962C8B-B14F-4D97-AF65-F5344CB8AC3E}">
        <p14:creationId xmlns:p14="http://schemas.microsoft.com/office/powerpoint/2010/main" val="1423321324"/>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first Gantt chart was devised in the mid 1890s by Karol </a:t>
            </a:r>
            <a:r>
              <a:rPr lang="en-GB" dirty="0" err="1"/>
              <a:t>Adamiecki</a:t>
            </a:r>
            <a:r>
              <a:rPr lang="en-GB" dirty="0"/>
              <a:t>, a Polish engineer who ran a steelworks in southern Poland and had become interested in management ideas and techniques. Some 15 years after, Henry Gantt, an American engineer and project management consultant, devised his own version of the chart and it was this that became widely known and popular in western countries. Originally Gantt charts were prepared by hand; each time a project changed it was necessary to amend or redraw the chart and this limited their usefulness, continual change being a feature of most projects. Nowadays, however, now of computers and project management software, Gantt charts can be created, updated and printed easily.</a:t>
            </a:r>
          </a:p>
          <a:p>
            <a:endParaRPr lang="en-GB" dirty="0"/>
          </a:p>
          <a:p>
            <a:r>
              <a:rPr lang="en-GB" dirty="0"/>
              <a:t>Today, Gantt charts are most commonly used for tracking project schedules. </a:t>
            </a:r>
          </a:p>
        </p:txBody>
      </p:sp>
      <p:sp>
        <p:nvSpPr>
          <p:cNvPr id="4" name="Slide Number Placeholder 3"/>
          <p:cNvSpPr>
            <a:spLocks noGrp="1"/>
          </p:cNvSpPr>
          <p:nvPr>
            <p:ph type="sldNum" sz="quarter" idx="10"/>
          </p:nvPr>
        </p:nvSpPr>
        <p:spPr/>
        <p:txBody>
          <a:bodyPr/>
          <a:lstStyle/>
          <a:p>
            <a:fld id="{D526380F-920C-4B43-A925-DC6E8AB4174E}" type="slidenum">
              <a:rPr lang="en-GB" smtClean="0"/>
              <a:t>26</a:t>
            </a:fld>
            <a:endParaRPr lang="en-GB"/>
          </a:p>
        </p:txBody>
      </p:sp>
    </p:spTree>
    <p:extLst>
      <p:ext uri="{BB962C8B-B14F-4D97-AF65-F5344CB8AC3E}">
        <p14:creationId xmlns:p14="http://schemas.microsoft.com/office/powerpoint/2010/main" val="2215775477"/>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6434"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900">
                <a:solidFill>
                  <a:schemeClr val="tx1"/>
                </a:solidFill>
                <a:latin typeface="Arial Narrow" panose="020B0606020202030204" pitchFamily="34" charset="0"/>
              </a:defRPr>
            </a:lvl1pPr>
            <a:lvl2pPr marL="742950" indent="-285750">
              <a:defRPr sz="900">
                <a:solidFill>
                  <a:schemeClr val="tx1"/>
                </a:solidFill>
                <a:latin typeface="Arial Narrow" panose="020B0606020202030204" pitchFamily="34" charset="0"/>
              </a:defRPr>
            </a:lvl2pPr>
            <a:lvl3pPr marL="1143000" indent="-228600">
              <a:defRPr sz="900">
                <a:solidFill>
                  <a:schemeClr val="tx1"/>
                </a:solidFill>
                <a:latin typeface="Arial Narrow" panose="020B0606020202030204" pitchFamily="34" charset="0"/>
              </a:defRPr>
            </a:lvl3pPr>
            <a:lvl4pPr marL="1600200" indent="-228600">
              <a:defRPr sz="900">
                <a:solidFill>
                  <a:schemeClr val="tx1"/>
                </a:solidFill>
                <a:latin typeface="Arial Narrow" panose="020B0606020202030204" pitchFamily="34" charset="0"/>
              </a:defRPr>
            </a:lvl4pPr>
            <a:lvl5pPr marL="2057400" indent="-228600">
              <a:defRPr sz="900">
                <a:solidFill>
                  <a:schemeClr val="tx1"/>
                </a:solidFill>
                <a:latin typeface="Arial Narrow" panose="020B0606020202030204" pitchFamily="34" charset="0"/>
              </a:defRPr>
            </a:lvl5pPr>
            <a:lvl6pPr marL="2514600" indent="-228600" algn="ctr" eaLnBrk="0" fontAlgn="base" hangingPunct="0">
              <a:spcBef>
                <a:spcPct val="0"/>
              </a:spcBef>
              <a:spcAft>
                <a:spcPct val="0"/>
              </a:spcAft>
              <a:defRPr sz="900">
                <a:solidFill>
                  <a:schemeClr val="tx1"/>
                </a:solidFill>
                <a:latin typeface="Arial Narrow" panose="020B0606020202030204" pitchFamily="34" charset="0"/>
              </a:defRPr>
            </a:lvl6pPr>
            <a:lvl7pPr marL="2971800" indent="-228600" algn="ctr" eaLnBrk="0" fontAlgn="base" hangingPunct="0">
              <a:spcBef>
                <a:spcPct val="0"/>
              </a:spcBef>
              <a:spcAft>
                <a:spcPct val="0"/>
              </a:spcAft>
              <a:defRPr sz="900">
                <a:solidFill>
                  <a:schemeClr val="tx1"/>
                </a:solidFill>
                <a:latin typeface="Arial Narrow" panose="020B0606020202030204" pitchFamily="34" charset="0"/>
              </a:defRPr>
            </a:lvl7pPr>
            <a:lvl8pPr marL="3429000" indent="-228600" algn="ctr" eaLnBrk="0" fontAlgn="base" hangingPunct="0">
              <a:spcBef>
                <a:spcPct val="0"/>
              </a:spcBef>
              <a:spcAft>
                <a:spcPct val="0"/>
              </a:spcAft>
              <a:defRPr sz="900">
                <a:solidFill>
                  <a:schemeClr val="tx1"/>
                </a:solidFill>
                <a:latin typeface="Arial Narrow" panose="020B0606020202030204" pitchFamily="34" charset="0"/>
              </a:defRPr>
            </a:lvl8pPr>
            <a:lvl9pPr marL="3886200" indent="-228600" algn="ctr" eaLnBrk="0" fontAlgn="base" hangingPunct="0">
              <a:spcBef>
                <a:spcPct val="0"/>
              </a:spcBef>
              <a:spcAft>
                <a:spcPct val="0"/>
              </a:spcAft>
              <a:defRPr sz="900">
                <a:solidFill>
                  <a:schemeClr val="tx1"/>
                </a:solidFill>
                <a:latin typeface="Arial Narrow" panose="020B0606020202030204" pitchFamily="34" charset="0"/>
              </a:defRPr>
            </a:lvl9pPr>
          </a:lstStyle>
          <a:p>
            <a:fld id="{AE9F9DFC-0E4A-4879-A16E-33E653D0BE2C}" type="slidenum">
              <a:rPr lang="en-GB" altLang="en-US" sz="1200">
                <a:latin typeface="Times New Roman" panose="02020603050405020304" pitchFamily="18" charset="0"/>
              </a:rPr>
              <a:pPr/>
              <a:t>27</a:t>
            </a:fld>
            <a:endParaRPr lang="en-GB" altLang="en-US" sz="1200">
              <a:latin typeface="Times New Roman" panose="02020603050405020304" pitchFamily="18" charset="0"/>
            </a:endParaRPr>
          </a:p>
        </p:txBody>
      </p:sp>
      <p:sp>
        <p:nvSpPr>
          <p:cNvPr id="146435" name="Rectangle 2"/>
          <p:cNvSpPr>
            <a:spLocks noGrp="1" noRot="1" noChangeAspect="1" noChangeArrowheads="1" noTextEdit="1"/>
          </p:cNvSpPr>
          <p:nvPr>
            <p:ph type="sldImg"/>
          </p:nvPr>
        </p:nvSpPr>
        <p:spPr>
          <a:ln/>
        </p:spPr>
      </p:sp>
      <p:sp>
        <p:nvSpPr>
          <p:cNvPr id="146436"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GB" sz="1200" b="0" i="0" kern="1200" dirty="0">
                <a:solidFill>
                  <a:schemeClr val="tx1"/>
                </a:solidFill>
                <a:effectLst/>
                <a:latin typeface="+mn-lt"/>
                <a:ea typeface="+mn-ea"/>
                <a:cs typeface="+mn-cs"/>
              </a:rPr>
              <a:t>one of the most popular and useful ways of showing activities (tasks or events) displayed against time.</a:t>
            </a:r>
            <a:endParaRPr lang="en-US" altLang="en-US" dirty="0"/>
          </a:p>
        </p:txBody>
      </p:sp>
    </p:spTree>
    <p:extLst>
      <p:ext uri="{BB962C8B-B14F-4D97-AF65-F5344CB8AC3E}">
        <p14:creationId xmlns:p14="http://schemas.microsoft.com/office/powerpoint/2010/main" val="3756098685"/>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8482"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900">
                <a:solidFill>
                  <a:schemeClr val="tx1"/>
                </a:solidFill>
                <a:latin typeface="Arial Narrow" panose="020B0606020202030204" pitchFamily="34" charset="0"/>
              </a:defRPr>
            </a:lvl1pPr>
            <a:lvl2pPr marL="742950" indent="-285750">
              <a:defRPr sz="900">
                <a:solidFill>
                  <a:schemeClr val="tx1"/>
                </a:solidFill>
                <a:latin typeface="Arial Narrow" panose="020B0606020202030204" pitchFamily="34" charset="0"/>
              </a:defRPr>
            </a:lvl2pPr>
            <a:lvl3pPr marL="1143000" indent="-228600">
              <a:defRPr sz="900">
                <a:solidFill>
                  <a:schemeClr val="tx1"/>
                </a:solidFill>
                <a:latin typeface="Arial Narrow" panose="020B0606020202030204" pitchFamily="34" charset="0"/>
              </a:defRPr>
            </a:lvl3pPr>
            <a:lvl4pPr marL="1600200" indent="-228600">
              <a:defRPr sz="900">
                <a:solidFill>
                  <a:schemeClr val="tx1"/>
                </a:solidFill>
                <a:latin typeface="Arial Narrow" panose="020B0606020202030204" pitchFamily="34" charset="0"/>
              </a:defRPr>
            </a:lvl4pPr>
            <a:lvl5pPr marL="2057400" indent="-228600">
              <a:defRPr sz="900">
                <a:solidFill>
                  <a:schemeClr val="tx1"/>
                </a:solidFill>
                <a:latin typeface="Arial Narrow" panose="020B0606020202030204" pitchFamily="34" charset="0"/>
              </a:defRPr>
            </a:lvl5pPr>
            <a:lvl6pPr marL="2514600" indent="-228600" algn="ctr" eaLnBrk="0" fontAlgn="base" hangingPunct="0">
              <a:spcBef>
                <a:spcPct val="0"/>
              </a:spcBef>
              <a:spcAft>
                <a:spcPct val="0"/>
              </a:spcAft>
              <a:defRPr sz="900">
                <a:solidFill>
                  <a:schemeClr val="tx1"/>
                </a:solidFill>
                <a:latin typeface="Arial Narrow" panose="020B0606020202030204" pitchFamily="34" charset="0"/>
              </a:defRPr>
            </a:lvl6pPr>
            <a:lvl7pPr marL="2971800" indent="-228600" algn="ctr" eaLnBrk="0" fontAlgn="base" hangingPunct="0">
              <a:spcBef>
                <a:spcPct val="0"/>
              </a:spcBef>
              <a:spcAft>
                <a:spcPct val="0"/>
              </a:spcAft>
              <a:defRPr sz="900">
                <a:solidFill>
                  <a:schemeClr val="tx1"/>
                </a:solidFill>
                <a:latin typeface="Arial Narrow" panose="020B0606020202030204" pitchFamily="34" charset="0"/>
              </a:defRPr>
            </a:lvl7pPr>
            <a:lvl8pPr marL="3429000" indent="-228600" algn="ctr" eaLnBrk="0" fontAlgn="base" hangingPunct="0">
              <a:spcBef>
                <a:spcPct val="0"/>
              </a:spcBef>
              <a:spcAft>
                <a:spcPct val="0"/>
              </a:spcAft>
              <a:defRPr sz="900">
                <a:solidFill>
                  <a:schemeClr val="tx1"/>
                </a:solidFill>
                <a:latin typeface="Arial Narrow" panose="020B0606020202030204" pitchFamily="34" charset="0"/>
              </a:defRPr>
            </a:lvl8pPr>
            <a:lvl9pPr marL="3886200" indent="-228600" algn="ctr" eaLnBrk="0" fontAlgn="base" hangingPunct="0">
              <a:spcBef>
                <a:spcPct val="0"/>
              </a:spcBef>
              <a:spcAft>
                <a:spcPct val="0"/>
              </a:spcAft>
              <a:defRPr sz="900">
                <a:solidFill>
                  <a:schemeClr val="tx1"/>
                </a:solidFill>
                <a:latin typeface="Arial Narrow" panose="020B0606020202030204" pitchFamily="34" charset="0"/>
              </a:defRPr>
            </a:lvl9pPr>
          </a:lstStyle>
          <a:p>
            <a:fld id="{AA0E1268-0183-41AA-9D68-16844A216891}" type="slidenum">
              <a:rPr lang="en-GB" altLang="en-US" sz="1200">
                <a:latin typeface="Times New Roman" panose="02020603050405020304" pitchFamily="18" charset="0"/>
              </a:rPr>
              <a:pPr/>
              <a:t>28</a:t>
            </a:fld>
            <a:endParaRPr lang="en-GB" altLang="en-US" sz="1200">
              <a:latin typeface="Times New Roman" panose="02020603050405020304" pitchFamily="18" charset="0"/>
            </a:endParaRPr>
          </a:p>
        </p:txBody>
      </p:sp>
      <p:sp>
        <p:nvSpPr>
          <p:cNvPr id="148483" name="Rectangle 2"/>
          <p:cNvSpPr>
            <a:spLocks noGrp="1" noRot="1" noChangeAspect="1" noChangeArrowheads="1" noTextEdit="1"/>
          </p:cNvSpPr>
          <p:nvPr>
            <p:ph type="sldImg"/>
          </p:nvPr>
        </p:nvSpPr>
        <p:spPr>
          <a:ln/>
        </p:spPr>
      </p:sp>
      <p:sp>
        <p:nvSpPr>
          <p:cNvPr id="148484"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US" altLang="en-US" dirty="0"/>
              <a:t>Developed in 1910’s –</a:t>
            </a:r>
            <a:r>
              <a:rPr lang="en-US" altLang="en-US" baseline="0" dirty="0"/>
              <a:t> a visual tool to show the schedule and project progress</a:t>
            </a:r>
            <a:endParaRPr lang="en-US" altLang="en-US" dirty="0"/>
          </a:p>
        </p:txBody>
      </p:sp>
    </p:spTree>
    <p:extLst>
      <p:ext uri="{BB962C8B-B14F-4D97-AF65-F5344CB8AC3E}">
        <p14:creationId xmlns:p14="http://schemas.microsoft.com/office/powerpoint/2010/main" val="4079062567"/>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7458"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900">
                <a:solidFill>
                  <a:schemeClr val="tx1"/>
                </a:solidFill>
                <a:latin typeface="Arial Narrow" panose="020B0606020202030204" pitchFamily="34" charset="0"/>
              </a:defRPr>
            </a:lvl1pPr>
            <a:lvl2pPr marL="742950" indent="-285750">
              <a:defRPr sz="900">
                <a:solidFill>
                  <a:schemeClr val="tx1"/>
                </a:solidFill>
                <a:latin typeface="Arial Narrow" panose="020B0606020202030204" pitchFamily="34" charset="0"/>
              </a:defRPr>
            </a:lvl2pPr>
            <a:lvl3pPr marL="1143000" indent="-228600">
              <a:defRPr sz="900">
                <a:solidFill>
                  <a:schemeClr val="tx1"/>
                </a:solidFill>
                <a:latin typeface="Arial Narrow" panose="020B0606020202030204" pitchFamily="34" charset="0"/>
              </a:defRPr>
            </a:lvl3pPr>
            <a:lvl4pPr marL="1600200" indent="-228600">
              <a:defRPr sz="900">
                <a:solidFill>
                  <a:schemeClr val="tx1"/>
                </a:solidFill>
                <a:latin typeface="Arial Narrow" panose="020B0606020202030204" pitchFamily="34" charset="0"/>
              </a:defRPr>
            </a:lvl4pPr>
            <a:lvl5pPr marL="2057400" indent="-228600">
              <a:defRPr sz="900">
                <a:solidFill>
                  <a:schemeClr val="tx1"/>
                </a:solidFill>
                <a:latin typeface="Arial Narrow" panose="020B0606020202030204" pitchFamily="34" charset="0"/>
              </a:defRPr>
            </a:lvl5pPr>
            <a:lvl6pPr marL="2514600" indent="-228600" algn="ctr" eaLnBrk="0" fontAlgn="base" hangingPunct="0">
              <a:spcBef>
                <a:spcPct val="0"/>
              </a:spcBef>
              <a:spcAft>
                <a:spcPct val="0"/>
              </a:spcAft>
              <a:defRPr sz="900">
                <a:solidFill>
                  <a:schemeClr val="tx1"/>
                </a:solidFill>
                <a:latin typeface="Arial Narrow" panose="020B0606020202030204" pitchFamily="34" charset="0"/>
              </a:defRPr>
            </a:lvl6pPr>
            <a:lvl7pPr marL="2971800" indent="-228600" algn="ctr" eaLnBrk="0" fontAlgn="base" hangingPunct="0">
              <a:spcBef>
                <a:spcPct val="0"/>
              </a:spcBef>
              <a:spcAft>
                <a:spcPct val="0"/>
              </a:spcAft>
              <a:defRPr sz="900">
                <a:solidFill>
                  <a:schemeClr val="tx1"/>
                </a:solidFill>
                <a:latin typeface="Arial Narrow" panose="020B0606020202030204" pitchFamily="34" charset="0"/>
              </a:defRPr>
            </a:lvl7pPr>
            <a:lvl8pPr marL="3429000" indent="-228600" algn="ctr" eaLnBrk="0" fontAlgn="base" hangingPunct="0">
              <a:spcBef>
                <a:spcPct val="0"/>
              </a:spcBef>
              <a:spcAft>
                <a:spcPct val="0"/>
              </a:spcAft>
              <a:defRPr sz="900">
                <a:solidFill>
                  <a:schemeClr val="tx1"/>
                </a:solidFill>
                <a:latin typeface="Arial Narrow" panose="020B0606020202030204" pitchFamily="34" charset="0"/>
              </a:defRPr>
            </a:lvl8pPr>
            <a:lvl9pPr marL="3886200" indent="-228600" algn="ctr" eaLnBrk="0" fontAlgn="base" hangingPunct="0">
              <a:spcBef>
                <a:spcPct val="0"/>
              </a:spcBef>
              <a:spcAft>
                <a:spcPct val="0"/>
              </a:spcAft>
              <a:defRPr sz="900">
                <a:solidFill>
                  <a:schemeClr val="tx1"/>
                </a:solidFill>
                <a:latin typeface="Arial Narrow" panose="020B0606020202030204" pitchFamily="34" charset="0"/>
              </a:defRPr>
            </a:lvl9pPr>
          </a:lstStyle>
          <a:p>
            <a:fld id="{57CC4D25-5D4F-4D16-8CED-04704EDDCDA5}" type="slidenum">
              <a:rPr lang="en-GB" altLang="en-US" sz="1200">
                <a:latin typeface="Times New Roman" panose="02020603050405020304" pitchFamily="18" charset="0"/>
              </a:rPr>
              <a:pPr/>
              <a:t>29</a:t>
            </a:fld>
            <a:endParaRPr lang="en-GB" altLang="en-US" sz="1200">
              <a:latin typeface="Times New Roman" panose="02020603050405020304" pitchFamily="18" charset="0"/>
            </a:endParaRPr>
          </a:p>
        </p:txBody>
      </p:sp>
      <p:sp>
        <p:nvSpPr>
          <p:cNvPr id="147459" name="Rectangle 2"/>
          <p:cNvSpPr>
            <a:spLocks noGrp="1" noRot="1" noChangeAspect="1" noChangeArrowheads="1" noTextEdit="1"/>
          </p:cNvSpPr>
          <p:nvPr>
            <p:ph type="sldImg"/>
          </p:nvPr>
        </p:nvSpPr>
        <p:spPr>
          <a:ln/>
        </p:spPr>
      </p:sp>
      <p:sp>
        <p:nvSpPr>
          <p:cNvPr id="147460"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GB" altLang="en-US" dirty="0"/>
              <a:t>On the left of the chart is a list of the activities and along the top is a suitable time scale. Each activity is represented by a bar; the position and length of the bar reflects the start date, duration and end date of the activity. This allows you to see at a glance:</a:t>
            </a:r>
            <a:endParaRPr lang="en-US" altLang="en-US" dirty="0"/>
          </a:p>
        </p:txBody>
      </p:sp>
    </p:spTree>
    <p:extLst>
      <p:ext uri="{BB962C8B-B14F-4D97-AF65-F5344CB8AC3E}">
        <p14:creationId xmlns:p14="http://schemas.microsoft.com/office/powerpoint/2010/main" val="192017502"/>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9506"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900">
                <a:solidFill>
                  <a:schemeClr val="tx1"/>
                </a:solidFill>
                <a:latin typeface="Arial Narrow" panose="020B0606020202030204" pitchFamily="34" charset="0"/>
              </a:defRPr>
            </a:lvl1pPr>
            <a:lvl2pPr marL="742950" indent="-285750">
              <a:defRPr sz="900">
                <a:solidFill>
                  <a:schemeClr val="tx1"/>
                </a:solidFill>
                <a:latin typeface="Arial Narrow" panose="020B0606020202030204" pitchFamily="34" charset="0"/>
              </a:defRPr>
            </a:lvl2pPr>
            <a:lvl3pPr marL="1143000" indent="-228600">
              <a:defRPr sz="900">
                <a:solidFill>
                  <a:schemeClr val="tx1"/>
                </a:solidFill>
                <a:latin typeface="Arial Narrow" panose="020B0606020202030204" pitchFamily="34" charset="0"/>
              </a:defRPr>
            </a:lvl3pPr>
            <a:lvl4pPr marL="1600200" indent="-228600">
              <a:defRPr sz="900">
                <a:solidFill>
                  <a:schemeClr val="tx1"/>
                </a:solidFill>
                <a:latin typeface="Arial Narrow" panose="020B0606020202030204" pitchFamily="34" charset="0"/>
              </a:defRPr>
            </a:lvl4pPr>
            <a:lvl5pPr marL="2057400" indent="-228600">
              <a:defRPr sz="900">
                <a:solidFill>
                  <a:schemeClr val="tx1"/>
                </a:solidFill>
                <a:latin typeface="Arial Narrow" panose="020B0606020202030204" pitchFamily="34" charset="0"/>
              </a:defRPr>
            </a:lvl5pPr>
            <a:lvl6pPr marL="2514600" indent="-228600" algn="ctr" eaLnBrk="0" fontAlgn="base" hangingPunct="0">
              <a:spcBef>
                <a:spcPct val="0"/>
              </a:spcBef>
              <a:spcAft>
                <a:spcPct val="0"/>
              </a:spcAft>
              <a:defRPr sz="900">
                <a:solidFill>
                  <a:schemeClr val="tx1"/>
                </a:solidFill>
                <a:latin typeface="Arial Narrow" panose="020B0606020202030204" pitchFamily="34" charset="0"/>
              </a:defRPr>
            </a:lvl6pPr>
            <a:lvl7pPr marL="2971800" indent="-228600" algn="ctr" eaLnBrk="0" fontAlgn="base" hangingPunct="0">
              <a:spcBef>
                <a:spcPct val="0"/>
              </a:spcBef>
              <a:spcAft>
                <a:spcPct val="0"/>
              </a:spcAft>
              <a:defRPr sz="900">
                <a:solidFill>
                  <a:schemeClr val="tx1"/>
                </a:solidFill>
                <a:latin typeface="Arial Narrow" panose="020B0606020202030204" pitchFamily="34" charset="0"/>
              </a:defRPr>
            </a:lvl7pPr>
            <a:lvl8pPr marL="3429000" indent="-228600" algn="ctr" eaLnBrk="0" fontAlgn="base" hangingPunct="0">
              <a:spcBef>
                <a:spcPct val="0"/>
              </a:spcBef>
              <a:spcAft>
                <a:spcPct val="0"/>
              </a:spcAft>
              <a:defRPr sz="900">
                <a:solidFill>
                  <a:schemeClr val="tx1"/>
                </a:solidFill>
                <a:latin typeface="Arial Narrow" panose="020B0606020202030204" pitchFamily="34" charset="0"/>
              </a:defRPr>
            </a:lvl8pPr>
            <a:lvl9pPr marL="3886200" indent="-228600" algn="ctr" eaLnBrk="0" fontAlgn="base" hangingPunct="0">
              <a:spcBef>
                <a:spcPct val="0"/>
              </a:spcBef>
              <a:spcAft>
                <a:spcPct val="0"/>
              </a:spcAft>
              <a:defRPr sz="900">
                <a:solidFill>
                  <a:schemeClr val="tx1"/>
                </a:solidFill>
                <a:latin typeface="Arial Narrow" panose="020B0606020202030204" pitchFamily="34" charset="0"/>
              </a:defRPr>
            </a:lvl9pPr>
          </a:lstStyle>
          <a:p>
            <a:fld id="{084DD7E0-BFF5-4097-8414-31801DB30775}" type="slidenum">
              <a:rPr lang="en-GB" altLang="en-US" sz="1200">
                <a:latin typeface="Times New Roman" panose="02020603050405020304" pitchFamily="18" charset="0"/>
              </a:rPr>
              <a:pPr/>
              <a:t>30</a:t>
            </a:fld>
            <a:endParaRPr lang="en-GB" altLang="en-US" sz="1200">
              <a:latin typeface="Times New Roman" panose="02020603050405020304" pitchFamily="18" charset="0"/>
            </a:endParaRPr>
          </a:p>
        </p:txBody>
      </p:sp>
      <p:sp>
        <p:nvSpPr>
          <p:cNvPr id="149507" name="Rectangle 2"/>
          <p:cNvSpPr>
            <a:spLocks noGrp="1" noRot="1" noChangeAspect="1" noChangeArrowheads="1" noTextEdit="1"/>
          </p:cNvSpPr>
          <p:nvPr>
            <p:ph type="sldImg"/>
          </p:nvPr>
        </p:nvSpPr>
        <p:spPr>
          <a:ln/>
        </p:spPr>
      </p:sp>
      <p:sp>
        <p:nvSpPr>
          <p:cNvPr id="149508"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GB" altLang="en-US" dirty="0"/>
              <a:t>What the various activities are</a:t>
            </a:r>
          </a:p>
          <a:p>
            <a:r>
              <a:rPr lang="en-GB" altLang="en-US" dirty="0"/>
              <a:t>When each activity begins and ends</a:t>
            </a:r>
          </a:p>
          <a:p>
            <a:r>
              <a:rPr lang="en-GB" altLang="en-US" dirty="0"/>
              <a:t>How long each activity is scheduled to last, </a:t>
            </a:r>
            <a:endParaRPr lang="en-GB" altLang="en-US" dirty="0">
              <a:solidFill>
                <a:srgbClr val="008000"/>
              </a:solidFill>
              <a:latin typeface="Arial" panose="020B0604020202020204" pitchFamily="34" charset="0"/>
            </a:endParaRPr>
          </a:p>
          <a:p>
            <a:r>
              <a:rPr lang="en-GB" altLang="en-US" dirty="0">
                <a:solidFill>
                  <a:srgbClr val="008000"/>
                </a:solidFill>
                <a:latin typeface="Arial" panose="020B0604020202020204" pitchFamily="34" charset="0"/>
              </a:rPr>
              <a:t>SEQUENCE – the order in which you perform the activities.</a:t>
            </a:r>
          </a:p>
          <a:p>
            <a:r>
              <a:rPr lang="en-GB" altLang="en-US" dirty="0"/>
              <a:t>Where activities overlap with other activities, and by how much</a:t>
            </a:r>
          </a:p>
          <a:p>
            <a:r>
              <a:rPr lang="en-GB" altLang="en-US" dirty="0"/>
              <a:t>The start and end date of the whole project</a:t>
            </a:r>
            <a:endParaRPr lang="en-US" altLang="en-US" dirty="0"/>
          </a:p>
        </p:txBody>
      </p:sp>
    </p:spTree>
    <p:extLst>
      <p:ext uri="{BB962C8B-B14F-4D97-AF65-F5344CB8AC3E}">
        <p14:creationId xmlns:p14="http://schemas.microsoft.com/office/powerpoint/2010/main" val="194157754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914400" y="2130426"/>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8800" y="3886200"/>
            <a:ext cx="8534400" cy="1752600"/>
          </a:xfrm>
        </p:spPr>
        <p:txBody>
          <a:bodyPr/>
          <a:lstStyle>
            <a:lvl1pPr marL="0" indent="0" algn="ctr">
              <a:buNone/>
              <a:defRPr/>
            </a:lvl1pPr>
            <a:lvl2pPr marL="457200" indent="0" algn="ctr">
              <a:buNone/>
              <a:defRPr/>
            </a:lvl2pPr>
            <a:lvl3pPr marL="914400" indent="0" algn="ctr">
              <a:buNone/>
              <a:defRPr/>
            </a:lvl3pPr>
            <a:lvl4pPr marL="1371600" indent="0" algn="ctr">
              <a:buNone/>
              <a:defRPr/>
            </a:lvl4pPr>
            <a:lvl5pPr marL="1828800" indent="0" algn="ctr">
              <a:buNone/>
              <a:defRPr/>
            </a:lvl5pPr>
            <a:lvl6pPr marL="2286000" indent="0" algn="ctr">
              <a:buNone/>
              <a:defRPr/>
            </a:lvl6pPr>
            <a:lvl7pPr marL="2743200" indent="0" algn="ctr">
              <a:buNone/>
              <a:defRPr/>
            </a:lvl7pPr>
            <a:lvl8pPr marL="3200400" indent="0" algn="ctr">
              <a:buNone/>
              <a:defRPr/>
            </a:lvl8pPr>
            <a:lvl9pPr marL="3657600" indent="0" algn="ctr">
              <a:buNone/>
              <a:defRPr/>
            </a:lvl9pPr>
          </a:lstStyle>
          <a:p>
            <a:r>
              <a:rPr lang="en-US"/>
              <a:t>Click to edit Master subtitle style</a:t>
            </a:r>
            <a:endParaRPr lang="en-GB"/>
          </a:p>
        </p:txBody>
      </p:sp>
      <p:sp>
        <p:nvSpPr>
          <p:cNvPr id="4" name="Rectangle 4"/>
          <p:cNvSpPr>
            <a:spLocks noGrp="1" noChangeArrowheads="1"/>
          </p:cNvSpPr>
          <p:nvPr>
            <p:ph type="dt" sz="half" idx="10"/>
          </p:nvPr>
        </p:nvSpPr>
        <p:spPr>
          <a:ln/>
        </p:spPr>
        <p:txBody>
          <a:bodyPr/>
          <a:lstStyle>
            <a:lvl1pPr>
              <a:defRPr/>
            </a:lvl1pPr>
          </a:lstStyle>
          <a:p>
            <a:pPr>
              <a:defRPr/>
            </a:pPr>
            <a:endParaRPr lang="en-GB"/>
          </a:p>
        </p:txBody>
      </p:sp>
      <p:sp>
        <p:nvSpPr>
          <p:cNvPr id="5" name="Rectangle 5"/>
          <p:cNvSpPr>
            <a:spLocks noGrp="1" noChangeArrowheads="1"/>
          </p:cNvSpPr>
          <p:nvPr>
            <p:ph type="ftr" sz="quarter" idx="11"/>
          </p:nvPr>
        </p:nvSpPr>
        <p:spPr>
          <a:ln/>
        </p:spPr>
        <p:txBody>
          <a:bodyPr/>
          <a:lstStyle>
            <a:lvl1pPr>
              <a:defRPr/>
            </a:lvl1pPr>
          </a:lstStyle>
          <a:p>
            <a:pPr>
              <a:defRPr/>
            </a:pPr>
            <a:endParaRPr lang="en-GB"/>
          </a:p>
        </p:txBody>
      </p:sp>
      <p:sp>
        <p:nvSpPr>
          <p:cNvPr id="6" name="Rectangle 6"/>
          <p:cNvSpPr>
            <a:spLocks noGrp="1" noChangeArrowheads="1"/>
          </p:cNvSpPr>
          <p:nvPr>
            <p:ph type="sldNum" sz="quarter" idx="12"/>
          </p:nvPr>
        </p:nvSpPr>
        <p:spPr>
          <a:ln/>
        </p:spPr>
        <p:txBody>
          <a:bodyPr/>
          <a:lstStyle>
            <a:lvl1pPr>
              <a:defRPr/>
            </a:lvl1pPr>
          </a:lstStyle>
          <a:p>
            <a:pPr>
              <a:defRPr/>
            </a:pPr>
            <a:fld id="{5A44B505-0D3E-4A39-B02C-E35F2CCF034D}" type="slidenum">
              <a:rPr lang="en-GB" altLang="en-US"/>
              <a:pPr>
                <a:defRPr/>
              </a:pPr>
              <a:t>‹#›</a:t>
            </a:fld>
            <a:endParaRPr lang="en-GB" altLang="en-US"/>
          </a:p>
        </p:txBody>
      </p:sp>
    </p:spTree>
    <p:extLst>
      <p:ext uri="{BB962C8B-B14F-4D97-AF65-F5344CB8AC3E}">
        <p14:creationId xmlns:p14="http://schemas.microsoft.com/office/powerpoint/2010/main" val="63527599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Rectangle 4"/>
          <p:cNvSpPr>
            <a:spLocks noGrp="1" noChangeArrowheads="1"/>
          </p:cNvSpPr>
          <p:nvPr>
            <p:ph type="dt" sz="half" idx="10"/>
          </p:nvPr>
        </p:nvSpPr>
        <p:spPr>
          <a:ln/>
        </p:spPr>
        <p:txBody>
          <a:bodyPr/>
          <a:lstStyle>
            <a:lvl1pPr>
              <a:defRPr/>
            </a:lvl1pPr>
          </a:lstStyle>
          <a:p>
            <a:pPr>
              <a:defRPr/>
            </a:pPr>
            <a:endParaRPr lang="en-GB"/>
          </a:p>
        </p:txBody>
      </p:sp>
      <p:sp>
        <p:nvSpPr>
          <p:cNvPr id="5" name="Rectangle 5"/>
          <p:cNvSpPr>
            <a:spLocks noGrp="1" noChangeArrowheads="1"/>
          </p:cNvSpPr>
          <p:nvPr>
            <p:ph type="ftr" sz="quarter" idx="11"/>
          </p:nvPr>
        </p:nvSpPr>
        <p:spPr>
          <a:ln/>
        </p:spPr>
        <p:txBody>
          <a:bodyPr/>
          <a:lstStyle>
            <a:lvl1pPr>
              <a:defRPr/>
            </a:lvl1pPr>
          </a:lstStyle>
          <a:p>
            <a:pPr>
              <a:defRPr/>
            </a:pPr>
            <a:endParaRPr lang="en-GB"/>
          </a:p>
        </p:txBody>
      </p:sp>
      <p:sp>
        <p:nvSpPr>
          <p:cNvPr id="6" name="Rectangle 6"/>
          <p:cNvSpPr>
            <a:spLocks noGrp="1" noChangeArrowheads="1"/>
          </p:cNvSpPr>
          <p:nvPr>
            <p:ph type="sldNum" sz="quarter" idx="12"/>
          </p:nvPr>
        </p:nvSpPr>
        <p:spPr>
          <a:ln/>
        </p:spPr>
        <p:txBody>
          <a:bodyPr/>
          <a:lstStyle>
            <a:lvl1pPr>
              <a:defRPr/>
            </a:lvl1pPr>
          </a:lstStyle>
          <a:p>
            <a:pPr>
              <a:defRPr/>
            </a:pPr>
            <a:fld id="{2B637CC2-9496-4185-898D-B34AE8BA521D}" type="slidenum">
              <a:rPr lang="en-GB" altLang="en-US"/>
              <a:pPr>
                <a:defRPr/>
              </a:pPr>
              <a:t>‹#›</a:t>
            </a:fld>
            <a:endParaRPr lang="en-GB" altLang="en-US"/>
          </a:p>
        </p:txBody>
      </p:sp>
    </p:spTree>
    <p:extLst>
      <p:ext uri="{BB962C8B-B14F-4D97-AF65-F5344CB8AC3E}">
        <p14:creationId xmlns:p14="http://schemas.microsoft.com/office/powerpoint/2010/main" val="100525037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963084" y="4406901"/>
            <a:ext cx="103632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963084" y="2906713"/>
            <a:ext cx="10363200" cy="1500187"/>
          </a:xfrm>
        </p:spPr>
        <p:txBody>
          <a:bodyPr anchor="b"/>
          <a:lstStyle>
            <a:lvl1pPr marL="0" indent="0">
              <a:buNone/>
              <a:defRPr sz="2000"/>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a:pPr lvl="0"/>
            <a:r>
              <a:rPr lang="en-US"/>
              <a:t>Click to edit Master text styles</a:t>
            </a:r>
          </a:p>
        </p:txBody>
      </p:sp>
      <p:sp>
        <p:nvSpPr>
          <p:cNvPr id="4" name="Rectangle 4"/>
          <p:cNvSpPr>
            <a:spLocks noGrp="1" noChangeArrowheads="1"/>
          </p:cNvSpPr>
          <p:nvPr>
            <p:ph type="dt" sz="half" idx="10"/>
          </p:nvPr>
        </p:nvSpPr>
        <p:spPr>
          <a:ln/>
        </p:spPr>
        <p:txBody>
          <a:bodyPr/>
          <a:lstStyle>
            <a:lvl1pPr>
              <a:defRPr/>
            </a:lvl1pPr>
          </a:lstStyle>
          <a:p>
            <a:pPr>
              <a:defRPr/>
            </a:pPr>
            <a:endParaRPr lang="en-GB"/>
          </a:p>
        </p:txBody>
      </p:sp>
      <p:sp>
        <p:nvSpPr>
          <p:cNvPr id="5" name="Rectangle 5"/>
          <p:cNvSpPr>
            <a:spLocks noGrp="1" noChangeArrowheads="1"/>
          </p:cNvSpPr>
          <p:nvPr>
            <p:ph type="ftr" sz="quarter" idx="11"/>
          </p:nvPr>
        </p:nvSpPr>
        <p:spPr>
          <a:ln/>
        </p:spPr>
        <p:txBody>
          <a:bodyPr/>
          <a:lstStyle>
            <a:lvl1pPr>
              <a:defRPr/>
            </a:lvl1pPr>
          </a:lstStyle>
          <a:p>
            <a:pPr>
              <a:defRPr/>
            </a:pPr>
            <a:endParaRPr lang="en-GB"/>
          </a:p>
        </p:txBody>
      </p:sp>
      <p:sp>
        <p:nvSpPr>
          <p:cNvPr id="6" name="Rectangle 6"/>
          <p:cNvSpPr>
            <a:spLocks noGrp="1" noChangeArrowheads="1"/>
          </p:cNvSpPr>
          <p:nvPr>
            <p:ph type="sldNum" sz="quarter" idx="12"/>
          </p:nvPr>
        </p:nvSpPr>
        <p:spPr>
          <a:ln/>
        </p:spPr>
        <p:txBody>
          <a:bodyPr/>
          <a:lstStyle>
            <a:lvl1pPr>
              <a:defRPr/>
            </a:lvl1pPr>
          </a:lstStyle>
          <a:p>
            <a:pPr>
              <a:defRPr/>
            </a:pPr>
            <a:fld id="{A0D757C6-00C2-42AE-98FE-2706175511EB}" type="slidenum">
              <a:rPr lang="en-GB" altLang="en-US"/>
              <a:pPr>
                <a:defRPr/>
              </a:pPr>
              <a:t>‹#›</a:t>
            </a:fld>
            <a:endParaRPr lang="en-GB" altLang="en-US"/>
          </a:p>
        </p:txBody>
      </p:sp>
    </p:spTree>
    <p:extLst>
      <p:ext uri="{BB962C8B-B14F-4D97-AF65-F5344CB8AC3E}">
        <p14:creationId xmlns:p14="http://schemas.microsoft.com/office/powerpoint/2010/main" val="155549303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914400" y="1981200"/>
            <a:ext cx="5080000" cy="41148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97600" y="1981200"/>
            <a:ext cx="5080000" cy="41148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Rectangle 4"/>
          <p:cNvSpPr>
            <a:spLocks noGrp="1" noChangeArrowheads="1"/>
          </p:cNvSpPr>
          <p:nvPr>
            <p:ph type="dt" sz="half" idx="10"/>
          </p:nvPr>
        </p:nvSpPr>
        <p:spPr>
          <a:ln/>
        </p:spPr>
        <p:txBody>
          <a:bodyPr/>
          <a:lstStyle>
            <a:lvl1pPr>
              <a:defRPr/>
            </a:lvl1pPr>
          </a:lstStyle>
          <a:p>
            <a:pPr>
              <a:defRPr/>
            </a:pPr>
            <a:endParaRPr lang="en-GB"/>
          </a:p>
        </p:txBody>
      </p:sp>
      <p:sp>
        <p:nvSpPr>
          <p:cNvPr id="6" name="Rectangle 5"/>
          <p:cNvSpPr>
            <a:spLocks noGrp="1" noChangeArrowheads="1"/>
          </p:cNvSpPr>
          <p:nvPr>
            <p:ph type="ftr" sz="quarter" idx="11"/>
          </p:nvPr>
        </p:nvSpPr>
        <p:spPr>
          <a:ln/>
        </p:spPr>
        <p:txBody>
          <a:bodyPr/>
          <a:lstStyle>
            <a:lvl1pPr>
              <a:defRPr/>
            </a:lvl1pPr>
          </a:lstStyle>
          <a:p>
            <a:pPr>
              <a:defRPr/>
            </a:pPr>
            <a:endParaRPr lang="en-GB"/>
          </a:p>
        </p:txBody>
      </p:sp>
      <p:sp>
        <p:nvSpPr>
          <p:cNvPr id="7" name="Rectangle 6"/>
          <p:cNvSpPr>
            <a:spLocks noGrp="1" noChangeArrowheads="1"/>
          </p:cNvSpPr>
          <p:nvPr>
            <p:ph type="sldNum" sz="quarter" idx="12"/>
          </p:nvPr>
        </p:nvSpPr>
        <p:spPr>
          <a:ln/>
        </p:spPr>
        <p:txBody>
          <a:bodyPr/>
          <a:lstStyle>
            <a:lvl1pPr>
              <a:defRPr/>
            </a:lvl1pPr>
          </a:lstStyle>
          <a:p>
            <a:pPr>
              <a:defRPr/>
            </a:pPr>
            <a:fld id="{56D54C6C-08BD-43A7-8C94-319BA3834B1A}" type="slidenum">
              <a:rPr lang="en-GB" altLang="en-US"/>
              <a:pPr>
                <a:defRPr/>
              </a:pPr>
              <a:t>‹#›</a:t>
            </a:fld>
            <a:endParaRPr lang="en-GB" altLang="en-US"/>
          </a:p>
        </p:txBody>
      </p:sp>
    </p:spTree>
    <p:extLst>
      <p:ext uri="{BB962C8B-B14F-4D97-AF65-F5344CB8AC3E}">
        <p14:creationId xmlns:p14="http://schemas.microsoft.com/office/powerpoint/2010/main" val="50769289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609600" y="274638"/>
            <a:ext cx="10972800" cy="1143000"/>
          </a:xfrm>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609600" y="1535113"/>
            <a:ext cx="5386917"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09600" y="2174875"/>
            <a:ext cx="5386917"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93368" y="1535113"/>
            <a:ext cx="5389033"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93368" y="2174875"/>
            <a:ext cx="5389033"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Rectangle 4"/>
          <p:cNvSpPr>
            <a:spLocks noGrp="1" noChangeArrowheads="1"/>
          </p:cNvSpPr>
          <p:nvPr>
            <p:ph type="dt" sz="half" idx="10"/>
          </p:nvPr>
        </p:nvSpPr>
        <p:spPr>
          <a:ln/>
        </p:spPr>
        <p:txBody>
          <a:bodyPr/>
          <a:lstStyle>
            <a:lvl1pPr>
              <a:defRPr/>
            </a:lvl1pPr>
          </a:lstStyle>
          <a:p>
            <a:pPr>
              <a:defRPr/>
            </a:pPr>
            <a:endParaRPr lang="en-GB"/>
          </a:p>
        </p:txBody>
      </p:sp>
      <p:sp>
        <p:nvSpPr>
          <p:cNvPr id="8" name="Rectangle 5"/>
          <p:cNvSpPr>
            <a:spLocks noGrp="1" noChangeArrowheads="1"/>
          </p:cNvSpPr>
          <p:nvPr>
            <p:ph type="ftr" sz="quarter" idx="11"/>
          </p:nvPr>
        </p:nvSpPr>
        <p:spPr>
          <a:ln/>
        </p:spPr>
        <p:txBody>
          <a:bodyPr/>
          <a:lstStyle>
            <a:lvl1pPr>
              <a:defRPr/>
            </a:lvl1pPr>
          </a:lstStyle>
          <a:p>
            <a:pPr>
              <a:defRPr/>
            </a:pPr>
            <a:endParaRPr lang="en-GB"/>
          </a:p>
        </p:txBody>
      </p:sp>
      <p:sp>
        <p:nvSpPr>
          <p:cNvPr id="9" name="Rectangle 6"/>
          <p:cNvSpPr>
            <a:spLocks noGrp="1" noChangeArrowheads="1"/>
          </p:cNvSpPr>
          <p:nvPr>
            <p:ph type="sldNum" sz="quarter" idx="12"/>
          </p:nvPr>
        </p:nvSpPr>
        <p:spPr>
          <a:ln/>
        </p:spPr>
        <p:txBody>
          <a:bodyPr/>
          <a:lstStyle>
            <a:lvl1pPr>
              <a:defRPr/>
            </a:lvl1pPr>
          </a:lstStyle>
          <a:p>
            <a:pPr>
              <a:defRPr/>
            </a:pPr>
            <a:fld id="{74174474-7295-412D-80F5-8F3E9B8A4E95}" type="slidenum">
              <a:rPr lang="en-GB" altLang="en-US"/>
              <a:pPr>
                <a:defRPr/>
              </a:pPr>
              <a:t>‹#›</a:t>
            </a:fld>
            <a:endParaRPr lang="en-GB" altLang="en-US"/>
          </a:p>
        </p:txBody>
      </p:sp>
    </p:spTree>
    <p:extLst>
      <p:ext uri="{BB962C8B-B14F-4D97-AF65-F5344CB8AC3E}">
        <p14:creationId xmlns:p14="http://schemas.microsoft.com/office/powerpoint/2010/main" val="94848277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Rectangle 4"/>
          <p:cNvSpPr>
            <a:spLocks noGrp="1" noChangeArrowheads="1"/>
          </p:cNvSpPr>
          <p:nvPr>
            <p:ph type="dt" sz="half" idx="10"/>
          </p:nvPr>
        </p:nvSpPr>
        <p:spPr>
          <a:ln/>
        </p:spPr>
        <p:txBody>
          <a:bodyPr/>
          <a:lstStyle>
            <a:lvl1pPr>
              <a:defRPr/>
            </a:lvl1pPr>
          </a:lstStyle>
          <a:p>
            <a:pPr>
              <a:defRPr/>
            </a:pPr>
            <a:endParaRPr lang="en-GB"/>
          </a:p>
        </p:txBody>
      </p:sp>
      <p:sp>
        <p:nvSpPr>
          <p:cNvPr id="4" name="Rectangle 5"/>
          <p:cNvSpPr>
            <a:spLocks noGrp="1" noChangeArrowheads="1"/>
          </p:cNvSpPr>
          <p:nvPr>
            <p:ph type="ftr" sz="quarter" idx="11"/>
          </p:nvPr>
        </p:nvSpPr>
        <p:spPr>
          <a:ln/>
        </p:spPr>
        <p:txBody>
          <a:bodyPr/>
          <a:lstStyle>
            <a:lvl1pPr>
              <a:defRPr/>
            </a:lvl1pPr>
          </a:lstStyle>
          <a:p>
            <a:pPr>
              <a:defRPr/>
            </a:pPr>
            <a:endParaRPr lang="en-GB"/>
          </a:p>
        </p:txBody>
      </p:sp>
      <p:sp>
        <p:nvSpPr>
          <p:cNvPr id="5" name="Rectangle 6"/>
          <p:cNvSpPr>
            <a:spLocks noGrp="1" noChangeArrowheads="1"/>
          </p:cNvSpPr>
          <p:nvPr>
            <p:ph type="sldNum" sz="quarter" idx="12"/>
          </p:nvPr>
        </p:nvSpPr>
        <p:spPr>
          <a:ln/>
        </p:spPr>
        <p:txBody>
          <a:bodyPr/>
          <a:lstStyle>
            <a:lvl1pPr>
              <a:defRPr/>
            </a:lvl1pPr>
          </a:lstStyle>
          <a:p>
            <a:pPr>
              <a:defRPr/>
            </a:pPr>
            <a:fld id="{3996CAE8-FACD-46E9-A791-957E87634971}" type="slidenum">
              <a:rPr lang="en-GB" altLang="en-US"/>
              <a:pPr>
                <a:defRPr/>
              </a:pPr>
              <a:t>‹#›</a:t>
            </a:fld>
            <a:endParaRPr lang="en-GB" altLang="en-US"/>
          </a:p>
        </p:txBody>
      </p:sp>
    </p:spTree>
    <p:extLst>
      <p:ext uri="{BB962C8B-B14F-4D97-AF65-F5344CB8AC3E}">
        <p14:creationId xmlns:p14="http://schemas.microsoft.com/office/powerpoint/2010/main" val="312209950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Rectangle 4"/>
          <p:cNvSpPr>
            <a:spLocks noGrp="1" noChangeArrowheads="1"/>
          </p:cNvSpPr>
          <p:nvPr>
            <p:ph type="dt" sz="half" idx="10"/>
          </p:nvPr>
        </p:nvSpPr>
        <p:spPr>
          <a:ln/>
        </p:spPr>
        <p:txBody>
          <a:bodyPr/>
          <a:lstStyle>
            <a:lvl1pPr>
              <a:defRPr/>
            </a:lvl1pPr>
          </a:lstStyle>
          <a:p>
            <a:pPr>
              <a:defRPr/>
            </a:pPr>
            <a:endParaRPr lang="en-GB"/>
          </a:p>
        </p:txBody>
      </p:sp>
      <p:sp>
        <p:nvSpPr>
          <p:cNvPr id="3" name="Rectangle 5"/>
          <p:cNvSpPr>
            <a:spLocks noGrp="1" noChangeArrowheads="1"/>
          </p:cNvSpPr>
          <p:nvPr>
            <p:ph type="ftr" sz="quarter" idx="11"/>
          </p:nvPr>
        </p:nvSpPr>
        <p:spPr>
          <a:ln/>
        </p:spPr>
        <p:txBody>
          <a:bodyPr/>
          <a:lstStyle>
            <a:lvl1pPr>
              <a:defRPr/>
            </a:lvl1pPr>
          </a:lstStyle>
          <a:p>
            <a:pPr>
              <a:defRPr/>
            </a:pPr>
            <a:endParaRPr lang="en-GB"/>
          </a:p>
        </p:txBody>
      </p:sp>
      <p:sp>
        <p:nvSpPr>
          <p:cNvPr id="4" name="Rectangle 6"/>
          <p:cNvSpPr>
            <a:spLocks noGrp="1" noChangeArrowheads="1"/>
          </p:cNvSpPr>
          <p:nvPr>
            <p:ph type="sldNum" sz="quarter" idx="12"/>
          </p:nvPr>
        </p:nvSpPr>
        <p:spPr>
          <a:ln/>
        </p:spPr>
        <p:txBody>
          <a:bodyPr/>
          <a:lstStyle>
            <a:lvl1pPr>
              <a:defRPr/>
            </a:lvl1pPr>
          </a:lstStyle>
          <a:p>
            <a:pPr>
              <a:defRPr/>
            </a:pPr>
            <a:fld id="{1156F2D9-C41C-4DAD-9E61-202E65434565}" type="slidenum">
              <a:rPr lang="en-GB" altLang="en-US"/>
              <a:pPr>
                <a:defRPr/>
              </a:pPr>
              <a:t>‹#›</a:t>
            </a:fld>
            <a:endParaRPr lang="en-GB" altLang="en-US"/>
          </a:p>
        </p:txBody>
      </p:sp>
    </p:spTree>
    <p:extLst>
      <p:ext uri="{BB962C8B-B14F-4D97-AF65-F5344CB8AC3E}">
        <p14:creationId xmlns:p14="http://schemas.microsoft.com/office/powerpoint/2010/main" val="178676077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1" y="273050"/>
            <a:ext cx="4011084"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4766733" y="273051"/>
            <a:ext cx="6815667"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609601" y="1435101"/>
            <a:ext cx="4011084"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Rectangle 4"/>
          <p:cNvSpPr>
            <a:spLocks noGrp="1" noChangeArrowheads="1"/>
          </p:cNvSpPr>
          <p:nvPr>
            <p:ph type="dt" sz="half" idx="10"/>
          </p:nvPr>
        </p:nvSpPr>
        <p:spPr>
          <a:ln/>
        </p:spPr>
        <p:txBody>
          <a:bodyPr/>
          <a:lstStyle>
            <a:lvl1pPr>
              <a:defRPr/>
            </a:lvl1pPr>
          </a:lstStyle>
          <a:p>
            <a:pPr>
              <a:defRPr/>
            </a:pPr>
            <a:endParaRPr lang="en-GB"/>
          </a:p>
        </p:txBody>
      </p:sp>
      <p:sp>
        <p:nvSpPr>
          <p:cNvPr id="6" name="Rectangle 5"/>
          <p:cNvSpPr>
            <a:spLocks noGrp="1" noChangeArrowheads="1"/>
          </p:cNvSpPr>
          <p:nvPr>
            <p:ph type="ftr" sz="quarter" idx="11"/>
          </p:nvPr>
        </p:nvSpPr>
        <p:spPr>
          <a:ln/>
        </p:spPr>
        <p:txBody>
          <a:bodyPr/>
          <a:lstStyle>
            <a:lvl1pPr>
              <a:defRPr/>
            </a:lvl1pPr>
          </a:lstStyle>
          <a:p>
            <a:pPr>
              <a:defRPr/>
            </a:pPr>
            <a:endParaRPr lang="en-GB"/>
          </a:p>
        </p:txBody>
      </p:sp>
      <p:sp>
        <p:nvSpPr>
          <p:cNvPr id="7" name="Rectangle 6"/>
          <p:cNvSpPr>
            <a:spLocks noGrp="1" noChangeArrowheads="1"/>
          </p:cNvSpPr>
          <p:nvPr>
            <p:ph type="sldNum" sz="quarter" idx="12"/>
          </p:nvPr>
        </p:nvSpPr>
        <p:spPr>
          <a:ln/>
        </p:spPr>
        <p:txBody>
          <a:bodyPr/>
          <a:lstStyle>
            <a:lvl1pPr>
              <a:defRPr/>
            </a:lvl1pPr>
          </a:lstStyle>
          <a:p>
            <a:pPr>
              <a:defRPr/>
            </a:pPr>
            <a:fld id="{F36F4D44-141B-4C8D-BFEE-82E1FF408566}" type="slidenum">
              <a:rPr lang="en-GB" altLang="en-US"/>
              <a:pPr>
                <a:defRPr/>
              </a:pPr>
              <a:t>‹#›</a:t>
            </a:fld>
            <a:endParaRPr lang="en-GB" altLang="en-US"/>
          </a:p>
        </p:txBody>
      </p:sp>
    </p:spTree>
    <p:extLst>
      <p:ext uri="{BB962C8B-B14F-4D97-AF65-F5344CB8AC3E}">
        <p14:creationId xmlns:p14="http://schemas.microsoft.com/office/powerpoint/2010/main" val="212305385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389717" y="4800600"/>
            <a:ext cx="7315200" cy="566738"/>
          </a:xfrm>
        </p:spPr>
        <p:txBody>
          <a:bodyPr anchor="b"/>
          <a:lstStyle>
            <a:lvl1pPr algn="l">
              <a:defRPr sz="2000" b="1"/>
            </a:lvl1pPr>
          </a:lstStyle>
          <a:p>
            <a:r>
              <a:rPr lang="en-US"/>
              <a:t>Click to edit Master title style</a:t>
            </a:r>
            <a:endParaRPr lang="en-GB"/>
          </a:p>
        </p:txBody>
      </p:sp>
      <p:sp>
        <p:nvSpPr>
          <p:cNvPr id="3" name="Picture Placeholder 2"/>
          <p:cNvSpPr>
            <a:spLocks noGrp="1"/>
          </p:cNvSpPr>
          <p:nvPr>
            <p:ph type="pic" idx="1"/>
          </p:nvPr>
        </p:nvSpPr>
        <p:spPr>
          <a:xfrm>
            <a:off x="2389717" y="612775"/>
            <a:ext cx="73152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en-GB" noProof="0"/>
          </a:p>
        </p:txBody>
      </p:sp>
      <p:sp>
        <p:nvSpPr>
          <p:cNvPr id="4" name="Text Placeholder 3"/>
          <p:cNvSpPr>
            <a:spLocks noGrp="1"/>
          </p:cNvSpPr>
          <p:nvPr>
            <p:ph type="body" sz="half" idx="2"/>
          </p:nvPr>
        </p:nvSpPr>
        <p:spPr>
          <a:xfrm>
            <a:off x="2389717" y="5367338"/>
            <a:ext cx="73152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Rectangle 4"/>
          <p:cNvSpPr>
            <a:spLocks noGrp="1" noChangeArrowheads="1"/>
          </p:cNvSpPr>
          <p:nvPr>
            <p:ph type="dt" sz="half" idx="10"/>
          </p:nvPr>
        </p:nvSpPr>
        <p:spPr>
          <a:ln/>
        </p:spPr>
        <p:txBody>
          <a:bodyPr/>
          <a:lstStyle>
            <a:lvl1pPr>
              <a:defRPr/>
            </a:lvl1pPr>
          </a:lstStyle>
          <a:p>
            <a:pPr>
              <a:defRPr/>
            </a:pPr>
            <a:endParaRPr lang="en-GB"/>
          </a:p>
        </p:txBody>
      </p:sp>
      <p:sp>
        <p:nvSpPr>
          <p:cNvPr id="6" name="Rectangle 5"/>
          <p:cNvSpPr>
            <a:spLocks noGrp="1" noChangeArrowheads="1"/>
          </p:cNvSpPr>
          <p:nvPr>
            <p:ph type="ftr" sz="quarter" idx="11"/>
          </p:nvPr>
        </p:nvSpPr>
        <p:spPr>
          <a:ln/>
        </p:spPr>
        <p:txBody>
          <a:bodyPr/>
          <a:lstStyle>
            <a:lvl1pPr>
              <a:defRPr/>
            </a:lvl1pPr>
          </a:lstStyle>
          <a:p>
            <a:pPr>
              <a:defRPr/>
            </a:pPr>
            <a:endParaRPr lang="en-GB"/>
          </a:p>
        </p:txBody>
      </p:sp>
      <p:sp>
        <p:nvSpPr>
          <p:cNvPr id="7" name="Rectangle 6"/>
          <p:cNvSpPr>
            <a:spLocks noGrp="1" noChangeArrowheads="1"/>
          </p:cNvSpPr>
          <p:nvPr>
            <p:ph type="sldNum" sz="quarter" idx="12"/>
          </p:nvPr>
        </p:nvSpPr>
        <p:spPr>
          <a:ln/>
        </p:spPr>
        <p:txBody>
          <a:bodyPr/>
          <a:lstStyle>
            <a:lvl1pPr>
              <a:defRPr/>
            </a:lvl1pPr>
          </a:lstStyle>
          <a:p>
            <a:pPr>
              <a:defRPr/>
            </a:pPr>
            <a:fld id="{23B83902-EB0C-4442-8515-8FADE460C38A}" type="slidenum">
              <a:rPr lang="en-GB" altLang="en-US"/>
              <a:pPr>
                <a:defRPr/>
              </a:pPr>
              <a:t>‹#›</a:t>
            </a:fld>
            <a:endParaRPr lang="en-GB" altLang="en-US"/>
          </a:p>
        </p:txBody>
      </p:sp>
    </p:spTree>
    <p:extLst>
      <p:ext uri="{BB962C8B-B14F-4D97-AF65-F5344CB8AC3E}">
        <p14:creationId xmlns:p14="http://schemas.microsoft.com/office/powerpoint/2010/main" val="348157403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Rectangle 4"/>
          <p:cNvSpPr>
            <a:spLocks noGrp="1" noChangeArrowheads="1"/>
          </p:cNvSpPr>
          <p:nvPr>
            <p:ph type="dt" sz="half" idx="10"/>
          </p:nvPr>
        </p:nvSpPr>
        <p:spPr>
          <a:ln/>
        </p:spPr>
        <p:txBody>
          <a:bodyPr/>
          <a:lstStyle>
            <a:lvl1pPr>
              <a:defRPr/>
            </a:lvl1pPr>
          </a:lstStyle>
          <a:p>
            <a:pPr>
              <a:defRPr/>
            </a:pPr>
            <a:endParaRPr lang="en-GB"/>
          </a:p>
        </p:txBody>
      </p:sp>
      <p:sp>
        <p:nvSpPr>
          <p:cNvPr id="5" name="Rectangle 5"/>
          <p:cNvSpPr>
            <a:spLocks noGrp="1" noChangeArrowheads="1"/>
          </p:cNvSpPr>
          <p:nvPr>
            <p:ph type="ftr" sz="quarter" idx="11"/>
          </p:nvPr>
        </p:nvSpPr>
        <p:spPr>
          <a:ln/>
        </p:spPr>
        <p:txBody>
          <a:bodyPr/>
          <a:lstStyle>
            <a:lvl1pPr>
              <a:defRPr/>
            </a:lvl1pPr>
          </a:lstStyle>
          <a:p>
            <a:pPr>
              <a:defRPr/>
            </a:pPr>
            <a:endParaRPr lang="en-GB"/>
          </a:p>
        </p:txBody>
      </p:sp>
      <p:sp>
        <p:nvSpPr>
          <p:cNvPr id="6" name="Rectangle 6"/>
          <p:cNvSpPr>
            <a:spLocks noGrp="1" noChangeArrowheads="1"/>
          </p:cNvSpPr>
          <p:nvPr>
            <p:ph type="sldNum" sz="quarter" idx="12"/>
          </p:nvPr>
        </p:nvSpPr>
        <p:spPr>
          <a:ln/>
        </p:spPr>
        <p:txBody>
          <a:bodyPr/>
          <a:lstStyle>
            <a:lvl1pPr>
              <a:defRPr/>
            </a:lvl1pPr>
          </a:lstStyle>
          <a:p>
            <a:pPr>
              <a:defRPr/>
            </a:pPr>
            <a:fld id="{12B6D3C4-444E-4DF1-81BD-3A911F2D5320}" type="slidenum">
              <a:rPr lang="en-GB" altLang="en-US"/>
              <a:pPr>
                <a:defRPr/>
              </a:pPr>
              <a:t>‹#›</a:t>
            </a:fld>
            <a:endParaRPr lang="en-GB" altLang="en-US"/>
          </a:p>
        </p:txBody>
      </p:sp>
    </p:spTree>
    <p:extLst>
      <p:ext uri="{BB962C8B-B14F-4D97-AF65-F5344CB8AC3E}">
        <p14:creationId xmlns:p14="http://schemas.microsoft.com/office/powerpoint/2010/main" val="312213584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686800" y="609600"/>
            <a:ext cx="2590800" cy="5486400"/>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914400" y="609600"/>
            <a:ext cx="7569200" cy="548640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Rectangle 4"/>
          <p:cNvSpPr>
            <a:spLocks noGrp="1" noChangeArrowheads="1"/>
          </p:cNvSpPr>
          <p:nvPr>
            <p:ph type="dt" sz="half" idx="10"/>
          </p:nvPr>
        </p:nvSpPr>
        <p:spPr>
          <a:ln/>
        </p:spPr>
        <p:txBody>
          <a:bodyPr/>
          <a:lstStyle>
            <a:lvl1pPr>
              <a:defRPr/>
            </a:lvl1pPr>
          </a:lstStyle>
          <a:p>
            <a:pPr>
              <a:defRPr/>
            </a:pPr>
            <a:endParaRPr lang="en-GB"/>
          </a:p>
        </p:txBody>
      </p:sp>
      <p:sp>
        <p:nvSpPr>
          <p:cNvPr id="5" name="Rectangle 5"/>
          <p:cNvSpPr>
            <a:spLocks noGrp="1" noChangeArrowheads="1"/>
          </p:cNvSpPr>
          <p:nvPr>
            <p:ph type="ftr" sz="quarter" idx="11"/>
          </p:nvPr>
        </p:nvSpPr>
        <p:spPr>
          <a:ln/>
        </p:spPr>
        <p:txBody>
          <a:bodyPr/>
          <a:lstStyle>
            <a:lvl1pPr>
              <a:defRPr/>
            </a:lvl1pPr>
          </a:lstStyle>
          <a:p>
            <a:pPr>
              <a:defRPr/>
            </a:pPr>
            <a:endParaRPr lang="en-GB"/>
          </a:p>
        </p:txBody>
      </p:sp>
      <p:sp>
        <p:nvSpPr>
          <p:cNvPr id="6" name="Rectangle 6"/>
          <p:cNvSpPr>
            <a:spLocks noGrp="1" noChangeArrowheads="1"/>
          </p:cNvSpPr>
          <p:nvPr>
            <p:ph type="sldNum" sz="quarter" idx="12"/>
          </p:nvPr>
        </p:nvSpPr>
        <p:spPr>
          <a:ln/>
        </p:spPr>
        <p:txBody>
          <a:bodyPr/>
          <a:lstStyle>
            <a:lvl1pPr>
              <a:defRPr/>
            </a:lvl1pPr>
          </a:lstStyle>
          <a:p>
            <a:pPr>
              <a:defRPr/>
            </a:pPr>
            <a:fld id="{E5FD07D0-6499-4C01-89AF-4FA235F7894B}" type="slidenum">
              <a:rPr lang="en-GB" altLang="en-US"/>
              <a:pPr>
                <a:defRPr/>
              </a:pPr>
              <a:t>‹#›</a:t>
            </a:fld>
            <a:endParaRPr lang="en-GB" altLang="en-US"/>
          </a:p>
        </p:txBody>
      </p:sp>
    </p:spTree>
    <p:extLst>
      <p:ext uri="{BB962C8B-B14F-4D97-AF65-F5344CB8AC3E}">
        <p14:creationId xmlns:p14="http://schemas.microsoft.com/office/powerpoint/2010/main" val="3515572715"/>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bl">
  <p:cSld name="Title and Table">
    <p:spTree>
      <p:nvGrpSpPr>
        <p:cNvPr id="1" name=""/>
        <p:cNvGrpSpPr/>
        <p:nvPr/>
      </p:nvGrpSpPr>
      <p:grpSpPr>
        <a:xfrm>
          <a:off x="0" y="0"/>
          <a:ext cx="0" cy="0"/>
          <a:chOff x="0" y="0"/>
          <a:chExt cx="0" cy="0"/>
        </a:xfrm>
      </p:grpSpPr>
      <p:sp>
        <p:nvSpPr>
          <p:cNvPr id="2" name="Title 1"/>
          <p:cNvSpPr>
            <a:spLocks noGrp="1"/>
          </p:cNvSpPr>
          <p:nvPr>
            <p:ph type="title"/>
          </p:nvPr>
        </p:nvSpPr>
        <p:spPr>
          <a:xfrm>
            <a:off x="914400" y="609600"/>
            <a:ext cx="10363200" cy="1143000"/>
          </a:xfrm>
        </p:spPr>
        <p:txBody>
          <a:bodyPr/>
          <a:lstStyle/>
          <a:p>
            <a:r>
              <a:rPr lang="en-US"/>
              <a:t>Click to edit Master title style</a:t>
            </a:r>
            <a:endParaRPr lang="en-GB"/>
          </a:p>
        </p:txBody>
      </p:sp>
      <p:sp>
        <p:nvSpPr>
          <p:cNvPr id="3" name="Table Placeholder 2"/>
          <p:cNvSpPr>
            <a:spLocks noGrp="1"/>
          </p:cNvSpPr>
          <p:nvPr>
            <p:ph type="tbl" idx="1"/>
          </p:nvPr>
        </p:nvSpPr>
        <p:spPr>
          <a:xfrm>
            <a:off x="914400" y="1981200"/>
            <a:ext cx="10363200" cy="4114800"/>
          </a:xfrm>
        </p:spPr>
        <p:txBody>
          <a:bodyPr/>
          <a:lstStyle/>
          <a:p>
            <a:pPr lvl="0"/>
            <a:endParaRPr lang="en-GB" noProof="0"/>
          </a:p>
        </p:txBody>
      </p:sp>
      <p:sp>
        <p:nvSpPr>
          <p:cNvPr id="4" name="Rectangle 9"/>
          <p:cNvSpPr>
            <a:spLocks noGrp="1" noChangeArrowheads="1"/>
          </p:cNvSpPr>
          <p:nvPr>
            <p:ph type="dt" sz="half" idx="10"/>
          </p:nvPr>
        </p:nvSpPr>
        <p:spPr>
          <a:ln/>
        </p:spPr>
        <p:txBody>
          <a:bodyPr/>
          <a:lstStyle>
            <a:lvl1pPr>
              <a:defRPr/>
            </a:lvl1pPr>
          </a:lstStyle>
          <a:p>
            <a:pPr>
              <a:defRPr/>
            </a:pPr>
            <a:endParaRPr lang="en-US"/>
          </a:p>
        </p:txBody>
      </p:sp>
      <p:sp>
        <p:nvSpPr>
          <p:cNvPr id="5" name="Rectangle 10"/>
          <p:cNvSpPr>
            <a:spLocks noGrp="1" noChangeArrowheads="1"/>
          </p:cNvSpPr>
          <p:nvPr>
            <p:ph type="ftr" sz="quarter" idx="11"/>
          </p:nvPr>
        </p:nvSpPr>
        <p:spPr>
          <a:ln/>
        </p:spPr>
        <p:txBody>
          <a:bodyPr/>
          <a:lstStyle>
            <a:lvl1pPr>
              <a:defRPr/>
            </a:lvl1pPr>
          </a:lstStyle>
          <a:p>
            <a:pPr>
              <a:defRPr/>
            </a:pPr>
            <a:endParaRPr lang="en-US"/>
          </a:p>
        </p:txBody>
      </p:sp>
      <p:sp>
        <p:nvSpPr>
          <p:cNvPr id="6" name="Rectangle 11"/>
          <p:cNvSpPr>
            <a:spLocks noGrp="1" noChangeArrowheads="1"/>
          </p:cNvSpPr>
          <p:nvPr>
            <p:ph type="sldNum" sz="quarter" idx="12"/>
          </p:nvPr>
        </p:nvSpPr>
        <p:spPr>
          <a:ln/>
        </p:spPr>
        <p:txBody>
          <a:bodyPr/>
          <a:lstStyle>
            <a:lvl1pPr>
              <a:defRPr/>
            </a:lvl1pPr>
          </a:lstStyle>
          <a:p>
            <a:r>
              <a:rPr lang="en-US" altLang="en-US"/>
              <a:t>SLIDE </a:t>
            </a:r>
            <a:fld id="{7F2016C7-8371-4B28-B085-32CBD5F6E952}" type="slidenum">
              <a:rPr lang="en-US" altLang="en-US"/>
              <a:pPr/>
              <a:t>‹#›</a:t>
            </a:fld>
            <a:endParaRPr lang="en-US" altLang="en-US"/>
          </a:p>
        </p:txBody>
      </p:sp>
    </p:spTree>
    <p:extLst>
      <p:ext uri="{BB962C8B-B14F-4D97-AF65-F5344CB8AC3E}">
        <p14:creationId xmlns:p14="http://schemas.microsoft.com/office/powerpoint/2010/main" val="195832304"/>
      </p:ext>
    </p:extLst>
  </p:cSld>
  <p:clrMapOvr>
    <a:masterClrMapping/>
  </p:clrMapOvr>
  <p:transition/>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gradFill flip="none" rotWithShape="0">
          <a:gsLst>
            <a:gs pos="0">
              <a:srgbClr val="FFC000"/>
            </a:gs>
            <a:gs pos="100000">
              <a:srgbClr val="FFFFFF"/>
            </a:gs>
          </a:gsLst>
          <a:path path="rect">
            <a:fillToRect l="100000" b="100000"/>
          </a:path>
          <a:tileRect/>
        </a:gradFill>
        <a:effectLst/>
      </p:bgPr>
    </p:bg>
    <p:spTree>
      <p:nvGrpSpPr>
        <p:cNvPr id="1" name=""/>
        <p:cNvGrpSpPr/>
        <p:nvPr/>
      </p:nvGrpSpPr>
      <p:grpSpPr>
        <a:xfrm>
          <a:off x="0" y="0"/>
          <a:ext cx="0" cy="0"/>
          <a:chOff x="0" y="0"/>
          <a:chExt cx="0" cy="0"/>
        </a:xfrm>
      </p:grpSpPr>
      <p:sp>
        <p:nvSpPr>
          <p:cNvPr id="1026" name="Rectangle 2"/>
          <p:cNvSpPr>
            <a:spLocks noGrp="1" noChangeArrowheads="1"/>
          </p:cNvSpPr>
          <p:nvPr>
            <p:ph type="title"/>
          </p:nvPr>
        </p:nvSpPr>
        <p:spPr bwMode="auto">
          <a:xfrm>
            <a:off x="914400" y="609600"/>
            <a:ext cx="103632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GB" altLang="en-US"/>
              <a:t>Click to edit Master title style</a:t>
            </a:r>
          </a:p>
        </p:txBody>
      </p:sp>
      <p:sp>
        <p:nvSpPr>
          <p:cNvPr id="1027" name="Rectangle 3"/>
          <p:cNvSpPr>
            <a:spLocks noGrp="1" noChangeArrowheads="1"/>
          </p:cNvSpPr>
          <p:nvPr>
            <p:ph type="body" idx="1"/>
          </p:nvPr>
        </p:nvSpPr>
        <p:spPr bwMode="auto">
          <a:xfrm>
            <a:off x="914400" y="1981200"/>
            <a:ext cx="10363200" cy="41148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GB" altLang="en-US"/>
              <a:t>Click to edit Master text styles</a:t>
            </a:r>
          </a:p>
          <a:p>
            <a:pPr lvl="1"/>
            <a:r>
              <a:rPr lang="en-GB" altLang="en-US"/>
              <a:t>Second level</a:t>
            </a:r>
          </a:p>
          <a:p>
            <a:pPr lvl="2"/>
            <a:r>
              <a:rPr lang="en-GB" altLang="en-US"/>
              <a:t>Third level</a:t>
            </a:r>
          </a:p>
          <a:p>
            <a:pPr lvl="3"/>
            <a:r>
              <a:rPr lang="en-GB" altLang="en-US"/>
              <a:t>Fourth level</a:t>
            </a:r>
          </a:p>
          <a:p>
            <a:pPr lvl="4"/>
            <a:r>
              <a:rPr lang="en-GB" altLang="en-US"/>
              <a:t>Fifth level</a:t>
            </a:r>
          </a:p>
        </p:txBody>
      </p:sp>
      <p:sp>
        <p:nvSpPr>
          <p:cNvPr id="1028" name="Rectangle 4"/>
          <p:cNvSpPr>
            <a:spLocks noGrp="1" noChangeArrowheads="1"/>
          </p:cNvSpPr>
          <p:nvPr>
            <p:ph type="dt" sz="half" idx="2"/>
          </p:nvPr>
        </p:nvSpPr>
        <p:spPr bwMode="auto">
          <a:xfrm>
            <a:off x="914400" y="6248400"/>
            <a:ext cx="2540000" cy="45720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eaLnBrk="1" hangingPunct="1">
              <a:defRPr sz="1400"/>
            </a:lvl1pPr>
          </a:lstStyle>
          <a:p>
            <a:pPr>
              <a:defRPr/>
            </a:pPr>
            <a:endParaRPr lang="en-GB"/>
          </a:p>
        </p:txBody>
      </p:sp>
      <p:sp>
        <p:nvSpPr>
          <p:cNvPr id="1029" name="Rectangle 5"/>
          <p:cNvSpPr>
            <a:spLocks noGrp="1" noChangeArrowheads="1"/>
          </p:cNvSpPr>
          <p:nvPr>
            <p:ph type="ftr" sz="quarter" idx="3"/>
          </p:nvPr>
        </p:nvSpPr>
        <p:spPr bwMode="auto">
          <a:xfrm>
            <a:off x="4165600" y="6248400"/>
            <a:ext cx="3860800" cy="45720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lgn="ctr" eaLnBrk="1" hangingPunct="1">
              <a:defRPr sz="1400"/>
            </a:lvl1pPr>
          </a:lstStyle>
          <a:p>
            <a:pPr>
              <a:defRPr/>
            </a:pPr>
            <a:endParaRPr lang="en-GB"/>
          </a:p>
        </p:txBody>
      </p:sp>
      <p:sp>
        <p:nvSpPr>
          <p:cNvPr id="1030" name="Rectangle 6"/>
          <p:cNvSpPr>
            <a:spLocks noGrp="1" noChangeArrowheads="1"/>
          </p:cNvSpPr>
          <p:nvPr>
            <p:ph type="sldNum" sz="quarter" idx="4"/>
          </p:nvPr>
        </p:nvSpPr>
        <p:spPr bwMode="auto">
          <a:xfrm>
            <a:off x="8737600" y="6248400"/>
            <a:ext cx="2540000" cy="45720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lgn="r" eaLnBrk="1" hangingPunct="1">
              <a:defRPr sz="1400" smtClean="0"/>
            </a:lvl1pPr>
          </a:lstStyle>
          <a:p>
            <a:pPr>
              <a:defRPr/>
            </a:pPr>
            <a:fld id="{4558616F-EBEF-4D3F-844F-B6FAE70716B2}" type="slidenum">
              <a:rPr lang="en-GB" altLang="en-US"/>
              <a:pPr>
                <a:defRPr/>
              </a:pPr>
              <a:t>‹#›</a:t>
            </a:fld>
            <a:endParaRPr lang="en-GB" altLang="en-US"/>
          </a:p>
        </p:txBody>
      </p:sp>
    </p:spTree>
    <p:extLst>
      <p:ext uri="{BB962C8B-B14F-4D97-AF65-F5344CB8AC3E}">
        <p14:creationId xmlns:p14="http://schemas.microsoft.com/office/powerpoint/2010/main" val="2220731934"/>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3672" r:id="rId12"/>
  </p:sldLayoutIdLst>
  <p:txStyles>
    <p:titleStyle>
      <a:lvl1pPr algn="ctr" rtl="0" eaLnBrk="0" fontAlgn="base" hangingPunct="0">
        <a:spcBef>
          <a:spcPct val="0"/>
        </a:spcBef>
        <a:spcAft>
          <a:spcPct val="0"/>
        </a:spcAft>
        <a:defRPr sz="4400">
          <a:solidFill>
            <a:schemeClr val="tx2"/>
          </a:solidFill>
          <a:latin typeface="+mj-lt"/>
          <a:ea typeface="+mj-ea"/>
          <a:cs typeface="+mj-cs"/>
        </a:defRPr>
      </a:lvl1pPr>
      <a:lvl2pPr algn="ctr" rtl="0" eaLnBrk="0" fontAlgn="base" hangingPunct="0">
        <a:spcBef>
          <a:spcPct val="0"/>
        </a:spcBef>
        <a:spcAft>
          <a:spcPct val="0"/>
        </a:spcAft>
        <a:defRPr sz="4400">
          <a:solidFill>
            <a:schemeClr val="tx2"/>
          </a:solidFill>
          <a:latin typeface="Times New Roman" pitchFamily="18" charset="0"/>
        </a:defRPr>
      </a:lvl2pPr>
      <a:lvl3pPr algn="ctr" rtl="0" eaLnBrk="0" fontAlgn="base" hangingPunct="0">
        <a:spcBef>
          <a:spcPct val="0"/>
        </a:spcBef>
        <a:spcAft>
          <a:spcPct val="0"/>
        </a:spcAft>
        <a:defRPr sz="4400">
          <a:solidFill>
            <a:schemeClr val="tx2"/>
          </a:solidFill>
          <a:latin typeface="Times New Roman" pitchFamily="18" charset="0"/>
        </a:defRPr>
      </a:lvl3pPr>
      <a:lvl4pPr algn="ctr" rtl="0" eaLnBrk="0" fontAlgn="base" hangingPunct="0">
        <a:spcBef>
          <a:spcPct val="0"/>
        </a:spcBef>
        <a:spcAft>
          <a:spcPct val="0"/>
        </a:spcAft>
        <a:defRPr sz="4400">
          <a:solidFill>
            <a:schemeClr val="tx2"/>
          </a:solidFill>
          <a:latin typeface="Times New Roman" pitchFamily="18" charset="0"/>
        </a:defRPr>
      </a:lvl4pPr>
      <a:lvl5pPr algn="ctr" rtl="0" eaLnBrk="0" fontAlgn="base" hangingPunct="0">
        <a:spcBef>
          <a:spcPct val="0"/>
        </a:spcBef>
        <a:spcAft>
          <a:spcPct val="0"/>
        </a:spcAft>
        <a:defRPr sz="4400">
          <a:solidFill>
            <a:schemeClr val="tx2"/>
          </a:solidFill>
          <a:latin typeface="Times New Roman" pitchFamily="18" charset="0"/>
        </a:defRPr>
      </a:lvl5pPr>
      <a:lvl6pPr marL="457200" algn="ctr" rtl="0" fontAlgn="base">
        <a:spcBef>
          <a:spcPct val="0"/>
        </a:spcBef>
        <a:spcAft>
          <a:spcPct val="0"/>
        </a:spcAft>
        <a:defRPr sz="4400">
          <a:solidFill>
            <a:schemeClr val="tx2"/>
          </a:solidFill>
          <a:latin typeface="Times New Roman" pitchFamily="18" charset="0"/>
        </a:defRPr>
      </a:lvl6pPr>
      <a:lvl7pPr marL="914400" algn="ctr" rtl="0" fontAlgn="base">
        <a:spcBef>
          <a:spcPct val="0"/>
        </a:spcBef>
        <a:spcAft>
          <a:spcPct val="0"/>
        </a:spcAft>
        <a:defRPr sz="4400">
          <a:solidFill>
            <a:schemeClr val="tx2"/>
          </a:solidFill>
          <a:latin typeface="Times New Roman" pitchFamily="18" charset="0"/>
        </a:defRPr>
      </a:lvl7pPr>
      <a:lvl8pPr marL="1371600" algn="ctr" rtl="0" fontAlgn="base">
        <a:spcBef>
          <a:spcPct val="0"/>
        </a:spcBef>
        <a:spcAft>
          <a:spcPct val="0"/>
        </a:spcAft>
        <a:defRPr sz="4400">
          <a:solidFill>
            <a:schemeClr val="tx2"/>
          </a:solidFill>
          <a:latin typeface="Times New Roman" pitchFamily="18" charset="0"/>
        </a:defRPr>
      </a:lvl8pPr>
      <a:lvl9pPr marL="1828800" algn="ctr" rtl="0" fontAlgn="base">
        <a:spcBef>
          <a:spcPct val="0"/>
        </a:spcBef>
        <a:spcAft>
          <a:spcPct val="0"/>
        </a:spcAft>
        <a:defRPr sz="4400">
          <a:solidFill>
            <a:schemeClr val="tx2"/>
          </a:solidFill>
          <a:latin typeface="Times New Roman" pitchFamily="18" charset="0"/>
        </a:defRPr>
      </a:lvl9pPr>
    </p:titleStyle>
    <p:bodyStyle>
      <a:lvl1pPr marL="342900" indent="-342900" algn="l" rtl="0" eaLnBrk="0" fontAlgn="base" hangingPunct="0">
        <a:spcBef>
          <a:spcPct val="20000"/>
        </a:spcBef>
        <a:spcAft>
          <a:spcPct val="0"/>
        </a:spcAft>
        <a:buChar char="•"/>
        <a:defRPr sz="3200">
          <a:solidFill>
            <a:schemeClr val="tx1"/>
          </a:solidFill>
          <a:latin typeface="+mn-lt"/>
          <a:ea typeface="+mn-ea"/>
          <a:cs typeface="+mn-cs"/>
        </a:defRPr>
      </a:lvl1pPr>
      <a:lvl2pPr marL="742950" indent="-285750" algn="l" rtl="0" eaLnBrk="0" fontAlgn="base" hangingPunct="0">
        <a:spcBef>
          <a:spcPct val="20000"/>
        </a:spcBef>
        <a:spcAft>
          <a:spcPct val="0"/>
        </a:spcAft>
        <a:buChar char="–"/>
        <a:defRPr sz="2800">
          <a:solidFill>
            <a:schemeClr val="tx1"/>
          </a:solidFill>
          <a:latin typeface="+mn-lt"/>
        </a:defRPr>
      </a:lvl2pPr>
      <a:lvl3pPr marL="1143000" indent="-228600" algn="l" rtl="0" eaLnBrk="0" fontAlgn="base" hangingPunct="0">
        <a:spcBef>
          <a:spcPct val="20000"/>
        </a:spcBef>
        <a:spcAft>
          <a:spcPct val="0"/>
        </a:spcAft>
        <a:buChar char="•"/>
        <a:defRPr sz="2400">
          <a:solidFill>
            <a:schemeClr val="tx1"/>
          </a:solidFill>
          <a:latin typeface="+mn-lt"/>
        </a:defRPr>
      </a:lvl3pPr>
      <a:lvl4pPr marL="1600200" indent="-228600" algn="l" rtl="0" eaLnBrk="0" fontAlgn="base" hangingPunct="0">
        <a:spcBef>
          <a:spcPct val="20000"/>
        </a:spcBef>
        <a:spcAft>
          <a:spcPct val="0"/>
        </a:spcAft>
        <a:buChar char="–"/>
        <a:defRPr sz="2000">
          <a:solidFill>
            <a:schemeClr val="tx1"/>
          </a:solidFill>
          <a:latin typeface="+mn-lt"/>
        </a:defRPr>
      </a:lvl4pPr>
      <a:lvl5pPr marL="2057400" indent="-228600" algn="l" rtl="0" eaLnBrk="0" fontAlgn="base" hangingPunct="0">
        <a:spcBef>
          <a:spcPct val="20000"/>
        </a:spcBef>
        <a:spcAft>
          <a:spcPct val="0"/>
        </a:spcAft>
        <a:buChar char="»"/>
        <a:defRPr sz="2000">
          <a:solidFill>
            <a:schemeClr val="tx1"/>
          </a:solidFill>
          <a:latin typeface="+mn-lt"/>
        </a:defRPr>
      </a:lvl5pPr>
      <a:lvl6pPr marL="2514600" indent="-228600" algn="l" rtl="0" fontAlgn="base">
        <a:spcBef>
          <a:spcPct val="20000"/>
        </a:spcBef>
        <a:spcAft>
          <a:spcPct val="0"/>
        </a:spcAft>
        <a:buChar char="»"/>
        <a:defRPr sz="2000">
          <a:solidFill>
            <a:schemeClr val="tx1"/>
          </a:solidFill>
          <a:latin typeface="+mn-lt"/>
        </a:defRPr>
      </a:lvl6pPr>
      <a:lvl7pPr marL="2971800" indent="-228600" algn="l" rtl="0" fontAlgn="base">
        <a:spcBef>
          <a:spcPct val="20000"/>
        </a:spcBef>
        <a:spcAft>
          <a:spcPct val="0"/>
        </a:spcAft>
        <a:buChar char="»"/>
        <a:defRPr sz="2000">
          <a:solidFill>
            <a:schemeClr val="tx1"/>
          </a:solidFill>
          <a:latin typeface="+mn-lt"/>
        </a:defRPr>
      </a:lvl7pPr>
      <a:lvl8pPr marL="3429000" indent="-228600" algn="l" rtl="0" fontAlgn="base">
        <a:spcBef>
          <a:spcPct val="20000"/>
        </a:spcBef>
        <a:spcAft>
          <a:spcPct val="0"/>
        </a:spcAft>
        <a:buChar char="»"/>
        <a:defRPr sz="2000">
          <a:solidFill>
            <a:schemeClr val="tx1"/>
          </a:solidFill>
          <a:latin typeface="+mn-lt"/>
        </a:defRPr>
      </a:lvl8pPr>
      <a:lvl9pPr marL="3886200" indent="-228600" algn="l" rtl="0" fontAlgn="base">
        <a:spcBef>
          <a:spcPct val="20000"/>
        </a:spcBef>
        <a:spcAft>
          <a:spcPct val="0"/>
        </a:spcAft>
        <a:buChar char="»"/>
        <a:defRPr sz="2000">
          <a:solidFill>
            <a:schemeClr val="tx1"/>
          </a:solidFill>
          <a:latin typeface="+mn-lt"/>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7.xml"/></Relationships>
</file>

<file path=ppt/slides/_rels/slide2.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4.xml"/><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7.xml.rels><?xml version="1.0" encoding="UTF-8" standalone="yes"?>
<Relationships xmlns="http://schemas.openxmlformats.org/package/2006/relationships"><Relationship Id="rId3" Type="http://schemas.openxmlformats.org/officeDocument/2006/relationships/notesSlide" Target="../notesSlides/notesSlide5.xml"/><Relationship Id="rId2" Type="http://schemas.openxmlformats.org/officeDocument/2006/relationships/slideLayout" Target="../slideLayouts/slideLayout6.xml"/><Relationship Id="rId1" Type="http://schemas.openxmlformats.org/officeDocument/2006/relationships/vmlDrawing" Target="../drawings/vmlDrawing1.vml"/><Relationship Id="rId6" Type="http://schemas.openxmlformats.org/officeDocument/2006/relationships/image" Target="../media/image9.png"/><Relationship Id="rId5" Type="http://schemas.openxmlformats.org/officeDocument/2006/relationships/image" Target="../media/image8.emf"/><Relationship Id="rId4" Type="http://schemas.openxmlformats.org/officeDocument/2006/relationships/oleObject" Target="../embeddings/oleObject1.bin"/></Relationships>
</file>

<file path=ppt/slides/_rels/slide8.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3" Type="http://schemas.openxmlformats.org/officeDocument/2006/relationships/image" Target="../media/image11.jpe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6.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11.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13.jpeg"/><Relationship Id="rId2" Type="http://schemas.openxmlformats.org/officeDocument/2006/relationships/notesSlide" Target="../notesSlides/notesSlide8.xml"/><Relationship Id="rId1" Type="http://schemas.openxmlformats.org/officeDocument/2006/relationships/slideLayout" Target="../slideLayouts/slideLayout6.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6.xml"/></Relationships>
</file>

<file path=ppt/slides/_rels/slide14.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image" Target="../media/image14.png"/><Relationship Id="rId1" Type="http://schemas.openxmlformats.org/officeDocument/2006/relationships/slideLayout" Target="../slideLayouts/slideLayout1.xml"/></Relationships>
</file>

<file path=ppt/slides/_rels/slide15.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image" Target="../media/image17.jpeg"/><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notesSlide" Target="../notesSlides/notesSlide13.xml"/><Relationship Id="rId1" Type="http://schemas.openxmlformats.org/officeDocument/2006/relationships/slideLayout" Target="../slideLayouts/slideLayout2.xml"/><Relationship Id="rId6" Type="http://schemas.openxmlformats.org/officeDocument/2006/relationships/diagramColors" Target="../diagrams/colors3.xml"/><Relationship Id="rId5" Type="http://schemas.openxmlformats.org/officeDocument/2006/relationships/diagramQuickStyle" Target="../diagrams/quickStyle3.xml"/><Relationship Id="rId4" Type="http://schemas.openxmlformats.org/officeDocument/2006/relationships/diagramLayout" Target="../diagrams/layout3.xml"/></Relationships>
</file>

<file path=ppt/slides/_rels/slide19.xml.rels><?xml version="1.0" encoding="UTF-8" standalone="yes"?>
<Relationships xmlns="http://schemas.openxmlformats.org/package/2006/relationships"><Relationship Id="rId3" Type="http://schemas.openxmlformats.org/officeDocument/2006/relationships/diagramData" Target="../diagrams/data4.xml"/><Relationship Id="rId7" Type="http://schemas.microsoft.com/office/2007/relationships/diagramDrawing" Target="../diagrams/drawing4.xml"/><Relationship Id="rId2" Type="http://schemas.openxmlformats.org/officeDocument/2006/relationships/notesSlide" Target="../notesSlides/notesSlide14.xml"/><Relationship Id="rId1" Type="http://schemas.openxmlformats.org/officeDocument/2006/relationships/slideLayout" Target="../slideLayouts/slideLayout2.xml"/><Relationship Id="rId6" Type="http://schemas.openxmlformats.org/officeDocument/2006/relationships/diagramColors" Target="../diagrams/colors4.xml"/><Relationship Id="rId5" Type="http://schemas.openxmlformats.org/officeDocument/2006/relationships/diagramQuickStyle" Target="../diagrams/quickStyle4.xml"/><Relationship Id="rId4" Type="http://schemas.openxmlformats.org/officeDocument/2006/relationships/diagramLayout" Target="../diagrams/layout4.xml"/></Relationships>
</file>

<file path=ppt/slides/_rels/slide20.xml.rels><?xml version="1.0" encoding="UTF-8" standalone="yes"?>
<Relationships xmlns="http://schemas.openxmlformats.org/package/2006/relationships"><Relationship Id="rId3" Type="http://schemas.openxmlformats.org/officeDocument/2006/relationships/diagramData" Target="../diagrams/data5.xml"/><Relationship Id="rId7" Type="http://schemas.microsoft.com/office/2007/relationships/diagramDrawing" Target="../diagrams/drawing5.xml"/><Relationship Id="rId2" Type="http://schemas.openxmlformats.org/officeDocument/2006/relationships/notesSlide" Target="../notesSlides/notesSlide15.xml"/><Relationship Id="rId1" Type="http://schemas.openxmlformats.org/officeDocument/2006/relationships/slideLayout" Target="../slideLayouts/slideLayout2.xml"/><Relationship Id="rId6" Type="http://schemas.openxmlformats.org/officeDocument/2006/relationships/diagramColors" Target="../diagrams/colors5.xml"/><Relationship Id="rId5" Type="http://schemas.openxmlformats.org/officeDocument/2006/relationships/diagramQuickStyle" Target="../diagrams/quickStyle5.xml"/><Relationship Id="rId4" Type="http://schemas.openxmlformats.org/officeDocument/2006/relationships/diagramLayout" Target="../diagrams/layout5.xml"/></Relationships>
</file>

<file path=ppt/slides/_rels/slide21.xml.rels><?xml version="1.0" encoding="UTF-8" standalone="yes"?>
<Relationships xmlns="http://schemas.openxmlformats.org/package/2006/relationships"><Relationship Id="rId3" Type="http://schemas.openxmlformats.org/officeDocument/2006/relationships/diagramLayout" Target="../diagrams/layout6.xml"/><Relationship Id="rId2" Type="http://schemas.openxmlformats.org/officeDocument/2006/relationships/diagramData" Target="../diagrams/data6.xml"/><Relationship Id="rId1" Type="http://schemas.openxmlformats.org/officeDocument/2006/relationships/slideLayout" Target="../slideLayouts/slideLayout1.xml"/><Relationship Id="rId6" Type="http://schemas.microsoft.com/office/2007/relationships/diagramDrawing" Target="../diagrams/drawing6.xml"/><Relationship Id="rId5" Type="http://schemas.openxmlformats.org/officeDocument/2006/relationships/diagramColors" Target="../diagrams/colors6.xml"/><Relationship Id="rId4" Type="http://schemas.openxmlformats.org/officeDocument/2006/relationships/diagramQuickStyle" Target="../diagrams/quickStyle6.xml"/></Relationships>
</file>

<file path=ppt/slides/_rels/slide22.xml.rels><?xml version="1.0" encoding="UTF-8" standalone="yes"?>
<Relationships xmlns="http://schemas.openxmlformats.org/package/2006/relationships"><Relationship Id="rId3" Type="http://schemas.openxmlformats.org/officeDocument/2006/relationships/diagramLayout" Target="../diagrams/layout7.xml"/><Relationship Id="rId2" Type="http://schemas.openxmlformats.org/officeDocument/2006/relationships/diagramData" Target="../diagrams/data7.xml"/><Relationship Id="rId1" Type="http://schemas.openxmlformats.org/officeDocument/2006/relationships/slideLayout" Target="../slideLayouts/slideLayout2.xml"/><Relationship Id="rId6" Type="http://schemas.microsoft.com/office/2007/relationships/diagramDrawing" Target="../diagrams/drawing7.xml"/><Relationship Id="rId5" Type="http://schemas.openxmlformats.org/officeDocument/2006/relationships/diagramColors" Target="../diagrams/colors7.xml"/><Relationship Id="rId4" Type="http://schemas.openxmlformats.org/officeDocument/2006/relationships/diagramQuickStyle" Target="../diagrams/quickStyle7.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3" Type="http://schemas.openxmlformats.org/officeDocument/2006/relationships/image" Target="../media/image25.svg"/><Relationship Id="rId2" Type="http://schemas.openxmlformats.org/officeDocument/2006/relationships/image" Target="../media/image24.png"/><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3" Type="http://schemas.openxmlformats.org/officeDocument/2006/relationships/image" Target="../media/image26.png"/><Relationship Id="rId2" Type="http://schemas.openxmlformats.org/officeDocument/2006/relationships/notesSlide" Target="../notesSlides/notesSlide16.xml"/><Relationship Id="rId1" Type="http://schemas.openxmlformats.org/officeDocument/2006/relationships/slideLayout" Target="../slideLayouts/slideLayout2.xml"/><Relationship Id="rId4" Type="http://schemas.openxmlformats.org/officeDocument/2006/relationships/image" Target="../media/image27.png"/></Relationships>
</file>

<file path=ppt/slides/_rels/slide27.xml.rels><?xml version="1.0" encoding="UTF-8" standalone="yes"?>
<Relationships xmlns="http://schemas.openxmlformats.org/package/2006/relationships"><Relationship Id="rId3" Type="http://schemas.openxmlformats.org/officeDocument/2006/relationships/diagramData" Target="../diagrams/data8.xml"/><Relationship Id="rId7" Type="http://schemas.microsoft.com/office/2007/relationships/diagramDrawing" Target="../diagrams/drawing8.xml"/><Relationship Id="rId2" Type="http://schemas.openxmlformats.org/officeDocument/2006/relationships/notesSlide" Target="../notesSlides/notesSlide17.xml"/><Relationship Id="rId1" Type="http://schemas.openxmlformats.org/officeDocument/2006/relationships/slideLayout" Target="../slideLayouts/slideLayout2.xml"/><Relationship Id="rId6" Type="http://schemas.openxmlformats.org/officeDocument/2006/relationships/diagramColors" Target="../diagrams/colors8.xml"/><Relationship Id="rId5" Type="http://schemas.openxmlformats.org/officeDocument/2006/relationships/diagramQuickStyle" Target="../diagrams/quickStyle8.xml"/><Relationship Id="rId4" Type="http://schemas.openxmlformats.org/officeDocument/2006/relationships/diagramLayout" Target="../diagrams/layout8.xml"/></Relationships>
</file>

<file path=ppt/slides/_rels/slide28.xml.rels><?xml version="1.0" encoding="UTF-8" standalone="yes"?>
<Relationships xmlns="http://schemas.openxmlformats.org/package/2006/relationships"><Relationship Id="rId3" Type="http://schemas.openxmlformats.org/officeDocument/2006/relationships/image" Target="../media/image32.png"/><Relationship Id="rId2" Type="http://schemas.openxmlformats.org/officeDocument/2006/relationships/notesSlide" Target="../notesSlides/notesSlide18.xml"/><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12.xml"/></Relationships>
</file>

<file path=ppt/slides/_rels/slide30.xml.rels><?xml version="1.0" encoding="UTF-8" standalone="yes"?>
<Relationships xmlns="http://schemas.openxmlformats.org/package/2006/relationships"><Relationship Id="rId3" Type="http://schemas.openxmlformats.org/officeDocument/2006/relationships/image" Target="../media/image33.png"/><Relationship Id="rId2" Type="http://schemas.openxmlformats.org/officeDocument/2006/relationships/notesSlide" Target="../notesSlides/notesSlide20.xml"/><Relationship Id="rId1" Type="http://schemas.openxmlformats.org/officeDocument/2006/relationships/slideLayout" Target="../slideLayouts/slideLayout2.xml"/><Relationship Id="rId4" Type="http://schemas.microsoft.com/office/2007/relationships/hdphoto" Target="../media/hdphoto1.wdp"/></Relationships>
</file>

<file path=ppt/slides/_rels/slide31.xml.rels><?xml version="1.0" encoding="UTF-8" standalone="yes"?>
<Relationships xmlns="http://schemas.openxmlformats.org/package/2006/relationships"><Relationship Id="rId3" Type="http://schemas.openxmlformats.org/officeDocument/2006/relationships/image" Target="../media/image35.svg"/><Relationship Id="rId2" Type="http://schemas.openxmlformats.org/officeDocument/2006/relationships/image" Target="../media/image34.png"/><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3" Type="http://schemas.microsoft.com/office/2007/relationships/hdphoto" Target="../media/hdphoto2.wdp"/><Relationship Id="rId2" Type="http://schemas.openxmlformats.org/officeDocument/2006/relationships/image" Target="../media/image36.png"/><Relationship Id="rId1" Type="http://schemas.openxmlformats.org/officeDocument/2006/relationships/slideLayout" Target="../slideLayouts/slideLayout6.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897775" y="1770611"/>
            <a:ext cx="9451570" cy="3785652"/>
          </a:xfrm>
          <a:prstGeom prst="rect">
            <a:avLst/>
          </a:prstGeom>
          <a:noFill/>
        </p:spPr>
        <p:txBody>
          <a:bodyPr wrap="square" rtlCol="0">
            <a:spAutoFit/>
          </a:bodyPr>
          <a:lstStyle/>
          <a:p>
            <a:pPr algn="ctr"/>
            <a:r>
              <a:rPr lang="en-GB" sz="4800" dirty="0">
                <a:latin typeface="Arial" panose="020B0604020202020204" pitchFamily="34" charset="0"/>
                <a:cs typeface="Arial" panose="020B0604020202020204" pitchFamily="34" charset="0"/>
              </a:rPr>
              <a:t>Managing Project in the work place</a:t>
            </a:r>
          </a:p>
          <a:p>
            <a:pPr algn="ctr"/>
            <a:endParaRPr lang="en-GB" sz="4800" dirty="0">
              <a:latin typeface="Arial" panose="020B0604020202020204" pitchFamily="34" charset="0"/>
              <a:cs typeface="Arial" panose="020B0604020202020204" pitchFamily="34" charset="0"/>
            </a:endParaRPr>
          </a:p>
          <a:p>
            <a:pPr algn="ctr"/>
            <a:r>
              <a:rPr lang="en-GB" sz="4800" dirty="0">
                <a:latin typeface="Arial" panose="020B0604020202020204" pitchFamily="34" charset="0"/>
                <a:cs typeface="Arial" panose="020B0604020202020204" pitchFamily="34" charset="0"/>
              </a:rPr>
              <a:t>BMSW 5104</a:t>
            </a:r>
          </a:p>
          <a:p>
            <a:pPr algn="ctr"/>
            <a:endParaRPr lang="en-GB" sz="48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56203621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35" name="Rectangle 134">
            <a:extLst>
              <a:ext uri="{FF2B5EF4-FFF2-40B4-BE49-F238E27FC236}">
                <a16:creationId xmlns:a16="http://schemas.microsoft.com/office/drawing/2014/main" id="{3346177D-ADC4-4968-B747-5CFCD390B5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050" name="Picture 2" descr="Image result for managing project"/>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1068130" y="1275070"/>
            <a:ext cx="3876165" cy="3876165"/>
          </a:xfrm>
          <a:prstGeom prst="rect">
            <a:avLst/>
          </a:prstGeom>
          <a:noFill/>
          <a:extLst>
            <a:ext uri="{909E8E84-426E-40DD-AFC4-6F175D3DCCD1}">
              <a14:hiddenFill xmlns:a14="http://schemas.microsoft.com/office/drawing/2010/main">
                <a:solidFill>
                  <a:srgbClr val="FFFFFF"/>
                </a:solidFill>
              </a14:hiddenFill>
            </a:ext>
          </a:extLst>
        </p:spPr>
      </p:pic>
      <p:sp>
        <p:nvSpPr>
          <p:cNvPr id="2" name="TextBox 1"/>
          <p:cNvSpPr txBox="1"/>
          <p:nvPr/>
        </p:nvSpPr>
        <p:spPr>
          <a:xfrm>
            <a:off x="5521857" y="1614420"/>
            <a:ext cx="5754896" cy="3197464"/>
          </a:xfrm>
          <a:prstGeom prst="rect">
            <a:avLst/>
          </a:prstGeom>
        </p:spPr>
        <p:txBody>
          <a:bodyPr vert="horz" lIns="91440" tIns="45720" rIns="91440" bIns="45720" rtlCol="0" anchor="t">
            <a:normAutofit/>
          </a:bodyPr>
          <a:lstStyle/>
          <a:p>
            <a:pPr indent="-228600">
              <a:lnSpc>
                <a:spcPct val="90000"/>
              </a:lnSpc>
              <a:spcBef>
                <a:spcPct val="0"/>
              </a:spcBef>
              <a:spcAft>
                <a:spcPts val="600"/>
              </a:spcAft>
              <a:buFont typeface="Arial" panose="020B0604020202020204" pitchFamily="34" charset="0"/>
              <a:buChar char="•"/>
            </a:pPr>
            <a:r>
              <a:rPr lang="en-US" sz="2000">
                <a:latin typeface="Arial" panose="020B0604020202020204" pitchFamily="34" charset="0"/>
                <a:cs typeface="Arial" panose="020B0604020202020204" pitchFamily="34" charset="0"/>
              </a:rPr>
              <a:t>Today</a:t>
            </a:r>
          </a:p>
          <a:p>
            <a:pPr indent="-228600">
              <a:lnSpc>
                <a:spcPct val="90000"/>
              </a:lnSpc>
              <a:spcBef>
                <a:spcPct val="0"/>
              </a:spcBef>
              <a:spcAft>
                <a:spcPts val="600"/>
              </a:spcAft>
              <a:buFont typeface="Arial" panose="020B0604020202020204" pitchFamily="34" charset="0"/>
              <a:buChar char="•"/>
            </a:pPr>
            <a:r>
              <a:rPr lang="en-US" sz="2000">
                <a:latin typeface="Arial" panose="020B0604020202020204" pitchFamily="34" charset="0"/>
                <a:cs typeface="Arial" panose="020B0604020202020204" pitchFamily="34" charset="0"/>
              </a:rPr>
              <a:t>Review (blogs/ stakeholder’s analysis)</a:t>
            </a:r>
          </a:p>
          <a:p>
            <a:pPr indent="-228600">
              <a:lnSpc>
                <a:spcPct val="90000"/>
              </a:lnSpc>
              <a:spcBef>
                <a:spcPct val="0"/>
              </a:spcBef>
              <a:spcAft>
                <a:spcPts val="600"/>
              </a:spcAft>
              <a:buFont typeface="Arial" panose="020B0604020202020204" pitchFamily="34" charset="0"/>
              <a:buChar char="•"/>
            </a:pPr>
            <a:endParaRPr lang="en-US" sz="2000">
              <a:latin typeface="Arial" panose="020B0604020202020204" pitchFamily="34" charset="0"/>
              <a:cs typeface="Arial" panose="020B0604020202020204" pitchFamily="34" charset="0"/>
            </a:endParaRPr>
          </a:p>
          <a:p>
            <a:pPr indent="-228600">
              <a:lnSpc>
                <a:spcPct val="90000"/>
              </a:lnSpc>
              <a:spcBef>
                <a:spcPct val="0"/>
              </a:spcBef>
              <a:spcAft>
                <a:spcPts val="600"/>
              </a:spcAft>
              <a:buFont typeface="Arial" panose="020B0604020202020204" pitchFamily="34" charset="0"/>
              <a:buChar char="•"/>
            </a:pPr>
            <a:r>
              <a:rPr lang="en-US" sz="2000">
                <a:latin typeface="Arial" panose="020B0604020202020204" pitchFamily="34" charset="0"/>
                <a:cs typeface="Arial" panose="020B0604020202020204" pitchFamily="34" charset="0"/>
              </a:rPr>
              <a:t>Work Break down </a:t>
            </a:r>
          </a:p>
          <a:p>
            <a:pPr indent="-228600">
              <a:lnSpc>
                <a:spcPct val="90000"/>
              </a:lnSpc>
              <a:spcBef>
                <a:spcPct val="0"/>
              </a:spcBef>
              <a:spcAft>
                <a:spcPts val="600"/>
              </a:spcAft>
              <a:buFont typeface="Arial" panose="020B0604020202020204" pitchFamily="34" charset="0"/>
              <a:buChar char="•"/>
            </a:pPr>
            <a:r>
              <a:rPr lang="en-US" sz="2000">
                <a:latin typeface="Arial" panose="020B0604020202020204" pitchFamily="34" charset="0"/>
                <a:cs typeface="Arial" panose="020B0604020202020204" pitchFamily="34" charset="0"/>
              </a:rPr>
              <a:t>Gantt Chart</a:t>
            </a:r>
          </a:p>
          <a:p>
            <a:pPr indent="-228600">
              <a:lnSpc>
                <a:spcPct val="90000"/>
              </a:lnSpc>
              <a:spcBef>
                <a:spcPct val="0"/>
              </a:spcBef>
              <a:spcAft>
                <a:spcPts val="600"/>
              </a:spcAft>
              <a:buFont typeface="Arial" panose="020B0604020202020204" pitchFamily="34" charset="0"/>
              <a:buChar char="•"/>
            </a:pPr>
            <a:r>
              <a:rPr lang="en-US" sz="2000">
                <a:latin typeface="Arial" panose="020B0604020202020204" pitchFamily="34" charset="0"/>
                <a:cs typeface="Arial" panose="020B0604020202020204" pitchFamily="34" charset="0"/>
              </a:rPr>
              <a:t>Structure Flow Diagrams</a:t>
            </a:r>
          </a:p>
          <a:p>
            <a:pPr indent="-228600">
              <a:lnSpc>
                <a:spcPct val="90000"/>
              </a:lnSpc>
              <a:spcBef>
                <a:spcPct val="0"/>
              </a:spcBef>
              <a:spcAft>
                <a:spcPts val="600"/>
              </a:spcAft>
              <a:buFont typeface="Arial" panose="020B0604020202020204" pitchFamily="34" charset="0"/>
              <a:buChar char="•"/>
            </a:pPr>
            <a:endParaRPr lang="en-US" sz="2000">
              <a:latin typeface="Arial" panose="020B0604020202020204" pitchFamily="34" charset="0"/>
              <a:cs typeface="Arial" panose="020B0604020202020204" pitchFamily="34" charset="0"/>
            </a:endParaRPr>
          </a:p>
        </p:txBody>
      </p:sp>
      <p:sp>
        <p:nvSpPr>
          <p:cNvPr id="137" name="Rectangle 136">
            <a:extLst>
              <a:ext uri="{FF2B5EF4-FFF2-40B4-BE49-F238E27FC236}">
                <a16:creationId xmlns:a16="http://schemas.microsoft.com/office/drawing/2014/main" id="{0844A943-BF79-4FEA-ABB1-3BD54D23660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0" y="6400799"/>
            <a:ext cx="12192000" cy="456773"/>
          </a:xfrm>
          <a:prstGeom prst="rect">
            <a:avLst/>
          </a:prstGeom>
          <a:gradFill>
            <a:gsLst>
              <a:gs pos="0">
                <a:schemeClr val="accent1"/>
              </a:gs>
              <a:gs pos="90000">
                <a:srgbClr val="000000"/>
              </a:gs>
            </a:gsLst>
            <a:lin ang="2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9" name="Rectangle 138">
            <a:extLst>
              <a:ext uri="{FF2B5EF4-FFF2-40B4-BE49-F238E27FC236}">
                <a16:creationId xmlns:a16="http://schemas.microsoft.com/office/drawing/2014/main" id="{6437CC72-F4A8-4DC3-AFAB-D22C482C810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4038600" y="6400799"/>
            <a:ext cx="8153398" cy="456772"/>
          </a:xfrm>
          <a:prstGeom prst="rect">
            <a:avLst/>
          </a:prstGeom>
          <a:gradFill>
            <a:gsLst>
              <a:gs pos="0">
                <a:srgbClr val="000000">
                  <a:alpha val="50000"/>
                </a:srgbClr>
              </a:gs>
              <a:gs pos="100000">
                <a:schemeClr val="accent1">
                  <a:lumMod val="7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335253925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4034" name="Rectangle 2"/>
          <p:cNvSpPr>
            <a:spLocks noGrp="1" noChangeArrowheads="1"/>
          </p:cNvSpPr>
          <p:nvPr>
            <p:ph type="title"/>
          </p:nvPr>
        </p:nvSpPr>
        <p:spPr/>
        <p:txBody>
          <a:bodyPr/>
          <a:lstStyle/>
          <a:p>
            <a:pPr eaLnBrk="1" hangingPunct="1"/>
            <a:r>
              <a:rPr lang="en-GB" altLang="en-US" sz="3600" dirty="0">
                <a:latin typeface="Arial" panose="020B0604020202020204" pitchFamily="34" charset="0"/>
                <a:cs typeface="Arial" panose="020B0604020202020204" pitchFamily="34" charset="0"/>
              </a:rPr>
              <a:t>Categorising your </a:t>
            </a:r>
            <a:r>
              <a:rPr lang="en-GB" sz="3600" dirty="0">
                <a:latin typeface="Arial" panose="020B0604020202020204" pitchFamily="34" charset="0"/>
                <a:cs typeface="Arial" panose="020B0604020202020204" pitchFamily="34" charset="0"/>
              </a:rPr>
              <a:t>Stake holder</a:t>
            </a:r>
            <a:endParaRPr lang="en-GB" altLang="en-US" sz="3600" dirty="0">
              <a:latin typeface="Arial" panose="020B0604020202020204" pitchFamily="34" charset="0"/>
              <a:cs typeface="Arial" panose="020B0604020202020204" pitchFamily="34" charset="0"/>
            </a:endParaRPr>
          </a:p>
        </p:txBody>
      </p:sp>
      <p:sp>
        <p:nvSpPr>
          <p:cNvPr id="76803" name="Rectangle 3"/>
          <p:cNvSpPr>
            <a:spLocks noGrp="1" noChangeArrowheads="1"/>
          </p:cNvSpPr>
          <p:nvPr>
            <p:ph type="body" idx="1"/>
          </p:nvPr>
        </p:nvSpPr>
        <p:spPr>
          <a:xfrm>
            <a:off x="257453" y="1546194"/>
            <a:ext cx="4048217" cy="4114800"/>
          </a:xfrm>
        </p:spPr>
        <p:txBody>
          <a:bodyPr/>
          <a:lstStyle/>
          <a:p>
            <a:pPr eaLnBrk="1" hangingPunct="1"/>
            <a:r>
              <a:rPr lang="en-GB" altLang="en-US" sz="1800" b="1" dirty="0">
                <a:solidFill>
                  <a:srgbClr val="0070C0"/>
                </a:solidFill>
                <a:latin typeface="Arial" panose="020B0604020202020204" pitchFamily="34" charset="0"/>
                <a:cs typeface="Arial" panose="020B0604020202020204" pitchFamily="34" charset="0"/>
              </a:rPr>
              <a:t>Drivers</a:t>
            </a:r>
            <a:r>
              <a:rPr lang="en-GB" altLang="en-US" sz="1800" dirty="0">
                <a:latin typeface="Arial" panose="020B0604020202020204" pitchFamily="34" charset="0"/>
                <a:cs typeface="Arial" panose="020B0604020202020204" pitchFamily="34" charset="0"/>
              </a:rPr>
              <a:t> – those who have a say in </a:t>
            </a:r>
            <a:r>
              <a:rPr lang="en-GB" altLang="en-US" sz="1800" dirty="0">
                <a:solidFill>
                  <a:srgbClr val="0070C0"/>
                </a:solidFill>
                <a:latin typeface="Arial" panose="020B0604020202020204" pitchFamily="34" charset="0"/>
                <a:cs typeface="Arial" panose="020B0604020202020204" pitchFamily="34" charset="0"/>
              </a:rPr>
              <a:t>defining</a:t>
            </a:r>
            <a:r>
              <a:rPr lang="en-GB" altLang="en-US" sz="1800" dirty="0">
                <a:latin typeface="Arial" panose="020B0604020202020204" pitchFamily="34" charset="0"/>
                <a:cs typeface="Arial" panose="020B0604020202020204" pitchFamily="34" charset="0"/>
              </a:rPr>
              <a:t> the </a:t>
            </a:r>
            <a:r>
              <a:rPr lang="en-GB" altLang="en-US" sz="1800" dirty="0">
                <a:solidFill>
                  <a:srgbClr val="0070C0"/>
                </a:solidFill>
                <a:latin typeface="Arial" panose="020B0604020202020204" pitchFamily="34" charset="0"/>
                <a:cs typeface="Arial" panose="020B0604020202020204" pitchFamily="34" charset="0"/>
              </a:rPr>
              <a:t>result</a:t>
            </a:r>
            <a:r>
              <a:rPr lang="en-GB" altLang="en-US" sz="1800" dirty="0">
                <a:latin typeface="Arial" panose="020B0604020202020204" pitchFamily="34" charset="0"/>
                <a:cs typeface="Arial" panose="020B0604020202020204" pitchFamily="34" charset="0"/>
              </a:rPr>
              <a:t> your project is to achieve.</a:t>
            </a:r>
          </a:p>
          <a:p>
            <a:pPr eaLnBrk="1" hangingPunct="1"/>
            <a:r>
              <a:rPr lang="en-GB" altLang="en-US" sz="1800" b="1" dirty="0">
                <a:solidFill>
                  <a:srgbClr val="0070C0"/>
                </a:solidFill>
                <a:latin typeface="Arial" panose="020B0604020202020204" pitchFamily="34" charset="0"/>
                <a:cs typeface="Arial" panose="020B0604020202020204" pitchFamily="34" charset="0"/>
              </a:rPr>
              <a:t>Supporters</a:t>
            </a:r>
            <a:r>
              <a:rPr lang="en-GB" altLang="en-US" sz="1800" dirty="0">
                <a:latin typeface="Arial" panose="020B0604020202020204" pitchFamily="34" charset="0"/>
                <a:cs typeface="Arial" panose="020B0604020202020204" pitchFamily="34" charset="0"/>
              </a:rPr>
              <a:t> – those who help you </a:t>
            </a:r>
            <a:r>
              <a:rPr lang="en-GB" altLang="en-US" sz="1800" u="sng" dirty="0">
                <a:solidFill>
                  <a:srgbClr val="0070C0"/>
                </a:solidFill>
                <a:latin typeface="Arial" panose="020B0604020202020204" pitchFamily="34" charset="0"/>
                <a:cs typeface="Arial" panose="020B0604020202020204" pitchFamily="34" charset="0"/>
              </a:rPr>
              <a:t>perform</a:t>
            </a:r>
            <a:r>
              <a:rPr lang="en-GB" altLang="en-US" sz="1800" u="sng" dirty="0">
                <a:latin typeface="Arial" panose="020B0604020202020204" pitchFamily="34" charset="0"/>
                <a:cs typeface="Arial" panose="020B0604020202020204" pitchFamily="34" charset="0"/>
              </a:rPr>
              <a:t> </a:t>
            </a:r>
            <a:r>
              <a:rPr lang="en-GB" altLang="en-US" sz="1800" dirty="0">
                <a:latin typeface="Arial" panose="020B0604020202020204" pitchFamily="34" charset="0"/>
                <a:cs typeface="Arial" panose="020B0604020202020204" pitchFamily="34" charset="0"/>
              </a:rPr>
              <a:t>your project. This includes </a:t>
            </a:r>
            <a:r>
              <a:rPr lang="en-GB" altLang="en-US" sz="1800" dirty="0">
                <a:solidFill>
                  <a:srgbClr val="0070C0"/>
                </a:solidFill>
                <a:latin typeface="Arial" panose="020B0604020202020204" pitchFamily="34" charset="0"/>
                <a:cs typeface="Arial" panose="020B0604020202020204" pitchFamily="34" charset="0"/>
              </a:rPr>
              <a:t>doers</a:t>
            </a:r>
            <a:r>
              <a:rPr lang="en-GB" altLang="en-US" sz="1800" dirty="0">
                <a:latin typeface="Arial" panose="020B0604020202020204" pitchFamily="34" charset="0"/>
                <a:cs typeface="Arial" panose="020B0604020202020204" pitchFamily="34" charset="0"/>
              </a:rPr>
              <a:t> and those that </a:t>
            </a:r>
            <a:r>
              <a:rPr lang="en-GB" altLang="en-US" sz="1800" dirty="0">
                <a:solidFill>
                  <a:srgbClr val="0070C0"/>
                </a:solidFill>
                <a:latin typeface="Arial" panose="020B0604020202020204" pitchFamily="34" charset="0"/>
                <a:cs typeface="Arial" panose="020B0604020202020204" pitchFamily="34" charset="0"/>
              </a:rPr>
              <a:t>authorise</a:t>
            </a:r>
            <a:r>
              <a:rPr lang="en-GB" altLang="en-US" sz="1800" dirty="0">
                <a:latin typeface="Arial" panose="020B0604020202020204" pitchFamily="34" charset="0"/>
                <a:cs typeface="Arial" panose="020B0604020202020204" pitchFamily="34" charset="0"/>
              </a:rPr>
              <a:t> resources. (people in Finance?).</a:t>
            </a:r>
          </a:p>
          <a:p>
            <a:pPr eaLnBrk="1" hangingPunct="1"/>
            <a:r>
              <a:rPr lang="en-GB" altLang="en-US" sz="1800" b="1" dirty="0">
                <a:solidFill>
                  <a:srgbClr val="0070C0"/>
                </a:solidFill>
                <a:latin typeface="Arial" panose="020B0604020202020204" pitchFamily="34" charset="0"/>
                <a:cs typeface="Arial" panose="020B0604020202020204" pitchFamily="34" charset="0"/>
              </a:rPr>
              <a:t>Observers</a:t>
            </a:r>
            <a:r>
              <a:rPr lang="en-GB" altLang="en-US" sz="1800" dirty="0">
                <a:latin typeface="Arial" panose="020B0604020202020204" pitchFamily="34" charset="0"/>
                <a:cs typeface="Arial" panose="020B0604020202020204" pitchFamily="34" charset="0"/>
              </a:rPr>
              <a:t> – those that are </a:t>
            </a:r>
            <a:r>
              <a:rPr lang="en-GB" altLang="en-US" sz="1800" dirty="0">
                <a:solidFill>
                  <a:srgbClr val="0070C0"/>
                </a:solidFill>
                <a:latin typeface="Arial" panose="020B0604020202020204" pitchFamily="34" charset="0"/>
                <a:cs typeface="Arial" panose="020B0604020202020204" pitchFamily="34" charset="0"/>
              </a:rPr>
              <a:t>interested</a:t>
            </a:r>
            <a:r>
              <a:rPr lang="en-GB" altLang="en-US" sz="1800" dirty="0">
                <a:latin typeface="Arial" panose="020B0604020202020204" pitchFamily="34" charset="0"/>
                <a:cs typeface="Arial" panose="020B0604020202020204" pitchFamily="34" charset="0"/>
              </a:rPr>
              <a:t> in the </a:t>
            </a:r>
            <a:r>
              <a:rPr lang="en-GB" altLang="en-US" sz="1800" dirty="0">
                <a:solidFill>
                  <a:srgbClr val="0070C0"/>
                </a:solidFill>
                <a:latin typeface="Arial" panose="020B0604020202020204" pitchFamily="34" charset="0"/>
                <a:cs typeface="Arial" panose="020B0604020202020204" pitchFamily="34" charset="0"/>
              </a:rPr>
              <a:t>activities</a:t>
            </a:r>
            <a:r>
              <a:rPr lang="en-GB" altLang="en-US" sz="1800" dirty="0">
                <a:latin typeface="Arial" panose="020B0604020202020204" pitchFamily="34" charset="0"/>
                <a:cs typeface="Arial" panose="020B0604020202020204" pitchFamily="34" charset="0"/>
              </a:rPr>
              <a:t> and </a:t>
            </a:r>
            <a:r>
              <a:rPr lang="en-GB" altLang="en-US" sz="1800" dirty="0">
                <a:solidFill>
                  <a:srgbClr val="0070C0"/>
                </a:solidFill>
                <a:latin typeface="Arial" panose="020B0604020202020204" pitchFamily="34" charset="0"/>
                <a:cs typeface="Arial" panose="020B0604020202020204" pitchFamily="34" charset="0"/>
              </a:rPr>
              <a:t>results</a:t>
            </a:r>
            <a:r>
              <a:rPr lang="en-GB" altLang="en-US" sz="1800" dirty="0">
                <a:latin typeface="Arial" panose="020B0604020202020204" pitchFamily="34" charset="0"/>
                <a:cs typeface="Arial" panose="020B0604020202020204" pitchFamily="34" charset="0"/>
              </a:rPr>
              <a:t> of the project, but </a:t>
            </a:r>
            <a:r>
              <a:rPr lang="en-GB" altLang="en-US" sz="1800" u="sng" dirty="0">
                <a:solidFill>
                  <a:srgbClr val="0070C0"/>
                </a:solidFill>
                <a:latin typeface="Arial" panose="020B0604020202020204" pitchFamily="34" charset="0"/>
                <a:cs typeface="Arial" panose="020B0604020202020204" pitchFamily="34" charset="0"/>
              </a:rPr>
              <a:t>do not</a:t>
            </a:r>
            <a:r>
              <a:rPr lang="en-GB" altLang="en-US" sz="1800" dirty="0">
                <a:solidFill>
                  <a:srgbClr val="0070C0"/>
                </a:solidFill>
                <a:latin typeface="Arial" panose="020B0604020202020204" pitchFamily="34" charset="0"/>
                <a:cs typeface="Arial" panose="020B0604020202020204" pitchFamily="34" charset="0"/>
              </a:rPr>
              <a:t> </a:t>
            </a:r>
            <a:r>
              <a:rPr lang="en-GB" altLang="en-US" sz="1800" dirty="0">
                <a:latin typeface="Arial" panose="020B0604020202020204" pitchFamily="34" charset="0"/>
                <a:cs typeface="Arial" panose="020B0604020202020204" pitchFamily="34" charset="0"/>
              </a:rPr>
              <a:t>actually have a say in the objectives or how it is done.</a:t>
            </a:r>
          </a:p>
          <a:p>
            <a:pPr eaLnBrk="1" hangingPunct="1"/>
            <a:endParaRPr lang="en-GB" altLang="en-US" sz="1800" dirty="0"/>
          </a:p>
        </p:txBody>
      </p:sp>
      <p:sp>
        <p:nvSpPr>
          <p:cNvPr id="4" name="Rectangle 3">
            <a:extLst>
              <a:ext uri="{FF2B5EF4-FFF2-40B4-BE49-F238E27FC236}">
                <a16:creationId xmlns:a16="http://schemas.microsoft.com/office/drawing/2014/main" id="{6F2D7519-D95B-469B-9960-06783FC84E49}"/>
              </a:ext>
            </a:extLst>
          </p:cNvPr>
          <p:cNvSpPr txBox="1">
            <a:spLocks noChangeArrowheads="1"/>
          </p:cNvSpPr>
          <p:nvPr/>
        </p:nvSpPr>
        <p:spPr bwMode="auto">
          <a:xfrm>
            <a:off x="5237825" y="1649397"/>
            <a:ext cx="5693546" cy="41148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lvl1pPr marL="342900" indent="-342900" algn="l" rtl="0" eaLnBrk="0" fontAlgn="base" hangingPunct="0">
              <a:spcBef>
                <a:spcPct val="20000"/>
              </a:spcBef>
              <a:spcAft>
                <a:spcPct val="0"/>
              </a:spcAft>
              <a:buChar char="•"/>
              <a:defRPr sz="3200">
                <a:solidFill>
                  <a:schemeClr val="tx1"/>
                </a:solidFill>
                <a:latin typeface="+mn-lt"/>
                <a:ea typeface="+mn-ea"/>
                <a:cs typeface="+mn-cs"/>
              </a:defRPr>
            </a:lvl1pPr>
            <a:lvl2pPr marL="742950" indent="-285750" algn="l" rtl="0" eaLnBrk="0" fontAlgn="base" hangingPunct="0">
              <a:spcBef>
                <a:spcPct val="20000"/>
              </a:spcBef>
              <a:spcAft>
                <a:spcPct val="0"/>
              </a:spcAft>
              <a:buChar char="–"/>
              <a:defRPr sz="2800">
                <a:solidFill>
                  <a:schemeClr val="tx1"/>
                </a:solidFill>
                <a:latin typeface="+mn-lt"/>
              </a:defRPr>
            </a:lvl2pPr>
            <a:lvl3pPr marL="1143000" indent="-228600" algn="l" rtl="0" eaLnBrk="0" fontAlgn="base" hangingPunct="0">
              <a:spcBef>
                <a:spcPct val="20000"/>
              </a:spcBef>
              <a:spcAft>
                <a:spcPct val="0"/>
              </a:spcAft>
              <a:buChar char="•"/>
              <a:defRPr sz="2400">
                <a:solidFill>
                  <a:schemeClr val="tx1"/>
                </a:solidFill>
                <a:latin typeface="+mn-lt"/>
              </a:defRPr>
            </a:lvl3pPr>
            <a:lvl4pPr marL="1600200" indent="-228600" algn="l" rtl="0" eaLnBrk="0" fontAlgn="base" hangingPunct="0">
              <a:spcBef>
                <a:spcPct val="20000"/>
              </a:spcBef>
              <a:spcAft>
                <a:spcPct val="0"/>
              </a:spcAft>
              <a:buChar char="–"/>
              <a:defRPr sz="2000">
                <a:solidFill>
                  <a:schemeClr val="tx1"/>
                </a:solidFill>
                <a:latin typeface="+mn-lt"/>
              </a:defRPr>
            </a:lvl4pPr>
            <a:lvl5pPr marL="2057400" indent="-228600" algn="l" rtl="0" eaLnBrk="0" fontAlgn="base" hangingPunct="0">
              <a:spcBef>
                <a:spcPct val="20000"/>
              </a:spcBef>
              <a:spcAft>
                <a:spcPct val="0"/>
              </a:spcAft>
              <a:buChar char="»"/>
              <a:defRPr sz="2000">
                <a:solidFill>
                  <a:schemeClr val="tx1"/>
                </a:solidFill>
                <a:latin typeface="+mn-lt"/>
              </a:defRPr>
            </a:lvl5pPr>
            <a:lvl6pPr marL="2514600" indent="-228600" algn="l" rtl="0" fontAlgn="base">
              <a:spcBef>
                <a:spcPct val="20000"/>
              </a:spcBef>
              <a:spcAft>
                <a:spcPct val="0"/>
              </a:spcAft>
              <a:buChar char="»"/>
              <a:defRPr sz="2000">
                <a:solidFill>
                  <a:schemeClr val="tx1"/>
                </a:solidFill>
                <a:latin typeface="+mn-lt"/>
              </a:defRPr>
            </a:lvl6pPr>
            <a:lvl7pPr marL="2971800" indent="-228600" algn="l" rtl="0" fontAlgn="base">
              <a:spcBef>
                <a:spcPct val="20000"/>
              </a:spcBef>
              <a:spcAft>
                <a:spcPct val="0"/>
              </a:spcAft>
              <a:buChar char="»"/>
              <a:defRPr sz="2000">
                <a:solidFill>
                  <a:schemeClr val="tx1"/>
                </a:solidFill>
                <a:latin typeface="+mn-lt"/>
              </a:defRPr>
            </a:lvl7pPr>
            <a:lvl8pPr marL="3429000" indent="-228600" algn="l" rtl="0" fontAlgn="base">
              <a:spcBef>
                <a:spcPct val="20000"/>
              </a:spcBef>
              <a:spcAft>
                <a:spcPct val="0"/>
              </a:spcAft>
              <a:buChar char="»"/>
              <a:defRPr sz="2000">
                <a:solidFill>
                  <a:schemeClr val="tx1"/>
                </a:solidFill>
                <a:latin typeface="+mn-lt"/>
              </a:defRPr>
            </a:lvl8pPr>
            <a:lvl9pPr marL="3886200" indent="-228600" algn="l" rtl="0" fontAlgn="base">
              <a:spcBef>
                <a:spcPct val="20000"/>
              </a:spcBef>
              <a:spcAft>
                <a:spcPct val="0"/>
              </a:spcAft>
              <a:buChar char="»"/>
              <a:defRPr sz="2000">
                <a:solidFill>
                  <a:schemeClr val="tx1"/>
                </a:solidFill>
                <a:latin typeface="+mn-lt"/>
              </a:defRPr>
            </a:lvl9pPr>
          </a:lstStyle>
          <a:p>
            <a:pPr eaLnBrk="1" hangingPunct="1">
              <a:lnSpc>
                <a:spcPct val="90000"/>
              </a:lnSpc>
            </a:pPr>
            <a:r>
              <a:rPr lang="en-GB" altLang="en-US" sz="1800" b="1" kern="0">
                <a:solidFill>
                  <a:srgbClr val="0070C0"/>
                </a:solidFill>
                <a:latin typeface="Arial" panose="020B0604020202020204" pitchFamily="34" charset="0"/>
                <a:cs typeface="Arial" panose="020B0604020202020204" pitchFamily="34" charset="0"/>
              </a:rPr>
              <a:t>Internal</a:t>
            </a:r>
            <a:r>
              <a:rPr lang="en-GB" altLang="en-US" sz="1800" b="1" kern="0">
                <a:latin typeface="Arial" panose="020B0604020202020204" pitchFamily="34" charset="0"/>
                <a:cs typeface="Arial" panose="020B0604020202020204" pitchFamily="34" charset="0"/>
              </a:rPr>
              <a:t> </a:t>
            </a:r>
            <a:r>
              <a:rPr lang="en-GB" altLang="en-US" sz="1800" kern="0">
                <a:latin typeface="Arial" panose="020B0604020202020204" pitchFamily="34" charset="0"/>
                <a:cs typeface="Arial" panose="020B0604020202020204" pitchFamily="34" charset="0"/>
              </a:rPr>
              <a:t> - within the department or organisation.</a:t>
            </a:r>
          </a:p>
          <a:p>
            <a:pPr eaLnBrk="1" hangingPunct="1">
              <a:lnSpc>
                <a:spcPct val="90000"/>
              </a:lnSpc>
            </a:pPr>
            <a:endParaRPr lang="en-GB" altLang="en-US" sz="1800" kern="0">
              <a:latin typeface="Arial" panose="020B0604020202020204" pitchFamily="34" charset="0"/>
              <a:cs typeface="Arial" panose="020B0604020202020204" pitchFamily="34" charset="0"/>
            </a:endParaRPr>
          </a:p>
          <a:p>
            <a:pPr lvl="1" eaLnBrk="1" hangingPunct="1">
              <a:lnSpc>
                <a:spcPct val="90000"/>
              </a:lnSpc>
            </a:pPr>
            <a:r>
              <a:rPr lang="en-GB" altLang="en-US" sz="1800" kern="0">
                <a:latin typeface="Arial" panose="020B0604020202020204" pitchFamily="34" charset="0"/>
                <a:cs typeface="Arial" panose="020B0604020202020204" pitchFamily="34" charset="0"/>
              </a:rPr>
              <a:t>Upper management</a:t>
            </a:r>
          </a:p>
          <a:p>
            <a:pPr lvl="1" eaLnBrk="1" hangingPunct="1">
              <a:lnSpc>
                <a:spcPct val="90000"/>
              </a:lnSpc>
            </a:pPr>
            <a:r>
              <a:rPr lang="en-GB" altLang="en-US" sz="1800" kern="0">
                <a:latin typeface="Arial" panose="020B0604020202020204" pitchFamily="34" charset="0"/>
                <a:cs typeface="Arial" panose="020B0604020202020204" pitchFamily="34" charset="0"/>
              </a:rPr>
              <a:t>Project team</a:t>
            </a:r>
          </a:p>
          <a:p>
            <a:pPr lvl="1" eaLnBrk="1" hangingPunct="1">
              <a:lnSpc>
                <a:spcPct val="90000"/>
              </a:lnSpc>
            </a:pPr>
            <a:r>
              <a:rPr lang="en-GB" altLang="en-US" sz="1800" kern="0">
                <a:latin typeface="Arial" panose="020B0604020202020204" pitchFamily="34" charset="0"/>
                <a:cs typeface="Arial" panose="020B0604020202020204" pitchFamily="34" charset="0"/>
              </a:rPr>
              <a:t>Groups who might be included e.g. Finance</a:t>
            </a:r>
          </a:p>
          <a:p>
            <a:pPr lvl="1" eaLnBrk="1" hangingPunct="1">
              <a:lnSpc>
                <a:spcPct val="90000"/>
              </a:lnSpc>
            </a:pPr>
            <a:r>
              <a:rPr lang="en-GB" altLang="en-US" sz="1800" kern="0">
                <a:latin typeface="Arial" panose="020B0604020202020204" pitchFamily="34" charset="0"/>
                <a:cs typeface="Arial" panose="020B0604020202020204" pitchFamily="34" charset="0"/>
              </a:rPr>
              <a:t>Groups or individuals with specific knowledge or interest</a:t>
            </a:r>
            <a:endParaRPr lang="en-GB" altLang="en-US" sz="1800" kern="0" dirty="0">
              <a:latin typeface="Arial" panose="020B0604020202020204" pitchFamily="34" charset="0"/>
              <a:cs typeface="Arial" panose="020B0604020202020204" pitchFamily="34" charset="0"/>
            </a:endParaRPr>
          </a:p>
        </p:txBody>
      </p:sp>
      <p:sp>
        <p:nvSpPr>
          <p:cNvPr id="5" name="Rectangle 3">
            <a:extLst>
              <a:ext uri="{FF2B5EF4-FFF2-40B4-BE49-F238E27FC236}">
                <a16:creationId xmlns:a16="http://schemas.microsoft.com/office/drawing/2014/main" id="{83D3DFCC-D3AE-4734-97E3-72FCC023F591}"/>
              </a:ext>
            </a:extLst>
          </p:cNvPr>
          <p:cNvSpPr txBox="1">
            <a:spLocks noChangeArrowheads="1"/>
          </p:cNvSpPr>
          <p:nvPr/>
        </p:nvSpPr>
        <p:spPr bwMode="auto">
          <a:xfrm>
            <a:off x="5344357" y="3792244"/>
            <a:ext cx="5587014" cy="41148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lvl1pPr marL="342900" indent="-342900" algn="l" rtl="0" eaLnBrk="0" fontAlgn="base" hangingPunct="0">
              <a:spcBef>
                <a:spcPct val="20000"/>
              </a:spcBef>
              <a:spcAft>
                <a:spcPct val="0"/>
              </a:spcAft>
              <a:buChar char="•"/>
              <a:defRPr sz="3200">
                <a:solidFill>
                  <a:schemeClr val="tx1"/>
                </a:solidFill>
                <a:latin typeface="+mn-lt"/>
                <a:ea typeface="+mn-ea"/>
                <a:cs typeface="+mn-cs"/>
              </a:defRPr>
            </a:lvl1pPr>
            <a:lvl2pPr marL="742950" indent="-285750" algn="l" rtl="0" eaLnBrk="0" fontAlgn="base" hangingPunct="0">
              <a:spcBef>
                <a:spcPct val="20000"/>
              </a:spcBef>
              <a:spcAft>
                <a:spcPct val="0"/>
              </a:spcAft>
              <a:buChar char="–"/>
              <a:defRPr sz="2800">
                <a:solidFill>
                  <a:schemeClr val="tx1"/>
                </a:solidFill>
                <a:latin typeface="+mn-lt"/>
              </a:defRPr>
            </a:lvl2pPr>
            <a:lvl3pPr marL="1143000" indent="-228600" algn="l" rtl="0" eaLnBrk="0" fontAlgn="base" hangingPunct="0">
              <a:spcBef>
                <a:spcPct val="20000"/>
              </a:spcBef>
              <a:spcAft>
                <a:spcPct val="0"/>
              </a:spcAft>
              <a:buChar char="•"/>
              <a:defRPr sz="2400">
                <a:solidFill>
                  <a:schemeClr val="tx1"/>
                </a:solidFill>
                <a:latin typeface="+mn-lt"/>
              </a:defRPr>
            </a:lvl3pPr>
            <a:lvl4pPr marL="1600200" indent="-228600" algn="l" rtl="0" eaLnBrk="0" fontAlgn="base" hangingPunct="0">
              <a:spcBef>
                <a:spcPct val="20000"/>
              </a:spcBef>
              <a:spcAft>
                <a:spcPct val="0"/>
              </a:spcAft>
              <a:buChar char="–"/>
              <a:defRPr sz="2000">
                <a:solidFill>
                  <a:schemeClr val="tx1"/>
                </a:solidFill>
                <a:latin typeface="+mn-lt"/>
              </a:defRPr>
            </a:lvl4pPr>
            <a:lvl5pPr marL="2057400" indent="-228600" algn="l" rtl="0" eaLnBrk="0" fontAlgn="base" hangingPunct="0">
              <a:spcBef>
                <a:spcPct val="20000"/>
              </a:spcBef>
              <a:spcAft>
                <a:spcPct val="0"/>
              </a:spcAft>
              <a:buChar char="»"/>
              <a:defRPr sz="2000">
                <a:solidFill>
                  <a:schemeClr val="tx1"/>
                </a:solidFill>
                <a:latin typeface="+mn-lt"/>
              </a:defRPr>
            </a:lvl5pPr>
            <a:lvl6pPr marL="2514600" indent="-228600" algn="l" rtl="0" fontAlgn="base">
              <a:spcBef>
                <a:spcPct val="20000"/>
              </a:spcBef>
              <a:spcAft>
                <a:spcPct val="0"/>
              </a:spcAft>
              <a:buChar char="»"/>
              <a:defRPr sz="2000">
                <a:solidFill>
                  <a:schemeClr val="tx1"/>
                </a:solidFill>
                <a:latin typeface="+mn-lt"/>
              </a:defRPr>
            </a:lvl6pPr>
            <a:lvl7pPr marL="2971800" indent="-228600" algn="l" rtl="0" fontAlgn="base">
              <a:spcBef>
                <a:spcPct val="20000"/>
              </a:spcBef>
              <a:spcAft>
                <a:spcPct val="0"/>
              </a:spcAft>
              <a:buChar char="»"/>
              <a:defRPr sz="2000">
                <a:solidFill>
                  <a:schemeClr val="tx1"/>
                </a:solidFill>
                <a:latin typeface="+mn-lt"/>
              </a:defRPr>
            </a:lvl7pPr>
            <a:lvl8pPr marL="3429000" indent="-228600" algn="l" rtl="0" fontAlgn="base">
              <a:spcBef>
                <a:spcPct val="20000"/>
              </a:spcBef>
              <a:spcAft>
                <a:spcPct val="0"/>
              </a:spcAft>
              <a:buChar char="»"/>
              <a:defRPr sz="2000">
                <a:solidFill>
                  <a:schemeClr val="tx1"/>
                </a:solidFill>
                <a:latin typeface="+mn-lt"/>
              </a:defRPr>
            </a:lvl8pPr>
            <a:lvl9pPr marL="3886200" indent="-228600" algn="l" rtl="0" fontAlgn="base">
              <a:spcBef>
                <a:spcPct val="20000"/>
              </a:spcBef>
              <a:spcAft>
                <a:spcPct val="0"/>
              </a:spcAft>
              <a:buChar char="»"/>
              <a:defRPr sz="2000">
                <a:solidFill>
                  <a:schemeClr val="tx1"/>
                </a:solidFill>
                <a:latin typeface="+mn-lt"/>
              </a:defRPr>
            </a:lvl9pPr>
          </a:lstStyle>
          <a:p>
            <a:pPr eaLnBrk="1" hangingPunct="1"/>
            <a:r>
              <a:rPr lang="en-GB" altLang="en-US" sz="1800" b="1" kern="0">
                <a:solidFill>
                  <a:srgbClr val="0070C0"/>
                </a:solidFill>
                <a:latin typeface="Arial" panose="020B0604020202020204" pitchFamily="34" charset="0"/>
                <a:cs typeface="Arial" panose="020B0604020202020204" pitchFamily="34" charset="0"/>
              </a:rPr>
              <a:t>External</a:t>
            </a:r>
            <a:r>
              <a:rPr lang="en-GB" altLang="en-US" sz="1800" kern="0">
                <a:latin typeface="Arial" panose="020B0604020202020204" pitchFamily="34" charset="0"/>
                <a:cs typeface="Arial" panose="020B0604020202020204" pitchFamily="34" charset="0"/>
              </a:rPr>
              <a:t> – outside of the department or organisation</a:t>
            </a:r>
          </a:p>
          <a:p>
            <a:pPr lvl="1" eaLnBrk="1" hangingPunct="1"/>
            <a:r>
              <a:rPr lang="en-GB" altLang="en-US" sz="1800" kern="0">
                <a:latin typeface="Arial" panose="020B0604020202020204" pitchFamily="34" charset="0"/>
                <a:cs typeface="Arial" panose="020B0604020202020204" pitchFamily="34" charset="0"/>
              </a:rPr>
              <a:t>Clients or customers</a:t>
            </a:r>
          </a:p>
          <a:p>
            <a:pPr lvl="1" eaLnBrk="1" hangingPunct="1"/>
            <a:r>
              <a:rPr lang="en-GB" altLang="en-US" sz="1800" kern="0">
                <a:latin typeface="Arial" panose="020B0604020202020204" pitchFamily="34" charset="0"/>
                <a:cs typeface="Arial" panose="020B0604020202020204" pitchFamily="34" charset="0"/>
              </a:rPr>
              <a:t>Regulatory agencies</a:t>
            </a:r>
          </a:p>
          <a:p>
            <a:pPr lvl="1" eaLnBrk="1" hangingPunct="1"/>
            <a:r>
              <a:rPr lang="en-GB" altLang="en-US" sz="1800" kern="0">
                <a:latin typeface="Arial" panose="020B0604020202020204" pitchFamily="34" charset="0"/>
                <a:cs typeface="Arial" panose="020B0604020202020204" pitchFamily="34" charset="0"/>
              </a:rPr>
              <a:t>Suppliers and subcontractors</a:t>
            </a:r>
          </a:p>
          <a:p>
            <a:pPr lvl="1" eaLnBrk="1" hangingPunct="1"/>
            <a:r>
              <a:rPr lang="en-GB" altLang="en-US" sz="1800" kern="0">
                <a:latin typeface="Arial" panose="020B0604020202020204" pitchFamily="34" charset="0"/>
                <a:cs typeface="Arial" panose="020B0604020202020204" pitchFamily="34" charset="0"/>
              </a:rPr>
              <a:t>The public</a:t>
            </a:r>
          </a:p>
          <a:p>
            <a:pPr lvl="1" eaLnBrk="1" hangingPunct="1"/>
            <a:r>
              <a:rPr lang="en-GB" altLang="en-US" sz="1800" kern="0">
                <a:latin typeface="Arial" panose="020B0604020202020204" pitchFamily="34" charset="0"/>
                <a:cs typeface="Arial" panose="020B0604020202020204" pitchFamily="34" charset="0"/>
              </a:rPr>
              <a:t>Specific ones to your project</a:t>
            </a:r>
            <a:endParaRPr lang="en-GB" altLang="en-US" sz="1800" kern="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35987555"/>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 presetClass="entr" presetSubtype="4" fill="hold" nodeType="clickEffect">
                                  <p:stCondLst>
                                    <p:cond delay="0"/>
                                  </p:stCondLst>
                                  <p:childTnLst>
                                    <p:set>
                                      <p:cBhvr>
                                        <p:cTn id="6" dur="1" fill="hold">
                                          <p:stCondLst>
                                            <p:cond delay="0"/>
                                          </p:stCondLst>
                                        </p:cTn>
                                        <p:tgtEl>
                                          <p:spTgt spid="76803">
                                            <p:txEl>
                                              <p:pRg st="0" end="0"/>
                                            </p:txEl>
                                          </p:spTgt>
                                        </p:tgtEl>
                                        <p:attrNameLst>
                                          <p:attrName>style.visibility</p:attrName>
                                        </p:attrNameLst>
                                      </p:cBhvr>
                                      <p:to>
                                        <p:strVal val="visible"/>
                                      </p:to>
                                    </p:set>
                                    <p:anim calcmode="lin" valueType="num">
                                      <p:cBhvr additive="base">
                                        <p:cTn id="7" dur="500" fill="hold"/>
                                        <p:tgtEl>
                                          <p:spTgt spid="7680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7680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nodeType="clickPar">
                      <p:stCondLst>
                        <p:cond delay="indefinite"/>
                      </p:stCondLst>
                      <p:childTnLst>
                        <p:par>
                          <p:cTn id="10" fill="hold" nodeType="withGroup">
                            <p:stCondLst>
                              <p:cond delay="0"/>
                            </p:stCondLst>
                            <p:childTnLst>
                              <p:par>
                                <p:cTn id="11" presetID="2" presetClass="entr" presetSubtype="4" fill="hold" nodeType="clickEffect">
                                  <p:stCondLst>
                                    <p:cond delay="0"/>
                                  </p:stCondLst>
                                  <p:childTnLst>
                                    <p:set>
                                      <p:cBhvr>
                                        <p:cTn id="12" dur="1" fill="hold">
                                          <p:stCondLst>
                                            <p:cond delay="0"/>
                                          </p:stCondLst>
                                        </p:cTn>
                                        <p:tgtEl>
                                          <p:spTgt spid="76803">
                                            <p:txEl>
                                              <p:pRg st="1" end="1"/>
                                            </p:txEl>
                                          </p:spTgt>
                                        </p:tgtEl>
                                        <p:attrNameLst>
                                          <p:attrName>style.visibility</p:attrName>
                                        </p:attrNameLst>
                                      </p:cBhvr>
                                      <p:to>
                                        <p:strVal val="visible"/>
                                      </p:to>
                                    </p:set>
                                    <p:anim calcmode="lin" valueType="num">
                                      <p:cBhvr additive="base">
                                        <p:cTn id="13" dur="500" fill="hold"/>
                                        <p:tgtEl>
                                          <p:spTgt spid="7680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7680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nodeType="clickPar">
                      <p:stCondLst>
                        <p:cond delay="indefinite"/>
                      </p:stCondLst>
                      <p:childTnLst>
                        <p:par>
                          <p:cTn id="16" fill="hold" nodeType="withGroup">
                            <p:stCondLst>
                              <p:cond delay="0"/>
                            </p:stCondLst>
                            <p:childTnLst>
                              <p:par>
                                <p:cTn id="17" presetID="2" presetClass="entr" presetSubtype="4" fill="hold" nodeType="clickEffect">
                                  <p:stCondLst>
                                    <p:cond delay="0"/>
                                  </p:stCondLst>
                                  <p:childTnLst>
                                    <p:set>
                                      <p:cBhvr>
                                        <p:cTn id="18" dur="1" fill="hold">
                                          <p:stCondLst>
                                            <p:cond delay="0"/>
                                          </p:stCondLst>
                                        </p:cTn>
                                        <p:tgtEl>
                                          <p:spTgt spid="76803">
                                            <p:txEl>
                                              <p:pRg st="2" end="2"/>
                                            </p:txEl>
                                          </p:spTgt>
                                        </p:tgtEl>
                                        <p:attrNameLst>
                                          <p:attrName>style.visibility</p:attrName>
                                        </p:attrNameLst>
                                      </p:cBhvr>
                                      <p:to>
                                        <p:strVal val="visible"/>
                                      </p:to>
                                    </p:set>
                                    <p:anim calcmode="lin" valueType="num">
                                      <p:cBhvr additive="base">
                                        <p:cTn id="19" dur="500" fill="hold"/>
                                        <p:tgtEl>
                                          <p:spTgt spid="76803">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76803">
                                            <p:txEl>
                                              <p:pRg st="2" end="2"/>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3250" name="Rectangle 2"/>
          <p:cNvSpPr>
            <a:spLocks noGrp="1" noChangeArrowheads="1"/>
          </p:cNvSpPr>
          <p:nvPr>
            <p:ph type="title"/>
          </p:nvPr>
        </p:nvSpPr>
        <p:spPr/>
        <p:txBody>
          <a:bodyPr/>
          <a:lstStyle/>
          <a:p>
            <a:pPr eaLnBrk="1" hangingPunct="1"/>
            <a:r>
              <a:rPr lang="en-GB" altLang="en-US" sz="3200" dirty="0">
                <a:latin typeface="Arial" panose="020B0604020202020204" pitchFamily="34" charset="0"/>
                <a:cs typeface="Arial" panose="020B0604020202020204" pitchFamily="34" charset="0"/>
              </a:rPr>
              <a:t>HOW would you conduct a </a:t>
            </a:r>
            <a:br>
              <a:rPr lang="en-GB" altLang="en-US" sz="3200" dirty="0">
                <a:latin typeface="Arial" panose="020B0604020202020204" pitchFamily="34" charset="0"/>
                <a:cs typeface="Arial" panose="020B0604020202020204" pitchFamily="34" charset="0"/>
              </a:rPr>
            </a:br>
            <a:r>
              <a:rPr lang="en-GB" altLang="en-US" sz="3200" b="1" dirty="0">
                <a:latin typeface="Arial" panose="020B0604020202020204" pitchFamily="34" charset="0"/>
                <a:cs typeface="Arial" panose="020B0604020202020204" pitchFamily="34" charset="0"/>
              </a:rPr>
              <a:t>STAKEHOLDER ANALYSIS (4 step approach)</a:t>
            </a:r>
            <a:r>
              <a:rPr lang="en-GB" altLang="en-US" sz="3200" dirty="0">
                <a:latin typeface="Arial" panose="020B0604020202020204" pitchFamily="34" charset="0"/>
                <a:cs typeface="Arial" panose="020B0604020202020204" pitchFamily="34" charset="0"/>
              </a:rPr>
              <a:t> </a:t>
            </a:r>
          </a:p>
        </p:txBody>
      </p:sp>
      <p:sp>
        <p:nvSpPr>
          <p:cNvPr id="53251" name="Rectangle 3"/>
          <p:cNvSpPr>
            <a:spLocks noGrp="1" noChangeArrowheads="1"/>
          </p:cNvSpPr>
          <p:nvPr>
            <p:ph type="body" idx="1"/>
          </p:nvPr>
        </p:nvSpPr>
        <p:spPr/>
        <p:txBody>
          <a:bodyPr/>
          <a:lstStyle/>
          <a:p>
            <a:pPr eaLnBrk="1" hangingPunct="1">
              <a:lnSpc>
                <a:spcPct val="90000"/>
              </a:lnSpc>
              <a:buFontTx/>
              <a:buNone/>
            </a:pPr>
            <a:r>
              <a:rPr lang="en-GB" altLang="en-US" sz="2800" b="1" dirty="0">
                <a:cs typeface="Arial" panose="020B0604020202020204" pitchFamily="34" charset="0"/>
              </a:rPr>
              <a:t>1.</a:t>
            </a:r>
            <a:r>
              <a:rPr lang="en-GB" altLang="en-US" sz="2800" dirty="0">
                <a:cs typeface="Arial" panose="020B0604020202020204" pitchFamily="34" charset="0"/>
              </a:rPr>
              <a:t> </a:t>
            </a:r>
            <a:r>
              <a:rPr lang="en-GB" altLang="en-US" sz="2800" b="1" dirty="0">
                <a:latin typeface="Arial" panose="020B0604020202020204" pitchFamily="34" charset="0"/>
                <a:cs typeface="Arial" panose="020B0604020202020204" pitchFamily="34" charset="0"/>
              </a:rPr>
              <a:t>Draw up a stakeholder table identifying who the stakeholders are.</a:t>
            </a:r>
          </a:p>
          <a:p>
            <a:pPr eaLnBrk="1" hangingPunct="1">
              <a:lnSpc>
                <a:spcPct val="90000"/>
              </a:lnSpc>
              <a:buFontTx/>
              <a:buNone/>
            </a:pPr>
            <a:r>
              <a:rPr lang="en-GB" altLang="en-US" sz="2800" b="1" dirty="0">
                <a:latin typeface="Arial" panose="020B0604020202020204" pitchFamily="34" charset="0"/>
                <a:cs typeface="Arial" panose="020B0604020202020204" pitchFamily="34" charset="0"/>
              </a:rPr>
              <a:t>2. Assess each stakeholder's </a:t>
            </a:r>
            <a:r>
              <a:rPr lang="en-GB" altLang="en-US" sz="2800" b="1" dirty="0">
                <a:solidFill>
                  <a:srgbClr val="0070C0"/>
                </a:solidFill>
                <a:latin typeface="Arial" panose="020B0604020202020204" pitchFamily="34" charset="0"/>
                <a:cs typeface="Arial" panose="020B0604020202020204" pitchFamily="34" charset="0"/>
              </a:rPr>
              <a:t>importance</a:t>
            </a:r>
            <a:r>
              <a:rPr lang="en-GB" altLang="en-US" sz="2800" b="1" dirty="0">
                <a:latin typeface="Arial" panose="020B0604020202020204" pitchFamily="34" charset="0"/>
                <a:cs typeface="Arial" panose="020B0604020202020204" pitchFamily="34" charset="0"/>
              </a:rPr>
              <a:t> and their </a:t>
            </a:r>
            <a:r>
              <a:rPr lang="en-GB" altLang="en-US" sz="2800" b="1" dirty="0">
                <a:solidFill>
                  <a:srgbClr val="0070C0"/>
                </a:solidFill>
                <a:latin typeface="Arial" panose="020B0604020202020204" pitchFamily="34" charset="0"/>
                <a:cs typeface="Arial" panose="020B0604020202020204" pitchFamily="34" charset="0"/>
              </a:rPr>
              <a:t>relative</a:t>
            </a:r>
            <a:r>
              <a:rPr lang="en-GB" altLang="en-US" sz="2800" b="1" dirty="0">
                <a:latin typeface="Arial" panose="020B0604020202020204" pitchFamily="34" charset="0"/>
                <a:cs typeface="Arial" panose="020B0604020202020204" pitchFamily="34" charset="0"/>
              </a:rPr>
              <a:t> </a:t>
            </a:r>
            <a:r>
              <a:rPr lang="en-GB" altLang="en-US" sz="2800" b="1" dirty="0">
                <a:solidFill>
                  <a:srgbClr val="0070C0"/>
                </a:solidFill>
                <a:latin typeface="Arial" panose="020B0604020202020204" pitchFamily="34" charset="0"/>
                <a:cs typeface="Arial" panose="020B0604020202020204" pitchFamily="34" charset="0"/>
              </a:rPr>
              <a:t>power/influence</a:t>
            </a:r>
            <a:r>
              <a:rPr lang="en-GB" altLang="en-US" sz="2800" b="1" dirty="0">
                <a:latin typeface="Arial" panose="020B0604020202020204" pitchFamily="34" charset="0"/>
                <a:cs typeface="Arial" panose="020B0604020202020204" pitchFamily="34" charset="0"/>
              </a:rPr>
              <a:t>.</a:t>
            </a:r>
          </a:p>
          <a:p>
            <a:pPr eaLnBrk="1" hangingPunct="1">
              <a:lnSpc>
                <a:spcPct val="90000"/>
              </a:lnSpc>
            </a:pPr>
            <a:r>
              <a:rPr lang="en-GB" altLang="en-US" sz="2800" dirty="0">
                <a:latin typeface="Arial" panose="020B0604020202020204" pitchFamily="34" charset="0"/>
                <a:cs typeface="Arial" panose="020B0604020202020204" pitchFamily="34" charset="0"/>
              </a:rPr>
              <a:t> </a:t>
            </a:r>
            <a:r>
              <a:rPr lang="en-GB" altLang="en-US" sz="2800" dirty="0" err="1">
                <a:latin typeface="Arial" panose="020B0604020202020204" pitchFamily="34" charset="0"/>
                <a:cs typeface="Arial" panose="020B0604020202020204" pitchFamily="34" charset="0"/>
              </a:rPr>
              <a:t>E.g</a:t>
            </a:r>
            <a:r>
              <a:rPr lang="en-GB" altLang="en-US" sz="2800" dirty="0">
                <a:latin typeface="Arial" panose="020B0604020202020204" pitchFamily="34" charset="0"/>
                <a:cs typeface="Arial" panose="020B0604020202020204" pitchFamily="34" charset="0"/>
              </a:rPr>
              <a:t> high importance but low influence, or low importance but high influence.   </a:t>
            </a:r>
          </a:p>
          <a:p>
            <a:pPr eaLnBrk="1" hangingPunct="1">
              <a:lnSpc>
                <a:spcPct val="90000"/>
              </a:lnSpc>
            </a:pPr>
            <a:endParaRPr lang="en-GB" altLang="en-US" sz="28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60241942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54279" name="Rectangle 74">
            <a:extLst>
              <a:ext uri="{FF2B5EF4-FFF2-40B4-BE49-F238E27FC236}">
                <a16:creationId xmlns:a16="http://schemas.microsoft.com/office/drawing/2014/main" id="{955A2079-FA98-4876-80F0-72364A7D2EA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4274" name="Rectangle 2"/>
          <p:cNvSpPr>
            <a:spLocks noGrp="1" noChangeArrowheads="1"/>
          </p:cNvSpPr>
          <p:nvPr>
            <p:ph type="title"/>
          </p:nvPr>
        </p:nvSpPr>
        <p:spPr>
          <a:xfrm>
            <a:off x="838200" y="557188"/>
            <a:ext cx="10515600" cy="1133499"/>
          </a:xfrm>
        </p:spPr>
        <p:txBody>
          <a:bodyPr>
            <a:normAutofit/>
          </a:bodyPr>
          <a:lstStyle/>
          <a:p>
            <a:pPr eaLnBrk="1" hangingPunct="1">
              <a:lnSpc>
                <a:spcPct val="90000"/>
              </a:lnSpc>
            </a:pPr>
            <a:r>
              <a:rPr lang="en-GB" altLang="en-US" sz="3600" b="1">
                <a:latin typeface="Arial" panose="020B0604020202020204" pitchFamily="34" charset="0"/>
                <a:cs typeface="Arial" panose="020B0604020202020204" pitchFamily="34" charset="0"/>
              </a:rPr>
              <a:t>STAKEHOLDER ANALYSIS</a:t>
            </a:r>
            <a:r>
              <a:rPr lang="en-GB" altLang="en-US" sz="3600">
                <a:latin typeface="Arial" panose="020B0604020202020204" pitchFamily="34" charset="0"/>
                <a:cs typeface="Arial" panose="020B0604020202020204" pitchFamily="34" charset="0"/>
              </a:rPr>
              <a:t> - HOW TO</a:t>
            </a:r>
            <a:br>
              <a:rPr lang="en-GB" altLang="en-US" sz="3600">
                <a:latin typeface="Arial" panose="020B0604020202020204" pitchFamily="34" charset="0"/>
                <a:cs typeface="Arial" panose="020B0604020202020204" pitchFamily="34" charset="0"/>
              </a:rPr>
            </a:br>
            <a:endParaRPr lang="en-GB" altLang="en-US" sz="3600">
              <a:latin typeface="Arial" panose="020B0604020202020204" pitchFamily="34" charset="0"/>
              <a:cs typeface="Arial" panose="020B0604020202020204" pitchFamily="34" charset="0"/>
            </a:endParaRPr>
          </a:p>
        </p:txBody>
      </p:sp>
      <p:graphicFrame>
        <p:nvGraphicFramePr>
          <p:cNvPr id="54277" name="Rectangle 3">
            <a:extLst>
              <a:ext uri="{FF2B5EF4-FFF2-40B4-BE49-F238E27FC236}">
                <a16:creationId xmlns:a16="http://schemas.microsoft.com/office/drawing/2014/main" id="{921C8866-9C1C-B0F1-4256-0A4A9F1CD17F}"/>
              </a:ext>
            </a:extLst>
          </p:cNvPr>
          <p:cNvGraphicFramePr/>
          <p:nvPr>
            <p:extLst>
              <p:ext uri="{D42A27DB-BD31-4B8C-83A1-F6EECF244321}">
                <p14:modId xmlns:p14="http://schemas.microsoft.com/office/powerpoint/2010/main" val="1295709947"/>
              </p:ext>
            </p:extLst>
          </p:nvPr>
        </p:nvGraphicFramePr>
        <p:xfrm>
          <a:off x="838200" y="1828800"/>
          <a:ext cx="10515600" cy="4352544"/>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8036093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4" name="Table 3"/>
          <p:cNvGraphicFramePr>
            <a:graphicFrameLocks noGrp="1"/>
          </p:cNvGraphicFramePr>
          <p:nvPr>
            <p:extLst>
              <p:ext uri="{D42A27DB-BD31-4B8C-83A1-F6EECF244321}">
                <p14:modId xmlns:p14="http://schemas.microsoft.com/office/powerpoint/2010/main" val="3975231775"/>
              </p:ext>
            </p:extLst>
          </p:nvPr>
        </p:nvGraphicFramePr>
        <p:xfrm>
          <a:off x="670290" y="1616929"/>
          <a:ext cx="10851420" cy="4766348"/>
        </p:xfrm>
        <a:graphic>
          <a:graphicData uri="http://schemas.openxmlformats.org/drawingml/2006/table">
            <a:tbl>
              <a:tblPr firstRow="1" bandRow="1">
                <a:tableStyleId>{3B4B98B0-60AC-42C2-AFA5-B58CD77FA1E5}</a:tableStyleId>
              </a:tblPr>
              <a:tblGrid>
                <a:gridCol w="2712855">
                  <a:extLst>
                    <a:ext uri="{9D8B030D-6E8A-4147-A177-3AD203B41FA5}">
                      <a16:colId xmlns:a16="http://schemas.microsoft.com/office/drawing/2014/main" val="3562100952"/>
                    </a:ext>
                  </a:extLst>
                </a:gridCol>
                <a:gridCol w="2712855">
                  <a:extLst>
                    <a:ext uri="{9D8B030D-6E8A-4147-A177-3AD203B41FA5}">
                      <a16:colId xmlns:a16="http://schemas.microsoft.com/office/drawing/2014/main" val="340805103"/>
                    </a:ext>
                  </a:extLst>
                </a:gridCol>
                <a:gridCol w="2712855">
                  <a:extLst>
                    <a:ext uri="{9D8B030D-6E8A-4147-A177-3AD203B41FA5}">
                      <a16:colId xmlns:a16="http://schemas.microsoft.com/office/drawing/2014/main" val="995436216"/>
                    </a:ext>
                  </a:extLst>
                </a:gridCol>
                <a:gridCol w="2712855">
                  <a:extLst>
                    <a:ext uri="{9D8B030D-6E8A-4147-A177-3AD203B41FA5}">
                      <a16:colId xmlns:a16="http://schemas.microsoft.com/office/drawing/2014/main" val="1231856579"/>
                    </a:ext>
                  </a:extLst>
                </a:gridCol>
              </a:tblGrid>
              <a:tr h="664920">
                <a:tc>
                  <a:txBody>
                    <a:bodyPr/>
                    <a:lstStyle/>
                    <a:p>
                      <a:r>
                        <a:rPr lang="en-GB" dirty="0">
                          <a:latin typeface="Arial" panose="020B0604020202020204" pitchFamily="34" charset="0"/>
                          <a:cs typeface="Arial" panose="020B0604020202020204" pitchFamily="34" charset="0"/>
                        </a:rPr>
                        <a:t>Priority</a:t>
                      </a:r>
                    </a:p>
                  </a:txBody>
                  <a:tcPr/>
                </a:tc>
                <a:tc>
                  <a:txBody>
                    <a:bodyPr/>
                    <a:lstStyle/>
                    <a:p>
                      <a:r>
                        <a:rPr lang="en-GB" dirty="0">
                          <a:latin typeface="Arial" panose="020B0604020202020204" pitchFamily="34" charset="0"/>
                          <a:cs typeface="Arial" panose="020B0604020202020204" pitchFamily="34" charset="0"/>
                        </a:rPr>
                        <a:t>Stakeholders</a:t>
                      </a:r>
                    </a:p>
                  </a:txBody>
                  <a:tcPr/>
                </a:tc>
                <a:tc>
                  <a:txBody>
                    <a:bodyPr/>
                    <a:lstStyle/>
                    <a:p>
                      <a:r>
                        <a:rPr lang="en-GB" dirty="0">
                          <a:latin typeface="Arial" panose="020B0604020202020204" pitchFamily="34" charset="0"/>
                          <a:cs typeface="Arial" panose="020B0604020202020204" pitchFamily="34" charset="0"/>
                        </a:rPr>
                        <a:t>Stake holders perspective</a:t>
                      </a:r>
                    </a:p>
                  </a:txBody>
                  <a:tcPr/>
                </a:tc>
                <a:tc>
                  <a:txBody>
                    <a:bodyPr/>
                    <a:lstStyle/>
                    <a:p>
                      <a:r>
                        <a:rPr lang="en-GB" dirty="0">
                          <a:latin typeface="Arial" panose="020B0604020202020204" pitchFamily="34" charset="0"/>
                          <a:cs typeface="Arial" panose="020B0604020202020204" pitchFamily="34" charset="0"/>
                        </a:rPr>
                        <a:t>Action</a:t>
                      </a:r>
                    </a:p>
                  </a:txBody>
                  <a:tcPr/>
                </a:tc>
                <a:extLst>
                  <a:ext uri="{0D108BD9-81ED-4DB2-BD59-A6C34878D82A}">
                    <a16:rowId xmlns:a16="http://schemas.microsoft.com/office/drawing/2014/main" val="1797449432"/>
                  </a:ext>
                </a:extLst>
              </a:tr>
              <a:tr h="2089748">
                <a:tc>
                  <a:txBody>
                    <a:bodyPr/>
                    <a:lstStyle/>
                    <a:p>
                      <a:r>
                        <a:rPr lang="en-GB" dirty="0">
                          <a:latin typeface="Arial" panose="020B0604020202020204" pitchFamily="34" charset="0"/>
                          <a:cs typeface="Arial" panose="020B0604020202020204" pitchFamily="34" charset="0"/>
                        </a:rPr>
                        <a:t>High</a:t>
                      </a:r>
                    </a:p>
                  </a:txBody>
                  <a:tcPr/>
                </a:tc>
                <a:tc>
                  <a:txBody>
                    <a:bodyPr/>
                    <a:lstStyle/>
                    <a:p>
                      <a:r>
                        <a:rPr lang="en-GB" dirty="0">
                          <a:latin typeface="Arial" panose="020B0604020202020204" pitchFamily="34" charset="0"/>
                          <a:cs typeface="Arial" panose="020B0604020202020204" pitchFamily="34" charset="0"/>
                        </a:rPr>
                        <a:t>Staff (Drivers/</a:t>
                      </a:r>
                      <a:r>
                        <a:rPr lang="en-GB" baseline="0" dirty="0">
                          <a:latin typeface="Arial" panose="020B0604020202020204" pitchFamily="34" charset="0"/>
                          <a:cs typeface="Arial" panose="020B0604020202020204" pitchFamily="34" charset="0"/>
                        </a:rPr>
                        <a:t> Internal)</a:t>
                      </a:r>
                      <a:endParaRPr lang="en-GB" dirty="0">
                        <a:latin typeface="Arial" panose="020B0604020202020204" pitchFamily="34" charset="0"/>
                        <a:cs typeface="Arial" panose="020B0604020202020204" pitchFamily="34" charset="0"/>
                      </a:endParaRPr>
                    </a:p>
                  </a:txBody>
                  <a:tcPr/>
                </a:tc>
                <a:tc>
                  <a:txBody>
                    <a:bodyPr/>
                    <a:lstStyle/>
                    <a:p>
                      <a:r>
                        <a:rPr lang="en-GB" dirty="0">
                          <a:latin typeface="Arial" panose="020B0604020202020204" pitchFamily="34" charset="0"/>
                          <a:cs typeface="Arial" panose="020B0604020202020204" pitchFamily="34" charset="0"/>
                        </a:rPr>
                        <a:t>Delivering weekly online classes and providing one to one support to students</a:t>
                      </a:r>
                    </a:p>
                  </a:txBody>
                  <a:tcPr/>
                </a:tc>
                <a:tc>
                  <a:txBody>
                    <a:bodyPr/>
                    <a:lstStyle/>
                    <a:p>
                      <a:r>
                        <a:rPr lang="en-GB" dirty="0">
                          <a:latin typeface="Arial" panose="020B0604020202020204" pitchFamily="34" charset="0"/>
                          <a:cs typeface="Arial" panose="020B0604020202020204" pitchFamily="34" charset="0"/>
                        </a:rPr>
                        <a:t>Provide online training, resources and line management support to deliver classes</a:t>
                      </a:r>
                    </a:p>
                  </a:txBody>
                  <a:tcPr/>
                </a:tc>
                <a:extLst>
                  <a:ext uri="{0D108BD9-81ED-4DB2-BD59-A6C34878D82A}">
                    <a16:rowId xmlns:a16="http://schemas.microsoft.com/office/drawing/2014/main" val="705216459"/>
                  </a:ext>
                </a:extLst>
              </a:tr>
              <a:tr h="1234851">
                <a:tc>
                  <a:txBody>
                    <a:bodyPr/>
                    <a:lstStyle/>
                    <a:p>
                      <a:r>
                        <a:rPr lang="en-GB" dirty="0">
                          <a:latin typeface="Arial" panose="020B0604020202020204" pitchFamily="34" charset="0"/>
                          <a:cs typeface="Arial" panose="020B0604020202020204" pitchFamily="34" charset="0"/>
                        </a:rPr>
                        <a:t>High </a:t>
                      </a:r>
                    </a:p>
                  </a:txBody>
                  <a:tcPr/>
                </a:tc>
                <a:tc>
                  <a:txBody>
                    <a:bodyPr/>
                    <a:lstStyle/>
                    <a:p>
                      <a:r>
                        <a:rPr lang="en-GB" dirty="0">
                          <a:latin typeface="Arial" panose="020B0604020202020204" pitchFamily="34" charset="0"/>
                          <a:cs typeface="Arial" panose="020B0604020202020204" pitchFamily="34" charset="0"/>
                        </a:rPr>
                        <a:t>Students (Drivers/ External)</a:t>
                      </a:r>
                    </a:p>
                  </a:txBody>
                  <a:tcPr/>
                </a:tc>
                <a:tc>
                  <a:txBody>
                    <a:bodyPr/>
                    <a:lstStyle/>
                    <a:p>
                      <a:r>
                        <a:rPr lang="en-GB" dirty="0">
                          <a:latin typeface="Arial" panose="020B0604020202020204" pitchFamily="34" charset="0"/>
                          <a:cs typeface="Arial" panose="020B0604020202020204" pitchFamily="34" charset="0"/>
                        </a:rPr>
                        <a:t>Engaging,</a:t>
                      </a:r>
                      <a:r>
                        <a:rPr lang="en-GB" baseline="0" dirty="0">
                          <a:latin typeface="Arial" panose="020B0604020202020204" pitchFamily="34" charset="0"/>
                          <a:cs typeface="Arial" panose="020B0604020202020204" pitchFamily="34" charset="0"/>
                        </a:rPr>
                        <a:t> participating and contributing to weekly classes and working towards completion of the modules by submitting assessments</a:t>
                      </a:r>
                      <a:endParaRPr lang="en-GB" dirty="0">
                        <a:latin typeface="Arial" panose="020B0604020202020204" pitchFamily="34" charset="0"/>
                        <a:cs typeface="Arial" panose="020B0604020202020204" pitchFamily="34" charset="0"/>
                      </a:endParaRPr>
                    </a:p>
                  </a:txBody>
                  <a:tcPr/>
                </a:tc>
                <a:tc>
                  <a:txBody>
                    <a:bodyPr/>
                    <a:lstStyle/>
                    <a:p>
                      <a:r>
                        <a:rPr lang="en-GB" dirty="0">
                          <a:latin typeface="Arial" panose="020B0604020202020204" pitchFamily="34" charset="0"/>
                          <a:cs typeface="Arial" panose="020B0604020202020204" pitchFamily="34" charset="0"/>
                        </a:rPr>
                        <a:t>Provide support, resources and encouragement to complete the course/ modules</a:t>
                      </a:r>
                    </a:p>
                  </a:txBody>
                  <a:tcPr/>
                </a:tc>
                <a:extLst>
                  <a:ext uri="{0D108BD9-81ED-4DB2-BD59-A6C34878D82A}">
                    <a16:rowId xmlns:a16="http://schemas.microsoft.com/office/drawing/2014/main" val="3263018189"/>
                  </a:ext>
                </a:extLst>
              </a:tr>
            </a:tbl>
          </a:graphicData>
        </a:graphic>
      </p:graphicFrame>
      <p:sp>
        <p:nvSpPr>
          <p:cNvPr id="2" name="Rectangle 1"/>
          <p:cNvSpPr/>
          <p:nvPr/>
        </p:nvSpPr>
        <p:spPr>
          <a:xfrm>
            <a:off x="6096000" y="588091"/>
            <a:ext cx="5425710" cy="923330"/>
          </a:xfrm>
          <a:prstGeom prst="rect">
            <a:avLst/>
          </a:prstGeom>
        </p:spPr>
        <p:txBody>
          <a:bodyPr wrap="square">
            <a:spAutoFit/>
          </a:bodyPr>
          <a:lstStyle/>
          <a:p>
            <a:r>
              <a:rPr lang="en-GB" dirty="0"/>
              <a:t>How are they involved in the project, what are they offering, then identify what action do we need to take in order to keep them involved/ informed</a:t>
            </a:r>
          </a:p>
        </p:txBody>
      </p:sp>
      <p:sp>
        <p:nvSpPr>
          <p:cNvPr id="3" name="Rectangle 2"/>
          <p:cNvSpPr/>
          <p:nvPr/>
        </p:nvSpPr>
        <p:spPr>
          <a:xfrm>
            <a:off x="740628" y="611270"/>
            <a:ext cx="4578718" cy="646331"/>
          </a:xfrm>
          <a:prstGeom prst="rect">
            <a:avLst/>
          </a:prstGeom>
        </p:spPr>
        <p:txBody>
          <a:bodyPr wrap="square">
            <a:spAutoFit/>
          </a:bodyPr>
          <a:lstStyle/>
          <a:p>
            <a:r>
              <a:rPr lang="en-GB" dirty="0"/>
              <a:t>Assess each stakeholder's importance and their relative power/influence</a:t>
            </a:r>
          </a:p>
        </p:txBody>
      </p:sp>
    </p:spTree>
    <p:extLst>
      <p:ext uri="{BB962C8B-B14F-4D97-AF65-F5344CB8AC3E}">
        <p14:creationId xmlns:p14="http://schemas.microsoft.com/office/powerpoint/2010/main" val="139285037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16387" name="Object 3"/>
          <p:cNvGraphicFramePr>
            <a:graphicFrameLocks noChangeAspect="1"/>
          </p:cNvGraphicFramePr>
          <p:nvPr>
            <p:extLst>
              <p:ext uri="{D42A27DB-BD31-4B8C-83A1-F6EECF244321}">
                <p14:modId xmlns:p14="http://schemas.microsoft.com/office/powerpoint/2010/main" val="817382219"/>
              </p:ext>
            </p:extLst>
          </p:nvPr>
        </p:nvGraphicFramePr>
        <p:xfrm>
          <a:off x="879699" y="1382590"/>
          <a:ext cx="10605945" cy="5590634"/>
        </p:xfrm>
        <a:graphic>
          <a:graphicData uri="http://schemas.openxmlformats.org/presentationml/2006/ole">
            <mc:AlternateContent xmlns:mc="http://schemas.openxmlformats.org/markup-compatibility/2006">
              <mc:Choice xmlns:v="urn:schemas-microsoft-com:vml" Requires="v">
                <p:oleObj spid="_x0000_s1027" name="Document" r:id="rId4" imgW="6837730" imgH="3523421" progId="Word.Document.8">
                  <p:embed/>
                </p:oleObj>
              </mc:Choice>
              <mc:Fallback>
                <p:oleObj name="Document" r:id="rId4" imgW="6837730" imgH="3523421" progId="Word.Document.8">
                  <p:embed/>
                  <p:pic>
                    <p:nvPicPr>
                      <p:cNvPr id="16387" name="Object 3"/>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879699" y="1382590"/>
                        <a:ext cx="10605945" cy="5590634"/>
                      </a:xfrm>
                      <a:prstGeom prst="rect">
                        <a:avLst/>
                      </a:prstGeom>
                      <a:noFill/>
                      <a:ln>
                        <a:noFill/>
                      </a:ln>
                      <a:effectLst/>
                    </p:spPr>
                  </p:pic>
                </p:oleObj>
              </mc:Fallback>
            </mc:AlternateContent>
          </a:graphicData>
        </a:graphic>
      </p:graphicFrame>
      <p:pic>
        <p:nvPicPr>
          <p:cNvPr id="2" name="Picture 1">
            <a:extLst>
              <a:ext uri="{FF2B5EF4-FFF2-40B4-BE49-F238E27FC236}">
                <a16:creationId xmlns:a16="http://schemas.microsoft.com/office/drawing/2014/main" id="{05FC06E6-2C06-4EC9-9DBD-42FE45583251}"/>
              </a:ext>
            </a:extLst>
          </p:cNvPr>
          <p:cNvPicPr>
            <a:picLocks noChangeAspect="1"/>
          </p:cNvPicPr>
          <p:nvPr/>
        </p:nvPicPr>
        <p:blipFill>
          <a:blip r:embed="rId6"/>
          <a:stretch>
            <a:fillRect/>
          </a:stretch>
        </p:blipFill>
        <p:spPr>
          <a:xfrm>
            <a:off x="814192" y="144995"/>
            <a:ext cx="10364098" cy="1237595"/>
          </a:xfrm>
          <a:prstGeom prst="rect">
            <a:avLst/>
          </a:prstGeom>
        </p:spPr>
      </p:pic>
    </p:spTree>
    <p:extLst>
      <p:ext uri="{BB962C8B-B14F-4D97-AF65-F5344CB8AC3E}">
        <p14:creationId xmlns:p14="http://schemas.microsoft.com/office/powerpoint/2010/main" val="2069074259"/>
      </p:ext>
    </p:extLst>
  </p:cSld>
  <p:clrMapOvr>
    <a:masterClrMapping/>
  </p:clrMapOvr>
  <p:transition spd="med">
    <p:fade thruBlk="1"/>
  </p:transition>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743AA782-23D1-4521-8CAD-47662984AA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sketch line">
            <a:extLst>
              <a:ext uri="{FF2B5EF4-FFF2-40B4-BE49-F238E27FC236}">
                <a16:creationId xmlns:a16="http://schemas.microsoft.com/office/drawing/2014/main" id="{71877DBC-BB60-40F0-AC93-2ACDBAAE60C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3278" y="2372868"/>
            <a:ext cx="3255095" cy="18288"/>
          </a:xfrm>
          <a:custGeom>
            <a:avLst/>
            <a:gdLst>
              <a:gd name="connsiteX0" fmla="*/ 0 w 3255095"/>
              <a:gd name="connsiteY0" fmla="*/ 0 h 18288"/>
              <a:gd name="connsiteX1" fmla="*/ 618468 w 3255095"/>
              <a:gd name="connsiteY1" fmla="*/ 0 h 18288"/>
              <a:gd name="connsiteX2" fmla="*/ 1269487 w 3255095"/>
              <a:gd name="connsiteY2" fmla="*/ 0 h 18288"/>
              <a:gd name="connsiteX3" fmla="*/ 1953057 w 3255095"/>
              <a:gd name="connsiteY3" fmla="*/ 0 h 18288"/>
              <a:gd name="connsiteX4" fmla="*/ 2636627 w 3255095"/>
              <a:gd name="connsiteY4" fmla="*/ 0 h 18288"/>
              <a:gd name="connsiteX5" fmla="*/ 3255095 w 3255095"/>
              <a:gd name="connsiteY5" fmla="*/ 0 h 18288"/>
              <a:gd name="connsiteX6" fmla="*/ 3255095 w 3255095"/>
              <a:gd name="connsiteY6" fmla="*/ 18288 h 18288"/>
              <a:gd name="connsiteX7" fmla="*/ 2538974 w 3255095"/>
              <a:gd name="connsiteY7" fmla="*/ 18288 h 18288"/>
              <a:gd name="connsiteX8" fmla="*/ 1822853 w 3255095"/>
              <a:gd name="connsiteY8" fmla="*/ 18288 h 18288"/>
              <a:gd name="connsiteX9" fmla="*/ 1171834 w 3255095"/>
              <a:gd name="connsiteY9" fmla="*/ 18288 h 18288"/>
              <a:gd name="connsiteX10" fmla="*/ 0 w 3255095"/>
              <a:gd name="connsiteY10" fmla="*/ 18288 h 18288"/>
              <a:gd name="connsiteX11" fmla="*/ 0 w 3255095"/>
              <a:gd name="connsiteY11"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255095" h="18288" fill="none" extrusionOk="0">
                <a:moveTo>
                  <a:pt x="0" y="0"/>
                </a:moveTo>
                <a:cubicBezTo>
                  <a:pt x="240201" y="-22123"/>
                  <a:pt x="462021" y="-19623"/>
                  <a:pt x="618468" y="0"/>
                </a:cubicBezTo>
                <a:cubicBezTo>
                  <a:pt x="774915" y="19623"/>
                  <a:pt x="974734" y="2035"/>
                  <a:pt x="1269487" y="0"/>
                </a:cubicBezTo>
                <a:cubicBezTo>
                  <a:pt x="1564240" y="-2035"/>
                  <a:pt x="1733579" y="10639"/>
                  <a:pt x="1953057" y="0"/>
                </a:cubicBezTo>
                <a:cubicBezTo>
                  <a:pt x="2172535" y="-10639"/>
                  <a:pt x="2453962" y="14018"/>
                  <a:pt x="2636627" y="0"/>
                </a:cubicBezTo>
                <a:cubicBezTo>
                  <a:pt x="2819292" y="-14018"/>
                  <a:pt x="3121375" y="5399"/>
                  <a:pt x="3255095" y="0"/>
                </a:cubicBezTo>
                <a:cubicBezTo>
                  <a:pt x="3254386" y="8157"/>
                  <a:pt x="3254682" y="12125"/>
                  <a:pt x="3255095" y="18288"/>
                </a:cubicBezTo>
                <a:cubicBezTo>
                  <a:pt x="3088545" y="23203"/>
                  <a:pt x="2687475" y="7419"/>
                  <a:pt x="2538974" y="18288"/>
                </a:cubicBezTo>
                <a:cubicBezTo>
                  <a:pt x="2390473" y="29157"/>
                  <a:pt x="2137381" y="-8959"/>
                  <a:pt x="1822853" y="18288"/>
                </a:cubicBezTo>
                <a:cubicBezTo>
                  <a:pt x="1508325" y="45535"/>
                  <a:pt x="1466437" y="20385"/>
                  <a:pt x="1171834" y="18288"/>
                </a:cubicBezTo>
                <a:cubicBezTo>
                  <a:pt x="877231" y="16191"/>
                  <a:pt x="561097" y="37643"/>
                  <a:pt x="0" y="18288"/>
                </a:cubicBezTo>
                <a:cubicBezTo>
                  <a:pt x="-46" y="12483"/>
                  <a:pt x="-203" y="6491"/>
                  <a:pt x="0" y="0"/>
                </a:cubicBezTo>
                <a:close/>
              </a:path>
              <a:path w="3255095" h="18288" stroke="0" extrusionOk="0">
                <a:moveTo>
                  <a:pt x="0" y="0"/>
                </a:moveTo>
                <a:cubicBezTo>
                  <a:pt x="291965" y="19429"/>
                  <a:pt x="363155" y="8568"/>
                  <a:pt x="618468" y="0"/>
                </a:cubicBezTo>
                <a:cubicBezTo>
                  <a:pt x="873781" y="-8568"/>
                  <a:pt x="904459" y="-19505"/>
                  <a:pt x="1171834" y="0"/>
                </a:cubicBezTo>
                <a:cubicBezTo>
                  <a:pt x="1439209" y="19505"/>
                  <a:pt x="1744369" y="9790"/>
                  <a:pt x="1887955" y="0"/>
                </a:cubicBezTo>
                <a:cubicBezTo>
                  <a:pt x="2031541" y="-9790"/>
                  <a:pt x="2346378" y="21240"/>
                  <a:pt x="2506423" y="0"/>
                </a:cubicBezTo>
                <a:cubicBezTo>
                  <a:pt x="2666468" y="-21240"/>
                  <a:pt x="2990257" y="30414"/>
                  <a:pt x="3255095" y="0"/>
                </a:cubicBezTo>
                <a:cubicBezTo>
                  <a:pt x="3254831" y="4493"/>
                  <a:pt x="3255479" y="9472"/>
                  <a:pt x="3255095" y="18288"/>
                </a:cubicBezTo>
                <a:cubicBezTo>
                  <a:pt x="3120743" y="16690"/>
                  <a:pt x="2759628" y="42462"/>
                  <a:pt x="2604076" y="18288"/>
                </a:cubicBezTo>
                <a:cubicBezTo>
                  <a:pt x="2448524" y="-5886"/>
                  <a:pt x="2184336" y="19599"/>
                  <a:pt x="1887955" y="18288"/>
                </a:cubicBezTo>
                <a:cubicBezTo>
                  <a:pt x="1591574" y="16977"/>
                  <a:pt x="1548845" y="6870"/>
                  <a:pt x="1334589" y="18288"/>
                </a:cubicBezTo>
                <a:cubicBezTo>
                  <a:pt x="1120333" y="29706"/>
                  <a:pt x="996014" y="9662"/>
                  <a:pt x="683570" y="18288"/>
                </a:cubicBezTo>
                <a:cubicBezTo>
                  <a:pt x="371126" y="26914"/>
                  <a:pt x="198687" y="16167"/>
                  <a:pt x="0" y="18288"/>
                </a:cubicBezTo>
                <a:cubicBezTo>
                  <a:pt x="843" y="9577"/>
                  <a:pt x="371" y="6900"/>
                  <a:pt x="0" y="0"/>
                </a:cubicBezTo>
                <a:close/>
              </a:path>
            </a:pathLst>
          </a:custGeom>
          <a:solidFill>
            <a:schemeClr val="accent2"/>
          </a:solidFill>
          <a:ln w="38100"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extBox 1"/>
          <p:cNvSpPr txBox="1"/>
          <p:nvPr/>
        </p:nvSpPr>
        <p:spPr>
          <a:xfrm>
            <a:off x="630936" y="2660904"/>
            <a:ext cx="4818888" cy="3547872"/>
          </a:xfrm>
          <a:prstGeom prst="rect">
            <a:avLst/>
          </a:prstGeom>
        </p:spPr>
        <p:txBody>
          <a:bodyPr vert="horz" lIns="91440" tIns="45720" rIns="91440" bIns="45720" rtlCol="0" anchor="t">
            <a:normAutofit/>
          </a:bodyPr>
          <a:lstStyle/>
          <a:p>
            <a:pPr indent="-228600">
              <a:lnSpc>
                <a:spcPct val="90000"/>
              </a:lnSpc>
              <a:spcAft>
                <a:spcPts val="600"/>
              </a:spcAft>
              <a:buFont typeface="Arial" panose="020B0604020202020204" pitchFamily="34" charset="0"/>
              <a:buChar char="•"/>
            </a:pPr>
            <a:r>
              <a:rPr lang="en-US" sz="2000" dirty="0">
                <a:latin typeface="Arial" panose="020B0604020202020204" pitchFamily="34" charset="0"/>
                <a:cs typeface="Arial" panose="020B0604020202020204" pitchFamily="34" charset="0"/>
              </a:rPr>
              <a:t>Is deliverable orientated Hierarchical structure that shows break down of the work that needs to be ‘executed’ by the team to achieve the project objectives and produce the deliverables.</a:t>
            </a:r>
          </a:p>
          <a:p>
            <a:pPr indent="-228600">
              <a:lnSpc>
                <a:spcPct val="90000"/>
              </a:lnSpc>
              <a:spcAft>
                <a:spcPts val="600"/>
              </a:spcAft>
              <a:buFont typeface="Arial" panose="020B0604020202020204" pitchFamily="34" charset="0"/>
              <a:buChar char="•"/>
            </a:pPr>
            <a:endParaRPr lang="en-US" sz="2000" dirty="0">
              <a:latin typeface="Arial" panose="020B0604020202020204" pitchFamily="34" charset="0"/>
              <a:cs typeface="Arial" panose="020B0604020202020204" pitchFamily="34" charset="0"/>
            </a:endParaRPr>
          </a:p>
          <a:p>
            <a:pPr indent="-228600">
              <a:lnSpc>
                <a:spcPct val="90000"/>
              </a:lnSpc>
              <a:spcAft>
                <a:spcPts val="600"/>
              </a:spcAft>
              <a:buFont typeface="Arial" panose="020B0604020202020204" pitchFamily="34" charset="0"/>
              <a:buChar char="•"/>
            </a:pPr>
            <a:r>
              <a:rPr lang="en-US" sz="2000" dirty="0">
                <a:latin typeface="Arial" panose="020B0604020202020204" pitchFamily="34" charset="0"/>
                <a:cs typeface="Arial" panose="020B0604020202020204" pitchFamily="34" charset="0"/>
              </a:rPr>
              <a:t>An organising tool by defining the Scope and identifying the KEY DELIVERABLES and noting tasks that need to be done to achieve them :</a:t>
            </a:r>
          </a:p>
        </p:txBody>
      </p:sp>
      <p:pic>
        <p:nvPicPr>
          <p:cNvPr id="4" name="Picture 3"/>
          <p:cNvPicPr>
            <a:picLocks noChangeAspect="1"/>
          </p:cNvPicPr>
          <p:nvPr/>
        </p:nvPicPr>
        <p:blipFill>
          <a:blip r:embed="rId2"/>
          <a:stretch>
            <a:fillRect/>
          </a:stretch>
        </p:blipFill>
        <p:spPr>
          <a:xfrm>
            <a:off x="6099048" y="1463772"/>
            <a:ext cx="5458968" cy="3930456"/>
          </a:xfrm>
          <a:prstGeom prst="rect">
            <a:avLst/>
          </a:prstGeom>
        </p:spPr>
      </p:pic>
      <p:sp>
        <p:nvSpPr>
          <p:cNvPr id="3" name="Rectangle 2">
            <a:extLst>
              <a:ext uri="{FF2B5EF4-FFF2-40B4-BE49-F238E27FC236}">
                <a16:creationId xmlns:a16="http://schemas.microsoft.com/office/drawing/2014/main" id="{346E3A2F-902B-4AFB-921B-587C97BA7701}"/>
              </a:ext>
            </a:extLst>
          </p:cNvPr>
          <p:cNvSpPr/>
          <p:nvPr/>
        </p:nvSpPr>
        <p:spPr>
          <a:xfrm>
            <a:off x="861134" y="861134"/>
            <a:ext cx="3870664" cy="843379"/>
          </a:xfrm>
          <a:prstGeom prst="rect">
            <a:avLst/>
          </a:prstGeom>
        </p:spPr>
        <p:style>
          <a:lnRef idx="2">
            <a:schemeClr val="accent6"/>
          </a:lnRef>
          <a:fillRef idx="1">
            <a:schemeClr val="lt1"/>
          </a:fillRef>
          <a:effectRef idx="0">
            <a:schemeClr val="accent6"/>
          </a:effectRef>
          <a:fontRef idx="minor">
            <a:schemeClr val="dk1"/>
          </a:fontRef>
        </p:style>
        <p:txBody>
          <a:bodyPr rtlCol="0" anchor="ctr"/>
          <a:lstStyle/>
          <a:p>
            <a:pPr algn="ctr"/>
            <a:r>
              <a:rPr lang="en-US" sz="1800" b="1">
                <a:latin typeface="Arial" panose="020B0604020202020204" pitchFamily="34" charset="0"/>
                <a:cs typeface="Arial" panose="020B0604020202020204" pitchFamily="34" charset="0"/>
              </a:rPr>
              <a:t>Work Break Down Structure</a:t>
            </a:r>
            <a:endParaRPr lang="en-GB"/>
          </a:p>
        </p:txBody>
      </p:sp>
    </p:spTree>
    <p:extLst>
      <p:ext uri="{BB962C8B-B14F-4D97-AF65-F5344CB8AC3E}">
        <p14:creationId xmlns:p14="http://schemas.microsoft.com/office/powerpoint/2010/main" val="18053280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35" name="Rectangle 134">
            <a:extLst>
              <a:ext uri="{FF2B5EF4-FFF2-40B4-BE49-F238E27FC236}">
                <a16:creationId xmlns:a16="http://schemas.microsoft.com/office/drawing/2014/main" id="{A8908DB7-C3A6-4FCB-9820-CEE02B398C4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0722" name="Rectangle 2"/>
          <p:cNvSpPr>
            <a:spLocks noGrp="1" noChangeArrowheads="1"/>
          </p:cNvSpPr>
          <p:nvPr>
            <p:ph type="title"/>
          </p:nvPr>
        </p:nvSpPr>
        <p:spPr>
          <a:xfrm>
            <a:off x="630936" y="640823"/>
            <a:ext cx="3419856" cy="5583148"/>
          </a:xfrm>
        </p:spPr>
        <p:txBody>
          <a:bodyPr anchor="ctr">
            <a:normAutofit/>
          </a:bodyPr>
          <a:lstStyle/>
          <a:p>
            <a:r>
              <a:rPr lang="en-GB" altLang="en-US" sz="4600">
                <a:latin typeface="Arial" panose="020B0604020202020204" pitchFamily="34" charset="0"/>
              </a:rPr>
              <a:t>Breaking the Puzzle down into Manageable Pieces </a:t>
            </a:r>
          </a:p>
        </p:txBody>
      </p:sp>
      <p:sp>
        <p:nvSpPr>
          <p:cNvPr id="137" name="sketch line">
            <a:extLst>
              <a:ext uri="{FF2B5EF4-FFF2-40B4-BE49-F238E27FC236}">
                <a16:creationId xmlns:a16="http://schemas.microsoft.com/office/drawing/2014/main" id="{535742DD-1B16-4E9D-B715-0D74B4574A6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4267200" y="630936"/>
            <a:ext cx="18288" cy="5590381"/>
          </a:xfrm>
          <a:custGeom>
            <a:avLst/>
            <a:gdLst>
              <a:gd name="connsiteX0" fmla="*/ 0 w 18288"/>
              <a:gd name="connsiteY0" fmla="*/ 0 h 5590381"/>
              <a:gd name="connsiteX1" fmla="*/ 18288 w 18288"/>
              <a:gd name="connsiteY1" fmla="*/ 0 h 5590381"/>
              <a:gd name="connsiteX2" fmla="*/ 18288 w 18288"/>
              <a:gd name="connsiteY2" fmla="*/ 754701 h 5590381"/>
              <a:gd name="connsiteX3" fmla="*/ 18288 w 18288"/>
              <a:gd name="connsiteY3" fmla="*/ 1565307 h 5590381"/>
              <a:gd name="connsiteX4" fmla="*/ 18288 w 18288"/>
              <a:gd name="connsiteY4" fmla="*/ 2152297 h 5590381"/>
              <a:gd name="connsiteX5" fmla="*/ 18288 w 18288"/>
              <a:gd name="connsiteY5" fmla="*/ 2906998 h 5590381"/>
              <a:gd name="connsiteX6" fmla="*/ 18288 w 18288"/>
              <a:gd name="connsiteY6" fmla="*/ 3549892 h 5590381"/>
              <a:gd name="connsiteX7" fmla="*/ 18288 w 18288"/>
              <a:gd name="connsiteY7" fmla="*/ 4080978 h 5590381"/>
              <a:gd name="connsiteX8" fmla="*/ 18288 w 18288"/>
              <a:gd name="connsiteY8" fmla="*/ 4835680 h 5590381"/>
              <a:gd name="connsiteX9" fmla="*/ 18288 w 18288"/>
              <a:gd name="connsiteY9" fmla="*/ 5590381 h 5590381"/>
              <a:gd name="connsiteX10" fmla="*/ 0 w 18288"/>
              <a:gd name="connsiteY10" fmla="*/ 5590381 h 5590381"/>
              <a:gd name="connsiteX11" fmla="*/ 0 w 18288"/>
              <a:gd name="connsiteY11" fmla="*/ 4835680 h 5590381"/>
              <a:gd name="connsiteX12" fmla="*/ 0 w 18288"/>
              <a:gd name="connsiteY12" fmla="*/ 4304593 h 5590381"/>
              <a:gd name="connsiteX13" fmla="*/ 0 w 18288"/>
              <a:gd name="connsiteY13" fmla="*/ 3773507 h 5590381"/>
              <a:gd name="connsiteX14" fmla="*/ 0 w 18288"/>
              <a:gd name="connsiteY14" fmla="*/ 3186517 h 5590381"/>
              <a:gd name="connsiteX15" fmla="*/ 0 w 18288"/>
              <a:gd name="connsiteY15" fmla="*/ 2487720 h 5590381"/>
              <a:gd name="connsiteX16" fmla="*/ 0 w 18288"/>
              <a:gd name="connsiteY16" fmla="*/ 1956633 h 5590381"/>
              <a:gd name="connsiteX17" fmla="*/ 0 w 18288"/>
              <a:gd name="connsiteY17" fmla="*/ 1425547 h 5590381"/>
              <a:gd name="connsiteX18" fmla="*/ 0 w 18288"/>
              <a:gd name="connsiteY18" fmla="*/ 614942 h 5590381"/>
              <a:gd name="connsiteX19" fmla="*/ 0 w 18288"/>
              <a:gd name="connsiteY19" fmla="*/ 0 h 559038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18288" h="5590381" fill="none" extrusionOk="0">
                <a:moveTo>
                  <a:pt x="0" y="0"/>
                </a:moveTo>
                <a:cubicBezTo>
                  <a:pt x="7726" y="-435"/>
                  <a:pt x="14198" y="437"/>
                  <a:pt x="18288" y="0"/>
                </a:cubicBezTo>
                <a:cubicBezTo>
                  <a:pt x="-5226" y="225076"/>
                  <a:pt x="46275" y="562283"/>
                  <a:pt x="18288" y="754701"/>
                </a:cubicBezTo>
                <a:cubicBezTo>
                  <a:pt x="-9699" y="947119"/>
                  <a:pt x="30081" y="1239251"/>
                  <a:pt x="18288" y="1565307"/>
                </a:cubicBezTo>
                <a:cubicBezTo>
                  <a:pt x="6495" y="1891363"/>
                  <a:pt x="7160" y="1999140"/>
                  <a:pt x="18288" y="2152297"/>
                </a:cubicBezTo>
                <a:cubicBezTo>
                  <a:pt x="29417" y="2305454"/>
                  <a:pt x="28705" y="2598333"/>
                  <a:pt x="18288" y="2906998"/>
                </a:cubicBezTo>
                <a:cubicBezTo>
                  <a:pt x="7871" y="3215663"/>
                  <a:pt x="35263" y="3327412"/>
                  <a:pt x="18288" y="3549892"/>
                </a:cubicBezTo>
                <a:cubicBezTo>
                  <a:pt x="1313" y="3772372"/>
                  <a:pt x="38561" y="3843836"/>
                  <a:pt x="18288" y="4080978"/>
                </a:cubicBezTo>
                <a:cubicBezTo>
                  <a:pt x="-1985" y="4318120"/>
                  <a:pt x="-3806" y="4511166"/>
                  <a:pt x="18288" y="4835680"/>
                </a:cubicBezTo>
                <a:cubicBezTo>
                  <a:pt x="40382" y="5160194"/>
                  <a:pt x="-13070" y="5401748"/>
                  <a:pt x="18288" y="5590381"/>
                </a:cubicBezTo>
                <a:cubicBezTo>
                  <a:pt x="12010" y="5589863"/>
                  <a:pt x="6799" y="5589982"/>
                  <a:pt x="0" y="5590381"/>
                </a:cubicBezTo>
                <a:cubicBezTo>
                  <a:pt x="-6480" y="5250523"/>
                  <a:pt x="-32148" y="5052531"/>
                  <a:pt x="0" y="4835680"/>
                </a:cubicBezTo>
                <a:cubicBezTo>
                  <a:pt x="32148" y="4618829"/>
                  <a:pt x="5352" y="4496374"/>
                  <a:pt x="0" y="4304593"/>
                </a:cubicBezTo>
                <a:cubicBezTo>
                  <a:pt x="-5352" y="4112812"/>
                  <a:pt x="9645" y="3919423"/>
                  <a:pt x="0" y="3773507"/>
                </a:cubicBezTo>
                <a:cubicBezTo>
                  <a:pt x="-9645" y="3627591"/>
                  <a:pt x="-10654" y="3330687"/>
                  <a:pt x="0" y="3186517"/>
                </a:cubicBezTo>
                <a:cubicBezTo>
                  <a:pt x="10654" y="3042347"/>
                  <a:pt x="18181" y="2635923"/>
                  <a:pt x="0" y="2487720"/>
                </a:cubicBezTo>
                <a:cubicBezTo>
                  <a:pt x="-18181" y="2339517"/>
                  <a:pt x="-7947" y="2113537"/>
                  <a:pt x="0" y="1956633"/>
                </a:cubicBezTo>
                <a:cubicBezTo>
                  <a:pt x="7947" y="1799729"/>
                  <a:pt x="-15145" y="1657735"/>
                  <a:pt x="0" y="1425547"/>
                </a:cubicBezTo>
                <a:cubicBezTo>
                  <a:pt x="15145" y="1193359"/>
                  <a:pt x="-23832" y="948054"/>
                  <a:pt x="0" y="614942"/>
                </a:cubicBezTo>
                <a:cubicBezTo>
                  <a:pt x="23832" y="281831"/>
                  <a:pt x="2816" y="129878"/>
                  <a:pt x="0" y="0"/>
                </a:cubicBezTo>
                <a:close/>
              </a:path>
              <a:path w="18288" h="5590381" stroke="0" extrusionOk="0">
                <a:moveTo>
                  <a:pt x="0" y="0"/>
                </a:moveTo>
                <a:cubicBezTo>
                  <a:pt x="5871" y="848"/>
                  <a:pt x="11713" y="-200"/>
                  <a:pt x="18288" y="0"/>
                </a:cubicBezTo>
                <a:cubicBezTo>
                  <a:pt x="41141" y="165299"/>
                  <a:pt x="3613" y="427555"/>
                  <a:pt x="18288" y="698798"/>
                </a:cubicBezTo>
                <a:cubicBezTo>
                  <a:pt x="32963" y="970041"/>
                  <a:pt x="19680" y="1226199"/>
                  <a:pt x="18288" y="1397595"/>
                </a:cubicBezTo>
                <a:cubicBezTo>
                  <a:pt x="16896" y="1568991"/>
                  <a:pt x="38798" y="1794517"/>
                  <a:pt x="18288" y="2152297"/>
                </a:cubicBezTo>
                <a:cubicBezTo>
                  <a:pt x="-2222" y="2510077"/>
                  <a:pt x="40846" y="2594424"/>
                  <a:pt x="18288" y="2739287"/>
                </a:cubicBezTo>
                <a:cubicBezTo>
                  <a:pt x="-4270" y="2884150"/>
                  <a:pt x="27117" y="3129706"/>
                  <a:pt x="18288" y="3493988"/>
                </a:cubicBezTo>
                <a:cubicBezTo>
                  <a:pt x="9459" y="3858270"/>
                  <a:pt x="54201" y="4041447"/>
                  <a:pt x="18288" y="4304593"/>
                </a:cubicBezTo>
                <a:cubicBezTo>
                  <a:pt x="-17625" y="4567740"/>
                  <a:pt x="49627" y="5149125"/>
                  <a:pt x="18288" y="5590381"/>
                </a:cubicBezTo>
                <a:cubicBezTo>
                  <a:pt x="10860" y="5590744"/>
                  <a:pt x="7568" y="5590157"/>
                  <a:pt x="0" y="5590381"/>
                </a:cubicBezTo>
                <a:cubicBezTo>
                  <a:pt x="36767" y="5266821"/>
                  <a:pt x="-16223" y="5116146"/>
                  <a:pt x="0" y="4835680"/>
                </a:cubicBezTo>
                <a:cubicBezTo>
                  <a:pt x="16223" y="4555214"/>
                  <a:pt x="-16316" y="4356490"/>
                  <a:pt x="0" y="4136882"/>
                </a:cubicBezTo>
                <a:cubicBezTo>
                  <a:pt x="16316" y="3917274"/>
                  <a:pt x="8005" y="3773465"/>
                  <a:pt x="0" y="3549892"/>
                </a:cubicBezTo>
                <a:cubicBezTo>
                  <a:pt x="-8005" y="3326319"/>
                  <a:pt x="27623" y="3052456"/>
                  <a:pt x="0" y="2851094"/>
                </a:cubicBezTo>
                <a:cubicBezTo>
                  <a:pt x="-27623" y="2649732"/>
                  <a:pt x="5614" y="2455815"/>
                  <a:pt x="0" y="2264104"/>
                </a:cubicBezTo>
                <a:cubicBezTo>
                  <a:pt x="-5614" y="2072393"/>
                  <a:pt x="22598" y="1990723"/>
                  <a:pt x="0" y="1733018"/>
                </a:cubicBezTo>
                <a:cubicBezTo>
                  <a:pt x="-22598" y="1475313"/>
                  <a:pt x="-6965" y="1369123"/>
                  <a:pt x="0" y="1090124"/>
                </a:cubicBezTo>
                <a:cubicBezTo>
                  <a:pt x="6965" y="811125"/>
                  <a:pt x="-19273" y="507044"/>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3114097614">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6322" name="Picture 2" descr="Image result for managing project"/>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4654296" y="746204"/>
            <a:ext cx="6894576" cy="3683095"/>
          </a:xfrm>
          <a:prstGeom prst="rect">
            <a:avLst/>
          </a:prstGeom>
          <a:noFill/>
          <a:extLst>
            <a:ext uri="{909E8E84-426E-40DD-AFC4-6F175D3DCCD1}">
              <a14:hiddenFill xmlns:a14="http://schemas.microsoft.com/office/drawing/2010/main">
                <a:solidFill>
                  <a:srgbClr val="FFFFFF"/>
                </a:solidFill>
              </a14:hiddenFill>
            </a:ext>
          </a:extLst>
        </p:spPr>
      </p:pic>
      <p:sp>
        <p:nvSpPr>
          <p:cNvPr id="30723" name="Rectangle 3"/>
          <p:cNvSpPr>
            <a:spLocks noGrp="1" noChangeArrowheads="1"/>
          </p:cNvSpPr>
          <p:nvPr>
            <p:ph idx="1"/>
          </p:nvPr>
        </p:nvSpPr>
        <p:spPr>
          <a:xfrm>
            <a:off x="4654296" y="4798577"/>
            <a:ext cx="6894576" cy="1428487"/>
          </a:xfrm>
        </p:spPr>
        <p:txBody>
          <a:bodyPr anchor="t">
            <a:normAutofit/>
          </a:bodyPr>
          <a:lstStyle/>
          <a:p>
            <a:pPr>
              <a:lnSpc>
                <a:spcPct val="90000"/>
              </a:lnSpc>
            </a:pPr>
            <a:endParaRPr lang="en-GB" altLang="en-US" sz="1900">
              <a:latin typeface="Arial" panose="020B0604020202020204" pitchFamily="34" charset="0"/>
            </a:endParaRPr>
          </a:p>
          <a:p>
            <a:pPr>
              <a:lnSpc>
                <a:spcPct val="90000"/>
              </a:lnSpc>
            </a:pPr>
            <a:r>
              <a:rPr lang="en-GB" altLang="en-US" sz="1900">
                <a:latin typeface="Arial" panose="020B0604020202020204" pitchFamily="34" charset="0"/>
              </a:rPr>
              <a:t>Called a ‘work breakdown’ structure</a:t>
            </a:r>
          </a:p>
          <a:p>
            <a:pPr>
              <a:lnSpc>
                <a:spcPct val="90000"/>
              </a:lnSpc>
            </a:pPr>
            <a:endParaRPr lang="en-GB" altLang="en-US" sz="1900">
              <a:latin typeface="Arial" panose="020B0604020202020204" pitchFamily="34" charset="0"/>
            </a:endParaRPr>
          </a:p>
          <a:p>
            <a:pPr>
              <a:lnSpc>
                <a:spcPct val="90000"/>
              </a:lnSpc>
            </a:pPr>
            <a:r>
              <a:rPr lang="en-GB" altLang="en-US" sz="1900">
                <a:latin typeface="Arial" panose="020B0604020202020204" pitchFamily="34" charset="0"/>
              </a:rPr>
              <a:t>There is a ‘bottom up approach’ and a ‘top down approach’</a:t>
            </a:r>
          </a:p>
        </p:txBody>
      </p:sp>
    </p:spTree>
    <p:extLst>
      <p:ext uri="{BB962C8B-B14F-4D97-AF65-F5344CB8AC3E}">
        <p14:creationId xmlns:p14="http://schemas.microsoft.com/office/powerpoint/2010/main" val="3184975020"/>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6" name="Diagram 5">
            <a:extLst>
              <a:ext uri="{FF2B5EF4-FFF2-40B4-BE49-F238E27FC236}">
                <a16:creationId xmlns:a16="http://schemas.microsoft.com/office/drawing/2014/main" id="{04F16E49-291B-4B67-A4A0-38C531690826}"/>
              </a:ext>
            </a:extLst>
          </p:cNvPr>
          <p:cNvGraphicFramePr/>
          <p:nvPr>
            <p:extLst>
              <p:ext uri="{D42A27DB-BD31-4B8C-83A1-F6EECF244321}">
                <p14:modId xmlns:p14="http://schemas.microsoft.com/office/powerpoint/2010/main" val="911405074"/>
              </p:ext>
            </p:extLst>
          </p:nvPr>
        </p:nvGraphicFramePr>
        <p:xfrm>
          <a:off x="2351583" y="514904"/>
          <a:ext cx="8053045" cy="6010439"/>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7" name="Rectangle: Rounded Corners 6">
            <a:extLst>
              <a:ext uri="{FF2B5EF4-FFF2-40B4-BE49-F238E27FC236}">
                <a16:creationId xmlns:a16="http://schemas.microsoft.com/office/drawing/2014/main" id="{D51A2049-B4F1-416C-B478-D0DC42BCE19F}"/>
              </a:ext>
            </a:extLst>
          </p:cNvPr>
          <p:cNvSpPr/>
          <p:nvPr/>
        </p:nvSpPr>
        <p:spPr>
          <a:xfrm>
            <a:off x="4511675" y="3141664"/>
            <a:ext cx="3600450" cy="935037"/>
          </a:xfrm>
          <a:prstGeom prst="roundRect">
            <a:avLst/>
          </a:prstGeom>
        </p:spPr>
        <p:style>
          <a:lnRef idx="2">
            <a:schemeClr val="accent6"/>
          </a:lnRef>
          <a:fillRef idx="1">
            <a:schemeClr val="lt1"/>
          </a:fillRef>
          <a:effectRef idx="0">
            <a:schemeClr val="accent6"/>
          </a:effectRef>
          <a:fontRef idx="minor">
            <a:schemeClr val="dk1"/>
          </a:fontRef>
        </p:style>
        <p:txBody>
          <a:bodyPr anchor="ctr"/>
          <a:lstStyle/>
          <a:p>
            <a:pPr algn="ctr">
              <a:defRPr/>
            </a:pPr>
            <a:r>
              <a:rPr lang="en-GB" dirty="0">
                <a:latin typeface="Arial" panose="020B0604020202020204" pitchFamily="34" charset="0"/>
                <a:cs typeface="Arial" panose="020B0604020202020204" pitchFamily="34" charset="0"/>
              </a:rPr>
              <a:t>Quad Chart: Helping Clients find jobs</a:t>
            </a:r>
          </a:p>
        </p:txBody>
      </p:sp>
      <p:cxnSp>
        <p:nvCxnSpPr>
          <p:cNvPr id="3" name="Straight Arrow Connector 2">
            <a:extLst>
              <a:ext uri="{FF2B5EF4-FFF2-40B4-BE49-F238E27FC236}">
                <a16:creationId xmlns:a16="http://schemas.microsoft.com/office/drawing/2014/main" id="{8BD63026-4063-43EF-A321-16B7ED3C99F6}"/>
              </a:ext>
            </a:extLst>
          </p:cNvPr>
          <p:cNvCxnSpPr>
            <a:cxnSpLocks/>
          </p:cNvCxnSpPr>
          <p:nvPr/>
        </p:nvCxnSpPr>
        <p:spPr>
          <a:xfrm>
            <a:off x="1118586" y="2618913"/>
            <a:ext cx="1020932" cy="1766656"/>
          </a:xfrm>
          <a:prstGeom prst="straightConnector1">
            <a:avLst/>
          </a:prstGeom>
          <a:ln>
            <a:tailEnd type="triangle"/>
          </a:ln>
        </p:spPr>
        <p:style>
          <a:lnRef idx="3">
            <a:schemeClr val="accent6"/>
          </a:lnRef>
          <a:fillRef idx="0">
            <a:schemeClr val="accent6"/>
          </a:fillRef>
          <a:effectRef idx="2">
            <a:schemeClr val="accent6"/>
          </a:effectRef>
          <a:fontRef idx="minor">
            <a:schemeClr val="tx1"/>
          </a:fontRef>
        </p:style>
      </p:cxnSp>
      <p:sp>
        <p:nvSpPr>
          <p:cNvPr id="8" name="Rectangle 7">
            <a:extLst>
              <a:ext uri="{FF2B5EF4-FFF2-40B4-BE49-F238E27FC236}">
                <a16:creationId xmlns:a16="http://schemas.microsoft.com/office/drawing/2014/main" id="{67B12915-9815-4568-8AB0-A9D431D37201}"/>
              </a:ext>
            </a:extLst>
          </p:cNvPr>
          <p:cNvSpPr/>
          <p:nvPr/>
        </p:nvSpPr>
        <p:spPr>
          <a:xfrm>
            <a:off x="292963" y="1091953"/>
            <a:ext cx="1632491" cy="1420428"/>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latin typeface="Arial" panose="020B0604020202020204" pitchFamily="34" charset="0"/>
                <a:cs typeface="Arial" panose="020B0604020202020204" pitchFamily="34" charset="0"/>
              </a:rPr>
              <a:t>Identifying the key deliverables</a:t>
            </a:r>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458" name="Rectangle 2"/>
          <p:cNvSpPr>
            <a:spLocks noGrp="1" noChangeArrowheads="1"/>
          </p:cNvSpPr>
          <p:nvPr>
            <p:ph type="title"/>
          </p:nvPr>
        </p:nvSpPr>
        <p:spPr/>
        <p:txBody>
          <a:bodyPr/>
          <a:lstStyle/>
          <a:p>
            <a:pPr algn="l"/>
            <a:r>
              <a:rPr lang="en-GB" altLang="en-US" dirty="0">
                <a:latin typeface="Arial" panose="020B0604020202020204" pitchFamily="34" charset="0"/>
              </a:rPr>
              <a:t>For a New Project</a:t>
            </a:r>
          </a:p>
        </p:txBody>
      </p:sp>
      <p:sp>
        <p:nvSpPr>
          <p:cNvPr id="2" name="AutoShape 2" descr="Image result for managing project"/>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sp>
        <p:nvSpPr>
          <p:cNvPr id="3" name="AutoShape 4" descr="Image result for managing project"/>
          <p:cNvSpPr>
            <a:spLocks noChangeAspect="1" noChangeArrowheads="1"/>
          </p:cNvSpPr>
          <p:nvPr/>
        </p:nvSpPr>
        <p:spPr bwMode="auto">
          <a:xfrm>
            <a:off x="307975" y="7937"/>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pic>
        <p:nvPicPr>
          <p:cNvPr id="62470" name="Picture 6" descr="Related image"/>
          <p:cNvPicPr>
            <a:picLocks noChangeAspect="1" noChangeArrowheads="1"/>
          </p:cNvPicPr>
          <p:nvPr/>
        </p:nvPicPr>
        <p:blipFill rotWithShape="1">
          <a:blip r:embed="rId3" cstate="print">
            <a:extLst>
              <a:ext uri="{28A0092B-C50C-407E-A947-70E740481C1C}">
                <a14:useLocalDpi xmlns:a14="http://schemas.microsoft.com/office/drawing/2010/main" val="0"/>
              </a:ext>
            </a:extLst>
          </a:blip>
          <a:srcRect t="-1" b="26769"/>
          <a:stretch/>
        </p:blipFill>
        <p:spPr bwMode="auto">
          <a:xfrm>
            <a:off x="8582523" y="781520"/>
            <a:ext cx="2967028" cy="1199680"/>
          </a:xfrm>
          <a:prstGeom prst="rect">
            <a:avLst/>
          </a:prstGeom>
          <a:noFill/>
          <a:extLst>
            <a:ext uri="{909E8E84-426E-40DD-AFC4-6F175D3DCCD1}">
              <a14:hiddenFill xmlns:a14="http://schemas.microsoft.com/office/drawing/2010/main">
                <a:solidFill>
                  <a:srgbClr val="FFFFFF"/>
                </a:solidFill>
              </a14:hiddenFill>
            </a:ext>
          </a:extLst>
        </p:spPr>
      </p:pic>
      <p:sp>
        <p:nvSpPr>
          <p:cNvPr id="4" name="Rectangle 3"/>
          <p:cNvSpPr/>
          <p:nvPr/>
        </p:nvSpPr>
        <p:spPr>
          <a:xfrm>
            <a:off x="460375" y="1752600"/>
            <a:ext cx="9939130" cy="3970318"/>
          </a:xfrm>
          <a:prstGeom prst="rect">
            <a:avLst/>
          </a:prstGeom>
        </p:spPr>
        <p:txBody>
          <a:bodyPr wrap="square">
            <a:spAutoFit/>
          </a:bodyPr>
          <a:lstStyle/>
          <a:p>
            <a:r>
              <a:rPr lang="en-GB" sz="2800" dirty="0">
                <a:latin typeface="Arial" panose="020B0604020202020204" pitchFamily="34" charset="0"/>
                <a:cs typeface="Arial" panose="020B0604020202020204" pitchFamily="34" charset="0"/>
              </a:rPr>
              <a:t>A hierarchical (top down planning methodology) :</a:t>
            </a:r>
          </a:p>
          <a:p>
            <a:endParaRPr lang="en-GB" sz="2800" dirty="0">
              <a:latin typeface="Arial" panose="020B0604020202020204" pitchFamily="34" charset="0"/>
              <a:cs typeface="Arial" panose="020B0604020202020204" pitchFamily="34" charset="0"/>
            </a:endParaRPr>
          </a:p>
          <a:p>
            <a:pPr marL="457200" indent="-457200">
              <a:buFont typeface="Arial" panose="020B0604020202020204" pitchFamily="34" charset="0"/>
              <a:buChar char="•"/>
            </a:pPr>
            <a:r>
              <a:rPr lang="en-GB" sz="2800" dirty="0">
                <a:latin typeface="Arial" panose="020B0604020202020204" pitchFamily="34" charset="0"/>
                <a:cs typeface="Arial" panose="020B0604020202020204" pitchFamily="34" charset="0"/>
              </a:rPr>
              <a:t>Description of work that must be done to complete the project.</a:t>
            </a:r>
          </a:p>
          <a:p>
            <a:pPr marL="457200" indent="-457200">
              <a:buFont typeface="Arial" panose="020B0604020202020204" pitchFamily="34" charset="0"/>
              <a:buChar char="•"/>
            </a:pPr>
            <a:r>
              <a:rPr lang="en-GB" sz="2800" dirty="0">
                <a:latin typeface="Arial" panose="020B0604020202020204" pitchFamily="34" charset="0"/>
                <a:cs typeface="Arial" panose="020B0604020202020204" pitchFamily="34" charset="0"/>
              </a:rPr>
              <a:t>Organisational chart of the project</a:t>
            </a:r>
          </a:p>
          <a:p>
            <a:pPr marL="457200" indent="-457200">
              <a:buFont typeface="Arial" panose="020B0604020202020204" pitchFamily="34" charset="0"/>
              <a:buChar char="•"/>
            </a:pPr>
            <a:r>
              <a:rPr lang="en-GB" sz="2800" dirty="0">
                <a:latin typeface="Arial" panose="020B0604020202020204" pitchFamily="34" charset="0"/>
                <a:cs typeface="Arial" panose="020B0604020202020204" pitchFamily="34" charset="0"/>
              </a:rPr>
              <a:t>Define the work as independent tasks and can be sequenced, assigned, scheduled- key deliverables</a:t>
            </a:r>
          </a:p>
          <a:p>
            <a:pPr marL="457200" indent="-457200">
              <a:buFont typeface="Arial" panose="020B0604020202020204" pitchFamily="34" charset="0"/>
              <a:buChar char="•"/>
            </a:pPr>
            <a:r>
              <a:rPr lang="en-GB" sz="2800" dirty="0">
                <a:latin typeface="Arial" panose="020B0604020202020204" pitchFamily="34" charset="0"/>
                <a:cs typeface="Arial" panose="020B0604020202020204" pitchFamily="34" charset="0"/>
              </a:rPr>
              <a:t>Combine tasks</a:t>
            </a:r>
          </a:p>
          <a:p>
            <a:pPr marL="457200" indent="-457200">
              <a:buFont typeface="Arial" panose="020B0604020202020204" pitchFamily="34" charset="0"/>
              <a:buChar char="•"/>
            </a:pPr>
            <a:r>
              <a:rPr lang="en-GB" sz="2800" dirty="0">
                <a:latin typeface="Arial" panose="020B0604020202020204" pitchFamily="34" charset="0"/>
                <a:cs typeface="Arial" panose="020B0604020202020204" pitchFamily="34" charset="0"/>
              </a:rPr>
              <a:t>Present sequence in a task format</a:t>
            </a:r>
          </a:p>
        </p:txBody>
      </p:sp>
    </p:spTree>
    <p:extLst>
      <p:ext uri="{BB962C8B-B14F-4D97-AF65-F5344CB8AC3E}">
        <p14:creationId xmlns:p14="http://schemas.microsoft.com/office/powerpoint/2010/main" val="110851017"/>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674" name="Rectangle 2"/>
          <p:cNvSpPr>
            <a:spLocks noGrp="1" noChangeArrowheads="1"/>
          </p:cNvSpPr>
          <p:nvPr>
            <p:ph type="title"/>
          </p:nvPr>
        </p:nvSpPr>
        <p:spPr/>
        <p:txBody>
          <a:bodyPr/>
          <a:lstStyle/>
          <a:p>
            <a:r>
              <a:rPr lang="en-GB" altLang="en-US" dirty="0">
                <a:latin typeface="Arial" panose="020B0604020202020204" pitchFamily="34" charset="0"/>
              </a:rPr>
              <a:t>Tool &amp; Technique</a:t>
            </a:r>
            <a:br>
              <a:rPr lang="en-GB" altLang="en-US" dirty="0">
                <a:latin typeface="Arial" panose="020B0604020202020204" pitchFamily="34" charset="0"/>
              </a:rPr>
            </a:br>
            <a:r>
              <a:rPr lang="en-GB" altLang="en-US" dirty="0">
                <a:latin typeface="Arial" panose="020B0604020202020204" pitchFamily="34" charset="0"/>
              </a:rPr>
              <a:t>Work Breakdown Structure</a:t>
            </a:r>
          </a:p>
        </p:txBody>
      </p:sp>
      <p:pic>
        <p:nvPicPr>
          <p:cNvPr id="28675" name="Picture 3" descr="jigsaw"/>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905000" y="2057401"/>
            <a:ext cx="8382000" cy="34702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2" name="TextBox 1"/>
          <p:cNvSpPr txBox="1"/>
          <p:nvPr/>
        </p:nvSpPr>
        <p:spPr>
          <a:xfrm>
            <a:off x="2397743" y="5527676"/>
            <a:ext cx="1445973" cy="369332"/>
          </a:xfrm>
          <a:prstGeom prst="rect">
            <a:avLst/>
          </a:prstGeom>
          <a:noFill/>
        </p:spPr>
        <p:txBody>
          <a:bodyPr wrap="square" rtlCol="0">
            <a:spAutoFit/>
          </a:bodyPr>
          <a:lstStyle/>
          <a:p>
            <a:r>
              <a:rPr lang="en-GB" dirty="0">
                <a:solidFill>
                  <a:srgbClr val="FF0000"/>
                </a:solidFill>
                <a:latin typeface="Arial" panose="020B0604020202020204" pitchFamily="34" charset="0"/>
                <a:cs typeface="Arial" panose="020B0604020202020204" pitchFamily="34" charset="0"/>
              </a:rPr>
              <a:t>Deliverable</a:t>
            </a:r>
            <a:r>
              <a:rPr lang="en-GB" dirty="0"/>
              <a:t> </a:t>
            </a:r>
          </a:p>
        </p:txBody>
      </p:sp>
      <p:sp>
        <p:nvSpPr>
          <p:cNvPr id="6" name="TextBox 5"/>
          <p:cNvSpPr txBox="1"/>
          <p:nvPr/>
        </p:nvSpPr>
        <p:spPr>
          <a:xfrm>
            <a:off x="5681760" y="5382835"/>
            <a:ext cx="2005674" cy="369332"/>
          </a:xfrm>
          <a:prstGeom prst="rect">
            <a:avLst/>
          </a:prstGeom>
          <a:noFill/>
        </p:spPr>
        <p:txBody>
          <a:bodyPr wrap="square" rtlCol="0">
            <a:spAutoFit/>
          </a:bodyPr>
          <a:lstStyle/>
          <a:p>
            <a:r>
              <a:rPr lang="en-GB" dirty="0">
                <a:solidFill>
                  <a:srgbClr val="0070C0"/>
                </a:solidFill>
                <a:latin typeface="Arial" panose="020B0604020202020204" pitchFamily="34" charset="0"/>
                <a:cs typeface="Arial" panose="020B0604020202020204" pitchFamily="34" charset="0"/>
              </a:rPr>
              <a:t>Sub- deliverable</a:t>
            </a:r>
            <a:r>
              <a:rPr lang="en-GB" dirty="0">
                <a:solidFill>
                  <a:srgbClr val="0070C0"/>
                </a:solidFill>
              </a:rPr>
              <a:t> </a:t>
            </a:r>
          </a:p>
        </p:txBody>
      </p:sp>
      <p:sp>
        <p:nvSpPr>
          <p:cNvPr id="7" name="TextBox 6"/>
          <p:cNvSpPr txBox="1"/>
          <p:nvPr/>
        </p:nvSpPr>
        <p:spPr>
          <a:xfrm>
            <a:off x="7938287" y="5343010"/>
            <a:ext cx="3957005" cy="646331"/>
          </a:xfrm>
          <a:prstGeom prst="rect">
            <a:avLst/>
          </a:prstGeom>
          <a:noFill/>
        </p:spPr>
        <p:txBody>
          <a:bodyPr wrap="square" rtlCol="0">
            <a:spAutoFit/>
          </a:bodyPr>
          <a:lstStyle/>
          <a:p>
            <a:pPr algn="ctr"/>
            <a:r>
              <a:rPr lang="en-GB" dirty="0">
                <a:solidFill>
                  <a:srgbClr val="00B050"/>
                </a:solidFill>
                <a:latin typeface="Arial" panose="020B0604020202020204" pitchFamily="34" charset="0"/>
                <a:cs typeface="Arial" panose="020B0604020202020204" pitchFamily="34" charset="0"/>
              </a:rPr>
              <a:t>Tasks required to achieve the deliverable</a:t>
            </a:r>
            <a:r>
              <a:rPr lang="en-GB" dirty="0">
                <a:solidFill>
                  <a:srgbClr val="00B050"/>
                </a:solidFill>
              </a:rPr>
              <a:t> </a:t>
            </a:r>
          </a:p>
        </p:txBody>
      </p:sp>
    </p:spTree>
    <p:extLst>
      <p:ext uri="{BB962C8B-B14F-4D97-AF65-F5344CB8AC3E}">
        <p14:creationId xmlns:p14="http://schemas.microsoft.com/office/powerpoint/2010/main" val="1460080602"/>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2"/>
          <p:cNvSpPr/>
          <p:nvPr/>
        </p:nvSpPr>
        <p:spPr>
          <a:xfrm>
            <a:off x="784927" y="548621"/>
            <a:ext cx="10765171" cy="5632311"/>
          </a:xfrm>
          <a:prstGeom prst="rect">
            <a:avLst/>
          </a:prstGeom>
        </p:spPr>
        <p:txBody>
          <a:bodyPr wrap="square">
            <a:spAutoFit/>
          </a:bodyPr>
          <a:lstStyle/>
          <a:p>
            <a:r>
              <a:rPr lang="en-GB" dirty="0">
                <a:solidFill>
                  <a:srgbClr val="FF0000"/>
                </a:solidFill>
                <a:latin typeface="Arial" panose="020B0604020202020204" pitchFamily="34" charset="0"/>
                <a:cs typeface="Arial" panose="020B0604020202020204" pitchFamily="34" charset="0"/>
              </a:rPr>
              <a:t>How to Create a Work Breakdown Structure:</a:t>
            </a:r>
          </a:p>
          <a:p>
            <a:endParaRPr lang="en-GB" dirty="0">
              <a:solidFill>
                <a:srgbClr val="FF0000"/>
              </a:solidFill>
              <a:latin typeface="Arial" panose="020B0604020202020204" pitchFamily="34" charset="0"/>
              <a:cs typeface="Arial" panose="020B0604020202020204" pitchFamily="34" charset="0"/>
            </a:endParaRPr>
          </a:p>
          <a:p>
            <a:endParaRPr lang="en-GB" dirty="0">
              <a:solidFill>
                <a:srgbClr val="FF0000"/>
              </a:solidFill>
              <a:latin typeface="Arial" panose="020B0604020202020204" pitchFamily="34" charset="0"/>
              <a:cs typeface="Arial" panose="020B0604020202020204" pitchFamily="34" charset="0"/>
            </a:endParaRPr>
          </a:p>
          <a:p>
            <a:r>
              <a:rPr lang="en-GB" dirty="0">
                <a:latin typeface="Arial" panose="020B0604020202020204" pitchFamily="34" charset="0"/>
                <a:cs typeface="Arial" panose="020B0604020202020204" pitchFamily="34" charset="0"/>
              </a:rPr>
              <a:t>There are five steps to creating a work breakdown structure : a bird’s-eye view, which eventually gets down to the most basic level by looking at the main parts of what is needed to construct a thorough WBS.</a:t>
            </a:r>
          </a:p>
          <a:p>
            <a:endParaRPr lang="en-GB" dirty="0">
              <a:latin typeface="Arial" panose="020B0604020202020204" pitchFamily="34" charset="0"/>
              <a:cs typeface="Arial" panose="020B0604020202020204" pitchFamily="34" charset="0"/>
            </a:endParaRPr>
          </a:p>
          <a:p>
            <a:pPr marL="342900" indent="-342900">
              <a:buAutoNum type="arabicPeriod"/>
            </a:pPr>
            <a:r>
              <a:rPr lang="en-GB" dirty="0">
                <a:latin typeface="Arial" panose="020B0604020202020204" pitchFamily="34" charset="0"/>
                <a:cs typeface="Arial" panose="020B0604020202020204" pitchFamily="34" charset="0"/>
              </a:rPr>
              <a:t>Working with the project scope/ aim &amp; objectives— determine the key deliverables.</a:t>
            </a:r>
          </a:p>
          <a:p>
            <a:endParaRPr lang="en-GB" dirty="0">
              <a:latin typeface="Arial" panose="020B0604020202020204" pitchFamily="34" charset="0"/>
              <a:cs typeface="Arial" panose="020B0604020202020204" pitchFamily="34" charset="0"/>
            </a:endParaRPr>
          </a:p>
          <a:p>
            <a:r>
              <a:rPr lang="en-GB" dirty="0">
                <a:latin typeface="Arial" panose="020B0604020202020204" pitchFamily="34" charset="0"/>
                <a:cs typeface="Arial" panose="020B0604020202020204" pitchFamily="34" charset="0"/>
              </a:rPr>
              <a:t>2. The next level down is the project phases: break the larger project statement of intent into a series of phases that will take it from conception to completion.</a:t>
            </a:r>
          </a:p>
          <a:p>
            <a:endParaRPr lang="en-GB" dirty="0">
              <a:latin typeface="Arial" panose="020B0604020202020204" pitchFamily="34" charset="0"/>
              <a:cs typeface="Arial" panose="020B0604020202020204" pitchFamily="34" charset="0"/>
            </a:endParaRPr>
          </a:p>
          <a:p>
            <a:r>
              <a:rPr lang="en-GB" dirty="0">
                <a:latin typeface="Arial" panose="020B0604020202020204" pitchFamily="34" charset="0"/>
                <a:cs typeface="Arial" panose="020B0604020202020204" pitchFamily="34" charset="0"/>
              </a:rPr>
              <a:t>3. What are your deliverables? List them all and note what is necessary for those deliverables to be completed successfully.</a:t>
            </a:r>
          </a:p>
          <a:p>
            <a:endParaRPr lang="en-GB" dirty="0">
              <a:latin typeface="Arial" panose="020B0604020202020204" pitchFamily="34" charset="0"/>
              <a:cs typeface="Arial" panose="020B0604020202020204" pitchFamily="34" charset="0"/>
            </a:endParaRPr>
          </a:p>
          <a:p>
            <a:r>
              <a:rPr lang="en-GB" dirty="0">
                <a:latin typeface="Arial" panose="020B0604020202020204" pitchFamily="34" charset="0"/>
                <a:cs typeface="Arial" panose="020B0604020202020204" pitchFamily="34" charset="0"/>
              </a:rPr>
              <a:t>4. Take your deliverables from above and break them down into every single task that is necessary to deliver them, and then list all those tasks.</a:t>
            </a:r>
          </a:p>
          <a:p>
            <a:endParaRPr lang="en-GB" dirty="0">
              <a:latin typeface="Arial" panose="020B0604020202020204" pitchFamily="34" charset="0"/>
              <a:cs typeface="Arial" panose="020B0604020202020204" pitchFamily="34" charset="0"/>
            </a:endParaRPr>
          </a:p>
          <a:p>
            <a:r>
              <a:rPr lang="en-GB" dirty="0">
                <a:latin typeface="Arial" panose="020B0604020202020204" pitchFamily="34" charset="0"/>
                <a:cs typeface="Arial" panose="020B0604020202020204" pitchFamily="34" charset="0"/>
              </a:rPr>
              <a:t>5. With the tasks now laid out, assign them to the team and give each team member the tools, resources and authority they need to get the job done.</a:t>
            </a:r>
          </a:p>
        </p:txBody>
      </p:sp>
    </p:spTree>
    <p:extLst>
      <p:ext uri="{BB962C8B-B14F-4D97-AF65-F5344CB8AC3E}">
        <p14:creationId xmlns:p14="http://schemas.microsoft.com/office/powerpoint/2010/main" val="144627448"/>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6" name="Table 5"/>
          <p:cNvGraphicFramePr>
            <a:graphicFrameLocks noGrp="1"/>
          </p:cNvGraphicFramePr>
          <p:nvPr/>
        </p:nvGraphicFramePr>
        <p:xfrm>
          <a:off x="401055" y="601585"/>
          <a:ext cx="11550320" cy="5293884"/>
        </p:xfrm>
        <a:graphic>
          <a:graphicData uri="http://schemas.openxmlformats.org/drawingml/2006/table">
            <a:tbl>
              <a:tblPr/>
              <a:tblGrid>
                <a:gridCol w="394321">
                  <a:extLst>
                    <a:ext uri="{9D8B030D-6E8A-4147-A177-3AD203B41FA5}">
                      <a16:colId xmlns:a16="http://schemas.microsoft.com/office/drawing/2014/main" val="286142271"/>
                    </a:ext>
                  </a:extLst>
                </a:gridCol>
                <a:gridCol w="394321">
                  <a:extLst>
                    <a:ext uri="{9D8B030D-6E8A-4147-A177-3AD203B41FA5}">
                      <a16:colId xmlns:a16="http://schemas.microsoft.com/office/drawing/2014/main" val="1129335282"/>
                    </a:ext>
                  </a:extLst>
                </a:gridCol>
                <a:gridCol w="394321">
                  <a:extLst>
                    <a:ext uri="{9D8B030D-6E8A-4147-A177-3AD203B41FA5}">
                      <a16:colId xmlns:a16="http://schemas.microsoft.com/office/drawing/2014/main" val="1775123013"/>
                    </a:ext>
                  </a:extLst>
                </a:gridCol>
                <a:gridCol w="394321">
                  <a:extLst>
                    <a:ext uri="{9D8B030D-6E8A-4147-A177-3AD203B41FA5}">
                      <a16:colId xmlns:a16="http://schemas.microsoft.com/office/drawing/2014/main" val="2700193876"/>
                    </a:ext>
                  </a:extLst>
                </a:gridCol>
                <a:gridCol w="394321">
                  <a:extLst>
                    <a:ext uri="{9D8B030D-6E8A-4147-A177-3AD203B41FA5}">
                      <a16:colId xmlns:a16="http://schemas.microsoft.com/office/drawing/2014/main" val="4034301536"/>
                    </a:ext>
                  </a:extLst>
                </a:gridCol>
                <a:gridCol w="394321">
                  <a:extLst>
                    <a:ext uri="{9D8B030D-6E8A-4147-A177-3AD203B41FA5}">
                      <a16:colId xmlns:a16="http://schemas.microsoft.com/office/drawing/2014/main" val="3176548568"/>
                    </a:ext>
                  </a:extLst>
                </a:gridCol>
                <a:gridCol w="394321">
                  <a:extLst>
                    <a:ext uri="{9D8B030D-6E8A-4147-A177-3AD203B41FA5}">
                      <a16:colId xmlns:a16="http://schemas.microsoft.com/office/drawing/2014/main" val="499137428"/>
                    </a:ext>
                  </a:extLst>
                </a:gridCol>
                <a:gridCol w="394321">
                  <a:extLst>
                    <a:ext uri="{9D8B030D-6E8A-4147-A177-3AD203B41FA5}">
                      <a16:colId xmlns:a16="http://schemas.microsoft.com/office/drawing/2014/main" val="2925725487"/>
                    </a:ext>
                  </a:extLst>
                </a:gridCol>
                <a:gridCol w="394321">
                  <a:extLst>
                    <a:ext uri="{9D8B030D-6E8A-4147-A177-3AD203B41FA5}">
                      <a16:colId xmlns:a16="http://schemas.microsoft.com/office/drawing/2014/main" val="2185541469"/>
                    </a:ext>
                  </a:extLst>
                </a:gridCol>
                <a:gridCol w="460041">
                  <a:extLst>
                    <a:ext uri="{9D8B030D-6E8A-4147-A177-3AD203B41FA5}">
                      <a16:colId xmlns:a16="http://schemas.microsoft.com/office/drawing/2014/main" val="301481520"/>
                    </a:ext>
                  </a:extLst>
                </a:gridCol>
                <a:gridCol w="394321">
                  <a:extLst>
                    <a:ext uri="{9D8B030D-6E8A-4147-A177-3AD203B41FA5}">
                      <a16:colId xmlns:a16="http://schemas.microsoft.com/office/drawing/2014/main" val="407326297"/>
                    </a:ext>
                  </a:extLst>
                </a:gridCol>
                <a:gridCol w="394321">
                  <a:extLst>
                    <a:ext uri="{9D8B030D-6E8A-4147-A177-3AD203B41FA5}">
                      <a16:colId xmlns:a16="http://schemas.microsoft.com/office/drawing/2014/main" val="399431873"/>
                    </a:ext>
                  </a:extLst>
                </a:gridCol>
                <a:gridCol w="394321">
                  <a:extLst>
                    <a:ext uri="{9D8B030D-6E8A-4147-A177-3AD203B41FA5}">
                      <a16:colId xmlns:a16="http://schemas.microsoft.com/office/drawing/2014/main" val="1491150101"/>
                    </a:ext>
                  </a:extLst>
                </a:gridCol>
                <a:gridCol w="394321">
                  <a:extLst>
                    <a:ext uri="{9D8B030D-6E8A-4147-A177-3AD203B41FA5}">
                      <a16:colId xmlns:a16="http://schemas.microsoft.com/office/drawing/2014/main" val="53257775"/>
                    </a:ext>
                  </a:extLst>
                </a:gridCol>
                <a:gridCol w="394321">
                  <a:extLst>
                    <a:ext uri="{9D8B030D-6E8A-4147-A177-3AD203B41FA5}">
                      <a16:colId xmlns:a16="http://schemas.microsoft.com/office/drawing/2014/main" val="1719908535"/>
                    </a:ext>
                  </a:extLst>
                </a:gridCol>
                <a:gridCol w="394321">
                  <a:extLst>
                    <a:ext uri="{9D8B030D-6E8A-4147-A177-3AD203B41FA5}">
                      <a16:colId xmlns:a16="http://schemas.microsoft.com/office/drawing/2014/main" val="3050083170"/>
                    </a:ext>
                  </a:extLst>
                </a:gridCol>
                <a:gridCol w="394321">
                  <a:extLst>
                    <a:ext uri="{9D8B030D-6E8A-4147-A177-3AD203B41FA5}">
                      <a16:colId xmlns:a16="http://schemas.microsoft.com/office/drawing/2014/main" val="147539299"/>
                    </a:ext>
                  </a:extLst>
                </a:gridCol>
                <a:gridCol w="394321">
                  <a:extLst>
                    <a:ext uri="{9D8B030D-6E8A-4147-A177-3AD203B41FA5}">
                      <a16:colId xmlns:a16="http://schemas.microsoft.com/office/drawing/2014/main" val="842733468"/>
                    </a:ext>
                  </a:extLst>
                </a:gridCol>
                <a:gridCol w="394321">
                  <a:extLst>
                    <a:ext uri="{9D8B030D-6E8A-4147-A177-3AD203B41FA5}">
                      <a16:colId xmlns:a16="http://schemas.microsoft.com/office/drawing/2014/main" val="1375506598"/>
                    </a:ext>
                  </a:extLst>
                </a:gridCol>
                <a:gridCol w="394321">
                  <a:extLst>
                    <a:ext uri="{9D8B030D-6E8A-4147-A177-3AD203B41FA5}">
                      <a16:colId xmlns:a16="http://schemas.microsoft.com/office/drawing/2014/main" val="1857651350"/>
                    </a:ext>
                  </a:extLst>
                </a:gridCol>
                <a:gridCol w="394321">
                  <a:extLst>
                    <a:ext uri="{9D8B030D-6E8A-4147-A177-3AD203B41FA5}">
                      <a16:colId xmlns:a16="http://schemas.microsoft.com/office/drawing/2014/main" val="2792865146"/>
                    </a:ext>
                  </a:extLst>
                </a:gridCol>
                <a:gridCol w="394321">
                  <a:extLst>
                    <a:ext uri="{9D8B030D-6E8A-4147-A177-3AD203B41FA5}">
                      <a16:colId xmlns:a16="http://schemas.microsoft.com/office/drawing/2014/main" val="1595456148"/>
                    </a:ext>
                  </a:extLst>
                </a:gridCol>
                <a:gridCol w="443612">
                  <a:extLst>
                    <a:ext uri="{9D8B030D-6E8A-4147-A177-3AD203B41FA5}">
                      <a16:colId xmlns:a16="http://schemas.microsoft.com/office/drawing/2014/main" val="1028703148"/>
                    </a:ext>
                  </a:extLst>
                </a:gridCol>
                <a:gridCol w="394321">
                  <a:extLst>
                    <a:ext uri="{9D8B030D-6E8A-4147-A177-3AD203B41FA5}">
                      <a16:colId xmlns:a16="http://schemas.microsoft.com/office/drawing/2014/main" val="3357512291"/>
                    </a:ext>
                  </a:extLst>
                </a:gridCol>
                <a:gridCol w="394321">
                  <a:extLst>
                    <a:ext uri="{9D8B030D-6E8A-4147-A177-3AD203B41FA5}">
                      <a16:colId xmlns:a16="http://schemas.microsoft.com/office/drawing/2014/main" val="1809094947"/>
                    </a:ext>
                  </a:extLst>
                </a:gridCol>
                <a:gridCol w="394321">
                  <a:extLst>
                    <a:ext uri="{9D8B030D-6E8A-4147-A177-3AD203B41FA5}">
                      <a16:colId xmlns:a16="http://schemas.microsoft.com/office/drawing/2014/main" val="1341550342"/>
                    </a:ext>
                  </a:extLst>
                </a:gridCol>
                <a:gridCol w="394321">
                  <a:extLst>
                    <a:ext uri="{9D8B030D-6E8A-4147-A177-3AD203B41FA5}">
                      <a16:colId xmlns:a16="http://schemas.microsoft.com/office/drawing/2014/main" val="2571837073"/>
                    </a:ext>
                  </a:extLst>
                </a:gridCol>
                <a:gridCol w="394321">
                  <a:extLst>
                    <a:ext uri="{9D8B030D-6E8A-4147-A177-3AD203B41FA5}">
                      <a16:colId xmlns:a16="http://schemas.microsoft.com/office/drawing/2014/main" val="1701278785"/>
                    </a:ext>
                  </a:extLst>
                </a:gridCol>
                <a:gridCol w="394321">
                  <a:extLst>
                    <a:ext uri="{9D8B030D-6E8A-4147-A177-3AD203B41FA5}">
                      <a16:colId xmlns:a16="http://schemas.microsoft.com/office/drawing/2014/main" val="3758969116"/>
                    </a:ext>
                  </a:extLst>
                </a:gridCol>
              </a:tblGrid>
              <a:tr h="328256">
                <a:tc>
                  <a:txBody>
                    <a:bodyPr/>
                    <a:lstStyle/>
                    <a:p>
                      <a:pPr algn="l" fontAlgn="b"/>
                      <a:endParaRPr lang="en-GB" sz="700" b="0" i="0" u="none" strike="noStrike">
                        <a:solidFill>
                          <a:srgbClr val="000000"/>
                        </a:solidFill>
                        <a:effectLst/>
                        <a:latin typeface="Calibri" panose="020F0502020204030204" pitchFamily="34" charset="0"/>
                      </a:endParaRPr>
                    </a:p>
                  </a:txBody>
                  <a:tcPr marL="5609" marR="5609" marT="5609" marB="0" anchor="b">
                    <a:lnL>
                      <a:noFill/>
                    </a:lnL>
                    <a:lnR>
                      <a:noFill/>
                    </a:lnR>
                    <a:lnT>
                      <a:noFill/>
                    </a:lnT>
                    <a:lnB>
                      <a:noFill/>
                    </a:lnB>
                  </a:tcPr>
                </a:tc>
                <a:tc>
                  <a:txBody>
                    <a:bodyPr/>
                    <a:lstStyle/>
                    <a:p>
                      <a:pPr algn="l" fontAlgn="b"/>
                      <a:endParaRPr lang="en-GB" sz="700" b="0" i="0" u="none" strike="noStrike">
                        <a:solidFill>
                          <a:srgbClr val="000000"/>
                        </a:solidFill>
                        <a:effectLst/>
                        <a:latin typeface="Calibri" panose="020F0502020204030204" pitchFamily="34" charset="0"/>
                      </a:endParaRPr>
                    </a:p>
                  </a:txBody>
                  <a:tcPr marL="5609" marR="5609" marT="5609" marB="0" anchor="b">
                    <a:lnL>
                      <a:noFill/>
                    </a:lnL>
                    <a:lnR>
                      <a:noFill/>
                    </a:lnR>
                    <a:lnT>
                      <a:noFill/>
                    </a:lnT>
                    <a:lnB>
                      <a:noFill/>
                    </a:lnB>
                  </a:tcPr>
                </a:tc>
                <a:tc>
                  <a:txBody>
                    <a:bodyPr/>
                    <a:lstStyle/>
                    <a:p>
                      <a:pPr algn="l" fontAlgn="b"/>
                      <a:endParaRPr lang="en-GB" sz="700" b="0" i="0" u="none" strike="noStrike">
                        <a:solidFill>
                          <a:srgbClr val="000000"/>
                        </a:solidFill>
                        <a:effectLst/>
                        <a:latin typeface="Calibri" panose="020F0502020204030204" pitchFamily="34" charset="0"/>
                      </a:endParaRPr>
                    </a:p>
                  </a:txBody>
                  <a:tcPr marL="5609" marR="5609" marT="5609" marB="0" anchor="b">
                    <a:lnL>
                      <a:noFill/>
                    </a:lnL>
                    <a:lnR>
                      <a:noFill/>
                    </a:lnR>
                    <a:lnT>
                      <a:noFill/>
                    </a:lnT>
                    <a:lnB>
                      <a:noFill/>
                    </a:lnB>
                  </a:tcPr>
                </a:tc>
                <a:tc>
                  <a:txBody>
                    <a:bodyPr/>
                    <a:lstStyle/>
                    <a:p>
                      <a:pPr algn="l" fontAlgn="b"/>
                      <a:endParaRPr lang="en-GB" sz="700" b="0" i="0" u="none" strike="noStrike">
                        <a:solidFill>
                          <a:srgbClr val="000000"/>
                        </a:solidFill>
                        <a:effectLst/>
                        <a:latin typeface="Calibri" panose="020F0502020204030204" pitchFamily="34" charset="0"/>
                      </a:endParaRPr>
                    </a:p>
                  </a:txBody>
                  <a:tcPr marL="5609" marR="5609" marT="5609" marB="0" anchor="b">
                    <a:lnL>
                      <a:noFill/>
                    </a:lnL>
                    <a:lnR>
                      <a:noFill/>
                    </a:lnR>
                    <a:lnT>
                      <a:noFill/>
                    </a:lnT>
                    <a:lnB>
                      <a:noFill/>
                    </a:lnB>
                  </a:tcPr>
                </a:tc>
                <a:tc>
                  <a:txBody>
                    <a:bodyPr/>
                    <a:lstStyle/>
                    <a:p>
                      <a:pPr algn="l" fontAlgn="b"/>
                      <a:endParaRPr lang="en-GB" sz="700" b="0" i="0" u="none" strike="noStrike">
                        <a:solidFill>
                          <a:srgbClr val="000000"/>
                        </a:solidFill>
                        <a:effectLst/>
                        <a:latin typeface="Calibri" panose="020F0502020204030204" pitchFamily="34" charset="0"/>
                      </a:endParaRPr>
                    </a:p>
                  </a:txBody>
                  <a:tcPr marL="5609" marR="5609" marT="5609" marB="0" anchor="b">
                    <a:lnL>
                      <a:noFill/>
                    </a:lnL>
                    <a:lnR>
                      <a:noFill/>
                    </a:lnR>
                    <a:lnT>
                      <a:noFill/>
                    </a:lnT>
                    <a:lnB>
                      <a:noFill/>
                    </a:lnB>
                  </a:tcPr>
                </a:tc>
                <a:tc>
                  <a:txBody>
                    <a:bodyPr/>
                    <a:lstStyle/>
                    <a:p>
                      <a:pPr algn="l" fontAlgn="b"/>
                      <a:endParaRPr lang="en-GB" sz="700" b="0" i="0" u="none" strike="noStrike">
                        <a:solidFill>
                          <a:srgbClr val="000000"/>
                        </a:solidFill>
                        <a:effectLst/>
                        <a:latin typeface="Calibri" panose="020F0502020204030204" pitchFamily="34" charset="0"/>
                      </a:endParaRPr>
                    </a:p>
                  </a:txBody>
                  <a:tcPr marL="5609" marR="5609" marT="5609" marB="0" anchor="b">
                    <a:lnL>
                      <a:noFill/>
                    </a:lnL>
                    <a:lnR>
                      <a:noFill/>
                    </a:lnR>
                    <a:lnT>
                      <a:noFill/>
                    </a:lnT>
                    <a:lnB>
                      <a:noFill/>
                    </a:lnB>
                  </a:tcPr>
                </a:tc>
                <a:tc>
                  <a:txBody>
                    <a:bodyPr/>
                    <a:lstStyle/>
                    <a:p>
                      <a:pPr algn="l" fontAlgn="b"/>
                      <a:endParaRPr lang="en-GB" sz="700" b="0" i="0" u="none" strike="noStrike">
                        <a:solidFill>
                          <a:srgbClr val="000000"/>
                        </a:solidFill>
                        <a:effectLst/>
                        <a:latin typeface="Calibri" panose="020F0502020204030204" pitchFamily="34" charset="0"/>
                      </a:endParaRPr>
                    </a:p>
                  </a:txBody>
                  <a:tcPr marL="5609" marR="5609" marT="5609" marB="0" anchor="b">
                    <a:lnL>
                      <a:noFill/>
                    </a:lnL>
                    <a:lnR>
                      <a:noFill/>
                    </a:lnR>
                    <a:lnT>
                      <a:noFill/>
                    </a:lnT>
                    <a:lnB>
                      <a:noFill/>
                    </a:lnB>
                  </a:tcPr>
                </a:tc>
                <a:tc>
                  <a:txBody>
                    <a:bodyPr/>
                    <a:lstStyle/>
                    <a:p>
                      <a:pPr algn="l" fontAlgn="b"/>
                      <a:endParaRPr lang="en-GB" sz="700" b="0" i="0" u="none" strike="noStrike">
                        <a:solidFill>
                          <a:srgbClr val="000000"/>
                        </a:solidFill>
                        <a:effectLst/>
                        <a:latin typeface="Calibri" panose="020F0502020204030204" pitchFamily="34" charset="0"/>
                      </a:endParaRPr>
                    </a:p>
                  </a:txBody>
                  <a:tcPr marL="5609" marR="5609" marT="5609" marB="0" anchor="b">
                    <a:lnL>
                      <a:noFill/>
                    </a:lnL>
                    <a:lnR>
                      <a:noFill/>
                    </a:lnR>
                    <a:lnT>
                      <a:noFill/>
                    </a:lnT>
                    <a:lnB>
                      <a:noFill/>
                    </a:lnB>
                  </a:tcPr>
                </a:tc>
                <a:tc>
                  <a:txBody>
                    <a:bodyPr/>
                    <a:lstStyle/>
                    <a:p>
                      <a:pPr algn="l" fontAlgn="b"/>
                      <a:endParaRPr lang="en-GB" sz="700" b="0" i="0" u="none" strike="noStrike">
                        <a:solidFill>
                          <a:srgbClr val="000000"/>
                        </a:solidFill>
                        <a:effectLst/>
                        <a:latin typeface="Calibri" panose="020F0502020204030204" pitchFamily="34" charset="0"/>
                      </a:endParaRPr>
                    </a:p>
                  </a:txBody>
                  <a:tcPr marL="5609" marR="5609" marT="5609" marB="0" anchor="b">
                    <a:lnL>
                      <a:noFill/>
                    </a:lnL>
                    <a:lnR>
                      <a:noFill/>
                    </a:lnR>
                    <a:lnT>
                      <a:noFill/>
                    </a:lnT>
                    <a:lnB>
                      <a:noFill/>
                    </a:lnB>
                  </a:tcPr>
                </a:tc>
                <a:tc>
                  <a:txBody>
                    <a:bodyPr/>
                    <a:lstStyle/>
                    <a:p>
                      <a:pPr algn="l" fontAlgn="b"/>
                      <a:endParaRPr lang="en-GB" sz="700" b="0" i="0" u="none" strike="noStrike">
                        <a:solidFill>
                          <a:srgbClr val="000000"/>
                        </a:solidFill>
                        <a:effectLst/>
                        <a:latin typeface="Calibri" panose="020F0502020204030204" pitchFamily="34" charset="0"/>
                      </a:endParaRPr>
                    </a:p>
                  </a:txBody>
                  <a:tcPr marL="5609" marR="5609" marT="5609" marB="0" anchor="b">
                    <a:lnL>
                      <a:noFill/>
                    </a:lnL>
                    <a:lnR>
                      <a:noFill/>
                    </a:lnR>
                    <a:lnT>
                      <a:noFill/>
                    </a:lnT>
                    <a:lnB>
                      <a:noFill/>
                    </a:lnB>
                  </a:tcPr>
                </a:tc>
                <a:tc>
                  <a:txBody>
                    <a:bodyPr/>
                    <a:lstStyle/>
                    <a:p>
                      <a:pPr algn="l" fontAlgn="b"/>
                      <a:endParaRPr lang="en-GB" sz="700" b="0" i="0" u="none" strike="noStrike">
                        <a:solidFill>
                          <a:srgbClr val="000000"/>
                        </a:solidFill>
                        <a:effectLst/>
                        <a:latin typeface="Calibri" panose="020F0502020204030204" pitchFamily="34" charset="0"/>
                      </a:endParaRPr>
                    </a:p>
                  </a:txBody>
                  <a:tcPr marL="5609" marR="5609" marT="5609" marB="0" anchor="b">
                    <a:lnL>
                      <a:noFill/>
                    </a:lnL>
                    <a:lnR>
                      <a:noFill/>
                    </a:lnR>
                    <a:lnT>
                      <a:noFill/>
                    </a:lnT>
                    <a:lnB>
                      <a:noFill/>
                    </a:lnB>
                  </a:tcPr>
                </a:tc>
                <a:tc>
                  <a:txBody>
                    <a:bodyPr/>
                    <a:lstStyle/>
                    <a:p>
                      <a:pPr algn="l" fontAlgn="b"/>
                      <a:endParaRPr lang="en-GB" sz="700" b="0" i="0" u="none" strike="noStrike">
                        <a:solidFill>
                          <a:srgbClr val="000000"/>
                        </a:solidFill>
                        <a:effectLst/>
                        <a:latin typeface="Calibri" panose="020F0502020204030204" pitchFamily="34" charset="0"/>
                      </a:endParaRPr>
                    </a:p>
                  </a:txBody>
                  <a:tcPr marL="5609" marR="5609" marT="5609" marB="0" anchor="b">
                    <a:lnL>
                      <a:noFill/>
                    </a:lnL>
                    <a:lnR>
                      <a:noFill/>
                    </a:lnR>
                    <a:lnT>
                      <a:noFill/>
                    </a:lnT>
                    <a:lnB>
                      <a:noFill/>
                    </a:lnB>
                  </a:tcPr>
                </a:tc>
                <a:tc>
                  <a:txBody>
                    <a:bodyPr/>
                    <a:lstStyle/>
                    <a:p>
                      <a:pPr algn="l" fontAlgn="b"/>
                      <a:endParaRPr lang="en-GB" sz="700" b="0" i="0" u="none" strike="noStrike">
                        <a:solidFill>
                          <a:srgbClr val="000000"/>
                        </a:solidFill>
                        <a:effectLst/>
                        <a:latin typeface="Calibri" panose="020F0502020204030204" pitchFamily="34" charset="0"/>
                      </a:endParaRPr>
                    </a:p>
                  </a:txBody>
                  <a:tcPr marL="5609" marR="5609" marT="5609" marB="0" anchor="b">
                    <a:lnL>
                      <a:noFill/>
                    </a:lnL>
                    <a:lnR>
                      <a:noFill/>
                    </a:lnR>
                    <a:lnT>
                      <a:noFill/>
                    </a:lnT>
                    <a:lnB>
                      <a:noFill/>
                    </a:lnB>
                  </a:tcPr>
                </a:tc>
                <a:tc>
                  <a:txBody>
                    <a:bodyPr/>
                    <a:lstStyle/>
                    <a:p>
                      <a:pPr algn="l" fontAlgn="b"/>
                      <a:endParaRPr lang="en-GB" sz="700" b="0" i="0" u="none" strike="noStrike">
                        <a:solidFill>
                          <a:srgbClr val="000000"/>
                        </a:solidFill>
                        <a:effectLst/>
                        <a:latin typeface="Calibri" panose="020F0502020204030204" pitchFamily="34" charset="0"/>
                      </a:endParaRPr>
                    </a:p>
                  </a:txBody>
                  <a:tcPr marL="5609" marR="5609" marT="5609" marB="0" anchor="b">
                    <a:lnL>
                      <a:noFill/>
                    </a:lnL>
                    <a:lnR>
                      <a:noFill/>
                    </a:lnR>
                    <a:lnT>
                      <a:noFill/>
                    </a:lnT>
                    <a:lnB w="12700" cap="flat" cmpd="sng" algn="ctr">
                      <a:solidFill>
                        <a:srgbClr val="000000"/>
                      </a:solidFill>
                      <a:prstDash val="solid"/>
                      <a:round/>
                      <a:headEnd type="none" w="med" len="med"/>
                      <a:tailEnd type="none" w="med" len="med"/>
                    </a:lnB>
                  </a:tcPr>
                </a:tc>
                <a:tc>
                  <a:txBody>
                    <a:bodyPr/>
                    <a:lstStyle/>
                    <a:p>
                      <a:pPr algn="l" fontAlgn="b"/>
                      <a:endParaRPr lang="en-GB" sz="700" b="0" i="0" u="none" strike="noStrike">
                        <a:solidFill>
                          <a:srgbClr val="000000"/>
                        </a:solidFill>
                        <a:effectLst/>
                        <a:latin typeface="Calibri" panose="020F0502020204030204" pitchFamily="34" charset="0"/>
                      </a:endParaRPr>
                    </a:p>
                  </a:txBody>
                  <a:tcPr marL="5609" marR="5609" marT="5609" marB="0" anchor="b">
                    <a:lnL>
                      <a:noFill/>
                    </a:lnL>
                    <a:lnR>
                      <a:noFill/>
                    </a:lnR>
                    <a:lnT>
                      <a:noFill/>
                    </a:lnT>
                    <a:lnB w="12700" cap="flat" cmpd="sng" algn="ctr">
                      <a:solidFill>
                        <a:srgbClr val="000000"/>
                      </a:solidFill>
                      <a:prstDash val="solid"/>
                      <a:round/>
                      <a:headEnd type="none" w="med" len="med"/>
                      <a:tailEnd type="none" w="med" len="med"/>
                    </a:lnB>
                  </a:tcPr>
                </a:tc>
                <a:tc>
                  <a:txBody>
                    <a:bodyPr/>
                    <a:lstStyle/>
                    <a:p>
                      <a:pPr algn="l" fontAlgn="b"/>
                      <a:endParaRPr lang="en-GB" sz="700" b="0" i="0" u="none" strike="noStrike">
                        <a:solidFill>
                          <a:srgbClr val="000000"/>
                        </a:solidFill>
                        <a:effectLst/>
                        <a:latin typeface="Calibri" panose="020F0502020204030204" pitchFamily="34" charset="0"/>
                      </a:endParaRPr>
                    </a:p>
                  </a:txBody>
                  <a:tcPr marL="5609" marR="5609" marT="5609" marB="0" anchor="b">
                    <a:lnL>
                      <a:noFill/>
                    </a:lnL>
                    <a:lnR>
                      <a:noFill/>
                    </a:lnR>
                    <a:lnT>
                      <a:noFill/>
                    </a:lnT>
                    <a:lnB w="12700" cap="flat" cmpd="sng" algn="ctr">
                      <a:solidFill>
                        <a:srgbClr val="000000"/>
                      </a:solidFill>
                      <a:prstDash val="solid"/>
                      <a:round/>
                      <a:headEnd type="none" w="med" len="med"/>
                      <a:tailEnd type="none" w="med" len="med"/>
                    </a:lnB>
                  </a:tcPr>
                </a:tc>
                <a:tc>
                  <a:txBody>
                    <a:bodyPr/>
                    <a:lstStyle/>
                    <a:p>
                      <a:pPr algn="l" fontAlgn="b"/>
                      <a:endParaRPr lang="en-GB" sz="700" b="0" i="0" u="none" strike="noStrike">
                        <a:solidFill>
                          <a:srgbClr val="000000"/>
                        </a:solidFill>
                        <a:effectLst/>
                        <a:latin typeface="Calibri" panose="020F0502020204030204" pitchFamily="34" charset="0"/>
                      </a:endParaRPr>
                    </a:p>
                  </a:txBody>
                  <a:tcPr marL="5609" marR="5609" marT="5609" marB="0" anchor="b">
                    <a:lnL>
                      <a:noFill/>
                    </a:lnL>
                    <a:lnR>
                      <a:noFill/>
                    </a:lnR>
                    <a:lnT>
                      <a:noFill/>
                    </a:lnT>
                    <a:lnB>
                      <a:noFill/>
                    </a:lnB>
                  </a:tcPr>
                </a:tc>
                <a:tc>
                  <a:txBody>
                    <a:bodyPr/>
                    <a:lstStyle/>
                    <a:p>
                      <a:pPr algn="l" fontAlgn="b"/>
                      <a:endParaRPr lang="en-GB" sz="700" b="0" i="0" u="none" strike="noStrike">
                        <a:solidFill>
                          <a:srgbClr val="000000"/>
                        </a:solidFill>
                        <a:effectLst/>
                        <a:latin typeface="Calibri" panose="020F0502020204030204" pitchFamily="34" charset="0"/>
                      </a:endParaRPr>
                    </a:p>
                  </a:txBody>
                  <a:tcPr marL="5609" marR="5609" marT="5609" marB="0" anchor="b">
                    <a:lnL>
                      <a:noFill/>
                    </a:lnL>
                    <a:lnR>
                      <a:noFill/>
                    </a:lnR>
                    <a:lnT>
                      <a:noFill/>
                    </a:lnT>
                    <a:lnB>
                      <a:noFill/>
                    </a:lnB>
                  </a:tcPr>
                </a:tc>
                <a:tc>
                  <a:txBody>
                    <a:bodyPr/>
                    <a:lstStyle/>
                    <a:p>
                      <a:pPr algn="l" fontAlgn="b"/>
                      <a:endParaRPr lang="en-GB" sz="700" b="0" i="0" u="none" strike="noStrike">
                        <a:solidFill>
                          <a:srgbClr val="000000"/>
                        </a:solidFill>
                        <a:effectLst/>
                        <a:latin typeface="Calibri" panose="020F0502020204030204" pitchFamily="34" charset="0"/>
                      </a:endParaRPr>
                    </a:p>
                  </a:txBody>
                  <a:tcPr marL="5609" marR="5609" marT="5609" marB="0" anchor="b">
                    <a:lnL>
                      <a:noFill/>
                    </a:lnL>
                    <a:lnR>
                      <a:noFill/>
                    </a:lnR>
                    <a:lnT>
                      <a:noFill/>
                    </a:lnT>
                    <a:lnB>
                      <a:noFill/>
                    </a:lnB>
                  </a:tcPr>
                </a:tc>
                <a:tc>
                  <a:txBody>
                    <a:bodyPr/>
                    <a:lstStyle/>
                    <a:p>
                      <a:pPr algn="l" fontAlgn="b"/>
                      <a:endParaRPr lang="en-GB" sz="700" b="0" i="0" u="none" strike="noStrike">
                        <a:solidFill>
                          <a:srgbClr val="000000"/>
                        </a:solidFill>
                        <a:effectLst/>
                        <a:latin typeface="Calibri" panose="020F0502020204030204" pitchFamily="34" charset="0"/>
                      </a:endParaRPr>
                    </a:p>
                  </a:txBody>
                  <a:tcPr marL="5609" marR="5609" marT="5609" marB="0" anchor="b">
                    <a:lnL>
                      <a:noFill/>
                    </a:lnL>
                    <a:lnR>
                      <a:noFill/>
                    </a:lnR>
                    <a:lnT>
                      <a:noFill/>
                    </a:lnT>
                    <a:lnB>
                      <a:noFill/>
                    </a:lnB>
                  </a:tcPr>
                </a:tc>
                <a:tc>
                  <a:txBody>
                    <a:bodyPr/>
                    <a:lstStyle/>
                    <a:p>
                      <a:pPr algn="l" fontAlgn="b"/>
                      <a:endParaRPr lang="en-GB" sz="700" b="0" i="0" u="none" strike="noStrike">
                        <a:solidFill>
                          <a:srgbClr val="000000"/>
                        </a:solidFill>
                        <a:effectLst/>
                        <a:latin typeface="Calibri" panose="020F0502020204030204" pitchFamily="34" charset="0"/>
                      </a:endParaRPr>
                    </a:p>
                  </a:txBody>
                  <a:tcPr marL="5609" marR="5609" marT="5609" marB="0" anchor="b">
                    <a:lnL>
                      <a:noFill/>
                    </a:lnL>
                    <a:lnR>
                      <a:noFill/>
                    </a:lnR>
                    <a:lnT>
                      <a:noFill/>
                    </a:lnT>
                    <a:lnB>
                      <a:noFill/>
                    </a:lnB>
                  </a:tcPr>
                </a:tc>
                <a:tc>
                  <a:txBody>
                    <a:bodyPr/>
                    <a:lstStyle/>
                    <a:p>
                      <a:pPr algn="l" fontAlgn="b"/>
                      <a:endParaRPr lang="en-GB" sz="700" b="0" i="0" u="none" strike="noStrike">
                        <a:solidFill>
                          <a:srgbClr val="000000"/>
                        </a:solidFill>
                        <a:effectLst/>
                        <a:latin typeface="Calibri" panose="020F0502020204030204" pitchFamily="34" charset="0"/>
                      </a:endParaRPr>
                    </a:p>
                  </a:txBody>
                  <a:tcPr marL="5609" marR="5609" marT="5609" marB="0" anchor="b">
                    <a:lnL>
                      <a:noFill/>
                    </a:lnL>
                    <a:lnR>
                      <a:noFill/>
                    </a:lnR>
                    <a:lnT>
                      <a:noFill/>
                    </a:lnT>
                    <a:lnB>
                      <a:noFill/>
                    </a:lnB>
                  </a:tcPr>
                </a:tc>
                <a:tc>
                  <a:txBody>
                    <a:bodyPr/>
                    <a:lstStyle/>
                    <a:p>
                      <a:pPr algn="l" fontAlgn="b"/>
                      <a:endParaRPr lang="en-GB" sz="700" b="0" i="0" u="none" strike="noStrike">
                        <a:solidFill>
                          <a:srgbClr val="000000"/>
                        </a:solidFill>
                        <a:effectLst/>
                        <a:latin typeface="Calibri" panose="020F0502020204030204" pitchFamily="34" charset="0"/>
                      </a:endParaRPr>
                    </a:p>
                  </a:txBody>
                  <a:tcPr marL="5609" marR="5609" marT="5609" marB="0" anchor="b">
                    <a:lnL>
                      <a:noFill/>
                    </a:lnL>
                    <a:lnR>
                      <a:noFill/>
                    </a:lnR>
                    <a:lnT>
                      <a:noFill/>
                    </a:lnT>
                    <a:lnB>
                      <a:noFill/>
                    </a:lnB>
                  </a:tcPr>
                </a:tc>
                <a:tc>
                  <a:txBody>
                    <a:bodyPr/>
                    <a:lstStyle/>
                    <a:p>
                      <a:pPr algn="l" fontAlgn="b"/>
                      <a:endParaRPr lang="en-GB" sz="700" b="0" i="0" u="none" strike="noStrike">
                        <a:solidFill>
                          <a:srgbClr val="000000"/>
                        </a:solidFill>
                        <a:effectLst/>
                        <a:latin typeface="Calibri" panose="020F0502020204030204" pitchFamily="34" charset="0"/>
                      </a:endParaRPr>
                    </a:p>
                  </a:txBody>
                  <a:tcPr marL="5609" marR="5609" marT="5609" marB="0" anchor="b">
                    <a:lnL>
                      <a:noFill/>
                    </a:lnL>
                    <a:lnR>
                      <a:noFill/>
                    </a:lnR>
                    <a:lnT>
                      <a:noFill/>
                    </a:lnT>
                    <a:lnB>
                      <a:noFill/>
                    </a:lnB>
                  </a:tcPr>
                </a:tc>
                <a:tc>
                  <a:txBody>
                    <a:bodyPr/>
                    <a:lstStyle/>
                    <a:p>
                      <a:pPr algn="l" fontAlgn="b"/>
                      <a:endParaRPr lang="en-GB" sz="700" b="0" i="0" u="none" strike="noStrike">
                        <a:solidFill>
                          <a:srgbClr val="000000"/>
                        </a:solidFill>
                        <a:effectLst/>
                        <a:latin typeface="Calibri" panose="020F0502020204030204" pitchFamily="34" charset="0"/>
                      </a:endParaRPr>
                    </a:p>
                  </a:txBody>
                  <a:tcPr marL="5609" marR="5609" marT="5609" marB="0" anchor="b">
                    <a:lnL>
                      <a:noFill/>
                    </a:lnL>
                    <a:lnR>
                      <a:noFill/>
                    </a:lnR>
                    <a:lnT>
                      <a:noFill/>
                    </a:lnT>
                    <a:lnB>
                      <a:noFill/>
                    </a:lnB>
                  </a:tcPr>
                </a:tc>
                <a:tc>
                  <a:txBody>
                    <a:bodyPr/>
                    <a:lstStyle/>
                    <a:p>
                      <a:pPr algn="l" fontAlgn="b"/>
                      <a:endParaRPr lang="en-GB" sz="700" b="0" i="0" u="none" strike="noStrike">
                        <a:solidFill>
                          <a:srgbClr val="000000"/>
                        </a:solidFill>
                        <a:effectLst/>
                        <a:latin typeface="Calibri" panose="020F0502020204030204" pitchFamily="34" charset="0"/>
                      </a:endParaRPr>
                    </a:p>
                  </a:txBody>
                  <a:tcPr marL="5609" marR="5609" marT="5609" marB="0" anchor="b">
                    <a:lnL>
                      <a:noFill/>
                    </a:lnL>
                    <a:lnR>
                      <a:noFill/>
                    </a:lnR>
                    <a:lnT>
                      <a:noFill/>
                    </a:lnT>
                    <a:lnB>
                      <a:noFill/>
                    </a:lnB>
                  </a:tcPr>
                </a:tc>
                <a:tc>
                  <a:txBody>
                    <a:bodyPr/>
                    <a:lstStyle/>
                    <a:p>
                      <a:pPr algn="l" fontAlgn="b"/>
                      <a:endParaRPr lang="en-GB" sz="700" b="0" i="0" u="none" strike="noStrike">
                        <a:solidFill>
                          <a:srgbClr val="000000"/>
                        </a:solidFill>
                        <a:effectLst/>
                        <a:latin typeface="Calibri" panose="020F0502020204030204" pitchFamily="34" charset="0"/>
                      </a:endParaRPr>
                    </a:p>
                  </a:txBody>
                  <a:tcPr marL="5609" marR="5609" marT="5609" marB="0" anchor="b">
                    <a:lnL>
                      <a:noFill/>
                    </a:lnL>
                    <a:lnR>
                      <a:noFill/>
                    </a:lnR>
                    <a:lnT>
                      <a:noFill/>
                    </a:lnT>
                    <a:lnB>
                      <a:noFill/>
                    </a:lnB>
                  </a:tcPr>
                </a:tc>
                <a:tc>
                  <a:txBody>
                    <a:bodyPr/>
                    <a:lstStyle/>
                    <a:p>
                      <a:pPr algn="l" fontAlgn="b"/>
                      <a:endParaRPr lang="en-GB" sz="700" b="0" i="0" u="none" strike="noStrike">
                        <a:solidFill>
                          <a:srgbClr val="000000"/>
                        </a:solidFill>
                        <a:effectLst/>
                        <a:latin typeface="Calibri" panose="020F0502020204030204" pitchFamily="34" charset="0"/>
                      </a:endParaRPr>
                    </a:p>
                  </a:txBody>
                  <a:tcPr marL="5609" marR="5609" marT="5609" marB="0" anchor="b">
                    <a:lnL>
                      <a:noFill/>
                    </a:lnL>
                    <a:lnR>
                      <a:noFill/>
                    </a:lnR>
                    <a:lnT>
                      <a:noFill/>
                    </a:lnT>
                    <a:lnB>
                      <a:noFill/>
                    </a:lnB>
                  </a:tcPr>
                </a:tc>
                <a:tc>
                  <a:txBody>
                    <a:bodyPr/>
                    <a:lstStyle/>
                    <a:p>
                      <a:pPr algn="l" fontAlgn="b"/>
                      <a:endParaRPr lang="en-GB" sz="700" b="0" i="0" u="none" strike="noStrike">
                        <a:solidFill>
                          <a:srgbClr val="000000"/>
                        </a:solidFill>
                        <a:effectLst/>
                        <a:latin typeface="Calibri" panose="020F0502020204030204" pitchFamily="34" charset="0"/>
                      </a:endParaRPr>
                    </a:p>
                  </a:txBody>
                  <a:tcPr marL="5609" marR="5609" marT="5609" marB="0" anchor="b">
                    <a:lnL>
                      <a:noFill/>
                    </a:lnL>
                    <a:lnR>
                      <a:noFill/>
                    </a:lnR>
                    <a:lnT>
                      <a:noFill/>
                    </a:lnT>
                    <a:lnB>
                      <a:noFill/>
                    </a:lnB>
                  </a:tcPr>
                </a:tc>
                <a:extLst>
                  <a:ext uri="{0D108BD9-81ED-4DB2-BD59-A6C34878D82A}">
                    <a16:rowId xmlns:a16="http://schemas.microsoft.com/office/drawing/2014/main" val="3715375083"/>
                  </a:ext>
                </a:extLst>
              </a:tr>
              <a:tr h="587878">
                <a:tc>
                  <a:txBody>
                    <a:bodyPr/>
                    <a:lstStyle/>
                    <a:p>
                      <a:pPr algn="l" fontAlgn="b"/>
                      <a:endParaRPr lang="en-GB" sz="700" b="0" i="0" u="none" strike="noStrike">
                        <a:solidFill>
                          <a:srgbClr val="000000"/>
                        </a:solidFill>
                        <a:effectLst/>
                        <a:latin typeface="Calibri" panose="020F0502020204030204" pitchFamily="34" charset="0"/>
                      </a:endParaRPr>
                    </a:p>
                  </a:txBody>
                  <a:tcPr marL="5609" marR="5609" marT="5609" marB="0" anchor="b">
                    <a:lnL>
                      <a:noFill/>
                    </a:lnL>
                    <a:lnR>
                      <a:noFill/>
                    </a:lnR>
                    <a:lnT>
                      <a:noFill/>
                    </a:lnT>
                    <a:lnB>
                      <a:noFill/>
                    </a:lnB>
                  </a:tcPr>
                </a:tc>
                <a:tc>
                  <a:txBody>
                    <a:bodyPr/>
                    <a:lstStyle/>
                    <a:p>
                      <a:pPr algn="l" fontAlgn="b"/>
                      <a:endParaRPr lang="en-GB" sz="700" b="0" i="0" u="none" strike="noStrike">
                        <a:solidFill>
                          <a:srgbClr val="000000"/>
                        </a:solidFill>
                        <a:effectLst/>
                        <a:latin typeface="Calibri" panose="020F0502020204030204" pitchFamily="34" charset="0"/>
                      </a:endParaRPr>
                    </a:p>
                  </a:txBody>
                  <a:tcPr marL="5609" marR="5609" marT="5609" marB="0" anchor="b">
                    <a:lnL>
                      <a:noFill/>
                    </a:lnL>
                    <a:lnR>
                      <a:noFill/>
                    </a:lnR>
                    <a:lnT>
                      <a:noFill/>
                    </a:lnT>
                    <a:lnB>
                      <a:noFill/>
                    </a:lnB>
                  </a:tcPr>
                </a:tc>
                <a:tc>
                  <a:txBody>
                    <a:bodyPr/>
                    <a:lstStyle/>
                    <a:p>
                      <a:pPr algn="l" fontAlgn="b"/>
                      <a:endParaRPr lang="en-GB" sz="700" b="0" i="0" u="none" strike="noStrike">
                        <a:solidFill>
                          <a:srgbClr val="000000"/>
                        </a:solidFill>
                        <a:effectLst/>
                        <a:latin typeface="Calibri" panose="020F0502020204030204" pitchFamily="34" charset="0"/>
                      </a:endParaRPr>
                    </a:p>
                  </a:txBody>
                  <a:tcPr marL="5609" marR="5609" marT="5609" marB="0" anchor="b">
                    <a:lnL>
                      <a:noFill/>
                    </a:lnL>
                    <a:lnR>
                      <a:noFill/>
                    </a:lnR>
                    <a:lnT>
                      <a:noFill/>
                    </a:lnT>
                    <a:lnB>
                      <a:noFill/>
                    </a:lnB>
                  </a:tcPr>
                </a:tc>
                <a:tc>
                  <a:txBody>
                    <a:bodyPr/>
                    <a:lstStyle/>
                    <a:p>
                      <a:pPr algn="l" fontAlgn="b"/>
                      <a:endParaRPr lang="en-GB" sz="700" b="0" i="0" u="none" strike="noStrike">
                        <a:solidFill>
                          <a:srgbClr val="000000"/>
                        </a:solidFill>
                        <a:effectLst/>
                        <a:latin typeface="Calibri" panose="020F0502020204030204" pitchFamily="34" charset="0"/>
                      </a:endParaRPr>
                    </a:p>
                  </a:txBody>
                  <a:tcPr marL="5609" marR="5609" marT="5609" marB="0" anchor="b">
                    <a:lnL>
                      <a:noFill/>
                    </a:lnL>
                    <a:lnR>
                      <a:noFill/>
                    </a:lnR>
                    <a:lnT>
                      <a:noFill/>
                    </a:lnT>
                    <a:lnB>
                      <a:noFill/>
                    </a:lnB>
                  </a:tcPr>
                </a:tc>
                <a:tc>
                  <a:txBody>
                    <a:bodyPr/>
                    <a:lstStyle/>
                    <a:p>
                      <a:pPr algn="l" fontAlgn="b"/>
                      <a:endParaRPr lang="en-GB" sz="700" b="0" i="0" u="none" strike="noStrike">
                        <a:solidFill>
                          <a:srgbClr val="000000"/>
                        </a:solidFill>
                        <a:effectLst/>
                        <a:latin typeface="Calibri" panose="020F0502020204030204" pitchFamily="34" charset="0"/>
                      </a:endParaRPr>
                    </a:p>
                  </a:txBody>
                  <a:tcPr marL="5609" marR="5609" marT="5609" marB="0" anchor="b">
                    <a:lnL>
                      <a:noFill/>
                    </a:lnL>
                    <a:lnR>
                      <a:noFill/>
                    </a:lnR>
                    <a:lnT>
                      <a:noFill/>
                    </a:lnT>
                    <a:lnB>
                      <a:noFill/>
                    </a:lnB>
                  </a:tcPr>
                </a:tc>
                <a:tc>
                  <a:txBody>
                    <a:bodyPr/>
                    <a:lstStyle/>
                    <a:p>
                      <a:pPr algn="l" fontAlgn="b"/>
                      <a:endParaRPr lang="en-GB" sz="700" b="0" i="0" u="none" strike="noStrike">
                        <a:solidFill>
                          <a:srgbClr val="000000"/>
                        </a:solidFill>
                        <a:effectLst/>
                        <a:latin typeface="Calibri" panose="020F0502020204030204" pitchFamily="34" charset="0"/>
                      </a:endParaRPr>
                    </a:p>
                  </a:txBody>
                  <a:tcPr marL="5609" marR="5609" marT="5609" marB="0" anchor="b">
                    <a:lnL>
                      <a:noFill/>
                    </a:lnL>
                    <a:lnR>
                      <a:noFill/>
                    </a:lnR>
                    <a:lnT>
                      <a:noFill/>
                    </a:lnT>
                    <a:lnB>
                      <a:noFill/>
                    </a:lnB>
                  </a:tcPr>
                </a:tc>
                <a:tc>
                  <a:txBody>
                    <a:bodyPr/>
                    <a:lstStyle/>
                    <a:p>
                      <a:pPr algn="l" fontAlgn="b"/>
                      <a:endParaRPr lang="en-GB" sz="700" b="0" i="0" u="none" strike="noStrike">
                        <a:solidFill>
                          <a:srgbClr val="000000"/>
                        </a:solidFill>
                        <a:effectLst/>
                        <a:latin typeface="Calibri" panose="020F0502020204030204" pitchFamily="34" charset="0"/>
                      </a:endParaRPr>
                    </a:p>
                  </a:txBody>
                  <a:tcPr marL="5609" marR="5609" marT="5609" marB="0" anchor="b">
                    <a:lnL>
                      <a:noFill/>
                    </a:lnL>
                    <a:lnR>
                      <a:noFill/>
                    </a:lnR>
                    <a:lnT>
                      <a:noFill/>
                    </a:lnT>
                    <a:lnB>
                      <a:noFill/>
                    </a:lnB>
                  </a:tcPr>
                </a:tc>
                <a:tc>
                  <a:txBody>
                    <a:bodyPr/>
                    <a:lstStyle/>
                    <a:p>
                      <a:pPr algn="l" fontAlgn="b"/>
                      <a:endParaRPr lang="en-GB" sz="700" b="0" i="0" u="none" strike="noStrike">
                        <a:solidFill>
                          <a:srgbClr val="000000"/>
                        </a:solidFill>
                        <a:effectLst/>
                        <a:latin typeface="Calibri" panose="020F0502020204030204" pitchFamily="34" charset="0"/>
                      </a:endParaRPr>
                    </a:p>
                  </a:txBody>
                  <a:tcPr marL="5609" marR="5609" marT="5609" marB="0" anchor="b">
                    <a:lnL>
                      <a:noFill/>
                    </a:lnL>
                    <a:lnR>
                      <a:noFill/>
                    </a:lnR>
                    <a:lnT>
                      <a:noFill/>
                    </a:lnT>
                    <a:lnB>
                      <a:noFill/>
                    </a:lnB>
                  </a:tcPr>
                </a:tc>
                <a:tc>
                  <a:txBody>
                    <a:bodyPr/>
                    <a:lstStyle/>
                    <a:p>
                      <a:pPr algn="l" fontAlgn="b"/>
                      <a:endParaRPr lang="en-GB" sz="700" b="0" i="0" u="none" strike="noStrike">
                        <a:solidFill>
                          <a:srgbClr val="000000"/>
                        </a:solidFill>
                        <a:effectLst/>
                        <a:latin typeface="Calibri" panose="020F0502020204030204" pitchFamily="34" charset="0"/>
                      </a:endParaRPr>
                    </a:p>
                  </a:txBody>
                  <a:tcPr marL="5609" marR="5609" marT="5609" marB="0" anchor="b">
                    <a:lnL>
                      <a:noFill/>
                    </a:lnL>
                    <a:lnR>
                      <a:noFill/>
                    </a:lnR>
                    <a:lnT>
                      <a:noFill/>
                    </a:lnT>
                    <a:lnB>
                      <a:noFill/>
                    </a:lnB>
                  </a:tcPr>
                </a:tc>
                <a:tc>
                  <a:txBody>
                    <a:bodyPr/>
                    <a:lstStyle/>
                    <a:p>
                      <a:pPr algn="l" fontAlgn="b"/>
                      <a:endParaRPr lang="en-GB" sz="700" b="0" i="0" u="none" strike="noStrike">
                        <a:solidFill>
                          <a:srgbClr val="000000"/>
                        </a:solidFill>
                        <a:effectLst/>
                        <a:latin typeface="Calibri" panose="020F0502020204030204" pitchFamily="34" charset="0"/>
                      </a:endParaRPr>
                    </a:p>
                  </a:txBody>
                  <a:tcPr marL="5609" marR="5609" marT="5609" marB="0" anchor="b">
                    <a:lnL>
                      <a:noFill/>
                    </a:lnL>
                    <a:lnR>
                      <a:noFill/>
                    </a:lnR>
                    <a:lnT>
                      <a:noFill/>
                    </a:lnT>
                    <a:lnB>
                      <a:noFill/>
                    </a:lnB>
                  </a:tcPr>
                </a:tc>
                <a:tc>
                  <a:txBody>
                    <a:bodyPr/>
                    <a:lstStyle/>
                    <a:p>
                      <a:pPr algn="l" fontAlgn="b"/>
                      <a:endParaRPr lang="en-GB" sz="700" b="0" i="0" u="none" strike="noStrike">
                        <a:solidFill>
                          <a:srgbClr val="000000"/>
                        </a:solidFill>
                        <a:effectLst/>
                        <a:latin typeface="Calibri" panose="020F0502020204030204" pitchFamily="34" charset="0"/>
                      </a:endParaRPr>
                    </a:p>
                  </a:txBody>
                  <a:tcPr marL="5609" marR="5609" marT="5609" marB="0" anchor="b">
                    <a:lnL>
                      <a:noFill/>
                    </a:lnL>
                    <a:lnR>
                      <a:noFill/>
                    </a:lnR>
                    <a:lnT>
                      <a:noFill/>
                    </a:lnT>
                    <a:lnB>
                      <a:noFill/>
                    </a:lnB>
                  </a:tcPr>
                </a:tc>
                <a:tc>
                  <a:txBody>
                    <a:bodyPr/>
                    <a:lstStyle/>
                    <a:p>
                      <a:pPr algn="l" fontAlgn="b"/>
                      <a:endParaRPr lang="en-GB" sz="700" b="0" i="0" u="none" strike="noStrike">
                        <a:solidFill>
                          <a:srgbClr val="000000"/>
                        </a:solidFill>
                        <a:effectLst/>
                        <a:latin typeface="Calibri" panose="020F0502020204030204" pitchFamily="34" charset="0"/>
                      </a:endParaRPr>
                    </a:p>
                  </a:txBody>
                  <a:tcPr marL="5609" marR="5609" marT="5609" marB="0" anchor="b">
                    <a:lnL>
                      <a:noFill/>
                    </a:lnL>
                    <a:lnR>
                      <a:noFill/>
                    </a:lnR>
                    <a:lnT>
                      <a:noFill/>
                    </a:lnT>
                    <a:lnB>
                      <a:noFill/>
                    </a:lnB>
                  </a:tcPr>
                </a:tc>
                <a:tc>
                  <a:txBody>
                    <a:bodyPr/>
                    <a:lstStyle/>
                    <a:p>
                      <a:pPr algn="l" fontAlgn="b"/>
                      <a:endParaRPr lang="en-GB" sz="700" b="0" i="0" u="none" strike="noStrike">
                        <a:solidFill>
                          <a:srgbClr val="000000"/>
                        </a:solidFill>
                        <a:effectLst/>
                        <a:latin typeface="Calibri" panose="020F0502020204030204" pitchFamily="34" charset="0"/>
                      </a:endParaRPr>
                    </a:p>
                  </a:txBody>
                  <a:tcPr marL="5609" marR="5609" marT="5609" marB="0" anchor="b">
                    <a:lnL>
                      <a:noFill/>
                    </a:lnL>
                    <a:lnR w="12700" cap="flat" cmpd="sng" algn="ctr">
                      <a:solidFill>
                        <a:srgbClr val="000000"/>
                      </a:solidFill>
                      <a:prstDash val="solid"/>
                      <a:round/>
                      <a:headEnd type="none" w="med" len="med"/>
                      <a:tailEnd type="none" w="med" len="med"/>
                    </a:lnR>
                    <a:lnT>
                      <a:noFill/>
                    </a:lnT>
                    <a:lnB>
                      <a:noFill/>
                    </a:lnB>
                  </a:tcPr>
                </a:tc>
                <a:tc gridSpan="3">
                  <a:txBody>
                    <a:bodyPr/>
                    <a:lstStyle/>
                    <a:p>
                      <a:pPr algn="ctr" fontAlgn="b"/>
                      <a:r>
                        <a:rPr lang="en-GB" sz="700" b="0" i="0" u="none" strike="noStrike">
                          <a:solidFill>
                            <a:srgbClr val="000000"/>
                          </a:solidFill>
                          <a:effectLst/>
                          <a:latin typeface="Calibri" panose="020F0502020204030204" pitchFamily="34" charset="0"/>
                        </a:rPr>
                        <a:t>Easy Jet response to Covid 19</a:t>
                      </a:r>
                    </a:p>
                  </a:txBody>
                  <a:tcPr marL="5609" marR="5609" marT="5609"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hMerge="1">
                  <a:txBody>
                    <a:bodyPr/>
                    <a:lstStyle/>
                    <a:p>
                      <a:endParaRPr lang="en-GB"/>
                    </a:p>
                  </a:txBody>
                  <a:tcPr/>
                </a:tc>
                <a:tc hMerge="1">
                  <a:txBody>
                    <a:bodyPr/>
                    <a:lstStyle/>
                    <a:p>
                      <a:endParaRPr lang="en-GB"/>
                    </a:p>
                  </a:txBody>
                  <a:tcPr/>
                </a:tc>
                <a:tc>
                  <a:txBody>
                    <a:bodyPr/>
                    <a:lstStyle/>
                    <a:p>
                      <a:pPr algn="l" fontAlgn="b"/>
                      <a:endParaRPr lang="en-GB" sz="700" b="0" i="0" u="none" strike="noStrike">
                        <a:solidFill>
                          <a:srgbClr val="000000"/>
                        </a:solidFill>
                        <a:effectLst/>
                        <a:latin typeface="Calibri" panose="020F0502020204030204" pitchFamily="34" charset="0"/>
                      </a:endParaRPr>
                    </a:p>
                  </a:txBody>
                  <a:tcPr marL="5609" marR="5609" marT="5609" marB="0" anchor="b">
                    <a:lnL w="12700" cap="flat" cmpd="sng" algn="ctr">
                      <a:solidFill>
                        <a:srgbClr val="000000"/>
                      </a:solidFill>
                      <a:prstDash val="solid"/>
                      <a:round/>
                      <a:headEnd type="none" w="med" len="med"/>
                      <a:tailEnd type="none" w="med" len="med"/>
                    </a:lnL>
                    <a:lnR>
                      <a:noFill/>
                    </a:lnR>
                    <a:lnT>
                      <a:noFill/>
                    </a:lnT>
                    <a:lnB>
                      <a:noFill/>
                    </a:lnB>
                  </a:tcPr>
                </a:tc>
                <a:tc>
                  <a:txBody>
                    <a:bodyPr/>
                    <a:lstStyle/>
                    <a:p>
                      <a:pPr algn="l" fontAlgn="b"/>
                      <a:endParaRPr lang="en-GB" sz="700" b="0" i="0" u="none" strike="noStrike">
                        <a:solidFill>
                          <a:srgbClr val="000000"/>
                        </a:solidFill>
                        <a:effectLst/>
                        <a:latin typeface="Calibri" panose="020F0502020204030204" pitchFamily="34" charset="0"/>
                      </a:endParaRPr>
                    </a:p>
                  </a:txBody>
                  <a:tcPr marL="5609" marR="5609" marT="5609" marB="0" anchor="b">
                    <a:lnL>
                      <a:noFill/>
                    </a:lnL>
                    <a:lnR>
                      <a:noFill/>
                    </a:lnR>
                    <a:lnT>
                      <a:noFill/>
                    </a:lnT>
                    <a:lnB>
                      <a:noFill/>
                    </a:lnB>
                  </a:tcPr>
                </a:tc>
                <a:tc>
                  <a:txBody>
                    <a:bodyPr/>
                    <a:lstStyle/>
                    <a:p>
                      <a:pPr algn="l" fontAlgn="b"/>
                      <a:endParaRPr lang="en-GB" sz="700" b="0" i="0" u="none" strike="noStrike">
                        <a:solidFill>
                          <a:srgbClr val="000000"/>
                        </a:solidFill>
                        <a:effectLst/>
                        <a:latin typeface="Calibri" panose="020F0502020204030204" pitchFamily="34" charset="0"/>
                      </a:endParaRPr>
                    </a:p>
                  </a:txBody>
                  <a:tcPr marL="5609" marR="5609" marT="5609" marB="0" anchor="b">
                    <a:lnL>
                      <a:noFill/>
                    </a:lnL>
                    <a:lnR>
                      <a:noFill/>
                    </a:lnR>
                    <a:lnT>
                      <a:noFill/>
                    </a:lnT>
                    <a:lnB>
                      <a:noFill/>
                    </a:lnB>
                  </a:tcPr>
                </a:tc>
                <a:tc>
                  <a:txBody>
                    <a:bodyPr/>
                    <a:lstStyle/>
                    <a:p>
                      <a:pPr algn="l" fontAlgn="b"/>
                      <a:endParaRPr lang="en-GB" sz="700" b="0" i="0" u="none" strike="noStrike">
                        <a:solidFill>
                          <a:srgbClr val="000000"/>
                        </a:solidFill>
                        <a:effectLst/>
                        <a:latin typeface="Calibri" panose="020F0502020204030204" pitchFamily="34" charset="0"/>
                      </a:endParaRPr>
                    </a:p>
                  </a:txBody>
                  <a:tcPr marL="5609" marR="5609" marT="5609" marB="0" anchor="b">
                    <a:lnL>
                      <a:noFill/>
                    </a:lnL>
                    <a:lnR>
                      <a:noFill/>
                    </a:lnR>
                    <a:lnT>
                      <a:noFill/>
                    </a:lnT>
                    <a:lnB>
                      <a:noFill/>
                    </a:lnB>
                  </a:tcPr>
                </a:tc>
                <a:tc>
                  <a:txBody>
                    <a:bodyPr/>
                    <a:lstStyle/>
                    <a:p>
                      <a:pPr algn="l" fontAlgn="b"/>
                      <a:endParaRPr lang="en-GB" sz="700" b="0" i="0" u="none" strike="noStrike" dirty="0">
                        <a:solidFill>
                          <a:srgbClr val="000000"/>
                        </a:solidFill>
                        <a:effectLst/>
                        <a:latin typeface="Calibri" panose="020F0502020204030204" pitchFamily="34" charset="0"/>
                      </a:endParaRPr>
                    </a:p>
                  </a:txBody>
                  <a:tcPr marL="5609" marR="5609" marT="5609" marB="0" anchor="b">
                    <a:lnL>
                      <a:noFill/>
                    </a:lnL>
                    <a:lnR>
                      <a:noFill/>
                    </a:lnR>
                    <a:lnT>
                      <a:noFill/>
                    </a:lnT>
                    <a:lnB>
                      <a:noFill/>
                    </a:lnB>
                  </a:tcPr>
                </a:tc>
                <a:tc>
                  <a:txBody>
                    <a:bodyPr/>
                    <a:lstStyle/>
                    <a:p>
                      <a:pPr algn="l" fontAlgn="b"/>
                      <a:endParaRPr lang="en-GB" sz="700" b="0" i="0" u="none" strike="noStrike">
                        <a:solidFill>
                          <a:srgbClr val="000000"/>
                        </a:solidFill>
                        <a:effectLst/>
                        <a:latin typeface="Calibri" panose="020F0502020204030204" pitchFamily="34" charset="0"/>
                      </a:endParaRPr>
                    </a:p>
                  </a:txBody>
                  <a:tcPr marL="5609" marR="5609" marT="5609" marB="0" anchor="b">
                    <a:lnL>
                      <a:noFill/>
                    </a:lnL>
                    <a:lnR>
                      <a:noFill/>
                    </a:lnR>
                    <a:lnT>
                      <a:noFill/>
                    </a:lnT>
                    <a:lnB>
                      <a:noFill/>
                    </a:lnB>
                  </a:tcPr>
                </a:tc>
                <a:tc>
                  <a:txBody>
                    <a:bodyPr/>
                    <a:lstStyle/>
                    <a:p>
                      <a:pPr algn="l" fontAlgn="b"/>
                      <a:endParaRPr lang="en-GB" sz="700" b="0" i="0" u="none" strike="noStrike">
                        <a:solidFill>
                          <a:srgbClr val="000000"/>
                        </a:solidFill>
                        <a:effectLst/>
                        <a:latin typeface="Calibri" panose="020F0502020204030204" pitchFamily="34" charset="0"/>
                      </a:endParaRPr>
                    </a:p>
                  </a:txBody>
                  <a:tcPr marL="5609" marR="5609" marT="5609" marB="0" anchor="b">
                    <a:lnL>
                      <a:noFill/>
                    </a:lnL>
                    <a:lnR>
                      <a:noFill/>
                    </a:lnR>
                    <a:lnT>
                      <a:noFill/>
                    </a:lnT>
                    <a:lnB>
                      <a:noFill/>
                    </a:lnB>
                  </a:tcPr>
                </a:tc>
                <a:tc>
                  <a:txBody>
                    <a:bodyPr/>
                    <a:lstStyle/>
                    <a:p>
                      <a:pPr algn="l" fontAlgn="b"/>
                      <a:endParaRPr lang="en-GB" sz="700" b="0" i="0" u="none" strike="noStrike">
                        <a:solidFill>
                          <a:srgbClr val="000000"/>
                        </a:solidFill>
                        <a:effectLst/>
                        <a:latin typeface="Calibri" panose="020F0502020204030204" pitchFamily="34" charset="0"/>
                      </a:endParaRPr>
                    </a:p>
                  </a:txBody>
                  <a:tcPr marL="5609" marR="5609" marT="5609" marB="0" anchor="b">
                    <a:lnL>
                      <a:noFill/>
                    </a:lnL>
                    <a:lnR>
                      <a:noFill/>
                    </a:lnR>
                    <a:lnT>
                      <a:noFill/>
                    </a:lnT>
                    <a:lnB>
                      <a:noFill/>
                    </a:lnB>
                  </a:tcPr>
                </a:tc>
                <a:tc>
                  <a:txBody>
                    <a:bodyPr/>
                    <a:lstStyle/>
                    <a:p>
                      <a:pPr algn="l" fontAlgn="b"/>
                      <a:endParaRPr lang="en-GB" sz="700" b="0" i="0" u="none" strike="noStrike" dirty="0">
                        <a:solidFill>
                          <a:srgbClr val="000000"/>
                        </a:solidFill>
                        <a:effectLst/>
                        <a:latin typeface="Calibri" panose="020F0502020204030204" pitchFamily="34" charset="0"/>
                      </a:endParaRPr>
                    </a:p>
                  </a:txBody>
                  <a:tcPr marL="5609" marR="5609" marT="5609" marB="0" anchor="b">
                    <a:lnL>
                      <a:noFill/>
                    </a:lnL>
                    <a:lnR>
                      <a:noFill/>
                    </a:lnR>
                    <a:lnT>
                      <a:noFill/>
                    </a:lnT>
                    <a:lnB>
                      <a:noFill/>
                    </a:lnB>
                  </a:tcPr>
                </a:tc>
                <a:tc>
                  <a:txBody>
                    <a:bodyPr/>
                    <a:lstStyle/>
                    <a:p>
                      <a:pPr algn="l" fontAlgn="b"/>
                      <a:endParaRPr lang="en-GB" sz="700" b="0" i="0" u="none" strike="noStrike" dirty="0">
                        <a:solidFill>
                          <a:srgbClr val="000000"/>
                        </a:solidFill>
                        <a:effectLst/>
                        <a:latin typeface="Calibri" panose="020F0502020204030204" pitchFamily="34" charset="0"/>
                      </a:endParaRPr>
                    </a:p>
                  </a:txBody>
                  <a:tcPr marL="5609" marR="5609" marT="5609" marB="0" anchor="b">
                    <a:lnL>
                      <a:noFill/>
                    </a:lnL>
                    <a:lnR>
                      <a:noFill/>
                    </a:lnR>
                    <a:lnT>
                      <a:noFill/>
                    </a:lnT>
                    <a:lnB>
                      <a:noFill/>
                    </a:lnB>
                  </a:tcPr>
                </a:tc>
                <a:tc>
                  <a:txBody>
                    <a:bodyPr/>
                    <a:lstStyle/>
                    <a:p>
                      <a:pPr algn="l" fontAlgn="b"/>
                      <a:endParaRPr lang="en-GB" sz="700" b="0" i="0" u="none" strike="noStrike">
                        <a:solidFill>
                          <a:srgbClr val="000000"/>
                        </a:solidFill>
                        <a:effectLst/>
                        <a:latin typeface="Calibri" panose="020F0502020204030204" pitchFamily="34" charset="0"/>
                      </a:endParaRPr>
                    </a:p>
                  </a:txBody>
                  <a:tcPr marL="5609" marR="5609" marT="5609" marB="0" anchor="b">
                    <a:lnL>
                      <a:noFill/>
                    </a:lnL>
                    <a:lnR>
                      <a:noFill/>
                    </a:lnR>
                    <a:lnT>
                      <a:noFill/>
                    </a:lnT>
                    <a:lnB>
                      <a:noFill/>
                    </a:lnB>
                  </a:tcPr>
                </a:tc>
                <a:tc>
                  <a:txBody>
                    <a:bodyPr/>
                    <a:lstStyle/>
                    <a:p>
                      <a:pPr algn="l" fontAlgn="b"/>
                      <a:endParaRPr lang="en-GB" sz="700" b="0" i="0" u="none" strike="noStrike">
                        <a:solidFill>
                          <a:srgbClr val="000000"/>
                        </a:solidFill>
                        <a:effectLst/>
                        <a:latin typeface="Calibri" panose="020F0502020204030204" pitchFamily="34" charset="0"/>
                      </a:endParaRPr>
                    </a:p>
                  </a:txBody>
                  <a:tcPr marL="5609" marR="5609" marT="5609" marB="0" anchor="b">
                    <a:lnL>
                      <a:noFill/>
                    </a:lnL>
                    <a:lnR>
                      <a:noFill/>
                    </a:lnR>
                    <a:lnT>
                      <a:noFill/>
                    </a:lnT>
                    <a:lnB>
                      <a:noFill/>
                    </a:lnB>
                  </a:tcPr>
                </a:tc>
                <a:tc>
                  <a:txBody>
                    <a:bodyPr/>
                    <a:lstStyle/>
                    <a:p>
                      <a:pPr algn="l" fontAlgn="b"/>
                      <a:endParaRPr lang="en-GB" sz="700" b="0" i="0" u="none" strike="noStrike">
                        <a:solidFill>
                          <a:srgbClr val="000000"/>
                        </a:solidFill>
                        <a:effectLst/>
                        <a:latin typeface="Calibri" panose="020F0502020204030204" pitchFamily="34" charset="0"/>
                      </a:endParaRPr>
                    </a:p>
                  </a:txBody>
                  <a:tcPr marL="5609" marR="5609" marT="5609" marB="0" anchor="b">
                    <a:lnL>
                      <a:noFill/>
                    </a:lnL>
                    <a:lnR>
                      <a:noFill/>
                    </a:lnR>
                    <a:lnT>
                      <a:noFill/>
                    </a:lnT>
                    <a:lnB>
                      <a:noFill/>
                    </a:lnB>
                  </a:tcPr>
                </a:tc>
                <a:extLst>
                  <a:ext uri="{0D108BD9-81ED-4DB2-BD59-A6C34878D82A}">
                    <a16:rowId xmlns:a16="http://schemas.microsoft.com/office/drawing/2014/main" val="120873376"/>
                  </a:ext>
                </a:extLst>
              </a:tr>
              <a:tr h="328256">
                <a:tc>
                  <a:txBody>
                    <a:bodyPr/>
                    <a:lstStyle/>
                    <a:p>
                      <a:pPr algn="l" fontAlgn="b"/>
                      <a:endParaRPr lang="en-GB" sz="700" b="0" i="0" u="none" strike="noStrike">
                        <a:solidFill>
                          <a:srgbClr val="000000"/>
                        </a:solidFill>
                        <a:effectLst/>
                        <a:latin typeface="Calibri" panose="020F0502020204030204" pitchFamily="34" charset="0"/>
                      </a:endParaRPr>
                    </a:p>
                  </a:txBody>
                  <a:tcPr marL="5609" marR="5609" marT="5609" marB="0" anchor="b">
                    <a:lnL>
                      <a:noFill/>
                    </a:lnL>
                    <a:lnR>
                      <a:noFill/>
                    </a:lnR>
                    <a:lnT>
                      <a:noFill/>
                    </a:lnT>
                    <a:lnB>
                      <a:noFill/>
                    </a:lnB>
                  </a:tcPr>
                </a:tc>
                <a:tc>
                  <a:txBody>
                    <a:bodyPr/>
                    <a:lstStyle/>
                    <a:p>
                      <a:pPr algn="l" fontAlgn="b"/>
                      <a:endParaRPr lang="en-GB" sz="700" b="0" i="0" u="none" strike="noStrike">
                        <a:solidFill>
                          <a:srgbClr val="000000"/>
                        </a:solidFill>
                        <a:effectLst/>
                        <a:latin typeface="Calibri" panose="020F0502020204030204" pitchFamily="34" charset="0"/>
                      </a:endParaRPr>
                    </a:p>
                  </a:txBody>
                  <a:tcPr marL="5609" marR="5609" marT="5609" marB="0" anchor="b">
                    <a:lnL>
                      <a:noFill/>
                    </a:lnL>
                    <a:lnR>
                      <a:noFill/>
                    </a:lnR>
                    <a:lnT>
                      <a:noFill/>
                    </a:lnT>
                    <a:lnB>
                      <a:noFill/>
                    </a:lnB>
                  </a:tcPr>
                </a:tc>
                <a:tc>
                  <a:txBody>
                    <a:bodyPr/>
                    <a:lstStyle/>
                    <a:p>
                      <a:pPr algn="l" fontAlgn="b"/>
                      <a:endParaRPr lang="en-GB" sz="700" b="0" i="0" u="none" strike="noStrike">
                        <a:solidFill>
                          <a:srgbClr val="000000"/>
                        </a:solidFill>
                        <a:effectLst/>
                        <a:latin typeface="Calibri" panose="020F0502020204030204" pitchFamily="34" charset="0"/>
                      </a:endParaRPr>
                    </a:p>
                  </a:txBody>
                  <a:tcPr marL="5609" marR="5609" marT="5609" marB="0" anchor="b">
                    <a:lnL>
                      <a:noFill/>
                    </a:lnL>
                    <a:lnR>
                      <a:noFill/>
                    </a:lnR>
                    <a:lnT>
                      <a:noFill/>
                    </a:lnT>
                    <a:lnB>
                      <a:noFill/>
                    </a:lnB>
                  </a:tcPr>
                </a:tc>
                <a:tc>
                  <a:txBody>
                    <a:bodyPr/>
                    <a:lstStyle/>
                    <a:p>
                      <a:pPr algn="l" fontAlgn="b"/>
                      <a:endParaRPr lang="en-GB" sz="700" b="0" i="0" u="none" strike="noStrike">
                        <a:solidFill>
                          <a:srgbClr val="000000"/>
                        </a:solidFill>
                        <a:effectLst/>
                        <a:latin typeface="Calibri" panose="020F0502020204030204" pitchFamily="34" charset="0"/>
                      </a:endParaRPr>
                    </a:p>
                  </a:txBody>
                  <a:tcPr marL="5609" marR="5609" marT="5609" marB="0" anchor="b">
                    <a:lnL>
                      <a:noFill/>
                    </a:lnL>
                    <a:lnR>
                      <a:noFill/>
                    </a:lnR>
                    <a:lnT>
                      <a:noFill/>
                    </a:lnT>
                    <a:lnB w="12700" cap="flat" cmpd="sng" algn="ctr">
                      <a:solidFill>
                        <a:srgbClr val="000000"/>
                      </a:solidFill>
                      <a:prstDash val="solid"/>
                      <a:round/>
                      <a:headEnd type="none" w="med" len="med"/>
                      <a:tailEnd type="none" w="med" len="med"/>
                    </a:lnB>
                  </a:tcPr>
                </a:tc>
                <a:tc>
                  <a:txBody>
                    <a:bodyPr/>
                    <a:lstStyle/>
                    <a:p>
                      <a:pPr algn="l" fontAlgn="b"/>
                      <a:endParaRPr lang="en-GB" sz="700" b="0" i="0" u="none" strike="noStrike">
                        <a:solidFill>
                          <a:srgbClr val="000000"/>
                        </a:solidFill>
                        <a:effectLst/>
                        <a:latin typeface="Calibri" panose="020F0502020204030204" pitchFamily="34" charset="0"/>
                      </a:endParaRPr>
                    </a:p>
                  </a:txBody>
                  <a:tcPr marL="5609" marR="5609" marT="5609" marB="0" anchor="b">
                    <a:lnL>
                      <a:noFill/>
                    </a:lnL>
                    <a:lnR>
                      <a:noFill/>
                    </a:lnR>
                    <a:lnT>
                      <a:noFill/>
                    </a:lnT>
                    <a:lnB w="12700" cap="flat" cmpd="sng" algn="ctr">
                      <a:solidFill>
                        <a:srgbClr val="000000"/>
                      </a:solidFill>
                      <a:prstDash val="solid"/>
                      <a:round/>
                      <a:headEnd type="none" w="med" len="med"/>
                      <a:tailEnd type="none" w="med" len="med"/>
                    </a:lnB>
                  </a:tcPr>
                </a:tc>
                <a:tc>
                  <a:txBody>
                    <a:bodyPr/>
                    <a:lstStyle/>
                    <a:p>
                      <a:pPr algn="l" fontAlgn="b"/>
                      <a:endParaRPr lang="en-GB" sz="700" b="0" i="0" u="none" strike="noStrike">
                        <a:solidFill>
                          <a:srgbClr val="000000"/>
                        </a:solidFill>
                        <a:effectLst/>
                        <a:latin typeface="Calibri" panose="020F0502020204030204" pitchFamily="34" charset="0"/>
                      </a:endParaRPr>
                    </a:p>
                  </a:txBody>
                  <a:tcPr marL="5609" marR="5609" marT="5609" marB="0" anchor="b">
                    <a:lnL>
                      <a:noFill/>
                    </a:lnL>
                    <a:lnR>
                      <a:noFill/>
                    </a:lnR>
                    <a:lnT>
                      <a:noFill/>
                    </a:lnT>
                    <a:lnB w="12700" cap="flat" cmpd="sng" algn="ctr">
                      <a:solidFill>
                        <a:srgbClr val="000000"/>
                      </a:solidFill>
                      <a:prstDash val="solid"/>
                      <a:round/>
                      <a:headEnd type="none" w="med" len="med"/>
                      <a:tailEnd type="none" w="med" len="med"/>
                    </a:lnB>
                  </a:tcPr>
                </a:tc>
                <a:tc>
                  <a:txBody>
                    <a:bodyPr/>
                    <a:lstStyle/>
                    <a:p>
                      <a:pPr algn="l" fontAlgn="b"/>
                      <a:endParaRPr lang="en-GB" sz="700" b="0" i="0" u="none" strike="noStrike">
                        <a:solidFill>
                          <a:srgbClr val="000000"/>
                        </a:solidFill>
                        <a:effectLst/>
                        <a:latin typeface="Calibri" panose="020F0502020204030204" pitchFamily="34" charset="0"/>
                      </a:endParaRPr>
                    </a:p>
                  </a:txBody>
                  <a:tcPr marL="5609" marR="5609" marT="5609" marB="0" anchor="b">
                    <a:lnL>
                      <a:noFill/>
                    </a:lnL>
                    <a:lnR>
                      <a:noFill/>
                    </a:lnR>
                    <a:lnT>
                      <a:noFill/>
                    </a:lnT>
                    <a:lnB>
                      <a:noFill/>
                    </a:lnB>
                  </a:tcPr>
                </a:tc>
                <a:tc>
                  <a:txBody>
                    <a:bodyPr/>
                    <a:lstStyle/>
                    <a:p>
                      <a:pPr algn="l" fontAlgn="b"/>
                      <a:endParaRPr lang="en-GB" sz="700" b="0" i="0" u="none" strike="noStrike">
                        <a:solidFill>
                          <a:srgbClr val="000000"/>
                        </a:solidFill>
                        <a:effectLst/>
                        <a:latin typeface="Calibri" panose="020F0502020204030204" pitchFamily="34" charset="0"/>
                      </a:endParaRPr>
                    </a:p>
                  </a:txBody>
                  <a:tcPr marL="5609" marR="5609" marT="5609" marB="0" anchor="b">
                    <a:lnL>
                      <a:noFill/>
                    </a:lnL>
                    <a:lnR>
                      <a:noFill/>
                    </a:lnR>
                    <a:lnT>
                      <a:noFill/>
                    </a:lnT>
                    <a:lnB>
                      <a:noFill/>
                    </a:lnB>
                  </a:tcPr>
                </a:tc>
                <a:tc>
                  <a:txBody>
                    <a:bodyPr/>
                    <a:lstStyle/>
                    <a:p>
                      <a:pPr algn="l" fontAlgn="b"/>
                      <a:endParaRPr lang="en-GB" sz="700" b="0" i="0" u="none" strike="noStrike">
                        <a:solidFill>
                          <a:srgbClr val="000000"/>
                        </a:solidFill>
                        <a:effectLst/>
                        <a:latin typeface="Calibri" panose="020F0502020204030204" pitchFamily="34" charset="0"/>
                      </a:endParaRPr>
                    </a:p>
                  </a:txBody>
                  <a:tcPr marL="5609" marR="5609" marT="5609" marB="0" anchor="b">
                    <a:lnL>
                      <a:noFill/>
                    </a:lnL>
                    <a:lnR>
                      <a:noFill/>
                    </a:lnR>
                    <a:lnT>
                      <a:noFill/>
                    </a:lnT>
                    <a:lnB>
                      <a:noFill/>
                    </a:lnB>
                  </a:tcPr>
                </a:tc>
                <a:tc>
                  <a:txBody>
                    <a:bodyPr/>
                    <a:lstStyle/>
                    <a:p>
                      <a:pPr algn="l" fontAlgn="b"/>
                      <a:endParaRPr lang="en-GB" sz="700" b="0" i="0" u="none" strike="noStrike" dirty="0">
                        <a:solidFill>
                          <a:srgbClr val="000000"/>
                        </a:solidFill>
                        <a:effectLst/>
                        <a:latin typeface="Calibri" panose="020F0502020204030204" pitchFamily="34" charset="0"/>
                      </a:endParaRPr>
                    </a:p>
                  </a:txBody>
                  <a:tcPr marL="5609" marR="5609" marT="5609" marB="0" anchor="b">
                    <a:lnL>
                      <a:noFill/>
                    </a:lnL>
                    <a:lnR>
                      <a:noFill/>
                    </a:lnR>
                    <a:lnT>
                      <a:noFill/>
                    </a:lnT>
                    <a:lnB>
                      <a:noFill/>
                    </a:lnB>
                  </a:tcPr>
                </a:tc>
                <a:tc>
                  <a:txBody>
                    <a:bodyPr/>
                    <a:lstStyle/>
                    <a:p>
                      <a:pPr algn="l" fontAlgn="b"/>
                      <a:endParaRPr lang="en-GB" sz="700" b="0" i="0" u="none" strike="noStrike">
                        <a:solidFill>
                          <a:srgbClr val="000000"/>
                        </a:solidFill>
                        <a:effectLst/>
                        <a:latin typeface="Calibri" panose="020F0502020204030204" pitchFamily="34" charset="0"/>
                      </a:endParaRPr>
                    </a:p>
                  </a:txBody>
                  <a:tcPr marL="5609" marR="5609" marT="5609" marB="0" anchor="b">
                    <a:lnL>
                      <a:noFill/>
                    </a:lnL>
                    <a:lnR>
                      <a:noFill/>
                    </a:lnR>
                    <a:lnT>
                      <a:noFill/>
                    </a:lnT>
                    <a:lnB>
                      <a:noFill/>
                    </a:lnB>
                  </a:tcPr>
                </a:tc>
                <a:tc>
                  <a:txBody>
                    <a:bodyPr/>
                    <a:lstStyle/>
                    <a:p>
                      <a:pPr algn="l" fontAlgn="b"/>
                      <a:endParaRPr lang="en-GB" sz="700" b="0" i="0" u="none" strike="noStrike">
                        <a:solidFill>
                          <a:srgbClr val="000000"/>
                        </a:solidFill>
                        <a:effectLst/>
                        <a:latin typeface="Calibri" panose="020F0502020204030204" pitchFamily="34" charset="0"/>
                      </a:endParaRPr>
                    </a:p>
                  </a:txBody>
                  <a:tcPr marL="5609" marR="5609" marT="5609" marB="0" anchor="b">
                    <a:lnL>
                      <a:noFill/>
                    </a:lnL>
                    <a:lnR>
                      <a:noFill/>
                    </a:lnR>
                    <a:lnT>
                      <a:noFill/>
                    </a:lnT>
                    <a:lnB>
                      <a:noFill/>
                    </a:lnB>
                  </a:tcPr>
                </a:tc>
                <a:tc>
                  <a:txBody>
                    <a:bodyPr/>
                    <a:lstStyle/>
                    <a:p>
                      <a:pPr algn="l" fontAlgn="b"/>
                      <a:endParaRPr lang="en-GB" sz="700" b="0" i="0" u="none" strike="noStrike">
                        <a:solidFill>
                          <a:srgbClr val="000000"/>
                        </a:solidFill>
                        <a:effectLst/>
                        <a:latin typeface="Calibri" panose="020F0502020204030204" pitchFamily="34" charset="0"/>
                      </a:endParaRPr>
                    </a:p>
                  </a:txBody>
                  <a:tcPr marL="5609" marR="5609" marT="5609" marB="0" anchor="b">
                    <a:lnL>
                      <a:noFill/>
                    </a:lnL>
                    <a:lnR>
                      <a:noFill/>
                    </a:lnR>
                    <a:lnT>
                      <a:noFill/>
                    </a:lnT>
                    <a:lnB>
                      <a:noFill/>
                    </a:lnB>
                  </a:tcPr>
                </a:tc>
                <a:tc>
                  <a:txBody>
                    <a:bodyPr/>
                    <a:lstStyle/>
                    <a:p>
                      <a:pPr algn="l" fontAlgn="b"/>
                      <a:endParaRPr lang="en-GB" sz="700" b="0" i="0" u="none" strike="noStrike">
                        <a:solidFill>
                          <a:srgbClr val="000000"/>
                        </a:solidFill>
                        <a:effectLst/>
                        <a:latin typeface="Calibri" panose="020F0502020204030204" pitchFamily="34" charset="0"/>
                      </a:endParaRPr>
                    </a:p>
                  </a:txBody>
                  <a:tcPr marL="5609" marR="5609" marT="5609" marB="0" anchor="b">
                    <a:lnL>
                      <a:noFill/>
                    </a:lnL>
                    <a:lnR>
                      <a:noFill/>
                    </a:lnR>
                    <a:lnT w="12700" cap="flat" cmpd="sng" algn="ctr">
                      <a:solidFill>
                        <a:srgbClr val="000000"/>
                      </a:solidFill>
                      <a:prstDash val="solid"/>
                      <a:round/>
                      <a:headEnd type="none" w="med" len="med"/>
                      <a:tailEnd type="none" w="med" len="med"/>
                    </a:lnT>
                    <a:lnB>
                      <a:noFill/>
                    </a:lnB>
                  </a:tcPr>
                </a:tc>
                <a:tc>
                  <a:txBody>
                    <a:bodyPr/>
                    <a:lstStyle/>
                    <a:p>
                      <a:pPr algn="l" fontAlgn="b"/>
                      <a:endParaRPr lang="en-GB" sz="700" b="0" i="0" u="none" strike="noStrike">
                        <a:solidFill>
                          <a:srgbClr val="000000"/>
                        </a:solidFill>
                        <a:effectLst/>
                        <a:latin typeface="Calibri" panose="020F0502020204030204" pitchFamily="34" charset="0"/>
                      </a:endParaRPr>
                    </a:p>
                  </a:txBody>
                  <a:tcPr marL="5609" marR="5609" marT="5609" marB="0" anchor="b">
                    <a:lnL>
                      <a:noFill/>
                    </a:lnL>
                    <a:lnR>
                      <a:noFill/>
                    </a:lnR>
                    <a:lnT w="12700" cap="flat" cmpd="sng" algn="ctr">
                      <a:solidFill>
                        <a:srgbClr val="000000"/>
                      </a:solidFill>
                      <a:prstDash val="solid"/>
                      <a:round/>
                      <a:headEnd type="none" w="med" len="med"/>
                      <a:tailEnd type="none" w="med" len="med"/>
                    </a:lnT>
                    <a:lnB>
                      <a:noFill/>
                    </a:lnB>
                  </a:tcPr>
                </a:tc>
                <a:tc>
                  <a:txBody>
                    <a:bodyPr/>
                    <a:lstStyle/>
                    <a:p>
                      <a:pPr algn="l" fontAlgn="b"/>
                      <a:endParaRPr lang="en-GB" sz="700" b="0" i="0" u="none" strike="noStrike">
                        <a:solidFill>
                          <a:srgbClr val="000000"/>
                        </a:solidFill>
                        <a:effectLst/>
                        <a:latin typeface="Calibri" panose="020F0502020204030204" pitchFamily="34" charset="0"/>
                      </a:endParaRPr>
                    </a:p>
                  </a:txBody>
                  <a:tcPr marL="5609" marR="5609" marT="5609" marB="0" anchor="b">
                    <a:lnL>
                      <a:noFill/>
                    </a:lnL>
                    <a:lnR>
                      <a:noFill/>
                    </a:lnR>
                    <a:lnT w="12700" cap="flat" cmpd="sng" algn="ctr">
                      <a:solidFill>
                        <a:srgbClr val="000000"/>
                      </a:solidFill>
                      <a:prstDash val="solid"/>
                      <a:round/>
                      <a:headEnd type="none" w="med" len="med"/>
                      <a:tailEnd type="none" w="med" len="med"/>
                    </a:lnT>
                    <a:lnB>
                      <a:noFill/>
                    </a:lnB>
                  </a:tcPr>
                </a:tc>
                <a:tc>
                  <a:txBody>
                    <a:bodyPr/>
                    <a:lstStyle/>
                    <a:p>
                      <a:pPr algn="l" fontAlgn="b"/>
                      <a:endParaRPr lang="en-GB" sz="700" b="0" i="0" u="none" strike="noStrike">
                        <a:solidFill>
                          <a:srgbClr val="000000"/>
                        </a:solidFill>
                        <a:effectLst/>
                        <a:latin typeface="Calibri" panose="020F0502020204030204" pitchFamily="34" charset="0"/>
                      </a:endParaRPr>
                    </a:p>
                  </a:txBody>
                  <a:tcPr marL="5609" marR="5609" marT="5609" marB="0" anchor="b">
                    <a:lnL>
                      <a:noFill/>
                    </a:lnL>
                    <a:lnR>
                      <a:noFill/>
                    </a:lnR>
                    <a:lnT>
                      <a:noFill/>
                    </a:lnT>
                    <a:lnB>
                      <a:noFill/>
                    </a:lnB>
                  </a:tcPr>
                </a:tc>
                <a:tc>
                  <a:txBody>
                    <a:bodyPr/>
                    <a:lstStyle/>
                    <a:p>
                      <a:pPr algn="l" fontAlgn="b"/>
                      <a:endParaRPr lang="en-GB" sz="700" b="0" i="0" u="none" strike="noStrike">
                        <a:solidFill>
                          <a:srgbClr val="000000"/>
                        </a:solidFill>
                        <a:effectLst/>
                        <a:latin typeface="Calibri" panose="020F0502020204030204" pitchFamily="34" charset="0"/>
                      </a:endParaRPr>
                    </a:p>
                  </a:txBody>
                  <a:tcPr marL="5609" marR="5609" marT="5609" marB="0" anchor="b">
                    <a:lnL>
                      <a:noFill/>
                    </a:lnL>
                    <a:lnR>
                      <a:noFill/>
                    </a:lnR>
                    <a:lnT>
                      <a:noFill/>
                    </a:lnT>
                    <a:lnB>
                      <a:noFill/>
                    </a:lnB>
                  </a:tcPr>
                </a:tc>
                <a:tc>
                  <a:txBody>
                    <a:bodyPr/>
                    <a:lstStyle/>
                    <a:p>
                      <a:pPr algn="l" fontAlgn="b"/>
                      <a:endParaRPr lang="en-GB" sz="700" b="0" i="0" u="none" strike="noStrike">
                        <a:solidFill>
                          <a:srgbClr val="000000"/>
                        </a:solidFill>
                        <a:effectLst/>
                        <a:latin typeface="Calibri" panose="020F0502020204030204" pitchFamily="34" charset="0"/>
                      </a:endParaRPr>
                    </a:p>
                  </a:txBody>
                  <a:tcPr marL="5609" marR="5609" marT="5609" marB="0" anchor="b">
                    <a:lnL>
                      <a:noFill/>
                    </a:lnL>
                    <a:lnR>
                      <a:noFill/>
                    </a:lnR>
                    <a:lnT>
                      <a:noFill/>
                    </a:lnT>
                    <a:lnB>
                      <a:noFill/>
                    </a:lnB>
                  </a:tcPr>
                </a:tc>
                <a:tc>
                  <a:txBody>
                    <a:bodyPr/>
                    <a:lstStyle/>
                    <a:p>
                      <a:pPr algn="l" fontAlgn="b"/>
                      <a:endParaRPr lang="en-GB" sz="700" b="0" i="0" u="none" strike="noStrike">
                        <a:solidFill>
                          <a:srgbClr val="000000"/>
                        </a:solidFill>
                        <a:effectLst/>
                        <a:latin typeface="Calibri" panose="020F0502020204030204" pitchFamily="34" charset="0"/>
                      </a:endParaRPr>
                    </a:p>
                  </a:txBody>
                  <a:tcPr marL="5609" marR="5609" marT="5609" marB="0" anchor="b">
                    <a:lnL>
                      <a:noFill/>
                    </a:lnL>
                    <a:lnR>
                      <a:noFill/>
                    </a:lnR>
                    <a:lnT>
                      <a:noFill/>
                    </a:lnT>
                    <a:lnB w="12700" cap="flat" cmpd="sng" algn="ctr">
                      <a:solidFill>
                        <a:srgbClr val="000000"/>
                      </a:solidFill>
                      <a:prstDash val="solid"/>
                      <a:round/>
                      <a:headEnd type="none" w="med" len="med"/>
                      <a:tailEnd type="none" w="med" len="med"/>
                    </a:lnB>
                  </a:tcPr>
                </a:tc>
                <a:tc>
                  <a:txBody>
                    <a:bodyPr/>
                    <a:lstStyle/>
                    <a:p>
                      <a:pPr algn="l" fontAlgn="b"/>
                      <a:endParaRPr lang="en-GB" sz="700" b="0" i="0" u="none" strike="noStrike">
                        <a:solidFill>
                          <a:srgbClr val="000000"/>
                        </a:solidFill>
                        <a:effectLst/>
                        <a:latin typeface="Calibri" panose="020F0502020204030204" pitchFamily="34" charset="0"/>
                      </a:endParaRPr>
                    </a:p>
                  </a:txBody>
                  <a:tcPr marL="5609" marR="5609" marT="5609" marB="0" anchor="b">
                    <a:lnL>
                      <a:noFill/>
                    </a:lnL>
                    <a:lnR>
                      <a:noFill/>
                    </a:lnR>
                    <a:lnT>
                      <a:noFill/>
                    </a:lnT>
                    <a:lnB w="12700" cap="flat" cmpd="sng" algn="ctr">
                      <a:solidFill>
                        <a:srgbClr val="000000"/>
                      </a:solidFill>
                      <a:prstDash val="solid"/>
                      <a:round/>
                      <a:headEnd type="none" w="med" len="med"/>
                      <a:tailEnd type="none" w="med" len="med"/>
                    </a:lnB>
                  </a:tcPr>
                </a:tc>
                <a:tc>
                  <a:txBody>
                    <a:bodyPr/>
                    <a:lstStyle/>
                    <a:p>
                      <a:pPr algn="l" fontAlgn="b"/>
                      <a:endParaRPr lang="en-GB" sz="700" b="0" i="0" u="none" strike="noStrike">
                        <a:solidFill>
                          <a:srgbClr val="000000"/>
                        </a:solidFill>
                        <a:effectLst/>
                        <a:latin typeface="Calibri" panose="020F0502020204030204" pitchFamily="34" charset="0"/>
                      </a:endParaRPr>
                    </a:p>
                  </a:txBody>
                  <a:tcPr marL="5609" marR="5609" marT="5609" marB="0" anchor="b">
                    <a:lnL>
                      <a:noFill/>
                    </a:lnL>
                    <a:lnR>
                      <a:noFill/>
                    </a:lnR>
                    <a:lnT>
                      <a:noFill/>
                    </a:lnT>
                    <a:lnB w="12700" cap="flat" cmpd="sng" algn="ctr">
                      <a:solidFill>
                        <a:srgbClr val="000000"/>
                      </a:solidFill>
                      <a:prstDash val="solid"/>
                      <a:round/>
                      <a:headEnd type="none" w="med" len="med"/>
                      <a:tailEnd type="none" w="med" len="med"/>
                    </a:lnB>
                  </a:tcPr>
                </a:tc>
                <a:tc>
                  <a:txBody>
                    <a:bodyPr/>
                    <a:lstStyle/>
                    <a:p>
                      <a:pPr algn="l" fontAlgn="b"/>
                      <a:endParaRPr lang="en-GB" sz="700" b="0" i="0" u="none" strike="noStrike">
                        <a:solidFill>
                          <a:srgbClr val="000000"/>
                        </a:solidFill>
                        <a:effectLst/>
                        <a:latin typeface="Calibri" panose="020F0502020204030204" pitchFamily="34" charset="0"/>
                      </a:endParaRPr>
                    </a:p>
                  </a:txBody>
                  <a:tcPr marL="5609" marR="5609" marT="5609" marB="0" anchor="b">
                    <a:lnL>
                      <a:noFill/>
                    </a:lnL>
                    <a:lnR>
                      <a:noFill/>
                    </a:lnR>
                    <a:lnT>
                      <a:noFill/>
                    </a:lnT>
                    <a:lnB>
                      <a:noFill/>
                    </a:lnB>
                  </a:tcPr>
                </a:tc>
                <a:tc>
                  <a:txBody>
                    <a:bodyPr/>
                    <a:lstStyle/>
                    <a:p>
                      <a:pPr algn="l" fontAlgn="b"/>
                      <a:endParaRPr lang="en-GB" sz="700" b="0" i="0" u="none" strike="noStrike">
                        <a:solidFill>
                          <a:srgbClr val="000000"/>
                        </a:solidFill>
                        <a:effectLst/>
                        <a:latin typeface="Calibri" panose="020F0502020204030204" pitchFamily="34" charset="0"/>
                      </a:endParaRPr>
                    </a:p>
                  </a:txBody>
                  <a:tcPr marL="5609" marR="5609" marT="5609" marB="0" anchor="b">
                    <a:lnL>
                      <a:noFill/>
                    </a:lnL>
                    <a:lnR>
                      <a:noFill/>
                    </a:lnR>
                    <a:lnT>
                      <a:noFill/>
                    </a:lnT>
                    <a:lnB>
                      <a:noFill/>
                    </a:lnB>
                  </a:tcPr>
                </a:tc>
                <a:tc>
                  <a:txBody>
                    <a:bodyPr/>
                    <a:lstStyle/>
                    <a:p>
                      <a:pPr algn="l" fontAlgn="b"/>
                      <a:endParaRPr lang="en-GB" sz="700" b="0" i="0" u="none" strike="noStrike">
                        <a:solidFill>
                          <a:srgbClr val="000000"/>
                        </a:solidFill>
                        <a:effectLst/>
                        <a:latin typeface="Calibri" panose="020F0502020204030204" pitchFamily="34" charset="0"/>
                      </a:endParaRPr>
                    </a:p>
                  </a:txBody>
                  <a:tcPr marL="5609" marR="5609" marT="5609" marB="0" anchor="b">
                    <a:lnL>
                      <a:noFill/>
                    </a:lnL>
                    <a:lnR>
                      <a:noFill/>
                    </a:lnR>
                    <a:lnT>
                      <a:noFill/>
                    </a:lnT>
                    <a:lnB>
                      <a:noFill/>
                    </a:lnB>
                  </a:tcPr>
                </a:tc>
                <a:tc>
                  <a:txBody>
                    <a:bodyPr/>
                    <a:lstStyle/>
                    <a:p>
                      <a:pPr algn="l" fontAlgn="b"/>
                      <a:endParaRPr lang="en-GB" sz="700" b="0" i="0" u="none" strike="noStrike">
                        <a:solidFill>
                          <a:srgbClr val="000000"/>
                        </a:solidFill>
                        <a:effectLst/>
                        <a:latin typeface="Calibri" panose="020F0502020204030204" pitchFamily="34" charset="0"/>
                      </a:endParaRPr>
                    </a:p>
                  </a:txBody>
                  <a:tcPr marL="5609" marR="5609" marT="5609" marB="0" anchor="b">
                    <a:lnL>
                      <a:noFill/>
                    </a:lnL>
                    <a:lnR>
                      <a:noFill/>
                    </a:lnR>
                    <a:lnT>
                      <a:noFill/>
                    </a:lnT>
                    <a:lnB>
                      <a:noFill/>
                    </a:lnB>
                  </a:tcPr>
                </a:tc>
                <a:tc>
                  <a:txBody>
                    <a:bodyPr/>
                    <a:lstStyle/>
                    <a:p>
                      <a:pPr algn="l" fontAlgn="b"/>
                      <a:endParaRPr lang="en-GB" sz="700" b="0" i="0" u="none" strike="noStrike">
                        <a:solidFill>
                          <a:srgbClr val="000000"/>
                        </a:solidFill>
                        <a:effectLst/>
                        <a:latin typeface="Calibri" panose="020F0502020204030204" pitchFamily="34" charset="0"/>
                      </a:endParaRPr>
                    </a:p>
                  </a:txBody>
                  <a:tcPr marL="5609" marR="5609" marT="5609" marB="0" anchor="b">
                    <a:lnL>
                      <a:noFill/>
                    </a:lnL>
                    <a:lnR>
                      <a:noFill/>
                    </a:lnR>
                    <a:lnT>
                      <a:noFill/>
                    </a:lnT>
                    <a:lnB>
                      <a:noFill/>
                    </a:lnB>
                  </a:tcPr>
                </a:tc>
                <a:tc>
                  <a:txBody>
                    <a:bodyPr/>
                    <a:lstStyle/>
                    <a:p>
                      <a:pPr algn="l" fontAlgn="b"/>
                      <a:endParaRPr lang="en-GB" sz="700" b="0" i="0" u="none" strike="noStrike">
                        <a:solidFill>
                          <a:srgbClr val="000000"/>
                        </a:solidFill>
                        <a:effectLst/>
                        <a:latin typeface="Calibri" panose="020F0502020204030204" pitchFamily="34" charset="0"/>
                      </a:endParaRPr>
                    </a:p>
                  </a:txBody>
                  <a:tcPr marL="5609" marR="5609" marT="5609" marB="0" anchor="b">
                    <a:lnL>
                      <a:noFill/>
                    </a:lnL>
                    <a:lnR>
                      <a:noFill/>
                    </a:lnR>
                    <a:lnT>
                      <a:noFill/>
                    </a:lnT>
                    <a:lnB>
                      <a:noFill/>
                    </a:lnB>
                  </a:tcPr>
                </a:tc>
                <a:tc>
                  <a:txBody>
                    <a:bodyPr/>
                    <a:lstStyle/>
                    <a:p>
                      <a:pPr algn="l" fontAlgn="b"/>
                      <a:endParaRPr lang="en-GB" sz="700" b="0" i="0" u="none" strike="noStrike">
                        <a:solidFill>
                          <a:srgbClr val="000000"/>
                        </a:solidFill>
                        <a:effectLst/>
                        <a:latin typeface="Calibri" panose="020F0502020204030204" pitchFamily="34" charset="0"/>
                      </a:endParaRPr>
                    </a:p>
                  </a:txBody>
                  <a:tcPr marL="5609" marR="5609" marT="5609" marB="0" anchor="b">
                    <a:lnL>
                      <a:noFill/>
                    </a:lnL>
                    <a:lnR>
                      <a:noFill/>
                    </a:lnR>
                    <a:lnT>
                      <a:noFill/>
                    </a:lnT>
                    <a:lnB>
                      <a:noFill/>
                    </a:lnB>
                  </a:tcPr>
                </a:tc>
                <a:extLst>
                  <a:ext uri="{0D108BD9-81ED-4DB2-BD59-A6C34878D82A}">
                    <a16:rowId xmlns:a16="http://schemas.microsoft.com/office/drawing/2014/main" val="4114107626"/>
                  </a:ext>
                </a:extLst>
              </a:tr>
              <a:tr h="328256">
                <a:tc>
                  <a:txBody>
                    <a:bodyPr/>
                    <a:lstStyle/>
                    <a:p>
                      <a:pPr algn="l" fontAlgn="b"/>
                      <a:endParaRPr lang="en-GB" sz="700" b="0" i="0" u="none" strike="noStrike">
                        <a:solidFill>
                          <a:srgbClr val="000000"/>
                        </a:solidFill>
                        <a:effectLst/>
                        <a:latin typeface="Calibri" panose="020F0502020204030204" pitchFamily="34" charset="0"/>
                      </a:endParaRPr>
                    </a:p>
                  </a:txBody>
                  <a:tcPr marL="5609" marR="5609" marT="5609" marB="0" anchor="b">
                    <a:lnL>
                      <a:noFill/>
                    </a:lnL>
                    <a:lnR>
                      <a:noFill/>
                    </a:lnR>
                    <a:lnT>
                      <a:noFill/>
                    </a:lnT>
                    <a:lnB>
                      <a:noFill/>
                    </a:lnB>
                  </a:tcPr>
                </a:tc>
                <a:tc>
                  <a:txBody>
                    <a:bodyPr/>
                    <a:lstStyle/>
                    <a:p>
                      <a:pPr algn="l" fontAlgn="b"/>
                      <a:endParaRPr lang="en-GB" sz="700" b="0" i="0" u="none" strike="noStrike">
                        <a:solidFill>
                          <a:srgbClr val="000000"/>
                        </a:solidFill>
                        <a:effectLst/>
                        <a:latin typeface="Calibri" panose="020F0502020204030204" pitchFamily="34" charset="0"/>
                      </a:endParaRPr>
                    </a:p>
                  </a:txBody>
                  <a:tcPr marL="5609" marR="5609" marT="5609" marB="0" anchor="b">
                    <a:lnL>
                      <a:noFill/>
                    </a:lnL>
                    <a:lnR>
                      <a:noFill/>
                    </a:lnR>
                    <a:lnT>
                      <a:noFill/>
                    </a:lnT>
                    <a:lnB>
                      <a:noFill/>
                    </a:lnB>
                  </a:tcPr>
                </a:tc>
                <a:tc>
                  <a:txBody>
                    <a:bodyPr/>
                    <a:lstStyle/>
                    <a:p>
                      <a:pPr algn="l" fontAlgn="b"/>
                      <a:endParaRPr lang="en-GB" sz="700" b="0" i="0" u="none" strike="noStrike">
                        <a:solidFill>
                          <a:srgbClr val="000000"/>
                        </a:solidFill>
                        <a:effectLst/>
                        <a:latin typeface="Calibri" panose="020F0502020204030204" pitchFamily="34" charset="0"/>
                      </a:endParaRPr>
                    </a:p>
                  </a:txBody>
                  <a:tcPr marL="5609" marR="5609" marT="5609" marB="0" anchor="b">
                    <a:lnL>
                      <a:noFill/>
                    </a:lnL>
                    <a:lnR w="12700" cap="flat" cmpd="sng" algn="ctr">
                      <a:solidFill>
                        <a:srgbClr val="000000"/>
                      </a:solidFill>
                      <a:prstDash val="solid"/>
                      <a:round/>
                      <a:headEnd type="none" w="med" len="med"/>
                      <a:tailEnd type="none" w="med" len="med"/>
                    </a:lnR>
                    <a:lnT>
                      <a:noFill/>
                    </a:lnT>
                    <a:lnB>
                      <a:noFill/>
                    </a:lnB>
                  </a:tcPr>
                </a:tc>
                <a:tc gridSpan="3">
                  <a:txBody>
                    <a:bodyPr/>
                    <a:lstStyle/>
                    <a:p>
                      <a:pPr algn="ctr" fontAlgn="b"/>
                      <a:r>
                        <a:rPr lang="en-GB" sz="700" b="0" i="0" u="none" strike="noStrike">
                          <a:solidFill>
                            <a:srgbClr val="000000"/>
                          </a:solidFill>
                          <a:effectLst/>
                          <a:latin typeface="Calibri" panose="020F0502020204030204" pitchFamily="34" charset="0"/>
                        </a:rPr>
                        <a:t>Safety Measures in Flight</a:t>
                      </a:r>
                    </a:p>
                  </a:txBody>
                  <a:tcPr marL="5609" marR="5609" marT="5609"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hMerge="1">
                  <a:txBody>
                    <a:bodyPr/>
                    <a:lstStyle/>
                    <a:p>
                      <a:endParaRPr lang="en-GB"/>
                    </a:p>
                  </a:txBody>
                  <a:tcPr/>
                </a:tc>
                <a:tc hMerge="1">
                  <a:txBody>
                    <a:bodyPr/>
                    <a:lstStyle/>
                    <a:p>
                      <a:endParaRPr lang="en-GB"/>
                    </a:p>
                  </a:txBody>
                  <a:tcPr/>
                </a:tc>
                <a:tc>
                  <a:txBody>
                    <a:bodyPr/>
                    <a:lstStyle/>
                    <a:p>
                      <a:pPr algn="l" fontAlgn="b"/>
                      <a:endParaRPr lang="en-GB" sz="700" b="0" i="0" u="none" strike="noStrike">
                        <a:solidFill>
                          <a:srgbClr val="000000"/>
                        </a:solidFill>
                        <a:effectLst/>
                        <a:latin typeface="Calibri" panose="020F0502020204030204" pitchFamily="34" charset="0"/>
                      </a:endParaRPr>
                    </a:p>
                  </a:txBody>
                  <a:tcPr marL="5609" marR="5609" marT="5609" marB="0" anchor="b">
                    <a:lnL w="12700" cap="flat" cmpd="sng" algn="ctr">
                      <a:solidFill>
                        <a:srgbClr val="000000"/>
                      </a:solidFill>
                      <a:prstDash val="solid"/>
                      <a:round/>
                      <a:headEnd type="none" w="med" len="med"/>
                      <a:tailEnd type="none" w="med" len="med"/>
                    </a:lnL>
                    <a:lnR>
                      <a:noFill/>
                    </a:lnR>
                    <a:lnT>
                      <a:noFill/>
                    </a:lnT>
                    <a:lnB>
                      <a:noFill/>
                    </a:lnB>
                  </a:tcPr>
                </a:tc>
                <a:tc>
                  <a:txBody>
                    <a:bodyPr/>
                    <a:lstStyle/>
                    <a:p>
                      <a:pPr algn="l" fontAlgn="b"/>
                      <a:endParaRPr lang="en-GB" sz="700" b="0" i="0" u="none" strike="noStrike">
                        <a:solidFill>
                          <a:srgbClr val="000000"/>
                        </a:solidFill>
                        <a:effectLst/>
                        <a:latin typeface="Calibri" panose="020F0502020204030204" pitchFamily="34" charset="0"/>
                      </a:endParaRPr>
                    </a:p>
                  </a:txBody>
                  <a:tcPr marL="5609" marR="5609" marT="5609" marB="0" anchor="b">
                    <a:lnL>
                      <a:noFill/>
                    </a:lnL>
                    <a:lnR>
                      <a:noFill/>
                    </a:lnR>
                    <a:lnT>
                      <a:noFill/>
                    </a:lnT>
                    <a:lnB>
                      <a:noFill/>
                    </a:lnB>
                  </a:tcPr>
                </a:tc>
                <a:tc>
                  <a:txBody>
                    <a:bodyPr/>
                    <a:lstStyle/>
                    <a:p>
                      <a:pPr algn="l" fontAlgn="b"/>
                      <a:endParaRPr lang="en-GB" sz="700" b="0" i="0" u="none" strike="noStrike">
                        <a:solidFill>
                          <a:srgbClr val="000000"/>
                        </a:solidFill>
                        <a:effectLst/>
                        <a:latin typeface="Calibri" panose="020F0502020204030204" pitchFamily="34" charset="0"/>
                      </a:endParaRPr>
                    </a:p>
                  </a:txBody>
                  <a:tcPr marL="5609" marR="5609" marT="5609" marB="0" anchor="b">
                    <a:lnL>
                      <a:noFill/>
                    </a:lnL>
                    <a:lnR>
                      <a:noFill/>
                    </a:lnR>
                    <a:lnT>
                      <a:noFill/>
                    </a:lnT>
                    <a:lnB>
                      <a:noFill/>
                    </a:lnB>
                  </a:tcPr>
                </a:tc>
                <a:tc>
                  <a:txBody>
                    <a:bodyPr/>
                    <a:lstStyle/>
                    <a:p>
                      <a:pPr algn="l" fontAlgn="b"/>
                      <a:endParaRPr lang="en-GB" sz="700" b="0" i="0" u="none" strike="noStrike">
                        <a:solidFill>
                          <a:srgbClr val="000000"/>
                        </a:solidFill>
                        <a:effectLst/>
                        <a:latin typeface="Calibri" panose="020F0502020204030204" pitchFamily="34" charset="0"/>
                      </a:endParaRPr>
                    </a:p>
                  </a:txBody>
                  <a:tcPr marL="5609" marR="5609" marT="5609" marB="0" anchor="b">
                    <a:lnL>
                      <a:noFill/>
                    </a:lnL>
                    <a:lnR>
                      <a:noFill/>
                    </a:lnR>
                    <a:lnT>
                      <a:noFill/>
                    </a:lnT>
                    <a:lnB>
                      <a:noFill/>
                    </a:lnB>
                  </a:tcPr>
                </a:tc>
                <a:tc>
                  <a:txBody>
                    <a:bodyPr/>
                    <a:lstStyle/>
                    <a:p>
                      <a:pPr algn="l" fontAlgn="b"/>
                      <a:endParaRPr lang="en-GB" sz="700" b="0" i="0" u="none" strike="noStrike">
                        <a:solidFill>
                          <a:srgbClr val="000000"/>
                        </a:solidFill>
                        <a:effectLst/>
                        <a:latin typeface="Calibri" panose="020F0502020204030204" pitchFamily="34" charset="0"/>
                      </a:endParaRPr>
                    </a:p>
                  </a:txBody>
                  <a:tcPr marL="5609" marR="5609" marT="5609" marB="0" anchor="b">
                    <a:lnL>
                      <a:noFill/>
                    </a:lnL>
                    <a:lnR>
                      <a:noFill/>
                    </a:lnR>
                    <a:lnT>
                      <a:noFill/>
                    </a:lnT>
                    <a:lnB>
                      <a:noFill/>
                    </a:lnB>
                  </a:tcPr>
                </a:tc>
                <a:tc>
                  <a:txBody>
                    <a:bodyPr/>
                    <a:lstStyle/>
                    <a:p>
                      <a:pPr algn="l" fontAlgn="b"/>
                      <a:endParaRPr lang="en-GB" sz="700" b="0" i="0" u="none" strike="noStrike">
                        <a:solidFill>
                          <a:srgbClr val="000000"/>
                        </a:solidFill>
                        <a:effectLst/>
                        <a:latin typeface="Calibri" panose="020F0502020204030204" pitchFamily="34" charset="0"/>
                      </a:endParaRPr>
                    </a:p>
                  </a:txBody>
                  <a:tcPr marL="5609" marR="5609" marT="5609" marB="0" anchor="b">
                    <a:lnL>
                      <a:noFill/>
                    </a:lnL>
                    <a:lnR>
                      <a:noFill/>
                    </a:lnR>
                    <a:lnT>
                      <a:noFill/>
                    </a:lnT>
                    <a:lnB>
                      <a:noFill/>
                    </a:lnB>
                  </a:tcPr>
                </a:tc>
                <a:tc>
                  <a:txBody>
                    <a:bodyPr/>
                    <a:lstStyle/>
                    <a:p>
                      <a:pPr algn="l" fontAlgn="b"/>
                      <a:endParaRPr lang="en-GB" sz="700" b="0" i="0" u="none" strike="noStrike">
                        <a:solidFill>
                          <a:srgbClr val="000000"/>
                        </a:solidFill>
                        <a:effectLst/>
                        <a:latin typeface="Calibri" panose="020F0502020204030204" pitchFamily="34" charset="0"/>
                      </a:endParaRPr>
                    </a:p>
                  </a:txBody>
                  <a:tcPr marL="5609" marR="5609" marT="5609" marB="0" anchor="b">
                    <a:lnL>
                      <a:noFill/>
                    </a:lnL>
                    <a:lnR>
                      <a:noFill/>
                    </a:lnR>
                    <a:lnT>
                      <a:noFill/>
                    </a:lnT>
                    <a:lnB>
                      <a:noFill/>
                    </a:lnB>
                  </a:tcPr>
                </a:tc>
                <a:tc>
                  <a:txBody>
                    <a:bodyPr/>
                    <a:lstStyle/>
                    <a:p>
                      <a:pPr algn="l" fontAlgn="b"/>
                      <a:endParaRPr lang="en-GB" sz="700" b="0" i="0" u="none" strike="noStrike">
                        <a:solidFill>
                          <a:srgbClr val="000000"/>
                        </a:solidFill>
                        <a:effectLst/>
                        <a:latin typeface="Calibri" panose="020F0502020204030204" pitchFamily="34" charset="0"/>
                      </a:endParaRPr>
                    </a:p>
                  </a:txBody>
                  <a:tcPr marL="5609" marR="5609" marT="5609" marB="0" anchor="b">
                    <a:lnL>
                      <a:noFill/>
                    </a:lnL>
                    <a:lnR>
                      <a:noFill/>
                    </a:lnR>
                    <a:lnT>
                      <a:noFill/>
                    </a:lnT>
                    <a:lnB>
                      <a:noFill/>
                    </a:lnB>
                  </a:tcPr>
                </a:tc>
                <a:tc>
                  <a:txBody>
                    <a:bodyPr/>
                    <a:lstStyle/>
                    <a:p>
                      <a:pPr algn="l" fontAlgn="b"/>
                      <a:endParaRPr lang="en-GB" sz="700" b="0" i="0" u="none" strike="noStrike">
                        <a:solidFill>
                          <a:srgbClr val="000000"/>
                        </a:solidFill>
                        <a:effectLst/>
                        <a:latin typeface="Calibri" panose="020F0502020204030204" pitchFamily="34" charset="0"/>
                      </a:endParaRPr>
                    </a:p>
                  </a:txBody>
                  <a:tcPr marL="5609" marR="5609" marT="5609" marB="0" anchor="b">
                    <a:lnL>
                      <a:noFill/>
                    </a:lnL>
                    <a:lnR>
                      <a:noFill/>
                    </a:lnR>
                    <a:lnT>
                      <a:noFill/>
                    </a:lnT>
                    <a:lnB>
                      <a:noFill/>
                    </a:lnB>
                  </a:tcPr>
                </a:tc>
                <a:tc>
                  <a:txBody>
                    <a:bodyPr/>
                    <a:lstStyle/>
                    <a:p>
                      <a:pPr algn="l" fontAlgn="b"/>
                      <a:endParaRPr lang="en-GB" sz="700" b="0" i="0" u="none" strike="noStrike">
                        <a:solidFill>
                          <a:srgbClr val="000000"/>
                        </a:solidFill>
                        <a:effectLst/>
                        <a:latin typeface="Calibri" panose="020F0502020204030204" pitchFamily="34" charset="0"/>
                      </a:endParaRPr>
                    </a:p>
                  </a:txBody>
                  <a:tcPr marL="5609" marR="5609" marT="5609" marB="0" anchor="b">
                    <a:lnL>
                      <a:noFill/>
                    </a:lnL>
                    <a:lnR>
                      <a:noFill/>
                    </a:lnR>
                    <a:lnT>
                      <a:noFill/>
                    </a:lnT>
                    <a:lnB>
                      <a:noFill/>
                    </a:lnB>
                  </a:tcPr>
                </a:tc>
                <a:tc>
                  <a:txBody>
                    <a:bodyPr/>
                    <a:lstStyle/>
                    <a:p>
                      <a:pPr algn="l" fontAlgn="b"/>
                      <a:endParaRPr lang="en-GB" sz="700" b="0" i="0" u="none" strike="noStrike">
                        <a:solidFill>
                          <a:srgbClr val="000000"/>
                        </a:solidFill>
                        <a:effectLst/>
                        <a:latin typeface="Calibri" panose="020F0502020204030204" pitchFamily="34" charset="0"/>
                      </a:endParaRPr>
                    </a:p>
                  </a:txBody>
                  <a:tcPr marL="5609" marR="5609" marT="5609" marB="0" anchor="b">
                    <a:lnL>
                      <a:noFill/>
                    </a:lnL>
                    <a:lnR>
                      <a:noFill/>
                    </a:lnR>
                    <a:lnT>
                      <a:noFill/>
                    </a:lnT>
                    <a:lnB>
                      <a:noFill/>
                    </a:lnB>
                  </a:tcPr>
                </a:tc>
                <a:tc>
                  <a:txBody>
                    <a:bodyPr/>
                    <a:lstStyle/>
                    <a:p>
                      <a:pPr algn="l" fontAlgn="b"/>
                      <a:endParaRPr lang="en-GB" sz="700" b="0" i="0" u="none" strike="noStrike">
                        <a:solidFill>
                          <a:srgbClr val="000000"/>
                        </a:solidFill>
                        <a:effectLst/>
                        <a:latin typeface="Calibri" panose="020F0502020204030204" pitchFamily="34" charset="0"/>
                      </a:endParaRPr>
                    </a:p>
                  </a:txBody>
                  <a:tcPr marL="5609" marR="5609" marT="5609" marB="0" anchor="b">
                    <a:lnL>
                      <a:noFill/>
                    </a:lnL>
                    <a:lnR>
                      <a:noFill/>
                    </a:lnR>
                    <a:lnT>
                      <a:noFill/>
                    </a:lnT>
                    <a:lnB>
                      <a:noFill/>
                    </a:lnB>
                  </a:tcPr>
                </a:tc>
                <a:tc>
                  <a:txBody>
                    <a:bodyPr/>
                    <a:lstStyle/>
                    <a:p>
                      <a:pPr algn="l" fontAlgn="b"/>
                      <a:endParaRPr lang="en-GB" sz="700" b="0" i="0" u="none" strike="noStrike">
                        <a:solidFill>
                          <a:srgbClr val="000000"/>
                        </a:solidFill>
                        <a:effectLst/>
                        <a:latin typeface="Calibri" panose="020F0502020204030204" pitchFamily="34" charset="0"/>
                      </a:endParaRPr>
                    </a:p>
                  </a:txBody>
                  <a:tcPr marL="5609" marR="5609" marT="5609" marB="0" anchor="b">
                    <a:lnL>
                      <a:noFill/>
                    </a:lnL>
                    <a:lnR w="12700" cap="flat" cmpd="sng" algn="ctr">
                      <a:solidFill>
                        <a:srgbClr val="000000"/>
                      </a:solidFill>
                      <a:prstDash val="solid"/>
                      <a:round/>
                      <a:headEnd type="none" w="med" len="med"/>
                      <a:tailEnd type="none" w="med" len="med"/>
                    </a:lnR>
                    <a:lnT>
                      <a:noFill/>
                    </a:lnT>
                    <a:lnB>
                      <a:noFill/>
                    </a:lnB>
                  </a:tcPr>
                </a:tc>
                <a:tc gridSpan="3">
                  <a:txBody>
                    <a:bodyPr/>
                    <a:lstStyle/>
                    <a:p>
                      <a:pPr algn="ctr" fontAlgn="b"/>
                      <a:r>
                        <a:rPr lang="en-GB" sz="700" b="0" i="0" u="none" strike="noStrike">
                          <a:solidFill>
                            <a:srgbClr val="000000"/>
                          </a:solidFill>
                          <a:effectLst/>
                          <a:latin typeface="Calibri" panose="020F0502020204030204" pitchFamily="34" charset="0"/>
                        </a:rPr>
                        <a:t>Reduce Operational Cost </a:t>
                      </a:r>
                    </a:p>
                  </a:txBody>
                  <a:tcPr marL="5609" marR="5609" marT="5609"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hMerge="1">
                  <a:txBody>
                    <a:bodyPr/>
                    <a:lstStyle/>
                    <a:p>
                      <a:endParaRPr lang="en-GB"/>
                    </a:p>
                  </a:txBody>
                  <a:tcPr/>
                </a:tc>
                <a:tc hMerge="1">
                  <a:txBody>
                    <a:bodyPr/>
                    <a:lstStyle/>
                    <a:p>
                      <a:endParaRPr lang="en-GB"/>
                    </a:p>
                  </a:txBody>
                  <a:tcPr/>
                </a:tc>
                <a:tc>
                  <a:txBody>
                    <a:bodyPr/>
                    <a:lstStyle/>
                    <a:p>
                      <a:pPr algn="l" fontAlgn="b"/>
                      <a:endParaRPr lang="en-GB" sz="700" b="0" i="0" u="none" strike="noStrike">
                        <a:solidFill>
                          <a:srgbClr val="000000"/>
                        </a:solidFill>
                        <a:effectLst/>
                        <a:latin typeface="Calibri" panose="020F0502020204030204" pitchFamily="34" charset="0"/>
                      </a:endParaRPr>
                    </a:p>
                  </a:txBody>
                  <a:tcPr marL="5609" marR="5609" marT="5609" marB="0" anchor="b">
                    <a:lnL w="12700" cap="flat" cmpd="sng" algn="ctr">
                      <a:solidFill>
                        <a:srgbClr val="000000"/>
                      </a:solidFill>
                      <a:prstDash val="solid"/>
                      <a:round/>
                      <a:headEnd type="none" w="med" len="med"/>
                      <a:tailEnd type="none" w="med" len="med"/>
                    </a:lnL>
                    <a:lnR>
                      <a:noFill/>
                    </a:lnR>
                    <a:lnT>
                      <a:noFill/>
                    </a:lnT>
                    <a:lnB>
                      <a:noFill/>
                    </a:lnB>
                  </a:tcPr>
                </a:tc>
                <a:tc>
                  <a:txBody>
                    <a:bodyPr/>
                    <a:lstStyle/>
                    <a:p>
                      <a:pPr algn="l" fontAlgn="b"/>
                      <a:endParaRPr lang="en-GB" sz="700" b="0" i="0" u="none" strike="noStrike">
                        <a:solidFill>
                          <a:srgbClr val="000000"/>
                        </a:solidFill>
                        <a:effectLst/>
                        <a:latin typeface="Calibri" panose="020F0502020204030204" pitchFamily="34" charset="0"/>
                      </a:endParaRPr>
                    </a:p>
                  </a:txBody>
                  <a:tcPr marL="5609" marR="5609" marT="5609" marB="0" anchor="b">
                    <a:lnL>
                      <a:noFill/>
                    </a:lnL>
                    <a:lnR>
                      <a:noFill/>
                    </a:lnR>
                    <a:lnT>
                      <a:noFill/>
                    </a:lnT>
                    <a:lnB>
                      <a:noFill/>
                    </a:lnB>
                  </a:tcPr>
                </a:tc>
                <a:tc>
                  <a:txBody>
                    <a:bodyPr/>
                    <a:lstStyle/>
                    <a:p>
                      <a:pPr algn="l" fontAlgn="b"/>
                      <a:endParaRPr lang="en-GB" sz="700" b="0" i="0" u="none" strike="noStrike">
                        <a:solidFill>
                          <a:srgbClr val="000000"/>
                        </a:solidFill>
                        <a:effectLst/>
                        <a:latin typeface="Calibri" panose="020F0502020204030204" pitchFamily="34" charset="0"/>
                      </a:endParaRPr>
                    </a:p>
                  </a:txBody>
                  <a:tcPr marL="5609" marR="5609" marT="5609" marB="0" anchor="b">
                    <a:lnL>
                      <a:noFill/>
                    </a:lnL>
                    <a:lnR>
                      <a:noFill/>
                    </a:lnR>
                    <a:lnT>
                      <a:noFill/>
                    </a:lnT>
                    <a:lnB>
                      <a:noFill/>
                    </a:lnB>
                  </a:tcPr>
                </a:tc>
                <a:tc>
                  <a:txBody>
                    <a:bodyPr/>
                    <a:lstStyle/>
                    <a:p>
                      <a:pPr algn="l" fontAlgn="b"/>
                      <a:endParaRPr lang="en-GB" sz="700" b="0" i="0" u="none" strike="noStrike">
                        <a:solidFill>
                          <a:srgbClr val="000000"/>
                        </a:solidFill>
                        <a:effectLst/>
                        <a:latin typeface="Calibri" panose="020F0502020204030204" pitchFamily="34" charset="0"/>
                      </a:endParaRPr>
                    </a:p>
                  </a:txBody>
                  <a:tcPr marL="5609" marR="5609" marT="5609" marB="0" anchor="b">
                    <a:lnL>
                      <a:noFill/>
                    </a:lnL>
                    <a:lnR>
                      <a:noFill/>
                    </a:lnR>
                    <a:lnT>
                      <a:noFill/>
                    </a:lnT>
                    <a:lnB>
                      <a:noFill/>
                    </a:lnB>
                  </a:tcPr>
                </a:tc>
                <a:tc>
                  <a:txBody>
                    <a:bodyPr/>
                    <a:lstStyle/>
                    <a:p>
                      <a:pPr algn="l" fontAlgn="b"/>
                      <a:endParaRPr lang="en-GB" sz="700" b="0" i="0" u="none" strike="noStrike">
                        <a:solidFill>
                          <a:srgbClr val="000000"/>
                        </a:solidFill>
                        <a:effectLst/>
                        <a:latin typeface="Calibri" panose="020F0502020204030204" pitchFamily="34" charset="0"/>
                      </a:endParaRPr>
                    </a:p>
                  </a:txBody>
                  <a:tcPr marL="5609" marR="5609" marT="5609" marB="0" anchor="b">
                    <a:lnL>
                      <a:noFill/>
                    </a:lnL>
                    <a:lnR>
                      <a:noFill/>
                    </a:lnR>
                    <a:lnT>
                      <a:noFill/>
                    </a:lnT>
                    <a:lnB>
                      <a:noFill/>
                    </a:lnB>
                  </a:tcPr>
                </a:tc>
                <a:tc>
                  <a:txBody>
                    <a:bodyPr/>
                    <a:lstStyle/>
                    <a:p>
                      <a:pPr algn="l" fontAlgn="b"/>
                      <a:endParaRPr lang="en-GB" sz="700" b="0" i="0" u="none" strike="noStrike">
                        <a:solidFill>
                          <a:srgbClr val="000000"/>
                        </a:solidFill>
                        <a:effectLst/>
                        <a:latin typeface="Calibri" panose="020F0502020204030204" pitchFamily="34" charset="0"/>
                      </a:endParaRPr>
                    </a:p>
                  </a:txBody>
                  <a:tcPr marL="5609" marR="5609" marT="5609" marB="0" anchor="b">
                    <a:lnL>
                      <a:noFill/>
                    </a:lnL>
                    <a:lnR>
                      <a:noFill/>
                    </a:lnR>
                    <a:lnT>
                      <a:noFill/>
                    </a:lnT>
                    <a:lnB>
                      <a:noFill/>
                    </a:lnB>
                  </a:tcPr>
                </a:tc>
                <a:tc>
                  <a:txBody>
                    <a:bodyPr/>
                    <a:lstStyle/>
                    <a:p>
                      <a:pPr algn="l" fontAlgn="b"/>
                      <a:endParaRPr lang="en-GB" sz="700" b="0" i="0" u="none" strike="noStrike">
                        <a:solidFill>
                          <a:srgbClr val="000000"/>
                        </a:solidFill>
                        <a:effectLst/>
                        <a:latin typeface="Calibri" panose="020F0502020204030204" pitchFamily="34" charset="0"/>
                      </a:endParaRPr>
                    </a:p>
                  </a:txBody>
                  <a:tcPr marL="5609" marR="5609" marT="5609" marB="0" anchor="b">
                    <a:lnL>
                      <a:noFill/>
                    </a:lnL>
                    <a:lnR>
                      <a:noFill/>
                    </a:lnR>
                    <a:lnT>
                      <a:noFill/>
                    </a:lnT>
                    <a:lnB>
                      <a:noFill/>
                    </a:lnB>
                  </a:tcPr>
                </a:tc>
                <a:extLst>
                  <a:ext uri="{0D108BD9-81ED-4DB2-BD59-A6C34878D82A}">
                    <a16:rowId xmlns:a16="http://schemas.microsoft.com/office/drawing/2014/main" val="3951881364"/>
                  </a:ext>
                </a:extLst>
              </a:tr>
              <a:tr h="313336">
                <a:tc>
                  <a:txBody>
                    <a:bodyPr/>
                    <a:lstStyle/>
                    <a:p>
                      <a:pPr algn="l" fontAlgn="b"/>
                      <a:endParaRPr lang="en-GB" sz="700" b="0" i="0" u="none" strike="noStrike">
                        <a:solidFill>
                          <a:srgbClr val="000000"/>
                        </a:solidFill>
                        <a:effectLst/>
                        <a:latin typeface="Calibri" panose="020F0502020204030204" pitchFamily="34" charset="0"/>
                      </a:endParaRPr>
                    </a:p>
                  </a:txBody>
                  <a:tcPr marL="5609" marR="5609" marT="5609" marB="0" anchor="b">
                    <a:lnL>
                      <a:noFill/>
                    </a:lnL>
                    <a:lnR>
                      <a:noFill/>
                    </a:lnR>
                    <a:lnT>
                      <a:noFill/>
                    </a:lnT>
                    <a:lnB>
                      <a:noFill/>
                    </a:lnB>
                  </a:tcPr>
                </a:tc>
                <a:tc>
                  <a:txBody>
                    <a:bodyPr/>
                    <a:lstStyle/>
                    <a:p>
                      <a:pPr algn="l" fontAlgn="b"/>
                      <a:endParaRPr lang="en-GB" sz="700" b="0" i="0" u="none" strike="noStrike">
                        <a:solidFill>
                          <a:srgbClr val="000000"/>
                        </a:solidFill>
                        <a:effectLst/>
                        <a:latin typeface="Calibri" panose="020F0502020204030204" pitchFamily="34" charset="0"/>
                      </a:endParaRPr>
                    </a:p>
                  </a:txBody>
                  <a:tcPr marL="5609" marR="5609" marT="5609" marB="0" anchor="b">
                    <a:lnL>
                      <a:noFill/>
                    </a:lnL>
                    <a:lnR>
                      <a:noFill/>
                    </a:lnR>
                    <a:lnT>
                      <a:noFill/>
                    </a:lnT>
                    <a:lnB>
                      <a:noFill/>
                    </a:lnB>
                  </a:tcPr>
                </a:tc>
                <a:tc>
                  <a:txBody>
                    <a:bodyPr/>
                    <a:lstStyle/>
                    <a:p>
                      <a:pPr algn="l" fontAlgn="b"/>
                      <a:endParaRPr lang="en-GB" sz="700" b="0" i="0" u="none" strike="noStrike">
                        <a:solidFill>
                          <a:srgbClr val="000000"/>
                        </a:solidFill>
                        <a:effectLst/>
                        <a:latin typeface="Calibri" panose="020F0502020204030204" pitchFamily="34" charset="0"/>
                      </a:endParaRPr>
                    </a:p>
                  </a:txBody>
                  <a:tcPr marL="5609" marR="5609" marT="5609" marB="0" anchor="b">
                    <a:lnL>
                      <a:noFill/>
                    </a:lnL>
                    <a:lnR>
                      <a:noFill/>
                    </a:lnR>
                    <a:lnT>
                      <a:noFill/>
                    </a:lnT>
                    <a:lnB>
                      <a:noFill/>
                    </a:lnB>
                  </a:tcPr>
                </a:tc>
                <a:tc>
                  <a:txBody>
                    <a:bodyPr/>
                    <a:lstStyle/>
                    <a:p>
                      <a:pPr algn="l" fontAlgn="b"/>
                      <a:endParaRPr lang="en-GB" sz="700" b="0" i="0" u="none" strike="noStrike">
                        <a:solidFill>
                          <a:srgbClr val="000000"/>
                        </a:solidFill>
                        <a:effectLst/>
                        <a:latin typeface="Calibri" panose="020F0502020204030204" pitchFamily="34" charset="0"/>
                      </a:endParaRPr>
                    </a:p>
                  </a:txBody>
                  <a:tcPr marL="5609" marR="5609" marT="5609" marB="0" anchor="b">
                    <a:lnL>
                      <a:noFill/>
                    </a:lnL>
                    <a:lnR>
                      <a:noFill/>
                    </a:lnR>
                    <a:lnT w="12700" cap="flat" cmpd="sng" algn="ctr">
                      <a:solidFill>
                        <a:srgbClr val="000000"/>
                      </a:solidFill>
                      <a:prstDash val="solid"/>
                      <a:round/>
                      <a:headEnd type="none" w="med" len="med"/>
                      <a:tailEnd type="none" w="med" len="med"/>
                    </a:lnT>
                    <a:lnB>
                      <a:noFill/>
                    </a:lnB>
                  </a:tcPr>
                </a:tc>
                <a:tc>
                  <a:txBody>
                    <a:bodyPr/>
                    <a:lstStyle/>
                    <a:p>
                      <a:pPr algn="l" fontAlgn="b"/>
                      <a:endParaRPr lang="en-GB" sz="700" b="0" i="0" u="none" strike="noStrike">
                        <a:solidFill>
                          <a:srgbClr val="000000"/>
                        </a:solidFill>
                        <a:effectLst/>
                        <a:latin typeface="Calibri" panose="020F0502020204030204" pitchFamily="34" charset="0"/>
                      </a:endParaRPr>
                    </a:p>
                  </a:txBody>
                  <a:tcPr marL="5609" marR="5609" marT="5609" marB="0" anchor="b">
                    <a:lnL>
                      <a:noFill/>
                    </a:lnL>
                    <a:lnR>
                      <a:noFill/>
                    </a:lnR>
                    <a:lnT w="12700" cap="flat" cmpd="sng" algn="ctr">
                      <a:solidFill>
                        <a:srgbClr val="000000"/>
                      </a:solidFill>
                      <a:prstDash val="solid"/>
                      <a:round/>
                      <a:headEnd type="none" w="med" len="med"/>
                      <a:tailEnd type="none" w="med" len="med"/>
                    </a:lnT>
                    <a:lnB>
                      <a:noFill/>
                    </a:lnB>
                  </a:tcPr>
                </a:tc>
                <a:tc>
                  <a:txBody>
                    <a:bodyPr/>
                    <a:lstStyle/>
                    <a:p>
                      <a:pPr algn="l" fontAlgn="b"/>
                      <a:endParaRPr lang="en-GB" sz="700" b="0" i="0" u="none" strike="noStrike">
                        <a:solidFill>
                          <a:srgbClr val="000000"/>
                        </a:solidFill>
                        <a:effectLst/>
                        <a:latin typeface="Calibri" panose="020F0502020204030204" pitchFamily="34" charset="0"/>
                      </a:endParaRPr>
                    </a:p>
                  </a:txBody>
                  <a:tcPr marL="5609" marR="5609" marT="5609" marB="0" anchor="b">
                    <a:lnL>
                      <a:noFill/>
                    </a:lnL>
                    <a:lnR>
                      <a:noFill/>
                    </a:lnR>
                    <a:lnT w="12700" cap="flat" cmpd="sng" algn="ctr">
                      <a:solidFill>
                        <a:srgbClr val="000000"/>
                      </a:solidFill>
                      <a:prstDash val="solid"/>
                      <a:round/>
                      <a:headEnd type="none" w="med" len="med"/>
                      <a:tailEnd type="none" w="med" len="med"/>
                    </a:lnT>
                    <a:lnB>
                      <a:noFill/>
                    </a:lnB>
                  </a:tcPr>
                </a:tc>
                <a:tc>
                  <a:txBody>
                    <a:bodyPr/>
                    <a:lstStyle/>
                    <a:p>
                      <a:pPr algn="l" fontAlgn="b"/>
                      <a:endParaRPr lang="en-GB" sz="700" b="0" i="0" u="none" strike="noStrike">
                        <a:solidFill>
                          <a:srgbClr val="000000"/>
                        </a:solidFill>
                        <a:effectLst/>
                        <a:latin typeface="Calibri" panose="020F0502020204030204" pitchFamily="34" charset="0"/>
                      </a:endParaRPr>
                    </a:p>
                  </a:txBody>
                  <a:tcPr marL="5609" marR="5609" marT="5609" marB="0" anchor="b">
                    <a:lnL>
                      <a:noFill/>
                    </a:lnL>
                    <a:lnR>
                      <a:noFill/>
                    </a:lnR>
                    <a:lnT>
                      <a:noFill/>
                    </a:lnT>
                    <a:lnB>
                      <a:noFill/>
                    </a:lnB>
                  </a:tcPr>
                </a:tc>
                <a:tc>
                  <a:txBody>
                    <a:bodyPr/>
                    <a:lstStyle/>
                    <a:p>
                      <a:pPr algn="l" fontAlgn="b"/>
                      <a:endParaRPr lang="en-GB" sz="700" b="0" i="0" u="none" strike="noStrike">
                        <a:solidFill>
                          <a:srgbClr val="000000"/>
                        </a:solidFill>
                        <a:effectLst/>
                        <a:latin typeface="Calibri" panose="020F0502020204030204" pitchFamily="34" charset="0"/>
                      </a:endParaRPr>
                    </a:p>
                  </a:txBody>
                  <a:tcPr marL="5609" marR="5609" marT="5609" marB="0" anchor="b">
                    <a:lnL>
                      <a:noFill/>
                    </a:lnL>
                    <a:lnR>
                      <a:noFill/>
                    </a:lnR>
                    <a:lnT>
                      <a:noFill/>
                    </a:lnT>
                    <a:lnB>
                      <a:noFill/>
                    </a:lnB>
                  </a:tcPr>
                </a:tc>
                <a:tc>
                  <a:txBody>
                    <a:bodyPr/>
                    <a:lstStyle/>
                    <a:p>
                      <a:pPr algn="l" fontAlgn="b"/>
                      <a:endParaRPr lang="en-GB" sz="700" b="0" i="0" u="none" strike="noStrike">
                        <a:solidFill>
                          <a:srgbClr val="000000"/>
                        </a:solidFill>
                        <a:effectLst/>
                        <a:latin typeface="Calibri" panose="020F0502020204030204" pitchFamily="34" charset="0"/>
                      </a:endParaRPr>
                    </a:p>
                  </a:txBody>
                  <a:tcPr marL="5609" marR="5609" marT="5609" marB="0" anchor="b">
                    <a:lnL>
                      <a:noFill/>
                    </a:lnL>
                    <a:lnR>
                      <a:noFill/>
                    </a:lnR>
                    <a:lnT>
                      <a:noFill/>
                    </a:lnT>
                    <a:lnB>
                      <a:noFill/>
                    </a:lnB>
                  </a:tcPr>
                </a:tc>
                <a:tc>
                  <a:txBody>
                    <a:bodyPr/>
                    <a:lstStyle/>
                    <a:p>
                      <a:pPr algn="l" fontAlgn="b"/>
                      <a:endParaRPr lang="en-GB" sz="700" b="0" i="0" u="none" strike="noStrike">
                        <a:solidFill>
                          <a:srgbClr val="000000"/>
                        </a:solidFill>
                        <a:effectLst/>
                        <a:latin typeface="Calibri" panose="020F0502020204030204" pitchFamily="34" charset="0"/>
                      </a:endParaRPr>
                    </a:p>
                  </a:txBody>
                  <a:tcPr marL="5609" marR="5609" marT="5609" marB="0" anchor="b">
                    <a:lnL>
                      <a:noFill/>
                    </a:lnL>
                    <a:lnR>
                      <a:noFill/>
                    </a:lnR>
                    <a:lnT>
                      <a:noFill/>
                    </a:lnT>
                    <a:lnB>
                      <a:noFill/>
                    </a:lnB>
                  </a:tcPr>
                </a:tc>
                <a:tc>
                  <a:txBody>
                    <a:bodyPr/>
                    <a:lstStyle/>
                    <a:p>
                      <a:pPr algn="l" fontAlgn="b"/>
                      <a:endParaRPr lang="en-GB" sz="700" b="0" i="0" u="none" strike="noStrike">
                        <a:solidFill>
                          <a:srgbClr val="000000"/>
                        </a:solidFill>
                        <a:effectLst/>
                        <a:latin typeface="Calibri" panose="020F0502020204030204" pitchFamily="34" charset="0"/>
                      </a:endParaRPr>
                    </a:p>
                  </a:txBody>
                  <a:tcPr marL="5609" marR="5609" marT="5609" marB="0" anchor="b">
                    <a:lnL>
                      <a:noFill/>
                    </a:lnL>
                    <a:lnR>
                      <a:noFill/>
                    </a:lnR>
                    <a:lnT>
                      <a:noFill/>
                    </a:lnT>
                    <a:lnB>
                      <a:noFill/>
                    </a:lnB>
                  </a:tcPr>
                </a:tc>
                <a:tc>
                  <a:txBody>
                    <a:bodyPr/>
                    <a:lstStyle/>
                    <a:p>
                      <a:pPr algn="l" fontAlgn="b"/>
                      <a:endParaRPr lang="en-GB" sz="700" b="0" i="0" u="none" strike="noStrike">
                        <a:solidFill>
                          <a:srgbClr val="000000"/>
                        </a:solidFill>
                        <a:effectLst/>
                        <a:latin typeface="Calibri" panose="020F0502020204030204" pitchFamily="34" charset="0"/>
                      </a:endParaRPr>
                    </a:p>
                  </a:txBody>
                  <a:tcPr marL="5609" marR="5609" marT="5609" marB="0" anchor="b">
                    <a:lnL>
                      <a:noFill/>
                    </a:lnL>
                    <a:lnR>
                      <a:noFill/>
                    </a:lnR>
                    <a:lnT>
                      <a:noFill/>
                    </a:lnT>
                    <a:lnB>
                      <a:noFill/>
                    </a:lnB>
                  </a:tcPr>
                </a:tc>
                <a:tc>
                  <a:txBody>
                    <a:bodyPr/>
                    <a:lstStyle/>
                    <a:p>
                      <a:pPr algn="l" fontAlgn="b"/>
                      <a:endParaRPr lang="en-GB" sz="700" b="0" i="0" u="none" strike="noStrike">
                        <a:solidFill>
                          <a:srgbClr val="000000"/>
                        </a:solidFill>
                        <a:effectLst/>
                        <a:latin typeface="Calibri" panose="020F0502020204030204" pitchFamily="34" charset="0"/>
                      </a:endParaRPr>
                    </a:p>
                  </a:txBody>
                  <a:tcPr marL="5609" marR="5609" marT="5609" marB="0" anchor="b">
                    <a:lnL>
                      <a:noFill/>
                    </a:lnL>
                    <a:lnR>
                      <a:noFill/>
                    </a:lnR>
                    <a:lnT>
                      <a:noFill/>
                    </a:lnT>
                    <a:lnB>
                      <a:noFill/>
                    </a:lnB>
                  </a:tcPr>
                </a:tc>
                <a:tc>
                  <a:txBody>
                    <a:bodyPr/>
                    <a:lstStyle/>
                    <a:p>
                      <a:pPr algn="l" fontAlgn="b"/>
                      <a:endParaRPr lang="en-GB" sz="700" b="0" i="0" u="none" strike="noStrike">
                        <a:solidFill>
                          <a:srgbClr val="000000"/>
                        </a:solidFill>
                        <a:effectLst/>
                        <a:latin typeface="Calibri" panose="020F0502020204030204" pitchFamily="34" charset="0"/>
                      </a:endParaRPr>
                    </a:p>
                  </a:txBody>
                  <a:tcPr marL="5609" marR="5609" marT="5609" marB="0" anchor="b">
                    <a:lnL>
                      <a:noFill/>
                    </a:lnL>
                    <a:lnR>
                      <a:noFill/>
                    </a:lnR>
                    <a:lnT>
                      <a:noFill/>
                    </a:lnT>
                    <a:lnB>
                      <a:noFill/>
                    </a:lnB>
                  </a:tcPr>
                </a:tc>
                <a:tc>
                  <a:txBody>
                    <a:bodyPr/>
                    <a:lstStyle/>
                    <a:p>
                      <a:pPr algn="l" fontAlgn="b"/>
                      <a:endParaRPr lang="en-GB" sz="700" b="0" i="0" u="none" strike="noStrike">
                        <a:solidFill>
                          <a:srgbClr val="000000"/>
                        </a:solidFill>
                        <a:effectLst/>
                        <a:latin typeface="Calibri" panose="020F0502020204030204" pitchFamily="34" charset="0"/>
                      </a:endParaRPr>
                    </a:p>
                  </a:txBody>
                  <a:tcPr marL="5609" marR="5609" marT="5609" marB="0" anchor="b">
                    <a:lnL>
                      <a:noFill/>
                    </a:lnL>
                    <a:lnR>
                      <a:noFill/>
                    </a:lnR>
                    <a:lnT>
                      <a:noFill/>
                    </a:lnT>
                    <a:lnB>
                      <a:noFill/>
                    </a:lnB>
                  </a:tcPr>
                </a:tc>
                <a:tc>
                  <a:txBody>
                    <a:bodyPr/>
                    <a:lstStyle/>
                    <a:p>
                      <a:pPr algn="l" fontAlgn="b"/>
                      <a:endParaRPr lang="en-GB" sz="700" b="0" i="0" u="none" strike="noStrike">
                        <a:solidFill>
                          <a:srgbClr val="000000"/>
                        </a:solidFill>
                        <a:effectLst/>
                        <a:latin typeface="Calibri" panose="020F0502020204030204" pitchFamily="34" charset="0"/>
                      </a:endParaRPr>
                    </a:p>
                  </a:txBody>
                  <a:tcPr marL="5609" marR="5609" marT="5609" marB="0" anchor="b">
                    <a:lnL>
                      <a:noFill/>
                    </a:lnL>
                    <a:lnR>
                      <a:noFill/>
                    </a:lnR>
                    <a:lnT>
                      <a:noFill/>
                    </a:lnT>
                    <a:lnB>
                      <a:noFill/>
                    </a:lnB>
                  </a:tcPr>
                </a:tc>
                <a:tc>
                  <a:txBody>
                    <a:bodyPr/>
                    <a:lstStyle/>
                    <a:p>
                      <a:pPr algn="l" fontAlgn="b"/>
                      <a:endParaRPr lang="en-GB" sz="700" b="0" i="0" u="none" strike="noStrike">
                        <a:solidFill>
                          <a:srgbClr val="000000"/>
                        </a:solidFill>
                        <a:effectLst/>
                        <a:latin typeface="Calibri" panose="020F0502020204030204" pitchFamily="34" charset="0"/>
                      </a:endParaRPr>
                    </a:p>
                  </a:txBody>
                  <a:tcPr marL="5609" marR="5609" marT="5609" marB="0" anchor="b">
                    <a:lnL>
                      <a:noFill/>
                    </a:lnL>
                    <a:lnR>
                      <a:noFill/>
                    </a:lnR>
                    <a:lnT>
                      <a:noFill/>
                    </a:lnT>
                    <a:lnB>
                      <a:noFill/>
                    </a:lnB>
                  </a:tcPr>
                </a:tc>
                <a:tc>
                  <a:txBody>
                    <a:bodyPr/>
                    <a:lstStyle/>
                    <a:p>
                      <a:pPr algn="l" fontAlgn="b"/>
                      <a:endParaRPr lang="en-GB" sz="700" b="0" i="0" u="none" strike="noStrike">
                        <a:solidFill>
                          <a:srgbClr val="000000"/>
                        </a:solidFill>
                        <a:effectLst/>
                        <a:latin typeface="Calibri" panose="020F0502020204030204" pitchFamily="34" charset="0"/>
                      </a:endParaRPr>
                    </a:p>
                  </a:txBody>
                  <a:tcPr marL="5609" marR="5609" marT="5609" marB="0" anchor="b">
                    <a:lnL>
                      <a:noFill/>
                    </a:lnL>
                    <a:lnR>
                      <a:noFill/>
                    </a:lnR>
                    <a:lnT>
                      <a:noFill/>
                    </a:lnT>
                    <a:lnB>
                      <a:noFill/>
                    </a:lnB>
                  </a:tcPr>
                </a:tc>
                <a:tc>
                  <a:txBody>
                    <a:bodyPr/>
                    <a:lstStyle/>
                    <a:p>
                      <a:pPr algn="l" fontAlgn="b"/>
                      <a:endParaRPr lang="en-GB" sz="700" b="0" i="0" u="none" strike="noStrike" dirty="0">
                        <a:solidFill>
                          <a:srgbClr val="000000"/>
                        </a:solidFill>
                        <a:effectLst/>
                        <a:latin typeface="Calibri" panose="020F0502020204030204" pitchFamily="34" charset="0"/>
                      </a:endParaRPr>
                    </a:p>
                  </a:txBody>
                  <a:tcPr marL="5609" marR="5609" marT="5609" marB="0" anchor="b">
                    <a:lnL>
                      <a:noFill/>
                    </a:lnL>
                    <a:lnR>
                      <a:noFill/>
                    </a:lnR>
                    <a:lnT>
                      <a:noFill/>
                    </a:lnT>
                    <a:lnB>
                      <a:noFill/>
                    </a:lnB>
                  </a:tcPr>
                </a:tc>
                <a:tc>
                  <a:txBody>
                    <a:bodyPr/>
                    <a:lstStyle/>
                    <a:p>
                      <a:pPr algn="l" fontAlgn="b"/>
                      <a:endParaRPr lang="en-GB" sz="700" b="0" i="0" u="none" strike="noStrike">
                        <a:solidFill>
                          <a:srgbClr val="000000"/>
                        </a:solidFill>
                        <a:effectLst/>
                        <a:latin typeface="Calibri" panose="020F0502020204030204" pitchFamily="34" charset="0"/>
                      </a:endParaRPr>
                    </a:p>
                  </a:txBody>
                  <a:tcPr marL="5609" marR="5609" marT="5609" marB="0" anchor="b">
                    <a:lnL>
                      <a:noFill/>
                    </a:lnL>
                    <a:lnR>
                      <a:noFill/>
                    </a:lnR>
                    <a:lnT w="12700" cap="flat" cmpd="sng" algn="ctr">
                      <a:solidFill>
                        <a:srgbClr val="000000"/>
                      </a:solidFill>
                      <a:prstDash val="solid"/>
                      <a:round/>
                      <a:headEnd type="none" w="med" len="med"/>
                      <a:tailEnd type="none" w="med" len="med"/>
                    </a:lnT>
                    <a:lnB>
                      <a:noFill/>
                    </a:lnB>
                  </a:tcPr>
                </a:tc>
                <a:tc>
                  <a:txBody>
                    <a:bodyPr/>
                    <a:lstStyle/>
                    <a:p>
                      <a:pPr algn="l" fontAlgn="b"/>
                      <a:endParaRPr lang="en-GB" sz="700" b="0" i="0" u="none" strike="noStrike">
                        <a:solidFill>
                          <a:srgbClr val="000000"/>
                        </a:solidFill>
                        <a:effectLst/>
                        <a:latin typeface="Calibri" panose="020F0502020204030204" pitchFamily="34" charset="0"/>
                      </a:endParaRPr>
                    </a:p>
                  </a:txBody>
                  <a:tcPr marL="5609" marR="5609" marT="5609" marB="0" anchor="b">
                    <a:lnL>
                      <a:noFill/>
                    </a:lnL>
                    <a:lnR>
                      <a:noFill/>
                    </a:lnR>
                    <a:lnT w="12700" cap="flat" cmpd="sng" algn="ctr">
                      <a:solidFill>
                        <a:srgbClr val="000000"/>
                      </a:solidFill>
                      <a:prstDash val="solid"/>
                      <a:round/>
                      <a:headEnd type="none" w="med" len="med"/>
                      <a:tailEnd type="none" w="med" len="med"/>
                    </a:lnT>
                    <a:lnB>
                      <a:noFill/>
                    </a:lnB>
                  </a:tcPr>
                </a:tc>
                <a:tc>
                  <a:txBody>
                    <a:bodyPr/>
                    <a:lstStyle/>
                    <a:p>
                      <a:pPr algn="l" fontAlgn="b"/>
                      <a:endParaRPr lang="en-GB" sz="700" b="0" i="0" u="none" strike="noStrike">
                        <a:solidFill>
                          <a:srgbClr val="000000"/>
                        </a:solidFill>
                        <a:effectLst/>
                        <a:latin typeface="Calibri" panose="020F0502020204030204" pitchFamily="34" charset="0"/>
                      </a:endParaRPr>
                    </a:p>
                  </a:txBody>
                  <a:tcPr marL="5609" marR="5609" marT="5609" marB="0" anchor="b">
                    <a:lnL>
                      <a:noFill/>
                    </a:lnL>
                    <a:lnR>
                      <a:noFill/>
                    </a:lnR>
                    <a:lnT w="12700" cap="flat" cmpd="sng" algn="ctr">
                      <a:solidFill>
                        <a:srgbClr val="000000"/>
                      </a:solidFill>
                      <a:prstDash val="solid"/>
                      <a:round/>
                      <a:headEnd type="none" w="med" len="med"/>
                      <a:tailEnd type="none" w="med" len="med"/>
                    </a:lnT>
                    <a:lnB>
                      <a:noFill/>
                    </a:lnB>
                  </a:tcPr>
                </a:tc>
                <a:tc>
                  <a:txBody>
                    <a:bodyPr/>
                    <a:lstStyle/>
                    <a:p>
                      <a:pPr algn="l" fontAlgn="b"/>
                      <a:endParaRPr lang="en-GB" sz="700" b="0" i="0" u="none" strike="noStrike">
                        <a:solidFill>
                          <a:srgbClr val="000000"/>
                        </a:solidFill>
                        <a:effectLst/>
                        <a:latin typeface="Calibri" panose="020F0502020204030204" pitchFamily="34" charset="0"/>
                      </a:endParaRPr>
                    </a:p>
                  </a:txBody>
                  <a:tcPr marL="5609" marR="5609" marT="5609" marB="0" anchor="b">
                    <a:lnL>
                      <a:noFill/>
                    </a:lnL>
                    <a:lnR>
                      <a:noFill/>
                    </a:lnR>
                    <a:lnT>
                      <a:noFill/>
                    </a:lnT>
                    <a:lnB>
                      <a:noFill/>
                    </a:lnB>
                  </a:tcPr>
                </a:tc>
                <a:tc>
                  <a:txBody>
                    <a:bodyPr/>
                    <a:lstStyle/>
                    <a:p>
                      <a:pPr algn="l" fontAlgn="b"/>
                      <a:endParaRPr lang="en-GB" sz="700" b="0" i="0" u="none" strike="noStrike">
                        <a:solidFill>
                          <a:srgbClr val="000000"/>
                        </a:solidFill>
                        <a:effectLst/>
                        <a:latin typeface="Calibri" panose="020F0502020204030204" pitchFamily="34" charset="0"/>
                      </a:endParaRPr>
                    </a:p>
                  </a:txBody>
                  <a:tcPr marL="5609" marR="5609" marT="5609" marB="0" anchor="b">
                    <a:lnL>
                      <a:noFill/>
                    </a:lnL>
                    <a:lnR>
                      <a:noFill/>
                    </a:lnR>
                    <a:lnT>
                      <a:noFill/>
                    </a:lnT>
                    <a:lnB>
                      <a:noFill/>
                    </a:lnB>
                  </a:tcPr>
                </a:tc>
                <a:tc>
                  <a:txBody>
                    <a:bodyPr/>
                    <a:lstStyle/>
                    <a:p>
                      <a:pPr algn="l" fontAlgn="b"/>
                      <a:endParaRPr lang="en-GB" sz="700" b="0" i="0" u="none" strike="noStrike">
                        <a:solidFill>
                          <a:srgbClr val="000000"/>
                        </a:solidFill>
                        <a:effectLst/>
                        <a:latin typeface="Calibri" panose="020F0502020204030204" pitchFamily="34" charset="0"/>
                      </a:endParaRPr>
                    </a:p>
                  </a:txBody>
                  <a:tcPr marL="5609" marR="5609" marT="5609" marB="0" anchor="b">
                    <a:lnL>
                      <a:noFill/>
                    </a:lnL>
                    <a:lnR>
                      <a:noFill/>
                    </a:lnR>
                    <a:lnT>
                      <a:noFill/>
                    </a:lnT>
                    <a:lnB>
                      <a:noFill/>
                    </a:lnB>
                  </a:tcPr>
                </a:tc>
                <a:tc>
                  <a:txBody>
                    <a:bodyPr/>
                    <a:lstStyle/>
                    <a:p>
                      <a:pPr algn="l" fontAlgn="b"/>
                      <a:endParaRPr lang="en-GB" sz="700" b="0" i="0" u="none" strike="noStrike">
                        <a:solidFill>
                          <a:srgbClr val="000000"/>
                        </a:solidFill>
                        <a:effectLst/>
                        <a:latin typeface="Calibri" panose="020F0502020204030204" pitchFamily="34" charset="0"/>
                      </a:endParaRPr>
                    </a:p>
                  </a:txBody>
                  <a:tcPr marL="5609" marR="5609" marT="5609" marB="0" anchor="b">
                    <a:lnL>
                      <a:noFill/>
                    </a:lnL>
                    <a:lnR>
                      <a:noFill/>
                    </a:lnR>
                    <a:lnT>
                      <a:noFill/>
                    </a:lnT>
                    <a:lnB>
                      <a:noFill/>
                    </a:lnB>
                  </a:tcPr>
                </a:tc>
                <a:tc>
                  <a:txBody>
                    <a:bodyPr/>
                    <a:lstStyle/>
                    <a:p>
                      <a:pPr algn="l" fontAlgn="b"/>
                      <a:endParaRPr lang="en-GB" sz="700" b="0" i="0" u="none" strike="noStrike">
                        <a:solidFill>
                          <a:srgbClr val="000000"/>
                        </a:solidFill>
                        <a:effectLst/>
                        <a:latin typeface="Calibri" panose="020F0502020204030204" pitchFamily="34" charset="0"/>
                      </a:endParaRPr>
                    </a:p>
                  </a:txBody>
                  <a:tcPr marL="5609" marR="5609" marT="5609" marB="0" anchor="b">
                    <a:lnL>
                      <a:noFill/>
                    </a:lnL>
                    <a:lnR>
                      <a:noFill/>
                    </a:lnR>
                    <a:lnT>
                      <a:noFill/>
                    </a:lnT>
                    <a:lnB>
                      <a:noFill/>
                    </a:lnB>
                  </a:tcPr>
                </a:tc>
                <a:tc>
                  <a:txBody>
                    <a:bodyPr/>
                    <a:lstStyle/>
                    <a:p>
                      <a:pPr algn="l" fontAlgn="b"/>
                      <a:endParaRPr lang="en-GB" sz="700" b="0" i="0" u="none" strike="noStrike">
                        <a:solidFill>
                          <a:srgbClr val="000000"/>
                        </a:solidFill>
                        <a:effectLst/>
                        <a:latin typeface="Calibri" panose="020F0502020204030204" pitchFamily="34" charset="0"/>
                      </a:endParaRPr>
                    </a:p>
                  </a:txBody>
                  <a:tcPr marL="5609" marR="5609" marT="5609" marB="0" anchor="b">
                    <a:lnL>
                      <a:noFill/>
                    </a:lnL>
                    <a:lnR>
                      <a:noFill/>
                    </a:lnR>
                    <a:lnT>
                      <a:noFill/>
                    </a:lnT>
                    <a:lnB>
                      <a:noFill/>
                    </a:lnB>
                  </a:tcPr>
                </a:tc>
                <a:tc>
                  <a:txBody>
                    <a:bodyPr/>
                    <a:lstStyle/>
                    <a:p>
                      <a:pPr algn="l" fontAlgn="b"/>
                      <a:endParaRPr lang="en-GB" sz="700" b="0" i="0" u="none" strike="noStrike">
                        <a:solidFill>
                          <a:srgbClr val="000000"/>
                        </a:solidFill>
                        <a:effectLst/>
                        <a:latin typeface="Calibri" panose="020F0502020204030204" pitchFamily="34" charset="0"/>
                      </a:endParaRPr>
                    </a:p>
                  </a:txBody>
                  <a:tcPr marL="5609" marR="5609" marT="5609" marB="0" anchor="b">
                    <a:lnL>
                      <a:noFill/>
                    </a:lnL>
                    <a:lnR>
                      <a:noFill/>
                    </a:lnR>
                    <a:lnT>
                      <a:noFill/>
                    </a:lnT>
                    <a:lnB>
                      <a:noFill/>
                    </a:lnB>
                  </a:tcPr>
                </a:tc>
                <a:extLst>
                  <a:ext uri="{0D108BD9-81ED-4DB2-BD59-A6C34878D82A}">
                    <a16:rowId xmlns:a16="http://schemas.microsoft.com/office/drawing/2014/main" val="1719063904"/>
                  </a:ext>
                </a:extLst>
              </a:tr>
              <a:tr h="313336">
                <a:tc>
                  <a:txBody>
                    <a:bodyPr/>
                    <a:lstStyle/>
                    <a:p>
                      <a:pPr algn="l" fontAlgn="b"/>
                      <a:endParaRPr lang="en-GB" sz="700" b="0" i="0" u="none" strike="noStrike">
                        <a:solidFill>
                          <a:srgbClr val="000000"/>
                        </a:solidFill>
                        <a:effectLst/>
                        <a:latin typeface="Calibri" panose="020F0502020204030204" pitchFamily="34" charset="0"/>
                      </a:endParaRPr>
                    </a:p>
                  </a:txBody>
                  <a:tcPr marL="5609" marR="5609" marT="5609" marB="0" anchor="b">
                    <a:lnL>
                      <a:noFill/>
                    </a:lnL>
                    <a:lnR>
                      <a:noFill/>
                    </a:lnR>
                    <a:lnT>
                      <a:noFill/>
                    </a:lnT>
                    <a:lnB>
                      <a:noFill/>
                    </a:lnB>
                  </a:tcPr>
                </a:tc>
                <a:tc>
                  <a:txBody>
                    <a:bodyPr/>
                    <a:lstStyle/>
                    <a:p>
                      <a:pPr algn="l" fontAlgn="b"/>
                      <a:endParaRPr lang="en-GB" sz="700" b="0" i="0" u="none" strike="noStrike">
                        <a:solidFill>
                          <a:srgbClr val="000000"/>
                        </a:solidFill>
                        <a:effectLst/>
                        <a:latin typeface="Calibri" panose="020F0502020204030204" pitchFamily="34" charset="0"/>
                      </a:endParaRPr>
                    </a:p>
                  </a:txBody>
                  <a:tcPr marL="5609" marR="5609" marT="5609" marB="0" anchor="b">
                    <a:lnL>
                      <a:noFill/>
                    </a:lnL>
                    <a:lnR>
                      <a:noFill/>
                    </a:lnR>
                    <a:lnT>
                      <a:noFill/>
                    </a:lnT>
                    <a:lnB>
                      <a:noFill/>
                    </a:lnB>
                  </a:tcPr>
                </a:tc>
                <a:tc>
                  <a:txBody>
                    <a:bodyPr/>
                    <a:lstStyle/>
                    <a:p>
                      <a:pPr algn="l" fontAlgn="b"/>
                      <a:endParaRPr lang="en-GB" sz="700" b="0" i="0" u="none" strike="noStrike" dirty="0">
                        <a:solidFill>
                          <a:srgbClr val="000000"/>
                        </a:solidFill>
                        <a:effectLst/>
                        <a:latin typeface="Calibri" panose="020F0502020204030204" pitchFamily="34" charset="0"/>
                      </a:endParaRPr>
                    </a:p>
                  </a:txBody>
                  <a:tcPr marL="5609" marR="5609" marT="5609" marB="0" anchor="b">
                    <a:lnL>
                      <a:noFill/>
                    </a:lnL>
                    <a:lnR>
                      <a:noFill/>
                    </a:lnR>
                    <a:lnT>
                      <a:noFill/>
                    </a:lnT>
                    <a:lnB w="6350" cap="flat" cmpd="sng" algn="ctr">
                      <a:solidFill>
                        <a:srgbClr val="000000"/>
                      </a:solidFill>
                      <a:prstDash val="solid"/>
                      <a:round/>
                      <a:headEnd type="none" w="med" len="med"/>
                      <a:tailEnd type="none" w="med" len="med"/>
                    </a:lnB>
                  </a:tcPr>
                </a:tc>
                <a:tc>
                  <a:txBody>
                    <a:bodyPr/>
                    <a:lstStyle/>
                    <a:p>
                      <a:pPr algn="l" fontAlgn="b"/>
                      <a:endParaRPr lang="en-GB" sz="700" b="0" i="0" u="none" strike="noStrike" dirty="0">
                        <a:solidFill>
                          <a:srgbClr val="000000"/>
                        </a:solidFill>
                        <a:effectLst/>
                        <a:latin typeface="Calibri" panose="020F0502020204030204" pitchFamily="34" charset="0"/>
                      </a:endParaRPr>
                    </a:p>
                  </a:txBody>
                  <a:tcPr marL="5609" marR="5609" marT="5609" marB="0" anchor="b">
                    <a:lnL>
                      <a:noFill/>
                    </a:lnL>
                    <a:lnR>
                      <a:noFill/>
                    </a:lnR>
                    <a:lnT>
                      <a:noFill/>
                    </a:lnT>
                    <a:lnB>
                      <a:noFill/>
                    </a:lnB>
                  </a:tcPr>
                </a:tc>
                <a:tc>
                  <a:txBody>
                    <a:bodyPr/>
                    <a:lstStyle/>
                    <a:p>
                      <a:pPr algn="l" fontAlgn="b"/>
                      <a:endParaRPr lang="en-GB" sz="700" b="0" i="0" u="none" strike="noStrike">
                        <a:solidFill>
                          <a:srgbClr val="000000"/>
                        </a:solidFill>
                        <a:effectLst/>
                        <a:latin typeface="Calibri" panose="020F0502020204030204" pitchFamily="34" charset="0"/>
                      </a:endParaRPr>
                    </a:p>
                  </a:txBody>
                  <a:tcPr marL="5609" marR="5609" marT="5609" marB="0" anchor="b">
                    <a:lnL>
                      <a:noFill/>
                    </a:lnL>
                    <a:lnR>
                      <a:noFill/>
                    </a:lnR>
                    <a:lnT>
                      <a:noFill/>
                    </a:lnT>
                    <a:lnB>
                      <a:noFill/>
                    </a:lnB>
                  </a:tcPr>
                </a:tc>
                <a:tc>
                  <a:txBody>
                    <a:bodyPr/>
                    <a:lstStyle/>
                    <a:p>
                      <a:pPr algn="l" fontAlgn="b"/>
                      <a:endParaRPr lang="en-GB" sz="700" b="0" i="0" u="none" strike="noStrike">
                        <a:solidFill>
                          <a:srgbClr val="000000"/>
                        </a:solidFill>
                        <a:effectLst/>
                        <a:latin typeface="Calibri" panose="020F0502020204030204" pitchFamily="34" charset="0"/>
                      </a:endParaRPr>
                    </a:p>
                  </a:txBody>
                  <a:tcPr marL="5609" marR="5609" marT="5609" marB="0" anchor="b">
                    <a:lnL>
                      <a:noFill/>
                    </a:lnL>
                    <a:lnR>
                      <a:noFill/>
                    </a:lnR>
                    <a:lnT>
                      <a:noFill/>
                    </a:lnT>
                    <a:lnB>
                      <a:noFill/>
                    </a:lnB>
                  </a:tcPr>
                </a:tc>
                <a:tc>
                  <a:txBody>
                    <a:bodyPr/>
                    <a:lstStyle/>
                    <a:p>
                      <a:pPr algn="l" fontAlgn="b"/>
                      <a:endParaRPr lang="en-GB" sz="700" b="0" i="0" u="none" strike="noStrike" dirty="0">
                        <a:solidFill>
                          <a:srgbClr val="000000"/>
                        </a:solidFill>
                        <a:effectLst/>
                        <a:latin typeface="Calibri" panose="020F0502020204030204" pitchFamily="34" charset="0"/>
                      </a:endParaRPr>
                    </a:p>
                  </a:txBody>
                  <a:tcPr marL="5609" marR="5609" marT="5609" marB="0" anchor="b">
                    <a:lnL>
                      <a:noFill/>
                    </a:lnL>
                    <a:lnR>
                      <a:noFill/>
                    </a:lnR>
                    <a:lnT>
                      <a:noFill/>
                    </a:lnT>
                    <a:lnB>
                      <a:noFill/>
                    </a:lnB>
                  </a:tcPr>
                </a:tc>
                <a:tc>
                  <a:txBody>
                    <a:bodyPr/>
                    <a:lstStyle/>
                    <a:p>
                      <a:pPr algn="l" fontAlgn="b"/>
                      <a:endParaRPr lang="en-GB" sz="700" b="0" i="0" u="none" strike="noStrike">
                        <a:solidFill>
                          <a:srgbClr val="000000"/>
                        </a:solidFill>
                        <a:effectLst/>
                        <a:latin typeface="Calibri" panose="020F0502020204030204" pitchFamily="34" charset="0"/>
                      </a:endParaRPr>
                    </a:p>
                  </a:txBody>
                  <a:tcPr marL="5609" marR="5609" marT="5609" marB="0" anchor="b">
                    <a:lnL>
                      <a:noFill/>
                    </a:lnL>
                    <a:lnR>
                      <a:noFill/>
                    </a:lnR>
                    <a:lnT>
                      <a:noFill/>
                    </a:lnT>
                    <a:lnB w="6350" cap="flat" cmpd="sng" algn="ctr">
                      <a:solidFill>
                        <a:srgbClr val="000000"/>
                      </a:solidFill>
                      <a:prstDash val="solid"/>
                      <a:round/>
                      <a:headEnd type="none" w="med" len="med"/>
                      <a:tailEnd type="none" w="med" len="med"/>
                    </a:lnB>
                  </a:tcPr>
                </a:tc>
                <a:tc>
                  <a:txBody>
                    <a:bodyPr/>
                    <a:lstStyle/>
                    <a:p>
                      <a:pPr algn="l" fontAlgn="b"/>
                      <a:endParaRPr lang="en-GB" sz="700" b="0" i="0" u="none" strike="noStrike">
                        <a:solidFill>
                          <a:srgbClr val="000000"/>
                        </a:solidFill>
                        <a:effectLst/>
                        <a:latin typeface="Calibri" panose="020F0502020204030204" pitchFamily="34" charset="0"/>
                      </a:endParaRPr>
                    </a:p>
                  </a:txBody>
                  <a:tcPr marL="5609" marR="5609" marT="5609" marB="0" anchor="b">
                    <a:lnL>
                      <a:noFill/>
                    </a:lnL>
                    <a:lnR>
                      <a:noFill/>
                    </a:lnR>
                    <a:lnT>
                      <a:noFill/>
                    </a:lnT>
                    <a:lnB>
                      <a:noFill/>
                    </a:lnB>
                  </a:tcPr>
                </a:tc>
                <a:tc>
                  <a:txBody>
                    <a:bodyPr/>
                    <a:lstStyle/>
                    <a:p>
                      <a:pPr algn="l" fontAlgn="b"/>
                      <a:endParaRPr lang="en-GB" sz="700" b="0" i="0" u="none" strike="noStrike">
                        <a:solidFill>
                          <a:srgbClr val="000000"/>
                        </a:solidFill>
                        <a:effectLst/>
                        <a:latin typeface="Calibri" panose="020F0502020204030204" pitchFamily="34" charset="0"/>
                      </a:endParaRPr>
                    </a:p>
                  </a:txBody>
                  <a:tcPr marL="5609" marR="5609" marT="5609" marB="0" anchor="b">
                    <a:lnL>
                      <a:noFill/>
                    </a:lnL>
                    <a:lnR>
                      <a:noFill/>
                    </a:lnR>
                    <a:lnT>
                      <a:noFill/>
                    </a:lnT>
                    <a:lnB w="6350" cap="flat" cmpd="sng" algn="ctr">
                      <a:solidFill>
                        <a:srgbClr val="000000"/>
                      </a:solidFill>
                      <a:prstDash val="solid"/>
                      <a:round/>
                      <a:headEnd type="none" w="med" len="med"/>
                      <a:tailEnd type="none" w="med" len="med"/>
                    </a:lnB>
                  </a:tcPr>
                </a:tc>
                <a:tc>
                  <a:txBody>
                    <a:bodyPr/>
                    <a:lstStyle/>
                    <a:p>
                      <a:pPr algn="l" fontAlgn="b"/>
                      <a:endParaRPr lang="en-GB" sz="700" b="0" i="0" u="none" strike="noStrike">
                        <a:solidFill>
                          <a:srgbClr val="000000"/>
                        </a:solidFill>
                        <a:effectLst/>
                        <a:latin typeface="Calibri" panose="020F0502020204030204" pitchFamily="34" charset="0"/>
                      </a:endParaRPr>
                    </a:p>
                  </a:txBody>
                  <a:tcPr marL="5609" marR="5609" marT="5609" marB="0" anchor="b">
                    <a:lnL>
                      <a:noFill/>
                    </a:lnL>
                    <a:lnR>
                      <a:noFill/>
                    </a:lnR>
                    <a:lnT>
                      <a:noFill/>
                    </a:lnT>
                    <a:lnB>
                      <a:noFill/>
                    </a:lnB>
                  </a:tcPr>
                </a:tc>
                <a:tc>
                  <a:txBody>
                    <a:bodyPr/>
                    <a:lstStyle/>
                    <a:p>
                      <a:pPr algn="l" fontAlgn="b"/>
                      <a:endParaRPr lang="en-GB" sz="700" b="0" i="0" u="none" strike="noStrike">
                        <a:solidFill>
                          <a:srgbClr val="000000"/>
                        </a:solidFill>
                        <a:effectLst/>
                        <a:latin typeface="Calibri" panose="020F0502020204030204" pitchFamily="34" charset="0"/>
                      </a:endParaRPr>
                    </a:p>
                  </a:txBody>
                  <a:tcPr marL="5609" marR="5609" marT="5609" marB="0" anchor="b">
                    <a:lnL>
                      <a:noFill/>
                    </a:lnL>
                    <a:lnR>
                      <a:noFill/>
                    </a:lnR>
                    <a:lnT>
                      <a:noFill/>
                    </a:lnT>
                    <a:lnB>
                      <a:noFill/>
                    </a:lnB>
                  </a:tcPr>
                </a:tc>
                <a:tc>
                  <a:txBody>
                    <a:bodyPr/>
                    <a:lstStyle/>
                    <a:p>
                      <a:pPr algn="l" fontAlgn="b"/>
                      <a:endParaRPr lang="en-GB" sz="700" b="0" i="0" u="none" strike="noStrike">
                        <a:solidFill>
                          <a:srgbClr val="000000"/>
                        </a:solidFill>
                        <a:effectLst/>
                        <a:latin typeface="Calibri" panose="020F0502020204030204" pitchFamily="34" charset="0"/>
                      </a:endParaRPr>
                    </a:p>
                  </a:txBody>
                  <a:tcPr marL="5609" marR="5609" marT="5609" marB="0" anchor="b">
                    <a:lnL>
                      <a:noFill/>
                    </a:lnL>
                    <a:lnR>
                      <a:noFill/>
                    </a:lnR>
                    <a:lnT>
                      <a:noFill/>
                    </a:lnT>
                    <a:lnB>
                      <a:noFill/>
                    </a:lnB>
                  </a:tcPr>
                </a:tc>
                <a:tc>
                  <a:txBody>
                    <a:bodyPr/>
                    <a:lstStyle/>
                    <a:p>
                      <a:pPr algn="l" fontAlgn="b"/>
                      <a:endParaRPr lang="en-GB" sz="700" b="0" i="0" u="none" strike="noStrike" dirty="0">
                        <a:solidFill>
                          <a:srgbClr val="000000"/>
                        </a:solidFill>
                        <a:effectLst/>
                        <a:latin typeface="Calibri" panose="020F0502020204030204" pitchFamily="34" charset="0"/>
                      </a:endParaRPr>
                    </a:p>
                  </a:txBody>
                  <a:tcPr marL="5609" marR="5609" marT="5609" marB="0" anchor="b">
                    <a:lnL>
                      <a:noFill/>
                    </a:lnL>
                    <a:lnR>
                      <a:noFill/>
                    </a:lnR>
                    <a:lnT>
                      <a:noFill/>
                    </a:lnT>
                    <a:lnB>
                      <a:noFill/>
                    </a:lnB>
                  </a:tcPr>
                </a:tc>
                <a:tc>
                  <a:txBody>
                    <a:bodyPr/>
                    <a:lstStyle/>
                    <a:p>
                      <a:pPr algn="l" fontAlgn="b"/>
                      <a:endParaRPr lang="en-GB" sz="700" b="0" i="0" u="none" strike="noStrike">
                        <a:solidFill>
                          <a:srgbClr val="000000"/>
                        </a:solidFill>
                        <a:effectLst/>
                        <a:latin typeface="Calibri" panose="020F0502020204030204" pitchFamily="34" charset="0"/>
                      </a:endParaRPr>
                    </a:p>
                  </a:txBody>
                  <a:tcPr marL="5609" marR="5609" marT="5609" marB="0" anchor="b">
                    <a:lnL>
                      <a:noFill/>
                    </a:lnL>
                    <a:lnR>
                      <a:noFill/>
                    </a:lnR>
                    <a:lnT>
                      <a:noFill/>
                    </a:lnT>
                    <a:lnB>
                      <a:noFill/>
                    </a:lnB>
                  </a:tcPr>
                </a:tc>
                <a:tc>
                  <a:txBody>
                    <a:bodyPr/>
                    <a:lstStyle/>
                    <a:p>
                      <a:pPr algn="l" fontAlgn="b"/>
                      <a:endParaRPr lang="en-GB" sz="700" b="0" i="0" u="none" strike="noStrike">
                        <a:solidFill>
                          <a:srgbClr val="000000"/>
                        </a:solidFill>
                        <a:effectLst/>
                        <a:latin typeface="Calibri" panose="020F0502020204030204" pitchFamily="34" charset="0"/>
                      </a:endParaRPr>
                    </a:p>
                  </a:txBody>
                  <a:tcPr marL="5609" marR="5609" marT="5609" marB="0" anchor="b">
                    <a:lnL>
                      <a:noFill/>
                    </a:lnL>
                    <a:lnR>
                      <a:noFill/>
                    </a:lnR>
                    <a:lnT>
                      <a:noFill/>
                    </a:lnT>
                    <a:lnB>
                      <a:noFill/>
                    </a:lnB>
                  </a:tcPr>
                </a:tc>
                <a:tc>
                  <a:txBody>
                    <a:bodyPr/>
                    <a:lstStyle/>
                    <a:p>
                      <a:pPr algn="l" fontAlgn="b"/>
                      <a:endParaRPr lang="en-GB" sz="700" b="0" i="0" u="none" strike="noStrike">
                        <a:solidFill>
                          <a:srgbClr val="000000"/>
                        </a:solidFill>
                        <a:effectLst/>
                        <a:latin typeface="Calibri" panose="020F0502020204030204" pitchFamily="34" charset="0"/>
                      </a:endParaRPr>
                    </a:p>
                  </a:txBody>
                  <a:tcPr marL="5609" marR="5609" marT="5609" marB="0" anchor="b">
                    <a:lnL>
                      <a:noFill/>
                    </a:lnL>
                    <a:lnR>
                      <a:noFill/>
                    </a:lnR>
                    <a:lnT>
                      <a:noFill/>
                    </a:lnT>
                    <a:lnB>
                      <a:noFill/>
                    </a:lnB>
                  </a:tcPr>
                </a:tc>
                <a:tc>
                  <a:txBody>
                    <a:bodyPr/>
                    <a:lstStyle/>
                    <a:p>
                      <a:pPr algn="l" fontAlgn="b"/>
                      <a:endParaRPr lang="en-GB" sz="700" b="0" i="0" u="none" strike="noStrike">
                        <a:solidFill>
                          <a:srgbClr val="000000"/>
                        </a:solidFill>
                        <a:effectLst/>
                        <a:latin typeface="Calibri" panose="020F0502020204030204" pitchFamily="34" charset="0"/>
                      </a:endParaRPr>
                    </a:p>
                  </a:txBody>
                  <a:tcPr marL="5609" marR="5609" marT="5609" marB="0" anchor="b">
                    <a:lnL>
                      <a:noFill/>
                    </a:lnL>
                    <a:lnR>
                      <a:noFill/>
                    </a:lnR>
                    <a:lnT>
                      <a:noFill/>
                    </a:lnT>
                    <a:lnB w="6350" cap="flat" cmpd="sng" algn="ctr">
                      <a:solidFill>
                        <a:srgbClr val="000000"/>
                      </a:solidFill>
                      <a:prstDash val="solid"/>
                      <a:round/>
                      <a:headEnd type="none" w="med" len="med"/>
                      <a:tailEnd type="none" w="med" len="med"/>
                    </a:lnB>
                  </a:tcPr>
                </a:tc>
                <a:tc>
                  <a:txBody>
                    <a:bodyPr/>
                    <a:lstStyle/>
                    <a:p>
                      <a:pPr algn="l" fontAlgn="b"/>
                      <a:endParaRPr lang="en-GB" sz="700" b="0" i="0" u="none" strike="noStrike" dirty="0">
                        <a:solidFill>
                          <a:srgbClr val="000000"/>
                        </a:solidFill>
                        <a:effectLst/>
                        <a:latin typeface="Calibri" panose="020F0502020204030204" pitchFamily="34" charset="0"/>
                      </a:endParaRPr>
                    </a:p>
                  </a:txBody>
                  <a:tcPr marL="5609" marR="5609" marT="5609" marB="0" anchor="b">
                    <a:lnL>
                      <a:noFill/>
                    </a:lnL>
                    <a:lnR>
                      <a:noFill/>
                    </a:lnR>
                    <a:lnT>
                      <a:noFill/>
                    </a:lnT>
                    <a:lnB w="6350" cap="flat" cmpd="sng" algn="ctr">
                      <a:solidFill>
                        <a:srgbClr val="000000"/>
                      </a:solidFill>
                      <a:prstDash val="solid"/>
                      <a:round/>
                      <a:headEnd type="none" w="med" len="med"/>
                      <a:tailEnd type="none" w="med" len="med"/>
                    </a:lnB>
                  </a:tcPr>
                </a:tc>
                <a:tc>
                  <a:txBody>
                    <a:bodyPr/>
                    <a:lstStyle/>
                    <a:p>
                      <a:pPr algn="l" fontAlgn="b"/>
                      <a:endParaRPr lang="en-GB" sz="700" b="0" i="0" u="none" strike="noStrike">
                        <a:solidFill>
                          <a:srgbClr val="000000"/>
                        </a:solidFill>
                        <a:effectLst/>
                        <a:latin typeface="Calibri" panose="020F0502020204030204" pitchFamily="34" charset="0"/>
                      </a:endParaRPr>
                    </a:p>
                  </a:txBody>
                  <a:tcPr marL="5609" marR="5609" marT="5609" marB="0" anchor="b">
                    <a:lnL>
                      <a:noFill/>
                    </a:lnL>
                    <a:lnR>
                      <a:noFill/>
                    </a:lnR>
                    <a:lnT>
                      <a:noFill/>
                    </a:lnT>
                    <a:lnB>
                      <a:noFill/>
                    </a:lnB>
                  </a:tcPr>
                </a:tc>
                <a:tc>
                  <a:txBody>
                    <a:bodyPr/>
                    <a:lstStyle/>
                    <a:p>
                      <a:pPr algn="l" fontAlgn="b"/>
                      <a:endParaRPr lang="en-GB" sz="700" b="0" i="0" u="none" strike="noStrike">
                        <a:solidFill>
                          <a:srgbClr val="000000"/>
                        </a:solidFill>
                        <a:effectLst/>
                        <a:latin typeface="Calibri" panose="020F0502020204030204" pitchFamily="34" charset="0"/>
                      </a:endParaRPr>
                    </a:p>
                  </a:txBody>
                  <a:tcPr marL="5609" marR="5609" marT="5609" marB="0" anchor="b">
                    <a:lnL>
                      <a:noFill/>
                    </a:lnL>
                    <a:lnR>
                      <a:noFill/>
                    </a:lnR>
                    <a:lnT>
                      <a:noFill/>
                    </a:lnT>
                    <a:lnB>
                      <a:noFill/>
                    </a:lnB>
                  </a:tcPr>
                </a:tc>
                <a:tc>
                  <a:txBody>
                    <a:bodyPr/>
                    <a:lstStyle/>
                    <a:p>
                      <a:pPr algn="l" fontAlgn="b"/>
                      <a:endParaRPr lang="en-GB" sz="700" b="0" i="0" u="none" strike="noStrike">
                        <a:solidFill>
                          <a:srgbClr val="000000"/>
                        </a:solidFill>
                        <a:effectLst/>
                        <a:latin typeface="Calibri" panose="020F0502020204030204" pitchFamily="34" charset="0"/>
                      </a:endParaRPr>
                    </a:p>
                  </a:txBody>
                  <a:tcPr marL="5609" marR="5609" marT="5609" marB="0" anchor="b">
                    <a:lnL>
                      <a:noFill/>
                    </a:lnL>
                    <a:lnR>
                      <a:noFill/>
                    </a:lnR>
                    <a:lnT>
                      <a:noFill/>
                    </a:lnT>
                    <a:lnB>
                      <a:noFill/>
                    </a:lnB>
                  </a:tcPr>
                </a:tc>
                <a:tc>
                  <a:txBody>
                    <a:bodyPr/>
                    <a:lstStyle/>
                    <a:p>
                      <a:pPr algn="l" fontAlgn="b"/>
                      <a:endParaRPr lang="en-GB" sz="700" b="0" i="0" u="none" strike="noStrike">
                        <a:solidFill>
                          <a:srgbClr val="000000"/>
                        </a:solidFill>
                        <a:effectLst/>
                        <a:latin typeface="Calibri" panose="020F0502020204030204" pitchFamily="34" charset="0"/>
                      </a:endParaRPr>
                    </a:p>
                  </a:txBody>
                  <a:tcPr marL="5609" marR="5609" marT="5609" marB="0" anchor="b">
                    <a:lnL>
                      <a:noFill/>
                    </a:lnL>
                    <a:lnR>
                      <a:noFill/>
                    </a:lnR>
                    <a:lnT>
                      <a:noFill/>
                    </a:lnT>
                    <a:lnB>
                      <a:noFill/>
                    </a:lnB>
                  </a:tcPr>
                </a:tc>
                <a:tc>
                  <a:txBody>
                    <a:bodyPr/>
                    <a:lstStyle/>
                    <a:p>
                      <a:pPr algn="l" fontAlgn="b"/>
                      <a:endParaRPr lang="en-GB" sz="700" b="0" i="0" u="none" strike="noStrike">
                        <a:solidFill>
                          <a:srgbClr val="000000"/>
                        </a:solidFill>
                        <a:effectLst/>
                        <a:latin typeface="Calibri" panose="020F0502020204030204" pitchFamily="34" charset="0"/>
                      </a:endParaRPr>
                    </a:p>
                  </a:txBody>
                  <a:tcPr marL="5609" marR="5609" marT="5609" marB="0" anchor="b">
                    <a:lnL>
                      <a:noFill/>
                    </a:lnL>
                    <a:lnR>
                      <a:noFill/>
                    </a:lnR>
                    <a:lnT>
                      <a:noFill/>
                    </a:lnT>
                    <a:lnB w="6350" cap="flat" cmpd="sng" algn="ctr">
                      <a:solidFill>
                        <a:srgbClr val="000000"/>
                      </a:solidFill>
                      <a:prstDash val="solid"/>
                      <a:round/>
                      <a:headEnd type="none" w="med" len="med"/>
                      <a:tailEnd type="none" w="med" len="med"/>
                    </a:lnB>
                  </a:tcPr>
                </a:tc>
                <a:tc>
                  <a:txBody>
                    <a:bodyPr/>
                    <a:lstStyle/>
                    <a:p>
                      <a:pPr algn="l" fontAlgn="b"/>
                      <a:endParaRPr lang="en-GB" sz="700" b="0" i="0" u="none" strike="noStrike">
                        <a:solidFill>
                          <a:srgbClr val="000000"/>
                        </a:solidFill>
                        <a:effectLst/>
                        <a:latin typeface="Calibri" panose="020F0502020204030204" pitchFamily="34" charset="0"/>
                      </a:endParaRPr>
                    </a:p>
                  </a:txBody>
                  <a:tcPr marL="5609" marR="5609" marT="5609" marB="0" anchor="b">
                    <a:lnL>
                      <a:noFill/>
                    </a:lnL>
                    <a:lnR>
                      <a:noFill/>
                    </a:lnR>
                    <a:lnT>
                      <a:noFill/>
                    </a:lnT>
                    <a:lnB w="6350" cap="flat" cmpd="sng" algn="ctr">
                      <a:solidFill>
                        <a:srgbClr val="000000"/>
                      </a:solidFill>
                      <a:prstDash val="solid"/>
                      <a:round/>
                      <a:headEnd type="none" w="med" len="med"/>
                      <a:tailEnd type="none" w="med" len="med"/>
                    </a:lnB>
                  </a:tcPr>
                </a:tc>
                <a:tc>
                  <a:txBody>
                    <a:bodyPr/>
                    <a:lstStyle/>
                    <a:p>
                      <a:pPr algn="l" fontAlgn="b"/>
                      <a:endParaRPr lang="en-GB" sz="700" b="0" i="0" u="none" strike="noStrike">
                        <a:solidFill>
                          <a:srgbClr val="000000"/>
                        </a:solidFill>
                        <a:effectLst/>
                        <a:latin typeface="Calibri" panose="020F0502020204030204" pitchFamily="34" charset="0"/>
                      </a:endParaRPr>
                    </a:p>
                  </a:txBody>
                  <a:tcPr marL="5609" marR="5609" marT="5609" marB="0" anchor="b">
                    <a:lnL>
                      <a:noFill/>
                    </a:lnL>
                    <a:lnR>
                      <a:noFill/>
                    </a:lnR>
                    <a:lnT>
                      <a:noFill/>
                    </a:lnT>
                    <a:lnB w="6350" cap="flat" cmpd="sng" algn="ctr">
                      <a:solidFill>
                        <a:srgbClr val="000000"/>
                      </a:solidFill>
                      <a:prstDash val="solid"/>
                      <a:round/>
                      <a:headEnd type="none" w="med" len="med"/>
                      <a:tailEnd type="none" w="med" len="med"/>
                    </a:lnB>
                  </a:tcPr>
                </a:tc>
                <a:tc>
                  <a:txBody>
                    <a:bodyPr/>
                    <a:lstStyle/>
                    <a:p>
                      <a:pPr algn="l" fontAlgn="b"/>
                      <a:endParaRPr lang="en-GB" sz="700" b="0" i="0" u="none" strike="noStrike">
                        <a:solidFill>
                          <a:srgbClr val="000000"/>
                        </a:solidFill>
                        <a:effectLst/>
                        <a:latin typeface="Calibri" panose="020F0502020204030204" pitchFamily="34" charset="0"/>
                      </a:endParaRPr>
                    </a:p>
                  </a:txBody>
                  <a:tcPr marL="5609" marR="5609" marT="5609" marB="0" anchor="b">
                    <a:lnL>
                      <a:noFill/>
                    </a:lnL>
                    <a:lnR>
                      <a:noFill/>
                    </a:lnR>
                    <a:lnT>
                      <a:noFill/>
                    </a:lnT>
                    <a:lnB>
                      <a:noFill/>
                    </a:lnB>
                  </a:tcPr>
                </a:tc>
                <a:tc>
                  <a:txBody>
                    <a:bodyPr/>
                    <a:lstStyle/>
                    <a:p>
                      <a:pPr algn="l" fontAlgn="b"/>
                      <a:endParaRPr lang="en-GB" sz="700" b="0" i="0" u="none" strike="noStrike">
                        <a:solidFill>
                          <a:srgbClr val="000000"/>
                        </a:solidFill>
                        <a:effectLst/>
                        <a:latin typeface="Calibri" panose="020F0502020204030204" pitchFamily="34" charset="0"/>
                      </a:endParaRPr>
                    </a:p>
                  </a:txBody>
                  <a:tcPr marL="5609" marR="5609" marT="5609" marB="0" anchor="b">
                    <a:lnL>
                      <a:noFill/>
                    </a:lnL>
                    <a:lnR>
                      <a:noFill/>
                    </a:lnR>
                    <a:lnT>
                      <a:noFill/>
                    </a:lnT>
                    <a:lnB>
                      <a:noFill/>
                    </a:lnB>
                  </a:tcPr>
                </a:tc>
                <a:tc>
                  <a:txBody>
                    <a:bodyPr/>
                    <a:lstStyle/>
                    <a:p>
                      <a:pPr algn="l" fontAlgn="b"/>
                      <a:endParaRPr lang="en-GB" sz="700" b="0" i="0" u="none" strike="noStrike">
                        <a:solidFill>
                          <a:srgbClr val="000000"/>
                        </a:solidFill>
                        <a:effectLst/>
                        <a:latin typeface="Calibri" panose="020F0502020204030204" pitchFamily="34" charset="0"/>
                      </a:endParaRPr>
                    </a:p>
                  </a:txBody>
                  <a:tcPr marL="5609" marR="5609" marT="5609" marB="0" anchor="b">
                    <a:lnL>
                      <a:noFill/>
                    </a:lnL>
                    <a:lnR>
                      <a:noFill/>
                    </a:lnR>
                    <a:lnT>
                      <a:noFill/>
                    </a:lnT>
                    <a:lnB>
                      <a:noFill/>
                    </a:lnB>
                  </a:tcPr>
                </a:tc>
                <a:extLst>
                  <a:ext uri="{0D108BD9-81ED-4DB2-BD59-A6C34878D82A}">
                    <a16:rowId xmlns:a16="http://schemas.microsoft.com/office/drawing/2014/main" val="918782783"/>
                  </a:ext>
                </a:extLst>
              </a:tr>
              <a:tr h="313336">
                <a:tc>
                  <a:txBody>
                    <a:bodyPr/>
                    <a:lstStyle/>
                    <a:p>
                      <a:pPr algn="l" fontAlgn="b"/>
                      <a:endParaRPr lang="en-GB" sz="700" b="0" i="0" u="none" strike="noStrike">
                        <a:solidFill>
                          <a:srgbClr val="000000"/>
                        </a:solidFill>
                        <a:effectLst/>
                        <a:latin typeface="Calibri" panose="020F0502020204030204" pitchFamily="34" charset="0"/>
                      </a:endParaRPr>
                    </a:p>
                  </a:txBody>
                  <a:tcPr marL="5609" marR="5609" marT="5609" marB="0" anchor="b">
                    <a:lnL>
                      <a:noFill/>
                    </a:lnL>
                    <a:lnR>
                      <a:noFill/>
                    </a:lnR>
                    <a:lnT>
                      <a:noFill/>
                    </a:lnT>
                    <a:lnB>
                      <a:noFill/>
                    </a:lnB>
                  </a:tcPr>
                </a:tc>
                <a:tc>
                  <a:txBody>
                    <a:bodyPr/>
                    <a:lstStyle/>
                    <a:p>
                      <a:pPr algn="l" fontAlgn="b"/>
                      <a:endParaRPr lang="en-GB" sz="700" b="0" i="0" u="none" strike="noStrike">
                        <a:solidFill>
                          <a:srgbClr val="000000"/>
                        </a:solidFill>
                        <a:effectLst/>
                        <a:latin typeface="Calibri" panose="020F0502020204030204" pitchFamily="34" charset="0"/>
                      </a:endParaRPr>
                    </a:p>
                  </a:txBody>
                  <a:tcPr marL="5609" marR="5609" marT="5609" marB="0" anchor="b">
                    <a:lnL>
                      <a:noFill/>
                    </a:lnL>
                    <a:lnR w="6350" cap="flat" cmpd="sng" algn="ctr">
                      <a:solidFill>
                        <a:srgbClr val="000000"/>
                      </a:solidFill>
                      <a:prstDash val="solid"/>
                      <a:round/>
                      <a:headEnd type="none" w="med" len="med"/>
                      <a:tailEnd type="none" w="med" len="med"/>
                    </a:lnR>
                    <a:lnT>
                      <a:noFill/>
                    </a:lnT>
                    <a:lnB>
                      <a:noFill/>
                    </a:lnB>
                  </a:tcPr>
                </a:tc>
                <a:tc>
                  <a:txBody>
                    <a:bodyPr/>
                    <a:lstStyle/>
                    <a:p>
                      <a:pPr algn="l" fontAlgn="b"/>
                      <a:r>
                        <a:rPr lang="en-GB" sz="700" b="0" i="0" u="none" strike="noStrike">
                          <a:solidFill>
                            <a:srgbClr val="000000"/>
                          </a:solidFill>
                          <a:effectLst/>
                          <a:latin typeface="Calibri" panose="020F0502020204030204" pitchFamily="34" charset="0"/>
                        </a:rPr>
                        <a:t>Staff </a:t>
                      </a:r>
                    </a:p>
                  </a:txBody>
                  <a:tcPr marL="5609" marR="5609" marT="5609"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l" fontAlgn="b"/>
                      <a:endParaRPr lang="en-GB" sz="700" b="0" i="0" u="none" strike="noStrike">
                        <a:solidFill>
                          <a:srgbClr val="000000"/>
                        </a:solidFill>
                        <a:effectLst/>
                        <a:latin typeface="Calibri" panose="020F0502020204030204" pitchFamily="34" charset="0"/>
                      </a:endParaRPr>
                    </a:p>
                  </a:txBody>
                  <a:tcPr marL="5609" marR="5609" marT="5609" marB="0" anchor="b">
                    <a:lnL w="6350" cap="flat" cmpd="sng" algn="ctr">
                      <a:solidFill>
                        <a:srgbClr val="000000"/>
                      </a:solidFill>
                      <a:prstDash val="solid"/>
                      <a:round/>
                      <a:headEnd type="none" w="med" len="med"/>
                      <a:tailEnd type="none" w="med" len="med"/>
                    </a:lnL>
                    <a:lnR>
                      <a:noFill/>
                    </a:lnR>
                    <a:lnT>
                      <a:noFill/>
                    </a:lnT>
                    <a:lnB>
                      <a:noFill/>
                    </a:lnB>
                  </a:tcPr>
                </a:tc>
                <a:tc>
                  <a:txBody>
                    <a:bodyPr/>
                    <a:lstStyle/>
                    <a:p>
                      <a:pPr algn="l" fontAlgn="b"/>
                      <a:endParaRPr lang="en-GB" sz="700" b="0" i="0" u="none" strike="noStrike">
                        <a:solidFill>
                          <a:srgbClr val="000000"/>
                        </a:solidFill>
                        <a:effectLst/>
                        <a:latin typeface="Calibri" panose="020F0502020204030204" pitchFamily="34" charset="0"/>
                      </a:endParaRPr>
                    </a:p>
                  </a:txBody>
                  <a:tcPr marL="5609" marR="5609" marT="5609" marB="0" anchor="b">
                    <a:lnL>
                      <a:noFill/>
                    </a:lnL>
                    <a:lnR>
                      <a:noFill/>
                    </a:lnR>
                    <a:lnT>
                      <a:noFill/>
                    </a:lnT>
                    <a:lnB>
                      <a:noFill/>
                    </a:lnB>
                  </a:tcPr>
                </a:tc>
                <a:tc>
                  <a:txBody>
                    <a:bodyPr/>
                    <a:lstStyle/>
                    <a:p>
                      <a:pPr algn="l" fontAlgn="b"/>
                      <a:endParaRPr lang="en-GB" sz="700" b="0" i="0" u="none" strike="noStrike">
                        <a:solidFill>
                          <a:srgbClr val="000000"/>
                        </a:solidFill>
                        <a:effectLst/>
                        <a:latin typeface="Calibri" panose="020F0502020204030204" pitchFamily="34" charset="0"/>
                      </a:endParaRPr>
                    </a:p>
                  </a:txBody>
                  <a:tcPr marL="5609" marR="5609" marT="5609" marB="0" anchor="b">
                    <a:lnL>
                      <a:noFill/>
                    </a:lnL>
                    <a:lnR>
                      <a:noFill/>
                    </a:lnR>
                    <a:lnT>
                      <a:noFill/>
                    </a:lnT>
                    <a:lnB>
                      <a:noFill/>
                    </a:lnB>
                  </a:tcPr>
                </a:tc>
                <a:tc>
                  <a:txBody>
                    <a:bodyPr/>
                    <a:lstStyle/>
                    <a:p>
                      <a:pPr algn="l" fontAlgn="b"/>
                      <a:endParaRPr lang="en-GB" sz="700" b="0" i="0" u="none" strike="noStrike">
                        <a:solidFill>
                          <a:srgbClr val="000000"/>
                        </a:solidFill>
                        <a:effectLst/>
                        <a:latin typeface="Calibri" panose="020F0502020204030204" pitchFamily="34" charset="0"/>
                      </a:endParaRPr>
                    </a:p>
                  </a:txBody>
                  <a:tcPr marL="5609" marR="5609" marT="5609" marB="0" anchor="b">
                    <a:lnL>
                      <a:noFill/>
                    </a:lnL>
                    <a:lnR w="6350" cap="flat" cmpd="sng" algn="ctr">
                      <a:solidFill>
                        <a:srgbClr val="000000"/>
                      </a:solidFill>
                      <a:prstDash val="solid"/>
                      <a:round/>
                      <a:headEnd type="none" w="med" len="med"/>
                      <a:tailEnd type="none" w="med" len="med"/>
                    </a:lnR>
                    <a:lnT>
                      <a:noFill/>
                    </a:lnT>
                    <a:lnB>
                      <a:noFill/>
                    </a:lnB>
                  </a:tcPr>
                </a:tc>
                <a:tc>
                  <a:txBody>
                    <a:bodyPr/>
                    <a:lstStyle/>
                    <a:p>
                      <a:pPr algn="l" fontAlgn="b"/>
                      <a:r>
                        <a:rPr lang="en-GB" sz="700" b="0" i="0" u="none" strike="noStrike" dirty="0">
                          <a:solidFill>
                            <a:srgbClr val="000000"/>
                          </a:solidFill>
                          <a:effectLst/>
                          <a:latin typeface="Calibri" panose="020F0502020204030204" pitchFamily="34" charset="0"/>
                        </a:rPr>
                        <a:t>Flight</a:t>
                      </a:r>
                    </a:p>
                  </a:txBody>
                  <a:tcPr marL="5609" marR="5609" marT="5609"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l" fontAlgn="b"/>
                      <a:endParaRPr lang="en-GB" sz="700" b="0" i="0" u="none" strike="noStrike">
                        <a:solidFill>
                          <a:srgbClr val="000000"/>
                        </a:solidFill>
                        <a:effectLst/>
                        <a:latin typeface="Calibri" panose="020F0502020204030204" pitchFamily="34" charset="0"/>
                      </a:endParaRPr>
                    </a:p>
                  </a:txBody>
                  <a:tcPr marL="5609" marR="5609" marT="5609"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a:noFill/>
                    </a:lnT>
                    <a:lnB>
                      <a:noFill/>
                    </a:lnB>
                  </a:tcPr>
                </a:tc>
                <a:tc>
                  <a:txBody>
                    <a:bodyPr/>
                    <a:lstStyle/>
                    <a:p>
                      <a:pPr algn="l" fontAlgn="b"/>
                      <a:r>
                        <a:rPr lang="en-GB" sz="700" b="0" i="0" u="none" strike="noStrike">
                          <a:solidFill>
                            <a:srgbClr val="000000"/>
                          </a:solidFill>
                          <a:effectLst/>
                          <a:latin typeface="Calibri" panose="020F0502020204030204" pitchFamily="34" charset="0"/>
                        </a:rPr>
                        <a:t>Passengers</a:t>
                      </a:r>
                    </a:p>
                  </a:txBody>
                  <a:tcPr marL="5609" marR="5609" marT="5609"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l" fontAlgn="b"/>
                      <a:endParaRPr lang="en-GB" sz="700" b="0" i="0" u="none" strike="noStrike">
                        <a:solidFill>
                          <a:srgbClr val="000000"/>
                        </a:solidFill>
                        <a:effectLst/>
                        <a:latin typeface="Calibri" panose="020F0502020204030204" pitchFamily="34" charset="0"/>
                      </a:endParaRPr>
                    </a:p>
                  </a:txBody>
                  <a:tcPr marL="5609" marR="5609" marT="5609" marB="0" anchor="b">
                    <a:lnL w="6350" cap="flat" cmpd="sng" algn="ctr">
                      <a:solidFill>
                        <a:srgbClr val="000000"/>
                      </a:solidFill>
                      <a:prstDash val="solid"/>
                      <a:round/>
                      <a:headEnd type="none" w="med" len="med"/>
                      <a:tailEnd type="none" w="med" len="med"/>
                    </a:lnL>
                    <a:lnR>
                      <a:noFill/>
                    </a:lnR>
                    <a:lnT>
                      <a:noFill/>
                    </a:lnT>
                    <a:lnB>
                      <a:noFill/>
                    </a:lnB>
                  </a:tcPr>
                </a:tc>
                <a:tc>
                  <a:txBody>
                    <a:bodyPr/>
                    <a:lstStyle/>
                    <a:p>
                      <a:pPr algn="l" fontAlgn="b"/>
                      <a:endParaRPr lang="en-GB" sz="700" b="0" i="0" u="none" strike="noStrike" dirty="0">
                        <a:solidFill>
                          <a:srgbClr val="000000"/>
                        </a:solidFill>
                        <a:effectLst/>
                        <a:latin typeface="Calibri" panose="020F0502020204030204" pitchFamily="34" charset="0"/>
                      </a:endParaRPr>
                    </a:p>
                  </a:txBody>
                  <a:tcPr marL="5609" marR="5609" marT="5609" marB="0" anchor="b">
                    <a:lnL>
                      <a:noFill/>
                    </a:lnL>
                    <a:lnR>
                      <a:noFill/>
                    </a:lnR>
                    <a:lnT>
                      <a:noFill/>
                    </a:lnT>
                    <a:lnB>
                      <a:noFill/>
                    </a:lnB>
                  </a:tcPr>
                </a:tc>
                <a:tc>
                  <a:txBody>
                    <a:bodyPr/>
                    <a:lstStyle/>
                    <a:p>
                      <a:pPr algn="l" fontAlgn="b"/>
                      <a:endParaRPr lang="en-GB" sz="700" b="0" i="0" u="none" strike="noStrike" dirty="0">
                        <a:solidFill>
                          <a:srgbClr val="000000"/>
                        </a:solidFill>
                        <a:effectLst/>
                        <a:latin typeface="Calibri" panose="020F0502020204030204" pitchFamily="34" charset="0"/>
                      </a:endParaRPr>
                    </a:p>
                  </a:txBody>
                  <a:tcPr marL="5609" marR="5609" marT="5609" marB="0" anchor="b">
                    <a:lnL>
                      <a:noFill/>
                    </a:lnL>
                    <a:lnR>
                      <a:noFill/>
                    </a:lnR>
                    <a:lnT>
                      <a:noFill/>
                    </a:lnT>
                    <a:lnB>
                      <a:noFill/>
                    </a:lnB>
                  </a:tcPr>
                </a:tc>
                <a:tc>
                  <a:txBody>
                    <a:bodyPr/>
                    <a:lstStyle/>
                    <a:p>
                      <a:pPr algn="l" fontAlgn="b"/>
                      <a:endParaRPr lang="en-GB" sz="700" b="0" i="0" u="none" strike="noStrike">
                        <a:solidFill>
                          <a:srgbClr val="000000"/>
                        </a:solidFill>
                        <a:effectLst/>
                        <a:latin typeface="Calibri" panose="020F0502020204030204" pitchFamily="34" charset="0"/>
                      </a:endParaRPr>
                    </a:p>
                  </a:txBody>
                  <a:tcPr marL="5609" marR="5609" marT="5609" marB="0" anchor="b">
                    <a:lnL>
                      <a:noFill/>
                    </a:lnL>
                    <a:lnR>
                      <a:noFill/>
                    </a:lnR>
                    <a:lnT>
                      <a:noFill/>
                    </a:lnT>
                    <a:lnB>
                      <a:noFill/>
                    </a:lnB>
                  </a:tcPr>
                </a:tc>
                <a:tc>
                  <a:txBody>
                    <a:bodyPr/>
                    <a:lstStyle/>
                    <a:p>
                      <a:pPr algn="l" fontAlgn="b"/>
                      <a:endParaRPr lang="en-GB" sz="700" b="0" i="0" u="none" strike="noStrike">
                        <a:solidFill>
                          <a:srgbClr val="000000"/>
                        </a:solidFill>
                        <a:effectLst/>
                        <a:latin typeface="Calibri" panose="020F0502020204030204" pitchFamily="34" charset="0"/>
                      </a:endParaRPr>
                    </a:p>
                  </a:txBody>
                  <a:tcPr marL="5609" marR="5609" marT="5609" marB="0" anchor="b">
                    <a:lnL>
                      <a:noFill/>
                    </a:lnL>
                    <a:lnR>
                      <a:noFill/>
                    </a:lnR>
                    <a:lnT>
                      <a:noFill/>
                    </a:lnT>
                    <a:lnB>
                      <a:noFill/>
                    </a:lnB>
                  </a:tcPr>
                </a:tc>
                <a:tc>
                  <a:txBody>
                    <a:bodyPr/>
                    <a:lstStyle/>
                    <a:p>
                      <a:pPr algn="l" fontAlgn="b"/>
                      <a:endParaRPr lang="en-GB" sz="700" b="0" i="0" u="none" strike="noStrike">
                        <a:solidFill>
                          <a:srgbClr val="000000"/>
                        </a:solidFill>
                        <a:effectLst/>
                        <a:latin typeface="Calibri" panose="020F0502020204030204" pitchFamily="34" charset="0"/>
                      </a:endParaRPr>
                    </a:p>
                  </a:txBody>
                  <a:tcPr marL="5609" marR="5609" marT="5609" marB="0" anchor="b">
                    <a:lnL>
                      <a:noFill/>
                    </a:lnL>
                    <a:lnR>
                      <a:noFill/>
                    </a:lnR>
                    <a:lnT>
                      <a:noFill/>
                    </a:lnT>
                    <a:lnB>
                      <a:noFill/>
                    </a:lnB>
                  </a:tcPr>
                </a:tc>
                <a:tc>
                  <a:txBody>
                    <a:bodyPr/>
                    <a:lstStyle/>
                    <a:p>
                      <a:pPr algn="l" fontAlgn="b"/>
                      <a:endParaRPr lang="en-GB" sz="700" b="0" i="0" u="none" strike="noStrike">
                        <a:solidFill>
                          <a:srgbClr val="000000"/>
                        </a:solidFill>
                        <a:effectLst/>
                        <a:latin typeface="Calibri" panose="020F0502020204030204" pitchFamily="34" charset="0"/>
                      </a:endParaRPr>
                    </a:p>
                  </a:txBody>
                  <a:tcPr marL="5609" marR="5609" marT="5609" marB="0" anchor="b">
                    <a:lnL>
                      <a:noFill/>
                    </a:lnL>
                    <a:lnR w="6350" cap="flat" cmpd="sng" algn="ctr">
                      <a:solidFill>
                        <a:srgbClr val="000000"/>
                      </a:solidFill>
                      <a:prstDash val="solid"/>
                      <a:round/>
                      <a:headEnd type="none" w="med" len="med"/>
                      <a:tailEnd type="none" w="med" len="med"/>
                    </a:lnR>
                    <a:lnT>
                      <a:noFill/>
                    </a:lnT>
                    <a:lnB>
                      <a:noFill/>
                    </a:lnB>
                  </a:tcPr>
                </a:tc>
                <a:tc gridSpan="2">
                  <a:txBody>
                    <a:bodyPr/>
                    <a:lstStyle/>
                    <a:p>
                      <a:pPr algn="ctr" fontAlgn="b"/>
                      <a:r>
                        <a:rPr lang="en-GB" sz="700" b="0" i="0" u="none" strike="noStrike">
                          <a:solidFill>
                            <a:srgbClr val="000000"/>
                          </a:solidFill>
                          <a:effectLst/>
                          <a:latin typeface="Calibri" panose="020F0502020204030204" pitchFamily="34" charset="0"/>
                        </a:rPr>
                        <a:t>Reduce Flights</a:t>
                      </a:r>
                    </a:p>
                  </a:txBody>
                  <a:tcPr marL="5609" marR="5609" marT="5609"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hMerge="1">
                  <a:txBody>
                    <a:bodyPr/>
                    <a:lstStyle/>
                    <a:p>
                      <a:endParaRPr lang="en-GB"/>
                    </a:p>
                  </a:txBody>
                  <a:tcPr/>
                </a:tc>
                <a:tc>
                  <a:txBody>
                    <a:bodyPr/>
                    <a:lstStyle/>
                    <a:p>
                      <a:pPr algn="l" fontAlgn="b"/>
                      <a:endParaRPr lang="en-GB" sz="700" b="0" i="0" u="none" strike="noStrike">
                        <a:solidFill>
                          <a:srgbClr val="000000"/>
                        </a:solidFill>
                        <a:effectLst/>
                        <a:latin typeface="Calibri" panose="020F0502020204030204" pitchFamily="34" charset="0"/>
                      </a:endParaRPr>
                    </a:p>
                  </a:txBody>
                  <a:tcPr marL="5609" marR="5609" marT="5609" marB="0" anchor="b">
                    <a:lnL w="6350" cap="flat" cmpd="sng" algn="ctr">
                      <a:solidFill>
                        <a:srgbClr val="000000"/>
                      </a:solidFill>
                      <a:prstDash val="solid"/>
                      <a:round/>
                      <a:headEnd type="none" w="med" len="med"/>
                      <a:tailEnd type="none" w="med" len="med"/>
                    </a:lnL>
                    <a:lnR>
                      <a:noFill/>
                    </a:lnR>
                    <a:lnT>
                      <a:noFill/>
                    </a:lnT>
                    <a:lnB>
                      <a:noFill/>
                    </a:lnB>
                  </a:tcPr>
                </a:tc>
                <a:tc>
                  <a:txBody>
                    <a:bodyPr/>
                    <a:lstStyle/>
                    <a:p>
                      <a:pPr algn="l" fontAlgn="b"/>
                      <a:endParaRPr lang="en-GB" sz="700" b="0" i="0" u="none" strike="noStrike">
                        <a:solidFill>
                          <a:srgbClr val="000000"/>
                        </a:solidFill>
                        <a:effectLst/>
                        <a:latin typeface="Calibri" panose="020F0502020204030204" pitchFamily="34" charset="0"/>
                      </a:endParaRPr>
                    </a:p>
                  </a:txBody>
                  <a:tcPr marL="5609" marR="5609" marT="5609" marB="0" anchor="b">
                    <a:lnL>
                      <a:noFill/>
                    </a:lnL>
                    <a:lnR>
                      <a:noFill/>
                    </a:lnR>
                    <a:lnT>
                      <a:noFill/>
                    </a:lnT>
                    <a:lnB>
                      <a:noFill/>
                    </a:lnB>
                  </a:tcPr>
                </a:tc>
                <a:tc>
                  <a:txBody>
                    <a:bodyPr/>
                    <a:lstStyle/>
                    <a:p>
                      <a:pPr algn="l" fontAlgn="b"/>
                      <a:endParaRPr lang="en-GB" sz="700" b="0" i="0" u="none" strike="noStrike" dirty="0">
                        <a:solidFill>
                          <a:srgbClr val="000000"/>
                        </a:solidFill>
                        <a:effectLst/>
                        <a:latin typeface="Calibri" panose="020F0502020204030204" pitchFamily="34" charset="0"/>
                      </a:endParaRPr>
                    </a:p>
                  </a:txBody>
                  <a:tcPr marL="5609" marR="5609" marT="5609" marB="0" anchor="b">
                    <a:lnL>
                      <a:noFill/>
                    </a:lnL>
                    <a:lnR>
                      <a:noFill/>
                    </a:lnR>
                    <a:lnT>
                      <a:noFill/>
                    </a:lnT>
                    <a:lnB>
                      <a:noFill/>
                    </a:lnB>
                  </a:tcPr>
                </a:tc>
                <a:tc>
                  <a:txBody>
                    <a:bodyPr/>
                    <a:lstStyle/>
                    <a:p>
                      <a:pPr algn="l" fontAlgn="b"/>
                      <a:endParaRPr lang="en-GB" sz="700" b="0" i="0" u="none" strike="noStrike" dirty="0">
                        <a:solidFill>
                          <a:srgbClr val="000000"/>
                        </a:solidFill>
                        <a:effectLst/>
                        <a:latin typeface="Calibri" panose="020F0502020204030204" pitchFamily="34" charset="0"/>
                      </a:endParaRPr>
                    </a:p>
                  </a:txBody>
                  <a:tcPr marL="5609" marR="5609" marT="5609" marB="0" anchor="b">
                    <a:lnL>
                      <a:noFill/>
                    </a:lnL>
                    <a:lnR w="6350" cap="flat" cmpd="sng" algn="ctr">
                      <a:solidFill>
                        <a:srgbClr val="000000"/>
                      </a:solidFill>
                      <a:prstDash val="solid"/>
                      <a:round/>
                      <a:headEnd type="none" w="med" len="med"/>
                      <a:tailEnd type="none" w="med" len="med"/>
                    </a:lnR>
                    <a:lnT>
                      <a:noFill/>
                    </a:lnT>
                    <a:lnB>
                      <a:noFill/>
                    </a:lnB>
                  </a:tcPr>
                </a:tc>
                <a:tc gridSpan="3">
                  <a:txBody>
                    <a:bodyPr/>
                    <a:lstStyle/>
                    <a:p>
                      <a:pPr algn="ctr" fontAlgn="b"/>
                      <a:r>
                        <a:rPr lang="en-GB" sz="700" b="0" i="0" u="none" strike="noStrike">
                          <a:solidFill>
                            <a:srgbClr val="000000"/>
                          </a:solidFill>
                          <a:effectLst/>
                          <a:latin typeface="Calibri" panose="020F0502020204030204" pitchFamily="34" charset="0"/>
                        </a:rPr>
                        <a:t>Reduce staff cost</a:t>
                      </a:r>
                    </a:p>
                  </a:txBody>
                  <a:tcPr marL="5609" marR="5609" marT="5609"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hMerge="1">
                  <a:txBody>
                    <a:bodyPr/>
                    <a:lstStyle/>
                    <a:p>
                      <a:endParaRPr lang="en-GB"/>
                    </a:p>
                  </a:txBody>
                  <a:tcPr/>
                </a:tc>
                <a:tc hMerge="1">
                  <a:txBody>
                    <a:bodyPr/>
                    <a:lstStyle/>
                    <a:p>
                      <a:endParaRPr lang="en-GB"/>
                    </a:p>
                  </a:txBody>
                  <a:tcPr/>
                </a:tc>
                <a:tc>
                  <a:txBody>
                    <a:bodyPr/>
                    <a:lstStyle/>
                    <a:p>
                      <a:pPr algn="l" fontAlgn="b"/>
                      <a:endParaRPr lang="en-GB" sz="700" b="0" i="0" u="none" strike="noStrike">
                        <a:solidFill>
                          <a:srgbClr val="000000"/>
                        </a:solidFill>
                        <a:effectLst/>
                        <a:latin typeface="Calibri" panose="020F0502020204030204" pitchFamily="34" charset="0"/>
                      </a:endParaRPr>
                    </a:p>
                  </a:txBody>
                  <a:tcPr marL="5609" marR="5609" marT="5609" marB="0" anchor="b">
                    <a:lnL w="6350" cap="flat" cmpd="sng" algn="ctr">
                      <a:solidFill>
                        <a:srgbClr val="000000"/>
                      </a:solidFill>
                      <a:prstDash val="solid"/>
                      <a:round/>
                      <a:headEnd type="none" w="med" len="med"/>
                      <a:tailEnd type="none" w="med" len="med"/>
                    </a:lnL>
                    <a:lnR>
                      <a:noFill/>
                    </a:lnR>
                    <a:lnT>
                      <a:noFill/>
                    </a:lnT>
                    <a:lnB>
                      <a:noFill/>
                    </a:lnB>
                  </a:tcPr>
                </a:tc>
                <a:tc>
                  <a:txBody>
                    <a:bodyPr/>
                    <a:lstStyle/>
                    <a:p>
                      <a:pPr algn="l" fontAlgn="b"/>
                      <a:endParaRPr lang="en-GB" sz="700" b="0" i="0" u="none" strike="noStrike">
                        <a:solidFill>
                          <a:srgbClr val="000000"/>
                        </a:solidFill>
                        <a:effectLst/>
                        <a:latin typeface="Calibri" panose="020F0502020204030204" pitchFamily="34" charset="0"/>
                      </a:endParaRPr>
                    </a:p>
                  </a:txBody>
                  <a:tcPr marL="5609" marR="5609" marT="5609" marB="0" anchor="b">
                    <a:lnL>
                      <a:noFill/>
                    </a:lnL>
                    <a:lnR>
                      <a:noFill/>
                    </a:lnR>
                    <a:lnT>
                      <a:noFill/>
                    </a:lnT>
                    <a:lnB>
                      <a:noFill/>
                    </a:lnB>
                  </a:tcPr>
                </a:tc>
                <a:tc>
                  <a:txBody>
                    <a:bodyPr/>
                    <a:lstStyle/>
                    <a:p>
                      <a:pPr algn="l" fontAlgn="b"/>
                      <a:endParaRPr lang="en-GB" sz="700" b="0" i="0" u="none" strike="noStrike">
                        <a:solidFill>
                          <a:srgbClr val="000000"/>
                        </a:solidFill>
                        <a:effectLst/>
                        <a:latin typeface="Calibri" panose="020F0502020204030204" pitchFamily="34" charset="0"/>
                      </a:endParaRPr>
                    </a:p>
                  </a:txBody>
                  <a:tcPr marL="5609" marR="5609" marT="5609" marB="0" anchor="b">
                    <a:lnL>
                      <a:noFill/>
                    </a:lnL>
                    <a:lnR>
                      <a:noFill/>
                    </a:lnR>
                    <a:lnT>
                      <a:noFill/>
                    </a:lnT>
                    <a:lnB>
                      <a:noFill/>
                    </a:lnB>
                  </a:tcPr>
                </a:tc>
                <a:extLst>
                  <a:ext uri="{0D108BD9-81ED-4DB2-BD59-A6C34878D82A}">
                    <a16:rowId xmlns:a16="http://schemas.microsoft.com/office/drawing/2014/main" val="1477038966"/>
                  </a:ext>
                </a:extLst>
              </a:tr>
              <a:tr h="313336">
                <a:tc>
                  <a:txBody>
                    <a:bodyPr/>
                    <a:lstStyle/>
                    <a:p>
                      <a:pPr algn="l" fontAlgn="b"/>
                      <a:endParaRPr lang="en-GB" sz="700" b="0" i="0" u="none" strike="noStrike">
                        <a:solidFill>
                          <a:srgbClr val="000000"/>
                        </a:solidFill>
                        <a:effectLst/>
                        <a:latin typeface="Calibri" panose="020F0502020204030204" pitchFamily="34" charset="0"/>
                      </a:endParaRPr>
                    </a:p>
                  </a:txBody>
                  <a:tcPr marL="5609" marR="5609" marT="5609" marB="0" anchor="b">
                    <a:lnL>
                      <a:noFill/>
                    </a:lnL>
                    <a:lnR>
                      <a:noFill/>
                    </a:lnR>
                    <a:lnT>
                      <a:noFill/>
                    </a:lnT>
                    <a:lnB w="6350" cap="flat" cmpd="sng" algn="ctr">
                      <a:solidFill>
                        <a:srgbClr val="000000"/>
                      </a:solidFill>
                      <a:prstDash val="solid"/>
                      <a:round/>
                      <a:headEnd type="none" w="med" len="med"/>
                      <a:tailEnd type="none" w="med" len="med"/>
                    </a:lnB>
                  </a:tcPr>
                </a:tc>
                <a:tc>
                  <a:txBody>
                    <a:bodyPr/>
                    <a:lstStyle/>
                    <a:p>
                      <a:pPr algn="l" fontAlgn="b"/>
                      <a:endParaRPr lang="en-GB" sz="700" b="0" i="0" u="none" strike="noStrike" dirty="0">
                        <a:solidFill>
                          <a:srgbClr val="000000"/>
                        </a:solidFill>
                        <a:effectLst/>
                        <a:latin typeface="Calibri" panose="020F0502020204030204" pitchFamily="34" charset="0"/>
                      </a:endParaRPr>
                    </a:p>
                  </a:txBody>
                  <a:tcPr marL="5609" marR="5609" marT="5609" marB="0" anchor="b">
                    <a:lnL>
                      <a:noFill/>
                    </a:lnL>
                    <a:lnR>
                      <a:noFill/>
                    </a:lnR>
                    <a:lnT>
                      <a:noFill/>
                    </a:lnT>
                    <a:lnB>
                      <a:noFill/>
                    </a:lnB>
                  </a:tcPr>
                </a:tc>
                <a:tc>
                  <a:txBody>
                    <a:bodyPr/>
                    <a:lstStyle/>
                    <a:p>
                      <a:pPr algn="l" fontAlgn="b"/>
                      <a:endParaRPr lang="en-GB" sz="700" b="0" i="0" u="none" strike="noStrike">
                        <a:solidFill>
                          <a:srgbClr val="000000"/>
                        </a:solidFill>
                        <a:effectLst/>
                        <a:latin typeface="Calibri" panose="020F0502020204030204" pitchFamily="34" charset="0"/>
                      </a:endParaRPr>
                    </a:p>
                  </a:txBody>
                  <a:tcPr marL="5609" marR="5609" marT="5609" marB="0" anchor="b">
                    <a:lnL>
                      <a:noFill/>
                    </a:lnL>
                    <a:lnR>
                      <a:noFill/>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l" fontAlgn="b"/>
                      <a:endParaRPr lang="en-GB" sz="700" b="0" i="0" u="none" strike="noStrike">
                        <a:solidFill>
                          <a:srgbClr val="000000"/>
                        </a:solidFill>
                        <a:effectLst/>
                        <a:latin typeface="Calibri" panose="020F0502020204030204" pitchFamily="34" charset="0"/>
                      </a:endParaRPr>
                    </a:p>
                  </a:txBody>
                  <a:tcPr marL="5609" marR="5609" marT="5609" marB="0" anchor="b">
                    <a:lnL>
                      <a:noFill/>
                    </a:lnL>
                    <a:lnR>
                      <a:noFill/>
                    </a:lnR>
                    <a:lnT>
                      <a:noFill/>
                    </a:lnT>
                    <a:lnB w="6350" cap="flat" cmpd="sng" algn="ctr">
                      <a:solidFill>
                        <a:srgbClr val="000000"/>
                      </a:solidFill>
                      <a:prstDash val="solid"/>
                      <a:round/>
                      <a:headEnd type="none" w="med" len="med"/>
                      <a:tailEnd type="none" w="med" len="med"/>
                    </a:lnB>
                  </a:tcPr>
                </a:tc>
                <a:tc>
                  <a:txBody>
                    <a:bodyPr/>
                    <a:lstStyle/>
                    <a:p>
                      <a:pPr algn="l" fontAlgn="b"/>
                      <a:endParaRPr lang="en-GB" sz="700" b="0" i="0" u="none" strike="noStrike" dirty="0">
                        <a:solidFill>
                          <a:srgbClr val="000000"/>
                        </a:solidFill>
                        <a:effectLst/>
                        <a:latin typeface="Calibri" panose="020F0502020204030204" pitchFamily="34" charset="0"/>
                      </a:endParaRPr>
                    </a:p>
                  </a:txBody>
                  <a:tcPr marL="5609" marR="5609" marT="5609" marB="0" anchor="b">
                    <a:lnL>
                      <a:noFill/>
                    </a:lnL>
                    <a:lnR>
                      <a:noFill/>
                    </a:lnR>
                    <a:lnT>
                      <a:noFill/>
                    </a:lnT>
                    <a:lnB w="6350" cap="flat" cmpd="sng" algn="ctr">
                      <a:solidFill>
                        <a:srgbClr val="000000"/>
                      </a:solidFill>
                      <a:prstDash val="solid"/>
                      <a:round/>
                      <a:headEnd type="none" w="med" len="med"/>
                      <a:tailEnd type="none" w="med" len="med"/>
                    </a:lnB>
                  </a:tcPr>
                </a:tc>
                <a:tc>
                  <a:txBody>
                    <a:bodyPr/>
                    <a:lstStyle/>
                    <a:p>
                      <a:pPr algn="l" fontAlgn="b"/>
                      <a:endParaRPr lang="en-GB" sz="700" b="0" i="0" u="none" strike="noStrike">
                        <a:solidFill>
                          <a:srgbClr val="000000"/>
                        </a:solidFill>
                        <a:effectLst/>
                        <a:latin typeface="Calibri" panose="020F0502020204030204" pitchFamily="34" charset="0"/>
                      </a:endParaRPr>
                    </a:p>
                  </a:txBody>
                  <a:tcPr marL="5609" marR="5609" marT="5609" marB="0" anchor="b">
                    <a:lnL>
                      <a:noFill/>
                    </a:lnL>
                    <a:lnR>
                      <a:noFill/>
                    </a:lnR>
                    <a:lnT>
                      <a:noFill/>
                    </a:lnT>
                    <a:lnB w="6350" cap="flat" cmpd="sng" algn="ctr">
                      <a:solidFill>
                        <a:srgbClr val="000000"/>
                      </a:solidFill>
                      <a:prstDash val="solid"/>
                      <a:round/>
                      <a:headEnd type="none" w="med" len="med"/>
                      <a:tailEnd type="none" w="med" len="med"/>
                    </a:lnB>
                  </a:tcPr>
                </a:tc>
                <a:tc>
                  <a:txBody>
                    <a:bodyPr/>
                    <a:lstStyle/>
                    <a:p>
                      <a:pPr algn="l" fontAlgn="b"/>
                      <a:endParaRPr lang="en-GB" sz="700" b="0" i="0" u="none" strike="noStrike">
                        <a:solidFill>
                          <a:srgbClr val="000000"/>
                        </a:solidFill>
                        <a:effectLst/>
                        <a:latin typeface="Calibri" panose="020F0502020204030204" pitchFamily="34" charset="0"/>
                      </a:endParaRPr>
                    </a:p>
                  </a:txBody>
                  <a:tcPr marL="5609" marR="5609" marT="5609" marB="0" anchor="b">
                    <a:lnL>
                      <a:noFill/>
                    </a:lnL>
                    <a:lnR>
                      <a:noFill/>
                    </a:lnR>
                    <a:lnT>
                      <a:noFill/>
                    </a:lnT>
                    <a:lnB>
                      <a:noFill/>
                    </a:lnB>
                  </a:tcPr>
                </a:tc>
                <a:tc>
                  <a:txBody>
                    <a:bodyPr/>
                    <a:lstStyle/>
                    <a:p>
                      <a:pPr algn="l" fontAlgn="b"/>
                      <a:endParaRPr lang="en-GB" sz="700" b="0" i="0" u="none" strike="noStrike">
                        <a:solidFill>
                          <a:srgbClr val="000000"/>
                        </a:solidFill>
                        <a:effectLst/>
                        <a:latin typeface="Calibri" panose="020F0502020204030204" pitchFamily="34" charset="0"/>
                      </a:endParaRPr>
                    </a:p>
                  </a:txBody>
                  <a:tcPr marL="5609" marR="5609" marT="5609" marB="0" anchor="b">
                    <a:lnL>
                      <a:noFill/>
                    </a:lnL>
                    <a:lnR>
                      <a:noFill/>
                    </a:lnR>
                    <a:lnT w="6350" cap="flat" cmpd="sng" algn="ctr">
                      <a:solidFill>
                        <a:srgbClr val="000000"/>
                      </a:solidFill>
                      <a:prstDash val="solid"/>
                      <a:round/>
                      <a:headEnd type="none" w="med" len="med"/>
                      <a:tailEnd type="none" w="med" len="med"/>
                    </a:lnT>
                    <a:lnB>
                      <a:noFill/>
                    </a:lnB>
                  </a:tcPr>
                </a:tc>
                <a:tc>
                  <a:txBody>
                    <a:bodyPr/>
                    <a:lstStyle/>
                    <a:p>
                      <a:pPr algn="l" fontAlgn="b"/>
                      <a:endParaRPr lang="en-GB" sz="700" b="0" i="0" u="none" strike="noStrike">
                        <a:solidFill>
                          <a:srgbClr val="000000"/>
                        </a:solidFill>
                        <a:effectLst/>
                        <a:latin typeface="Calibri" panose="020F0502020204030204" pitchFamily="34" charset="0"/>
                      </a:endParaRPr>
                    </a:p>
                  </a:txBody>
                  <a:tcPr marL="5609" marR="5609" marT="5609" marB="0" anchor="b">
                    <a:lnL>
                      <a:noFill/>
                    </a:lnL>
                    <a:lnR>
                      <a:noFill/>
                    </a:lnR>
                    <a:lnT>
                      <a:noFill/>
                    </a:lnT>
                    <a:lnB>
                      <a:noFill/>
                    </a:lnB>
                  </a:tcPr>
                </a:tc>
                <a:tc>
                  <a:txBody>
                    <a:bodyPr/>
                    <a:lstStyle/>
                    <a:p>
                      <a:pPr algn="l" fontAlgn="b"/>
                      <a:endParaRPr lang="en-GB" sz="700" b="0" i="0" u="none" strike="noStrike">
                        <a:solidFill>
                          <a:srgbClr val="000000"/>
                        </a:solidFill>
                        <a:effectLst/>
                        <a:latin typeface="Calibri" panose="020F0502020204030204" pitchFamily="34" charset="0"/>
                      </a:endParaRPr>
                    </a:p>
                  </a:txBody>
                  <a:tcPr marL="5609" marR="5609" marT="5609" marB="0" anchor="b">
                    <a:lnL>
                      <a:noFill/>
                    </a:lnL>
                    <a:lnR>
                      <a:noFill/>
                    </a:lnR>
                    <a:lnT w="6350" cap="flat" cmpd="sng" algn="ctr">
                      <a:solidFill>
                        <a:srgbClr val="000000"/>
                      </a:solidFill>
                      <a:prstDash val="solid"/>
                      <a:round/>
                      <a:headEnd type="none" w="med" len="med"/>
                      <a:tailEnd type="none" w="med" len="med"/>
                    </a:lnT>
                    <a:lnB>
                      <a:noFill/>
                    </a:lnB>
                  </a:tcPr>
                </a:tc>
                <a:tc>
                  <a:txBody>
                    <a:bodyPr/>
                    <a:lstStyle/>
                    <a:p>
                      <a:pPr algn="l" fontAlgn="b"/>
                      <a:endParaRPr lang="en-GB" sz="700" b="0" i="0" u="none" strike="noStrike">
                        <a:solidFill>
                          <a:srgbClr val="000000"/>
                        </a:solidFill>
                        <a:effectLst/>
                        <a:latin typeface="Calibri" panose="020F0502020204030204" pitchFamily="34" charset="0"/>
                      </a:endParaRPr>
                    </a:p>
                  </a:txBody>
                  <a:tcPr marL="5609" marR="5609" marT="5609" marB="0" anchor="b">
                    <a:lnL>
                      <a:noFill/>
                    </a:lnL>
                    <a:lnR>
                      <a:noFill/>
                    </a:lnR>
                    <a:lnT>
                      <a:noFill/>
                    </a:lnT>
                    <a:lnB>
                      <a:noFill/>
                    </a:lnB>
                  </a:tcPr>
                </a:tc>
                <a:tc>
                  <a:txBody>
                    <a:bodyPr/>
                    <a:lstStyle/>
                    <a:p>
                      <a:pPr algn="l" fontAlgn="b"/>
                      <a:endParaRPr lang="en-GB" sz="700" b="0" i="0" u="none" strike="noStrike" dirty="0">
                        <a:solidFill>
                          <a:srgbClr val="000000"/>
                        </a:solidFill>
                        <a:effectLst/>
                        <a:latin typeface="Calibri" panose="020F0502020204030204" pitchFamily="34" charset="0"/>
                      </a:endParaRPr>
                    </a:p>
                  </a:txBody>
                  <a:tcPr marL="5609" marR="5609" marT="5609" marB="0" anchor="b">
                    <a:lnL>
                      <a:noFill/>
                    </a:lnL>
                    <a:lnR>
                      <a:noFill/>
                    </a:lnR>
                    <a:lnT>
                      <a:noFill/>
                    </a:lnT>
                    <a:lnB>
                      <a:noFill/>
                    </a:lnB>
                  </a:tcPr>
                </a:tc>
                <a:tc>
                  <a:txBody>
                    <a:bodyPr/>
                    <a:lstStyle/>
                    <a:p>
                      <a:pPr algn="l" fontAlgn="b"/>
                      <a:endParaRPr lang="en-GB" sz="700" b="0" i="0" u="none" strike="noStrike">
                        <a:solidFill>
                          <a:srgbClr val="000000"/>
                        </a:solidFill>
                        <a:effectLst/>
                        <a:latin typeface="Calibri" panose="020F0502020204030204" pitchFamily="34" charset="0"/>
                      </a:endParaRPr>
                    </a:p>
                  </a:txBody>
                  <a:tcPr marL="5609" marR="5609" marT="5609" marB="0" anchor="b">
                    <a:lnL>
                      <a:noFill/>
                    </a:lnL>
                    <a:lnR>
                      <a:noFill/>
                    </a:lnR>
                    <a:lnT>
                      <a:noFill/>
                    </a:lnT>
                    <a:lnB>
                      <a:noFill/>
                    </a:lnB>
                  </a:tcPr>
                </a:tc>
                <a:tc>
                  <a:txBody>
                    <a:bodyPr/>
                    <a:lstStyle/>
                    <a:p>
                      <a:pPr algn="l" fontAlgn="b"/>
                      <a:endParaRPr lang="en-GB" sz="700" b="0" i="0" u="none" strike="noStrike">
                        <a:solidFill>
                          <a:srgbClr val="000000"/>
                        </a:solidFill>
                        <a:effectLst/>
                        <a:latin typeface="Calibri" panose="020F0502020204030204" pitchFamily="34" charset="0"/>
                      </a:endParaRPr>
                    </a:p>
                  </a:txBody>
                  <a:tcPr marL="5609" marR="5609" marT="5609" marB="0" anchor="b">
                    <a:lnL>
                      <a:noFill/>
                    </a:lnL>
                    <a:lnR>
                      <a:noFill/>
                    </a:lnR>
                    <a:lnT>
                      <a:noFill/>
                    </a:lnT>
                    <a:lnB>
                      <a:noFill/>
                    </a:lnB>
                  </a:tcPr>
                </a:tc>
                <a:tc>
                  <a:txBody>
                    <a:bodyPr/>
                    <a:lstStyle/>
                    <a:p>
                      <a:pPr algn="l" fontAlgn="b"/>
                      <a:endParaRPr lang="en-GB" sz="700" b="0" i="0" u="none" strike="noStrike">
                        <a:solidFill>
                          <a:srgbClr val="000000"/>
                        </a:solidFill>
                        <a:effectLst/>
                        <a:latin typeface="Calibri" panose="020F0502020204030204" pitchFamily="34" charset="0"/>
                      </a:endParaRPr>
                    </a:p>
                  </a:txBody>
                  <a:tcPr marL="5609" marR="5609" marT="5609" marB="0" anchor="b">
                    <a:lnL>
                      <a:noFill/>
                    </a:lnL>
                    <a:lnR>
                      <a:noFill/>
                    </a:lnR>
                    <a:lnT>
                      <a:noFill/>
                    </a:lnT>
                    <a:lnB>
                      <a:noFill/>
                    </a:lnB>
                  </a:tcPr>
                </a:tc>
                <a:tc>
                  <a:txBody>
                    <a:bodyPr/>
                    <a:lstStyle/>
                    <a:p>
                      <a:pPr algn="l" fontAlgn="b"/>
                      <a:endParaRPr lang="en-GB" sz="700" b="0" i="0" u="none" strike="noStrike" dirty="0">
                        <a:solidFill>
                          <a:srgbClr val="000000"/>
                        </a:solidFill>
                        <a:effectLst/>
                        <a:latin typeface="Calibri" panose="020F0502020204030204" pitchFamily="34" charset="0"/>
                      </a:endParaRPr>
                    </a:p>
                  </a:txBody>
                  <a:tcPr marL="5609" marR="5609" marT="5609" marB="0" anchor="b">
                    <a:lnL>
                      <a:noFill/>
                    </a:lnL>
                    <a:lnR>
                      <a:noFill/>
                    </a:lnR>
                    <a:lnT>
                      <a:noFill/>
                    </a:lnT>
                    <a:lnB>
                      <a:noFill/>
                    </a:lnB>
                  </a:tcPr>
                </a:tc>
                <a:tc>
                  <a:txBody>
                    <a:bodyPr/>
                    <a:lstStyle/>
                    <a:p>
                      <a:pPr algn="l" fontAlgn="b"/>
                      <a:endParaRPr lang="en-GB" sz="700" b="0" i="0" u="none" strike="noStrike">
                        <a:solidFill>
                          <a:srgbClr val="000000"/>
                        </a:solidFill>
                        <a:effectLst/>
                        <a:latin typeface="Calibri" panose="020F0502020204030204" pitchFamily="34" charset="0"/>
                      </a:endParaRPr>
                    </a:p>
                  </a:txBody>
                  <a:tcPr marL="5609" marR="5609" marT="5609" marB="0" anchor="b">
                    <a:lnL>
                      <a:noFill/>
                    </a:lnL>
                    <a:lnR>
                      <a:noFill/>
                    </a:lnR>
                    <a:lnT>
                      <a:noFill/>
                    </a:lnT>
                    <a:lnB>
                      <a:noFill/>
                    </a:lnB>
                  </a:tcPr>
                </a:tc>
                <a:tc>
                  <a:txBody>
                    <a:bodyPr/>
                    <a:lstStyle/>
                    <a:p>
                      <a:pPr algn="l" fontAlgn="b"/>
                      <a:endParaRPr lang="en-GB" sz="700" b="0" i="0" u="none" strike="noStrike">
                        <a:solidFill>
                          <a:srgbClr val="000000"/>
                        </a:solidFill>
                        <a:effectLst/>
                        <a:latin typeface="Calibri" panose="020F0502020204030204" pitchFamily="34" charset="0"/>
                      </a:endParaRPr>
                    </a:p>
                  </a:txBody>
                  <a:tcPr marL="5609" marR="5609" marT="5609" marB="0" anchor="b">
                    <a:lnL>
                      <a:noFill/>
                    </a:lnL>
                    <a:lnR>
                      <a:noFill/>
                    </a:lnR>
                    <a:lnT w="6350" cap="flat" cmpd="sng" algn="ctr">
                      <a:solidFill>
                        <a:srgbClr val="000000"/>
                      </a:solidFill>
                      <a:prstDash val="solid"/>
                      <a:round/>
                      <a:headEnd type="none" w="med" len="med"/>
                      <a:tailEnd type="none" w="med" len="med"/>
                    </a:lnT>
                    <a:lnB>
                      <a:noFill/>
                    </a:lnB>
                  </a:tcPr>
                </a:tc>
                <a:tc>
                  <a:txBody>
                    <a:bodyPr/>
                    <a:lstStyle/>
                    <a:p>
                      <a:pPr algn="l" fontAlgn="b"/>
                      <a:endParaRPr lang="en-GB" sz="700" b="0" i="0" u="none" strike="noStrike">
                        <a:solidFill>
                          <a:srgbClr val="000000"/>
                        </a:solidFill>
                        <a:effectLst/>
                        <a:latin typeface="Calibri" panose="020F0502020204030204" pitchFamily="34" charset="0"/>
                      </a:endParaRPr>
                    </a:p>
                  </a:txBody>
                  <a:tcPr marL="5609" marR="5609" marT="5609" marB="0" anchor="b">
                    <a:lnL>
                      <a:noFill/>
                    </a:lnL>
                    <a:lnR>
                      <a:noFill/>
                    </a:lnR>
                    <a:lnT w="6350" cap="flat" cmpd="sng" algn="ctr">
                      <a:solidFill>
                        <a:srgbClr val="000000"/>
                      </a:solidFill>
                      <a:prstDash val="solid"/>
                      <a:round/>
                      <a:headEnd type="none" w="med" len="med"/>
                      <a:tailEnd type="none" w="med" len="med"/>
                    </a:lnT>
                    <a:lnB>
                      <a:noFill/>
                    </a:lnB>
                  </a:tcPr>
                </a:tc>
                <a:tc>
                  <a:txBody>
                    <a:bodyPr/>
                    <a:lstStyle/>
                    <a:p>
                      <a:pPr algn="l" fontAlgn="b"/>
                      <a:endParaRPr lang="en-GB" sz="700" b="0" i="0" u="none" strike="noStrike" dirty="0">
                        <a:solidFill>
                          <a:srgbClr val="000000"/>
                        </a:solidFill>
                        <a:effectLst/>
                        <a:latin typeface="Calibri" panose="020F0502020204030204" pitchFamily="34" charset="0"/>
                      </a:endParaRPr>
                    </a:p>
                  </a:txBody>
                  <a:tcPr marL="5609" marR="5609" marT="5609" marB="0" anchor="b">
                    <a:lnL>
                      <a:noFill/>
                    </a:lnL>
                    <a:lnR>
                      <a:noFill/>
                    </a:lnR>
                    <a:lnT>
                      <a:noFill/>
                    </a:lnT>
                    <a:lnB>
                      <a:noFill/>
                    </a:lnB>
                  </a:tcPr>
                </a:tc>
                <a:tc>
                  <a:txBody>
                    <a:bodyPr/>
                    <a:lstStyle/>
                    <a:p>
                      <a:pPr algn="l" fontAlgn="b"/>
                      <a:endParaRPr lang="en-GB" sz="700" b="0" i="0" u="none" strike="noStrike">
                        <a:solidFill>
                          <a:srgbClr val="000000"/>
                        </a:solidFill>
                        <a:effectLst/>
                        <a:latin typeface="Calibri" panose="020F0502020204030204" pitchFamily="34" charset="0"/>
                      </a:endParaRPr>
                    </a:p>
                  </a:txBody>
                  <a:tcPr marL="5609" marR="5609" marT="5609" marB="0" anchor="b">
                    <a:lnL>
                      <a:noFill/>
                    </a:lnL>
                    <a:lnR>
                      <a:noFill/>
                    </a:lnR>
                    <a:lnT>
                      <a:noFill/>
                    </a:lnT>
                    <a:lnB>
                      <a:noFill/>
                    </a:lnB>
                  </a:tcPr>
                </a:tc>
                <a:tc>
                  <a:txBody>
                    <a:bodyPr/>
                    <a:lstStyle/>
                    <a:p>
                      <a:pPr algn="l" fontAlgn="b"/>
                      <a:endParaRPr lang="en-GB" sz="700" b="0" i="0" u="none" strike="noStrike">
                        <a:solidFill>
                          <a:srgbClr val="000000"/>
                        </a:solidFill>
                        <a:effectLst/>
                        <a:latin typeface="Calibri" panose="020F0502020204030204" pitchFamily="34" charset="0"/>
                      </a:endParaRPr>
                    </a:p>
                  </a:txBody>
                  <a:tcPr marL="5609" marR="5609" marT="5609" marB="0" anchor="b">
                    <a:lnL>
                      <a:noFill/>
                    </a:lnL>
                    <a:lnR>
                      <a:noFill/>
                    </a:lnR>
                    <a:lnT>
                      <a:noFill/>
                    </a:lnT>
                    <a:lnB>
                      <a:noFill/>
                    </a:lnB>
                  </a:tcPr>
                </a:tc>
                <a:tc>
                  <a:txBody>
                    <a:bodyPr/>
                    <a:lstStyle/>
                    <a:p>
                      <a:pPr algn="l" fontAlgn="b"/>
                      <a:endParaRPr lang="en-GB" sz="700" b="0" i="0" u="none" strike="noStrike">
                        <a:solidFill>
                          <a:srgbClr val="000000"/>
                        </a:solidFill>
                        <a:effectLst/>
                        <a:latin typeface="Calibri" panose="020F0502020204030204" pitchFamily="34" charset="0"/>
                      </a:endParaRPr>
                    </a:p>
                  </a:txBody>
                  <a:tcPr marL="5609" marR="5609" marT="5609" marB="0" anchor="b">
                    <a:lnL>
                      <a:noFill/>
                    </a:lnL>
                    <a:lnR>
                      <a:noFill/>
                    </a:lnR>
                    <a:lnT>
                      <a:noFill/>
                    </a:lnT>
                    <a:lnB>
                      <a:noFill/>
                    </a:lnB>
                  </a:tcPr>
                </a:tc>
                <a:tc>
                  <a:txBody>
                    <a:bodyPr/>
                    <a:lstStyle/>
                    <a:p>
                      <a:pPr algn="l" fontAlgn="b"/>
                      <a:endParaRPr lang="en-GB" sz="700" b="0" i="0" u="none" strike="noStrike" dirty="0">
                        <a:solidFill>
                          <a:srgbClr val="000000"/>
                        </a:solidFill>
                        <a:effectLst/>
                        <a:latin typeface="Calibri" panose="020F0502020204030204" pitchFamily="34" charset="0"/>
                      </a:endParaRPr>
                    </a:p>
                  </a:txBody>
                  <a:tcPr marL="5609" marR="5609" marT="5609" marB="0" anchor="b">
                    <a:lnL>
                      <a:noFill/>
                    </a:lnL>
                    <a:lnR>
                      <a:noFill/>
                    </a:lnR>
                    <a:lnT w="6350" cap="flat" cmpd="sng" algn="ctr">
                      <a:solidFill>
                        <a:srgbClr val="000000"/>
                      </a:solidFill>
                      <a:prstDash val="solid"/>
                      <a:round/>
                      <a:headEnd type="none" w="med" len="med"/>
                      <a:tailEnd type="none" w="med" len="med"/>
                    </a:lnT>
                    <a:lnB>
                      <a:noFill/>
                    </a:lnB>
                  </a:tcPr>
                </a:tc>
                <a:tc>
                  <a:txBody>
                    <a:bodyPr/>
                    <a:lstStyle/>
                    <a:p>
                      <a:pPr algn="l" fontAlgn="b"/>
                      <a:endParaRPr lang="en-GB" sz="700" b="0" i="0" u="none" strike="noStrike">
                        <a:solidFill>
                          <a:srgbClr val="000000"/>
                        </a:solidFill>
                        <a:effectLst/>
                        <a:latin typeface="Calibri" panose="020F0502020204030204" pitchFamily="34" charset="0"/>
                      </a:endParaRPr>
                    </a:p>
                  </a:txBody>
                  <a:tcPr marL="5609" marR="5609" marT="5609" marB="0" anchor="b">
                    <a:lnL>
                      <a:noFill/>
                    </a:lnL>
                    <a:lnR>
                      <a:noFill/>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l" fontAlgn="b"/>
                      <a:endParaRPr lang="en-GB" sz="700" b="0" i="0" u="none" strike="noStrike" dirty="0">
                        <a:solidFill>
                          <a:srgbClr val="000000"/>
                        </a:solidFill>
                        <a:effectLst/>
                        <a:latin typeface="Calibri" panose="020F0502020204030204" pitchFamily="34" charset="0"/>
                      </a:endParaRPr>
                    </a:p>
                  </a:txBody>
                  <a:tcPr marL="5609" marR="5609" marT="5609" marB="0" anchor="b">
                    <a:lnL>
                      <a:noFill/>
                    </a:lnL>
                    <a:lnR>
                      <a:noFill/>
                    </a:lnR>
                    <a:lnT w="6350" cap="flat" cmpd="sng" algn="ctr">
                      <a:solidFill>
                        <a:srgbClr val="000000"/>
                      </a:solidFill>
                      <a:prstDash val="solid"/>
                      <a:round/>
                      <a:headEnd type="none" w="med" len="med"/>
                      <a:tailEnd type="none" w="med" len="med"/>
                    </a:lnT>
                    <a:lnB>
                      <a:noFill/>
                    </a:lnB>
                  </a:tcPr>
                </a:tc>
                <a:tc>
                  <a:txBody>
                    <a:bodyPr/>
                    <a:lstStyle/>
                    <a:p>
                      <a:pPr algn="l" fontAlgn="b"/>
                      <a:endParaRPr lang="en-GB" sz="700" b="0" i="0" u="none" strike="noStrike">
                        <a:solidFill>
                          <a:srgbClr val="000000"/>
                        </a:solidFill>
                        <a:effectLst/>
                        <a:latin typeface="Calibri" panose="020F0502020204030204" pitchFamily="34" charset="0"/>
                      </a:endParaRPr>
                    </a:p>
                  </a:txBody>
                  <a:tcPr marL="5609" marR="5609" marT="5609" marB="0" anchor="b">
                    <a:lnL>
                      <a:noFill/>
                    </a:lnL>
                    <a:lnR>
                      <a:noFill/>
                    </a:lnR>
                    <a:lnT>
                      <a:noFill/>
                    </a:lnT>
                    <a:lnB w="6350" cap="flat" cmpd="sng" algn="ctr">
                      <a:solidFill>
                        <a:srgbClr val="000000"/>
                      </a:solidFill>
                      <a:prstDash val="solid"/>
                      <a:round/>
                      <a:headEnd type="none" w="med" len="med"/>
                      <a:tailEnd type="none" w="med" len="med"/>
                    </a:lnB>
                  </a:tcPr>
                </a:tc>
                <a:tc>
                  <a:txBody>
                    <a:bodyPr/>
                    <a:lstStyle/>
                    <a:p>
                      <a:pPr algn="l" fontAlgn="b"/>
                      <a:endParaRPr lang="en-GB" sz="700" b="0" i="0" u="none" strike="noStrike">
                        <a:solidFill>
                          <a:srgbClr val="000000"/>
                        </a:solidFill>
                        <a:effectLst/>
                        <a:latin typeface="Calibri" panose="020F0502020204030204" pitchFamily="34" charset="0"/>
                      </a:endParaRPr>
                    </a:p>
                  </a:txBody>
                  <a:tcPr marL="5609" marR="5609" marT="5609" marB="0" anchor="b">
                    <a:lnL>
                      <a:noFill/>
                    </a:lnL>
                    <a:lnR>
                      <a:noFill/>
                    </a:lnR>
                    <a:lnT>
                      <a:noFill/>
                    </a:lnT>
                    <a:lnB w="6350" cap="flat" cmpd="sng" algn="ctr">
                      <a:solidFill>
                        <a:srgbClr val="000000"/>
                      </a:solidFill>
                      <a:prstDash val="solid"/>
                      <a:round/>
                      <a:headEnd type="none" w="med" len="med"/>
                      <a:tailEnd type="none" w="med" len="med"/>
                    </a:lnB>
                  </a:tcPr>
                </a:tc>
                <a:tc>
                  <a:txBody>
                    <a:bodyPr/>
                    <a:lstStyle/>
                    <a:p>
                      <a:pPr algn="l" fontAlgn="b"/>
                      <a:endParaRPr lang="en-GB" sz="700" b="0" i="0" u="none" strike="noStrike">
                        <a:solidFill>
                          <a:srgbClr val="000000"/>
                        </a:solidFill>
                        <a:effectLst/>
                        <a:latin typeface="Calibri" panose="020F0502020204030204" pitchFamily="34" charset="0"/>
                      </a:endParaRPr>
                    </a:p>
                  </a:txBody>
                  <a:tcPr marL="5609" marR="5609" marT="5609" marB="0" anchor="b">
                    <a:lnL>
                      <a:noFill/>
                    </a:lnL>
                    <a:lnR>
                      <a:noFill/>
                    </a:lnR>
                    <a:lnT>
                      <a:noFill/>
                    </a:lnT>
                    <a:lnB w="635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1188484726"/>
                  </a:ext>
                </a:extLst>
              </a:tr>
              <a:tr h="313336">
                <a:tc>
                  <a:txBody>
                    <a:bodyPr/>
                    <a:lstStyle/>
                    <a:p>
                      <a:pPr algn="l" fontAlgn="b"/>
                      <a:r>
                        <a:rPr lang="en-GB" sz="700" b="0" i="0" u="none" strike="noStrike">
                          <a:solidFill>
                            <a:srgbClr val="000000"/>
                          </a:solidFill>
                          <a:effectLst/>
                          <a:latin typeface="Calibri" panose="020F0502020204030204" pitchFamily="34" charset="0"/>
                        </a:rPr>
                        <a:t>training</a:t>
                      </a:r>
                    </a:p>
                  </a:txBody>
                  <a:tcPr marL="5609" marR="5609" marT="5609"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l" fontAlgn="b"/>
                      <a:endParaRPr lang="en-GB" sz="700" b="0" i="0" u="none" strike="noStrike">
                        <a:solidFill>
                          <a:srgbClr val="000000"/>
                        </a:solidFill>
                        <a:effectLst/>
                        <a:latin typeface="Calibri" panose="020F0502020204030204" pitchFamily="34" charset="0"/>
                      </a:endParaRPr>
                    </a:p>
                  </a:txBody>
                  <a:tcPr marL="5609" marR="5609" marT="5609"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a:noFill/>
                    </a:lnT>
                    <a:lnB>
                      <a:noFill/>
                    </a:lnB>
                  </a:tcPr>
                </a:tc>
                <a:tc gridSpan="4">
                  <a:txBody>
                    <a:bodyPr/>
                    <a:lstStyle/>
                    <a:p>
                      <a:pPr algn="ctr" fontAlgn="b"/>
                      <a:r>
                        <a:rPr lang="en-GB" sz="700" b="0" i="0" u="none" strike="noStrike">
                          <a:solidFill>
                            <a:srgbClr val="000000"/>
                          </a:solidFill>
                          <a:effectLst/>
                          <a:latin typeface="Calibri" panose="020F0502020204030204" pitchFamily="34" charset="0"/>
                        </a:rPr>
                        <a:t>Encourage passengers safety measures</a:t>
                      </a:r>
                    </a:p>
                  </a:txBody>
                  <a:tcPr marL="5609" marR="5609" marT="5609"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hMerge="1">
                  <a:txBody>
                    <a:bodyPr/>
                    <a:lstStyle/>
                    <a:p>
                      <a:endParaRPr lang="en-GB"/>
                    </a:p>
                  </a:txBody>
                  <a:tcPr/>
                </a:tc>
                <a:tc hMerge="1">
                  <a:txBody>
                    <a:bodyPr/>
                    <a:lstStyle/>
                    <a:p>
                      <a:endParaRPr lang="en-GB"/>
                    </a:p>
                  </a:txBody>
                  <a:tcPr/>
                </a:tc>
                <a:tc hMerge="1">
                  <a:txBody>
                    <a:bodyPr/>
                    <a:lstStyle/>
                    <a:p>
                      <a:endParaRPr lang="en-GB"/>
                    </a:p>
                  </a:txBody>
                  <a:tcPr/>
                </a:tc>
                <a:tc>
                  <a:txBody>
                    <a:bodyPr/>
                    <a:lstStyle/>
                    <a:p>
                      <a:pPr algn="l" fontAlgn="b"/>
                      <a:endParaRPr lang="en-GB" sz="700" b="0" i="0" u="none" strike="noStrike" dirty="0">
                        <a:solidFill>
                          <a:srgbClr val="000000"/>
                        </a:solidFill>
                        <a:effectLst/>
                        <a:latin typeface="Calibri" panose="020F0502020204030204" pitchFamily="34" charset="0"/>
                      </a:endParaRPr>
                    </a:p>
                  </a:txBody>
                  <a:tcPr marL="5609" marR="5609" marT="5609" marB="0" anchor="b">
                    <a:lnL w="6350" cap="flat" cmpd="sng" algn="ctr">
                      <a:solidFill>
                        <a:srgbClr val="000000"/>
                      </a:solidFill>
                      <a:prstDash val="solid"/>
                      <a:round/>
                      <a:headEnd type="none" w="med" len="med"/>
                      <a:tailEnd type="none" w="med" len="med"/>
                    </a:lnL>
                    <a:lnR>
                      <a:noFill/>
                    </a:lnR>
                    <a:lnT>
                      <a:noFill/>
                    </a:lnT>
                    <a:lnB>
                      <a:noFill/>
                    </a:lnB>
                  </a:tcPr>
                </a:tc>
                <a:tc>
                  <a:txBody>
                    <a:bodyPr/>
                    <a:lstStyle/>
                    <a:p>
                      <a:pPr algn="l" fontAlgn="b"/>
                      <a:endParaRPr lang="en-GB" sz="700" b="0" i="0" u="none" strike="noStrike">
                        <a:solidFill>
                          <a:srgbClr val="000000"/>
                        </a:solidFill>
                        <a:effectLst/>
                        <a:latin typeface="Calibri" panose="020F0502020204030204" pitchFamily="34" charset="0"/>
                      </a:endParaRPr>
                    </a:p>
                  </a:txBody>
                  <a:tcPr marL="5609" marR="5609" marT="5609" marB="0" anchor="b">
                    <a:lnL>
                      <a:noFill/>
                    </a:lnL>
                    <a:lnR>
                      <a:noFill/>
                    </a:lnR>
                    <a:lnT>
                      <a:noFill/>
                    </a:lnT>
                    <a:lnB>
                      <a:noFill/>
                    </a:lnB>
                  </a:tcPr>
                </a:tc>
                <a:tc>
                  <a:txBody>
                    <a:bodyPr/>
                    <a:lstStyle/>
                    <a:p>
                      <a:pPr algn="l" fontAlgn="b"/>
                      <a:endParaRPr lang="en-GB" sz="700" b="0" i="0" u="none" strike="noStrike">
                        <a:solidFill>
                          <a:srgbClr val="000000"/>
                        </a:solidFill>
                        <a:effectLst/>
                        <a:latin typeface="Calibri" panose="020F0502020204030204" pitchFamily="34" charset="0"/>
                      </a:endParaRPr>
                    </a:p>
                  </a:txBody>
                  <a:tcPr marL="5609" marR="5609" marT="5609" marB="0" anchor="b">
                    <a:lnL>
                      <a:noFill/>
                    </a:lnL>
                    <a:lnR>
                      <a:noFill/>
                    </a:lnR>
                    <a:lnT>
                      <a:noFill/>
                    </a:lnT>
                    <a:lnB>
                      <a:noFill/>
                    </a:lnB>
                  </a:tcPr>
                </a:tc>
                <a:tc>
                  <a:txBody>
                    <a:bodyPr/>
                    <a:lstStyle/>
                    <a:p>
                      <a:pPr algn="l" fontAlgn="b"/>
                      <a:endParaRPr lang="en-GB" sz="700" b="0" i="0" u="none" strike="noStrike">
                        <a:solidFill>
                          <a:srgbClr val="000000"/>
                        </a:solidFill>
                        <a:effectLst/>
                        <a:latin typeface="Calibri" panose="020F0502020204030204" pitchFamily="34" charset="0"/>
                      </a:endParaRPr>
                    </a:p>
                  </a:txBody>
                  <a:tcPr marL="5609" marR="5609" marT="5609" marB="0" anchor="b">
                    <a:lnL>
                      <a:noFill/>
                    </a:lnL>
                    <a:lnR>
                      <a:noFill/>
                    </a:lnR>
                    <a:lnT>
                      <a:noFill/>
                    </a:lnT>
                    <a:lnB w="6350" cap="flat" cmpd="sng" algn="ctr">
                      <a:solidFill>
                        <a:srgbClr val="000000"/>
                      </a:solidFill>
                      <a:prstDash val="solid"/>
                      <a:round/>
                      <a:headEnd type="none" w="med" len="med"/>
                      <a:tailEnd type="none" w="med" len="med"/>
                    </a:lnB>
                  </a:tcPr>
                </a:tc>
                <a:tc>
                  <a:txBody>
                    <a:bodyPr/>
                    <a:lstStyle/>
                    <a:p>
                      <a:pPr algn="l" fontAlgn="b"/>
                      <a:endParaRPr lang="en-GB" sz="700" b="0" i="0" u="none" strike="noStrike">
                        <a:solidFill>
                          <a:srgbClr val="000000"/>
                        </a:solidFill>
                        <a:effectLst/>
                        <a:latin typeface="Calibri" panose="020F0502020204030204" pitchFamily="34" charset="0"/>
                      </a:endParaRPr>
                    </a:p>
                  </a:txBody>
                  <a:tcPr marL="5609" marR="5609" marT="5609" marB="0" anchor="b">
                    <a:lnL>
                      <a:noFill/>
                    </a:lnL>
                    <a:lnR>
                      <a:noFill/>
                    </a:lnR>
                    <a:lnT>
                      <a:noFill/>
                    </a:lnT>
                    <a:lnB w="6350" cap="flat" cmpd="sng" algn="ctr">
                      <a:solidFill>
                        <a:srgbClr val="000000"/>
                      </a:solidFill>
                      <a:prstDash val="solid"/>
                      <a:round/>
                      <a:headEnd type="none" w="med" len="med"/>
                      <a:tailEnd type="none" w="med" len="med"/>
                    </a:lnB>
                  </a:tcPr>
                </a:tc>
                <a:tc>
                  <a:txBody>
                    <a:bodyPr/>
                    <a:lstStyle/>
                    <a:p>
                      <a:pPr algn="l" fontAlgn="b"/>
                      <a:endParaRPr lang="en-GB" sz="700" b="0" i="0" u="none" strike="noStrike">
                        <a:solidFill>
                          <a:srgbClr val="000000"/>
                        </a:solidFill>
                        <a:effectLst/>
                        <a:latin typeface="Calibri" panose="020F0502020204030204" pitchFamily="34" charset="0"/>
                      </a:endParaRPr>
                    </a:p>
                  </a:txBody>
                  <a:tcPr marL="5609" marR="5609" marT="5609" marB="0" anchor="b">
                    <a:lnL>
                      <a:noFill/>
                    </a:lnL>
                    <a:lnR>
                      <a:noFill/>
                    </a:lnR>
                    <a:lnT>
                      <a:noFill/>
                    </a:lnT>
                    <a:lnB>
                      <a:noFill/>
                    </a:lnB>
                  </a:tcPr>
                </a:tc>
                <a:tc>
                  <a:txBody>
                    <a:bodyPr/>
                    <a:lstStyle/>
                    <a:p>
                      <a:pPr algn="l" fontAlgn="b"/>
                      <a:endParaRPr lang="en-GB" sz="700" b="0" i="0" u="none" strike="noStrike">
                        <a:solidFill>
                          <a:srgbClr val="000000"/>
                        </a:solidFill>
                        <a:effectLst/>
                        <a:latin typeface="Calibri" panose="020F0502020204030204" pitchFamily="34" charset="0"/>
                      </a:endParaRPr>
                    </a:p>
                  </a:txBody>
                  <a:tcPr marL="5609" marR="5609" marT="5609" marB="0" anchor="b">
                    <a:lnL>
                      <a:noFill/>
                    </a:lnL>
                    <a:lnR>
                      <a:noFill/>
                    </a:lnR>
                    <a:lnT>
                      <a:noFill/>
                    </a:lnT>
                    <a:lnB>
                      <a:noFill/>
                    </a:lnB>
                  </a:tcPr>
                </a:tc>
                <a:tc>
                  <a:txBody>
                    <a:bodyPr/>
                    <a:lstStyle/>
                    <a:p>
                      <a:pPr algn="l" fontAlgn="b"/>
                      <a:endParaRPr lang="en-GB" sz="700" b="0" i="0" u="none" strike="noStrike">
                        <a:solidFill>
                          <a:srgbClr val="000000"/>
                        </a:solidFill>
                        <a:effectLst/>
                        <a:latin typeface="Calibri" panose="020F0502020204030204" pitchFamily="34" charset="0"/>
                      </a:endParaRPr>
                    </a:p>
                  </a:txBody>
                  <a:tcPr marL="5609" marR="5609" marT="5609" marB="0" anchor="b">
                    <a:lnL>
                      <a:noFill/>
                    </a:lnL>
                    <a:lnR>
                      <a:noFill/>
                    </a:lnR>
                    <a:lnT>
                      <a:noFill/>
                    </a:lnT>
                    <a:lnB>
                      <a:noFill/>
                    </a:lnB>
                  </a:tcPr>
                </a:tc>
                <a:tc>
                  <a:txBody>
                    <a:bodyPr/>
                    <a:lstStyle/>
                    <a:p>
                      <a:pPr algn="l" fontAlgn="b"/>
                      <a:endParaRPr lang="en-GB" sz="700" b="0" i="0" u="none" strike="noStrike" dirty="0">
                        <a:solidFill>
                          <a:srgbClr val="000000"/>
                        </a:solidFill>
                        <a:effectLst/>
                        <a:latin typeface="Calibri" panose="020F0502020204030204" pitchFamily="34" charset="0"/>
                      </a:endParaRPr>
                    </a:p>
                  </a:txBody>
                  <a:tcPr marL="5609" marR="5609" marT="5609" marB="0" anchor="b">
                    <a:lnL>
                      <a:noFill/>
                    </a:lnL>
                    <a:lnR>
                      <a:noFill/>
                    </a:lnR>
                    <a:lnT>
                      <a:noFill/>
                    </a:lnT>
                    <a:lnB>
                      <a:noFill/>
                    </a:lnB>
                  </a:tcPr>
                </a:tc>
                <a:tc>
                  <a:txBody>
                    <a:bodyPr/>
                    <a:lstStyle/>
                    <a:p>
                      <a:pPr algn="l" fontAlgn="b"/>
                      <a:endParaRPr lang="en-GB" sz="700" b="0" i="0" u="none" strike="noStrike">
                        <a:solidFill>
                          <a:srgbClr val="000000"/>
                        </a:solidFill>
                        <a:effectLst/>
                        <a:latin typeface="Calibri" panose="020F0502020204030204" pitchFamily="34" charset="0"/>
                      </a:endParaRPr>
                    </a:p>
                  </a:txBody>
                  <a:tcPr marL="5609" marR="5609" marT="5609" marB="0" anchor="b">
                    <a:lnL>
                      <a:noFill/>
                    </a:lnL>
                    <a:lnR>
                      <a:noFill/>
                    </a:lnR>
                    <a:lnT>
                      <a:noFill/>
                    </a:lnT>
                    <a:lnB>
                      <a:noFill/>
                    </a:lnB>
                  </a:tcPr>
                </a:tc>
                <a:tc>
                  <a:txBody>
                    <a:bodyPr/>
                    <a:lstStyle/>
                    <a:p>
                      <a:pPr algn="l" fontAlgn="b"/>
                      <a:endParaRPr lang="en-GB" sz="700" b="0" i="0" u="none" strike="noStrike">
                        <a:solidFill>
                          <a:srgbClr val="000000"/>
                        </a:solidFill>
                        <a:effectLst/>
                        <a:latin typeface="Calibri" panose="020F0502020204030204" pitchFamily="34" charset="0"/>
                      </a:endParaRPr>
                    </a:p>
                  </a:txBody>
                  <a:tcPr marL="5609" marR="5609" marT="5609" marB="0" anchor="b">
                    <a:lnL>
                      <a:noFill/>
                    </a:lnL>
                    <a:lnR>
                      <a:noFill/>
                    </a:lnR>
                    <a:lnT>
                      <a:noFill/>
                    </a:lnT>
                    <a:lnB w="6350" cap="flat" cmpd="sng" algn="ctr">
                      <a:solidFill>
                        <a:srgbClr val="000000"/>
                      </a:solidFill>
                      <a:prstDash val="solid"/>
                      <a:round/>
                      <a:headEnd type="none" w="med" len="med"/>
                      <a:tailEnd type="none" w="med" len="med"/>
                    </a:lnB>
                  </a:tcPr>
                </a:tc>
                <a:tc>
                  <a:txBody>
                    <a:bodyPr/>
                    <a:lstStyle/>
                    <a:p>
                      <a:pPr algn="l" fontAlgn="b"/>
                      <a:endParaRPr lang="en-GB" sz="700" b="0" i="0" u="none" strike="noStrike" dirty="0">
                        <a:solidFill>
                          <a:srgbClr val="000000"/>
                        </a:solidFill>
                        <a:effectLst/>
                        <a:latin typeface="Calibri" panose="020F0502020204030204" pitchFamily="34" charset="0"/>
                      </a:endParaRPr>
                    </a:p>
                  </a:txBody>
                  <a:tcPr marL="5609" marR="5609" marT="5609" marB="0" anchor="b">
                    <a:lnL>
                      <a:noFill/>
                    </a:lnL>
                    <a:lnR>
                      <a:noFill/>
                    </a:lnR>
                    <a:lnT>
                      <a:noFill/>
                    </a:lnT>
                    <a:lnB w="6350" cap="flat" cmpd="sng" algn="ctr">
                      <a:solidFill>
                        <a:srgbClr val="000000"/>
                      </a:solidFill>
                      <a:prstDash val="solid"/>
                      <a:round/>
                      <a:headEnd type="none" w="med" len="med"/>
                      <a:tailEnd type="none" w="med" len="med"/>
                    </a:lnB>
                  </a:tcPr>
                </a:tc>
                <a:tc>
                  <a:txBody>
                    <a:bodyPr/>
                    <a:lstStyle/>
                    <a:p>
                      <a:pPr algn="l" fontAlgn="b"/>
                      <a:endParaRPr lang="en-GB" sz="700" b="0" i="0" u="none" strike="noStrike" dirty="0">
                        <a:solidFill>
                          <a:srgbClr val="000000"/>
                        </a:solidFill>
                        <a:effectLst/>
                        <a:latin typeface="Calibri" panose="020F0502020204030204" pitchFamily="34" charset="0"/>
                      </a:endParaRPr>
                    </a:p>
                  </a:txBody>
                  <a:tcPr marL="5609" marR="5609" marT="5609" marB="0" anchor="b">
                    <a:lnL>
                      <a:noFill/>
                    </a:lnL>
                    <a:lnR>
                      <a:noFill/>
                    </a:lnR>
                    <a:lnT>
                      <a:noFill/>
                    </a:lnT>
                    <a:lnB w="6350" cap="flat" cmpd="sng" algn="ctr">
                      <a:solidFill>
                        <a:srgbClr val="000000"/>
                      </a:solidFill>
                      <a:prstDash val="solid"/>
                      <a:round/>
                      <a:headEnd type="none" w="med" len="med"/>
                      <a:tailEnd type="none" w="med" len="med"/>
                    </a:lnB>
                  </a:tcPr>
                </a:tc>
                <a:tc>
                  <a:txBody>
                    <a:bodyPr/>
                    <a:lstStyle/>
                    <a:p>
                      <a:pPr algn="l" fontAlgn="b"/>
                      <a:endParaRPr lang="en-GB" sz="700" b="0" i="0" u="none" strike="noStrike">
                        <a:solidFill>
                          <a:srgbClr val="000000"/>
                        </a:solidFill>
                        <a:effectLst/>
                        <a:latin typeface="Calibri" panose="020F0502020204030204" pitchFamily="34" charset="0"/>
                      </a:endParaRPr>
                    </a:p>
                  </a:txBody>
                  <a:tcPr marL="5609" marR="5609" marT="5609" marB="0" anchor="b">
                    <a:lnL>
                      <a:noFill/>
                    </a:lnL>
                    <a:lnR>
                      <a:noFill/>
                    </a:lnR>
                    <a:lnT>
                      <a:noFill/>
                    </a:lnT>
                    <a:lnB>
                      <a:noFill/>
                    </a:lnB>
                  </a:tcPr>
                </a:tc>
                <a:tc>
                  <a:txBody>
                    <a:bodyPr/>
                    <a:lstStyle/>
                    <a:p>
                      <a:pPr algn="l" fontAlgn="b"/>
                      <a:endParaRPr lang="en-GB" sz="700" b="0" i="0" u="none" strike="noStrike">
                        <a:solidFill>
                          <a:srgbClr val="000000"/>
                        </a:solidFill>
                        <a:effectLst/>
                        <a:latin typeface="Calibri" panose="020F0502020204030204" pitchFamily="34" charset="0"/>
                      </a:endParaRPr>
                    </a:p>
                  </a:txBody>
                  <a:tcPr marL="5609" marR="5609" marT="5609" marB="0" anchor="b">
                    <a:lnL>
                      <a:noFill/>
                    </a:lnL>
                    <a:lnR>
                      <a:noFill/>
                    </a:lnR>
                    <a:lnT>
                      <a:noFill/>
                    </a:lnT>
                    <a:lnB>
                      <a:noFill/>
                    </a:lnB>
                  </a:tcPr>
                </a:tc>
                <a:tc>
                  <a:txBody>
                    <a:bodyPr/>
                    <a:lstStyle/>
                    <a:p>
                      <a:pPr algn="l" fontAlgn="b"/>
                      <a:endParaRPr lang="en-GB" sz="700" b="0" i="0" u="none" strike="noStrike" dirty="0">
                        <a:solidFill>
                          <a:srgbClr val="000000"/>
                        </a:solidFill>
                        <a:effectLst/>
                        <a:latin typeface="Calibri" panose="020F0502020204030204" pitchFamily="34" charset="0"/>
                      </a:endParaRPr>
                    </a:p>
                  </a:txBody>
                  <a:tcPr marL="5609" marR="5609" marT="5609" marB="0" anchor="b">
                    <a:lnL>
                      <a:noFill/>
                    </a:lnL>
                    <a:lnR>
                      <a:noFill/>
                    </a:lnR>
                    <a:lnT>
                      <a:noFill/>
                    </a:lnT>
                    <a:lnB>
                      <a:noFill/>
                    </a:lnB>
                  </a:tcPr>
                </a:tc>
                <a:tc>
                  <a:txBody>
                    <a:bodyPr/>
                    <a:lstStyle/>
                    <a:p>
                      <a:pPr algn="l" fontAlgn="b"/>
                      <a:endParaRPr lang="en-GB" sz="700" b="0" i="0" u="none" strike="noStrike">
                        <a:solidFill>
                          <a:srgbClr val="000000"/>
                        </a:solidFill>
                        <a:effectLst/>
                        <a:latin typeface="Calibri" panose="020F0502020204030204" pitchFamily="34" charset="0"/>
                      </a:endParaRPr>
                    </a:p>
                  </a:txBody>
                  <a:tcPr marL="5609" marR="5609" marT="5609" marB="0" anchor="b">
                    <a:lnL>
                      <a:noFill/>
                    </a:lnL>
                    <a:lnR>
                      <a:noFill/>
                    </a:lnR>
                    <a:lnT>
                      <a:noFill/>
                    </a:lnT>
                    <a:lnB w="6350" cap="flat" cmpd="sng" algn="ctr">
                      <a:solidFill>
                        <a:srgbClr val="000000"/>
                      </a:solidFill>
                      <a:prstDash val="solid"/>
                      <a:round/>
                      <a:headEnd type="none" w="med" len="med"/>
                      <a:tailEnd type="none" w="med" len="med"/>
                    </a:lnB>
                  </a:tcPr>
                </a:tc>
                <a:tc>
                  <a:txBody>
                    <a:bodyPr/>
                    <a:lstStyle/>
                    <a:p>
                      <a:pPr algn="l" fontAlgn="b"/>
                      <a:endParaRPr lang="en-GB" sz="700" b="0" i="0" u="none" strike="noStrike">
                        <a:solidFill>
                          <a:srgbClr val="000000"/>
                        </a:solidFill>
                        <a:effectLst/>
                        <a:latin typeface="Calibri" panose="020F0502020204030204" pitchFamily="34" charset="0"/>
                      </a:endParaRPr>
                    </a:p>
                  </a:txBody>
                  <a:tcPr marL="5609" marR="5609" marT="5609" marB="0" anchor="b">
                    <a:lnL>
                      <a:noFill/>
                    </a:lnL>
                    <a:lnR w="6350" cap="flat" cmpd="sng" algn="ctr">
                      <a:solidFill>
                        <a:srgbClr val="000000"/>
                      </a:solidFill>
                      <a:prstDash val="solid"/>
                      <a:round/>
                      <a:headEnd type="none" w="med" len="med"/>
                      <a:tailEnd type="none" w="med" len="med"/>
                    </a:lnR>
                    <a:lnT>
                      <a:noFill/>
                    </a:lnT>
                    <a:lnB w="6350" cap="flat" cmpd="sng" algn="ctr">
                      <a:solidFill>
                        <a:srgbClr val="000000"/>
                      </a:solidFill>
                      <a:prstDash val="solid"/>
                      <a:round/>
                      <a:headEnd type="none" w="med" len="med"/>
                      <a:tailEnd type="none" w="med" len="med"/>
                    </a:lnB>
                  </a:tcPr>
                </a:tc>
                <a:tc>
                  <a:txBody>
                    <a:bodyPr/>
                    <a:lstStyle/>
                    <a:p>
                      <a:pPr algn="l" fontAlgn="b"/>
                      <a:r>
                        <a:rPr lang="en-GB" sz="700" b="0" i="0" u="none" strike="noStrike">
                          <a:solidFill>
                            <a:srgbClr val="000000"/>
                          </a:solidFill>
                          <a:effectLst/>
                          <a:latin typeface="Calibri" panose="020F0502020204030204" pitchFamily="34" charset="0"/>
                        </a:rPr>
                        <a:t>Furlough</a:t>
                      </a:r>
                    </a:p>
                  </a:txBody>
                  <a:tcPr marL="5609" marR="5609" marT="5609"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l" fontAlgn="b"/>
                      <a:endParaRPr lang="en-GB" sz="700" b="0" i="0" u="none" strike="noStrike" dirty="0">
                        <a:solidFill>
                          <a:srgbClr val="000000"/>
                        </a:solidFill>
                        <a:effectLst/>
                        <a:latin typeface="Calibri" panose="020F0502020204030204" pitchFamily="34" charset="0"/>
                      </a:endParaRPr>
                    </a:p>
                  </a:txBody>
                  <a:tcPr marL="5609" marR="5609" marT="5609"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a:noFill/>
                    </a:lnT>
                    <a:lnB>
                      <a:noFill/>
                    </a:lnB>
                  </a:tcPr>
                </a:tc>
                <a:tc gridSpan="3">
                  <a:txBody>
                    <a:bodyPr/>
                    <a:lstStyle/>
                    <a:p>
                      <a:pPr algn="ctr" fontAlgn="b"/>
                      <a:r>
                        <a:rPr lang="en-GB" sz="700" b="0" i="0" u="none" strike="noStrike">
                          <a:solidFill>
                            <a:srgbClr val="000000"/>
                          </a:solidFill>
                          <a:effectLst/>
                          <a:latin typeface="Calibri" panose="020F0502020204030204" pitchFamily="34" charset="0"/>
                        </a:rPr>
                        <a:t>Employment consultations</a:t>
                      </a:r>
                    </a:p>
                  </a:txBody>
                  <a:tcPr marL="5609" marR="5609" marT="5609"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hMerge="1">
                  <a:txBody>
                    <a:bodyPr/>
                    <a:lstStyle/>
                    <a:p>
                      <a:endParaRPr lang="en-GB"/>
                    </a:p>
                  </a:txBody>
                  <a:tcPr/>
                </a:tc>
                <a:tc hMerge="1">
                  <a:txBody>
                    <a:bodyPr/>
                    <a:lstStyle/>
                    <a:p>
                      <a:endParaRPr lang="en-GB"/>
                    </a:p>
                  </a:txBody>
                  <a:tcPr/>
                </a:tc>
                <a:extLst>
                  <a:ext uri="{0D108BD9-81ED-4DB2-BD59-A6C34878D82A}">
                    <a16:rowId xmlns:a16="http://schemas.microsoft.com/office/drawing/2014/main" val="2593621713"/>
                  </a:ext>
                </a:extLst>
              </a:tr>
              <a:tr h="587878">
                <a:tc>
                  <a:txBody>
                    <a:bodyPr/>
                    <a:lstStyle/>
                    <a:p>
                      <a:pPr algn="l" fontAlgn="b"/>
                      <a:endParaRPr lang="en-GB" sz="700" b="0" i="0" u="none" strike="noStrike">
                        <a:solidFill>
                          <a:srgbClr val="000000"/>
                        </a:solidFill>
                        <a:effectLst/>
                        <a:latin typeface="Calibri" panose="020F0502020204030204" pitchFamily="34" charset="0"/>
                      </a:endParaRPr>
                    </a:p>
                  </a:txBody>
                  <a:tcPr marL="5609" marR="5609" marT="5609" marB="0" anchor="b">
                    <a:lnL>
                      <a:noFill/>
                    </a:lnL>
                    <a:lnR>
                      <a:noFill/>
                    </a:lnR>
                    <a:lnT w="6350" cap="flat" cmpd="sng" algn="ctr">
                      <a:solidFill>
                        <a:srgbClr val="000000"/>
                      </a:solidFill>
                      <a:prstDash val="solid"/>
                      <a:round/>
                      <a:headEnd type="none" w="med" len="med"/>
                      <a:tailEnd type="none" w="med" len="med"/>
                    </a:lnT>
                    <a:lnB>
                      <a:noFill/>
                    </a:lnB>
                  </a:tcPr>
                </a:tc>
                <a:tc>
                  <a:txBody>
                    <a:bodyPr/>
                    <a:lstStyle/>
                    <a:p>
                      <a:pPr algn="l" fontAlgn="b"/>
                      <a:endParaRPr lang="en-GB" sz="700" b="0" i="0" u="none" strike="noStrike">
                        <a:solidFill>
                          <a:srgbClr val="000000"/>
                        </a:solidFill>
                        <a:effectLst/>
                        <a:latin typeface="Calibri" panose="020F0502020204030204" pitchFamily="34" charset="0"/>
                      </a:endParaRPr>
                    </a:p>
                  </a:txBody>
                  <a:tcPr marL="5609" marR="5609" marT="5609" marB="0" anchor="b">
                    <a:lnL>
                      <a:noFill/>
                    </a:lnL>
                    <a:lnR>
                      <a:noFill/>
                    </a:lnR>
                    <a:lnT>
                      <a:noFill/>
                    </a:lnT>
                    <a:lnB w="6350" cap="flat" cmpd="sng" algn="ctr">
                      <a:solidFill>
                        <a:srgbClr val="000000"/>
                      </a:solidFill>
                      <a:prstDash val="solid"/>
                      <a:round/>
                      <a:headEnd type="none" w="med" len="med"/>
                      <a:tailEnd type="none" w="med" len="med"/>
                    </a:lnB>
                  </a:tcPr>
                </a:tc>
                <a:tc>
                  <a:txBody>
                    <a:bodyPr/>
                    <a:lstStyle/>
                    <a:p>
                      <a:pPr algn="l" fontAlgn="b"/>
                      <a:endParaRPr lang="en-GB" sz="700" b="0" i="0" u="none" strike="noStrike" dirty="0">
                        <a:solidFill>
                          <a:srgbClr val="000000"/>
                        </a:solidFill>
                        <a:effectLst/>
                        <a:latin typeface="Calibri" panose="020F0502020204030204" pitchFamily="34" charset="0"/>
                      </a:endParaRPr>
                    </a:p>
                  </a:txBody>
                  <a:tcPr marL="5609" marR="5609" marT="5609" marB="0" anchor="b">
                    <a:lnL>
                      <a:noFill/>
                    </a:lnL>
                    <a:lnR>
                      <a:noFill/>
                    </a:lnR>
                    <a:lnT w="6350" cap="flat" cmpd="sng" algn="ctr">
                      <a:solidFill>
                        <a:srgbClr val="000000"/>
                      </a:solidFill>
                      <a:prstDash val="solid"/>
                      <a:round/>
                      <a:headEnd type="none" w="med" len="med"/>
                      <a:tailEnd type="none" w="med" len="med"/>
                    </a:lnT>
                    <a:lnB>
                      <a:noFill/>
                    </a:lnB>
                  </a:tcPr>
                </a:tc>
                <a:tc>
                  <a:txBody>
                    <a:bodyPr/>
                    <a:lstStyle/>
                    <a:p>
                      <a:pPr algn="l" fontAlgn="b"/>
                      <a:endParaRPr lang="en-GB" sz="700" b="0" i="0" u="none" strike="noStrike">
                        <a:solidFill>
                          <a:srgbClr val="000000"/>
                        </a:solidFill>
                        <a:effectLst/>
                        <a:latin typeface="Calibri" panose="020F0502020204030204" pitchFamily="34" charset="0"/>
                      </a:endParaRPr>
                    </a:p>
                  </a:txBody>
                  <a:tcPr marL="5609" marR="5609" marT="5609" marB="0" anchor="b">
                    <a:lnL>
                      <a:noFill/>
                    </a:lnL>
                    <a:lnR>
                      <a:noFill/>
                    </a:lnR>
                    <a:lnT w="6350" cap="flat" cmpd="sng" algn="ctr">
                      <a:solidFill>
                        <a:srgbClr val="000000"/>
                      </a:solidFill>
                      <a:prstDash val="solid"/>
                      <a:round/>
                      <a:headEnd type="none" w="med" len="med"/>
                      <a:tailEnd type="none" w="med" len="med"/>
                    </a:lnT>
                    <a:lnB>
                      <a:noFill/>
                    </a:lnB>
                  </a:tcPr>
                </a:tc>
                <a:tc>
                  <a:txBody>
                    <a:bodyPr/>
                    <a:lstStyle/>
                    <a:p>
                      <a:pPr algn="l" fontAlgn="b"/>
                      <a:endParaRPr lang="en-GB" sz="700" b="0" i="0" u="none" strike="noStrike">
                        <a:solidFill>
                          <a:srgbClr val="000000"/>
                        </a:solidFill>
                        <a:effectLst/>
                        <a:latin typeface="Calibri" panose="020F0502020204030204" pitchFamily="34" charset="0"/>
                      </a:endParaRPr>
                    </a:p>
                  </a:txBody>
                  <a:tcPr marL="5609" marR="5609" marT="5609" marB="0" anchor="b">
                    <a:lnL>
                      <a:noFill/>
                    </a:lnL>
                    <a:lnR>
                      <a:noFill/>
                    </a:lnR>
                    <a:lnT w="6350" cap="flat" cmpd="sng" algn="ctr">
                      <a:solidFill>
                        <a:srgbClr val="000000"/>
                      </a:solidFill>
                      <a:prstDash val="solid"/>
                      <a:round/>
                      <a:headEnd type="none" w="med" len="med"/>
                      <a:tailEnd type="none" w="med" len="med"/>
                    </a:lnT>
                    <a:lnB>
                      <a:noFill/>
                    </a:lnB>
                  </a:tcPr>
                </a:tc>
                <a:tc>
                  <a:txBody>
                    <a:bodyPr/>
                    <a:lstStyle/>
                    <a:p>
                      <a:pPr algn="l" fontAlgn="b"/>
                      <a:endParaRPr lang="en-GB" sz="700" b="0" i="0" u="none" strike="noStrike">
                        <a:solidFill>
                          <a:srgbClr val="000000"/>
                        </a:solidFill>
                        <a:effectLst/>
                        <a:latin typeface="Calibri" panose="020F0502020204030204" pitchFamily="34" charset="0"/>
                      </a:endParaRPr>
                    </a:p>
                  </a:txBody>
                  <a:tcPr marL="5609" marR="5609" marT="5609" marB="0" anchor="b">
                    <a:lnL>
                      <a:noFill/>
                    </a:lnL>
                    <a:lnR>
                      <a:noFill/>
                    </a:lnR>
                    <a:lnT w="6350" cap="flat" cmpd="sng" algn="ctr">
                      <a:solidFill>
                        <a:srgbClr val="000000"/>
                      </a:solidFill>
                      <a:prstDash val="solid"/>
                      <a:round/>
                      <a:headEnd type="none" w="med" len="med"/>
                      <a:tailEnd type="none" w="med" len="med"/>
                    </a:lnT>
                    <a:lnB>
                      <a:noFill/>
                    </a:lnB>
                  </a:tcPr>
                </a:tc>
                <a:tc>
                  <a:txBody>
                    <a:bodyPr/>
                    <a:lstStyle/>
                    <a:p>
                      <a:pPr algn="l" fontAlgn="b"/>
                      <a:endParaRPr lang="en-GB" sz="700" b="0" i="0" u="none" strike="noStrike">
                        <a:solidFill>
                          <a:srgbClr val="000000"/>
                        </a:solidFill>
                        <a:effectLst/>
                        <a:latin typeface="Calibri" panose="020F0502020204030204" pitchFamily="34" charset="0"/>
                      </a:endParaRPr>
                    </a:p>
                  </a:txBody>
                  <a:tcPr marL="5609" marR="5609" marT="5609" marB="0" anchor="b">
                    <a:lnL>
                      <a:noFill/>
                    </a:lnL>
                    <a:lnR>
                      <a:noFill/>
                    </a:lnR>
                    <a:lnT>
                      <a:noFill/>
                    </a:lnT>
                    <a:lnB>
                      <a:noFill/>
                    </a:lnB>
                  </a:tcPr>
                </a:tc>
                <a:tc>
                  <a:txBody>
                    <a:bodyPr/>
                    <a:lstStyle/>
                    <a:p>
                      <a:pPr algn="l" fontAlgn="b"/>
                      <a:endParaRPr lang="en-GB" sz="700" b="0" i="0" u="none" strike="noStrike">
                        <a:solidFill>
                          <a:srgbClr val="000000"/>
                        </a:solidFill>
                        <a:effectLst/>
                        <a:latin typeface="Calibri" panose="020F0502020204030204" pitchFamily="34" charset="0"/>
                      </a:endParaRPr>
                    </a:p>
                  </a:txBody>
                  <a:tcPr marL="5609" marR="5609" marT="5609" marB="0" anchor="b">
                    <a:lnL>
                      <a:noFill/>
                    </a:lnL>
                    <a:lnR>
                      <a:noFill/>
                    </a:lnR>
                    <a:lnT>
                      <a:noFill/>
                    </a:lnT>
                    <a:lnB>
                      <a:noFill/>
                    </a:lnB>
                  </a:tcPr>
                </a:tc>
                <a:tc>
                  <a:txBody>
                    <a:bodyPr/>
                    <a:lstStyle/>
                    <a:p>
                      <a:pPr algn="l" fontAlgn="b"/>
                      <a:endParaRPr lang="en-GB" sz="700" b="0" i="0" u="none" strike="noStrike">
                        <a:solidFill>
                          <a:srgbClr val="000000"/>
                        </a:solidFill>
                        <a:effectLst/>
                        <a:latin typeface="Calibri" panose="020F0502020204030204" pitchFamily="34" charset="0"/>
                      </a:endParaRPr>
                    </a:p>
                  </a:txBody>
                  <a:tcPr marL="5609" marR="5609" marT="5609" marB="0" anchor="b">
                    <a:lnL>
                      <a:noFill/>
                    </a:lnL>
                    <a:lnR w="6350" cap="flat" cmpd="sng" algn="ctr">
                      <a:solidFill>
                        <a:srgbClr val="000000"/>
                      </a:solidFill>
                      <a:prstDash val="solid"/>
                      <a:round/>
                      <a:headEnd type="none" w="med" len="med"/>
                      <a:tailEnd type="none" w="med" len="med"/>
                    </a:lnR>
                    <a:lnT>
                      <a:noFill/>
                    </a:lnT>
                    <a:lnB>
                      <a:noFill/>
                    </a:lnB>
                  </a:tcPr>
                </a:tc>
                <a:tc gridSpan="2">
                  <a:txBody>
                    <a:bodyPr/>
                    <a:lstStyle/>
                    <a:p>
                      <a:pPr algn="ctr" fontAlgn="b"/>
                      <a:r>
                        <a:rPr lang="en-GB" sz="700" b="0" i="0" u="none" strike="noStrike">
                          <a:solidFill>
                            <a:srgbClr val="000000"/>
                          </a:solidFill>
                          <a:effectLst/>
                          <a:latin typeface="Calibri" panose="020F0502020204030204" pitchFamily="34" charset="0"/>
                        </a:rPr>
                        <a:t>social distancing</a:t>
                      </a:r>
                    </a:p>
                  </a:txBody>
                  <a:tcPr marL="5609" marR="5609" marT="5609"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hMerge="1">
                  <a:txBody>
                    <a:bodyPr/>
                    <a:lstStyle/>
                    <a:p>
                      <a:endParaRPr lang="en-GB"/>
                    </a:p>
                  </a:txBody>
                  <a:tcPr/>
                </a:tc>
                <a:tc>
                  <a:txBody>
                    <a:bodyPr/>
                    <a:lstStyle/>
                    <a:p>
                      <a:pPr algn="l" fontAlgn="b"/>
                      <a:endParaRPr lang="en-GB" sz="700" b="0" i="0" u="none" strike="noStrike" dirty="0">
                        <a:solidFill>
                          <a:srgbClr val="000000"/>
                        </a:solidFill>
                        <a:effectLst/>
                        <a:latin typeface="Calibri" panose="020F0502020204030204" pitchFamily="34" charset="0"/>
                      </a:endParaRPr>
                    </a:p>
                  </a:txBody>
                  <a:tcPr marL="5609" marR="5609" marT="5609" marB="0" anchor="b">
                    <a:lnL w="6350" cap="flat" cmpd="sng" algn="ctr">
                      <a:solidFill>
                        <a:srgbClr val="000000"/>
                      </a:solidFill>
                      <a:prstDash val="solid"/>
                      <a:round/>
                      <a:headEnd type="none" w="med" len="med"/>
                      <a:tailEnd type="none" w="med" len="med"/>
                    </a:lnL>
                    <a:lnR>
                      <a:noFill/>
                    </a:lnR>
                    <a:lnT>
                      <a:noFill/>
                    </a:lnT>
                    <a:lnB>
                      <a:noFill/>
                    </a:lnB>
                  </a:tcPr>
                </a:tc>
                <a:tc>
                  <a:txBody>
                    <a:bodyPr/>
                    <a:lstStyle/>
                    <a:p>
                      <a:pPr algn="l" fontAlgn="b"/>
                      <a:endParaRPr lang="en-GB" sz="700" b="0" i="0" u="none" strike="noStrike" dirty="0">
                        <a:solidFill>
                          <a:srgbClr val="000000"/>
                        </a:solidFill>
                        <a:effectLst/>
                        <a:latin typeface="Calibri" panose="020F0502020204030204" pitchFamily="34" charset="0"/>
                      </a:endParaRPr>
                    </a:p>
                  </a:txBody>
                  <a:tcPr marL="5609" marR="5609" marT="5609" marB="0" anchor="b">
                    <a:lnL>
                      <a:noFill/>
                    </a:lnL>
                    <a:lnR>
                      <a:noFill/>
                    </a:lnR>
                    <a:lnT>
                      <a:noFill/>
                    </a:lnT>
                    <a:lnB>
                      <a:noFill/>
                    </a:lnB>
                  </a:tcPr>
                </a:tc>
                <a:tc>
                  <a:txBody>
                    <a:bodyPr/>
                    <a:lstStyle/>
                    <a:p>
                      <a:pPr algn="l" fontAlgn="b"/>
                      <a:endParaRPr lang="en-GB" sz="700" b="0" i="0" u="none" strike="noStrike" dirty="0">
                        <a:solidFill>
                          <a:srgbClr val="000000"/>
                        </a:solidFill>
                        <a:effectLst/>
                        <a:latin typeface="Calibri" panose="020F0502020204030204" pitchFamily="34" charset="0"/>
                      </a:endParaRPr>
                    </a:p>
                  </a:txBody>
                  <a:tcPr marL="5609" marR="5609" marT="5609" marB="0" anchor="b">
                    <a:lnL>
                      <a:noFill/>
                    </a:lnL>
                    <a:lnR>
                      <a:noFill/>
                    </a:lnR>
                    <a:lnT>
                      <a:noFill/>
                    </a:lnT>
                    <a:lnB>
                      <a:noFill/>
                    </a:lnB>
                  </a:tcPr>
                </a:tc>
                <a:tc>
                  <a:txBody>
                    <a:bodyPr/>
                    <a:lstStyle/>
                    <a:p>
                      <a:pPr algn="l" fontAlgn="b"/>
                      <a:endParaRPr lang="en-GB" sz="700" b="0" i="0" u="none" strike="noStrike">
                        <a:solidFill>
                          <a:srgbClr val="000000"/>
                        </a:solidFill>
                        <a:effectLst/>
                        <a:latin typeface="Calibri" panose="020F0502020204030204" pitchFamily="34" charset="0"/>
                      </a:endParaRPr>
                    </a:p>
                  </a:txBody>
                  <a:tcPr marL="5609" marR="5609" marT="5609" marB="0" anchor="b">
                    <a:lnL>
                      <a:noFill/>
                    </a:lnL>
                    <a:lnR>
                      <a:noFill/>
                    </a:lnR>
                    <a:lnT>
                      <a:noFill/>
                    </a:lnT>
                    <a:lnB>
                      <a:noFill/>
                    </a:lnB>
                  </a:tcPr>
                </a:tc>
                <a:tc>
                  <a:txBody>
                    <a:bodyPr/>
                    <a:lstStyle/>
                    <a:p>
                      <a:pPr algn="l" fontAlgn="b"/>
                      <a:endParaRPr lang="en-GB" sz="700" b="0" i="0" u="none" strike="noStrike">
                        <a:solidFill>
                          <a:srgbClr val="000000"/>
                        </a:solidFill>
                        <a:effectLst/>
                        <a:latin typeface="Calibri" panose="020F0502020204030204" pitchFamily="34" charset="0"/>
                      </a:endParaRPr>
                    </a:p>
                  </a:txBody>
                  <a:tcPr marL="5609" marR="5609" marT="5609" marB="0" anchor="b">
                    <a:lnL>
                      <a:noFill/>
                    </a:lnL>
                    <a:lnR w="6350" cap="flat" cmpd="sng" algn="ctr">
                      <a:solidFill>
                        <a:srgbClr val="000000"/>
                      </a:solidFill>
                      <a:prstDash val="solid"/>
                      <a:round/>
                      <a:headEnd type="none" w="med" len="med"/>
                      <a:tailEnd type="none" w="med" len="med"/>
                    </a:lnR>
                    <a:lnT>
                      <a:noFill/>
                    </a:lnT>
                    <a:lnB>
                      <a:noFill/>
                    </a:lnB>
                  </a:tcPr>
                </a:tc>
                <a:tc gridSpan="3">
                  <a:txBody>
                    <a:bodyPr/>
                    <a:lstStyle/>
                    <a:p>
                      <a:pPr algn="ctr" fontAlgn="b"/>
                      <a:r>
                        <a:rPr lang="en-GB" sz="700" b="0" i="0" u="none" strike="noStrike">
                          <a:solidFill>
                            <a:srgbClr val="000000"/>
                          </a:solidFill>
                          <a:effectLst/>
                          <a:latin typeface="Calibri" panose="020F0502020204030204" pitchFamily="34" charset="0"/>
                        </a:rPr>
                        <a:t>changing flight schedules</a:t>
                      </a:r>
                    </a:p>
                  </a:txBody>
                  <a:tcPr marL="5609" marR="5609" marT="5609"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hMerge="1">
                  <a:txBody>
                    <a:bodyPr/>
                    <a:lstStyle/>
                    <a:p>
                      <a:endParaRPr lang="en-GB"/>
                    </a:p>
                  </a:txBody>
                  <a:tcPr/>
                </a:tc>
                <a:tc hMerge="1">
                  <a:txBody>
                    <a:bodyPr/>
                    <a:lstStyle/>
                    <a:p>
                      <a:endParaRPr lang="en-GB"/>
                    </a:p>
                  </a:txBody>
                  <a:tcPr/>
                </a:tc>
                <a:tc>
                  <a:txBody>
                    <a:bodyPr/>
                    <a:lstStyle/>
                    <a:p>
                      <a:pPr algn="l" fontAlgn="b"/>
                      <a:endParaRPr lang="en-GB" sz="700" b="0" i="0" u="none" strike="noStrike" dirty="0">
                        <a:solidFill>
                          <a:srgbClr val="000000"/>
                        </a:solidFill>
                        <a:effectLst/>
                        <a:latin typeface="Calibri" panose="020F0502020204030204" pitchFamily="34" charset="0"/>
                      </a:endParaRPr>
                    </a:p>
                  </a:txBody>
                  <a:tcPr marL="5609" marR="5609" marT="5609" marB="0" anchor="b">
                    <a:lnL w="6350" cap="flat" cmpd="sng" algn="ctr">
                      <a:solidFill>
                        <a:srgbClr val="000000"/>
                      </a:solidFill>
                      <a:prstDash val="solid"/>
                      <a:round/>
                      <a:headEnd type="none" w="med" len="med"/>
                      <a:tailEnd type="none" w="med" len="med"/>
                    </a:lnL>
                    <a:lnR>
                      <a:noFill/>
                    </a:lnR>
                    <a:lnT>
                      <a:noFill/>
                    </a:lnT>
                    <a:lnB>
                      <a:noFill/>
                    </a:lnB>
                  </a:tcPr>
                </a:tc>
                <a:tc>
                  <a:txBody>
                    <a:bodyPr/>
                    <a:lstStyle/>
                    <a:p>
                      <a:pPr algn="l" fontAlgn="b"/>
                      <a:endParaRPr lang="en-GB" sz="700" b="0" i="0" u="none" strike="noStrike">
                        <a:solidFill>
                          <a:srgbClr val="000000"/>
                        </a:solidFill>
                        <a:effectLst/>
                        <a:latin typeface="Calibri" panose="020F0502020204030204" pitchFamily="34" charset="0"/>
                      </a:endParaRPr>
                    </a:p>
                  </a:txBody>
                  <a:tcPr marL="5609" marR="5609" marT="5609" marB="0" anchor="b">
                    <a:lnL>
                      <a:noFill/>
                    </a:lnL>
                    <a:lnR>
                      <a:noFill/>
                    </a:lnR>
                    <a:lnT>
                      <a:noFill/>
                    </a:lnT>
                    <a:lnB>
                      <a:noFill/>
                    </a:lnB>
                  </a:tcPr>
                </a:tc>
                <a:tc>
                  <a:txBody>
                    <a:bodyPr/>
                    <a:lstStyle/>
                    <a:p>
                      <a:pPr algn="l" fontAlgn="b"/>
                      <a:endParaRPr lang="en-GB" sz="700" b="0" i="0" u="none" strike="noStrike" dirty="0">
                        <a:solidFill>
                          <a:srgbClr val="000000"/>
                        </a:solidFill>
                        <a:effectLst/>
                        <a:latin typeface="Calibri" panose="020F0502020204030204" pitchFamily="34" charset="0"/>
                      </a:endParaRPr>
                    </a:p>
                  </a:txBody>
                  <a:tcPr marL="5609" marR="5609" marT="5609" marB="0" anchor="b">
                    <a:lnL>
                      <a:noFill/>
                    </a:lnL>
                    <a:lnR w="6350" cap="flat" cmpd="sng" algn="ctr">
                      <a:solidFill>
                        <a:srgbClr val="000000"/>
                      </a:solidFill>
                      <a:prstDash val="solid"/>
                      <a:round/>
                      <a:headEnd type="none" w="med" len="med"/>
                      <a:tailEnd type="none" w="med" len="med"/>
                    </a:lnR>
                    <a:lnT>
                      <a:noFill/>
                    </a:lnT>
                    <a:lnB>
                      <a:noFill/>
                    </a:lnB>
                  </a:tcPr>
                </a:tc>
                <a:tc gridSpan="2">
                  <a:txBody>
                    <a:bodyPr/>
                    <a:lstStyle/>
                    <a:p>
                      <a:pPr algn="ctr" fontAlgn="b"/>
                      <a:r>
                        <a:rPr lang="en-GB" sz="700" b="0" i="0" u="none" strike="noStrike">
                          <a:solidFill>
                            <a:srgbClr val="000000"/>
                          </a:solidFill>
                          <a:effectLst/>
                          <a:latin typeface="Calibri" panose="020F0502020204030204" pitchFamily="34" charset="0"/>
                        </a:rPr>
                        <a:t>Increase ticket prices</a:t>
                      </a:r>
                    </a:p>
                  </a:txBody>
                  <a:tcPr marL="5609" marR="5609" marT="5609"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hMerge="1">
                  <a:txBody>
                    <a:bodyPr/>
                    <a:lstStyle/>
                    <a:p>
                      <a:endParaRPr lang="en-GB"/>
                    </a:p>
                  </a:txBody>
                  <a:tcPr/>
                </a:tc>
                <a:tc>
                  <a:txBody>
                    <a:bodyPr/>
                    <a:lstStyle/>
                    <a:p>
                      <a:pPr algn="l" fontAlgn="b"/>
                      <a:endParaRPr lang="en-GB" sz="700" b="0" i="0" u="none" strike="noStrike">
                        <a:solidFill>
                          <a:srgbClr val="000000"/>
                        </a:solidFill>
                        <a:effectLst/>
                        <a:latin typeface="Calibri" panose="020F0502020204030204" pitchFamily="34" charset="0"/>
                      </a:endParaRPr>
                    </a:p>
                  </a:txBody>
                  <a:tcPr marL="5609" marR="5609" marT="5609" marB="0" anchor="b">
                    <a:lnL w="6350" cap="flat" cmpd="sng" algn="ctr">
                      <a:solidFill>
                        <a:srgbClr val="000000"/>
                      </a:solidFill>
                      <a:prstDash val="solid"/>
                      <a:round/>
                      <a:headEnd type="none" w="med" len="med"/>
                      <a:tailEnd type="none" w="med" len="med"/>
                    </a:lnL>
                    <a:lnR>
                      <a:noFill/>
                    </a:lnR>
                    <a:lnT w="6350" cap="flat" cmpd="sng" algn="ctr">
                      <a:solidFill>
                        <a:srgbClr val="000000"/>
                      </a:solidFill>
                      <a:prstDash val="solid"/>
                      <a:round/>
                      <a:headEnd type="none" w="med" len="med"/>
                      <a:tailEnd type="none" w="med" len="med"/>
                    </a:lnT>
                    <a:lnB>
                      <a:noFill/>
                    </a:lnB>
                  </a:tcPr>
                </a:tc>
                <a:tc>
                  <a:txBody>
                    <a:bodyPr/>
                    <a:lstStyle/>
                    <a:p>
                      <a:pPr algn="l" fontAlgn="b"/>
                      <a:endParaRPr lang="en-GB" sz="700" b="0" i="0" u="none" strike="noStrike">
                        <a:solidFill>
                          <a:srgbClr val="000000"/>
                        </a:solidFill>
                        <a:effectLst/>
                        <a:latin typeface="Calibri" panose="020F0502020204030204" pitchFamily="34" charset="0"/>
                      </a:endParaRPr>
                    </a:p>
                  </a:txBody>
                  <a:tcPr marL="5609" marR="5609" marT="5609" marB="0" anchor="b">
                    <a:lnL>
                      <a:noFill/>
                    </a:lnL>
                    <a:lnR>
                      <a:noFill/>
                    </a:lnR>
                    <a:lnT>
                      <a:noFill/>
                    </a:lnT>
                    <a:lnB w="6350" cap="flat" cmpd="sng" algn="ctr">
                      <a:solidFill>
                        <a:srgbClr val="000000"/>
                      </a:solidFill>
                      <a:prstDash val="solid"/>
                      <a:round/>
                      <a:headEnd type="none" w="med" len="med"/>
                      <a:tailEnd type="none" w="med" len="med"/>
                    </a:lnB>
                  </a:tcPr>
                </a:tc>
                <a:tc>
                  <a:txBody>
                    <a:bodyPr/>
                    <a:lstStyle/>
                    <a:p>
                      <a:pPr algn="l" fontAlgn="b"/>
                      <a:endParaRPr lang="en-GB" sz="700" b="0" i="0" u="none" strike="noStrike">
                        <a:solidFill>
                          <a:srgbClr val="000000"/>
                        </a:solidFill>
                        <a:effectLst/>
                        <a:latin typeface="Calibri" panose="020F0502020204030204" pitchFamily="34" charset="0"/>
                      </a:endParaRPr>
                    </a:p>
                  </a:txBody>
                  <a:tcPr marL="5609" marR="5609" marT="5609" marB="0" anchor="b">
                    <a:lnL>
                      <a:noFill/>
                    </a:lnL>
                    <a:lnR>
                      <a:noFill/>
                    </a:lnR>
                    <a:lnT w="6350" cap="flat" cmpd="sng" algn="ctr">
                      <a:solidFill>
                        <a:srgbClr val="000000"/>
                      </a:solidFill>
                      <a:prstDash val="solid"/>
                      <a:round/>
                      <a:headEnd type="none" w="med" len="med"/>
                      <a:tailEnd type="none" w="med" len="med"/>
                    </a:lnT>
                    <a:lnB>
                      <a:noFill/>
                    </a:lnB>
                  </a:tcPr>
                </a:tc>
                <a:tc>
                  <a:txBody>
                    <a:bodyPr/>
                    <a:lstStyle/>
                    <a:p>
                      <a:pPr algn="l" fontAlgn="b"/>
                      <a:endParaRPr lang="en-GB" sz="700" b="0" i="0" u="none" strike="noStrike">
                        <a:solidFill>
                          <a:srgbClr val="000000"/>
                        </a:solidFill>
                        <a:effectLst/>
                        <a:latin typeface="Calibri" panose="020F0502020204030204" pitchFamily="34" charset="0"/>
                      </a:endParaRPr>
                    </a:p>
                  </a:txBody>
                  <a:tcPr marL="5609" marR="5609" marT="5609" marB="0" anchor="b">
                    <a:lnL>
                      <a:noFill/>
                    </a:lnL>
                    <a:lnR>
                      <a:noFill/>
                    </a:lnR>
                    <a:lnT w="6350" cap="flat" cmpd="sng" algn="ctr">
                      <a:solidFill>
                        <a:srgbClr val="000000"/>
                      </a:solidFill>
                      <a:prstDash val="solid"/>
                      <a:round/>
                      <a:headEnd type="none" w="med" len="med"/>
                      <a:tailEnd type="none" w="med" len="med"/>
                    </a:lnT>
                    <a:lnB>
                      <a:noFill/>
                    </a:lnB>
                  </a:tcPr>
                </a:tc>
                <a:tc>
                  <a:txBody>
                    <a:bodyPr/>
                    <a:lstStyle/>
                    <a:p>
                      <a:pPr algn="l" fontAlgn="b"/>
                      <a:endParaRPr lang="en-GB" sz="700" b="0" i="0" u="none" strike="noStrike">
                        <a:solidFill>
                          <a:srgbClr val="000000"/>
                        </a:solidFill>
                        <a:effectLst/>
                        <a:latin typeface="Calibri" panose="020F0502020204030204" pitchFamily="34" charset="0"/>
                      </a:endParaRPr>
                    </a:p>
                  </a:txBody>
                  <a:tcPr marL="5609" marR="5609" marT="5609" marB="0" anchor="b">
                    <a:lnL>
                      <a:noFill/>
                    </a:lnL>
                    <a:lnR>
                      <a:noFill/>
                    </a:lnR>
                    <a:lnT w="6350" cap="flat" cmpd="sng" algn="ctr">
                      <a:solidFill>
                        <a:srgbClr val="000000"/>
                      </a:solidFill>
                      <a:prstDash val="solid"/>
                      <a:round/>
                      <a:headEnd type="none" w="med" len="med"/>
                      <a:tailEnd type="none" w="med" len="med"/>
                    </a:lnT>
                    <a:lnB>
                      <a:noFill/>
                    </a:lnB>
                  </a:tcPr>
                </a:tc>
                <a:extLst>
                  <a:ext uri="{0D108BD9-81ED-4DB2-BD59-A6C34878D82A}">
                    <a16:rowId xmlns:a16="http://schemas.microsoft.com/office/drawing/2014/main" val="2354684398"/>
                  </a:ext>
                </a:extLst>
              </a:tr>
              <a:tr h="313336">
                <a:tc>
                  <a:txBody>
                    <a:bodyPr/>
                    <a:lstStyle/>
                    <a:p>
                      <a:pPr algn="l" fontAlgn="b"/>
                      <a:endParaRPr lang="en-GB" sz="700" b="0" i="0" u="none" strike="noStrike">
                        <a:solidFill>
                          <a:srgbClr val="000000"/>
                        </a:solidFill>
                        <a:effectLst/>
                        <a:latin typeface="Calibri" panose="020F0502020204030204" pitchFamily="34" charset="0"/>
                      </a:endParaRPr>
                    </a:p>
                  </a:txBody>
                  <a:tcPr marL="5609" marR="5609" marT="5609" marB="0" anchor="b">
                    <a:lnL>
                      <a:noFill/>
                    </a:lnL>
                    <a:lnR w="6350" cap="flat" cmpd="sng" algn="ctr">
                      <a:solidFill>
                        <a:srgbClr val="000000"/>
                      </a:solidFill>
                      <a:prstDash val="solid"/>
                      <a:round/>
                      <a:headEnd type="none" w="med" len="med"/>
                      <a:tailEnd type="none" w="med" len="med"/>
                    </a:lnR>
                    <a:lnT>
                      <a:noFill/>
                    </a:lnT>
                    <a:lnB>
                      <a:noFill/>
                    </a:lnB>
                  </a:tcPr>
                </a:tc>
                <a:tc>
                  <a:txBody>
                    <a:bodyPr/>
                    <a:lstStyle/>
                    <a:p>
                      <a:pPr algn="l" fontAlgn="b"/>
                      <a:r>
                        <a:rPr lang="en-GB" sz="700" b="0" i="0" u="none" strike="noStrike">
                          <a:solidFill>
                            <a:srgbClr val="000000"/>
                          </a:solidFill>
                          <a:effectLst/>
                          <a:latin typeface="Calibri" panose="020F0502020204030204" pitchFamily="34" charset="0"/>
                        </a:rPr>
                        <a:t>PPE</a:t>
                      </a:r>
                    </a:p>
                  </a:txBody>
                  <a:tcPr marL="5609" marR="5609" marT="5609"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l" fontAlgn="b"/>
                      <a:endParaRPr lang="en-GB" sz="700" b="0" i="0" u="none" strike="noStrike">
                        <a:solidFill>
                          <a:srgbClr val="000000"/>
                        </a:solidFill>
                        <a:effectLst/>
                        <a:latin typeface="Calibri" panose="020F0502020204030204" pitchFamily="34" charset="0"/>
                      </a:endParaRPr>
                    </a:p>
                  </a:txBody>
                  <a:tcPr marL="5609" marR="5609" marT="5609" marB="0" anchor="b">
                    <a:lnL w="6350" cap="flat" cmpd="sng" algn="ctr">
                      <a:solidFill>
                        <a:srgbClr val="000000"/>
                      </a:solidFill>
                      <a:prstDash val="solid"/>
                      <a:round/>
                      <a:headEnd type="none" w="med" len="med"/>
                      <a:tailEnd type="none" w="med" len="med"/>
                    </a:lnL>
                    <a:lnR>
                      <a:noFill/>
                    </a:lnR>
                    <a:lnT>
                      <a:noFill/>
                    </a:lnT>
                    <a:lnB>
                      <a:noFill/>
                    </a:lnB>
                  </a:tcPr>
                </a:tc>
                <a:tc>
                  <a:txBody>
                    <a:bodyPr/>
                    <a:lstStyle/>
                    <a:p>
                      <a:pPr algn="l" fontAlgn="b"/>
                      <a:endParaRPr lang="en-GB" sz="700" b="0" i="0" u="none" strike="noStrike">
                        <a:solidFill>
                          <a:srgbClr val="000000"/>
                        </a:solidFill>
                        <a:effectLst/>
                        <a:latin typeface="Calibri" panose="020F0502020204030204" pitchFamily="34" charset="0"/>
                      </a:endParaRPr>
                    </a:p>
                  </a:txBody>
                  <a:tcPr marL="5609" marR="5609" marT="5609" marB="0" anchor="b">
                    <a:lnL>
                      <a:noFill/>
                    </a:lnL>
                    <a:lnR>
                      <a:noFill/>
                    </a:lnR>
                    <a:lnT>
                      <a:noFill/>
                    </a:lnT>
                    <a:lnB>
                      <a:noFill/>
                    </a:lnB>
                  </a:tcPr>
                </a:tc>
                <a:tc>
                  <a:txBody>
                    <a:bodyPr/>
                    <a:lstStyle/>
                    <a:p>
                      <a:pPr algn="l" fontAlgn="b"/>
                      <a:endParaRPr lang="en-GB" sz="700" b="0" i="0" u="none" strike="noStrike">
                        <a:solidFill>
                          <a:srgbClr val="000000"/>
                        </a:solidFill>
                        <a:effectLst/>
                        <a:latin typeface="Calibri" panose="020F0502020204030204" pitchFamily="34" charset="0"/>
                      </a:endParaRPr>
                    </a:p>
                  </a:txBody>
                  <a:tcPr marL="5609" marR="5609" marT="5609" marB="0" anchor="b">
                    <a:lnL>
                      <a:noFill/>
                    </a:lnL>
                    <a:lnR>
                      <a:noFill/>
                    </a:lnR>
                    <a:lnT>
                      <a:noFill/>
                    </a:lnT>
                    <a:lnB>
                      <a:noFill/>
                    </a:lnB>
                  </a:tcPr>
                </a:tc>
                <a:tc>
                  <a:txBody>
                    <a:bodyPr/>
                    <a:lstStyle/>
                    <a:p>
                      <a:pPr algn="l" fontAlgn="b"/>
                      <a:endParaRPr lang="en-GB" sz="700" b="0" i="0" u="none" strike="noStrike">
                        <a:solidFill>
                          <a:srgbClr val="000000"/>
                        </a:solidFill>
                        <a:effectLst/>
                        <a:latin typeface="Calibri" panose="020F0502020204030204" pitchFamily="34" charset="0"/>
                      </a:endParaRPr>
                    </a:p>
                  </a:txBody>
                  <a:tcPr marL="5609" marR="5609" marT="5609" marB="0" anchor="b">
                    <a:lnL>
                      <a:noFill/>
                    </a:lnL>
                    <a:lnR>
                      <a:noFill/>
                    </a:lnR>
                    <a:lnT>
                      <a:noFill/>
                    </a:lnT>
                    <a:lnB>
                      <a:noFill/>
                    </a:lnB>
                  </a:tcPr>
                </a:tc>
                <a:tc>
                  <a:txBody>
                    <a:bodyPr/>
                    <a:lstStyle/>
                    <a:p>
                      <a:pPr algn="l" fontAlgn="b"/>
                      <a:endParaRPr lang="en-GB" sz="700" b="0" i="0" u="none" strike="noStrike">
                        <a:solidFill>
                          <a:srgbClr val="000000"/>
                        </a:solidFill>
                        <a:effectLst/>
                        <a:latin typeface="Calibri" panose="020F0502020204030204" pitchFamily="34" charset="0"/>
                      </a:endParaRPr>
                    </a:p>
                  </a:txBody>
                  <a:tcPr marL="5609" marR="5609" marT="5609" marB="0" anchor="b">
                    <a:lnL>
                      <a:noFill/>
                    </a:lnL>
                    <a:lnR>
                      <a:noFill/>
                    </a:lnR>
                    <a:lnT>
                      <a:noFill/>
                    </a:lnT>
                    <a:lnB>
                      <a:noFill/>
                    </a:lnB>
                  </a:tcPr>
                </a:tc>
                <a:tc>
                  <a:txBody>
                    <a:bodyPr/>
                    <a:lstStyle/>
                    <a:p>
                      <a:pPr algn="l" fontAlgn="b"/>
                      <a:endParaRPr lang="en-GB" sz="700" b="0" i="0" u="none" strike="noStrike" dirty="0">
                        <a:solidFill>
                          <a:srgbClr val="000000"/>
                        </a:solidFill>
                        <a:effectLst/>
                        <a:latin typeface="Calibri" panose="020F0502020204030204" pitchFamily="34" charset="0"/>
                      </a:endParaRPr>
                    </a:p>
                  </a:txBody>
                  <a:tcPr marL="5609" marR="5609" marT="5609" marB="0" anchor="b">
                    <a:lnL>
                      <a:noFill/>
                    </a:lnL>
                    <a:lnR>
                      <a:noFill/>
                    </a:lnR>
                    <a:lnT>
                      <a:noFill/>
                    </a:lnT>
                    <a:lnB>
                      <a:noFill/>
                    </a:lnB>
                  </a:tcPr>
                </a:tc>
                <a:tc>
                  <a:txBody>
                    <a:bodyPr/>
                    <a:lstStyle/>
                    <a:p>
                      <a:pPr algn="l" fontAlgn="b"/>
                      <a:endParaRPr lang="en-GB" sz="700" b="0" i="0" u="none" strike="noStrike">
                        <a:solidFill>
                          <a:srgbClr val="000000"/>
                        </a:solidFill>
                        <a:effectLst/>
                        <a:latin typeface="Calibri" panose="020F0502020204030204" pitchFamily="34" charset="0"/>
                      </a:endParaRPr>
                    </a:p>
                  </a:txBody>
                  <a:tcPr marL="5609" marR="5609" marT="5609" marB="0" anchor="b">
                    <a:lnL>
                      <a:noFill/>
                    </a:lnL>
                    <a:lnR>
                      <a:noFill/>
                    </a:lnR>
                    <a:lnT>
                      <a:noFill/>
                    </a:lnT>
                    <a:lnB>
                      <a:noFill/>
                    </a:lnB>
                  </a:tcPr>
                </a:tc>
                <a:tc>
                  <a:txBody>
                    <a:bodyPr/>
                    <a:lstStyle/>
                    <a:p>
                      <a:pPr algn="l" fontAlgn="b"/>
                      <a:endParaRPr lang="en-GB" sz="700" b="0" i="0" u="none" strike="noStrike">
                        <a:solidFill>
                          <a:srgbClr val="000000"/>
                        </a:solidFill>
                        <a:effectLst/>
                        <a:latin typeface="Calibri" panose="020F0502020204030204" pitchFamily="34" charset="0"/>
                      </a:endParaRPr>
                    </a:p>
                  </a:txBody>
                  <a:tcPr marL="5609" marR="5609" marT="5609" marB="0" anchor="b">
                    <a:lnL>
                      <a:noFill/>
                    </a:lnL>
                    <a:lnR>
                      <a:noFill/>
                    </a:lnR>
                    <a:lnT w="6350" cap="flat" cmpd="sng" algn="ctr">
                      <a:solidFill>
                        <a:srgbClr val="000000"/>
                      </a:solidFill>
                      <a:prstDash val="solid"/>
                      <a:round/>
                      <a:headEnd type="none" w="med" len="med"/>
                      <a:tailEnd type="none" w="med" len="med"/>
                    </a:lnT>
                    <a:lnB>
                      <a:noFill/>
                    </a:lnB>
                  </a:tcPr>
                </a:tc>
                <a:tc>
                  <a:txBody>
                    <a:bodyPr/>
                    <a:lstStyle/>
                    <a:p>
                      <a:pPr algn="l" fontAlgn="b"/>
                      <a:endParaRPr lang="en-GB" sz="700" b="0" i="0" u="none" strike="noStrike">
                        <a:solidFill>
                          <a:srgbClr val="000000"/>
                        </a:solidFill>
                        <a:effectLst/>
                        <a:latin typeface="Calibri" panose="020F0502020204030204" pitchFamily="34" charset="0"/>
                      </a:endParaRPr>
                    </a:p>
                  </a:txBody>
                  <a:tcPr marL="5609" marR="5609" marT="5609" marB="0" anchor="b">
                    <a:lnL>
                      <a:noFill/>
                    </a:lnL>
                    <a:lnR>
                      <a:noFill/>
                    </a:lnR>
                    <a:lnT w="6350" cap="flat" cmpd="sng" algn="ctr">
                      <a:solidFill>
                        <a:srgbClr val="000000"/>
                      </a:solidFill>
                      <a:prstDash val="solid"/>
                      <a:round/>
                      <a:headEnd type="none" w="med" len="med"/>
                      <a:tailEnd type="none" w="med" len="med"/>
                    </a:lnT>
                    <a:lnB>
                      <a:noFill/>
                    </a:lnB>
                  </a:tcPr>
                </a:tc>
                <a:tc>
                  <a:txBody>
                    <a:bodyPr/>
                    <a:lstStyle/>
                    <a:p>
                      <a:pPr algn="l" fontAlgn="b"/>
                      <a:endParaRPr lang="en-GB" sz="700" b="0" i="0" u="none" strike="noStrike">
                        <a:solidFill>
                          <a:srgbClr val="000000"/>
                        </a:solidFill>
                        <a:effectLst/>
                        <a:latin typeface="Calibri" panose="020F0502020204030204" pitchFamily="34" charset="0"/>
                      </a:endParaRPr>
                    </a:p>
                  </a:txBody>
                  <a:tcPr marL="5609" marR="5609" marT="5609" marB="0" anchor="b">
                    <a:lnL>
                      <a:noFill/>
                    </a:lnL>
                    <a:lnR>
                      <a:noFill/>
                    </a:lnR>
                    <a:lnT>
                      <a:noFill/>
                    </a:lnT>
                    <a:lnB w="6350" cap="flat" cmpd="sng" algn="ctr">
                      <a:solidFill>
                        <a:srgbClr val="000000"/>
                      </a:solidFill>
                      <a:prstDash val="solid"/>
                      <a:round/>
                      <a:headEnd type="none" w="med" len="med"/>
                      <a:tailEnd type="none" w="med" len="med"/>
                    </a:lnB>
                  </a:tcPr>
                </a:tc>
                <a:tc>
                  <a:txBody>
                    <a:bodyPr/>
                    <a:lstStyle/>
                    <a:p>
                      <a:pPr algn="l" fontAlgn="b"/>
                      <a:endParaRPr lang="en-GB" sz="700" b="0" i="0" u="none" strike="noStrike">
                        <a:solidFill>
                          <a:srgbClr val="000000"/>
                        </a:solidFill>
                        <a:effectLst/>
                        <a:latin typeface="Calibri" panose="020F0502020204030204" pitchFamily="34" charset="0"/>
                      </a:endParaRPr>
                    </a:p>
                  </a:txBody>
                  <a:tcPr marL="5609" marR="5609" marT="5609" marB="0" anchor="b">
                    <a:lnL>
                      <a:noFill/>
                    </a:lnL>
                    <a:lnR>
                      <a:noFill/>
                    </a:lnR>
                    <a:lnT>
                      <a:noFill/>
                    </a:lnT>
                    <a:lnB w="6350" cap="flat" cmpd="sng" algn="ctr">
                      <a:solidFill>
                        <a:srgbClr val="000000"/>
                      </a:solidFill>
                      <a:prstDash val="solid"/>
                      <a:round/>
                      <a:headEnd type="none" w="med" len="med"/>
                      <a:tailEnd type="none" w="med" len="med"/>
                    </a:lnB>
                  </a:tcPr>
                </a:tc>
                <a:tc>
                  <a:txBody>
                    <a:bodyPr/>
                    <a:lstStyle/>
                    <a:p>
                      <a:pPr algn="l" fontAlgn="b"/>
                      <a:endParaRPr lang="en-GB" sz="700" b="0" i="0" u="none" strike="noStrike">
                        <a:solidFill>
                          <a:srgbClr val="000000"/>
                        </a:solidFill>
                        <a:effectLst/>
                        <a:latin typeface="Calibri" panose="020F0502020204030204" pitchFamily="34" charset="0"/>
                      </a:endParaRPr>
                    </a:p>
                  </a:txBody>
                  <a:tcPr marL="5609" marR="5609" marT="5609" marB="0" anchor="b">
                    <a:lnL>
                      <a:noFill/>
                    </a:lnL>
                    <a:lnR>
                      <a:noFill/>
                    </a:lnR>
                    <a:lnT>
                      <a:noFill/>
                    </a:lnT>
                    <a:lnB w="6350" cap="flat" cmpd="sng" algn="ctr">
                      <a:solidFill>
                        <a:srgbClr val="000000"/>
                      </a:solidFill>
                      <a:prstDash val="solid"/>
                      <a:round/>
                      <a:headEnd type="none" w="med" len="med"/>
                      <a:tailEnd type="none" w="med" len="med"/>
                    </a:lnB>
                  </a:tcPr>
                </a:tc>
                <a:tc>
                  <a:txBody>
                    <a:bodyPr/>
                    <a:lstStyle/>
                    <a:p>
                      <a:pPr algn="l" fontAlgn="b"/>
                      <a:endParaRPr lang="en-GB" sz="700" b="0" i="0" u="none" strike="noStrike">
                        <a:solidFill>
                          <a:srgbClr val="000000"/>
                        </a:solidFill>
                        <a:effectLst/>
                        <a:latin typeface="Calibri" panose="020F0502020204030204" pitchFamily="34" charset="0"/>
                      </a:endParaRPr>
                    </a:p>
                  </a:txBody>
                  <a:tcPr marL="5609" marR="5609" marT="5609" marB="0" anchor="b">
                    <a:lnL>
                      <a:noFill/>
                    </a:lnL>
                    <a:lnR>
                      <a:noFill/>
                    </a:lnR>
                    <a:lnT>
                      <a:noFill/>
                    </a:lnT>
                    <a:lnB w="6350" cap="flat" cmpd="sng" algn="ctr">
                      <a:solidFill>
                        <a:srgbClr val="000000"/>
                      </a:solidFill>
                      <a:prstDash val="solid"/>
                      <a:round/>
                      <a:headEnd type="none" w="med" len="med"/>
                      <a:tailEnd type="none" w="med" len="med"/>
                    </a:lnB>
                  </a:tcPr>
                </a:tc>
                <a:tc>
                  <a:txBody>
                    <a:bodyPr/>
                    <a:lstStyle/>
                    <a:p>
                      <a:pPr algn="l" fontAlgn="b"/>
                      <a:endParaRPr lang="en-GB" sz="700" b="0" i="0" u="none" strike="noStrike">
                        <a:solidFill>
                          <a:srgbClr val="000000"/>
                        </a:solidFill>
                        <a:effectLst/>
                        <a:latin typeface="Calibri" panose="020F0502020204030204" pitchFamily="34" charset="0"/>
                      </a:endParaRPr>
                    </a:p>
                  </a:txBody>
                  <a:tcPr marL="5609" marR="5609" marT="5609" marB="0" anchor="b">
                    <a:lnL>
                      <a:noFill/>
                    </a:lnL>
                    <a:lnR>
                      <a:noFill/>
                    </a:lnR>
                    <a:lnT>
                      <a:noFill/>
                    </a:lnT>
                    <a:lnB>
                      <a:noFill/>
                    </a:lnB>
                  </a:tcPr>
                </a:tc>
                <a:tc>
                  <a:txBody>
                    <a:bodyPr/>
                    <a:lstStyle/>
                    <a:p>
                      <a:pPr algn="l" fontAlgn="b"/>
                      <a:endParaRPr lang="en-GB" sz="700" b="0" i="0" u="none" strike="noStrike">
                        <a:solidFill>
                          <a:srgbClr val="000000"/>
                        </a:solidFill>
                        <a:effectLst/>
                        <a:latin typeface="Calibri" panose="020F0502020204030204" pitchFamily="34" charset="0"/>
                      </a:endParaRPr>
                    </a:p>
                  </a:txBody>
                  <a:tcPr marL="5609" marR="5609" marT="5609" marB="0" anchor="b">
                    <a:lnL>
                      <a:noFill/>
                    </a:lnL>
                    <a:lnR>
                      <a:noFill/>
                    </a:lnR>
                    <a:lnT w="6350" cap="flat" cmpd="sng" algn="ctr">
                      <a:solidFill>
                        <a:srgbClr val="000000"/>
                      </a:solidFill>
                      <a:prstDash val="solid"/>
                      <a:round/>
                      <a:headEnd type="none" w="med" len="med"/>
                      <a:tailEnd type="none" w="med" len="med"/>
                    </a:lnT>
                    <a:lnB>
                      <a:noFill/>
                    </a:lnB>
                  </a:tcPr>
                </a:tc>
                <a:tc>
                  <a:txBody>
                    <a:bodyPr/>
                    <a:lstStyle/>
                    <a:p>
                      <a:pPr algn="l" fontAlgn="b"/>
                      <a:endParaRPr lang="en-GB" sz="700" b="0" i="0" u="none" strike="noStrike">
                        <a:solidFill>
                          <a:srgbClr val="000000"/>
                        </a:solidFill>
                        <a:effectLst/>
                        <a:latin typeface="Calibri" panose="020F0502020204030204" pitchFamily="34" charset="0"/>
                      </a:endParaRPr>
                    </a:p>
                  </a:txBody>
                  <a:tcPr marL="5609" marR="5609" marT="5609" marB="0" anchor="b">
                    <a:lnL>
                      <a:noFill/>
                    </a:lnL>
                    <a:lnR>
                      <a:noFill/>
                    </a:lnR>
                    <a:lnT w="6350" cap="flat" cmpd="sng" algn="ctr">
                      <a:solidFill>
                        <a:srgbClr val="000000"/>
                      </a:solidFill>
                      <a:prstDash val="solid"/>
                      <a:round/>
                      <a:headEnd type="none" w="med" len="med"/>
                      <a:tailEnd type="none" w="med" len="med"/>
                    </a:lnT>
                    <a:lnB>
                      <a:noFill/>
                    </a:lnB>
                  </a:tcPr>
                </a:tc>
                <a:tc>
                  <a:txBody>
                    <a:bodyPr/>
                    <a:lstStyle/>
                    <a:p>
                      <a:pPr algn="l" fontAlgn="b"/>
                      <a:endParaRPr lang="en-GB" sz="700" b="0" i="0" u="none" strike="noStrike">
                        <a:solidFill>
                          <a:srgbClr val="000000"/>
                        </a:solidFill>
                        <a:effectLst/>
                        <a:latin typeface="Calibri" panose="020F0502020204030204" pitchFamily="34" charset="0"/>
                      </a:endParaRPr>
                    </a:p>
                  </a:txBody>
                  <a:tcPr marL="5609" marR="5609" marT="5609" marB="0" anchor="b">
                    <a:lnL>
                      <a:noFill/>
                    </a:lnL>
                    <a:lnR>
                      <a:noFill/>
                    </a:lnR>
                    <a:lnT w="6350" cap="flat" cmpd="sng" algn="ctr">
                      <a:solidFill>
                        <a:srgbClr val="000000"/>
                      </a:solidFill>
                      <a:prstDash val="solid"/>
                      <a:round/>
                      <a:headEnd type="none" w="med" len="med"/>
                      <a:tailEnd type="none" w="med" len="med"/>
                    </a:lnT>
                    <a:lnB>
                      <a:noFill/>
                    </a:lnB>
                  </a:tcPr>
                </a:tc>
                <a:tc>
                  <a:txBody>
                    <a:bodyPr/>
                    <a:lstStyle/>
                    <a:p>
                      <a:pPr algn="l" fontAlgn="b"/>
                      <a:endParaRPr lang="en-GB" sz="700" b="0" i="0" u="none" strike="noStrike">
                        <a:solidFill>
                          <a:srgbClr val="000000"/>
                        </a:solidFill>
                        <a:effectLst/>
                        <a:latin typeface="Calibri" panose="020F0502020204030204" pitchFamily="34" charset="0"/>
                      </a:endParaRPr>
                    </a:p>
                  </a:txBody>
                  <a:tcPr marL="5609" marR="5609" marT="5609" marB="0" anchor="b">
                    <a:lnL>
                      <a:noFill/>
                    </a:lnL>
                    <a:lnR>
                      <a:noFill/>
                    </a:lnR>
                    <a:lnT>
                      <a:noFill/>
                    </a:lnT>
                    <a:lnB w="6350" cap="flat" cmpd="sng" algn="ctr">
                      <a:solidFill>
                        <a:srgbClr val="000000"/>
                      </a:solidFill>
                      <a:prstDash val="solid"/>
                      <a:round/>
                      <a:headEnd type="none" w="med" len="med"/>
                      <a:tailEnd type="none" w="med" len="med"/>
                    </a:lnB>
                  </a:tcPr>
                </a:tc>
                <a:tc>
                  <a:txBody>
                    <a:bodyPr/>
                    <a:lstStyle/>
                    <a:p>
                      <a:pPr algn="l" fontAlgn="b"/>
                      <a:endParaRPr lang="en-GB" sz="700" b="0" i="0" u="none" strike="noStrike">
                        <a:solidFill>
                          <a:srgbClr val="000000"/>
                        </a:solidFill>
                        <a:effectLst/>
                        <a:latin typeface="Calibri" panose="020F0502020204030204" pitchFamily="34" charset="0"/>
                      </a:endParaRPr>
                    </a:p>
                  </a:txBody>
                  <a:tcPr marL="5609" marR="5609" marT="5609" marB="0" anchor="b">
                    <a:lnL>
                      <a:noFill/>
                    </a:lnL>
                    <a:lnR>
                      <a:noFill/>
                    </a:lnR>
                    <a:lnT>
                      <a:noFill/>
                    </a:lnT>
                    <a:lnB w="6350" cap="flat" cmpd="sng" algn="ctr">
                      <a:solidFill>
                        <a:srgbClr val="000000"/>
                      </a:solidFill>
                      <a:prstDash val="solid"/>
                      <a:round/>
                      <a:headEnd type="none" w="med" len="med"/>
                      <a:tailEnd type="none" w="med" len="med"/>
                    </a:lnB>
                  </a:tcPr>
                </a:tc>
                <a:tc>
                  <a:txBody>
                    <a:bodyPr/>
                    <a:lstStyle/>
                    <a:p>
                      <a:pPr algn="l" fontAlgn="b"/>
                      <a:endParaRPr lang="en-GB" sz="700" b="0" i="0" u="none" strike="noStrike">
                        <a:solidFill>
                          <a:srgbClr val="000000"/>
                        </a:solidFill>
                        <a:effectLst/>
                        <a:latin typeface="Calibri" panose="020F0502020204030204" pitchFamily="34" charset="0"/>
                      </a:endParaRPr>
                    </a:p>
                  </a:txBody>
                  <a:tcPr marL="5609" marR="5609" marT="5609" marB="0" anchor="b">
                    <a:lnL>
                      <a:noFill/>
                    </a:lnL>
                    <a:lnR>
                      <a:noFill/>
                    </a:lnR>
                    <a:lnT>
                      <a:noFill/>
                    </a:lnT>
                    <a:lnB w="6350" cap="flat" cmpd="sng" algn="ctr">
                      <a:solidFill>
                        <a:srgbClr val="000000"/>
                      </a:solidFill>
                      <a:prstDash val="solid"/>
                      <a:round/>
                      <a:headEnd type="none" w="med" len="med"/>
                      <a:tailEnd type="none" w="med" len="med"/>
                    </a:lnB>
                  </a:tcPr>
                </a:tc>
                <a:tc>
                  <a:txBody>
                    <a:bodyPr/>
                    <a:lstStyle/>
                    <a:p>
                      <a:pPr algn="l" fontAlgn="b"/>
                      <a:endParaRPr lang="en-GB" sz="700" b="0" i="0" u="none" strike="noStrike">
                        <a:solidFill>
                          <a:srgbClr val="000000"/>
                        </a:solidFill>
                        <a:effectLst/>
                        <a:latin typeface="Calibri" panose="020F0502020204030204" pitchFamily="34" charset="0"/>
                      </a:endParaRPr>
                    </a:p>
                  </a:txBody>
                  <a:tcPr marL="5609" marR="5609" marT="5609" marB="0" anchor="b">
                    <a:lnL>
                      <a:noFill/>
                    </a:lnL>
                    <a:lnR>
                      <a:noFill/>
                    </a:lnR>
                    <a:lnT w="6350" cap="flat" cmpd="sng" algn="ctr">
                      <a:solidFill>
                        <a:srgbClr val="000000"/>
                      </a:solidFill>
                      <a:prstDash val="solid"/>
                      <a:round/>
                      <a:headEnd type="none" w="med" len="med"/>
                      <a:tailEnd type="none" w="med" len="med"/>
                    </a:lnT>
                    <a:lnB>
                      <a:noFill/>
                    </a:lnB>
                  </a:tcPr>
                </a:tc>
                <a:tc>
                  <a:txBody>
                    <a:bodyPr/>
                    <a:lstStyle/>
                    <a:p>
                      <a:pPr algn="l" fontAlgn="b"/>
                      <a:endParaRPr lang="en-GB" sz="700" b="0" i="0" u="none" strike="noStrike">
                        <a:solidFill>
                          <a:srgbClr val="000000"/>
                        </a:solidFill>
                        <a:effectLst/>
                        <a:latin typeface="Calibri" panose="020F0502020204030204" pitchFamily="34" charset="0"/>
                      </a:endParaRPr>
                    </a:p>
                  </a:txBody>
                  <a:tcPr marL="5609" marR="5609" marT="5609" marB="0" anchor="b">
                    <a:lnL>
                      <a:noFill/>
                    </a:lnL>
                    <a:lnR>
                      <a:noFill/>
                    </a:lnR>
                    <a:lnT w="6350" cap="flat" cmpd="sng" algn="ctr">
                      <a:solidFill>
                        <a:srgbClr val="000000"/>
                      </a:solidFill>
                      <a:prstDash val="solid"/>
                      <a:round/>
                      <a:headEnd type="none" w="med" len="med"/>
                      <a:tailEnd type="none" w="med" len="med"/>
                    </a:lnT>
                    <a:lnB>
                      <a:noFill/>
                    </a:lnB>
                  </a:tcPr>
                </a:tc>
                <a:tc>
                  <a:txBody>
                    <a:bodyPr/>
                    <a:lstStyle/>
                    <a:p>
                      <a:pPr algn="l" fontAlgn="b"/>
                      <a:endParaRPr lang="en-GB" sz="700" b="0" i="0" u="none" strike="noStrike">
                        <a:solidFill>
                          <a:srgbClr val="000000"/>
                        </a:solidFill>
                        <a:effectLst/>
                        <a:latin typeface="Calibri" panose="020F0502020204030204" pitchFamily="34" charset="0"/>
                      </a:endParaRPr>
                    </a:p>
                  </a:txBody>
                  <a:tcPr marL="5609" marR="5609" marT="5609" marB="0" anchor="b">
                    <a:lnL>
                      <a:noFill/>
                    </a:lnL>
                    <a:lnR w="6350" cap="flat" cmpd="sng" algn="ctr">
                      <a:solidFill>
                        <a:srgbClr val="000000"/>
                      </a:solidFill>
                      <a:prstDash val="solid"/>
                      <a:round/>
                      <a:headEnd type="none" w="med" len="med"/>
                      <a:tailEnd type="none" w="med" len="med"/>
                    </a:lnR>
                    <a:lnT>
                      <a:noFill/>
                    </a:lnT>
                    <a:lnB>
                      <a:noFill/>
                    </a:lnB>
                  </a:tcPr>
                </a:tc>
                <a:tc>
                  <a:txBody>
                    <a:bodyPr/>
                    <a:lstStyle/>
                    <a:p>
                      <a:pPr algn="l" fontAlgn="b"/>
                      <a:r>
                        <a:rPr lang="en-GB" sz="700" b="0" i="0" u="none" strike="noStrike">
                          <a:solidFill>
                            <a:srgbClr val="000000"/>
                          </a:solidFill>
                          <a:effectLst/>
                          <a:latin typeface="Calibri" panose="020F0502020204030204" pitchFamily="34" charset="0"/>
                        </a:rPr>
                        <a:t>Job cuts</a:t>
                      </a:r>
                    </a:p>
                  </a:txBody>
                  <a:tcPr marL="5609" marR="5609" marT="5609"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l" fontAlgn="b"/>
                      <a:endParaRPr lang="en-GB" sz="700" b="0" i="0" u="none" strike="noStrike">
                        <a:solidFill>
                          <a:srgbClr val="000000"/>
                        </a:solidFill>
                        <a:effectLst/>
                        <a:latin typeface="Calibri" panose="020F0502020204030204" pitchFamily="34" charset="0"/>
                      </a:endParaRPr>
                    </a:p>
                  </a:txBody>
                  <a:tcPr marL="5609" marR="5609" marT="5609" marB="0" anchor="b">
                    <a:lnL w="6350" cap="flat" cmpd="sng" algn="ctr">
                      <a:solidFill>
                        <a:srgbClr val="000000"/>
                      </a:solidFill>
                      <a:prstDash val="solid"/>
                      <a:round/>
                      <a:headEnd type="none" w="med" len="med"/>
                      <a:tailEnd type="none" w="med" len="med"/>
                    </a:lnL>
                    <a:lnR>
                      <a:noFill/>
                    </a:lnR>
                    <a:lnT>
                      <a:noFill/>
                    </a:lnT>
                    <a:lnB>
                      <a:noFill/>
                    </a:lnB>
                  </a:tcPr>
                </a:tc>
                <a:tc>
                  <a:txBody>
                    <a:bodyPr/>
                    <a:lstStyle/>
                    <a:p>
                      <a:pPr algn="l" fontAlgn="b"/>
                      <a:endParaRPr lang="en-GB" sz="700" b="0" i="0" u="none" strike="noStrike">
                        <a:solidFill>
                          <a:srgbClr val="000000"/>
                        </a:solidFill>
                        <a:effectLst/>
                        <a:latin typeface="Calibri" panose="020F0502020204030204" pitchFamily="34" charset="0"/>
                      </a:endParaRPr>
                    </a:p>
                  </a:txBody>
                  <a:tcPr marL="5609" marR="5609" marT="5609" marB="0" anchor="b">
                    <a:lnL>
                      <a:noFill/>
                    </a:lnL>
                    <a:lnR>
                      <a:noFill/>
                    </a:lnR>
                    <a:lnT>
                      <a:noFill/>
                    </a:lnT>
                    <a:lnB>
                      <a:noFill/>
                    </a:lnB>
                  </a:tcPr>
                </a:tc>
                <a:tc>
                  <a:txBody>
                    <a:bodyPr/>
                    <a:lstStyle/>
                    <a:p>
                      <a:pPr algn="l" fontAlgn="b"/>
                      <a:endParaRPr lang="en-GB" sz="700" b="0" i="0" u="none" strike="noStrike">
                        <a:solidFill>
                          <a:srgbClr val="000000"/>
                        </a:solidFill>
                        <a:effectLst/>
                        <a:latin typeface="Calibri" panose="020F0502020204030204" pitchFamily="34" charset="0"/>
                      </a:endParaRPr>
                    </a:p>
                  </a:txBody>
                  <a:tcPr marL="5609" marR="5609" marT="5609" marB="0" anchor="b">
                    <a:lnL>
                      <a:noFill/>
                    </a:lnL>
                    <a:lnR>
                      <a:noFill/>
                    </a:lnR>
                    <a:lnT>
                      <a:noFill/>
                    </a:lnT>
                    <a:lnB>
                      <a:noFill/>
                    </a:lnB>
                  </a:tcPr>
                </a:tc>
                <a:extLst>
                  <a:ext uri="{0D108BD9-81ED-4DB2-BD59-A6C34878D82A}">
                    <a16:rowId xmlns:a16="http://schemas.microsoft.com/office/drawing/2014/main" val="965467460"/>
                  </a:ext>
                </a:extLst>
              </a:tr>
              <a:tr h="313336">
                <a:tc>
                  <a:txBody>
                    <a:bodyPr/>
                    <a:lstStyle/>
                    <a:p>
                      <a:pPr algn="l" fontAlgn="b"/>
                      <a:endParaRPr lang="en-GB" sz="700" b="0" i="0" u="none" strike="noStrike">
                        <a:solidFill>
                          <a:srgbClr val="000000"/>
                        </a:solidFill>
                        <a:effectLst/>
                        <a:latin typeface="Calibri" panose="020F0502020204030204" pitchFamily="34" charset="0"/>
                      </a:endParaRPr>
                    </a:p>
                  </a:txBody>
                  <a:tcPr marL="5609" marR="5609" marT="5609" marB="0" anchor="b">
                    <a:lnL>
                      <a:noFill/>
                    </a:lnL>
                    <a:lnR>
                      <a:noFill/>
                    </a:lnR>
                    <a:lnT>
                      <a:noFill/>
                    </a:lnT>
                    <a:lnB>
                      <a:noFill/>
                    </a:lnB>
                  </a:tcPr>
                </a:tc>
                <a:tc>
                  <a:txBody>
                    <a:bodyPr/>
                    <a:lstStyle/>
                    <a:p>
                      <a:pPr algn="l" fontAlgn="b"/>
                      <a:endParaRPr lang="en-GB" sz="700" b="0" i="0" u="none" strike="noStrike">
                        <a:solidFill>
                          <a:srgbClr val="000000"/>
                        </a:solidFill>
                        <a:effectLst/>
                        <a:latin typeface="Calibri" panose="020F0502020204030204" pitchFamily="34" charset="0"/>
                      </a:endParaRPr>
                    </a:p>
                  </a:txBody>
                  <a:tcPr marL="5609" marR="5609" marT="5609" marB="0" anchor="b">
                    <a:lnL>
                      <a:noFill/>
                    </a:lnL>
                    <a:lnR>
                      <a:noFill/>
                    </a:lnR>
                    <a:lnT w="6350" cap="flat" cmpd="sng" algn="ctr">
                      <a:solidFill>
                        <a:srgbClr val="000000"/>
                      </a:solidFill>
                      <a:prstDash val="solid"/>
                      <a:round/>
                      <a:headEnd type="none" w="med" len="med"/>
                      <a:tailEnd type="none" w="med" len="med"/>
                    </a:lnT>
                    <a:lnB>
                      <a:noFill/>
                    </a:lnB>
                  </a:tcPr>
                </a:tc>
                <a:tc>
                  <a:txBody>
                    <a:bodyPr/>
                    <a:lstStyle/>
                    <a:p>
                      <a:pPr algn="l" fontAlgn="b"/>
                      <a:endParaRPr lang="en-GB" sz="700" b="0" i="0" u="none" strike="noStrike">
                        <a:solidFill>
                          <a:srgbClr val="000000"/>
                        </a:solidFill>
                        <a:effectLst/>
                        <a:latin typeface="Calibri" panose="020F0502020204030204" pitchFamily="34" charset="0"/>
                      </a:endParaRPr>
                    </a:p>
                  </a:txBody>
                  <a:tcPr marL="5609" marR="5609" marT="5609" marB="0" anchor="b">
                    <a:lnL>
                      <a:noFill/>
                    </a:lnL>
                    <a:lnR>
                      <a:noFill/>
                    </a:lnR>
                    <a:lnT>
                      <a:noFill/>
                    </a:lnT>
                    <a:lnB>
                      <a:noFill/>
                    </a:lnB>
                  </a:tcPr>
                </a:tc>
                <a:tc>
                  <a:txBody>
                    <a:bodyPr/>
                    <a:lstStyle/>
                    <a:p>
                      <a:pPr algn="l" fontAlgn="b"/>
                      <a:endParaRPr lang="en-GB" sz="700" b="0" i="0" u="none" strike="noStrike">
                        <a:solidFill>
                          <a:srgbClr val="000000"/>
                        </a:solidFill>
                        <a:effectLst/>
                        <a:latin typeface="Calibri" panose="020F0502020204030204" pitchFamily="34" charset="0"/>
                      </a:endParaRPr>
                    </a:p>
                  </a:txBody>
                  <a:tcPr marL="5609" marR="5609" marT="5609" marB="0" anchor="b">
                    <a:lnL>
                      <a:noFill/>
                    </a:lnL>
                    <a:lnR>
                      <a:noFill/>
                    </a:lnR>
                    <a:lnT>
                      <a:noFill/>
                    </a:lnT>
                    <a:lnB>
                      <a:noFill/>
                    </a:lnB>
                  </a:tcPr>
                </a:tc>
                <a:tc>
                  <a:txBody>
                    <a:bodyPr/>
                    <a:lstStyle/>
                    <a:p>
                      <a:pPr algn="l" fontAlgn="b"/>
                      <a:endParaRPr lang="en-GB" sz="700" b="0" i="0" u="none" strike="noStrike">
                        <a:solidFill>
                          <a:srgbClr val="000000"/>
                        </a:solidFill>
                        <a:effectLst/>
                        <a:latin typeface="Calibri" panose="020F0502020204030204" pitchFamily="34" charset="0"/>
                      </a:endParaRPr>
                    </a:p>
                  </a:txBody>
                  <a:tcPr marL="5609" marR="5609" marT="5609" marB="0" anchor="b">
                    <a:lnL>
                      <a:noFill/>
                    </a:lnL>
                    <a:lnR>
                      <a:noFill/>
                    </a:lnR>
                    <a:lnT>
                      <a:noFill/>
                    </a:lnT>
                    <a:lnB>
                      <a:noFill/>
                    </a:lnB>
                  </a:tcPr>
                </a:tc>
                <a:tc>
                  <a:txBody>
                    <a:bodyPr/>
                    <a:lstStyle/>
                    <a:p>
                      <a:pPr algn="l" fontAlgn="b"/>
                      <a:endParaRPr lang="en-GB" sz="700" b="0" i="0" u="none" strike="noStrike">
                        <a:solidFill>
                          <a:srgbClr val="000000"/>
                        </a:solidFill>
                        <a:effectLst/>
                        <a:latin typeface="Calibri" panose="020F0502020204030204" pitchFamily="34" charset="0"/>
                      </a:endParaRPr>
                    </a:p>
                  </a:txBody>
                  <a:tcPr marL="5609" marR="5609" marT="5609" marB="0" anchor="b">
                    <a:lnL>
                      <a:noFill/>
                    </a:lnL>
                    <a:lnR>
                      <a:noFill/>
                    </a:lnR>
                    <a:lnT>
                      <a:noFill/>
                    </a:lnT>
                    <a:lnB w="6350" cap="flat" cmpd="sng" algn="ctr">
                      <a:solidFill>
                        <a:srgbClr val="000000"/>
                      </a:solidFill>
                      <a:prstDash val="solid"/>
                      <a:round/>
                      <a:headEnd type="none" w="med" len="med"/>
                      <a:tailEnd type="none" w="med" len="med"/>
                    </a:lnB>
                  </a:tcPr>
                </a:tc>
                <a:tc>
                  <a:txBody>
                    <a:bodyPr/>
                    <a:lstStyle/>
                    <a:p>
                      <a:pPr algn="l" fontAlgn="b"/>
                      <a:endParaRPr lang="en-GB" sz="700" b="0" i="0" u="none" strike="noStrike">
                        <a:solidFill>
                          <a:srgbClr val="000000"/>
                        </a:solidFill>
                        <a:effectLst/>
                        <a:latin typeface="Calibri" panose="020F0502020204030204" pitchFamily="34" charset="0"/>
                      </a:endParaRPr>
                    </a:p>
                  </a:txBody>
                  <a:tcPr marL="5609" marR="5609" marT="5609" marB="0" anchor="b">
                    <a:lnL>
                      <a:noFill/>
                    </a:lnL>
                    <a:lnR>
                      <a:noFill/>
                    </a:lnR>
                    <a:lnT>
                      <a:noFill/>
                    </a:lnT>
                    <a:lnB w="6350" cap="flat" cmpd="sng" algn="ctr">
                      <a:solidFill>
                        <a:srgbClr val="000000"/>
                      </a:solidFill>
                      <a:prstDash val="solid"/>
                      <a:round/>
                      <a:headEnd type="none" w="med" len="med"/>
                      <a:tailEnd type="none" w="med" len="med"/>
                    </a:lnB>
                  </a:tcPr>
                </a:tc>
                <a:tc>
                  <a:txBody>
                    <a:bodyPr/>
                    <a:lstStyle/>
                    <a:p>
                      <a:pPr algn="l" fontAlgn="b"/>
                      <a:endParaRPr lang="en-GB" sz="700" b="0" i="0" u="none" strike="noStrike">
                        <a:solidFill>
                          <a:srgbClr val="000000"/>
                        </a:solidFill>
                        <a:effectLst/>
                        <a:latin typeface="Calibri" panose="020F0502020204030204" pitchFamily="34" charset="0"/>
                      </a:endParaRPr>
                    </a:p>
                  </a:txBody>
                  <a:tcPr marL="5609" marR="5609" marT="5609" marB="0" anchor="b">
                    <a:lnL>
                      <a:noFill/>
                    </a:lnL>
                    <a:lnR>
                      <a:noFill/>
                    </a:lnR>
                    <a:lnT>
                      <a:noFill/>
                    </a:lnT>
                    <a:lnB w="6350" cap="flat" cmpd="sng" algn="ctr">
                      <a:solidFill>
                        <a:srgbClr val="000000"/>
                      </a:solidFill>
                      <a:prstDash val="solid"/>
                      <a:round/>
                      <a:headEnd type="none" w="med" len="med"/>
                      <a:tailEnd type="none" w="med" len="med"/>
                    </a:lnB>
                  </a:tcPr>
                </a:tc>
                <a:tc>
                  <a:txBody>
                    <a:bodyPr/>
                    <a:lstStyle/>
                    <a:p>
                      <a:pPr algn="l" fontAlgn="b"/>
                      <a:endParaRPr lang="en-GB" sz="700" b="0" i="0" u="none" strike="noStrike">
                        <a:solidFill>
                          <a:srgbClr val="000000"/>
                        </a:solidFill>
                        <a:effectLst/>
                        <a:latin typeface="Calibri" panose="020F0502020204030204" pitchFamily="34" charset="0"/>
                      </a:endParaRPr>
                    </a:p>
                  </a:txBody>
                  <a:tcPr marL="5609" marR="5609" marT="5609" marB="0" anchor="b">
                    <a:lnL>
                      <a:noFill/>
                    </a:lnL>
                    <a:lnR>
                      <a:noFill/>
                    </a:lnR>
                    <a:lnT>
                      <a:noFill/>
                    </a:lnT>
                    <a:lnB>
                      <a:noFill/>
                    </a:lnB>
                  </a:tcPr>
                </a:tc>
                <a:tc>
                  <a:txBody>
                    <a:bodyPr/>
                    <a:lstStyle/>
                    <a:p>
                      <a:pPr algn="l" fontAlgn="b"/>
                      <a:endParaRPr lang="en-GB" sz="700" b="0" i="0" u="none" strike="noStrike">
                        <a:solidFill>
                          <a:srgbClr val="000000"/>
                        </a:solidFill>
                        <a:effectLst/>
                        <a:latin typeface="Calibri" panose="020F0502020204030204" pitchFamily="34" charset="0"/>
                      </a:endParaRPr>
                    </a:p>
                  </a:txBody>
                  <a:tcPr marL="5609" marR="5609" marT="5609" marB="0" anchor="b">
                    <a:lnL>
                      <a:noFill/>
                    </a:lnL>
                    <a:lnR>
                      <a:noFill/>
                    </a:lnR>
                    <a:lnT>
                      <a:noFill/>
                    </a:lnT>
                    <a:lnB>
                      <a:noFill/>
                    </a:lnB>
                  </a:tcPr>
                </a:tc>
                <a:tc>
                  <a:txBody>
                    <a:bodyPr/>
                    <a:lstStyle/>
                    <a:p>
                      <a:pPr algn="l" fontAlgn="b"/>
                      <a:endParaRPr lang="en-GB" sz="700" b="0" i="0" u="none" strike="noStrike">
                        <a:solidFill>
                          <a:srgbClr val="000000"/>
                        </a:solidFill>
                        <a:effectLst/>
                        <a:latin typeface="Calibri" panose="020F0502020204030204" pitchFamily="34" charset="0"/>
                      </a:endParaRPr>
                    </a:p>
                  </a:txBody>
                  <a:tcPr marL="5609" marR="5609" marT="5609" marB="0" anchor="b">
                    <a:lnL>
                      <a:noFill/>
                    </a:lnL>
                    <a:lnR w="6350" cap="flat" cmpd="sng" algn="ctr">
                      <a:solidFill>
                        <a:srgbClr val="000000"/>
                      </a:solidFill>
                      <a:prstDash val="solid"/>
                      <a:round/>
                      <a:headEnd type="none" w="med" len="med"/>
                      <a:tailEnd type="none" w="med" len="med"/>
                    </a:lnR>
                    <a:lnT>
                      <a:noFill/>
                    </a:lnT>
                    <a:lnB>
                      <a:noFill/>
                    </a:lnB>
                  </a:tcPr>
                </a:tc>
                <a:tc gridSpan="4">
                  <a:txBody>
                    <a:bodyPr/>
                    <a:lstStyle/>
                    <a:p>
                      <a:pPr algn="ctr" fontAlgn="b"/>
                      <a:r>
                        <a:rPr lang="en-GB" sz="700" b="0" i="0" u="none" strike="noStrike">
                          <a:solidFill>
                            <a:srgbClr val="000000"/>
                          </a:solidFill>
                          <a:effectLst/>
                          <a:latin typeface="Calibri" panose="020F0502020204030204" pitchFamily="34" charset="0"/>
                        </a:rPr>
                        <a:t>temperatures checks before departure</a:t>
                      </a:r>
                    </a:p>
                  </a:txBody>
                  <a:tcPr marL="5609" marR="5609" marT="5609"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hMerge="1">
                  <a:txBody>
                    <a:bodyPr/>
                    <a:lstStyle/>
                    <a:p>
                      <a:endParaRPr lang="en-GB"/>
                    </a:p>
                  </a:txBody>
                  <a:tcPr/>
                </a:tc>
                <a:tc hMerge="1">
                  <a:txBody>
                    <a:bodyPr/>
                    <a:lstStyle/>
                    <a:p>
                      <a:endParaRPr lang="en-GB"/>
                    </a:p>
                  </a:txBody>
                  <a:tcPr/>
                </a:tc>
                <a:tc hMerge="1">
                  <a:txBody>
                    <a:bodyPr/>
                    <a:lstStyle/>
                    <a:p>
                      <a:endParaRPr lang="en-GB"/>
                    </a:p>
                  </a:txBody>
                  <a:tcPr/>
                </a:tc>
                <a:tc>
                  <a:txBody>
                    <a:bodyPr/>
                    <a:lstStyle/>
                    <a:p>
                      <a:pPr algn="l" fontAlgn="b"/>
                      <a:endParaRPr lang="en-GB" sz="700" b="0" i="0" u="none" strike="noStrike">
                        <a:solidFill>
                          <a:srgbClr val="000000"/>
                        </a:solidFill>
                        <a:effectLst/>
                        <a:latin typeface="Calibri" panose="020F0502020204030204" pitchFamily="34" charset="0"/>
                      </a:endParaRPr>
                    </a:p>
                  </a:txBody>
                  <a:tcPr marL="5609" marR="5609" marT="5609" marB="0" anchor="b">
                    <a:lnL w="6350" cap="flat" cmpd="sng" algn="ctr">
                      <a:solidFill>
                        <a:srgbClr val="000000"/>
                      </a:solidFill>
                      <a:prstDash val="solid"/>
                      <a:round/>
                      <a:headEnd type="none" w="med" len="med"/>
                      <a:tailEnd type="none" w="med" len="med"/>
                    </a:lnL>
                    <a:lnR>
                      <a:noFill/>
                    </a:lnR>
                    <a:lnT>
                      <a:noFill/>
                    </a:lnT>
                    <a:lnB>
                      <a:noFill/>
                    </a:lnB>
                  </a:tcPr>
                </a:tc>
                <a:tc>
                  <a:txBody>
                    <a:bodyPr/>
                    <a:lstStyle/>
                    <a:p>
                      <a:pPr algn="l" fontAlgn="b"/>
                      <a:endParaRPr lang="en-GB" sz="700" b="0" i="0" u="none" strike="noStrike">
                        <a:solidFill>
                          <a:srgbClr val="000000"/>
                        </a:solidFill>
                        <a:effectLst/>
                        <a:latin typeface="Calibri" panose="020F0502020204030204" pitchFamily="34" charset="0"/>
                      </a:endParaRPr>
                    </a:p>
                  </a:txBody>
                  <a:tcPr marL="5609" marR="5609" marT="5609" marB="0" anchor="b">
                    <a:lnL>
                      <a:noFill/>
                    </a:lnL>
                    <a:lnR>
                      <a:noFill/>
                    </a:lnR>
                    <a:lnT>
                      <a:noFill/>
                    </a:lnT>
                    <a:lnB>
                      <a:noFill/>
                    </a:lnB>
                  </a:tcPr>
                </a:tc>
                <a:tc>
                  <a:txBody>
                    <a:bodyPr/>
                    <a:lstStyle/>
                    <a:p>
                      <a:pPr algn="l" fontAlgn="b"/>
                      <a:endParaRPr lang="en-GB" sz="700" b="0" i="0" u="none" strike="noStrike">
                        <a:solidFill>
                          <a:srgbClr val="000000"/>
                        </a:solidFill>
                        <a:effectLst/>
                        <a:latin typeface="Calibri" panose="020F0502020204030204" pitchFamily="34" charset="0"/>
                      </a:endParaRPr>
                    </a:p>
                  </a:txBody>
                  <a:tcPr marL="5609" marR="5609" marT="5609" marB="0" anchor="b">
                    <a:lnL>
                      <a:noFill/>
                    </a:lnL>
                    <a:lnR>
                      <a:noFill/>
                    </a:lnR>
                    <a:lnT>
                      <a:noFill/>
                    </a:lnT>
                    <a:lnB>
                      <a:noFill/>
                    </a:lnB>
                  </a:tcPr>
                </a:tc>
                <a:tc>
                  <a:txBody>
                    <a:bodyPr/>
                    <a:lstStyle/>
                    <a:p>
                      <a:pPr algn="l" fontAlgn="b"/>
                      <a:endParaRPr lang="en-GB" sz="700" b="0" i="0" u="none" strike="noStrike">
                        <a:solidFill>
                          <a:srgbClr val="000000"/>
                        </a:solidFill>
                        <a:effectLst/>
                        <a:latin typeface="Calibri" panose="020F0502020204030204" pitchFamily="34" charset="0"/>
                      </a:endParaRPr>
                    </a:p>
                  </a:txBody>
                  <a:tcPr marL="5609" marR="5609" marT="5609" marB="0" anchor="b">
                    <a:lnL>
                      <a:noFill/>
                    </a:lnL>
                    <a:lnR w="6350" cap="flat" cmpd="sng" algn="ctr">
                      <a:solidFill>
                        <a:srgbClr val="000000"/>
                      </a:solidFill>
                      <a:prstDash val="solid"/>
                      <a:round/>
                      <a:headEnd type="none" w="med" len="med"/>
                      <a:tailEnd type="none" w="med" len="med"/>
                    </a:lnR>
                    <a:lnT>
                      <a:noFill/>
                    </a:lnT>
                    <a:lnB>
                      <a:noFill/>
                    </a:lnB>
                  </a:tcPr>
                </a:tc>
                <a:tc gridSpan="3">
                  <a:txBody>
                    <a:bodyPr/>
                    <a:lstStyle/>
                    <a:p>
                      <a:pPr algn="ctr" fontAlgn="b"/>
                      <a:r>
                        <a:rPr lang="en-GB" sz="700" b="0" i="0" u="none" strike="noStrike">
                          <a:solidFill>
                            <a:srgbClr val="000000"/>
                          </a:solidFill>
                          <a:effectLst/>
                          <a:latin typeface="Calibri" panose="020F0502020204030204" pitchFamily="34" charset="0"/>
                        </a:rPr>
                        <a:t>prioritising destinations</a:t>
                      </a:r>
                    </a:p>
                  </a:txBody>
                  <a:tcPr marL="5609" marR="5609" marT="5609"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hMerge="1">
                  <a:txBody>
                    <a:bodyPr/>
                    <a:lstStyle/>
                    <a:p>
                      <a:endParaRPr lang="en-GB"/>
                    </a:p>
                  </a:txBody>
                  <a:tcPr/>
                </a:tc>
                <a:tc hMerge="1">
                  <a:txBody>
                    <a:bodyPr/>
                    <a:lstStyle/>
                    <a:p>
                      <a:endParaRPr lang="en-GB"/>
                    </a:p>
                  </a:txBody>
                  <a:tcPr/>
                </a:tc>
                <a:tc>
                  <a:txBody>
                    <a:bodyPr/>
                    <a:lstStyle/>
                    <a:p>
                      <a:pPr algn="l" fontAlgn="b"/>
                      <a:endParaRPr lang="en-GB" sz="700" b="0" i="0" u="none" strike="noStrike">
                        <a:solidFill>
                          <a:srgbClr val="000000"/>
                        </a:solidFill>
                        <a:effectLst/>
                        <a:latin typeface="Calibri" panose="020F0502020204030204" pitchFamily="34" charset="0"/>
                      </a:endParaRPr>
                    </a:p>
                  </a:txBody>
                  <a:tcPr marL="5609" marR="5609" marT="5609" marB="0" anchor="b">
                    <a:lnL w="6350" cap="flat" cmpd="sng" algn="ctr">
                      <a:solidFill>
                        <a:srgbClr val="000000"/>
                      </a:solidFill>
                      <a:prstDash val="solid"/>
                      <a:round/>
                      <a:headEnd type="none" w="med" len="med"/>
                      <a:tailEnd type="none" w="med" len="med"/>
                    </a:lnL>
                    <a:lnR>
                      <a:noFill/>
                    </a:lnR>
                    <a:lnT>
                      <a:noFill/>
                    </a:lnT>
                    <a:lnB>
                      <a:noFill/>
                    </a:lnB>
                  </a:tcPr>
                </a:tc>
                <a:tc>
                  <a:txBody>
                    <a:bodyPr/>
                    <a:lstStyle/>
                    <a:p>
                      <a:pPr algn="l" fontAlgn="b"/>
                      <a:endParaRPr lang="en-GB" sz="700" b="0" i="0" u="none" strike="noStrike">
                        <a:solidFill>
                          <a:srgbClr val="000000"/>
                        </a:solidFill>
                        <a:effectLst/>
                        <a:latin typeface="Calibri" panose="020F0502020204030204" pitchFamily="34" charset="0"/>
                      </a:endParaRPr>
                    </a:p>
                  </a:txBody>
                  <a:tcPr marL="5609" marR="5609" marT="5609" marB="0" anchor="b">
                    <a:lnL>
                      <a:noFill/>
                    </a:lnL>
                    <a:lnR>
                      <a:noFill/>
                    </a:lnR>
                    <a:lnT>
                      <a:noFill/>
                    </a:lnT>
                    <a:lnB>
                      <a:noFill/>
                    </a:lnB>
                  </a:tcPr>
                </a:tc>
                <a:tc>
                  <a:txBody>
                    <a:bodyPr/>
                    <a:lstStyle/>
                    <a:p>
                      <a:pPr algn="l" fontAlgn="b"/>
                      <a:endParaRPr lang="en-GB" sz="700" b="0" i="0" u="none" strike="noStrike">
                        <a:solidFill>
                          <a:srgbClr val="000000"/>
                        </a:solidFill>
                        <a:effectLst/>
                        <a:latin typeface="Calibri" panose="020F0502020204030204" pitchFamily="34" charset="0"/>
                      </a:endParaRPr>
                    </a:p>
                  </a:txBody>
                  <a:tcPr marL="5609" marR="5609" marT="5609" marB="0" anchor="b">
                    <a:lnL>
                      <a:noFill/>
                    </a:lnL>
                    <a:lnR>
                      <a:noFill/>
                    </a:lnR>
                    <a:lnT>
                      <a:noFill/>
                    </a:lnT>
                    <a:lnB>
                      <a:noFill/>
                    </a:lnB>
                  </a:tcPr>
                </a:tc>
                <a:tc>
                  <a:txBody>
                    <a:bodyPr/>
                    <a:lstStyle/>
                    <a:p>
                      <a:pPr algn="l" fontAlgn="b"/>
                      <a:endParaRPr lang="en-GB" sz="700" b="0" i="0" u="none" strike="noStrike">
                        <a:solidFill>
                          <a:srgbClr val="000000"/>
                        </a:solidFill>
                        <a:effectLst/>
                        <a:latin typeface="Calibri" panose="020F0502020204030204" pitchFamily="34" charset="0"/>
                      </a:endParaRPr>
                    </a:p>
                  </a:txBody>
                  <a:tcPr marL="5609" marR="5609" marT="5609" marB="0" anchor="b">
                    <a:lnL>
                      <a:noFill/>
                    </a:lnL>
                    <a:lnR>
                      <a:noFill/>
                    </a:lnR>
                    <a:lnT w="6350" cap="flat" cmpd="sng" algn="ctr">
                      <a:solidFill>
                        <a:srgbClr val="000000"/>
                      </a:solidFill>
                      <a:prstDash val="solid"/>
                      <a:round/>
                      <a:headEnd type="none" w="med" len="med"/>
                      <a:tailEnd type="none" w="med" len="med"/>
                    </a:lnT>
                    <a:lnB>
                      <a:noFill/>
                    </a:lnB>
                  </a:tcPr>
                </a:tc>
                <a:tc>
                  <a:txBody>
                    <a:bodyPr/>
                    <a:lstStyle/>
                    <a:p>
                      <a:pPr algn="l" fontAlgn="b"/>
                      <a:endParaRPr lang="en-GB" sz="700" b="0" i="0" u="none" strike="noStrike">
                        <a:solidFill>
                          <a:srgbClr val="000000"/>
                        </a:solidFill>
                        <a:effectLst/>
                        <a:latin typeface="Calibri" panose="020F0502020204030204" pitchFamily="34" charset="0"/>
                      </a:endParaRPr>
                    </a:p>
                  </a:txBody>
                  <a:tcPr marL="5609" marR="5609" marT="5609" marB="0" anchor="b">
                    <a:lnL>
                      <a:noFill/>
                    </a:lnL>
                    <a:lnR>
                      <a:noFill/>
                    </a:lnR>
                    <a:lnT>
                      <a:noFill/>
                    </a:lnT>
                    <a:lnB>
                      <a:noFill/>
                    </a:lnB>
                  </a:tcPr>
                </a:tc>
                <a:tc>
                  <a:txBody>
                    <a:bodyPr/>
                    <a:lstStyle/>
                    <a:p>
                      <a:pPr algn="l" fontAlgn="b"/>
                      <a:endParaRPr lang="en-GB" sz="700" b="0" i="0" u="none" strike="noStrike" dirty="0">
                        <a:solidFill>
                          <a:srgbClr val="000000"/>
                        </a:solidFill>
                        <a:effectLst/>
                        <a:latin typeface="Calibri" panose="020F0502020204030204" pitchFamily="34" charset="0"/>
                      </a:endParaRPr>
                    </a:p>
                  </a:txBody>
                  <a:tcPr marL="5609" marR="5609" marT="5609" marB="0" anchor="b">
                    <a:lnL>
                      <a:noFill/>
                    </a:lnL>
                    <a:lnR>
                      <a:noFill/>
                    </a:lnR>
                    <a:lnT>
                      <a:noFill/>
                    </a:lnT>
                    <a:lnB>
                      <a:noFill/>
                    </a:lnB>
                  </a:tcPr>
                </a:tc>
                <a:tc>
                  <a:txBody>
                    <a:bodyPr/>
                    <a:lstStyle/>
                    <a:p>
                      <a:pPr algn="l" fontAlgn="b"/>
                      <a:endParaRPr lang="en-GB" sz="700" b="0" i="0" u="none" strike="noStrike">
                        <a:solidFill>
                          <a:srgbClr val="000000"/>
                        </a:solidFill>
                        <a:effectLst/>
                        <a:latin typeface="Calibri" panose="020F0502020204030204" pitchFamily="34" charset="0"/>
                      </a:endParaRPr>
                    </a:p>
                  </a:txBody>
                  <a:tcPr marL="5609" marR="5609" marT="5609" marB="0" anchor="b">
                    <a:lnL>
                      <a:noFill/>
                    </a:lnL>
                    <a:lnR>
                      <a:noFill/>
                    </a:lnR>
                    <a:lnT>
                      <a:noFill/>
                    </a:lnT>
                    <a:lnB>
                      <a:noFill/>
                    </a:lnB>
                  </a:tcPr>
                </a:tc>
                <a:extLst>
                  <a:ext uri="{0D108BD9-81ED-4DB2-BD59-A6C34878D82A}">
                    <a16:rowId xmlns:a16="http://schemas.microsoft.com/office/drawing/2014/main" val="639791674"/>
                  </a:ext>
                </a:extLst>
              </a:tr>
              <a:tr h="313336">
                <a:tc>
                  <a:txBody>
                    <a:bodyPr/>
                    <a:lstStyle/>
                    <a:p>
                      <a:pPr algn="l" fontAlgn="b"/>
                      <a:endParaRPr lang="en-GB" sz="700" b="0" i="0" u="none" strike="noStrike">
                        <a:solidFill>
                          <a:srgbClr val="000000"/>
                        </a:solidFill>
                        <a:effectLst/>
                        <a:latin typeface="Calibri" panose="020F0502020204030204" pitchFamily="34" charset="0"/>
                      </a:endParaRPr>
                    </a:p>
                  </a:txBody>
                  <a:tcPr marL="5609" marR="5609" marT="5609" marB="0" anchor="b">
                    <a:lnL>
                      <a:noFill/>
                    </a:lnL>
                    <a:lnR>
                      <a:noFill/>
                    </a:lnR>
                    <a:lnT>
                      <a:noFill/>
                    </a:lnT>
                    <a:lnB>
                      <a:noFill/>
                    </a:lnB>
                  </a:tcPr>
                </a:tc>
                <a:tc>
                  <a:txBody>
                    <a:bodyPr/>
                    <a:lstStyle/>
                    <a:p>
                      <a:pPr algn="l" fontAlgn="b"/>
                      <a:endParaRPr lang="en-GB" sz="700" b="0" i="0" u="none" strike="noStrike">
                        <a:solidFill>
                          <a:srgbClr val="000000"/>
                        </a:solidFill>
                        <a:effectLst/>
                        <a:latin typeface="Calibri" panose="020F0502020204030204" pitchFamily="34" charset="0"/>
                      </a:endParaRPr>
                    </a:p>
                  </a:txBody>
                  <a:tcPr marL="5609" marR="5609" marT="5609" marB="0" anchor="b">
                    <a:lnL>
                      <a:noFill/>
                    </a:lnL>
                    <a:lnR>
                      <a:noFill/>
                    </a:lnR>
                    <a:lnT>
                      <a:noFill/>
                    </a:lnT>
                    <a:lnB>
                      <a:noFill/>
                    </a:lnB>
                  </a:tcPr>
                </a:tc>
                <a:tc>
                  <a:txBody>
                    <a:bodyPr/>
                    <a:lstStyle/>
                    <a:p>
                      <a:pPr algn="l" fontAlgn="b"/>
                      <a:endParaRPr lang="en-GB" sz="700" b="0" i="0" u="none" strike="noStrike">
                        <a:solidFill>
                          <a:srgbClr val="000000"/>
                        </a:solidFill>
                        <a:effectLst/>
                        <a:latin typeface="Calibri" panose="020F0502020204030204" pitchFamily="34" charset="0"/>
                      </a:endParaRPr>
                    </a:p>
                  </a:txBody>
                  <a:tcPr marL="5609" marR="5609" marT="5609" marB="0" anchor="b">
                    <a:lnL>
                      <a:noFill/>
                    </a:lnL>
                    <a:lnR>
                      <a:noFill/>
                    </a:lnR>
                    <a:lnT>
                      <a:noFill/>
                    </a:lnT>
                    <a:lnB>
                      <a:noFill/>
                    </a:lnB>
                  </a:tcPr>
                </a:tc>
                <a:tc>
                  <a:txBody>
                    <a:bodyPr/>
                    <a:lstStyle/>
                    <a:p>
                      <a:pPr algn="l" fontAlgn="b"/>
                      <a:endParaRPr lang="en-GB" sz="700" b="0" i="0" u="none" strike="noStrike">
                        <a:solidFill>
                          <a:srgbClr val="000000"/>
                        </a:solidFill>
                        <a:effectLst/>
                        <a:latin typeface="Calibri" panose="020F0502020204030204" pitchFamily="34" charset="0"/>
                      </a:endParaRPr>
                    </a:p>
                  </a:txBody>
                  <a:tcPr marL="5609" marR="5609" marT="5609" marB="0" anchor="b">
                    <a:lnL>
                      <a:noFill/>
                    </a:lnL>
                    <a:lnR>
                      <a:noFill/>
                    </a:lnR>
                    <a:lnT>
                      <a:noFill/>
                    </a:lnT>
                    <a:lnB>
                      <a:noFill/>
                    </a:lnB>
                  </a:tcPr>
                </a:tc>
                <a:tc>
                  <a:txBody>
                    <a:bodyPr/>
                    <a:lstStyle/>
                    <a:p>
                      <a:pPr algn="l" fontAlgn="b"/>
                      <a:endParaRPr lang="en-GB" sz="700" b="0" i="0" u="none" strike="noStrike">
                        <a:solidFill>
                          <a:srgbClr val="000000"/>
                        </a:solidFill>
                        <a:effectLst/>
                        <a:latin typeface="Calibri" panose="020F0502020204030204" pitchFamily="34" charset="0"/>
                      </a:endParaRPr>
                    </a:p>
                  </a:txBody>
                  <a:tcPr marL="5609" marR="5609" marT="5609" marB="0" anchor="b">
                    <a:lnL>
                      <a:noFill/>
                    </a:lnL>
                    <a:lnR w="6350" cap="flat" cmpd="sng" algn="ctr">
                      <a:solidFill>
                        <a:srgbClr val="000000"/>
                      </a:solidFill>
                      <a:prstDash val="solid"/>
                      <a:round/>
                      <a:headEnd type="none" w="med" len="med"/>
                      <a:tailEnd type="none" w="med" len="med"/>
                    </a:lnR>
                    <a:lnT>
                      <a:noFill/>
                    </a:lnT>
                    <a:lnB>
                      <a:noFill/>
                    </a:lnB>
                  </a:tcPr>
                </a:tc>
                <a:tc gridSpan="3">
                  <a:txBody>
                    <a:bodyPr/>
                    <a:lstStyle/>
                    <a:p>
                      <a:pPr algn="ctr" fontAlgn="b"/>
                      <a:r>
                        <a:rPr lang="en-GB" sz="700" b="0" i="0" u="none" strike="noStrike">
                          <a:solidFill>
                            <a:srgbClr val="000000"/>
                          </a:solidFill>
                          <a:effectLst/>
                          <a:latin typeface="Calibri" panose="020F0502020204030204" pitchFamily="34" charset="0"/>
                        </a:rPr>
                        <a:t>Through cleaning/ sanitising</a:t>
                      </a:r>
                    </a:p>
                  </a:txBody>
                  <a:tcPr marL="5609" marR="5609" marT="5609"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hMerge="1">
                  <a:txBody>
                    <a:bodyPr/>
                    <a:lstStyle/>
                    <a:p>
                      <a:endParaRPr lang="en-GB"/>
                    </a:p>
                  </a:txBody>
                  <a:tcPr/>
                </a:tc>
                <a:tc hMerge="1">
                  <a:txBody>
                    <a:bodyPr/>
                    <a:lstStyle/>
                    <a:p>
                      <a:endParaRPr lang="en-GB"/>
                    </a:p>
                  </a:txBody>
                  <a:tcPr/>
                </a:tc>
                <a:tc>
                  <a:txBody>
                    <a:bodyPr/>
                    <a:lstStyle/>
                    <a:p>
                      <a:pPr algn="l" fontAlgn="b"/>
                      <a:endParaRPr lang="en-GB" sz="700" b="0" i="0" u="none" strike="noStrike">
                        <a:solidFill>
                          <a:srgbClr val="000000"/>
                        </a:solidFill>
                        <a:effectLst/>
                        <a:latin typeface="Calibri" panose="020F0502020204030204" pitchFamily="34" charset="0"/>
                      </a:endParaRPr>
                    </a:p>
                  </a:txBody>
                  <a:tcPr marL="5609" marR="5609" marT="5609" marB="0" anchor="b">
                    <a:lnL w="6350" cap="flat" cmpd="sng" algn="ctr">
                      <a:solidFill>
                        <a:srgbClr val="000000"/>
                      </a:solidFill>
                      <a:prstDash val="solid"/>
                      <a:round/>
                      <a:headEnd type="none" w="med" len="med"/>
                      <a:tailEnd type="none" w="med" len="med"/>
                    </a:lnL>
                    <a:lnR>
                      <a:noFill/>
                    </a:lnR>
                    <a:lnT>
                      <a:noFill/>
                    </a:lnT>
                    <a:lnB>
                      <a:noFill/>
                    </a:lnB>
                  </a:tcPr>
                </a:tc>
                <a:tc>
                  <a:txBody>
                    <a:bodyPr/>
                    <a:lstStyle/>
                    <a:p>
                      <a:pPr algn="l" fontAlgn="b"/>
                      <a:endParaRPr lang="en-GB" sz="700" b="0" i="0" u="none" strike="noStrike" dirty="0">
                        <a:solidFill>
                          <a:srgbClr val="000000"/>
                        </a:solidFill>
                        <a:effectLst/>
                        <a:latin typeface="Calibri" panose="020F0502020204030204" pitchFamily="34" charset="0"/>
                      </a:endParaRPr>
                    </a:p>
                  </a:txBody>
                  <a:tcPr marL="5609" marR="5609" marT="5609" marB="0" anchor="b">
                    <a:lnL>
                      <a:noFill/>
                    </a:lnL>
                    <a:lnR>
                      <a:noFill/>
                    </a:lnR>
                    <a:lnT>
                      <a:noFill/>
                    </a:lnT>
                    <a:lnB>
                      <a:noFill/>
                    </a:lnB>
                  </a:tcPr>
                </a:tc>
                <a:tc>
                  <a:txBody>
                    <a:bodyPr/>
                    <a:lstStyle/>
                    <a:p>
                      <a:pPr algn="l" fontAlgn="b"/>
                      <a:endParaRPr lang="en-GB" sz="700" b="0" i="0" u="none" strike="noStrike">
                        <a:solidFill>
                          <a:srgbClr val="000000"/>
                        </a:solidFill>
                        <a:effectLst/>
                        <a:latin typeface="Calibri" panose="020F0502020204030204" pitchFamily="34" charset="0"/>
                      </a:endParaRPr>
                    </a:p>
                  </a:txBody>
                  <a:tcPr marL="5609" marR="5609" marT="5609" marB="0" anchor="b">
                    <a:lnL>
                      <a:noFill/>
                    </a:lnL>
                    <a:lnR>
                      <a:noFill/>
                    </a:lnR>
                    <a:lnT>
                      <a:noFill/>
                    </a:lnT>
                    <a:lnB>
                      <a:noFill/>
                    </a:lnB>
                  </a:tcPr>
                </a:tc>
                <a:tc>
                  <a:txBody>
                    <a:bodyPr/>
                    <a:lstStyle/>
                    <a:p>
                      <a:pPr algn="l" fontAlgn="b"/>
                      <a:endParaRPr lang="en-GB" sz="700" b="0" i="0" u="none" strike="noStrike">
                        <a:solidFill>
                          <a:srgbClr val="000000"/>
                        </a:solidFill>
                        <a:effectLst/>
                        <a:latin typeface="Calibri" panose="020F0502020204030204" pitchFamily="34" charset="0"/>
                      </a:endParaRPr>
                    </a:p>
                  </a:txBody>
                  <a:tcPr marL="5609" marR="5609" marT="5609" marB="0" anchor="b">
                    <a:lnL>
                      <a:noFill/>
                    </a:lnL>
                    <a:lnR>
                      <a:noFill/>
                    </a:lnR>
                    <a:lnT w="6350" cap="flat" cmpd="sng" algn="ctr">
                      <a:solidFill>
                        <a:srgbClr val="000000"/>
                      </a:solidFill>
                      <a:prstDash val="solid"/>
                      <a:round/>
                      <a:headEnd type="none" w="med" len="med"/>
                      <a:tailEnd type="none" w="med" len="med"/>
                    </a:lnT>
                    <a:lnB>
                      <a:noFill/>
                    </a:lnB>
                  </a:tcPr>
                </a:tc>
                <a:tc>
                  <a:txBody>
                    <a:bodyPr/>
                    <a:lstStyle/>
                    <a:p>
                      <a:pPr algn="l" fontAlgn="b"/>
                      <a:endParaRPr lang="en-GB" sz="700" b="0" i="0" u="none" strike="noStrike">
                        <a:solidFill>
                          <a:srgbClr val="000000"/>
                        </a:solidFill>
                        <a:effectLst/>
                        <a:latin typeface="Calibri" panose="020F0502020204030204" pitchFamily="34" charset="0"/>
                      </a:endParaRPr>
                    </a:p>
                  </a:txBody>
                  <a:tcPr marL="5609" marR="5609" marT="5609" marB="0" anchor="b">
                    <a:lnL>
                      <a:noFill/>
                    </a:lnL>
                    <a:lnR>
                      <a:noFill/>
                    </a:lnR>
                    <a:lnT w="6350" cap="flat" cmpd="sng" algn="ctr">
                      <a:solidFill>
                        <a:srgbClr val="000000"/>
                      </a:solidFill>
                      <a:prstDash val="solid"/>
                      <a:round/>
                      <a:headEnd type="none" w="med" len="med"/>
                      <a:tailEnd type="none" w="med" len="med"/>
                    </a:lnT>
                    <a:lnB>
                      <a:noFill/>
                    </a:lnB>
                  </a:tcPr>
                </a:tc>
                <a:tc>
                  <a:txBody>
                    <a:bodyPr/>
                    <a:lstStyle/>
                    <a:p>
                      <a:pPr algn="l" fontAlgn="b"/>
                      <a:endParaRPr lang="en-GB" sz="700" b="0" i="0" u="none" strike="noStrike">
                        <a:solidFill>
                          <a:srgbClr val="000000"/>
                        </a:solidFill>
                        <a:effectLst/>
                        <a:latin typeface="Calibri" panose="020F0502020204030204" pitchFamily="34" charset="0"/>
                      </a:endParaRPr>
                    </a:p>
                  </a:txBody>
                  <a:tcPr marL="5609" marR="5609" marT="5609" marB="0" anchor="b">
                    <a:lnL>
                      <a:noFill/>
                    </a:lnL>
                    <a:lnR>
                      <a:noFill/>
                    </a:lnR>
                    <a:lnT w="6350" cap="flat" cmpd="sng" algn="ctr">
                      <a:solidFill>
                        <a:srgbClr val="000000"/>
                      </a:solidFill>
                      <a:prstDash val="solid"/>
                      <a:round/>
                      <a:headEnd type="none" w="med" len="med"/>
                      <a:tailEnd type="none" w="med" len="med"/>
                    </a:lnT>
                    <a:lnB>
                      <a:noFill/>
                    </a:lnB>
                  </a:tcPr>
                </a:tc>
                <a:tc>
                  <a:txBody>
                    <a:bodyPr/>
                    <a:lstStyle/>
                    <a:p>
                      <a:pPr algn="l" fontAlgn="b"/>
                      <a:endParaRPr lang="en-GB" sz="700" b="0" i="0" u="none" strike="noStrike">
                        <a:solidFill>
                          <a:srgbClr val="000000"/>
                        </a:solidFill>
                        <a:effectLst/>
                        <a:latin typeface="Calibri" panose="020F0502020204030204" pitchFamily="34" charset="0"/>
                      </a:endParaRPr>
                    </a:p>
                  </a:txBody>
                  <a:tcPr marL="5609" marR="5609" marT="5609" marB="0" anchor="b">
                    <a:lnL>
                      <a:noFill/>
                    </a:lnL>
                    <a:lnR>
                      <a:noFill/>
                    </a:lnR>
                    <a:lnT w="6350" cap="flat" cmpd="sng" algn="ctr">
                      <a:solidFill>
                        <a:srgbClr val="000000"/>
                      </a:solidFill>
                      <a:prstDash val="solid"/>
                      <a:round/>
                      <a:headEnd type="none" w="med" len="med"/>
                      <a:tailEnd type="none" w="med" len="med"/>
                    </a:lnT>
                    <a:lnB>
                      <a:noFill/>
                    </a:lnB>
                  </a:tcPr>
                </a:tc>
                <a:tc>
                  <a:txBody>
                    <a:bodyPr/>
                    <a:lstStyle/>
                    <a:p>
                      <a:pPr algn="l" fontAlgn="b"/>
                      <a:endParaRPr lang="en-GB" sz="700" b="0" i="0" u="none" strike="noStrike">
                        <a:solidFill>
                          <a:srgbClr val="000000"/>
                        </a:solidFill>
                        <a:effectLst/>
                        <a:latin typeface="Calibri" panose="020F0502020204030204" pitchFamily="34" charset="0"/>
                      </a:endParaRPr>
                    </a:p>
                  </a:txBody>
                  <a:tcPr marL="5609" marR="5609" marT="5609" marB="0" anchor="b">
                    <a:lnL>
                      <a:noFill/>
                    </a:lnL>
                    <a:lnR>
                      <a:noFill/>
                    </a:lnR>
                    <a:lnT>
                      <a:noFill/>
                    </a:lnT>
                    <a:lnB>
                      <a:noFill/>
                    </a:lnB>
                  </a:tcPr>
                </a:tc>
                <a:tc>
                  <a:txBody>
                    <a:bodyPr/>
                    <a:lstStyle/>
                    <a:p>
                      <a:pPr algn="l" fontAlgn="b"/>
                      <a:endParaRPr lang="en-GB" sz="700" b="0" i="0" u="none" strike="noStrike">
                        <a:solidFill>
                          <a:srgbClr val="000000"/>
                        </a:solidFill>
                        <a:effectLst/>
                        <a:latin typeface="Calibri" panose="020F0502020204030204" pitchFamily="34" charset="0"/>
                      </a:endParaRPr>
                    </a:p>
                  </a:txBody>
                  <a:tcPr marL="5609" marR="5609" marT="5609" marB="0" anchor="b">
                    <a:lnL>
                      <a:noFill/>
                    </a:lnL>
                    <a:lnR>
                      <a:noFill/>
                    </a:lnR>
                    <a:lnT>
                      <a:noFill/>
                    </a:lnT>
                    <a:lnB>
                      <a:noFill/>
                    </a:lnB>
                  </a:tcPr>
                </a:tc>
                <a:tc>
                  <a:txBody>
                    <a:bodyPr/>
                    <a:lstStyle/>
                    <a:p>
                      <a:pPr algn="l" fontAlgn="b"/>
                      <a:endParaRPr lang="en-GB" sz="700" b="0" i="0" u="none" strike="noStrike">
                        <a:solidFill>
                          <a:srgbClr val="000000"/>
                        </a:solidFill>
                        <a:effectLst/>
                        <a:latin typeface="Calibri" panose="020F0502020204030204" pitchFamily="34" charset="0"/>
                      </a:endParaRPr>
                    </a:p>
                  </a:txBody>
                  <a:tcPr marL="5609" marR="5609" marT="5609" marB="0" anchor="b">
                    <a:lnL>
                      <a:noFill/>
                    </a:lnL>
                    <a:lnR>
                      <a:noFill/>
                    </a:lnR>
                    <a:lnT>
                      <a:noFill/>
                    </a:lnT>
                    <a:lnB>
                      <a:noFill/>
                    </a:lnB>
                  </a:tcPr>
                </a:tc>
                <a:tc>
                  <a:txBody>
                    <a:bodyPr/>
                    <a:lstStyle/>
                    <a:p>
                      <a:pPr algn="l" fontAlgn="b"/>
                      <a:endParaRPr lang="en-GB" sz="700" b="0" i="0" u="none" strike="noStrike">
                        <a:solidFill>
                          <a:srgbClr val="000000"/>
                        </a:solidFill>
                        <a:effectLst/>
                        <a:latin typeface="Calibri" panose="020F0502020204030204" pitchFamily="34" charset="0"/>
                      </a:endParaRPr>
                    </a:p>
                  </a:txBody>
                  <a:tcPr marL="5609" marR="5609" marT="5609" marB="0" anchor="b">
                    <a:lnL>
                      <a:noFill/>
                    </a:lnL>
                    <a:lnR>
                      <a:noFill/>
                    </a:lnR>
                    <a:lnT>
                      <a:noFill/>
                    </a:lnT>
                    <a:lnB>
                      <a:noFill/>
                    </a:lnB>
                  </a:tcPr>
                </a:tc>
                <a:tc>
                  <a:txBody>
                    <a:bodyPr/>
                    <a:lstStyle/>
                    <a:p>
                      <a:pPr algn="l" fontAlgn="b"/>
                      <a:endParaRPr lang="en-GB" sz="700" b="0" i="0" u="none" strike="noStrike">
                        <a:solidFill>
                          <a:srgbClr val="000000"/>
                        </a:solidFill>
                        <a:effectLst/>
                        <a:latin typeface="Calibri" panose="020F0502020204030204" pitchFamily="34" charset="0"/>
                      </a:endParaRPr>
                    </a:p>
                  </a:txBody>
                  <a:tcPr marL="5609" marR="5609" marT="5609" marB="0" anchor="b">
                    <a:lnL>
                      <a:noFill/>
                    </a:lnL>
                    <a:lnR>
                      <a:noFill/>
                    </a:lnR>
                    <a:lnT w="6350" cap="flat" cmpd="sng" algn="ctr">
                      <a:solidFill>
                        <a:srgbClr val="000000"/>
                      </a:solidFill>
                      <a:prstDash val="solid"/>
                      <a:round/>
                      <a:headEnd type="none" w="med" len="med"/>
                      <a:tailEnd type="none" w="med" len="med"/>
                    </a:lnT>
                    <a:lnB>
                      <a:noFill/>
                    </a:lnB>
                  </a:tcPr>
                </a:tc>
                <a:tc>
                  <a:txBody>
                    <a:bodyPr/>
                    <a:lstStyle/>
                    <a:p>
                      <a:pPr algn="l" fontAlgn="b"/>
                      <a:endParaRPr lang="en-GB" sz="700" b="0" i="0" u="none" strike="noStrike">
                        <a:solidFill>
                          <a:srgbClr val="000000"/>
                        </a:solidFill>
                        <a:effectLst/>
                        <a:latin typeface="Calibri" panose="020F0502020204030204" pitchFamily="34" charset="0"/>
                      </a:endParaRPr>
                    </a:p>
                  </a:txBody>
                  <a:tcPr marL="5609" marR="5609" marT="5609" marB="0" anchor="b">
                    <a:lnL>
                      <a:noFill/>
                    </a:lnL>
                    <a:lnR>
                      <a:noFill/>
                    </a:lnR>
                    <a:lnT w="6350" cap="flat" cmpd="sng" algn="ctr">
                      <a:solidFill>
                        <a:srgbClr val="000000"/>
                      </a:solidFill>
                      <a:prstDash val="solid"/>
                      <a:round/>
                      <a:headEnd type="none" w="med" len="med"/>
                      <a:tailEnd type="none" w="med" len="med"/>
                    </a:lnT>
                    <a:lnB>
                      <a:noFill/>
                    </a:lnB>
                  </a:tcPr>
                </a:tc>
                <a:tc>
                  <a:txBody>
                    <a:bodyPr/>
                    <a:lstStyle/>
                    <a:p>
                      <a:pPr algn="l" fontAlgn="b"/>
                      <a:endParaRPr lang="en-GB" sz="700" b="0" i="0" u="none" strike="noStrike">
                        <a:solidFill>
                          <a:srgbClr val="000000"/>
                        </a:solidFill>
                        <a:effectLst/>
                        <a:latin typeface="Calibri" panose="020F0502020204030204" pitchFamily="34" charset="0"/>
                      </a:endParaRPr>
                    </a:p>
                  </a:txBody>
                  <a:tcPr marL="5609" marR="5609" marT="5609" marB="0" anchor="b">
                    <a:lnL>
                      <a:noFill/>
                    </a:lnL>
                    <a:lnR>
                      <a:noFill/>
                    </a:lnR>
                    <a:lnT w="6350" cap="flat" cmpd="sng" algn="ctr">
                      <a:solidFill>
                        <a:srgbClr val="000000"/>
                      </a:solidFill>
                      <a:prstDash val="solid"/>
                      <a:round/>
                      <a:headEnd type="none" w="med" len="med"/>
                      <a:tailEnd type="none" w="med" len="med"/>
                    </a:lnT>
                    <a:lnB>
                      <a:noFill/>
                    </a:lnB>
                  </a:tcPr>
                </a:tc>
                <a:tc>
                  <a:txBody>
                    <a:bodyPr/>
                    <a:lstStyle/>
                    <a:p>
                      <a:pPr algn="l" fontAlgn="b"/>
                      <a:endParaRPr lang="en-GB" sz="700" b="0" i="0" u="none" strike="noStrike">
                        <a:solidFill>
                          <a:srgbClr val="000000"/>
                        </a:solidFill>
                        <a:effectLst/>
                        <a:latin typeface="Calibri" panose="020F0502020204030204" pitchFamily="34" charset="0"/>
                      </a:endParaRPr>
                    </a:p>
                  </a:txBody>
                  <a:tcPr marL="5609" marR="5609" marT="5609" marB="0" anchor="b">
                    <a:lnL>
                      <a:noFill/>
                    </a:lnL>
                    <a:lnR>
                      <a:noFill/>
                    </a:lnR>
                    <a:lnT>
                      <a:noFill/>
                    </a:lnT>
                    <a:lnB>
                      <a:noFill/>
                    </a:lnB>
                  </a:tcPr>
                </a:tc>
                <a:tc>
                  <a:txBody>
                    <a:bodyPr/>
                    <a:lstStyle/>
                    <a:p>
                      <a:pPr algn="l" fontAlgn="b"/>
                      <a:endParaRPr lang="en-GB" sz="700" b="0" i="0" u="none" strike="noStrike">
                        <a:solidFill>
                          <a:srgbClr val="000000"/>
                        </a:solidFill>
                        <a:effectLst/>
                        <a:latin typeface="Calibri" panose="020F0502020204030204" pitchFamily="34" charset="0"/>
                      </a:endParaRPr>
                    </a:p>
                  </a:txBody>
                  <a:tcPr marL="5609" marR="5609" marT="5609" marB="0" anchor="b">
                    <a:lnL>
                      <a:noFill/>
                    </a:lnL>
                    <a:lnR>
                      <a:noFill/>
                    </a:lnR>
                    <a:lnT>
                      <a:noFill/>
                    </a:lnT>
                    <a:lnB>
                      <a:noFill/>
                    </a:lnB>
                  </a:tcPr>
                </a:tc>
                <a:tc>
                  <a:txBody>
                    <a:bodyPr/>
                    <a:lstStyle/>
                    <a:p>
                      <a:pPr algn="l" fontAlgn="b"/>
                      <a:endParaRPr lang="en-GB" sz="700" b="0" i="0" u="none" strike="noStrike">
                        <a:solidFill>
                          <a:srgbClr val="000000"/>
                        </a:solidFill>
                        <a:effectLst/>
                        <a:latin typeface="Calibri" panose="020F0502020204030204" pitchFamily="34" charset="0"/>
                      </a:endParaRPr>
                    </a:p>
                  </a:txBody>
                  <a:tcPr marL="5609" marR="5609" marT="5609" marB="0" anchor="b">
                    <a:lnL>
                      <a:noFill/>
                    </a:lnL>
                    <a:lnR>
                      <a:noFill/>
                    </a:lnR>
                    <a:lnT>
                      <a:noFill/>
                    </a:lnT>
                    <a:lnB>
                      <a:noFill/>
                    </a:lnB>
                  </a:tcPr>
                </a:tc>
                <a:tc>
                  <a:txBody>
                    <a:bodyPr/>
                    <a:lstStyle/>
                    <a:p>
                      <a:pPr algn="l" fontAlgn="b"/>
                      <a:endParaRPr lang="en-GB" sz="700" b="0" i="0" u="none" strike="noStrike">
                        <a:solidFill>
                          <a:srgbClr val="000000"/>
                        </a:solidFill>
                        <a:effectLst/>
                        <a:latin typeface="Calibri" panose="020F0502020204030204" pitchFamily="34" charset="0"/>
                      </a:endParaRPr>
                    </a:p>
                  </a:txBody>
                  <a:tcPr marL="5609" marR="5609" marT="5609" marB="0" anchor="b">
                    <a:lnL>
                      <a:noFill/>
                    </a:lnL>
                    <a:lnR>
                      <a:noFill/>
                    </a:lnR>
                    <a:lnT>
                      <a:noFill/>
                    </a:lnT>
                    <a:lnB>
                      <a:noFill/>
                    </a:lnB>
                  </a:tcPr>
                </a:tc>
                <a:tc>
                  <a:txBody>
                    <a:bodyPr/>
                    <a:lstStyle/>
                    <a:p>
                      <a:pPr algn="l" fontAlgn="b"/>
                      <a:endParaRPr lang="en-GB" sz="700" b="0" i="0" u="none" strike="noStrike">
                        <a:solidFill>
                          <a:srgbClr val="000000"/>
                        </a:solidFill>
                        <a:effectLst/>
                        <a:latin typeface="Calibri" panose="020F0502020204030204" pitchFamily="34" charset="0"/>
                      </a:endParaRPr>
                    </a:p>
                  </a:txBody>
                  <a:tcPr marL="5609" marR="5609" marT="5609" marB="0" anchor="b">
                    <a:lnL>
                      <a:noFill/>
                    </a:lnL>
                    <a:lnR>
                      <a:noFill/>
                    </a:lnR>
                    <a:lnT>
                      <a:noFill/>
                    </a:lnT>
                    <a:lnB>
                      <a:noFill/>
                    </a:lnB>
                  </a:tcPr>
                </a:tc>
                <a:tc>
                  <a:txBody>
                    <a:bodyPr/>
                    <a:lstStyle/>
                    <a:p>
                      <a:pPr algn="l" fontAlgn="b"/>
                      <a:endParaRPr lang="en-GB" sz="700" b="0" i="0" u="none" strike="noStrike">
                        <a:solidFill>
                          <a:srgbClr val="000000"/>
                        </a:solidFill>
                        <a:effectLst/>
                        <a:latin typeface="Calibri" panose="020F0502020204030204" pitchFamily="34" charset="0"/>
                      </a:endParaRPr>
                    </a:p>
                  </a:txBody>
                  <a:tcPr marL="5609" marR="5609" marT="5609" marB="0" anchor="b">
                    <a:lnL>
                      <a:noFill/>
                    </a:lnL>
                    <a:lnR>
                      <a:noFill/>
                    </a:lnR>
                    <a:lnT>
                      <a:noFill/>
                    </a:lnT>
                    <a:lnB>
                      <a:noFill/>
                    </a:lnB>
                  </a:tcPr>
                </a:tc>
                <a:tc>
                  <a:txBody>
                    <a:bodyPr/>
                    <a:lstStyle/>
                    <a:p>
                      <a:pPr algn="l" fontAlgn="b"/>
                      <a:endParaRPr lang="en-GB" sz="700" b="0" i="0" u="none" strike="noStrike">
                        <a:solidFill>
                          <a:srgbClr val="000000"/>
                        </a:solidFill>
                        <a:effectLst/>
                        <a:latin typeface="Calibri" panose="020F0502020204030204" pitchFamily="34" charset="0"/>
                      </a:endParaRPr>
                    </a:p>
                  </a:txBody>
                  <a:tcPr marL="5609" marR="5609" marT="5609" marB="0" anchor="b">
                    <a:lnL>
                      <a:noFill/>
                    </a:lnL>
                    <a:lnR>
                      <a:noFill/>
                    </a:lnR>
                    <a:lnT>
                      <a:noFill/>
                    </a:lnT>
                    <a:lnB>
                      <a:noFill/>
                    </a:lnB>
                  </a:tcPr>
                </a:tc>
                <a:extLst>
                  <a:ext uri="{0D108BD9-81ED-4DB2-BD59-A6C34878D82A}">
                    <a16:rowId xmlns:a16="http://schemas.microsoft.com/office/drawing/2014/main" val="1806413566"/>
                  </a:ext>
                </a:extLst>
              </a:tr>
              <a:tr h="313336">
                <a:tc>
                  <a:txBody>
                    <a:bodyPr/>
                    <a:lstStyle/>
                    <a:p>
                      <a:pPr algn="l" fontAlgn="b"/>
                      <a:endParaRPr lang="en-GB" sz="700" b="0" i="0" u="none" strike="noStrike">
                        <a:solidFill>
                          <a:srgbClr val="000000"/>
                        </a:solidFill>
                        <a:effectLst/>
                        <a:latin typeface="Calibri" panose="020F0502020204030204" pitchFamily="34" charset="0"/>
                      </a:endParaRPr>
                    </a:p>
                  </a:txBody>
                  <a:tcPr marL="5609" marR="5609" marT="5609" marB="0" anchor="b">
                    <a:lnL>
                      <a:noFill/>
                    </a:lnL>
                    <a:lnR>
                      <a:noFill/>
                    </a:lnR>
                    <a:lnT>
                      <a:noFill/>
                    </a:lnT>
                    <a:lnB>
                      <a:noFill/>
                    </a:lnB>
                  </a:tcPr>
                </a:tc>
                <a:tc>
                  <a:txBody>
                    <a:bodyPr/>
                    <a:lstStyle/>
                    <a:p>
                      <a:pPr algn="l" fontAlgn="b"/>
                      <a:endParaRPr lang="en-GB" sz="700" b="0" i="0" u="none" strike="noStrike">
                        <a:solidFill>
                          <a:srgbClr val="000000"/>
                        </a:solidFill>
                        <a:effectLst/>
                        <a:latin typeface="Calibri" panose="020F0502020204030204" pitchFamily="34" charset="0"/>
                      </a:endParaRPr>
                    </a:p>
                  </a:txBody>
                  <a:tcPr marL="5609" marR="5609" marT="5609" marB="0" anchor="b">
                    <a:lnL>
                      <a:noFill/>
                    </a:lnL>
                    <a:lnR>
                      <a:noFill/>
                    </a:lnR>
                    <a:lnT>
                      <a:noFill/>
                    </a:lnT>
                    <a:lnB>
                      <a:noFill/>
                    </a:lnB>
                  </a:tcPr>
                </a:tc>
                <a:tc>
                  <a:txBody>
                    <a:bodyPr/>
                    <a:lstStyle/>
                    <a:p>
                      <a:pPr algn="l" fontAlgn="b"/>
                      <a:endParaRPr lang="en-GB" sz="700" b="0" i="0" u="none" strike="noStrike">
                        <a:solidFill>
                          <a:srgbClr val="000000"/>
                        </a:solidFill>
                        <a:effectLst/>
                        <a:latin typeface="Calibri" panose="020F0502020204030204" pitchFamily="34" charset="0"/>
                      </a:endParaRPr>
                    </a:p>
                  </a:txBody>
                  <a:tcPr marL="5609" marR="5609" marT="5609" marB="0" anchor="b">
                    <a:lnL>
                      <a:noFill/>
                    </a:lnL>
                    <a:lnR>
                      <a:noFill/>
                    </a:lnR>
                    <a:lnT>
                      <a:noFill/>
                    </a:lnT>
                    <a:lnB>
                      <a:noFill/>
                    </a:lnB>
                  </a:tcPr>
                </a:tc>
                <a:tc>
                  <a:txBody>
                    <a:bodyPr/>
                    <a:lstStyle/>
                    <a:p>
                      <a:pPr algn="l" fontAlgn="b"/>
                      <a:endParaRPr lang="en-GB" sz="700" b="0" i="0" u="none" strike="noStrike">
                        <a:solidFill>
                          <a:srgbClr val="000000"/>
                        </a:solidFill>
                        <a:effectLst/>
                        <a:latin typeface="Calibri" panose="020F0502020204030204" pitchFamily="34" charset="0"/>
                      </a:endParaRPr>
                    </a:p>
                  </a:txBody>
                  <a:tcPr marL="5609" marR="5609" marT="5609" marB="0" anchor="b">
                    <a:lnL>
                      <a:noFill/>
                    </a:lnL>
                    <a:lnR>
                      <a:noFill/>
                    </a:lnR>
                    <a:lnT>
                      <a:noFill/>
                    </a:lnT>
                    <a:lnB>
                      <a:noFill/>
                    </a:lnB>
                  </a:tcPr>
                </a:tc>
                <a:tc>
                  <a:txBody>
                    <a:bodyPr/>
                    <a:lstStyle/>
                    <a:p>
                      <a:pPr algn="l" fontAlgn="b"/>
                      <a:endParaRPr lang="en-GB" sz="700" b="0" i="0" u="none" strike="noStrike">
                        <a:solidFill>
                          <a:srgbClr val="000000"/>
                        </a:solidFill>
                        <a:effectLst/>
                        <a:latin typeface="Calibri" panose="020F0502020204030204" pitchFamily="34" charset="0"/>
                      </a:endParaRPr>
                    </a:p>
                  </a:txBody>
                  <a:tcPr marL="5609" marR="5609" marT="5609" marB="0" anchor="b">
                    <a:lnL>
                      <a:noFill/>
                    </a:lnL>
                    <a:lnR>
                      <a:noFill/>
                    </a:lnR>
                    <a:lnT>
                      <a:noFill/>
                    </a:lnT>
                    <a:lnB>
                      <a:noFill/>
                    </a:lnB>
                  </a:tcPr>
                </a:tc>
                <a:tc>
                  <a:txBody>
                    <a:bodyPr/>
                    <a:lstStyle/>
                    <a:p>
                      <a:pPr algn="l" fontAlgn="b"/>
                      <a:endParaRPr lang="en-GB" sz="700" b="0" i="0" u="none" strike="noStrike">
                        <a:solidFill>
                          <a:srgbClr val="000000"/>
                        </a:solidFill>
                        <a:effectLst/>
                        <a:latin typeface="Calibri" panose="020F0502020204030204" pitchFamily="34" charset="0"/>
                      </a:endParaRPr>
                    </a:p>
                  </a:txBody>
                  <a:tcPr marL="5609" marR="5609" marT="5609" marB="0" anchor="b">
                    <a:lnL>
                      <a:noFill/>
                    </a:lnL>
                    <a:lnR>
                      <a:noFill/>
                    </a:lnR>
                    <a:lnT w="6350" cap="flat" cmpd="sng" algn="ctr">
                      <a:solidFill>
                        <a:srgbClr val="000000"/>
                      </a:solidFill>
                      <a:prstDash val="solid"/>
                      <a:round/>
                      <a:headEnd type="none" w="med" len="med"/>
                      <a:tailEnd type="none" w="med" len="med"/>
                    </a:lnT>
                    <a:lnB>
                      <a:noFill/>
                    </a:lnB>
                  </a:tcPr>
                </a:tc>
                <a:tc>
                  <a:txBody>
                    <a:bodyPr/>
                    <a:lstStyle/>
                    <a:p>
                      <a:pPr algn="l" fontAlgn="b"/>
                      <a:endParaRPr lang="en-GB" sz="700" b="0" i="0" u="none" strike="noStrike">
                        <a:solidFill>
                          <a:srgbClr val="000000"/>
                        </a:solidFill>
                        <a:effectLst/>
                        <a:latin typeface="Calibri" panose="020F0502020204030204" pitchFamily="34" charset="0"/>
                      </a:endParaRPr>
                    </a:p>
                  </a:txBody>
                  <a:tcPr marL="5609" marR="5609" marT="5609" marB="0" anchor="b">
                    <a:lnL>
                      <a:noFill/>
                    </a:lnL>
                    <a:lnR>
                      <a:noFill/>
                    </a:lnR>
                    <a:lnT w="6350" cap="flat" cmpd="sng" algn="ctr">
                      <a:solidFill>
                        <a:srgbClr val="000000"/>
                      </a:solidFill>
                      <a:prstDash val="solid"/>
                      <a:round/>
                      <a:headEnd type="none" w="med" len="med"/>
                      <a:tailEnd type="none" w="med" len="med"/>
                    </a:lnT>
                    <a:lnB>
                      <a:noFill/>
                    </a:lnB>
                  </a:tcPr>
                </a:tc>
                <a:tc>
                  <a:txBody>
                    <a:bodyPr/>
                    <a:lstStyle/>
                    <a:p>
                      <a:pPr algn="l" fontAlgn="b"/>
                      <a:endParaRPr lang="en-GB" sz="700" b="0" i="0" u="none" strike="noStrike">
                        <a:solidFill>
                          <a:srgbClr val="000000"/>
                        </a:solidFill>
                        <a:effectLst/>
                        <a:latin typeface="Calibri" panose="020F0502020204030204" pitchFamily="34" charset="0"/>
                      </a:endParaRPr>
                    </a:p>
                  </a:txBody>
                  <a:tcPr marL="5609" marR="5609" marT="5609" marB="0" anchor="b">
                    <a:lnL>
                      <a:noFill/>
                    </a:lnL>
                    <a:lnR>
                      <a:noFill/>
                    </a:lnR>
                    <a:lnT w="6350" cap="flat" cmpd="sng" algn="ctr">
                      <a:solidFill>
                        <a:srgbClr val="000000"/>
                      </a:solidFill>
                      <a:prstDash val="solid"/>
                      <a:round/>
                      <a:headEnd type="none" w="med" len="med"/>
                      <a:tailEnd type="none" w="med" len="med"/>
                    </a:lnT>
                    <a:lnB>
                      <a:noFill/>
                    </a:lnB>
                  </a:tcPr>
                </a:tc>
                <a:tc>
                  <a:txBody>
                    <a:bodyPr/>
                    <a:lstStyle/>
                    <a:p>
                      <a:pPr algn="l" fontAlgn="b"/>
                      <a:endParaRPr lang="en-GB" sz="700" b="0" i="0" u="none" strike="noStrike">
                        <a:solidFill>
                          <a:srgbClr val="000000"/>
                        </a:solidFill>
                        <a:effectLst/>
                        <a:latin typeface="Calibri" panose="020F0502020204030204" pitchFamily="34" charset="0"/>
                      </a:endParaRPr>
                    </a:p>
                  </a:txBody>
                  <a:tcPr marL="5609" marR="5609" marT="5609" marB="0" anchor="b">
                    <a:lnL>
                      <a:noFill/>
                    </a:lnL>
                    <a:lnR>
                      <a:noFill/>
                    </a:lnR>
                    <a:lnT>
                      <a:noFill/>
                    </a:lnT>
                    <a:lnB w="6350" cap="flat" cmpd="sng" algn="ctr">
                      <a:solidFill>
                        <a:srgbClr val="000000"/>
                      </a:solidFill>
                      <a:prstDash val="solid"/>
                      <a:round/>
                      <a:headEnd type="none" w="med" len="med"/>
                      <a:tailEnd type="none" w="med" len="med"/>
                    </a:lnB>
                  </a:tcPr>
                </a:tc>
                <a:tc>
                  <a:txBody>
                    <a:bodyPr/>
                    <a:lstStyle/>
                    <a:p>
                      <a:pPr algn="l" fontAlgn="b"/>
                      <a:endParaRPr lang="en-GB" sz="700" b="0" i="0" u="none" strike="noStrike">
                        <a:solidFill>
                          <a:srgbClr val="000000"/>
                        </a:solidFill>
                        <a:effectLst/>
                        <a:latin typeface="Calibri" panose="020F0502020204030204" pitchFamily="34" charset="0"/>
                      </a:endParaRPr>
                    </a:p>
                  </a:txBody>
                  <a:tcPr marL="5609" marR="5609" marT="5609" marB="0" anchor="b">
                    <a:lnL>
                      <a:noFill/>
                    </a:lnL>
                    <a:lnR>
                      <a:noFill/>
                    </a:lnR>
                    <a:lnT>
                      <a:noFill/>
                    </a:lnT>
                    <a:lnB w="6350" cap="flat" cmpd="sng" algn="ctr">
                      <a:solidFill>
                        <a:srgbClr val="000000"/>
                      </a:solidFill>
                      <a:prstDash val="solid"/>
                      <a:round/>
                      <a:headEnd type="none" w="med" len="med"/>
                      <a:tailEnd type="none" w="med" len="med"/>
                    </a:lnB>
                  </a:tcPr>
                </a:tc>
                <a:tc>
                  <a:txBody>
                    <a:bodyPr/>
                    <a:lstStyle/>
                    <a:p>
                      <a:pPr algn="l" fontAlgn="b"/>
                      <a:endParaRPr lang="en-GB" sz="700" b="0" i="0" u="none" strike="noStrike">
                        <a:solidFill>
                          <a:srgbClr val="000000"/>
                        </a:solidFill>
                        <a:effectLst/>
                        <a:latin typeface="Calibri" panose="020F0502020204030204" pitchFamily="34" charset="0"/>
                      </a:endParaRPr>
                    </a:p>
                  </a:txBody>
                  <a:tcPr marL="5609" marR="5609" marT="5609" marB="0" anchor="b">
                    <a:lnL>
                      <a:noFill/>
                    </a:lnL>
                    <a:lnR>
                      <a:noFill/>
                    </a:lnR>
                    <a:lnT>
                      <a:noFill/>
                    </a:lnT>
                    <a:lnB>
                      <a:noFill/>
                    </a:lnB>
                  </a:tcPr>
                </a:tc>
                <a:tc>
                  <a:txBody>
                    <a:bodyPr/>
                    <a:lstStyle/>
                    <a:p>
                      <a:pPr algn="l" fontAlgn="b"/>
                      <a:endParaRPr lang="en-GB" sz="700" b="0" i="0" u="none" strike="noStrike">
                        <a:solidFill>
                          <a:srgbClr val="000000"/>
                        </a:solidFill>
                        <a:effectLst/>
                        <a:latin typeface="Calibri" panose="020F0502020204030204" pitchFamily="34" charset="0"/>
                      </a:endParaRPr>
                    </a:p>
                  </a:txBody>
                  <a:tcPr marL="5609" marR="5609" marT="5609" marB="0" anchor="b">
                    <a:lnL>
                      <a:noFill/>
                    </a:lnL>
                    <a:lnR>
                      <a:noFill/>
                    </a:lnR>
                    <a:lnT>
                      <a:noFill/>
                    </a:lnT>
                    <a:lnB>
                      <a:noFill/>
                    </a:lnB>
                  </a:tcPr>
                </a:tc>
                <a:tc>
                  <a:txBody>
                    <a:bodyPr/>
                    <a:lstStyle/>
                    <a:p>
                      <a:pPr algn="l" fontAlgn="b"/>
                      <a:endParaRPr lang="en-GB" sz="700" b="0" i="0" u="none" strike="noStrike">
                        <a:solidFill>
                          <a:srgbClr val="000000"/>
                        </a:solidFill>
                        <a:effectLst/>
                        <a:latin typeface="Calibri" panose="020F0502020204030204" pitchFamily="34" charset="0"/>
                      </a:endParaRPr>
                    </a:p>
                  </a:txBody>
                  <a:tcPr marL="5609" marR="5609" marT="5609" marB="0" anchor="b">
                    <a:lnL>
                      <a:noFill/>
                    </a:lnL>
                    <a:lnR>
                      <a:noFill/>
                    </a:lnR>
                    <a:lnT>
                      <a:noFill/>
                    </a:lnT>
                    <a:lnB>
                      <a:noFill/>
                    </a:lnB>
                  </a:tcPr>
                </a:tc>
                <a:tc>
                  <a:txBody>
                    <a:bodyPr/>
                    <a:lstStyle/>
                    <a:p>
                      <a:pPr algn="l" fontAlgn="b"/>
                      <a:endParaRPr lang="en-GB" sz="700" b="0" i="0" u="none" strike="noStrike">
                        <a:solidFill>
                          <a:srgbClr val="000000"/>
                        </a:solidFill>
                        <a:effectLst/>
                        <a:latin typeface="Calibri" panose="020F0502020204030204" pitchFamily="34" charset="0"/>
                      </a:endParaRPr>
                    </a:p>
                  </a:txBody>
                  <a:tcPr marL="5609" marR="5609" marT="5609" marB="0" anchor="b">
                    <a:lnL>
                      <a:noFill/>
                    </a:lnL>
                    <a:lnR>
                      <a:noFill/>
                    </a:lnR>
                    <a:lnT>
                      <a:noFill/>
                    </a:lnT>
                    <a:lnB>
                      <a:noFill/>
                    </a:lnB>
                  </a:tcPr>
                </a:tc>
                <a:tc>
                  <a:txBody>
                    <a:bodyPr/>
                    <a:lstStyle/>
                    <a:p>
                      <a:pPr algn="l" fontAlgn="b"/>
                      <a:endParaRPr lang="en-GB" sz="700" b="0" i="0" u="none" strike="noStrike">
                        <a:solidFill>
                          <a:srgbClr val="000000"/>
                        </a:solidFill>
                        <a:effectLst/>
                        <a:latin typeface="Calibri" panose="020F0502020204030204" pitchFamily="34" charset="0"/>
                      </a:endParaRPr>
                    </a:p>
                  </a:txBody>
                  <a:tcPr marL="5609" marR="5609" marT="5609" marB="0" anchor="b">
                    <a:lnL>
                      <a:noFill/>
                    </a:lnL>
                    <a:lnR>
                      <a:noFill/>
                    </a:lnR>
                    <a:lnT>
                      <a:noFill/>
                    </a:lnT>
                    <a:lnB>
                      <a:noFill/>
                    </a:lnB>
                  </a:tcPr>
                </a:tc>
                <a:tc>
                  <a:txBody>
                    <a:bodyPr/>
                    <a:lstStyle/>
                    <a:p>
                      <a:pPr algn="l" fontAlgn="b"/>
                      <a:endParaRPr lang="en-GB" sz="700" b="0" i="0" u="none" strike="noStrike">
                        <a:solidFill>
                          <a:srgbClr val="000000"/>
                        </a:solidFill>
                        <a:effectLst/>
                        <a:latin typeface="Calibri" panose="020F0502020204030204" pitchFamily="34" charset="0"/>
                      </a:endParaRPr>
                    </a:p>
                  </a:txBody>
                  <a:tcPr marL="5609" marR="5609" marT="5609" marB="0" anchor="b">
                    <a:lnL>
                      <a:noFill/>
                    </a:lnL>
                    <a:lnR>
                      <a:noFill/>
                    </a:lnR>
                    <a:lnT>
                      <a:noFill/>
                    </a:lnT>
                    <a:lnB>
                      <a:noFill/>
                    </a:lnB>
                  </a:tcPr>
                </a:tc>
                <a:tc>
                  <a:txBody>
                    <a:bodyPr/>
                    <a:lstStyle/>
                    <a:p>
                      <a:pPr algn="l" fontAlgn="b"/>
                      <a:endParaRPr lang="en-GB" sz="700" b="0" i="0" u="none" strike="noStrike">
                        <a:solidFill>
                          <a:srgbClr val="000000"/>
                        </a:solidFill>
                        <a:effectLst/>
                        <a:latin typeface="Calibri" panose="020F0502020204030204" pitchFamily="34" charset="0"/>
                      </a:endParaRPr>
                    </a:p>
                  </a:txBody>
                  <a:tcPr marL="5609" marR="5609" marT="5609" marB="0" anchor="b">
                    <a:lnL>
                      <a:noFill/>
                    </a:lnL>
                    <a:lnR>
                      <a:noFill/>
                    </a:lnR>
                    <a:lnT>
                      <a:noFill/>
                    </a:lnT>
                    <a:lnB>
                      <a:noFill/>
                    </a:lnB>
                  </a:tcPr>
                </a:tc>
                <a:tc>
                  <a:txBody>
                    <a:bodyPr/>
                    <a:lstStyle/>
                    <a:p>
                      <a:pPr algn="l" fontAlgn="b"/>
                      <a:endParaRPr lang="en-GB" sz="700" b="0" i="0" u="none" strike="noStrike">
                        <a:solidFill>
                          <a:srgbClr val="000000"/>
                        </a:solidFill>
                        <a:effectLst/>
                        <a:latin typeface="Calibri" panose="020F0502020204030204" pitchFamily="34" charset="0"/>
                      </a:endParaRPr>
                    </a:p>
                  </a:txBody>
                  <a:tcPr marL="5609" marR="5609" marT="5609" marB="0" anchor="b">
                    <a:lnL>
                      <a:noFill/>
                    </a:lnL>
                    <a:lnR>
                      <a:noFill/>
                    </a:lnR>
                    <a:lnT>
                      <a:noFill/>
                    </a:lnT>
                    <a:lnB>
                      <a:noFill/>
                    </a:lnB>
                  </a:tcPr>
                </a:tc>
                <a:tc>
                  <a:txBody>
                    <a:bodyPr/>
                    <a:lstStyle/>
                    <a:p>
                      <a:pPr algn="l" fontAlgn="b"/>
                      <a:endParaRPr lang="en-GB" sz="700" b="0" i="0" u="none" strike="noStrike">
                        <a:solidFill>
                          <a:srgbClr val="000000"/>
                        </a:solidFill>
                        <a:effectLst/>
                        <a:latin typeface="Calibri" panose="020F0502020204030204" pitchFamily="34" charset="0"/>
                      </a:endParaRPr>
                    </a:p>
                  </a:txBody>
                  <a:tcPr marL="5609" marR="5609" marT="5609" marB="0" anchor="b">
                    <a:lnL>
                      <a:noFill/>
                    </a:lnL>
                    <a:lnR>
                      <a:noFill/>
                    </a:lnR>
                    <a:lnT>
                      <a:noFill/>
                    </a:lnT>
                    <a:lnB>
                      <a:noFill/>
                    </a:lnB>
                  </a:tcPr>
                </a:tc>
                <a:tc>
                  <a:txBody>
                    <a:bodyPr/>
                    <a:lstStyle/>
                    <a:p>
                      <a:pPr algn="l" fontAlgn="b"/>
                      <a:endParaRPr lang="en-GB" sz="700" b="0" i="0" u="none" strike="noStrike">
                        <a:solidFill>
                          <a:srgbClr val="000000"/>
                        </a:solidFill>
                        <a:effectLst/>
                        <a:latin typeface="Calibri" panose="020F0502020204030204" pitchFamily="34" charset="0"/>
                      </a:endParaRPr>
                    </a:p>
                  </a:txBody>
                  <a:tcPr marL="5609" marR="5609" marT="5609" marB="0" anchor="b">
                    <a:lnL>
                      <a:noFill/>
                    </a:lnL>
                    <a:lnR>
                      <a:noFill/>
                    </a:lnR>
                    <a:lnT>
                      <a:noFill/>
                    </a:lnT>
                    <a:lnB>
                      <a:noFill/>
                    </a:lnB>
                  </a:tcPr>
                </a:tc>
                <a:tc>
                  <a:txBody>
                    <a:bodyPr/>
                    <a:lstStyle/>
                    <a:p>
                      <a:pPr algn="l" fontAlgn="b"/>
                      <a:endParaRPr lang="en-GB" sz="700" b="0" i="0" u="none" strike="noStrike">
                        <a:solidFill>
                          <a:srgbClr val="000000"/>
                        </a:solidFill>
                        <a:effectLst/>
                        <a:latin typeface="Calibri" panose="020F0502020204030204" pitchFamily="34" charset="0"/>
                      </a:endParaRPr>
                    </a:p>
                  </a:txBody>
                  <a:tcPr marL="5609" marR="5609" marT="5609" marB="0" anchor="b">
                    <a:lnL>
                      <a:noFill/>
                    </a:lnL>
                    <a:lnR>
                      <a:noFill/>
                    </a:lnR>
                    <a:lnT>
                      <a:noFill/>
                    </a:lnT>
                    <a:lnB>
                      <a:noFill/>
                    </a:lnB>
                  </a:tcPr>
                </a:tc>
                <a:tc>
                  <a:txBody>
                    <a:bodyPr/>
                    <a:lstStyle/>
                    <a:p>
                      <a:pPr algn="l" fontAlgn="b"/>
                      <a:endParaRPr lang="en-GB" sz="700" b="0" i="0" u="none" strike="noStrike">
                        <a:solidFill>
                          <a:srgbClr val="000000"/>
                        </a:solidFill>
                        <a:effectLst/>
                        <a:latin typeface="Calibri" panose="020F0502020204030204" pitchFamily="34" charset="0"/>
                      </a:endParaRPr>
                    </a:p>
                  </a:txBody>
                  <a:tcPr marL="5609" marR="5609" marT="5609" marB="0" anchor="b">
                    <a:lnL>
                      <a:noFill/>
                    </a:lnL>
                    <a:lnR>
                      <a:noFill/>
                    </a:lnR>
                    <a:lnT>
                      <a:noFill/>
                    </a:lnT>
                    <a:lnB>
                      <a:noFill/>
                    </a:lnB>
                  </a:tcPr>
                </a:tc>
                <a:tc>
                  <a:txBody>
                    <a:bodyPr/>
                    <a:lstStyle/>
                    <a:p>
                      <a:pPr algn="l" fontAlgn="b"/>
                      <a:endParaRPr lang="en-GB" sz="700" b="0" i="0" u="none" strike="noStrike">
                        <a:solidFill>
                          <a:srgbClr val="000000"/>
                        </a:solidFill>
                        <a:effectLst/>
                        <a:latin typeface="Calibri" panose="020F0502020204030204" pitchFamily="34" charset="0"/>
                      </a:endParaRPr>
                    </a:p>
                  </a:txBody>
                  <a:tcPr marL="5609" marR="5609" marT="5609" marB="0" anchor="b">
                    <a:lnL>
                      <a:noFill/>
                    </a:lnL>
                    <a:lnR>
                      <a:noFill/>
                    </a:lnR>
                    <a:lnT>
                      <a:noFill/>
                    </a:lnT>
                    <a:lnB>
                      <a:noFill/>
                    </a:lnB>
                  </a:tcPr>
                </a:tc>
                <a:tc>
                  <a:txBody>
                    <a:bodyPr/>
                    <a:lstStyle/>
                    <a:p>
                      <a:pPr algn="l" fontAlgn="b"/>
                      <a:endParaRPr lang="en-GB" sz="700" b="0" i="0" u="none" strike="noStrike">
                        <a:solidFill>
                          <a:srgbClr val="000000"/>
                        </a:solidFill>
                        <a:effectLst/>
                        <a:latin typeface="Calibri" panose="020F0502020204030204" pitchFamily="34" charset="0"/>
                      </a:endParaRPr>
                    </a:p>
                  </a:txBody>
                  <a:tcPr marL="5609" marR="5609" marT="5609" marB="0" anchor="b">
                    <a:lnL>
                      <a:noFill/>
                    </a:lnL>
                    <a:lnR>
                      <a:noFill/>
                    </a:lnR>
                    <a:lnT>
                      <a:noFill/>
                    </a:lnT>
                    <a:lnB>
                      <a:noFill/>
                    </a:lnB>
                  </a:tcPr>
                </a:tc>
                <a:tc>
                  <a:txBody>
                    <a:bodyPr/>
                    <a:lstStyle/>
                    <a:p>
                      <a:pPr algn="l" fontAlgn="b"/>
                      <a:endParaRPr lang="en-GB" sz="700" b="0" i="0" u="none" strike="noStrike">
                        <a:solidFill>
                          <a:srgbClr val="000000"/>
                        </a:solidFill>
                        <a:effectLst/>
                        <a:latin typeface="Calibri" panose="020F0502020204030204" pitchFamily="34" charset="0"/>
                      </a:endParaRPr>
                    </a:p>
                  </a:txBody>
                  <a:tcPr marL="5609" marR="5609" marT="5609" marB="0" anchor="b">
                    <a:lnL>
                      <a:noFill/>
                    </a:lnL>
                    <a:lnR>
                      <a:noFill/>
                    </a:lnR>
                    <a:lnT>
                      <a:noFill/>
                    </a:lnT>
                    <a:lnB>
                      <a:noFill/>
                    </a:lnB>
                  </a:tcPr>
                </a:tc>
                <a:tc>
                  <a:txBody>
                    <a:bodyPr/>
                    <a:lstStyle/>
                    <a:p>
                      <a:pPr algn="l" fontAlgn="b"/>
                      <a:endParaRPr lang="en-GB" sz="700" b="0" i="0" u="none" strike="noStrike" dirty="0">
                        <a:solidFill>
                          <a:srgbClr val="000000"/>
                        </a:solidFill>
                        <a:effectLst/>
                        <a:latin typeface="Calibri" panose="020F0502020204030204" pitchFamily="34" charset="0"/>
                      </a:endParaRPr>
                    </a:p>
                  </a:txBody>
                  <a:tcPr marL="5609" marR="5609" marT="5609" marB="0" anchor="b">
                    <a:lnL>
                      <a:noFill/>
                    </a:lnL>
                    <a:lnR>
                      <a:noFill/>
                    </a:lnR>
                    <a:lnT>
                      <a:noFill/>
                    </a:lnT>
                    <a:lnB>
                      <a:noFill/>
                    </a:lnB>
                  </a:tcPr>
                </a:tc>
                <a:tc>
                  <a:txBody>
                    <a:bodyPr/>
                    <a:lstStyle/>
                    <a:p>
                      <a:pPr algn="l" fontAlgn="b"/>
                      <a:endParaRPr lang="en-GB" sz="700" b="0" i="0" u="none" strike="noStrike">
                        <a:solidFill>
                          <a:srgbClr val="000000"/>
                        </a:solidFill>
                        <a:effectLst/>
                        <a:latin typeface="Calibri" panose="020F0502020204030204" pitchFamily="34" charset="0"/>
                      </a:endParaRPr>
                    </a:p>
                  </a:txBody>
                  <a:tcPr marL="5609" marR="5609" marT="5609" marB="0" anchor="b">
                    <a:lnL>
                      <a:noFill/>
                    </a:lnL>
                    <a:lnR>
                      <a:noFill/>
                    </a:lnR>
                    <a:lnT>
                      <a:noFill/>
                    </a:lnT>
                    <a:lnB>
                      <a:noFill/>
                    </a:lnB>
                  </a:tcPr>
                </a:tc>
                <a:tc>
                  <a:txBody>
                    <a:bodyPr/>
                    <a:lstStyle/>
                    <a:p>
                      <a:pPr algn="l" fontAlgn="b"/>
                      <a:endParaRPr lang="en-GB" sz="700" b="0" i="0" u="none" strike="noStrike">
                        <a:solidFill>
                          <a:srgbClr val="000000"/>
                        </a:solidFill>
                        <a:effectLst/>
                        <a:latin typeface="Calibri" panose="020F0502020204030204" pitchFamily="34" charset="0"/>
                      </a:endParaRPr>
                    </a:p>
                  </a:txBody>
                  <a:tcPr marL="5609" marR="5609" marT="5609" marB="0" anchor="b">
                    <a:lnL>
                      <a:noFill/>
                    </a:lnL>
                    <a:lnR>
                      <a:noFill/>
                    </a:lnR>
                    <a:lnT>
                      <a:noFill/>
                    </a:lnT>
                    <a:lnB>
                      <a:noFill/>
                    </a:lnB>
                  </a:tcPr>
                </a:tc>
                <a:tc>
                  <a:txBody>
                    <a:bodyPr/>
                    <a:lstStyle/>
                    <a:p>
                      <a:pPr algn="l" fontAlgn="b"/>
                      <a:endParaRPr lang="en-GB" sz="700" b="0" i="0" u="none" strike="noStrike">
                        <a:solidFill>
                          <a:srgbClr val="000000"/>
                        </a:solidFill>
                        <a:effectLst/>
                        <a:latin typeface="Calibri" panose="020F0502020204030204" pitchFamily="34" charset="0"/>
                      </a:endParaRPr>
                    </a:p>
                  </a:txBody>
                  <a:tcPr marL="5609" marR="5609" marT="5609" marB="0" anchor="b">
                    <a:lnL>
                      <a:noFill/>
                    </a:lnL>
                    <a:lnR>
                      <a:noFill/>
                    </a:lnR>
                    <a:lnT>
                      <a:noFill/>
                    </a:lnT>
                    <a:lnB>
                      <a:noFill/>
                    </a:lnB>
                  </a:tcPr>
                </a:tc>
                <a:extLst>
                  <a:ext uri="{0D108BD9-81ED-4DB2-BD59-A6C34878D82A}">
                    <a16:rowId xmlns:a16="http://schemas.microsoft.com/office/drawing/2014/main" val="3128476043"/>
                  </a:ext>
                </a:extLst>
              </a:tr>
              <a:tr h="313336">
                <a:tc>
                  <a:txBody>
                    <a:bodyPr/>
                    <a:lstStyle/>
                    <a:p>
                      <a:pPr algn="l" fontAlgn="b"/>
                      <a:endParaRPr lang="en-GB" sz="700" b="0" i="0" u="none" strike="noStrike">
                        <a:solidFill>
                          <a:srgbClr val="000000"/>
                        </a:solidFill>
                        <a:effectLst/>
                        <a:latin typeface="Calibri" panose="020F0502020204030204" pitchFamily="34" charset="0"/>
                      </a:endParaRPr>
                    </a:p>
                  </a:txBody>
                  <a:tcPr marL="5609" marR="5609" marT="5609" marB="0" anchor="b">
                    <a:lnL>
                      <a:noFill/>
                    </a:lnL>
                    <a:lnR>
                      <a:noFill/>
                    </a:lnR>
                    <a:lnT>
                      <a:noFill/>
                    </a:lnT>
                    <a:lnB>
                      <a:noFill/>
                    </a:lnB>
                  </a:tcPr>
                </a:tc>
                <a:tc>
                  <a:txBody>
                    <a:bodyPr/>
                    <a:lstStyle/>
                    <a:p>
                      <a:pPr algn="l" fontAlgn="b"/>
                      <a:endParaRPr lang="en-GB" sz="700" b="0" i="0" u="none" strike="noStrike">
                        <a:solidFill>
                          <a:srgbClr val="000000"/>
                        </a:solidFill>
                        <a:effectLst/>
                        <a:latin typeface="Calibri" panose="020F0502020204030204" pitchFamily="34" charset="0"/>
                      </a:endParaRPr>
                    </a:p>
                  </a:txBody>
                  <a:tcPr marL="5609" marR="5609" marT="5609" marB="0" anchor="b">
                    <a:lnL>
                      <a:noFill/>
                    </a:lnL>
                    <a:lnR>
                      <a:noFill/>
                    </a:lnR>
                    <a:lnT>
                      <a:noFill/>
                    </a:lnT>
                    <a:lnB>
                      <a:noFill/>
                    </a:lnB>
                  </a:tcPr>
                </a:tc>
                <a:tc>
                  <a:txBody>
                    <a:bodyPr/>
                    <a:lstStyle/>
                    <a:p>
                      <a:pPr algn="l" fontAlgn="b"/>
                      <a:endParaRPr lang="en-GB" sz="700" b="0" i="0" u="none" strike="noStrike">
                        <a:solidFill>
                          <a:srgbClr val="000000"/>
                        </a:solidFill>
                        <a:effectLst/>
                        <a:latin typeface="Calibri" panose="020F0502020204030204" pitchFamily="34" charset="0"/>
                      </a:endParaRPr>
                    </a:p>
                  </a:txBody>
                  <a:tcPr marL="5609" marR="5609" marT="5609" marB="0" anchor="b">
                    <a:lnL>
                      <a:noFill/>
                    </a:lnL>
                    <a:lnR>
                      <a:noFill/>
                    </a:lnR>
                    <a:lnT>
                      <a:noFill/>
                    </a:lnT>
                    <a:lnB>
                      <a:noFill/>
                    </a:lnB>
                  </a:tcPr>
                </a:tc>
                <a:tc>
                  <a:txBody>
                    <a:bodyPr/>
                    <a:lstStyle/>
                    <a:p>
                      <a:pPr algn="l" fontAlgn="b"/>
                      <a:endParaRPr lang="en-GB" sz="700" b="0" i="0" u="none" strike="noStrike">
                        <a:solidFill>
                          <a:srgbClr val="000000"/>
                        </a:solidFill>
                        <a:effectLst/>
                        <a:latin typeface="Calibri" panose="020F0502020204030204" pitchFamily="34" charset="0"/>
                      </a:endParaRPr>
                    </a:p>
                  </a:txBody>
                  <a:tcPr marL="5609" marR="5609" marT="5609" marB="0" anchor="b">
                    <a:lnL>
                      <a:noFill/>
                    </a:lnL>
                    <a:lnR>
                      <a:noFill/>
                    </a:lnR>
                    <a:lnT>
                      <a:noFill/>
                    </a:lnT>
                    <a:lnB>
                      <a:noFill/>
                    </a:lnB>
                  </a:tcPr>
                </a:tc>
                <a:tc>
                  <a:txBody>
                    <a:bodyPr/>
                    <a:lstStyle/>
                    <a:p>
                      <a:pPr algn="l" fontAlgn="b"/>
                      <a:endParaRPr lang="en-GB" sz="700" b="0" i="0" u="none" strike="noStrike">
                        <a:solidFill>
                          <a:srgbClr val="000000"/>
                        </a:solidFill>
                        <a:effectLst/>
                        <a:latin typeface="Calibri" panose="020F0502020204030204" pitchFamily="34" charset="0"/>
                      </a:endParaRPr>
                    </a:p>
                  </a:txBody>
                  <a:tcPr marL="5609" marR="5609" marT="5609" marB="0" anchor="b">
                    <a:lnL>
                      <a:noFill/>
                    </a:lnL>
                    <a:lnR>
                      <a:noFill/>
                    </a:lnR>
                    <a:lnT>
                      <a:noFill/>
                    </a:lnT>
                    <a:lnB>
                      <a:noFill/>
                    </a:lnB>
                  </a:tcPr>
                </a:tc>
                <a:tc>
                  <a:txBody>
                    <a:bodyPr/>
                    <a:lstStyle/>
                    <a:p>
                      <a:pPr algn="l" fontAlgn="b"/>
                      <a:endParaRPr lang="en-GB" sz="700" b="0" i="0" u="none" strike="noStrike">
                        <a:solidFill>
                          <a:srgbClr val="000000"/>
                        </a:solidFill>
                        <a:effectLst/>
                        <a:latin typeface="Calibri" panose="020F0502020204030204" pitchFamily="34" charset="0"/>
                      </a:endParaRPr>
                    </a:p>
                  </a:txBody>
                  <a:tcPr marL="5609" marR="5609" marT="5609" marB="0" anchor="b">
                    <a:lnL>
                      <a:noFill/>
                    </a:lnL>
                    <a:lnR>
                      <a:noFill/>
                    </a:lnR>
                    <a:lnT>
                      <a:noFill/>
                    </a:lnT>
                    <a:lnB>
                      <a:noFill/>
                    </a:lnB>
                  </a:tcPr>
                </a:tc>
                <a:tc>
                  <a:txBody>
                    <a:bodyPr/>
                    <a:lstStyle/>
                    <a:p>
                      <a:pPr algn="l" fontAlgn="b"/>
                      <a:endParaRPr lang="en-GB" sz="700" b="0" i="0" u="none" strike="noStrike">
                        <a:solidFill>
                          <a:srgbClr val="000000"/>
                        </a:solidFill>
                        <a:effectLst/>
                        <a:latin typeface="Calibri" panose="020F0502020204030204" pitchFamily="34" charset="0"/>
                      </a:endParaRPr>
                    </a:p>
                  </a:txBody>
                  <a:tcPr marL="5609" marR="5609" marT="5609" marB="0" anchor="b">
                    <a:lnL>
                      <a:noFill/>
                    </a:lnL>
                    <a:lnR>
                      <a:noFill/>
                    </a:lnR>
                    <a:lnT>
                      <a:noFill/>
                    </a:lnT>
                    <a:lnB>
                      <a:noFill/>
                    </a:lnB>
                  </a:tcPr>
                </a:tc>
                <a:tc>
                  <a:txBody>
                    <a:bodyPr/>
                    <a:lstStyle/>
                    <a:p>
                      <a:pPr algn="l" fontAlgn="b"/>
                      <a:endParaRPr lang="en-GB" sz="700" b="0" i="0" u="none" strike="noStrike">
                        <a:solidFill>
                          <a:srgbClr val="000000"/>
                        </a:solidFill>
                        <a:effectLst/>
                        <a:latin typeface="Calibri" panose="020F0502020204030204" pitchFamily="34" charset="0"/>
                      </a:endParaRPr>
                    </a:p>
                  </a:txBody>
                  <a:tcPr marL="5609" marR="5609" marT="5609" marB="0" anchor="b">
                    <a:lnL>
                      <a:noFill/>
                    </a:lnL>
                    <a:lnR w="6350" cap="flat" cmpd="sng" algn="ctr">
                      <a:solidFill>
                        <a:srgbClr val="000000"/>
                      </a:solidFill>
                      <a:prstDash val="solid"/>
                      <a:round/>
                      <a:headEnd type="none" w="med" len="med"/>
                      <a:tailEnd type="none" w="med" len="med"/>
                    </a:lnR>
                    <a:lnT>
                      <a:noFill/>
                    </a:lnT>
                    <a:lnB>
                      <a:noFill/>
                    </a:lnB>
                  </a:tcPr>
                </a:tc>
                <a:tc gridSpan="2">
                  <a:txBody>
                    <a:bodyPr/>
                    <a:lstStyle/>
                    <a:p>
                      <a:pPr algn="ctr" fontAlgn="b"/>
                      <a:r>
                        <a:rPr lang="en-GB" sz="700" b="0" i="0" u="none" strike="noStrike">
                          <a:solidFill>
                            <a:srgbClr val="000000"/>
                          </a:solidFill>
                          <a:effectLst/>
                          <a:latin typeface="Calibri" panose="020F0502020204030204" pitchFamily="34" charset="0"/>
                        </a:rPr>
                        <a:t>seating plan</a:t>
                      </a:r>
                    </a:p>
                  </a:txBody>
                  <a:tcPr marL="5609" marR="5609" marT="5609"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hMerge="1">
                  <a:txBody>
                    <a:bodyPr/>
                    <a:lstStyle/>
                    <a:p>
                      <a:endParaRPr lang="en-GB"/>
                    </a:p>
                  </a:txBody>
                  <a:tcPr/>
                </a:tc>
                <a:tc>
                  <a:txBody>
                    <a:bodyPr/>
                    <a:lstStyle/>
                    <a:p>
                      <a:pPr algn="l" fontAlgn="b"/>
                      <a:endParaRPr lang="en-GB" sz="700" b="0" i="0" u="none" strike="noStrike">
                        <a:solidFill>
                          <a:srgbClr val="000000"/>
                        </a:solidFill>
                        <a:effectLst/>
                        <a:latin typeface="Calibri" panose="020F0502020204030204" pitchFamily="34" charset="0"/>
                      </a:endParaRPr>
                    </a:p>
                  </a:txBody>
                  <a:tcPr marL="5609" marR="5609" marT="5609" marB="0" anchor="b">
                    <a:lnL w="6350" cap="flat" cmpd="sng" algn="ctr">
                      <a:solidFill>
                        <a:srgbClr val="000000"/>
                      </a:solidFill>
                      <a:prstDash val="solid"/>
                      <a:round/>
                      <a:headEnd type="none" w="med" len="med"/>
                      <a:tailEnd type="none" w="med" len="med"/>
                    </a:lnL>
                    <a:lnR>
                      <a:noFill/>
                    </a:lnR>
                    <a:lnT>
                      <a:noFill/>
                    </a:lnT>
                    <a:lnB>
                      <a:noFill/>
                    </a:lnB>
                  </a:tcPr>
                </a:tc>
                <a:tc>
                  <a:txBody>
                    <a:bodyPr/>
                    <a:lstStyle/>
                    <a:p>
                      <a:pPr algn="l" fontAlgn="b"/>
                      <a:endParaRPr lang="en-GB" sz="700" b="0" i="0" u="none" strike="noStrike">
                        <a:solidFill>
                          <a:srgbClr val="000000"/>
                        </a:solidFill>
                        <a:effectLst/>
                        <a:latin typeface="Calibri" panose="020F0502020204030204" pitchFamily="34" charset="0"/>
                      </a:endParaRPr>
                    </a:p>
                  </a:txBody>
                  <a:tcPr marL="5609" marR="5609" marT="5609" marB="0" anchor="b">
                    <a:lnL>
                      <a:noFill/>
                    </a:lnL>
                    <a:lnR>
                      <a:noFill/>
                    </a:lnR>
                    <a:lnT>
                      <a:noFill/>
                    </a:lnT>
                    <a:lnB>
                      <a:noFill/>
                    </a:lnB>
                  </a:tcPr>
                </a:tc>
                <a:tc>
                  <a:txBody>
                    <a:bodyPr/>
                    <a:lstStyle/>
                    <a:p>
                      <a:pPr algn="l" fontAlgn="b"/>
                      <a:endParaRPr lang="en-GB" sz="700" b="0" i="0" u="none" strike="noStrike">
                        <a:solidFill>
                          <a:srgbClr val="000000"/>
                        </a:solidFill>
                        <a:effectLst/>
                        <a:latin typeface="Calibri" panose="020F0502020204030204" pitchFamily="34" charset="0"/>
                      </a:endParaRPr>
                    </a:p>
                  </a:txBody>
                  <a:tcPr marL="5609" marR="5609" marT="5609" marB="0" anchor="b">
                    <a:lnL>
                      <a:noFill/>
                    </a:lnL>
                    <a:lnR>
                      <a:noFill/>
                    </a:lnR>
                    <a:lnT>
                      <a:noFill/>
                    </a:lnT>
                    <a:lnB>
                      <a:noFill/>
                    </a:lnB>
                  </a:tcPr>
                </a:tc>
                <a:tc>
                  <a:txBody>
                    <a:bodyPr/>
                    <a:lstStyle/>
                    <a:p>
                      <a:pPr algn="l" fontAlgn="b"/>
                      <a:endParaRPr lang="en-GB" sz="700" b="0" i="0" u="none" strike="noStrike">
                        <a:solidFill>
                          <a:srgbClr val="000000"/>
                        </a:solidFill>
                        <a:effectLst/>
                        <a:latin typeface="Calibri" panose="020F0502020204030204" pitchFamily="34" charset="0"/>
                      </a:endParaRPr>
                    </a:p>
                  </a:txBody>
                  <a:tcPr marL="5609" marR="5609" marT="5609" marB="0" anchor="b">
                    <a:lnL>
                      <a:noFill/>
                    </a:lnL>
                    <a:lnR>
                      <a:noFill/>
                    </a:lnR>
                    <a:lnT>
                      <a:noFill/>
                    </a:lnT>
                    <a:lnB>
                      <a:noFill/>
                    </a:lnB>
                  </a:tcPr>
                </a:tc>
                <a:tc>
                  <a:txBody>
                    <a:bodyPr/>
                    <a:lstStyle/>
                    <a:p>
                      <a:pPr algn="l" fontAlgn="b"/>
                      <a:endParaRPr lang="en-GB" sz="700" b="0" i="0" u="none" strike="noStrike">
                        <a:solidFill>
                          <a:srgbClr val="000000"/>
                        </a:solidFill>
                        <a:effectLst/>
                        <a:latin typeface="Calibri" panose="020F0502020204030204" pitchFamily="34" charset="0"/>
                      </a:endParaRPr>
                    </a:p>
                  </a:txBody>
                  <a:tcPr marL="5609" marR="5609" marT="5609" marB="0" anchor="b">
                    <a:lnL>
                      <a:noFill/>
                    </a:lnL>
                    <a:lnR>
                      <a:noFill/>
                    </a:lnR>
                    <a:lnT>
                      <a:noFill/>
                    </a:lnT>
                    <a:lnB>
                      <a:noFill/>
                    </a:lnB>
                  </a:tcPr>
                </a:tc>
                <a:tc>
                  <a:txBody>
                    <a:bodyPr/>
                    <a:lstStyle/>
                    <a:p>
                      <a:pPr algn="l" fontAlgn="b"/>
                      <a:endParaRPr lang="en-GB" sz="700" b="0" i="0" u="none" strike="noStrike">
                        <a:solidFill>
                          <a:srgbClr val="000000"/>
                        </a:solidFill>
                        <a:effectLst/>
                        <a:latin typeface="Calibri" panose="020F0502020204030204" pitchFamily="34" charset="0"/>
                      </a:endParaRPr>
                    </a:p>
                  </a:txBody>
                  <a:tcPr marL="5609" marR="5609" marT="5609" marB="0" anchor="b">
                    <a:lnL>
                      <a:noFill/>
                    </a:lnL>
                    <a:lnR>
                      <a:noFill/>
                    </a:lnR>
                    <a:lnT>
                      <a:noFill/>
                    </a:lnT>
                    <a:lnB>
                      <a:noFill/>
                    </a:lnB>
                  </a:tcPr>
                </a:tc>
                <a:tc>
                  <a:txBody>
                    <a:bodyPr/>
                    <a:lstStyle/>
                    <a:p>
                      <a:pPr algn="l" fontAlgn="b"/>
                      <a:endParaRPr lang="en-GB" sz="700" b="0" i="0" u="none" strike="noStrike">
                        <a:solidFill>
                          <a:srgbClr val="000000"/>
                        </a:solidFill>
                        <a:effectLst/>
                        <a:latin typeface="Calibri" panose="020F0502020204030204" pitchFamily="34" charset="0"/>
                      </a:endParaRPr>
                    </a:p>
                  </a:txBody>
                  <a:tcPr marL="5609" marR="5609" marT="5609" marB="0" anchor="b">
                    <a:lnL>
                      <a:noFill/>
                    </a:lnL>
                    <a:lnR>
                      <a:noFill/>
                    </a:lnR>
                    <a:lnT>
                      <a:noFill/>
                    </a:lnT>
                    <a:lnB>
                      <a:noFill/>
                    </a:lnB>
                  </a:tcPr>
                </a:tc>
                <a:tc>
                  <a:txBody>
                    <a:bodyPr/>
                    <a:lstStyle/>
                    <a:p>
                      <a:pPr algn="l" fontAlgn="b"/>
                      <a:endParaRPr lang="en-GB" sz="700" b="0" i="0" u="none" strike="noStrike">
                        <a:solidFill>
                          <a:srgbClr val="000000"/>
                        </a:solidFill>
                        <a:effectLst/>
                        <a:latin typeface="Calibri" panose="020F0502020204030204" pitchFamily="34" charset="0"/>
                      </a:endParaRPr>
                    </a:p>
                  </a:txBody>
                  <a:tcPr marL="5609" marR="5609" marT="5609" marB="0" anchor="b">
                    <a:lnL>
                      <a:noFill/>
                    </a:lnL>
                    <a:lnR>
                      <a:noFill/>
                    </a:lnR>
                    <a:lnT>
                      <a:noFill/>
                    </a:lnT>
                    <a:lnB>
                      <a:noFill/>
                    </a:lnB>
                  </a:tcPr>
                </a:tc>
                <a:tc>
                  <a:txBody>
                    <a:bodyPr/>
                    <a:lstStyle/>
                    <a:p>
                      <a:pPr algn="l" fontAlgn="b"/>
                      <a:endParaRPr lang="en-GB" sz="700" b="0" i="0" u="none" strike="noStrike">
                        <a:solidFill>
                          <a:srgbClr val="000000"/>
                        </a:solidFill>
                        <a:effectLst/>
                        <a:latin typeface="Calibri" panose="020F0502020204030204" pitchFamily="34" charset="0"/>
                      </a:endParaRPr>
                    </a:p>
                  </a:txBody>
                  <a:tcPr marL="5609" marR="5609" marT="5609" marB="0" anchor="b">
                    <a:lnL>
                      <a:noFill/>
                    </a:lnL>
                    <a:lnR>
                      <a:noFill/>
                    </a:lnR>
                    <a:lnT>
                      <a:noFill/>
                    </a:lnT>
                    <a:lnB>
                      <a:noFill/>
                    </a:lnB>
                  </a:tcPr>
                </a:tc>
                <a:tc>
                  <a:txBody>
                    <a:bodyPr/>
                    <a:lstStyle/>
                    <a:p>
                      <a:pPr algn="l" fontAlgn="b"/>
                      <a:endParaRPr lang="en-GB" sz="700" b="0" i="0" u="none" strike="noStrike">
                        <a:solidFill>
                          <a:srgbClr val="000000"/>
                        </a:solidFill>
                        <a:effectLst/>
                        <a:latin typeface="Calibri" panose="020F0502020204030204" pitchFamily="34" charset="0"/>
                      </a:endParaRPr>
                    </a:p>
                  </a:txBody>
                  <a:tcPr marL="5609" marR="5609" marT="5609" marB="0" anchor="b">
                    <a:lnL>
                      <a:noFill/>
                    </a:lnL>
                    <a:lnR>
                      <a:noFill/>
                    </a:lnR>
                    <a:lnT>
                      <a:noFill/>
                    </a:lnT>
                    <a:lnB>
                      <a:noFill/>
                    </a:lnB>
                  </a:tcPr>
                </a:tc>
                <a:tc>
                  <a:txBody>
                    <a:bodyPr/>
                    <a:lstStyle/>
                    <a:p>
                      <a:pPr algn="l" fontAlgn="b"/>
                      <a:endParaRPr lang="en-GB" sz="700" b="0" i="0" u="none" strike="noStrike">
                        <a:solidFill>
                          <a:srgbClr val="000000"/>
                        </a:solidFill>
                        <a:effectLst/>
                        <a:latin typeface="Calibri" panose="020F0502020204030204" pitchFamily="34" charset="0"/>
                      </a:endParaRPr>
                    </a:p>
                  </a:txBody>
                  <a:tcPr marL="5609" marR="5609" marT="5609" marB="0" anchor="b">
                    <a:lnL>
                      <a:noFill/>
                    </a:lnL>
                    <a:lnR>
                      <a:noFill/>
                    </a:lnR>
                    <a:lnT>
                      <a:noFill/>
                    </a:lnT>
                    <a:lnB>
                      <a:noFill/>
                    </a:lnB>
                  </a:tcPr>
                </a:tc>
                <a:tc>
                  <a:txBody>
                    <a:bodyPr/>
                    <a:lstStyle/>
                    <a:p>
                      <a:pPr algn="l" fontAlgn="b"/>
                      <a:endParaRPr lang="en-GB" sz="700" b="0" i="0" u="none" strike="noStrike">
                        <a:solidFill>
                          <a:srgbClr val="000000"/>
                        </a:solidFill>
                        <a:effectLst/>
                        <a:latin typeface="Calibri" panose="020F0502020204030204" pitchFamily="34" charset="0"/>
                      </a:endParaRPr>
                    </a:p>
                  </a:txBody>
                  <a:tcPr marL="5609" marR="5609" marT="5609" marB="0" anchor="b">
                    <a:lnL>
                      <a:noFill/>
                    </a:lnL>
                    <a:lnR>
                      <a:noFill/>
                    </a:lnR>
                    <a:lnT>
                      <a:noFill/>
                    </a:lnT>
                    <a:lnB>
                      <a:noFill/>
                    </a:lnB>
                  </a:tcPr>
                </a:tc>
                <a:tc>
                  <a:txBody>
                    <a:bodyPr/>
                    <a:lstStyle/>
                    <a:p>
                      <a:pPr algn="l" fontAlgn="b"/>
                      <a:endParaRPr lang="en-GB" sz="700" b="0" i="0" u="none" strike="noStrike">
                        <a:solidFill>
                          <a:srgbClr val="000000"/>
                        </a:solidFill>
                        <a:effectLst/>
                        <a:latin typeface="Calibri" panose="020F0502020204030204" pitchFamily="34" charset="0"/>
                      </a:endParaRPr>
                    </a:p>
                  </a:txBody>
                  <a:tcPr marL="5609" marR="5609" marT="5609" marB="0" anchor="b">
                    <a:lnL>
                      <a:noFill/>
                    </a:lnL>
                    <a:lnR>
                      <a:noFill/>
                    </a:lnR>
                    <a:lnT>
                      <a:noFill/>
                    </a:lnT>
                    <a:lnB>
                      <a:noFill/>
                    </a:lnB>
                  </a:tcPr>
                </a:tc>
                <a:tc>
                  <a:txBody>
                    <a:bodyPr/>
                    <a:lstStyle/>
                    <a:p>
                      <a:pPr algn="l" fontAlgn="b"/>
                      <a:endParaRPr lang="en-GB" sz="700" b="0" i="0" u="none" strike="noStrike">
                        <a:solidFill>
                          <a:srgbClr val="000000"/>
                        </a:solidFill>
                        <a:effectLst/>
                        <a:latin typeface="Calibri" panose="020F0502020204030204" pitchFamily="34" charset="0"/>
                      </a:endParaRPr>
                    </a:p>
                  </a:txBody>
                  <a:tcPr marL="5609" marR="5609" marT="5609" marB="0" anchor="b">
                    <a:lnL>
                      <a:noFill/>
                    </a:lnL>
                    <a:lnR>
                      <a:noFill/>
                    </a:lnR>
                    <a:lnT>
                      <a:noFill/>
                    </a:lnT>
                    <a:lnB>
                      <a:noFill/>
                    </a:lnB>
                  </a:tcPr>
                </a:tc>
                <a:tc>
                  <a:txBody>
                    <a:bodyPr/>
                    <a:lstStyle/>
                    <a:p>
                      <a:pPr algn="l" fontAlgn="b"/>
                      <a:endParaRPr lang="en-GB" sz="700" b="0" i="0" u="none" strike="noStrike" dirty="0">
                        <a:solidFill>
                          <a:srgbClr val="000000"/>
                        </a:solidFill>
                        <a:effectLst/>
                        <a:latin typeface="Calibri" panose="020F0502020204030204" pitchFamily="34" charset="0"/>
                      </a:endParaRPr>
                    </a:p>
                  </a:txBody>
                  <a:tcPr marL="5609" marR="5609" marT="5609" marB="0" anchor="b">
                    <a:lnL>
                      <a:noFill/>
                    </a:lnL>
                    <a:lnR>
                      <a:noFill/>
                    </a:lnR>
                    <a:lnT>
                      <a:noFill/>
                    </a:lnT>
                    <a:lnB>
                      <a:noFill/>
                    </a:lnB>
                  </a:tcPr>
                </a:tc>
                <a:tc>
                  <a:txBody>
                    <a:bodyPr/>
                    <a:lstStyle/>
                    <a:p>
                      <a:pPr algn="l" fontAlgn="b"/>
                      <a:endParaRPr lang="en-GB" sz="700" b="0" i="0" u="none" strike="noStrike">
                        <a:solidFill>
                          <a:srgbClr val="000000"/>
                        </a:solidFill>
                        <a:effectLst/>
                        <a:latin typeface="Calibri" panose="020F0502020204030204" pitchFamily="34" charset="0"/>
                      </a:endParaRPr>
                    </a:p>
                  </a:txBody>
                  <a:tcPr marL="5609" marR="5609" marT="5609" marB="0" anchor="b">
                    <a:lnL>
                      <a:noFill/>
                    </a:lnL>
                    <a:lnR>
                      <a:noFill/>
                    </a:lnR>
                    <a:lnT>
                      <a:noFill/>
                    </a:lnT>
                    <a:lnB>
                      <a:noFill/>
                    </a:lnB>
                  </a:tcPr>
                </a:tc>
                <a:tc>
                  <a:txBody>
                    <a:bodyPr/>
                    <a:lstStyle/>
                    <a:p>
                      <a:pPr algn="l" fontAlgn="b"/>
                      <a:endParaRPr lang="en-GB" sz="700" b="0" i="0" u="none" strike="noStrike">
                        <a:solidFill>
                          <a:srgbClr val="000000"/>
                        </a:solidFill>
                        <a:effectLst/>
                        <a:latin typeface="Calibri" panose="020F0502020204030204" pitchFamily="34" charset="0"/>
                      </a:endParaRPr>
                    </a:p>
                  </a:txBody>
                  <a:tcPr marL="5609" marR="5609" marT="5609" marB="0" anchor="b">
                    <a:lnL>
                      <a:noFill/>
                    </a:lnL>
                    <a:lnR>
                      <a:noFill/>
                    </a:lnR>
                    <a:lnT>
                      <a:noFill/>
                    </a:lnT>
                    <a:lnB>
                      <a:noFill/>
                    </a:lnB>
                  </a:tcPr>
                </a:tc>
                <a:tc>
                  <a:txBody>
                    <a:bodyPr/>
                    <a:lstStyle/>
                    <a:p>
                      <a:pPr algn="l" fontAlgn="b"/>
                      <a:endParaRPr lang="en-GB" sz="700" b="0" i="0" u="none" strike="noStrike">
                        <a:solidFill>
                          <a:srgbClr val="000000"/>
                        </a:solidFill>
                        <a:effectLst/>
                        <a:latin typeface="Calibri" panose="020F0502020204030204" pitchFamily="34" charset="0"/>
                      </a:endParaRPr>
                    </a:p>
                  </a:txBody>
                  <a:tcPr marL="5609" marR="5609" marT="5609" marB="0" anchor="b">
                    <a:lnL>
                      <a:noFill/>
                    </a:lnL>
                    <a:lnR>
                      <a:noFill/>
                    </a:lnR>
                    <a:lnT>
                      <a:noFill/>
                    </a:lnT>
                    <a:lnB>
                      <a:noFill/>
                    </a:lnB>
                  </a:tcPr>
                </a:tc>
                <a:tc>
                  <a:txBody>
                    <a:bodyPr/>
                    <a:lstStyle/>
                    <a:p>
                      <a:pPr algn="l" fontAlgn="b"/>
                      <a:endParaRPr lang="en-GB" sz="700" b="0" i="0" u="none" strike="noStrike" dirty="0">
                        <a:solidFill>
                          <a:srgbClr val="000000"/>
                        </a:solidFill>
                        <a:effectLst/>
                        <a:latin typeface="Calibri" panose="020F0502020204030204" pitchFamily="34" charset="0"/>
                      </a:endParaRPr>
                    </a:p>
                  </a:txBody>
                  <a:tcPr marL="5609" marR="5609" marT="5609" marB="0" anchor="b">
                    <a:lnL>
                      <a:noFill/>
                    </a:lnL>
                    <a:lnR>
                      <a:noFill/>
                    </a:lnR>
                    <a:lnT>
                      <a:noFill/>
                    </a:lnT>
                    <a:lnB>
                      <a:noFill/>
                    </a:lnB>
                  </a:tcPr>
                </a:tc>
                <a:extLst>
                  <a:ext uri="{0D108BD9-81ED-4DB2-BD59-A6C34878D82A}">
                    <a16:rowId xmlns:a16="http://schemas.microsoft.com/office/drawing/2014/main" val="2732595652"/>
                  </a:ext>
                </a:extLst>
              </a:tr>
            </a:tbl>
          </a:graphicData>
        </a:graphic>
      </p:graphicFrame>
      <p:cxnSp>
        <p:nvCxnSpPr>
          <p:cNvPr id="8" name="Straight Connector 7"/>
          <p:cNvCxnSpPr/>
          <p:nvPr/>
        </p:nvCxnSpPr>
        <p:spPr>
          <a:xfrm>
            <a:off x="6096000" y="1540042"/>
            <a:ext cx="0" cy="473242"/>
          </a:xfrm>
          <a:prstGeom prst="line">
            <a:avLst/>
          </a:prstGeom>
        </p:spPr>
        <p:style>
          <a:lnRef idx="1">
            <a:schemeClr val="accent1"/>
          </a:lnRef>
          <a:fillRef idx="0">
            <a:schemeClr val="accent1"/>
          </a:fillRef>
          <a:effectRef idx="0">
            <a:schemeClr val="accent1"/>
          </a:effectRef>
          <a:fontRef idx="minor">
            <a:schemeClr val="tx1"/>
          </a:fontRef>
        </p:style>
      </p:cxnSp>
      <p:cxnSp>
        <p:nvCxnSpPr>
          <p:cNvPr id="10" name="Straight Connector 9"/>
          <p:cNvCxnSpPr/>
          <p:nvPr/>
        </p:nvCxnSpPr>
        <p:spPr>
          <a:xfrm flipH="1">
            <a:off x="2759242" y="2013284"/>
            <a:ext cx="3336758" cy="16042"/>
          </a:xfrm>
          <a:prstGeom prst="line">
            <a:avLst/>
          </a:prstGeom>
        </p:spPr>
        <p:style>
          <a:lnRef idx="1">
            <a:schemeClr val="accent1"/>
          </a:lnRef>
          <a:fillRef idx="0">
            <a:schemeClr val="accent1"/>
          </a:fillRef>
          <a:effectRef idx="0">
            <a:schemeClr val="accent1"/>
          </a:effectRef>
          <a:fontRef idx="minor">
            <a:schemeClr val="tx1"/>
          </a:fontRef>
        </p:style>
      </p:cxnSp>
      <p:cxnSp>
        <p:nvCxnSpPr>
          <p:cNvPr id="13" name="Straight Connector 12"/>
          <p:cNvCxnSpPr/>
          <p:nvPr/>
        </p:nvCxnSpPr>
        <p:spPr>
          <a:xfrm>
            <a:off x="6096000" y="2013284"/>
            <a:ext cx="1852863" cy="0"/>
          </a:xfrm>
          <a:prstGeom prst="line">
            <a:avLst/>
          </a:prstGeom>
        </p:spPr>
        <p:style>
          <a:lnRef idx="1">
            <a:schemeClr val="accent1"/>
          </a:lnRef>
          <a:fillRef idx="0">
            <a:schemeClr val="accent1"/>
          </a:fillRef>
          <a:effectRef idx="0">
            <a:schemeClr val="accent1"/>
          </a:effectRef>
          <a:fontRef idx="minor">
            <a:schemeClr val="tx1"/>
          </a:fontRef>
        </p:style>
      </p:cxnSp>
      <p:cxnSp>
        <p:nvCxnSpPr>
          <p:cNvPr id="15" name="Straight Connector 14"/>
          <p:cNvCxnSpPr/>
          <p:nvPr/>
        </p:nvCxnSpPr>
        <p:spPr>
          <a:xfrm>
            <a:off x="2053389" y="2205789"/>
            <a:ext cx="0" cy="385011"/>
          </a:xfrm>
          <a:prstGeom prst="line">
            <a:avLst/>
          </a:prstGeom>
        </p:spPr>
        <p:style>
          <a:lnRef idx="1">
            <a:schemeClr val="accent1"/>
          </a:lnRef>
          <a:fillRef idx="0">
            <a:schemeClr val="accent1"/>
          </a:fillRef>
          <a:effectRef idx="0">
            <a:schemeClr val="accent1"/>
          </a:effectRef>
          <a:fontRef idx="minor">
            <a:schemeClr val="tx1"/>
          </a:fontRef>
        </p:style>
      </p:cxnSp>
      <p:cxnSp>
        <p:nvCxnSpPr>
          <p:cNvPr id="17" name="Straight Connector 16"/>
          <p:cNvCxnSpPr/>
          <p:nvPr/>
        </p:nvCxnSpPr>
        <p:spPr>
          <a:xfrm flipH="1">
            <a:off x="1395663" y="2590800"/>
            <a:ext cx="2783305" cy="8021"/>
          </a:xfrm>
          <a:prstGeom prst="line">
            <a:avLst/>
          </a:prstGeom>
        </p:spPr>
        <p:style>
          <a:lnRef idx="1">
            <a:schemeClr val="accent1"/>
          </a:lnRef>
          <a:fillRef idx="0">
            <a:schemeClr val="accent1"/>
          </a:fillRef>
          <a:effectRef idx="0">
            <a:schemeClr val="accent1"/>
          </a:effectRef>
          <a:fontRef idx="minor">
            <a:schemeClr val="tx1"/>
          </a:fontRef>
        </p:style>
      </p:cxnSp>
      <p:cxnSp>
        <p:nvCxnSpPr>
          <p:cNvPr id="20" name="Straight Connector 19"/>
          <p:cNvCxnSpPr/>
          <p:nvPr/>
        </p:nvCxnSpPr>
        <p:spPr>
          <a:xfrm flipH="1">
            <a:off x="1371600" y="2590800"/>
            <a:ext cx="8021" cy="208547"/>
          </a:xfrm>
          <a:prstGeom prst="line">
            <a:avLst/>
          </a:prstGeom>
        </p:spPr>
        <p:style>
          <a:lnRef idx="1">
            <a:schemeClr val="accent1"/>
          </a:lnRef>
          <a:fillRef idx="0">
            <a:schemeClr val="accent1"/>
          </a:fillRef>
          <a:effectRef idx="0">
            <a:schemeClr val="accent1"/>
          </a:effectRef>
          <a:fontRef idx="minor">
            <a:schemeClr val="tx1"/>
          </a:fontRef>
        </p:style>
      </p:cxnSp>
      <p:cxnSp>
        <p:nvCxnSpPr>
          <p:cNvPr id="21" name="Straight Connector 20"/>
          <p:cNvCxnSpPr/>
          <p:nvPr/>
        </p:nvCxnSpPr>
        <p:spPr>
          <a:xfrm flipH="1">
            <a:off x="3280611" y="2590799"/>
            <a:ext cx="8021" cy="208547"/>
          </a:xfrm>
          <a:prstGeom prst="line">
            <a:avLst/>
          </a:prstGeom>
        </p:spPr>
        <p:style>
          <a:lnRef idx="1">
            <a:schemeClr val="accent1"/>
          </a:lnRef>
          <a:fillRef idx="0">
            <a:schemeClr val="accent1"/>
          </a:fillRef>
          <a:effectRef idx="0">
            <a:schemeClr val="accent1"/>
          </a:effectRef>
          <a:fontRef idx="minor">
            <a:schemeClr val="tx1"/>
          </a:fontRef>
        </p:style>
      </p:cxnSp>
      <p:cxnSp>
        <p:nvCxnSpPr>
          <p:cNvPr id="22" name="Straight Connector 21"/>
          <p:cNvCxnSpPr/>
          <p:nvPr/>
        </p:nvCxnSpPr>
        <p:spPr>
          <a:xfrm flipH="1">
            <a:off x="4178968" y="2590799"/>
            <a:ext cx="1" cy="208547"/>
          </a:xfrm>
          <a:prstGeom prst="line">
            <a:avLst/>
          </a:prstGeom>
        </p:spPr>
        <p:style>
          <a:lnRef idx="1">
            <a:schemeClr val="accent1"/>
          </a:lnRef>
          <a:fillRef idx="0">
            <a:schemeClr val="accent1"/>
          </a:fillRef>
          <a:effectRef idx="0">
            <a:schemeClr val="accent1"/>
          </a:effectRef>
          <a:fontRef idx="minor">
            <a:schemeClr val="tx1"/>
          </a:fontRef>
        </p:style>
      </p:cxnSp>
      <p:cxnSp>
        <p:nvCxnSpPr>
          <p:cNvPr id="27" name="Straight Connector 26"/>
          <p:cNvCxnSpPr/>
          <p:nvPr/>
        </p:nvCxnSpPr>
        <p:spPr>
          <a:xfrm flipV="1">
            <a:off x="661736" y="3248527"/>
            <a:ext cx="1243263" cy="16042"/>
          </a:xfrm>
          <a:prstGeom prst="line">
            <a:avLst/>
          </a:prstGeom>
        </p:spPr>
        <p:style>
          <a:lnRef idx="1">
            <a:schemeClr val="accent1"/>
          </a:lnRef>
          <a:fillRef idx="0">
            <a:schemeClr val="accent1"/>
          </a:fillRef>
          <a:effectRef idx="0">
            <a:schemeClr val="accent1"/>
          </a:effectRef>
          <a:fontRef idx="minor">
            <a:schemeClr val="tx1"/>
          </a:fontRef>
        </p:style>
      </p:cxnSp>
      <p:cxnSp>
        <p:nvCxnSpPr>
          <p:cNvPr id="29" name="Straight Connector 28"/>
          <p:cNvCxnSpPr/>
          <p:nvPr/>
        </p:nvCxnSpPr>
        <p:spPr>
          <a:xfrm flipH="1">
            <a:off x="1283367" y="3096126"/>
            <a:ext cx="1" cy="152401"/>
          </a:xfrm>
          <a:prstGeom prst="line">
            <a:avLst/>
          </a:prstGeom>
        </p:spPr>
        <p:style>
          <a:lnRef idx="1">
            <a:schemeClr val="accent1"/>
          </a:lnRef>
          <a:fillRef idx="0">
            <a:schemeClr val="accent1"/>
          </a:fillRef>
          <a:effectRef idx="0">
            <a:schemeClr val="accent1"/>
          </a:effectRef>
          <a:fontRef idx="minor">
            <a:schemeClr val="tx1"/>
          </a:fontRef>
        </p:style>
      </p:cxnSp>
      <p:pic>
        <p:nvPicPr>
          <p:cNvPr id="31" name="Picture 30"/>
          <p:cNvPicPr>
            <a:picLocks noChangeAspect="1"/>
          </p:cNvPicPr>
          <p:nvPr/>
        </p:nvPicPr>
        <p:blipFill>
          <a:blip r:embed="rId2"/>
          <a:stretch>
            <a:fillRect/>
          </a:stretch>
        </p:blipFill>
        <p:spPr>
          <a:xfrm>
            <a:off x="1898902" y="3244516"/>
            <a:ext cx="6097" cy="158510"/>
          </a:xfrm>
          <a:prstGeom prst="rect">
            <a:avLst/>
          </a:prstGeom>
        </p:spPr>
      </p:pic>
      <p:pic>
        <p:nvPicPr>
          <p:cNvPr id="32" name="Picture 31"/>
          <p:cNvPicPr>
            <a:picLocks noChangeAspect="1"/>
          </p:cNvPicPr>
          <p:nvPr/>
        </p:nvPicPr>
        <p:blipFill>
          <a:blip r:embed="rId2"/>
          <a:stretch>
            <a:fillRect/>
          </a:stretch>
        </p:blipFill>
        <p:spPr>
          <a:xfrm>
            <a:off x="655639" y="3260558"/>
            <a:ext cx="6097" cy="158510"/>
          </a:xfrm>
          <a:prstGeom prst="rect">
            <a:avLst/>
          </a:prstGeom>
        </p:spPr>
      </p:pic>
      <p:cxnSp>
        <p:nvCxnSpPr>
          <p:cNvPr id="35" name="Straight Connector 34"/>
          <p:cNvCxnSpPr/>
          <p:nvPr/>
        </p:nvCxnSpPr>
        <p:spPr>
          <a:xfrm>
            <a:off x="1026695" y="3260558"/>
            <a:ext cx="0" cy="1054768"/>
          </a:xfrm>
          <a:prstGeom prst="line">
            <a:avLst/>
          </a:prstGeom>
        </p:spPr>
        <p:style>
          <a:lnRef idx="1">
            <a:schemeClr val="accent1"/>
          </a:lnRef>
          <a:fillRef idx="0">
            <a:schemeClr val="accent1"/>
          </a:fillRef>
          <a:effectRef idx="0">
            <a:schemeClr val="accent1"/>
          </a:effectRef>
          <a:fontRef idx="minor">
            <a:schemeClr val="tx1"/>
          </a:fontRef>
        </p:style>
      </p:cxnSp>
      <p:cxnSp>
        <p:nvCxnSpPr>
          <p:cNvPr id="37" name="Straight Connector 36"/>
          <p:cNvCxnSpPr/>
          <p:nvPr/>
        </p:nvCxnSpPr>
        <p:spPr>
          <a:xfrm>
            <a:off x="655639" y="3260558"/>
            <a:ext cx="0" cy="168442"/>
          </a:xfrm>
          <a:prstGeom prst="line">
            <a:avLst/>
          </a:prstGeom>
        </p:spPr>
        <p:style>
          <a:lnRef idx="1">
            <a:schemeClr val="accent1"/>
          </a:lnRef>
          <a:fillRef idx="0">
            <a:schemeClr val="accent1"/>
          </a:fillRef>
          <a:effectRef idx="0">
            <a:schemeClr val="accent1"/>
          </a:effectRef>
          <a:fontRef idx="minor">
            <a:schemeClr val="tx1"/>
          </a:fontRef>
        </p:style>
      </p:cxnSp>
      <p:pic>
        <p:nvPicPr>
          <p:cNvPr id="38" name="Picture 37"/>
          <p:cNvPicPr>
            <a:picLocks noChangeAspect="1"/>
          </p:cNvPicPr>
          <p:nvPr/>
        </p:nvPicPr>
        <p:blipFill>
          <a:blip r:embed="rId3"/>
          <a:stretch>
            <a:fillRect/>
          </a:stretch>
        </p:blipFill>
        <p:spPr>
          <a:xfrm>
            <a:off x="1909008" y="3248191"/>
            <a:ext cx="6097" cy="176799"/>
          </a:xfrm>
          <a:prstGeom prst="rect">
            <a:avLst/>
          </a:prstGeom>
        </p:spPr>
      </p:pic>
      <p:cxnSp>
        <p:nvCxnSpPr>
          <p:cNvPr id="40" name="Straight Connector 39"/>
          <p:cNvCxnSpPr/>
          <p:nvPr/>
        </p:nvCxnSpPr>
        <p:spPr>
          <a:xfrm flipH="1">
            <a:off x="3280611" y="3172326"/>
            <a:ext cx="8021" cy="1030706"/>
          </a:xfrm>
          <a:prstGeom prst="line">
            <a:avLst/>
          </a:prstGeom>
        </p:spPr>
        <p:style>
          <a:lnRef idx="1">
            <a:schemeClr val="accent1"/>
          </a:lnRef>
          <a:fillRef idx="0">
            <a:schemeClr val="accent1"/>
          </a:fillRef>
          <a:effectRef idx="0">
            <a:schemeClr val="accent1"/>
          </a:effectRef>
          <a:fontRef idx="minor">
            <a:schemeClr val="tx1"/>
          </a:fontRef>
        </p:style>
      </p:cxnSp>
      <p:cxnSp>
        <p:nvCxnSpPr>
          <p:cNvPr id="42" name="Straight Connector 41"/>
          <p:cNvCxnSpPr/>
          <p:nvPr/>
        </p:nvCxnSpPr>
        <p:spPr>
          <a:xfrm>
            <a:off x="2983832" y="4203032"/>
            <a:ext cx="762000" cy="8021"/>
          </a:xfrm>
          <a:prstGeom prst="line">
            <a:avLst/>
          </a:prstGeom>
        </p:spPr>
        <p:style>
          <a:lnRef idx="1">
            <a:schemeClr val="accent1"/>
          </a:lnRef>
          <a:fillRef idx="0">
            <a:schemeClr val="accent1"/>
          </a:fillRef>
          <a:effectRef idx="0">
            <a:schemeClr val="accent1"/>
          </a:effectRef>
          <a:fontRef idx="minor">
            <a:schemeClr val="tx1"/>
          </a:fontRef>
        </p:style>
      </p:cxnSp>
      <p:cxnSp>
        <p:nvCxnSpPr>
          <p:cNvPr id="43" name="Straight Connector 42"/>
          <p:cNvCxnSpPr/>
          <p:nvPr/>
        </p:nvCxnSpPr>
        <p:spPr>
          <a:xfrm>
            <a:off x="4046621" y="3473108"/>
            <a:ext cx="1600200" cy="24071"/>
          </a:xfrm>
          <a:prstGeom prst="line">
            <a:avLst/>
          </a:prstGeom>
        </p:spPr>
        <p:style>
          <a:lnRef idx="1">
            <a:schemeClr val="accent1"/>
          </a:lnRef>
          <a:fillRef idx="0">
            <a:schemeClr val="accent1"/>
          </a:fillRef>
          <a:effectRef idx="0">
            <a:schemeClr val="accent1"/>
          </a:effectRef>
          <a:fontRef idx="minor">
            <a:schemeClr val="tx1"/>
          </a:fontRef>
        </p:style>
      </p:cxnSp>
      <p:cxnSp>
        <p:nvCxnSpPr>
          <p:cNvPr id="46" name="Straight Connector 45"/>
          <p:cNvCxnSpPr/>
          <p:nvPr/>
        </p:nvCxnSpPr>
        <p:spPr>
          <a:xfrm>
            <a:off x="2983832" y="4203032"/>
            <a:ext cx="0" cy="762000"/>
          </a:xfrm>
          <a:prstGeom prst="line">
            <a:avLst/>
          </a:prstGeom>
        </p:spPr>
        <p:style>
          <a:lnRef idx="1">
            <a:schemeClr val="accent1"/>
          </a:lnRef>
          <a:fillRef idx="0">
            <a:schemeClr val="accent1"/>
          </a:fillRef>
          <a:effectRef idx="0">
            <a:schemeClr val="accent1"/>
          </a:effectRef>
          <a:fontRef idx="minor">
            <a:schemeClr val="tx1"/>
          </a:fontRef>
        </p:style>
      </p:cxnSp>
      <p:cxnSp>
        <p:nvCxnSpPr>
          <p:cNvPr id="50" name="Straight Connector 49"/>
          <p:cNvCxnSpPr/>
          <p:nvPr/>
        </p:nvCxnSpPr>
        <p:spPr>
          <a:xfrm>
            <a:off x="3745832" y="4211053"/>
            <a:ext cx="0" cy="1327480"/>
          </a:xfrm>
          <a:prstGeom prst="line">
            <a:avLst/>
          </a:prstGeom>
        </p:spPr>
        <p:style>
          <a:lnRef idx="1">
            <a:schemeClr val="accent1"/>
          </a:lnRef>
          <a:fillRef idx="0">
            <a:schemeClr val="accent1"/>
          </a:fillRef>
          <a:effectRef idx="0">
            <a:schemeClr val="accent1"/>
          </a:effectRef>
          <a:fontRef idx="minor">
            <a:schemeClr val="tx1"/>
          </a:fontRef>
        </p:style>
      </p:cxnSp>
      <p:cxnSp>
        <p:nvCxnSpPr>
          <p:cNvPr id="54" name="Straight Connector 53"/>
          <p:cNvCxnSpPr/>
          <p:nvPr/>
        </p:nvCxnSpPr>
        <p:spPr>
          <a:xfrm>
            <a:off x="4243137" y="3096126"/>
            <a:ext cx="24063" cy="389017"/>
          </a:xfrm>
          <a:prstGeom prst="line">
            <a:avLst/>
          </a:prstGeom>
        </p:spPr>
        <p:style>
          <a:lnRef idx="1">
            <a:schemeClr val="accent1"/>
          </a:lnRef>
          <a:fillRef idx="0">
            <a:schemeClr val="accent1"/>
          </a:fillRef>
          <a:effectRef idx="0">
            <a:schemeClr val="accent1"/>
          </a:effectRef>
          <a:fontRef idx="minor">
            <a:schemeClr val="tx1"/>
          </a:fontRef>
        </p:style>
      </p:cxnSp>
      <p:cxnSp>
        <p:nvCxnSpPr>
          <p:cNvPr id="55" name="Straight Connector 54"/>
          <p:cNvCxnSpPr/>
          <p:nvPr/>
        </p:nvCxnSpPr>
        <p:spPr>
          <a:xfrm>
            <a:off x="5646821" y="3497179"/>
            <a:ext cx="0" cy="1147010"/>
          </a:xfrm>
          <a:prstGeom prst="line">
            <a:avLst/>
          </a:prstGeom>
        </p:spPr>
        <p:style>
          <a:lnRef idx="1">
            <a:schemeClr val="accent1"/>
          </a:lnRef>
          <a:fillRef idx="0">
            <a:schemeClr val="accent1"/>
          </a:fillRef>
          <a:effectRef idx="0">
            <a:schemeClr val="accent1"/>
          </a:effectRef>
          <a:fontRef idx="minor">
            <a:schemeClr val="tx1"/>
          </a:fontRef>
        </p:style>
      </p:cxnSp>
      <p:cxnSp>
        <p:nvCxnSpPr>
          <p:cNvPr id="59" name="Straight Connector 58"/>
          <p:cNvCxnSpPr/>
          <p:nvPr/>
        </p:nvCxnSpPr>
        <p:spPr>
          <a:xfrm>
            <a:off x="4046621" y="3473108"/>
            <a:ext cx="0" cy="314834"/>
          </a:xfrm>
          <a:prstGeom prst="line">
            <a:avLst/>
          </a:prstGeom>
        </p:spPr>
        <p:style>
          <a:lnRef idx="1">
            <a:schemeClr val="accent1"/>
          </a:lnRef>
          <a:fillRef idx="0">
            <a:schemeClr val="accent1"/>
          </a:fillRef>
          <a:effectRef idx="0">
            <a:schemeClr val="accent1"/>
          </a:effectRef>
          <a:fontRef idx="minor">
            <a:schemeClr val="tx1"/>
          </a:fontRef>
        </p:style>
      </p:cxnSp>
      <p:cxnSp>
        <p:nvCxnSpPr>
          <p:cNvPr id="64" name="Straight Connector 63"/>
          <p:cNvCxnSpPr/>
          <p:nvPr/>
        </p:nvCxnSpPr>
        <p:spPr>
          <a:xfrm>
            <a:off x="8574505" y="2205789"/>
            <a:ext cx="16042" cy="385010"/>
          </a:xfrm>
          <a:prstGeom prst="line">
            <a:avLst/>
          </a:prstGeom>
        </p:spPr>
        <p:style>
          <a:lnRef idx="1">
            <a:schemeClr val="accent1"/>
          </a:lnRef>
          <a:fillRef idx="0">
            <a:schemeClr val="accent1"/>
          </a:fillRef>
          <a:effectRef idx="0">
            <a:schemeClr val="accent1"/>
          </a:effectRef>
          <a:fontRef idx="minor">
            <a:schemeClr val="tx1"/>
          </a:fontRef>
        </p:style>
      </p:cxnSp>
      <p:cxnSp>
        <p:nvCxnSpPr>
          <p:cNvPr id="66" name="Straight Connector 65"/>
          <p:cNvCxnSpPr/>
          <p:nvPr/>
        </p:nvCxnSpPr>
        <p:spPr>
          <a:xfrm flipH="1">
            <a:off x="7411453" y="2590799"/>
            <a:ext cx="2654968" cy="0"/>
          </a:xfrm>
          <a:prstGeom prst="line">
            <a:avLst/>
          </a:prstGeom>
        </p:spPr>
        <p:style>
          <a:lnRef idx="1">
            <a:schemeClr val="accent1"/>
          </a:lnRef>
          <a:fillRef idx="0">
            <a:schemeClr val="accent1"/>
          </a:fillRef>
          <a:effectRef idx="0">
            <a:schemeClr val="accent1"/>
          </a:effectRef>
          <a:fontRef idx="minor">
            <a:schemeClr val="tx1"/>
          </a:fontRef>
        </p:style>
      </p:cxnSp>
      <p:cxnSp>
        <p:nvCxnSpPr>
          <p:cNvPr id="69" name="Straight Connector 68"/>
          <p:cNvCxnSpPr/>
          <p:nvPr/>
        </p:nvCxnSpPr>
        <p:spPr>
          <a:xfrm flipH="1">
            <a:off x="7411453" y="2598821"/>
            <a:ext cx="8022" cy="200525"/>
          </a:xfrm>
          <a:prstGeom prst="line">
            <a:avLst/>
          </a:prstGeom>
        </p:spPr>
        <p:style>
          <a:lnRef idx="1">
            <a:schemeClr val="accent1"/>
          </a:lnRef>
          <a:fillRef idx="0">
            <a:schemeClr val="accent1"/>
          </a:fillRef>
          <a:effectRef idx="0">
            <a:schemeClr val="accent1"/>
          </a:effectRef>
          <a:fontRef idx="minor">
            <a:schemeClr val="tx1"/>
          </a:fontRef>
        </p:style>
      </p:cxnSp>
      <p:cxnSp>
        <p:nvCxnSpPr>
          <p:cNvPr id="72" name="Straight Connector 71"/>
          <p:cNvCxnSpPr/>
          <p:nvPr/>
        </p:nvCxnSpPr>
        <p:spPr>
          <a:xfrm flipH="1">
            <a:off x="10066421" y="2582778"/>
            <a:ext cx="8022" cy="200525"/>
          </a:xfrm>
          <a:prstGeom prst="line">
            <a:avLst/>
          </a:prstGeom>
        </p:spPr>
        <p:style>
          <a:lnRef idx="1">
            <a:schemeClr val="accent1"/>
          </a:lnRef>
          <a:fillRef idx="0">
            <a:schemeClr val="accent1"/>
          </a:fillRef>
          <a:effectRef idx="0">
            <a:schemeClr val="accent1"/>
          </a:effectRef>
          <a:fontRef idx="minor">
            <a:schemeClr val="tx1"/>
          </a:fontRef>
        </p:style>
      </p:cxnSp>
      <p:cxnSp>
        <p:nvCxnSpPr>
          <p:cNvPr id="73" name="Straight Connector 72"/>
          <p:cNvCxnSpPr/>
          <p:nvPr/>
        </p:nvCxnSpPr>
        <p:spPr>
          <a:xfrm flipH="1" flipV="1">
            <a:off x="7162800" y="3419068"/>
            <a:ext cx="2085474" cy="9932"/>
          </a:xfrm>
          <a:prstGeom prst="line">
            <a:avLst/>
          </a:prstGeom>
        </p:spPr>
        <p:style>
          <a:lnRef idx="1">
            <a:schemeClr val="accent1"/>
          </a:lnRef>
          <a:fillRef idx="0">
            <a:schemeClr val="accent1"/>
          </a:fillRef>
          <a:effectRef idx="0">
            <a:schemeClr val="accent1"/>
          </a:effectRef>
          <a:fontRef idx="minor">
            <a:schemeClr val="tx1"/>
          </a:fontRef>
        </p:style>
      </p:cxnSp>
      <p:cxnSp>
        <p:nvCxnSpPr>
          <p:cNvPr id="77" name="Straight Connector 76"/>
          <p:cNvCxnSpPr/>
          <p:nvPr/>
        </p:nvCxnSpPr>
        <p:spPr>
          <a:xfrm>
            <a:off x="7419475" y="3096126"/>
            <a:ext cx="0" cy="306900"/>
          </a:xfrm>
          <a:prstGeom prst="line">
            <a:avLst/>
          </a:prstGeom>
        </p:spPr>
        <p:style>
          <a:lnRef idx="1">
            <a:schemeClr val="accent1"/>
          </a:lnRef>
          <a:fillRef idx="0">
            <a:schemeClr val="accent1"/>
          </a:fillRef>
          <a:effectRef idx="0">
            <a:schemeClr val="accent1"/>
          </a:effectRef>
          <a:fontRef idx="minor">
            <a:schemeClr val="tx1"/>
          </a:fontRef>
        </p:style>
      </p:cxnSp>
      <p:cxnSp>
        <p:nvCxnSpPr>
          <p:cNvPr id="78" name="Straight Connector 77"/>
          <p:cNvCxnSpPr/>
          <p:nvPr/>
        </p:nvCxnSpPr>
        <p:spPr>
          <a:xfrm>
            <a:off x="8269706" y="3429000"/>
            <a:ext cx="40105" cy="1215189"/>
          </a:xfrm>
          <a:prstGeom prst="line">
            <a:avLst/>
          </a:prstGeom>
        </p:spPr>
        <p:style>
          <a:lnRef idx="1">
            <a:schemeClr val="accent1"/>
          </a:lnRef>
          <a:fillRef idx="0">
            <a:schemeClr val="accent1"/>
          </a:fillRef>
          <a:effectRef idx="0">
            <a:schemeClr val="accent1"/>
          </a:effectRef>
          <a:fontRef idx="minor">
            <a:schemeClr val="tx1"/>
          </a:fontRef>
        </p:style>
      </p:cxnSp>
      <p:cxnSp>
        <p:nvCxnSpPr>
          <p:cNvPr id="80" name="Straight Connector 79"/>
          <p:cNvCxnSpPr/>
          <p:nvPr/>
        </p:nvCxnSpPr>
        <p:spPr>
          <a:xfrm>
            <a:off x="9248275" y="3429000"/>
            <a:ext cx="0" cy="306900"/>
          </a:xfrm>
          <a:prstGeom prst="line">
            <a:avLst/>
          </a:prstGeom>
        </p:spPr>
        <p:style>
          <a:lnRef idx="1">
            <a:schemeClr val="accent1"/>
          </a:lnRef>
          <a:fillRef idx="0">
            <a:schemeClr val="accent1"/>
          </a:fillRef>
          <a:effectRef idx="0">
            <a:schemeClr val="accent1"/>
          </a:effectRef>
          <a:fontRef idx="minor">
            <a:schemeClr val="tx1"/>
          </a:fontRef>
        </p:style>
      </p:cxnSp>
      <p:cxnSp>
        <p:nvCxnSpPr>
          <p:cNvPr id="81" name="Straight Connector 80"/>
          <p:cNvCxnSpPr/>
          <p:nvPr/>
        </p:nvCxnSpPr>
        <p:spPr>
          <a:xfrm>
            <a:off x="7162800" y="3419068"/>
            <a:ext cx="0" cy="306900"/>
          </a:xfrm>
          <a:prstGeom prst="line">
            <a:avLst/>
          </a:prstGeom>
        </p:spPr>
        <p:style>
          <a:lnRef idx="1">
            <a:schemeClr val="accent1"/>
          </a:lnRef>
          <a:fillRef idx="0">
            <a:schemeClr val="accent1"/>
          </a:fillRef>
          <a:effectRef idx="0">
            <a:schemeClr val="accent1"/>
          </a:effectRef>
          <a:fontRef idx="minor">
            <a:schemeClr val="tx1"/>
          </a:fontRef>
        </p:style>
      </p:cxnSp>
      <p:cxnSp>
        <p:nvCxnSpPr>
          <p:cNvPr id="84" name="Straight Connector 83"/>
          <p:cNvCxnSpPr/>
          <p:nvPr/>
        </p:nvCxnSpPr>
        <p:spPr>
          <a:xfrm flipV="1">
            <a:off x="10146632" y="3256549"/>
            <a:ext cx="1475873" cy="34085"/>
          </a:xfrm>
          <a:prstGeom prst="line">
            <a:avLst/>
          </a:prstGeom>
        </p:spPr>
        <p:style>
          <a:lnRef idx="1">
            <a:schemeClr val="accent1"/>
          </a:lnRef>
          <a:fillRef idx="0">
            <a:schemeClr val="accent1"/>
          </a:fillRef>
          <a:effectRef idx="0">
            <a:schemeClr val="accent1"/>
          </a:effectRef>
          <a:fontRef idx="minor">
            <a:schemeClr val="tx1"/>
          </a:fontRef>
        </p:style>
      </p:cxnSp>
      <p:cxnSp>
        <p:nvCxnSpPr>
          <p:cNvPr id="87" name="Straight Connector 86"/>
          <p:cNvCxnSpPr>
            <a:cxnSpLocks/>
          </p:cNvCxnSpPr>
          <p:nvPr/>
        </p:nvCxnSpPr>
        <p:spPr>
          <a:xfrm>
            <a:off x="10146632" y="3096126"/>
            <a:ext cx="0" cy="332874"/>
          </a:xfrm>
          <a:prstGeom prst="line">
            <a:avLst/>
          </a:prstGeom>
        </p:spPr>
        <p:style>
          <a:lnRef idx="1">
            <a:schemeClr val="accent1"/>
          </a:lnRef>
          <a:fillRef idx="0">
            <a:schemeClr val="accent1"/>
          </a:fillRef>
          <a:effectRef idx="0">
            <a:schemeClr val="accent1"/>
          </a:effectRef>
          <a:fontRef idx="minor">
            <a:schemeClr val="tx1"/>
          </a:fontRef>
        </p:style>
      </p:cxnSp>
      <p:cxnSp>
        <p:nvCxnSpPr>
          <p:cNvPr id="91" name="Straight Connector 90"/>
          <p:cNvCxnSpPr/>
          <p:nvPr/>
        </p:nvCxnSpPr>
        <p:spPr>
          <a:xfrm>
            <a:off x="10475495" y="3290634"/>
            <a:ext cx="16042" cy="1024692"/>
          </a:xfrm>
          <a:prstGeom prst="line">
            <a:avLst/>
          </a:prstGeom>
        </p:spPr>
        <p:style>
          <a:lnRef idx="1">
            <a:schemeClr val="accent1"/>
          </a:lnRef>
          <a:fillRef idx="0">
            <a:schemeClr val="accent1"/>
          </a:fillRef>
          <a:effectRef idx="0">
            <a:schemeClr val="accent1"/>
          </a:effectRef>
          <a:fontRef idx="minor">
            <a:schemeClr val="tx1"/>
          </a:fontRef>
        </p:style>
      </p:cxnSp>
      <p:cxnSp>
        <p:nvCxnSpPr>
          <p:cNvPr id="94" name="Straight Connector 93"/>
          <p:cNvCxnSpPr/>
          <p:nvPr/>
        </p:nvCxnSpPr>
        <p:spPr>
          <a:xfrm>
            <a:off x="11622505" y="3256548"/>
            <a:ext cx="0" cy="172452"/>
          </a:xfrm>
          <a:prstGeom prst="line">
            <a:avLst/>
          </a:prstGeom>
        </p:spPr>
        <p:style>
          <a:lnRef idx="1">
            <a:schemeClr val="accent1"/>
          </a:lnRef>
          <a:fillRef idx="0">
            <a:schemeClr val="accent1"/>
          </a:fillRef>
          <a:effectRef idx="0">
            <a:schemeClr val="accent1"/>
          </a:effectRef>
          <a:fontRef idx="minor">
            <a:schemeClr val="tx1"/>
          </a:fontRef>
        </p:style>
      </p:cxnSp>
      <p:sp>
        <p:nvSpPr>
          <p:cNvPr id="95" name="TextBox 94"/>
          <p:cNvSpPr txBox="1"/>
          <p:nvPr/>
        </p:nvSpPr>
        <p:spPr>
          <a:xfrm>
            <a:off x="10242883" y="762000"/>
            <a:ext cx="1475867" cy="369332"/>
          </a:xfrm>
          <a:prstGeom prst="rect">
            <a:avLst/>
          </a:prstGeom>
          <a:noFill/>
        </p:spPr>
        <p:txBody>
          <a:bodyPr wrap="square" rtlCol="0">
            <a:spAutoFit/>
          </a:bodyPr>
          <a:lstStyle/>
          <a:p>
            <a:r>
              <a:rPr lang="en-GB" dirty="0">
                <a:solidFill>
                  <a:srgbClr val="FF0000"/>
                </a:solidFill>
                <a:latin typeface="Arial" panose="020B0604020202020204" pitchFamily="34" charset="0"/>
                <a:cs typeface="Arial" panose="020B0604020202020204" pitchFamily="34" charset="0"/>
              </a:rPr>
              <a:t>Deliverables</a:t>
            </a:r>
          </a:p>
        </p:txBody>
      </p:sp>
      <p:cxnSp>
        <p:nvCxnSpPr>
          <p:cNvPr id="97" name="Straight Arrow Connector 96"/>
          <p:cNvCxnSpPr/>
          <p:nvPr/>
        </p:nvCxnSpPr>
        <p:spPr>
          <a:xfrm flipH="1">
            <a:off x="9376611" y="1026695"/>
            <a:ext cx="978568" cy="683796"/>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101" name="Elbow Connector 100"/>
          <p:cNvCxnSpPr>
            <a:cxnSpLocks/>
            <a:stCxn id="95" idx="1"/>
          </p:cNvCxnSpPr>
          <p:nvPr/>
        </p:nvCxnSpPr>
        <p:spPr>
          <a:xfrm rot="10800000" flipV="1">
            <a:off x="2787317" y="946666"/>
            <a:ext cx="7455566" cy="970366"/>
          </a:xfrm>
          <a:prstGeom prst="bentConnector3">
            <a:avLst>
              <a:gd name="adj1" fmla="val 44403"/>
            </a:avLst>
          </a:prstGeom>
          <a:ln>
            <a:tailEnd type="triangle"/>
          </a:ln>
        </p:spPr>
        <p:style>
          <a:lnRef idx="1">
            <a:schemeClr val="accent1"/>
          </a:lnRef>
          <a:fillRef idx="0">
            <a:schemeClr val="accent1"/>
          </a:fillRef>
          <a:effectRef idx="0">
            <a:schemeClr val="accent1"/>
          </a:effectRef>
          <a:fontRef idx="minor">
            <a:schemeClr val="tx1"/>
          </a:fontRef>
        </p:style>
      </p:cxnSp>
      <p:sp>
        <p:nvSpPr>
          <p:cNvPr id="106" name="TextBox 105"/>
          <p:cNvSpPr txBox="1"/>
          <p:nvPr/>
        </p:nvSpPr>
        <p:spPr>
          <a:xfrm>
            <a:off x="4959019" y="2229847"/>
            <a:ext cx="1945100" cy="369332"/>
          </a:xfrm>
          <a:prstGeom prst="rect">
            <a:avLst/>
          </a:prstGeom>
          <a:noFill/>
        </p:spPr>
        <p:txBody>
          <a:bodyPr wrap="square" rtlCol="0">
            <a:spAutoFit/>
          </a:bodyPr>
          <a:lstStyle/>
          <a:p>
            <a:r>
              <a:rPr lang="en-GB" b="1" dirty="0">
                <a:solidFill>
                  <a:srgbClr val="00B050"/>
                </a:solidFill>
              </a:rPr>
              <a:t>Sub Deliverables</a:t>
            </a:r>
          </a:p>
        </p:txBody>
      </p:sp>
      <p:cxnSp>
        <p:nvCxnSpPr>
          <p:cNvPr id="108" name="Straight Arrow Connector 107"/>
          <p:cNvCxnSpPr/>
          <p:nvPr/>
        </p:nvCxnSpPr>
        <p:spPr>
          <a:xfrm flipH="1">
            <a:off x="5021179" y="2590799"/>
            <a:ext cx="569495" cy="320843"/>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109" name="Straight Arrow Connector 108"/>
          <p:cNvCxnSpPr/>
          <p:nvPr/>
        </p:nvCxnSpPr>
        <p:spPr>
          <a:xfrm>
            <a:off x="5823288" y="2606661"/>
            <a:ext cx="691812" cy="304981"/>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sp>
        <p:nvSpPr>
          <p:cNvPr id="112" name="TextBox 111"/>
          <p:cNvSpPr txBox="1"/>
          <p:nvPr/>
        </p:nvSpPr>
        <p:spPr>
          <a:xfrm>
            <a:off x="5406190" y="6432694"/>
            <a:ext cx="1957137" cy="369332"/>
          </a:xfrm>
          <a:prstGeom prst="rect">
            <a:avLst/>
          </a:prstGeom>
          <a:noFill/>
        </p:spPr>
        <p:txBody>
          <a:bodyPr wrap="square" rtlCol="0">
            <a:spAutoFit/>
          </a:bodyPr>
          <a:lstStyle/>
          <a:p>
            <a:r>
              <a:rPr lang="en-GB" dirty="0">
                <a:solidFill>
                  <a:srgbClr val="0070C0"/>
                </a:solidFill>
              </a:rPr>
              <a:t>Activities/ Tasks</a:t>
            </a:r>
          </a:p>
        </p:txBody>
      </p:sp>
      <p:sp>
        <p:nvSpPr>
          <p:cNvPr id="113" name="Left Brace 112"/>
          <p:cNvSpPr/>
          <p:nvPr/>
        </p:nvSpPr>
        <p:spPr>
          <a:xfrm rot="16200000">
            <a:off x="5798314" y="830304"/>
            <a:ext cx="595373" cy="10650140"/>
          </a:xfrm>
          <a:prstGeom prst="leftBrace">
            <a:avLst>
              <a:gd name="adj1" fmla="val 8333"/>
              <a:gd name="adj2" fmla="val 50396"/>
            </a:avLst>
          </a:prstGeom>
        </p:spPr>
        <p:style>
          <a:lnRef idx="1">
            <a:schemeClr val="accent1"/>
          </a:lnRef>
          <a:fillRef idx="0">
            <a:schemeClr val="accent1"/>
          </a:fillRef>
          <a:effectRef idx="0">
            <a:schemeClr val="accent1"/>
          </a:effectRef>
          <a:fontRef idx="minor">
            <a:schemeClr val="tx1"/>
          </a:fontRef>
        </p:style>
        <p:txBody>
          <a:bodyPr rtlCol="0" anchor="ctr"/>
          <a:lstStyle/>
          <a:p>
            <a:pPr algn="ctr"/>
            <a:endParaRPr lang="en-GB"/>
          </a:p>
        </p:txBody>
      </p:sp>
    </p:spTree>
    <p:extLst>
      <p:ext uri="{BB962C8B-B14F-4D97-AF65-F5344CB8AC3E}">
        <p14:creationId xmlns:p14="http://schemas.microsoft.com/office/powerpoint/2010/main" val="3456262511"/>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3" name="Rectangle 72">
            <a:extLst>
              <a:ext uri="{FF2B5EF4-FFF2-40B4-BE49-F238E27FC236}">
                <a16:creationId xmlns:a16="http://schemas.microsoft.com/office/drawing/2014/main" id="{743AA782-23D1-4521-8CAD-47662984AA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1746" name="Rectangle 2"/>
          <p:cNvSpPr>
            <a:spLocks noGrp="1" noChangeArrowheads="1"/>
          </p:cNvSpPr>
          <p:nvPr>
            <p:ph type="title"/>
          </p:nvPr>
        </p:nvSpPr>
        <p:spPr>
          <a:xfrm>
            <a:off x="630936" y="640080"/>
            <a:ext cx="4818888" cy="1481328"/>
          </a:xfrm>
        </p:spPr>
        <p:txBody>
          <a:bodyPr anchor="b">
            <a:normAutofit/>
          </a:bodyPr>
          <a:lstStyle/>
          <a:p>
            <a:pPr>
              <a:lnSpc>
                <a:spcPct val="90000"/>
              </a:lnSpc>
            </a:pPr>
            <a:r>
              <a:rPr lang="en-GB" altLang="en-US" sz="3000">
                <a:latin typeface="Arial" panose="020B0604020202020204" pitchFamily="34" charset="0"/>
              </a:rPr>
              <a:t>Methods for Developing a Work Breakdown Structure</a:t>
            </a:r>
          </a:p>
        </p:txBody>
      </p:sp>
      <p:sp>
        <p:nvSpPr>
          <p:cNvPr id="75" name="sketch line">
            <a:extLst>
              <a:ext uri="{FF2B5EF4-FFF2-40B4-BE49-F238E27FC236}">
                <a16:creationId xmlns:a16="http://schemas.microsoft.com/office/drawing/2014/main" id="{650D18FE-0824-4A46-B22C-A86B52E5780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3278" y="2372868"/>
            <a:ext cx="3255095" cy="18288"/>
          </a:xfrm>
          <a:custGeom>
            <a:avLst/>
            <a:gdLst>
              <a:gd name="connsiteX0" fmla="*/ 0 w 3255095"/>
              <a:gd name="connsiteY0" fmla="*/ 0 h 18288"/>
              <a:gd name="connsiteX1" fmla="*/ 618468 w 3255095"/>
              <a:gd name="connsiteY1" fmla="*/ 0 h 18288"/>
              <a:gd name="connsiteX2" fmla="*/ 1269487 w 3255095"/>
              <a:gd name="connsiteY2" fmla="*/ 0 h 18288"/>
              <a:gd name="connsiteX3" fmla="*/ 1953057 w 3255095"/>
              <a:gd name="connsiteY3" fmla="*/ 0 h 18288"/>
              <a:gd name="connsiteX4" fmla="*/ 2636627 w 3255095"/>
              <a:gd name="connsiteY4" fmla="*/ 0 h 18288"/>
              <a:gd name="connsiteX5" fmla="*/ 3255095 w 3255095"/>
              <a:gd name="connsiteY5" fmla="*/ 0 h 18288"/>
              <a:gd name="connsiteX6" fmla="*/ 3255095 w 3255095"/>
              <a:gd name="connsiteY6" fmla="*/ 18288 h 18288"/>
              <a:gd name="connsiteX7" fmla="*/ 2538974 w 3255095"/>
              <a:gd name="connsiteY7" fmla="*/ 18288 h 18288"/>
              <a:gd name="connsiteX8" fmla="*/ 1822853 w 3255095"/>
              <a:gd name="connsiteY8" fmla="*/ 18288 h 18288"/>
              <a:gd name="connsiteX9" fmla="*/ 1171834 w 3255095"/>
              <a:gd name="connsiteY9" fmla="*/ 18288 h 18288"/>
              <a:gd name="connsiteX10" fmla="*/ 0 w 3255095"/>
              <a:gd name="connsiteY10" fmla="*/ 18288 h 18288"/>
              <a:gd name="connsiteX11" fmla="*/ 0 w 3255095"/>
              <a:gd name="connsiteY11"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255095" h="18288" fill="none" extrusionOk="0">
                <a:moveTo>
                  <a:pt x="0" y="0"/>
                </a:moveTo>
                <a:cubicBezTo>
                  <a:pt x="240201" y="-22123"/>
                  <a:pt x="462021" y="-19623"/>
                  <a:pt x="618468" y="0"/>
                </a:cubicBezTo>
                <a:cubicBezTo>
                  <a:pt x="774915" y="19623"/>
                  <a:pt x="974734" y="2035"/>
                  <a:pt x="1269487" y="0"/>
                </a:cubicBezTo>
                <a:cubicBezTo>
                  <a:pt x="1564240" y="-2035"/>
                  <a:pt x="1733579" y="10639"/>
                  <a:pt x="1953057" y="0"/>
                </a:cubicBezTo>
                <a:cubicBezTo>
                  <a:pt x="2172535" y="-10639"/>
                  <a:pt x="2453962" y="14018"/>
                  <a:pt x="2636627" y="0"/>
                </a:cubicBezTo>
                <a:cubicBezTo>
                  <a:pt x="2819292" y="-14018"/>
                  <a:pt x="3121375" y="5399"/>
                  <a:pt x="3255095" y="0"/>
                </a:cubicBezTo>
                <a:cubicBezTo>
                  <a:pt x="3254386" y="8157"/>
                  <a:pt x="3254682" y="12125"/>
                  <a:pt x="3255095" y="18288"/>
                </a:cubicBezTo>
                <a:cubicBezTo>
                  <a:pt x="3088545" y="23203"/>
                  <a:pt x="2687475" y="7419"/>
                  <a:pt x="2538974" y="18288"/>
                </a:cubicBezTo>
                <a:cubicBezTo>
                  <a:pt x="2390473" y="29157"/>
                  <a:pt x="2137381" y="-8959"/>
                  <a:pt x="1822853" y="18288"/>
                </a:cubicBezTo>
                <a:cubicBezTo>
                  <a:pt x="1508325" y="45535"/>
                  <a:pt x="1466437" y="20385"/>
                  <a:pt x="1171834" y="18288"/>
                </a:cubicBezTo>
                <a:cubicBezTo>
                  <a:pt x="877231" y="16191"/>
                  <a:pt x="561097" y="37643"/>
                  <a:pt x="0" y="18288"/>
                </a:cubicBezTo>
                <a:cubicBezTo>
                  <a:pt x="-46" y="12483"/>
                  <a:pt x="-203" y="6491"/>
                  <a:pt x="0" y="0"/>
                </a:cubicBezTo>
                <a:close/>
              </a:path>
              <a:path w="3255095" h="18288" stroke="0" extrusionOk="0">
                <a:moveTo>
                  <a:pt x="0" y="0"/>
                </a:moveTo>
                <a:cubicBezTo>
                  <a:pt x="291965" y="19429"/>
                  <a:pt x="363155" y="8568"/>
                  <a:pt x="618468" y="0"/>
                </a:cubicBezTo>
                <a:cubicBezTo>
                  <a:pt x="873781" y="-8568"/>
                  <a:pt x="904459" y="-19505"/>
                  <a:pt x="1171834" y="0"/>
                </a:cubicBezTo>
                <a:cubicBezTo>
                  <a:pt x="1439209" y="19505"/>
                  <a:pt x="1744369" y="9790"/>
                  <a:pt x="1887955" y="0"/>
                </a:cubicBezTo>
                <a:cubicBezTo>
                  <a:pt x="2031541" y="-9790"/>
                  <a:pt x="2346378" y="21240"/>
                  <a:pt x="2506423" y="0"/>
                </a:cubicBezTo>
                <a:cubicBezTo>
                  <a:pt x="2666468" y="-21240"/>
                  <a:pt x="2990257" y="30414"/>
                  <a:pt x="3255095" y="0"/>
                </a:cubicBezTo>
                <a:cubicBezTo>
                  <a:pt x="3254831" y="4493"/>
                  <a:pt x="3255479" y="9472"/>
                  <a:pt x="3255095" y="18288"/>
                </a:cubicBezTo>
                <a:cubicBezTo>
                  <a:pt x="3120743" y="16690"/>
                  <a:pt x="2759628" y="42462"/>
                  <a:pt x="2604076" y="18288"/>
                </a:cubicBezTo>
                <a:cubicBezTo>
                  <a:pt x="2448524" y="-5886"/>
                  <a:pt x="2184336" y="19599"/>
                  <a:pt x="1887955" y="18288"/>
                </a:cubicBezTo>
                <a:cubicBezTo>
                  <a:pt x="1591574" y="16977"/>
                  <a:pt x="1548845" y="6870"/>
                  <a:pt x="1334589" y="18288"/>
                </a:cubicBezTo>
                <a:cubicBezTo>
                  <a:pt x="1120333" y="29706"/>
                  <a:pt x="996014" y="9662"/>
                  <a:pt x="683570" y="18288"/>
                </a:cubicBezTo>
                <a:cubicBezTo>
                  <a:pt x="371126" y="26914"/>
                  <a:pt x="198687" y="16167"/>
                  <a:pt x="0" y="18288"/>
                </a:cubicBezTo>
                <a:cubicBezTo>
                  <a:pt x="843" y="9577"/>
                  <a:pt x="371" y="6900"/>
                  <a:pt x="0" y="0"/>
                </a:cubicBezTo>
                <a:close/>
              </a:path>
            </a:pathLst>
          </a:custGeom>
          <a:solidFill>
            <a:schemeClr val="accent2"/>
          </a:solidFill>
          <a:ln w="38100"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1747" name="Rectangle 3"/>
          <p:cNvSpPr>
            <a:spLocks noGrp="1" noChangeArrowheads="1"/>
          </p:cNvSpPr>
          <p:nvPr>
            <p:ph idx="1"/>
          </p:nvPr>
        </p:nvSpPr>
        <p:spPr>
          <a:xfrm>
            <a:off x="630936" y="2660904"/>
            <a:ext cx="4818888" cy="3547872"/>
          </a:xfrm>
        </p:spPr>
        <p:txBody>
          <a:bodyPr anchor="t">
            <a:normAutofit/>
          </a:bodyPr>
          <a:lstStyle/>
          <a:p>
            <a:pPr>
              <a:lnSpc>
                <a:spcPct val="90000"/>
              </a:lnSpc>
            </a:pPr>
            <a:r>
              <a:rPr lang="en-GB" altLang="en-US" sz="2000" b="1">
                <a:latin typeface="Arial" panose="020B0604020202020204" pitchFamily="34" charset="0"/>
              </a:rPr>
              <a:t>Bottom-up approach (using Brainstorming)</a:t>
            </a:r>
          </a:p>
          <a:p>
            <a:pPr>
              <a:lnSpc>
                <a:spcPct val="90000"/>
              </a:lnSpc>
            </a:pPr>
            <a:r>
              <a:rPr lang="en-GB" altLang="en-US" sz="2000">
                <a:latin typeface="Arial" panose="020B0604020202020204" pitchFamily="34" charset="0"/>
              </a:rPr>
              <a:t>This is the most appropriate method for projects involving untested methods and approaches OR where team members have not performed similar projects before</a:t>
            </a:r>
          </a:p>
          <a:p>
            <a:pPr>
              <a:lnSpc>
                <a:spcPct val="90000"/>
              </a:lnSpc>
            </a:pPr>
            <a:r>
              <a:rPr lang="en-GB" altLang="en-US" sz="2000">
                <a:latin typeface="Arial" panose="020B0604020202020204" pitchFamily="34" charset="0"/>
              </a:rPr>
              <a:t>Brainstorm to generate all activities you can think of that will have to be done.</a:t>
            </a:r>
          </a:p>
          <a:p>
            <a:pPr>
              <a:lnSpc>
                <a:spcPct val="90000"/>
              </a:lnSpc>
            </a:pPr>
            <a:r>
              <a:rPr lang="en-GB" altLang="en-US" sz="2000">
                <a:latin typeface="Arial" panose="020B0604020202020204" pitchFamily="34" charset="0"/>
              </a:rPr>
              <a:t>Then group them into categories</a:t>
            </a:r>
          </a:p>
        </p:txBody>
      </p:sp>
      <p:pic>
        <p:nvPicPr>
          <p:cNvPr id="54274" name="Picture 2" descr="Image result for managing project"/>
          <p:cNvPicPr>
            <a:picLocks noChangeAspect="1" noChangeArrowheads="1"/>
          </p:cNvPicPr>
          <p:nvPr/>
        </p:nvPicPr>
        <p:blipFill>
          <a:blip r:embed="rId3" cstate="print">
            <a:extLst>
              <a:ext uri="{28A0092B-C50C-407E-A947-70E740481C1C}">
                <a14:useLocalDpi xmlns:a14="http://schemas.microsoft.com/office/drawing/2010/main" val="0"/>
              </a:ext>
            </a:extLst>
          </a:blip>
          <a:stretch>
            <a:fillRect/>
          </a:stretch>
        </p:blipFill>
        <p:spPr bwMode="auto">
          <a:xfrm>
            <a:off x="6099048" y="2064258"/>
            <a:ext cx="5458968" cy="2729484"/>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574633044"/>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3" name="Rectangle 72">
            <a:extLst>
              <a:ext uri="{FF2B5EF4-FFF2-40B4-BE49-F238E27FC236}">
                <a16:creationId xmlns:a16="http://schemas.microsoft.com/office/drawing/2014/main" id="{F13C74B1-5B17-4795-BED0-7140497B44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3794" name="Rectangle 2"/>
          <p:cNvSpPr>
            <a:spLocks noGrp="1" noChangeArrowheads="1"/>
          </p:cNvSpPr>
          <p:nvPr>
            <p:ph type="title"/>
          </p:nvPr>
        </p:nvSpPr>
        <p:spPr>
          <a:xfrm>
            <a:off x="640080" y="325369"/>
            <a:ext cx="4368602" cy="1956841"/>
          </a:xfrm>
        </p:spPr>
        <p:txBody>
          <a:bodyPr anchor="b">
            <a:normAutofit/>
          </a:bodyPr>
          <a:lstStyle/>
          <a:p>
            <a:pPr>
              <a:lnSpc>
                <a:spcPct val="90000"/>
              </a:lnSpc>
            </a:pPr>
            <a:r>
              <a:rPr lang="en-GB" altLang="en-US" sz="3800">
                <a:latin typeface="Arial" panose="020B0604020202020204" pitchFamily="34" charset="0"/>
              </a:rPr>
              <a:t>How to: Develope a Work Breakdown Structure</a:t>
            </a:r>
          </a:p>
        </p:txBody>
      </p:sp>
      <p:sp>
        <p:nvSpPr>
          <p:cNvPr id="75" name="sketchy line">
            <a:extLst>
              <a:ext uri="{FF2B5EF4-FFF2-40B4-BE49-F238E27FC236}">
                <a16:creationId xmlns:a16="http://schemas.microsoft.com/office/drawing/2014/main" id="{D4974D33-8DC5-464E-8C6D-BE58F0669C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080" y="2586994"/>
            <a:ext cx="3474720" cy="18288"/>
          </a:xfrm>
          <a:custGeom>
            <a:avLst/>
            <a:gdLst>
              <a:gd name="connsiteX0" fmla="*/ 0 w 3474720"/>
              <a:gd name="connsiteY0" fmla="*/ 0 h 18288"/>
              <a:gd name="connsiteX1" fmla="*/ 694944 w 3474720"/>
              <a:gd name="connsiteY1" fmla="*/ 0 h 18288"/>
              <a:gd name="connsiteX2" fmla="*/ 1355141 w 3474720"/>
              <a:gd name="connsiteY2" fmla="*/ 0 h 18288"/>
              <a:gd name="connsiteX3" fmla="*/ 2015338 w 3474720"/>
              <a:gd name="connsiteY3" fmla="*/ 0 h 18288"/>
              <a:gd name="connsiteX4" fmla="*/ 2779776 w 3474720"/>
              <a:gd name="connsiteY4" fmla="*/ 0 h 18288"/>
              <a:gd name="connsiteX5" fmla="*/ 3474720 w 3474720"/>
              <a:gd name="connsiteY5" fmla="*/ 0 h 18288"/>
              <a:gd name="connsiteX6" fmla="*/ 3474720 w 3474720"/>
              <a:gd name="connsiteY6" fmla="*/ 18288 h 18288"/>
              <a:gd name="connsiteX7" fmla="*/ 2779776 w 3474720"/>
              <a:gd name="connsiteY7" fmla="*/ 18288 h 18288"/>
              <a:gd name="connsiteX8" fmla="*/ 2189074 w 3474720"/>
              <a:gd name="connsiteY8" fmla="*/ 18288 h 18288"/>
              <a:gd name="connsiteX9" fmla="*/ 1528877 w 3474720"/>
              <a:gd name="connsiteY9" fmla="*/ 18288 h 18288"/>
              <a:gd name="connsiteX10" fmla="*/ 868680 w 3474720"/>
              <a:gd name="connsiteY10" fmla="*/ 18288 h 18288"/>
              <a:gd name="connsiteX11" fmla="*/ 0 w 3474720"/>
              <a:gd name="connsiteY11" fmla="*/ 18288 h 18288"/>
              <a:gd name="connsiteX12" fmla="*/ 0 w 3474720"/>
              <a:gd name="connsiteY12"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474720" h="18288" fill="none" extrusionOk="0">
                <a:moveTo>
                  <a:pt x="0" y="0"/>
                </a:moveTo>
                <a:cubicBezTo>
                  <a:pt x="224454" y="-14544"/>
                  <a:pt x="495407" y="26540"/>
                  <a:pt x="694944" y="0"/>
                </a:cubicBezTo>
                <a:cubicBezTo>
                  <a:pt x="894481" y="-26540"/>
                  <a:pt x="1130063" y="24713"/>
                  <a:pt x="1355141" y="0"/>
                </a:cubicBezTo>
                <a:cubicBezTo>
                  <a:pt x="1580219" y="-24713"/>
                  <a:pt x="1820099" y="26695"/>
                  <a:pt x="2015338" y="0"/>
                </a:cubicBezTo>
                <a:cubicBezTo>
                  <a:pt x="2210577" y="-26695"/>
                  <a:pt x="2402045" y="165"/>
                  <a:pt x="2779776" y="0"/>
                </a:cubicBezTo>
                <a:cubicBezTo>
                  <a:pt x="3157507" y="-165"/>
                  <a:pt x="3286859" y="-15571"/>
                  <a:pt x="3474720" y="0"/>
                </a:cubicBezTo>
                <a:cubicBezTo>
                  <a:pt x="3474286" y="7551"/>
                  <a:pt x="3474253" y="9822"/>
                  <a:pt x="3474720" y="18288"/>
                </a:cubicBezTo>
                <a:cubicBezTo>
                  <a:pt x="3233904" y="29845"/>
                  <a:pt x="2945134" y="-5256"/>
                  <a:pt x="2779776" y="18288"/>
                </a:cubicBezTo>
                <a:cubicBezTo>
                  <a:pt x="2614418" y="41832"/>
                  <a:pt x="2339768" y="22709"/>
                  <a:pt x="2189074" y="18288"/>
                </a:cubicBezTo>
                <a:cubicBezTo>
                  <a:pt x="2038380" y="13867"/>
                  <a:pt x="1817434" y="-4947"/>
                  <a:pt x="1528877" y="18288"/>
                </a:cubicBezTo>
                <a:cubicBezTo>
                  <a:pt x="1240320" y="41523"/>
                  <a:pt x="1042447" y="37198"/>
                  <a:pt x="868680" y="18288"/>
                </a:cubicBezTo>
                <a:cubicBezTo>
                  <a:pt x="694913" y="-622"/>
                  <a:pt x="233232" y="44909"/>
                  <a:pt x="0" y="18288"/>
                </a:cubicBezTo>
                <a:cubicBezTo>
                  <a:pt x="60" y="11696"/>
                  <a:pt x="66" y="3758"/>
                  <a:pt x="0" y="0"/>
                </a:cubicBezTo>
                <a:close/>
              </a:path>
              <a:path w="3474720" h="18288" stroke="0" extrusionOk="0">
                <a:moveTo>
                  <a:pt x="0" y="0"/>
                </a:moveTo>
                <a:cubicBezTo>
                  <a:pt x="202328" y="-14716"/>
                  <a:pt x="332722" y="-11499"/>
                  <a:pt x="625450" y="0"/>
                </a:cubicBezTo>
                <a:cubicBezTo>
                  <a:pt x="918178" y="11499"/>
                  <a:pt x="1096688" y="5123"/>
                  <a:pt x="1389888" y="0"/>
                </a:cubicBezTo>
                <a:cubicBezTo>
                  <a:pt x="1683088" y="-5123"/>
                  <a:pt x="1835981" y="-14038"/>
                  <a:pt x="1980590" y="0"/>
                </a:cubicBezTo>
                <a:cubicBezTo>
                  <a:pt x="2125199" y="14038"/>
                  <a:pt x="2396099" y="-7203"/>
                  <a:pt x="2571293" y="0"/>
                </a:cubicBezTo>
                <a:cubicBezTo>
                  <a:pt x="2746487" y="7203"/>
                  <a:pt x="3041609" y="-12036"/>
                  <a:pt x="3474720" y="0"/>
                </a:cubicBezTo>
                <a:cubicBezTo>
                  <a:pt x="3474638" y="4406"/>
                  <a:pt x="3474631" y="9982"/>
                  <a:pt x="3474720" y="18288"/>
                </a:cubicBezTo>
                <a:cubicBezTo>
                  <a:pt x="3324873" y="21876"/>
                  <a:pt x="3136771" y="12587"/>
                  <a:pt x="2814523" y="18288"/>
                </a:cubicBezTo>
                <a:cubicBezTo>
                  <a:pt x="2492275" y="23989"/>
                  <a:pt x="2294402" y="47111"/>
                  <a:pt x="2154326" y="18288"/>
                </a:cubicBezTo>
                <a:cubicBezTo>
                  <a:pt x="2014250" y="-10535"/>
                  <a:pt x="1820317" y="33903"/>
                  <a:pt x="1494130" y="18288"/>
                </a:cubicBezTo>
                <a:cubicBezTo>
                  <a:pt x="1167943" y="2673"/>
                  <a:pt x="948432" y="14868"/>
                  <a:pt x="729691" y="18288"/>
                </a:cubicBezTo>
                <a:cubicBezTo>
                  <a:pt x="510950" y="21708"/>
                  <a:pt x="264032" y="24354"/>
                  <a:pt x="0" y="18288"/>
                </a:cubicBezTo>
                <a:cubicBezTo>
                  <a:pt x="189" y="14288"/>
                  <a:pt x="-703" y="3747"/>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863741219">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3795" name="Rectangle 3"/>
          <p:cNvSpPr>
            <a:spLocks noGrp="1" noChangeArrowheads="1"/>
          </p:cNvSpPr>
          <p:nvPr>
            <p:ph idx="1"/>
          </p:nvPr>
        </p:nvSpPr>
        <p:spPr>
          <a:xfrm>
            <a:off x="640080" y="2872899"/>
            <a:ext cx="4243589" cy="3320668"/>
          </a:xfrm>
        </p:spPr>
        <p:txBody>
          <a:bodyPr>
            <a:normAutofit/>
          </a:bodyPr>
          <a:lstStyle/>
          <a:p>
            <a:pPr>
              <a:lnSpc>
                <a:spcPct val="90000"/>
              </a:lnSpc>
              <a:buFontTx/>
              <a:buNone/>
            </a:pPr>
            <a:r>
              <a:rPr lang="en-GB" altLang="en-US" sz="1700" b="1">
                <a:latin typeface="Arial" panose="020B0604020202020204" pitchFamily="34" charset="0"/>
              </a:rPr>
              <a:t>Bottom Up Approach</a:t>
            </a:r>
          </a:p>
          <a:p>
            <a:pPr>
              <a:lnSpc>
                <a:spcPct val="90000"/>
              </a:lnSpc>
              <a:buFontTx/>
              <a:buNone/>
            </a:pPr>
            <a:endParaRPr lang="en-GB" altLang="en-US" sz="1700" b="1">
              <a:latin typeface="Arial" panose="020B0604020202020204" pitchFamily="34" charset="0"/>
            </a:endParaRPr>
          </a:p>
          <a:p>
            <a:pPr>
              <a:lnSpc>
                <a:spcPct val="90000"/>
              </a:lnSpc>
            </a:pPr>
            <a:r>
              <a:rPr lang="en-GB" altLang="en-US" sz="1700" b="1">
                <a:latin typeface="Arial" panose="020B0604020202020204" pitchFamily="34" charset="0"/>
              </a:rPr>
              <a:t>Brainstorm</a:t>
            </a:r>
            <a:r>
              <a:rPr lang="en-GB" altLang="en-US" sz="1700">
                <a:latin typeface="Arial" panose="020B0604020202020204" pitchFamily="34" charset="0"/>
              </a:rPr>
              <a:t> and write any and all </a:t>
            </a:r>
            <a:r>
              <a:rPr lang="en-GB" altLang="en-US" sz="1700" b="1">
                <a:latin typeface="Arial" panose="020B0604020202020204" pitchFamily="34" charset="0"/>
              </a:rPr>
              <a:t>activities</a:t>
            </a:r>
            <a:r>
              <a:rPr lang="en-GB" altLang="en-US" sz="1700">
                <a:latin typeface="Arial" panose="020B0604020202020204" pitchFamily="34" charset="0"/>
              </a:rPr>
              <a:t> that you think need to be performed for your group project on post-it notes or small cards.</a:t>
            </a:r>
          </a:p>
          <a:p>
            <a:pPr>
              <a:lnSpc>
                <a:spcPct val="90000"/>
              </a:lnSpc>
              <a:buFontTx/>
              <a:buNone/>
            </a:pPr>
            <a:br>
              <a:rPr lang="en-GB" altLang="en-US" sz="1700">
                <a:latin typeface="Arial" panose="020B0604020202020204" pitchFamily="34" charset="0"/>
              </a:rPr>
            </a:br>
            <a:r>
              <a:rPr lang="en-GB" altLang="en-US" sz="1700">
                <a:latin typeface="Arial" panose="020B0604020202020204" pitchFamily="34" charset="0"/>
              </a:rPr>
              <a:t>Do not worry about overlap or level of detail at this stage.</a:t>
            </a:r>
          </a:p>
          <a:p>
            <a:pPr lvl="1">
              <a:lnSpc>
                <a:spcPct val="90000"/>
              </a:lnSpc>
            </a:pPr>
            <a:r>
              <a:rPr lang="en-GB" altLang="en-US" sz="1700">
                <a:latin typeface="Arial" panose="020B0604020202020204" pitchFamily="34" charset="0"/>
              </a:rPr>
              <a:t>Do not discuss task wording or details</a:t>
            </a:r>
          </a:p>
          <a:p>
            <a:pPr lvl="1">
              <a:lnSpc>
                <a:spcPct val="90000"/>
              </a:lnSpc>
            </a:pPr>
            <a:r>
              <a:rPr lang="en-GB" altLang="en-US" sz="1700">
                <a:latin typeface="Arial" panose="020B0604020202020204" pitchFamily="34" charset="0"/>
              </a:rPr>
              <a:t>Write everything down</a:t>
            </a:r>
          </a:p>
        </p:txBody>
      </p:sp>
      <p:pic>
        <p:nvPicPr>
          <p:cNvPr id="33797" name="Picture 33796" descr="Multi-coloured paper-craft art">
            <a:extLst>
              <a:ext uri="{FF2B5EF4-FFF2-40B4-BE49-F238E27FC236}">
                <a16:creationId xmlns:a16="http://schemas.microsoft.com/office/drawing/2014/main" id="{A4F2E420-9959-7C84-CC8D-5AC9E45C9B02}"/>
              </a:ext>
            </a:extLst>
          </p:cNvPr>
          <p:cNvPicPr>
            <a:picLocks noChangeAspect="1"/>
          </p:cNvPicPr>
          <p:nvPr/>
        </p:nvPicPr>
        <p:blipFill rotWithShape="1">
          <a:blip r:embed="rId3"/>
          <a:srcRect l="17642" r="15405" b="-1"/>
          <a:stretch/>
        </p:blipFill>
        <p:spPr>
          <a:xfrm>
            <a:off x="5311702" y="10"/>
            <a:ext cx="6878775" cy="6857990"/>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p:spPr>
      </p:pic>
    </p:spTree>
    <p:extLst>
      <p:ext uri="{BB962C8B-B14F-4D97-AF65-F5344CB8AC3E}">
        <p14:creationId xmlns:p14="http://schemas.microsoft.com/office/powerpoint/2010/main" val="3279803234"/>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2" name="Rectangle 71">
            <a:extLst>
              <a:ext uri="{FF2B5EF4-FFF2-40B4-BE49-F238E27FC236}">
                <a16:creationId xmlns:a16="http://schemas.microsoft.com/office/drawing/2014/main" id="{C2554CA6-288E-4202-BC52-2E5A8F0C0AE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4" name="Oval 73">
            <a:extLst>
              <a:ext uri="{FF2B5EF4-FFF2-40B4-BE49-F238E27FC236}">
                <a16:creationId xmlns:a16="http://schemas.microsoft.com/office/drawing/2014/main" id="{B10BB131-AC8E-4A8E-A5D1-36260F720C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9189" y="1119031"/>
            <a:ext cx="4619938" cy="4619938"/>
          </a:xfrm>
          <a:prstGeom prst="ellips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4818" name="Rectangle 2"/>
          <p:cNvSpPr>
            <a:spLocks noGrp="1" noChangeArrowheads="1"/>
          </p:cNvSpPr>
          <p:nvPr>
            <p:ph type="title"/>
          </p:nvPr>
        </p:nvSpPr>
        <p:spPr>
          <a:xfrm>
            <a:off x="1171074" y="1396686"/>
            <a:ext cx="3240506" cy="4064628"/>
          </a:xfrm>
        </p:spPr>
        <p:txBody>
          <a:bodyPr>
            <a:normAutofit/>
          </a:bodyPr>
          <a:lstStyle/>
          <a:p>
            <a:r>
              <a:rPr lang="en-GB" altLang="en-US">
                <a:solidFill>
                  <a:srgbClr val="FFFFFF"/>
                </a:solidFill>
                <a:latin typeface="Arial" panose="020B0604020202020204" pitchFamily="34" charset="0"/>
              </a:rPr>
              <a:t> Developing a Work</a:t>
            </a:r>
            <a:br>
              <a:rPr lang="en-GB" altLang="en-US">
                <a:solidFill>
                  <a:srgbClr val="FFFFFF"/>
                </a:solidFill>
                <a:latin typeface="Arial" panose="020B0604020202020204" pitchFamily="34" charset="0"/>
              </a:rPr>
            </a:br>
            <a:r>
              <a:rPr lang="en-GB" altLang="en-US">
                <a:solidFill>
                  <a:srgbClr val="FFFFFF"/>
                </a:solidFill>
                <a:latin typeface="Arial" panose="020B0604020202020204" pitchFamily="34" charset="0"/>
              </a:rPr>
              <a:t>Breakdown Structure (Bottom-Up)</a:t>
            </a:r>
          </a:p>
        </p:txBody>
      </p:sp>
      <p:sp>
        <p:nvSpPr>
          <p:cNvPr id="76" name="Arc 75">
            <a:extLst>
              <a:ext uri="{FF2B5EF4-FFF2-40B4-BE49-F238E27FC236}">
                <a16:creationId xmlns:a16="http://schemas.microsoft.com/office/drawing/2014/main" id="{5B7778FC-632E-4DCA-A7CB-0D7731CCF97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9809111">
            <a:off x="8683720" y="941148"/>
            <a:ext cx="2987899" cy="2987899"/>
          </a:xfrm>
          <a:prstGeom prst="arc">
            <a:avLst>
              <a:gd name="adj1" fmla="val 15817365"/>
              <a:gd name="adj2" fmla="val 1781380"/>
            </a:avLst>
          </a:prstGeom>
          <a:ln w="127000" cap="rnd">
            <a:solidFill>
              <a:schemeClr val="accent4"/>
            </a:solidFill>
            <a:prstDash val="dash"/>
            <a:miter lim="800000"/>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Calibri" panose="020F0502020204030204"/>
              <a:ea typeface="+mn-ea"/>
              <a:cs typeface="+mn-cs"/>
            </a:endParaRPr>
          </a:p>
        </p:txBody>
      </p:sp>
      <p:sp>
        <p:nvSpPr>
          <p:cNvPr id="78" name="Oval 77">
            <a:extLst>
              <a:ext uri="{FF2B5EF4-FFF2-40B4-BE49-F238E27FC236}">
                <a16:creationId xmlns:a16="http://schemas.microsoft.com/office/drawing/2014/main" id="{FA23A907-97FB-4A8F-880A-DD77401C429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10048" y="4780992"/>
            <a:ext cx="546100" cy="546100"/>
          </a:xfrm>
          <a:prstGeom prst="ellipse">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Calibri" panose="020F0502020204030204"/>
              <a:ea typeface="+mn-ea"/>
              <a:cs typeface="+mn-cs"/>
            </a:endParaRPr>
          </a:p>
        </p:txBody>
      </p:sp>
      <p:sp>
        <p:nvSpPr>
          <p:cNvPr id="34819" name="Rectangle 3"/>
          <p:cNvSpPr>
            <a:spLocks noGrp="1" noChangeArrowheads="1"/>
          </p:cNvSpPr>
          <p:nvPr>
            <p:ph idx="1"/>
          </p:nvPr>
        </p:nvSpPr>
        <p:spPr>
          <a:xfrm>
            <a:off x="5370153" y="1526033"/>
            <a:ext cx="5536397" cy="3935281"/>
          </a:xfrm>
        </p:spPr>
        <p:txBody>
          <a:bodyPr>
            <a:normAutofit/>
          </a:bodyPr>
          <a:lstStyle/>
          <a:p>
            <a:pPr>
              <a:lnSpc>
                <a:spcPct val="90000"/>
              </a:lnSpc>
            </a:pPr>
            <a:r>
              <a:rPr lang="en-GB" altLang="en-US" sz="1800" dirty="0">
                <a:latin typeface="Arial" panose="020B0604020202020204" pitchFamily="34" charset="0"/>
              </a:rPr>
              <a:t>Study the post-its or cards and group the activities into a few major categories with common characteristics.</a:t>
            </a:r>
          </a:p>
          <a:p>
            <a:pPr lvl="1">
              <a:lnSpc>
                <a:spcPct val="90000"/>
              </a:lnSpc>
            </a:pPr>
            <a:r>
              <a:rPr lang="en-GB" altLang="en-US" sz="1800" dirty="0">
                <a:latin typeface="Arial" panose="020B0604020202020204" pitchFamily="34" charset="0"/>
              </a:rPr>
              <a:t>These will be your sub- deliverables (elements)</a:t>
            </a:r>
          </a:p>
          <a:p>
            <a:pPr>
              <a:lnSpc>
                <a:spcPct val="90000"/>
              </a:lnSpc>
            </a:pPr>
            <a:r>
              <a:rPr lang="en-GB" altLang="en-US" sz="1800" dirty="0">
                <a:latin typeface="Arial" panose="020B0604020202020204" pitchFamily="34" charset="0"/>
              </a:rPr>
              <a:t>Can any activities within an element be grouped into a number of subtasks?</a:t>
            </a:r>
          </a:p>
          <a:p>
            <a:pPr>
              <a:lnSpc>
                <a:spcPct val="90000"/>
              </a:lnSpc>
            </a:pPr>
            <a:r>
              <a:rPr lang="en-GB" altLang="en-US" sz="1800" dirty="0">
                <a:latin typeface="Arial" panose="020B0604020202020204" pitchFamily="34" charset="0"/>
              </a:rPr>
              <a:t>Note this process is sometimes referred to as the Crawford Slip method.</a:t>
            </a:r>
          </a:p>
          <a:p>
            <a:pPr lvl="1">
              <a:lnSpc>
                <a:spcPct val="90000"/>
              </a:lnSpc>
            </a:pPr>
            <a:endParaRPr lang="en-GB" altLang="en-US" sz="1800" dirty="0">
              <a:latin typeface="Arial" panose="020B0604020202020204" pitchFamily="34" charset="0"/>
            </a:endParaRPr>
          </a:p>
        </p:txBody>
      </p:sp>
    </p:spTree>
    <p:extLst>
      <p:ext uri="{BB962C8B-B14F-4D97-AF65-F5344CB8AC3E}">
        <p14:creationId xmlns:p14="http://schemas.microsoft.com/office/powerpoint/2010/main" val="3534975226"/>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3" name="Rectangle 72">
            <a:extLst>
              <a:ext uri="{FF2B5EF4-FFF2-40B4-BE49-F238E27FC236}">
                <a16:creationId xmlns:a16="http://schemas.microsoft.com/office/drawing/2014/main" id="{2E442304-DDBD-4F7B-8017-36BCC863FB4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5842" name="Rectangle 2"/>
          <p:cNvSpPr>
            <a:spLocks noGrp="1" noChangeArrowheads="1"/>
          </p:cNvSpPr>
          <p:nvPr>
            <p:ph type="title"/>
          </p:nvPr>
        </p:nvSpPr>
        <p:spPr>
          <a:xfrm>
            <a:off x="635000" y="640823"/>
            <a:ext cx="3418659" cy="5583148"/>
          </a:xfrm>
        </p:spPr>
        <p:txBody>
          <a:bodyPr anchor="ctr">
            <a:normAutofit/>
          </a:bodyPr>
          <a:lstStyle/>
          <a:p>
            <a:r>
              <a:rPr lang="en-GB" altLang="en-US" sz="5000">
                <a:latin typeface="Arial" panose="020B0604020202020204" pitchFamily="34" charset="0"/>
              </a:rPr>
              <a:t>Methods for Developing a Work Breakdown Structure II</a:t>
            </a:r>
          </a:p>
        </p:txBody>
      </p:sp>
      <p:sp>
        <p:nvSpPr>
          <p:cNvPr id="75" name="sketch line">
            <a:extLst>
              <a:ext uri="{FF2B5EF4-FFF2-40B4-BE49-F238E27FC236}">
                <a16:creationId xmlns:a16="http://schemas.microsoft.com/office/drawing/2014/main" id="{5E107275-3853-46FD-A241-DE4355A4267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1627450" y="3462719"/>
            <a:ext cx="5410200" cy="18288"/>
          </a:xfrm>
          <a:custGeom>
            <a:avLst/>
            <a:gdLst>
              <a:gd name="connsiteX0" fmla="*/ 0 w 5410200"/>
              <a:gd name="connsiteY0" fmla="*/ 0 h 18288"/>
              <a:gd name="connsiteX1" fmla="*/ 568071 w 5410200"/>
              <a:gd name="connsiteY1" fmla="*/ 0 h 18288"/>
              <a:gd name="connsiteX2" fmla="*/ 1298448 w 5410200"/>
              <a:gd name="connsiteY2" fmla="*/ 0 h 18288"/>
              <a:gd name="connsiteX3" fmla="*/ 1920621 w 5410200"/>
              <a:gd name="connsiteY3" fmla="*/ 0 h 18288"/>
              <a:gd name="connsiteX4" fmla="*/ 2488692 w 5410200"/>
              <a:gd name="connsiteY4" fmla="*/ 0 h 18288"/>
              <a:gd name="connsiteX5" fmla="*/ 3219069 w 5410200"/>
              <a:gd name="connsiteY5" fmla="*/ 0 h 18288"/>
              <a:gd name="connsiteX6" fmla="*/ 3895344 w 5410200"/>
              <a:gd name="connsiteY6" fmla="*/ 0 h 18288"/>
              <a:gd name="connsiteX7" fmla="*/ 4571619 w 5410200"/>
              <a:gd name="connsiteY7" fmla="*/ 0 h 18288"/>
              <a:gd name="connsiteX8" fmla="*/ 5410200 w 5410200"/>
              <a:gd name="connsiteY8" fmla="*/ 0 h 18288"/>
              <a:gd name="connsiteX9" fmla="*/ 5410200 w 5410200"/>
              <a:gd name="connsiteY9" fmla="*/ 18288 h 18288"/>
              <a:gd name="connsiteX10" fmla="*/ 4842129 w 5410200"/>
              <a:gd name="connsiteY10" fmla="*/ 18288 h 18288"/>
              <a:gd name="connsiteX11" fmla="*/ 4328160 w 5410200"/>
              <a:gd name="connsiteY11" fmla="*/ 18288 h 18288"/>
              <a:gd name="connsiteX12" fmla="*/ 3597783 w 5410200"/>
              <a:gd name="connsiteY12" fmla="*/ 18288 h 18288"/>
              <a:gd name="connsiteX13" fmla="*/ 3029712 w 5410200"/>
              <a:gd name="connsiteY13" fmla="*/ 18288 h 18288"/>
              <a:gd name="connsiteX14" fmla="*/ 2299335 w 5410200"/>
              <a:gd name="connsiteY14" fmla="*/ 18288 h 18288"/>
              <a:gd name="connsiteX15" fmla="*/ 1514856 w 5410200"/>
              <a:gd name="connsiteY15" fmla="*/ 18288 h 18288"/>
              <a:gd name="connsiteX16" fmla="*/ 892683 w 5410200"/>
              <a:gd name="connsiteY16" fmla="*/ 18288 h 18288"/>
              <a:gd name="connsiteX17" fmla="*/ 0 w 5410200"/>
              <a:gd name="connsiteY17" fmla="*/ 18288 h 18288"/>
              <a:gd name="connsiteX18" fmla="*/ 0 w 5410200"/>
              <a:gd name="connsiteY18"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5410200" h="18288" fill="none" extrusionOk="0">
                <a:moveTo>
                  <a:pt x="0" y="0"/>
                </a:moveTo>
                <a:cubicBezTo>
                  <a:pt x="163050" y="-18707"/>
                  <a:pt x="319321" y="-16364"/>
                  <a:pt x="568071" y="0"/>
                </a:cubicBezTo>
                <a:cubicBezTo>
                  <a:pt x="816821" y="16364"/>
                  <a:pt x="1013224" y="-7268"/>
                  <a:pt x="1298448" y="0"/>
                </a:cubicBezTo>
                <a:cubicBezTo>
                  <a:pt x="1583672" y="7268"/>
                  <a:pt x="1631711" y="-3367"/>
                  <a:pt x="1920621" y="0"/>
                </a:cubicBezTo>
                <a:cubicBezTo>
                  <a:pt x="2209531" y="3367"/>
                  <a:pt x="2364420" y="-19184"/>
                  <a:pt x="2488692" y="0"/>
                </a:cubicBezTo>
                <a:cubicBezTo>
                  <a:pt x="2612964" y="19184"/>
                  <a:pt x="3023298" y="-34627"/>
                  <a:pt x="3219069" y="0"/>
                </a:cubicBezTo>
                <a:cubicBezTo>
                  <a:pt x="3414840" y="34627"/>
                  <a:pt x="3656810" y="24043"/>
                  <a:pt x="3895344" y="0"/>
                </a:cubicBezTo>
                <a:cubicBezTo>
                  <a:pt x="4133879" y="-24043"/>
                  <a:pt x="4393984" y="-19577"/>
                  <a:pt x="4571619" y="0"/>
                </a:cubicBezTo>
                <a:cubicBezTo>
                  <a:pt x="4749255" y="19577"/>
                  <a:pt x="5179928" y="-6281"/>
                  <a:pt x="5410200" y="0"/>
                </a:cubicBezTo>
                <a:cubicBezTo>
                  <a:pt x="5410730" y="6954"/>
                  <a:pt x="5410934" y="12839"/>
                  <a:pt x="5410200" y="18288"/>
                </a:cubicBezTo>
                <a:cubicBezTo>
                  <a:pt x="5139060" y="6751"/>
                  <a:pt x="5121593" y="31035"/>
                  <a:pt x="4842129" y="18288"/>
                </a:cubicBezTo>
                <a:cubicBezTo>
                  <a:pt x="4562665" y="5541"/>
                  <a:pt x="4448273" y="9487"/>
                  <a:pt x="4328160" y="18288"/>
                </a:cubicBezTo>
                <a:cubicBezTo>
                  <a:pt x="4208047" y="27089"/>
                  <a:pt x="3760936" y="22567"/>
                  <a:pt x="3597783" y="18288"/>
                </a:cubicBezTo>
                <a:cubicBezTo>
                  <a:pt x="3434630" y="14009"/>
                  <a:pt x="3299718" y="33213"/>
                  <a:pt x="3029712" y="18288"/>
                </a:cubicBezTo>
                <a:cubicBezTo>
                  <a:pt x="2759706" y="3363"/>
                  <a:pt x="2640159" y="27394"/>
                  <a:pt x="2299335" y="18288"/>
                </a:cubicBezTo>
                <a:cubicBezTo>
                  <a:pt x="1958511" y="9182"/>
                  <a:pt x="1801186" y="28985"/>
                  <a:pt x="1514856" y="18288"/>
                </a:cubicBezTo>
                <a:cubicBezTo>
                  <a:pt x="1228526" y="7591"/>
                  <a:pt x="1063509" y="-5305"/>
                  <a:pt x="892683" y="18288"/>
                </a:cubicBezTo>
                <a:cubicBezTo>
                  <a:pt x="721857" y="41881"/>
                  <a:pt x="186945" y="-20897"/>
                  <a:pt x="0" y="18288"/>
                </a:cubicBezTo>
                <a:cubicBezTo>
                  <a:pt x="-570" y="9279"/>
                  <a:pt x="132" y="5100"/>
                  <a:pt x="0" y="0"/>
                </a:cubicBezTo>
                <a:close/>
              </a:path>
              <a:path w="5410200" h="18288" stroke="0" extrusionOk="0">
                <a:moveTo>
                  <a:pt x="0" y="0"/>
                </a:moveTo>
                <a:cubicBezTo>
                  <a:pt x="285096" y="-4925"/>
                  <a:pt x="376456" y="22268"/>
                  <a:pt x="622173" y="0"/>
                </a:cubicBezTo>
                <a:cubicBezTo>
                  <a:pt x="867890" y="-22268"/>
                  <a:pt x="1031392" y="7228"/>
                  <a:pt x="1136142" y="0"/>
                </a:cubicBezTo>
                <a:cubicBezTo>
                  <a:pt x="1240892" y="-7228"/>
                  <a:pt x="1561853" y="9877"/>
                  <a:pt x="1920621" y="0"/>
                </a:cubicBezTo>
                <a:cubicBezTo>
                  <a:pt x="2279389" y="-9877"/>
                  <a:pt x="2367255" y="19546"/>
                  <a:pt x="2542794" y="0"/>
                </a:cubicBezTo>
                <a:cubicBezTo>
                  <a:pt x="2718333" y="-19546"/>
                  <a:pt x="2866732" y="-22226"/>
                  <a:pt x="3164967" y="0"/>
                </a:cubicBezTo>
                <a:cubicBezTo>
                  <a:pt x="3463202" y="22226"/>
                  <a:pt x="3568055" y="-2765"/>
                  <a:pt x="3949446" y="0"/>
                </a:cubicBezTo>
                <a:cubicBezTo>
                  <a:pt x="4330837" y="2765"/>
                  <a:pt x="4287895" y="10557"/>
                  <a:pt x="4517517" y="0"/>
                </a:cubicBezTo>
                <a:cubicBezTo>
                  <a:pt x="4747139" y="-10557"/>
                  <a:pt x="5149588" y="8716"/>
                  <a:pt x="5410200" y="0"/>
                </a:cubicBezTo>
                <a:cubicBezTo>
                  <a:pt x="5409517" y="5414"/>
                  <a:pt x="5409480" y="12510"/>
                  <a:pt x="5410200" y="18288"/>
                </a:cubicBezTo>
                <a:cubicBezTo>
                  <a:pt x="5163327" y="41494"/>
                  <a:pt x="5008749" y="10693"/>
                  <a:pt x="4842129" y="18288"/>
                </a:cubicBezTo>
                <a:cubicBezTo>
                  <a:pt x="4675509" y="25883"/>
                  <a:pt x="4433401" y="-615"/>
                  <a:pt x="4165854" y="18288"/>
                </a:cubicBezTo>
                <a:cubicBezTo>
                  <a:pt x="3898308" y="37191"/>
                  <a:pt x="3809032" y="-8710"/>
                  <a:pt x="3543681" y="18288"/>
                </a:cubicBezTo>
                <a:cubicBezTo>
                  <a:pt x="3278330" y="45286"/>
                  <a:pt x="3073876" y="-15917"/>
                  <a:pt x="2759202" y="18288"/>
                </a:cubicBezTo>
                <a:cubicBezTo>
                  <a:pt x="2444528" y="52493"/>
                  <a:pt x="2204144" y="3372"/>
                  <a:pt x="1974723" y="18288"/>
                </a:cubicBezTo>
                <a:cubicBezTo>
                  <a:pt x="1745302" y="33204"/>
                  <a:pt x="1602335" y="31490"/>
                  <a:pt x="1406652" y="18288"/>
                </a:cubicBezTo>
                <a:cubicBezTo>
                  <a:pt x="1210969" y="5086"/>
                  <a:pt x="923948" y="3161"/>
                  <a:pt x="730377" y="18288"/>
                </a:cubicBezTo>
                <a:cubicBezTo>
                  <a:pt x="536806" y="33415"/>
                  <a:pt x="336496" y="-141"/>
                  <a:pt x="0" y="18288"/>
                </a:cubicBezTo>
                <a:cubicBezTo>
                  <a:pt x="-306" y="11061"/>
                  <a:pt x="-655" y="7751"/>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35845" name="Rectangle 3">
            <a:extLst>
              <a:ext uri="{FF2B5EF4-FFF2-40B4-BE49-F238E27FC236}">
                <a16:creationId xmlns:a16="http://schemas.microsoft.com/office/drawing/2014/main" id="{3F8711B2-F9C0-8127-19E5-0266C8D466BE}"/>
              </a:ext>
            </a:extLst>
          </p:cNvPr>
          <p:cNvGraphicFramePr>
            <a:graphicFrameLocks noGrp="1"/>
          </p:cNvGraphicFramePr>
          <p:nvPr>
            <p:ph idx="1"/>
            <p:extLst>
              <p:ext uri="{D42A27DB-BD31-4B8C-83A1-F6EECF244321}">
                <p14:modId xmlns:p14="http://schemas.microsoft.com/office/powerpoint/2010/main" val="439761107"/>
              </p:ext>
            </p:extLst>
          </p:nvPr>
        </p:nvGraphicFramePr>
        <p:xfrm>
          <a:off x="4648018" y="640822"/>
          <a:ext cx="6900512" cy="5536141"/>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705713842"/>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3" name="Rectangle 72">
            <a:extLst>
              <a:ext uri="{FF2B5EF4-FFF2-40B4-BE49-F238E27FC236}">
                <a16:creationId xmlns:a16="http://schemas.microsoft.com/office/drawing/2014/main" id="{B819A166-7571-4003-A6B8-B62034C3ED3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5093209"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6866" name="Rectangle 2"/>
          <p:cNvSpPr>
            <a:spLocks noGrp="1" noChangeArrowheads="1"/>
          </p:cNvSpPr>
          <p:nvPr>
            <p:ph type="title"/>
          </p:nvPr>
        </p:nvSpPr>
        <p:spPr>
          <a:xfrm>
            <a:off x="524741" y="620392"/>
            <a:ext cx="3808268" cy="5504688"/>
          </a:xfrm>
        </p:spPr>
        <p:txBody>
          <a:bodyPr>
            <a:normAutofit/>
          </a:bodyPr>
          <a:lstStyle/>
          <a:p>
            <a:pPr>
              <a:lnSpc>
                <a:spcPct val="90000"/>
              </a:lnSpc>
            </a:pPr>
            <a:r>
              <a:rPr lang="en-GB" altLang="en-US" sz="5600">
                <a:solidFill>
                  <a:schemeClr val="bg1"/>
                </a:solidFill>
                <a:latin typeface="Arial" panose="020B0604020202020204" pitchFamily="34" charset="0"/>
              </a:rPr>
              <a:t>Developing a Work</a:t>
            </a:r>
            <a:br>
              <a:rPr lang="en-GB" altLang="en-US" sz="5600">
                <a:solidFill>
                  <a:schemeClr val="bg1"/>
                </a:solidFill>
                <a:latin typeface="Arial" panose="020B0604020202020204" pitchFamily="34" charset="0"/>
              </a:rPr>
            </a:br>
            <a:r>
              <a:rPr lang="en-GB" altLang="en-US" sz="5600">
                <a:solidFill>
                  <a:schemeClr val="bg1"/>
                </a:solidFill>
                <a:latin typeface="Arial" panose="020B0604020202020204" pitchFamily="34" charset="0"/>
              </a:rPr>
              <a:t> Breakdown Structure (Top-down)</a:t>
            </a:r>
          </a:p>
        </p:txBody>
      </p:sp>
      <p:graphicFrame>
        <p:nvGraphicFramePr>
          <p:cNvPr id="36869" name="Rectangle 3">
            <a:extLst>
              <a:ext uri="{FF2B5EF4-FFF2-40B4-BE49-F238E27FC236}">
                <a16:creationId xmlns:a16="http://schemas.microsoft.com/office/drawing/2014/main" id="{68EE3F05-6FCF-85C3-A8D9-47E3103A80AC}"/>
              </a:ext>
            </a:extLst>
          </p:cNvPr>
          <p:cNvGraphicFramePr>
            <a:graphicFrameLocks noGrp="1"/>
          </p:cNvGraphicFramePr>
          <p:nvPr>
            <p:ph idx="1"/>
            <p:extLst>
              <p:ext uri="{D42A27DB-BD31-4B8C-83A1-F6EECF244321}">
                <p14:modId xmlns:p14="http://schemas.microsoft.com/office/powerpoint/2010/main" val="2034483050"/>
              </p:ext>
            </p:extLst>
          </p:nvPr>
        </p:nvGraphicFramePr>
        <p:xfrm>
          <a:off x="5468389" y="620392"/>
          <a:ext cx="6263640" cy="550468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583779703"/>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7895" name="Rectangle 72">
            <a:extLst>
              <a:ext uri="{FF2B5EF4-FFF2-40B4-BE49-F238E27FC236}">
                <a16:creationId xmlns:a16="http://schemas.microsoft.com/office/drawing/2014/main" id="{BACC6370-2D7E-4714-9D71-7542949D7D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7896" name="Rectangle 74">
            <a:extLst>
              <a:ext uri="{FF2B5EF4-FFF2-40B4-BE49-F238E27FC236}">
                <a16:creationId xmlns:a16="http://schemas.microsoft.com/office/drawing/2014/main" id="{F68B3F68-107C-434F-AA38-110D5EA91B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2" y="0"/>
            <a:ext cx="12191998" cy="2170031"/>
          </a:xfrm>
          <a:prstGeom prst="rect">
            <a:avLst/>
          </a:prstGeom>
          <a:gradFill>
            <a:gsLst>
              <a:gs pos="0">
                <a:srgbClr val="000000">
                  <a:alpha val="96000"/>
                </a:srgbClr>
              </a:gs>
              <a:gs pos="100000">
                <a:schemeClr val="accent1">
                  <a:lumMod val="75000"/>
                </a:schemeClr>
              </a:gs>
            </a:gsLst>
            <a:lin ang="19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7897" name="Rectangle 76">
            <a:extLst>
              <a:ext uri="{FF2B5EF4-FFF2-40B4-BE49-F238E27FC236}">
                <a16:creationId xmlns:a16="http://schemas.microsoft.com/office/drawing/2014/main" id="{AAD0DBB9-1A4B-4391-81D4-CB19F9AB91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082819" y="0"/>
            <a:ext cx="4097211" cy="2170661"/>
          </a:xfrm>
          <a:prstGeom prst="rect">
            <a:avLst/>
          </a:prstGeom>
          <a:gradFill>
            <a:gsLst>
              <a:gs pos="19000">
                <a:schemeClr val="accent1">
                  <a:lumMod val="50000"/>
                  <a:alpha val="68000"/>
                </a:schemeClr>
              </a:gs>
              <a:gs pos="100000">
                <a:schemeClr val="accent1">
                  <a:alpha val="48000"/>
                </a:schemeClr>
              </a:gs>
            </a:gsLst>
            <a:lin ang="19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7898" name="Rectangle 78">
            <a:extLst>
              <a:ext uri="{FF2B5EF4-FFF2-40B4-BE49-F238E27FC236}">
                <a16:creationId xmlns:a16="http://schemas.microsoft.com/office/drawing/2014/main" id="{063BBA22-50EA-4C4D-BE05-F1CE4E63AA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5010646" y="-5010043"/>
            <a:ext cx="2170709" cy="12192000"/>
          </a:xfrm>
          <a:prstGeom prst="rect">
            <a:avLst/>
          </a:prstGeom>
          <a:gradFill>
            <a:gsLst>
              <a:gs pos="23000">
                <a:schemeClr val="accent1">
                  <a:lumMod val="75000"/>
                  <a:alpha val="16000"/>
                </a:schemeClr>
              </a:gs>
              <a:gs pos="99000">
                <a:srgbClr val="000000">
                  <a:alpha val="45000"/>
                </a:srgbClr>
              </a:gs>
            </a:gsLst>
            <a:lin ang="21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7890" name="Rectangle 2"/>
          <p:cNvSpPr>
            <a:spLocks noGrp="1" noChangeArrowheads="1"/>
          </p:cNvSpPr>
          <p:nvPr>
            <p:ph type="title"/>
          </p:nvPr>
        </p:nvSpPr>
        <p:spPr>
          <a:xfrm>
            <a:off x="1383564" y="348865"/>
            <a:ext cx="9718111" cy="1576446"/>
          </a:xfrm>
        </p:spPr>
        <p:txBody>
          <a:bodyPr anchor="ctr">
            <a:normAutofit/>
          </a:bodyPr>
          <a:lstStyle/>
          <a:p>
            <a:r>
              <a:rPr lang="en-GB" altLang="en-US" sz="4000">
                <a:solidFill>
                  <a:srgbClr val="FFFFFF"/>
                </a:solidFill>
                <a:latin typeface="Arial" panose="020B0604020202020204" pitchFamily="34" charset="0"/>
              </a:rPr>
              <a:t>General Rule for Breaking Down your Work</a:t>
            </a:r>
          </a:p>
        </p:txBody>
      </p:sp>
      <p:graphicFrame>
        <p:nvGraphicFramePr>
          <p:cNvPr id="37899" name="Rectangle 3">
            <a:extLst>
              <a:ext uri="{FF2B5EF4-FFF2-40B4-BE49-F238E27FC236}">
                <a16:creationId xmlns:a16="http://schemas.microsoft.com/office/drawing/2014/main" id="{30261867-81F5-B801-9FC2-8B7FB64C10FE}"/>
              </a:ext>
            </a:extLst>
          </p:cNvPr>
          <p:cNvGraphicFramePr>
            <a:graphicFrameLocks noGrp="1"/>
          </p:cNvGraphicFramePr>
          <p:nvPr>
            <p:ph idx="1"/>
            <p:extLst>
              <p:ext uri="{D42A27DB-BD31-4B8C-83A1-F6EECF244321}">
                <p14:modId xmlns:p14="http://schemas.microsoft.com/office/powerpoint/2010/main" val="1959703568"/>
              </p:ext>
            </p:extLst>
          </p:nvPr>
        </p:nvGraphicFramePr>
        <p:xfrm>
          <a:off x="644056" y="2615979"/>
          <a:ext cx="10927829" cy="3689405"/>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648542926"/>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4" name="Diagram 3"/>
          <p:cNvGraphicFramePr/>
          <p:nvPr>
            <p:extLst>
              <p:ext uri="{D42A27DB-BD31-4B8C-83A1-F6EECF244321}">
                <p14:modId xmlns:p14="http://schemas.microsoft.com/office/powerpoint/2010/main" val="1955244352"/>
              </p:ext>
            </p:extLst>
          </p:nvPr>
        </p:nvGraphicFramePr>
        <p:xfrm>
          <a:off x="365318" y="172942"/>
          <a:ext cx="11461363" cy="5663316"/>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5" name="TextBox 4"/>
          <p:cNvSpPr txBox="1"/>
          <p:nvPr/>
        </p:nvSpPr>
        <p:spPr>
          <a:xfrm>
            <a:off x="572494" y="5716988"/>
            <a:ext cx="5523506" cy="984885"/>
          </a:xfrm>
          <a:prstGeom prst="rect">
            <a:avLst/>
          </a:prstGeom>
          <a:solidFill>
            <a:schemeClr val="accent4">
              <a:lumMod val="20000"/>
              <a:lumOff val="80000"/>
            </a:schemeClr>
          </a:solidFill>
        </p:spPr>
        <p:style>
          <a:lnRef idx="2">
            <a:schemeClr val="accent5"/>
          </a:lnRef>
          <a:fillRef idx="1">
            <a:schemeClr val="lt1"/>
          </a:fillRef>
          <a:effectRef idx="0">
            <a:schemeClr val="accent5"/>
          </a:effectRef>
          <a:fontRef idx="minor">
            <a:schemeClr val="dk1"/>
          </a:fontRef>
        </p:style>
        <p:txBody>
          <a:bodyPr wrap="square" rtlCol="0">
            <a:spAutoFit/>
          </a:bodyPr>
          <a:lstStyle/>
          <a:p>
            <a:r>
              <a:rPr lang="en-GB" sz="1000" b="1" dirty="0"/>
              <a:t>Secondary benefits</a:t>
            </a:r>
          </a:p>
          <a:p>
            <a:r>
              <a:rPr lang="en-GB" sz="1000" dirty="0"/>
              <a:t>More of an opportunity for students who weren’t able to access physically</a:t>
            </a:r>
          </a:p>
          <a:p>
            <a:r>
              <a:rPr lang="en-GB" sz="1000" dirty="0"/>
              <a:t>Encourage in students to be more creative and innovative skills </a:t>
            </a:r>
          </a:p>
          <a:p>
            <a:r>
              <a:rPr lang="en-GB" sz="1000" dirty="0"/>
              <a:t>Students and staff increased digital skills</a:t>
            </a:r>
          </a:p>
          <a:p>
            <a:endParaRPr lang="en-GB" dirty="0"/>
          </a:p>
        </p:txBody>
      </p:sp>
      <p:sp>
        <p:nvSpPr>
          <p:cNvPr id="7" name="Isosceles Triangle 6"/>
          <p:cNvSpPr/>
          <p:nvPr/>
        </p:nvSpPr>
        <p:spPr>
          <a:xfrm>
            <a:off x="3758315" y="1296065"/>
            <a:ext cx="4675367" cy="2584174"/>
          </a:xfrm>
          <a:prstGeom prst="triangle">
            <a:avLst/>
          </a:prstGeom>
          <a:solidFill>
            <a:schemeClr val="accent4">
              <a:lumMod val="20000"/>
              <a:lumOff val="8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8" name="TextBox 7"/>
          <p:cNvSpPr txBox="1"/>
          <p:nvPr/>
        </p:nvSpPr>
        <p:spPr>
          <a:xfrm>
            <a:off x="4929809" y="2592125"/>
            <a:ext cx="2417196" cy="1015663"/>
          </a:xfrm>
          <a:prstGeom prst="rect">
            <a:avLst/>
          </a:prstGeom>
          <a:noFill/>
        </p:spPr>
        <p:txBody>
          <a:bodyPr wrap="square" rtlCol="0">
            <a:spAutoFit/>
          </a:bodyPr>
          <a:lstStyle/>
          <a:p>
            <a:r>
              <a:rPr lang="en-GB" sz="1200" dirty="0"/>
              <a:t>Motivational Factor: Driven by my strong educational ethics to deliver online teaching project as it widens educational opportunities and makes it more accessible for all. </a:t>
            </a:r>
          </a:p>
        </p:txBody>
      </p:sp>
    </p:spTree>
    <p:extLst>
      <p:ext uri="{BB962C8B-B14F-4D97-AF65-F5344CB8AC3E}">
        <p14:creationId xmlns:p14="http://schemas.microsoft.com/office/powerpoint/2010/main" val="51177533"/>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4" name="Diagram 3"/>
          <p:cNvGraphicFramePr/>
          <p:nvPr>
            <p:extLst>
              <p:ext uri="{D42A27DB-BD31-4B8C-83A1-F6EECF244321}">
                <p14:modId xmlns:p14="http://schemas.microsoft.com/office/powerpoint/2010/main" val="1746793270"/>
              </p:ext>
            </p:extLst>
          </p:nvPr>
        </p:nvGraphicFramePr>
        <p:xfrm>
          <a:off x="2643809" y="272406"/>
          <a:ext cx="7367104" cy="3415012"/>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5" name="TextBox 4"/>
          <p:cNvSpPr txBox="1"/>
          <p:nvPr/>
        </p:nvSpPr>
        <p:spPr>
          <a:xfrm>
            <a:off x="974034" y="4253947"/>
            <a:ext cx="1977887" cy="307777"/>
          </a:xfrm>
          <a:prstGeom prst="rect">
            <a:avLst/>
          </a:prstGeom>
          <a:ln/>
        </p:spPr>
        <p:style>
          <a:lnRef idx="1">
            <a:schemeClr val="accent1"/>
          </a:lnRef>
          <a:fillRef idx="2">
            <a:schemeClr val="accent1"/>
          </a:fillRef>
          <a:effectRef idx="1">
            <a:schemeClr val="accent1"/>
          </a:effectRef>
          <a:fontRef idx="minor">
            <a:schemeClr val="dk1"/>
          </a:fontRef>
        </p:style>
        <p:txBody>
          <a:bodyPr wrap="square" rtlCol="0">
            <a:spAutoFit/>
          </a:bodyPr>
          <a:lstStyle/>
          <a:p>
            <a:pPr algn="ctr"/>
            <a:r>
              <a:rPr lang="en-GB" sz="1400" dirty="0">
                <a:latin typeface="Arial" panose="020B0604020202020204" pitchFamily="34" charset="0"/>
                <a:cs typeface="Arial" panose="020B0604020202020204" pitchFamily="34" charset="0"/>
              </a:rPr>
              <a:t>Pre record lectures</a:t>
            </a:r>
          </a:p>
        </p:txBody>
      </p:sp>
      <p:sp>
        <p:nvSpPr>
          <p:cNvPr id="7" name="TextBox 6"/>
          <p:cNvSpPr txBox="1"/>
          <p:nvPr/>
        </p:nvSpPr>
        <p:spPr>
          <a:xfrm>
            <a:off x="3190461" y="4253948"/>
            <a:ext cx="1977887" cy="738664"/>
          </a:xfrm>
          <a:prstGeom prst="rect">
            <a:avLst/>
          </a:prstGeom>
          <a:ln/>
        </p:spPr>
        <p:style>
          <a:lnRef idx="1">
            <a:schemeClr val="accent1"/>
          </a:lnRef>
          <a:fillRef idx="2">
            <a:schemeClr val="accent1"/>
          </a:fillRef>
          <a:effectRef idx="1">
            <a:schemeClr val="accent1"/>
          </a:effectRef>
          <a:fontRef idx="minor">
            <a:schemeClr val="dk1"/>
          </a:fontRef>
        </p:style>
        <p:txBody>
          <a:bodyPr wrap="square" rtlCol="0">
            <a:spAutoFit/>
          </a:bodyPr>
          <a:lstStyle/>
          <a:p>
            <a:pPr algn="ctr"/>
            <a:r>
              <a:rPr lang="en-GB" sz="1400" dirty="0">
                <a:latin typeface="Arial" panose="020B0604020202020204" pitchFamily="34" charset="0"/>
                <a:cs typeface="Arial" panose="020B0604020202020204" pitchFamily="34" charset="0"/>
              </a:rPr>
              <a:t>Research and add appropriate online resources to Moodle</a:t>
            </a:r>
          </a:p>
        </p:txBody>
      </p:sp>
      <p:sp>
        <p:nvSpPr>
          <p:cNvPr id="8" name="TextBox 7"/>
          <p:cNvSpPr txBox="1"/>
          <p:nvPr/>
        </p:nvSpPr>
        <p:spPr>
          <a:xfrm>
            <a:off x="5304182" y="4234068"/>
            <a:ext cx="1977887" cy="307777"/>
          </a:xfrm>
          <a:prstGeom prst="rect">
            <a:avLst/>
          </a:prstGeom>
          <a:ln/>
        </p:spPr>
        <p:style>
          <a:lnRef idx="1">
            <a:schemeClr val="accent5"/>
          </a:lnRef>
          <a:fillRef idx="2">
            <a:schemeClr val="accent5"/>
          </a:fillRef>
          <a:effectRef idx="1">
            <a:schemeClr val="accent5"/>
          </a:effectRef>
          <a:fontRef idx="minor">
            <a:schemeClr val="dk1"/>
          </a:fontRef>
        </p:style>
        <p:txBody>
          <a:bodyPr wrap="square" rtlCol="0">
            <a:spAutoFit/>
          </a:bodyPr>
          <a:lstStyle/>
          <a:p>
            <a:pPr algn="ctr"/>
            <a:r>
              <a:rPr lang="en-GB" sz="1400" dirty="0">
                <a:latin typeface="Arial" panose="020B0604020202020204" pitchFamily="34" charset="0"/>
                <a:cs typeface="Arial" panose="020B0604020202020204" pitchFamily="34" charset="0"/>
              </a:rPr>
              <a:t>Arrange tutorials</a:t>
            </a:r>
          </a:p>
        </p:txBody>
      </p:sp>
      <p:sp>
        <p:nvSpPr>
          <p:cNvPr id="9" name="TextBox 8"/>
          <p:cNvSpPr txBox="1"/>
          <p:nvPr/>
        </p:nvSpPr>
        <p:spPr>
          <a:xfrm>
            <a:off x="7417904" y="4253947"/>
            <a:ext cx="1977887" cy="523220"/>
          </a:xfrm>
          <a:prstGeom prst="rect">
            <a:avLst/>
          </a:prstGeom>
          <a:ln/>
        </p:spPr>
        <p:style>
          <a:lnRef idx="1">
            <a:schemeClr val="accent5"/>
          </a:lnRef>
          <a:fillRef idx="2">
            <a:schemeClr val="accent5"/>
          </a:fillRef>
          <a:effectRef idx="1">
            <a:schemeClr val="accent5"/>
          </a:effectRef>
          <a:fontRef idx="minor">
            <a:schemeClr val="dk1"/>
          </a:fontRef>
        </p:style>
        <p:txBody>
          <a:bodyPr wrap="square" rtlCol="0">
            <a:spAutoFit/>
          </a:bodyPr>
          <a:lstStyle/>
          <a:p>
            <a:pPr algn="ctr"/>
            <a:r>
              <a:rPr lang="en-GB" sz="1400" dirty="0">
                <a:latin typeface="Arial" panose="020B0604020202020204" pitchFamily="34" charset="0"/>
                <a:cs typeface="Arial" panose="020B0604020202020204" pitchFamily="34" charset="0"/>
              </a:rPr>
              <a:t>Provide feedback on emailed work</a:t>
            </a:r>
          </a:p>
        </p:txBody>
      </p:sp>
      <p:cxnSp>
        <p:nvCxnSpPr>
          <p:cNvPr id="18" name="Straight Connector 17"/>
          <p:cNvCxnSpPr/>
          <p:nvPr/>
        </p:nvCxnSpPr>
        <p:spPr>
          <a:xfrm>
            <a:off x="4740965" y="3687418"/>
            <a:ext cx="9939" cy="546650"/>
          </a:xfrm>
          <a:prstGeom prst="line">
            <a:avLst/>
          </a:prstGeom>
        </p:spPr>
        <p:style>
          <a:lnRef idx="1">
            <a:schemeClr val="accent1"/>
          </a:lnRef>
          <a:fillRef idx="0">
            <a:schemeClr val="accent1"/>
          </a:fillRef>
          <a:effectRef idx="0">
            <a:schemeClr val="accent1"/>
          </a:effectRef>
          <a:fontRef idx="minor">
            <a:schemeClr val="tx1"/>
          </a:fontRef>
        </p:style>
      </p:cxnSp>
      <p:cxnSp>
        <p:nvCxnSpPr>
          <p:cNvPr id="20" name="Straight Connector 19"/>
          <p:cNvCxnSpPr/>
          <p:nvPr/>
        </p:nvCxnSpPr>
        <p:spPr>
          <a:xfrm flipH="1">
            <a:off x="1729409" y="3945835"/>
            <a:ext cx="3001617" cy="0"/>
          </a:xfrm>
          <a:prstGeom prst="line">
            <a:avLst/>
          </a:prstGeom>
        </p:spPr>
        <p:style>
          <a:lnRef idx="1">
            <a:schemeClr val="accent1"/>
          </a:lnRef>
          <a:fillRef idx="0">
            <a:schemeClr val="accent1"/>
          </a:fillRef>
          <a:effectRef idx="0">
            <a:schemeClr val="accent1"/>
          </a:effectRef>
          <a:fontRef idx="minor">
            <a:schemeClr val="tx1"/>
          </a:fontRef>
        </p:style>
      </p:cxnSp>
      <p:cxnSp>
        <p:nvCxnSpPr>
          <p:cNvPr id="22" name="Straight Connector 21"/>
          <p:cNvCxnSpPr/>
          <p:nvPr/>
        </p:nvCxnSpPr>
        <p:spPr>
          <a:xfrm>
            <a:off x="1729409" y="3960743"/>
            <a:ext cx="0" cy="293204"/>
          </a:xfrm>
          <a:prstGeom prst="line">
            <a:avLst/>
          </a:prstGeom>
        </p:spPr>
        <p:style>
          <a:lnRef idx="1">
            <a:schemeClr val="accent1"/>
          </a:lnRef>
          <a:fillRef idx="0">
            <a:schemeClr val="accent1"/>
          </a:fillRef>
          <a:effectRef idx="0">
            <a:schemeClr val="accent1"/>
          </a:effectRef>
          <a:fontRef idx="minor">
            <a:schemeClr val="tx1"/>
          </a:fontRef>
        </p:style>
      </p:cxnSp>
      <p:cxnSp>
        <p:nvCxnSpPr>
          <p:cNvPr id="25" name="Straight Connector 24"/>
          <p:cNvCxnSpPr/>
          <p:nvPr/>
        </p:nvCxnSpPr>
        <p:spPr>
          <a:xfrm>
            <a:off x="6327361" y="3687418"/>
            <a:ext cx="0" cy="546650"/>
          </a:xfrm>
          <a:prstGeom prst="line">
            <a:avLst/>
          </a:prstGeom>
        </p:spPr>
        <p:style>
          <a:lnRef idx="1">
            <a:schemeClr val="accent1"/>
          </a:lnRef>
          <a:fillRef idx="0">
            <a:schemeClr val="accent1"/>
          </a:fillRef>
          <a:effectRef idx="0">
            <a:schemeClr val="accent1"/>
          </a:effectRef>
          <a:fontRef idx="minor">
            <a:schemeClr val="tx1"/>
          </a:fontRef>
        </p:style>
      </p:cxnSp>
      <p:cxnSp>
        <p:nvCxnSpPr>
          <p:cNvPr id="27" name="Straight Connector 26"/>
          <p:cNvCxnSpPr/>
          <p:nvPr/>
        </p:nvCxnSpPr>
        <p:spPr>
          <a:xfrm>
            <a:off x="6327361" y="3945835"/>
            <a:ext cx="1932056" cy="14908"/>
          </a:xfrm>
          <a:prstGeom prst="line">
            <a:avLst/>
          </a:prstGeom>
        </p:spPr>
        <p:style>
          <a:lnRef idx="1">
            <a:schemeClr val="accent1"/>
          </a:lnRef>
          <a:fillRef idx="0">
            <a:schemeClr val="accent1"/>
          </a:fillRef>
          <a:effectRef idx="0">
            <a:schemeClr val="accent1"/>
          </a:effectRef>
          <a:fontRef idx="minor">
            <a:schemeClr val="tx1"/>
          </a:fontRef>
        </p:style>
      </p:cxnSp>
      <p:cxnSp>
        <p:nvCxnSpPr>
          <p:cNvPr id="29" name="Straight Connector 28"/>
          <p:cNvCxnSpPr/>
          <p:nvPr/>
        </p:nvCxnSpPr>
        <p:spPr>
          <a:xfrm>
            <a:off x="8269357" y="3960743"/>
            <a:ext cx="0" cy="273325"/>
          </a:xfrm>
          <a:prstGeom prst="line">
            <a:avLst/>
          </a:prstGeom>
        </p:spPr>
        <p:style>
          <a:lnRef idx="1">
            <a:schemeClr val="accent1"/>
          </a:lnRef>
          <a:fillRef idx="0">
            <a:schemeClr val="accent1"/>
          </a:fillRef>
          <a:effectRef idx="0">
            <a:schemeClr val="accent1"/>
          </a:effectRef>
          <a:fontRef idx="minor">
            <a:schemeClr val="tx1"/>
          </a:fontRef>
        </p:style>
      </p:cxnSp>
      <p:sp>
        <p:nvSpPr>
          <p:cNvPr id="30" name="TextBox 29"/>
          <p:cNvSpPr txBox="1"/>
          <p:nvPr/>
        </p:nvSpPr>
        <p:spPr>
          <a:xfrm rot="20186768">
            <a:off x="660925" y="661316"/>
            <a:ext cx="2304607" cy="707886"/>
          </a:xfrm>
          <a:prstGeom prst="rect">
            <a:avLst/>
          </a:prstGeom>
          <a:noFill/>
          <a:ln>
            <a:solidFill>
              <a:schemeClr val="accent1">
                <a:lumMod val="60000"/>
                <a:lumOff val="40000"/>
              </a:schemeClr>
            </a:solidFill>
          </a:ln>
        </p:spPr>
        <p:txBody>
          <a:bodyPr wrap="square" rtlCol="0">
            <a:spAutoFit/>
          </a:bodyPr>
          <a:lstStyle/>
          <a:p>
            <a:pPr algn="ctr"/>
            <a:r>
              <a:rPr lang="en-GB" sz="4000" dirty="0">
                <a:solidFill>
                  <a:schemeClr val="accent1">
                    <a:lumMod val="75000"/>
                  </a:schemeClr>
                </a:solidFill>
                <a:latin typeface="Arial" panose="020B0604020202020204" pitchFamily="34" charset="0"/>
                <a:cs typeface="Arial" panose="020B0604020202020204" pitchFamily="34" charset="0"/>
              </a:rPr>
              <a:t>Example</a:t>
            </a:r>
            <a:r>
              <a:rPr lang="en-GB" sz="4000" dirty="0">
                <a:solidFill>
                  <a:srgbClr val="00B050"/>
                </a:solidFill>
                <a:latin typeface="Arial" panose="020B0604020202020204" pitchFamily="34" charset="0"/>
                <a:cs typeface="Arial" panose="020B0604020202020204" pitchFamily="34" charset="0"/>
              </a:rPr>
              <a:t> </a:t>
            </a:r>
          </a:p>
        </p:txBody>
      </p:sp>
    </p:spTree>
    <p:extLst>
      <p:ext uri="{BB962C8B-B14F-4D97-AF65-F5344CB8AC3E}">
        <p14:creationId xmlns:p14="http://schemas.microsoft.com/office/powerpoint/2010/main" val="128746366"/>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F837543A-6020-4505-A233-C9DB4BF740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Freeform: Shape 10">
            <a:extLst>
              <a:ext uri="{FF2B5EF4-FFF2-40B4-BE49-F238E27FC236}">
                <a16:creationId xmlns:a16="http://schemas.microsoft.com/office/drawing/2014/main" id="{35B16301-FB18-48BA-A6DD-C37CAF6F9A1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208695" y="1"/>
            <a:ext cx="1135066" cy="477997"/>
          </a:xfrm>
          <a:custGeom>
            <a:avLst/>
            <a:gdLst>
              <a:gd name="connsiteX0" fmla="*/ 0 w 1135066"/>
              <a:gd name="connsiteY0" fmla="*/ 0 h 477997"/>
              <a:gd name="connsiteX1" fmla="*/ 1135066 w 1135066"/>
              <a:gd name="connsiteY1" fmla="*/ 0 h 477997"/>
              <a:gd name="connsiteX2" fmla="*/ 1133370 w 1135066"/>
              <a:gd name="connsiteY2" fmla="*/ 16827 h 477997"/>
              <a:gd name="connsiteX3" fmla="*/ 567533 w 1135066"/>
              <a:gd name="connsiteY3" fmla="*/ 477997 h 477997"/>
              <a:gd name="connsiteX4" fmla="*/ 1696 w 1135066"/>
              <a:gd name="connsiteY4" fmla="*/ 16827 h 4779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5066" h="477997">
                <a:moveTo>
                  <a:pt x="0" y="0"/>
                </a:moveTo>
                <a:lnTo>
                  <a:pt x="1135066" y="0"/>
                </a:lnTo>
                <a:lnTo>
                  <a:pt x="1133370" y="16827"/>
                </a:lnTo>
                <a:cubicBezTo>
                  <a:pt x="1079514" y="280016"/>
                  <a:pt x="846644" y="477997"/>
                  <a:pt x="567533" y="477997"/>
                </a:cubicBezTo>
                <a:cubicBezTo>
                  <a:pt x="288422" y="477997"/>
                  <a:pt x="55552" y="280016"/>
                  <a:pt x="1696" y="16827"/>
                </a:cubicBezTo>
                <a:close/>
              </a:path>
            </a:pathLst>
          </a:cu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4" name="Rectangle: Rounded Corners 3">
            <a:extLst>
              <a:ext uri="{FF2B5EF4-FFF2-40B4-BE49-F238E27FC236}">
                <a16:creationId xmlns:a16="http://schemas.microsoft.com/office/drawing/2014/main" id="{13D89E9D-2FF0-4A8D-9F31-767C9EF23F3C}"/>
              </a:ext>
            </a:extLst>
          </p:cNvPr>
          <p:cNvSpPr/>
          <p:nvPr/>
        </p:nvSpPr>
        <p:spPr>
          <a:xfrm>
            <a:off x="838200" y="1825625"/>
            <a:ext cx="5558489" cy="4351338"/>
          </a:xfrm>
          <a:prstGeom prst="roundRect">
            <a:avLst/>
          </a:prstGeom>
        </p:spPr>
        <p:style>
          <a:lnRef idx="2">
            <a:schemeClr val="accent5"/>
          </a:lnRef>
          <a:fillRef idx="1">
            <a:schemeClr val="lt1"/>
          </a:fillRef>
          <a:effectRef idx="0">
            <a:schemeClr val="accent5"/>
          </a:effectRef>
          <a:fontRef idx="minor">
            <a:schemeClr val="dk1"/>
          </a:fontRef>
        </p:style>
        <p:txBody>
          <a:bodyPr vert="horz" lIns="91440" tIns="45720" rIns="91440" bIns="45720" rtlCol="0">
            <a:normAutofit/>
          </a:bodyPr>
          <a:lstStyle/>
          <a:p>
            <a:pPr>
              <a:lnSpc>
                <a:spcPct val="90000"/>
              </a:lnSpc>
              <a:spcAft>
                <a:spcPts val="600"/>
              </a:spcAft>
            </a:pPr>
            <a:r>
              <a:rPr lang="en-US" sz="2400" dirty="0">
                <a:solidFill>
                  <a:schemeClr val="tx1"/>
                </a:solidFill>
                <a:latin typeface="Arial" panose="020B0604020202020204" pitchFamily="34" charset="0"/>
                <a:cs typeface="Arial" panose="020B0604020202020204" pitchFamily="34" charset="0"/>
              </a:rPr>
              <a:t>Work on your project Work break down structure</a:t>
            </a:r>
          </a:p>
          <a:p>
            <a:pPr marL="342900" indent="-228600">
              <a:lnSpc>
                <a:spcPct val="90000"/>
              </a:lnSpc>
              <a:spcAft>
                <a:spcPts val="600"/>
              </a:spcAft>
              <a:buFont typeface="Arial" panose="020B0604020202020204" pitchFamily="34" charset="0"/>
              <a:buChar char="•"/>
            </a:pPr>
            <a:r>
              <a:rPr lang="en-US" sz="2400" dirty="0">
                <a:solidFill>
                  <a:schemeClr val="tx1"/>
                </a:solidFill>
                <a:latin typeface="Arial" panose="020B0604020202020204" pitchFamily="34" charset="0"/>
                <a:cs typeface="Arial" panose="020B0604020202020204" pitchFamily="34" charset="0"/>
              </a:rPr>
              <a:t>1</a:t>
            </a:r>
            <a:r>
              <a:rPr lang="en-US" sz="2400" baseline="30000" dirty="0">
                <a:solidFill>
                  <a:schemeClr val="tx1"/>
                </a:solidFill>
                <a:latin typeface="Arial" panose="020B0604020202020204" pitchFamily="34" charset="0"/>
                <a:cs typeface="Arial" panose="020B0604020202020204" pitchFamily="34" charset="0"/>
              </a:rPr>
              <a:t>st</a:t>
            </a:r>
            <a:r>
              <a:rPr lang="en-US" sz="2400" dirty="0">
                <a:solidFill>
                  <a:schemeClr val="tx1"/>
                </a:solidFill>
                <a:latin typeface="Arial" panose="020B0604020202020204" pitchFamily="34" charset="0"/>
                <a:cs typeface="Arial" panose="020B0604020202020204" pitchFamily="34" charset="0"/>
              </a:rPr>
              <a:t> phase- Project aim</a:t>
            </a:r>
          </a:p>
          <a:p>
            <a:pPr marL="342900" indent="-228600">
              <a:lnSpc>
                <a:spcPct val="90000"/>
              </a:lnSpc>
              <a:spcAft>
                <a:spcPts val="600"/>
              </a:spcAft>
              <a:buFont typeface="Arial" panose="020B0604020202020204" pitchFamily="34" charset="0"/>
              <a:buChar char="•"/>
            </a:pPr>
            <a:r>
              <a:rPr lang="en-US" sz="2400" dirty="0">
                <a:solidFill>
                  <a:schemeClr val="tx1"/>
                </a:solidFill>
                <a:latin typeface="Arial" panose="020B0604020202020204" pitchFamily="34" charset="0"/>
                <a:cs typeface="Arial" panose="020B0604020202020204" pitchFamily="34" charset="0"/>
              </a:rPr>
              <a:t>2</a:t>
            </a:r>
            <a:r>
              <a:rPr lang="en-US" sz="2400" baseline="30000" dirty="0">
                <a:solidFill>
                  <a:schemeClr val="tx1"/>
                </a:solidFill>
                <a:latin typeface="Arial" panose="020B0604020202020204" pitchFamily="34" charset="0"/>
                <a:cs typeface="Arial" panose="020B0604020202020204" pitchFamily="34" charset="0"/>
              </a:rPr>
              <a:t>nd</a:t>
            </a:r>
            <a:r>
              <a:rPr lang="en-US" sz="2400" dirty="0">
                <a:solidFill>
                  <a:schemeClr val="tx1"/>
                </a:solidFill>
                <a:latin typeface="Arial" panose="020B0604020202020204" pitchFamily="34" charset="0"/>
                <a:cs typeface="Arial" panose="020B0604020202020204" pitchFamily="34" charset="0"/>
              </a:rPr>
              <a:t> phase - Project objectives</a:t>
            </a:r>
          </a:p>
          <a:p>
            <a:pPr marL="342900" indent="-228600">
              <a:lnSpc>
                <a:spcPct val="90000"/>
              </a:lnSpc>
              <a:spcAft>
                <a:spcPts val="600"/>
              </a:spcAft>
              <a:buFont typeface="Arial" panose="020B0604020202020204" pitchFamily="34" charset="0"/>
              <a:buChar char="•"/>
            </a:pPr>
            <a:r>
              <a:rPr lang="en-US" sz="2400" dirty="0">
                <a:solidFill>
                  <a:schemeClr val="tx1"/>
                </a:solidFill>
                <a:latin typeface="Arial" panose="020B0604020202020204" pitchFamily="34" charset="0"/>
                <a:cs typeface="Arial" panose="020B0604020202020204" pitchFamily="34" charset="0"/>
              </a:rPr>
              <a:t>3</a:t>
            </a:r>
            <a:r>
              <a:rPr lang="en-US" sz="2400" baseline="30000" dirty="0">
                <a:solidFill>
                  <a:schemeClr val="tx1"/>
                </a:solidFill>
                <a:latin typeface="Arial" panose="020B0604020202020204" pitchFamily="34" charset="0"/>
                <a:cs typeface="Arial" panose="020B0604020202020204" pitchFamily="34" charset="0"/>
              </a:rPr>
              <a:t>rd</a:t>
            </a:r>
            <a:r>
              <a:rPr lang="en-US" sz="2400" dirty="0">
                <a:solidFill>
                  <a:schemeClr val="tx1"/>
                </a:solidFill>
                <a:latin typeface="Arial" panose="020B0604020202020204" pitchFamily="34" charset="0"/>
                <a:cs typeface="Arial" panose="020B0604020202020204" pitchFamily="34" charset="0"/>
              </a:rPr>
              <a:t> phase - Project deliverables (desired end results)</a:t>
            </a:r>
          </a:p>
          <a:p>
            <a:pPr marL="342900" indent="-228600">
              <a:lnSpc>
                <a:spcPct val="90000"/>
              </a:lnSpc>
              <a:spcAft>
                <a:spcPts val="600"/>
              </a:spcAft>
              <a:buFont typeface="Arial" panose="020B0604020202020204" pitchFamily="34" charset="0"/>
              <a:buChar char="•"/>
            </a:pPr>
            <a:r>
              <a:rPr lang="en-US" sz="2400" dirty="0">
                <a:solidFill>
                  <a:schemeClr val="tx1"/>
                </a:solidFill>
                <a:latin typeface="Arial" panose="020B0604020202020204" pitchFamily="34" charset="0"/>
                <a:cs typeface="Arial" panose="020B0604020202020204" pitchFamily="34" charset="0"/>
              </a:rPr>
              <a:t>4the phase - Break them into tasks to be completed</a:t>
            </a:r>
          </a:p>
        </p:txBody>
      </p:sp>
      <p:sp>
        <p:nvSpPr>
          <p:cNvPr id="13" name="Oval 12">
            <a:extLst>
              <a:ext uri="{FF2B5EF4-FFF2-40B4-BE49-F238E27FC236}">
                <a16:creationId xmlns:a16="http://schemas.microsoft.com/office/drawing/2014/main" id="{C3C0D90E-074A-4F52-9B11-B52BEF4BCBE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821310" y="2624479"/>
            <a:ext cx="812427" cy="812427"/>
          </a:xfrm>
          <a:prstGeom prst="ellipse">
            <a:avLst/>
          </a:prstGeom>
          <a:noFill/>
          <a:ln w="127000">
            <a:solidFill>
              <a:schemeClr val="accent5"/>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5" name="Block Arc 14">
            <a:extLst>
              <a:ext uri="{FF2B5EF4-FFF2-40B4-BE49-F238E27FC236}">
                <a16:creationId xmlns:a16="http://schemas.microsoft.com/office/drawing/2014/main" id="{CABBD4C1-E6F8-46F6-8152-A8A97490BF4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8912417" y="1218531"/>
            <a:ext cx="2387600" cy="2387600"/>
          </a:xfrm>
          <a:prstGeom prst="blockArc">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17" name="Freeform: Shape 16">
            <a:extLst>
              <a:ext uri="{FF2B5EF4-FFF2-40B4-BE49-F238E27FC236}">
                <a16:creationId xmlns:a16="http://schemas.microsoft.com/office/drawing/2014/main" id="{83BA5EF5-1FE9-4BF9-83BB-269BCDDF61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821310" y="0"/>
            <a:ext cx="2315251" cy="1550992"/>
          </a:xfrm>
          <a:custGeom>
            <a:avLst/>
            <a:gdLst>
              <a:gd name="connsiteX0" fmla="*/ 0 w 2315251"/>
              <a:gd name="connsiteY0" fmla="*/ 0 h 1550992"/>
              <a:gd name="connsiteX1" fmla="*/ 138700 w 2315251"/>
              <a:gd name="connsiteY1" fmla="*/ 0 h 1550992"/>
              <a:gd name="connsiteX2" fmla="*/ 138700 w 2315251"/>
              <a:gd name="connsiteY2" fmla="*/ 1361400 h 1550992"/>
              <a:gd name="connsiteX3" fmla="*/ 2107387 w 2315251"/>
              <a:gd name="connsiteY3" fmla="*/ 222673 h 1550992"/>
              <a:gd name="connsiteX4" fmla="*/ 1722420 w 2315251"/>
              <a:gd name="connsiteY4" fmla="*/ 0 h 1550992"/>
              <a:gd name="connsiteX5" fmla="*/ 1999436 w 2315251"/>
              <a:gd name="connsiteY5" fmla="*/ 0 h 1550992"/>
              <a:gd name="connsiteX6" fmla="*/ 2280549 w 2315251"/>
              <a:gd name="connsiteY6" fmla="*/ 162605 h 1550992"/>
              <a:gd name="connsiteX7" fmla="*/ 2305953 w 2315251"/>
              <a:gd name="connsiteY7" fmla="*/ 257336 h 1550992"/>
              <a:gd name="connsiteX8" fmla="*/ 2280549 w 2315251"/>
              <a:gd name="connsiteY8" fmla="*/ 282740 h 1550992"/>
              <a:gd name="connsiteX9" fmla="*/ 104026 w 2315251"/>
              <a:gd name="connsiteY9" fmla="*/ 1541710 h 1550992"/>
              <a:gd name="connsiteX10" fmla="*/ 69351 w 2315251"/>
              <a:gd name="connsiteY10" fmla="*/ 1550992 h 1550992"/>
              <a:gd name="connsiteX11" fmla="*/ 0 w 2315251"/>
              <a:gd name="connsiteY11" fmla="*/ 1481643 h 155099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315251" h="1550992">
                <a:moveTo>
                  <a:pt x="0" y="0"/>
                </a:moveTo>
                <a:lnTo>
                  <a:pt x="138700" y="0"/>
                </a:lnTo>
                <a:lnTo>
                  <a:pt x="138700" y="1361400"/>
                </a:lnTo>
                <a:lnTo>
                  <a:pt x="2107387" y="222673"/>
                </a:lnTo>
                <a:lnTo>
                  <a:pt x="1722420" y="0"/>
                </a:lnTo>
                <a:lnTo>
                  <a:pt x="1999436" y="0"/>
                </a:lnTo>
                <a:lnTo>
                  <a:pt x="2280549" y="162605"/>
                </a:lnTo>
                <a:cubicBezTo>
                  <a:pt x="2313720" y="181745"/>
                  <a:pt x="2325104" y="224155"/>
                  <a:pt x="2305953" y="257336"/>
                </a:cubicBezTo>
                <a:cubicBezTo>
                  <a:pt x="2299872" y="267889"/>
                  <a:pt x="2291101" y="276648"/>
                  <a:pt x="2280549" y="282740"/>
                </a:cubicBezTo>
                <a:lnTo>
                  <a:pt x="104026" y="1541710"/>
                </a:lnTo>
                <a:cubicBezTo>
                  <a:pt x="93484" y="1547802"/>
                  <a:pt x="81523" y="1551003"/>
                  <a:pt x="69351" y="1550992"/>
                </a:cubicBezTo>
                <a:cubicBezTo>
                  <a:pt x="31049" y="1550992"/>
                  <a:pt x="0" y="1519944"/>
                  <a:pt x="0" y="1481643"/>
                </a:cubicBezTo>
                <a:close/>
              </a:path>
            </a:pathLst>
          </a:custGeom>
          <a:solidFill>
            <a:schemeClr val="accent6"/>
          </a:solidFill>
          <a:ln w="9525" cap="flat">
            <a:noFill/>
            <a:prstDash val="solid"/>
            <a:miter/>
          </a:ln>
        </p:spPr>
        <p:txBody>
          <a:bodyPr rtlCol="0" anchor="ctr"/>
          <a:lstStyle/>
          <a:p>
            <a:endParaRPr lang="en-US" dirty="0"/>
          </a:p>
        </p:txBody>
      </p:sp>
      <p:cxnSp>
        <p:nvCxnSpPr>
          <p:cNvPr id="19" name="Straight Connector 18">
            <a:extLst>
              <a:ext uri="{FF2B5EF4-FFF2-40B4-BE49-F238E27FC236}">
                <a16:creationId xmlns:a16="http://schemas.microsoft.com/office/drawing/2014/main" id="{4B3BCACB-5880-460B-9606-8C433A9AF99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1724638" y="1331572"/>
            <a:ext cx="0" cy="1597708"/>
          </a:xfrm>
          <a:prstGeom prst="line">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cxnSp>
      <p:sp>
        <p:nvSpPr>
          <p:cNvPr id="21" name="Freeform: Shape 20">
            <a:extLst>
              <a:ext uri="{FF2B5EF4-FFF2-40B4-BE49-F238E27FC236}">
                <a16:creationId xmlns:a16="http://schemas.microsoft.com/office/drawing/2014/main" id="{88853921-7BC9-4BDE-ACAB-133C683C82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005550" y="4112081"/>
            <a:ext cx="1186451" cy="1771650"/>
          </a:xfrm>
          <a:custGeom>
            <a:avLst/>
            <a:gdLst>
              <a:gd name="connsiteX0" fmla="*/ 61913 w 1186451"/>
              <a:gd name="connsiteY0" fmla="*/ 0 h 1771650"/>
              <a:gd name="connsiteX1" fmla="*/ 1186451 w 1186451"/>
              <a:gd name="connsiteY1" fmla="*/ 0 h 1771650"/>
              <a:gd name="connsiteX2" fmla="*/ 1186451 w 1186451"/>
              <a:gd name="connsiteY2" fmla="*/ 123825 h 1771650"/>
              <a:gd name="connsiteX3" fmla="*/ 123825 w 1186451"/>
              <a:gd name="connsiteY3" fmla="*/ 123825 h 1771650"/>
              <a:gd name="connsiteX4" fmla="*/ 123825 w 1186451"/>
              <a:gd name="connsiteY4" fmla="*/ 1647825 h 1771650"/>
              <a:gd name="connsiteX5" fmla="*/ 1186451 w 1186451"/>
              <a:gd name="connsiteY5" fmla="*/ 1647825 h 1771650"/>
              <a:gd name="connsiteX6" fmla="*/ 1186451 w 1186451"/>
              <a:gd name="connsiteY6" fmla="*/ 1771650 h 1771650"/>
              <a:gd name="connsiteX7" fmla="*/ 61913 w 1186451"/>
              <a:gd name="connsiteY7" fmla="*/ 1771650 h 1771650"/>
              <a:gd name="connsiteX8" fmla="*/ 0 w 1186451"/>
              <a:gd name="connsiteY8" fmla="*/ 1709738 h 1771650"/>
              <a:gd name="connsiteX9" fmla="*/ 0 w 1186451"/>
              <a:gd name="connsiteY9" fmla="*/ 61913 h 1771650"/>
              <a:gd name="connsiteX10" fmla="*/ 61913 w 1186451"/>
              <a:gd name="connsiteY10" fmla="*/ 0 h 17716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186451" h="1771650">
                <a:moveTo>
                  <a:pt x="61913" y="0"/>
                </a:moveTo>
                <a:lnTo>
                  <a:pt x="1186451" y="0"/>
                </a:lnTo>
                <a:lnTo>
                  <a:pt x="1186451" y="123825"/>
                </a:lnTo>
                <a:lnTo>
                  <a:pt x="123825" y="123825"/>
                </a:lnTo>
                <a:lnTo>
                  <a:pt x="123825" y="1647825"/>
                </a:lnTo>
                <a:lnTo>
                  <a:pt x="1186451" y="1647825"/>
                </a:lnTo>
                <a:lnTo>
                  <a:pt x="1186451" y="1771650"/>
                </a:lnTo>
                <a:lnTo>
                  <a:pt x="61913" y="1771650"/>
                </a:lnTo>
                <a:cubicBezTo>
                  <a:pt x="27719" y="1771650"/>
                  <a:pt x="0" y="1743932"/>
                  <a:pt x="0" y="1709738"/>
                </a:cubicBezTo>
                <a:lnTo>
                  <a:pt x="0" y="61913"/>
                </a:lnTo>
                <a:cubicBezTo>
                  <a:pt x="0" y="27719"/>
                  <a:pt x="27719" y="0"/>
                  <a:pt x="61913" y="0"/>
                </a:cubicBezTo>
                <a:close/>
              </a:path>
            </a:pathLst>
          </a:custGeom>
          <a:solidFill>
            <a:schemeClr val="accent6"/>
          </a:solidFill>
          <a:ln w="9525" cap="flat">
            <a:noFill/>
            <a:prstDash val="solid"/>
            <a:miter/>
          </a:ln>
        </p:spPr>
        <p:txBody>
          <a:bodyPr rtlCol="0" anchor="ctr"/>
          <a:lstStyle/>
          <a:p>
            <a:endParaRPr lang="en-US"/>
          </a:p>
        </p:txBody>
      </p:sp>
      <p:sp>
        <p:nvSpPr>
          <p:cNvPr id="23" name="Arc 22">
            <a:extLst>
              <a:ext uri="{FF2B5EF4-FFF2-40B4-BE49-F238E27FC236}">
                <a16:creationId xmlns:a16="http://schemas.microsoft.com/office/drawing/2014/main" id="{09192968-3AE7-4470-A61C-97294BB9273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992895">
            <a:off x="6086940" y="4145122"/>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25" name="Freeform: Shape 24">
            <a:extLst>
              <a:ext uri="{FF2B5EF4-FFF2-40B4-BE49-F238E27FC236}">
                <a16:creationId xmlns:a16="http://schemas.microsoft.com/office/drawing/2014/main" id="{3AB72E55-43E4-4356-BFE8-E2102CB0B50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821310" y="4962670"/>
            <a:ext cx="2643352" cy="1895331"/>
          </a:xfrm>
          <a:custGeom>
            <a:avLst/>
            <a:gdLst>
              <a:gd name="connsiteX0" fmla="*/ 1321676 w 2643352"/>
              <a:gd name="connsiteY0" fmla="*/ 0 h 1895331"/>
              <a:gd name="connsiteX1" fmla="*/ 2643352 w 2643352"/>
              <a:gd name="connsiteY1" fmla="*/ 1321676 h 1895331"/>
              <a:gd name="connsiteX2" fmla="*/ 2539488 w 2643352"/>
              <a:gd name="connsiteY2" fmla="*/ 1836132 h 1895331"/>
              <a:gd name="connsiteX3" fmla="*/ 2510970 w 2643352"/>
              <a:gd name="connsiteY3" fmla="*/ 1895331 h 1895331"/>
              <a:gd name="connsiteX4" fmla="*/ 132382 w 2643352"/>
              <a:gd name="connsiteY4" fmla="*/ 1895331 h 1895331"/>
              <a:gd name="connsiteX5" fmla="*/ 103864 w 2643352"/>
              <a:gd name="connsiteY5" fmla="*/ 1836132 h 1895331"/>
              <a:gd name="connsiteX6" fmla="*/ 0 w 2643352"/>
              <a:gd name="connsiteY6" fmla="*/ 1321676 h 1895331"/>
              <a:gd name="connsiteX7" fmla="*/ 1321676 w 2643352"/>
              <a:gd name="connsiteY7" fmla="*/ 0 h 18953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643352" h="1895331">
                <a:moveTo>
                  <a:pt x="1321676" y="0"/>
                </a:moveTo>
                <a:cubicBezTo>
                  <a:pt x="2051617" y="0"/>
                  <a:pt x="2643352" y="591735"/>
                  <a:pt x="2643352" y="1321676"/>
                </a:cubicBezTo>
                <a:cubicBezTo>
                  <a:pt x="2643352" y="1504161"/>
                  <a:pt x="2606369" y="1678009"/>
                  <a:pt x="2539488" y="1836132"/>
                </a:cubicBezTo>
                <a:lnTo>
                  <a:pt x="2510970" y="1895331"/>
                </a:lnTo>
                <a:lnTo>
                  <a:pt x="132382" y="1895331"/>
                </a:lnTo>
                <a:lnTo>
                  <a:pt x="103864" y="1836132"/>
                </a:lnTo>
                <a:cubicBezTo>
                  <a:pt x="36984" y="1678009"/>
                  <a:pt x="0" y="1504161"/>
                  <a:pt x="0" y="1321676"/>
                </a:cubicBezTo>
                <a:cubicBezTo>
                  <a:pt x="0" y="591735"/>
                  <a:pt x="591735" y="0"/>
                  <a:pt x="1321676" y="0"/>
                </a:cubicBez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1502465650"/>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1CC4E7B-E38B-45A7-A56E-6E5DD23198A6}"/>
              </a:ext>
            </a:extLst>
          </p:cNvPr>
          <p:cNvSpPr>
            <a:spLocks noGrp="1"/>
          </p:cNvSpPr>
          <p:nvPr>
            <p:ph type="title"/>
          </p:nvPr>
        </p:nvSpPr>
        <p:spPr>
          <a:xfrm>
            <a:off x="1136428" y="245009"/>
            <a:ext cx="7474172" cy="1325563"/>
          </a:xfrm>
        </p:spPr>
        <p:txBody>
          <a:bodyPr>
            <a:normAutofit/>
          </a:bodyPr>
          <a:lstStyle/>
          <a:p>
            <a:r>
              <a:rPr lang="en-GB" dirty="0">
                <a:latin typeface="Arial" panose="020B0604020202020204" pitchFamily="34" charset="0"/>
                <a:cs typeface="Arial" panose="020B0604020202020204" pitchFamily="34" charset="0"/>
              </a:rPr>
              <a:t>Benefits of WBS </a:t>
            </a:r>
          </a:p>
        </p:txBody>
      </p:sp>
      <p:sp>
        <p:nvSpPr>
          <p:cNvPr id="3" name="Content Placeholder 2">
            <a:extLst>
              <a:ext uri="{FF2B5EF4-FFF2-40B4-BE49-F238E27FC236}">
                <a16:creationId xmlns:a16="http://schemas.microsoft.com/office/drawing/2014/main" id="{E183F2B8-C82B-4600-834E-2975B0EFCFBB}"/>
              </a:ext>
            </a:extLst>
          </p:cNvPr>
          <p:cNvSpPr>
            <a:spLocks noGrp="1"/>
          </p:cNvSpPr>
          <p:nvPr>
            <p:ph idx="1"/>
          </p:nvPr>
        </p:nvSpPr>
        <p:spPr>
          <a:xfrm>
            <a:off x="111967" y="1978091"/>
            <a:ext cx="8498633" cy="3750696"/>
          </a:xfrm>
        </p:spPr>
        <p:txBody>
          <a:bodyPr anchor="ctr">
            <a:noAutofit/>
          </a:bodyPr>
          <a:lstStyle/>
          <a:p>
            <a:pPr>
              <a:lnSpc>
                <a:spcPct val="90000"/>
              </a:lnSpc>
              <a:buFont typeface="Arial" panose="020B0604020202020204" pitchFamily="34" charset="0"/>
              <a:buChar char="•"/>
            </a:pPr>
            <a:r>
              <a:rPr lang="en-GB" sz="1800" b="0" i="0" dirty="0">
                <a:effectLst/>
                <a:latin typeface="Arial" panose="020B0604020202020204" pitchFamily="34" charset="0"/>
                <a:cs typeface="Arial" panose="020B0604020202020204" pitchFamily="34" charset="0"/>
              </a:rPr>
              <a:t>it organises the work required</a:t>
            </a:r>
          </a:p>
          <a:p>
            <a:pPr>
              <a:lnSpc>
                <a:spcPct val="90000"/>
              </a:lnSpc>
              <a:buFont typeface="Arial" panose="020B0604020202020204" pitchFamily="34" charset="0"/>
              <a:buChar char="•"/>
            </a:pPr>
            <a:r>
              <a:rPr lang="en-GB" sz="1800" b="0" i="0" dirty="0">
                <a:effectLst/>
                <a:latin typeface="Arial" panose="020B0604020202020204" pitchFamily="34" charset="0"/>
                <a:cs typeface="Arial" panose="020B0604020202020204" pitchFamily="34" charset="0"/>
              </a:rPr>
              <a:t>it facilitates the quick development of a schedule by allocating effort estimates to specific sections of the WBS</a:t>
            </a:r>
          </a:p>
          <a:p>
            <a:pPr>
              <a:lnSpc>
                <a:spcPct val="90000"/>
              </a:lnSpc>
              <a:buFont typeface="Arial" panose="020B0604020202020204" pitchFamily="34" charset="0"/>
              <a:buChar char="•"/>
            </a:pPr>
            <a:r>
              <a:rPr lang="en-GB" sz="1800" b="0" i="0" dirty="0">
                <a:effectLst/>
                <a:latin typeface="Arial" panose="020B0604020202020204" pitchFamily="34" charset="0"/>
                <a:cs typeface="Arial" panose="020B0604020202020204" pitchFamily="34" charset="0"/>
              </a:rPr>
              <a:t>it can be used to identify potential scope risks if it has a branch that is not well defined</a:t>
            </a:r>
          </a:p>
          <a:p>
            <a:pPr>
              <a:lnSpc>
                <a:spcPct val="90000"/>
              </a:lnSpc>
              <a:buFont typeface="Arial" panose="020B0604020202020204" pitchFamily="34" charset="0"/>
              <a:buChar char="•"/>
            </a:pPr>
            <a:r>
              <a:rPr lang="en-GB" sz="1800" b="0" i="0" dirty="0">
                <a:effectLst/>
                <a:latin typeface="Arial" panose="020B0604020202020204" pitchFamily="34" charset="0"/>
                <a:cs typeface="Arial" panose="020B0604020202020204" pitchFamily="34" charset="0"/>
              </a:rPr>
              <a:t>it provides a visual of entire scope</a:t>
            </a:r>
          </a:p>
          <a:p>
            <a:pPr>
              <a:lnSpc>
                <a:spcPct val="90000"/>
              </a:lnSpc>
              <a:buFont typeface="Arial" panose="020B0604020202020204" pitchFamily="34" charset="0"/>
              <a:buChar char="•"/>
            </a:pPr>
            <a:r>
              <a:rPr lang="en-GB" sz="1800" b="0" i="0" dirty="0">
                <a:effectLst/>
                <a:latin typeface="Arial" panose="020B0604020202020204" pitchFamily="34" charset="0"/>
                <a:cs typeface="Arial" panose="020B0604020202020204" pitchFamily="34" charset="0"/>
              </a:rPr>
              <a:t>it can be used to identify communication points</a:t>
            </a:r>
          </a:p>
          <a:p>
            <a:pPr>
              <a:lnSpc>
                <a:spcPct val="90000"/>
              </a:lnSpc>
              <a:buFont typeface="Arial" panose="020B0604020202020204" pitchFamily="34" charset="0"/>
              <a:buChar char="•"/>
            </a:pPr>
            <a:r>
              <a:rPr lang="en-GB" sz="1800" b="0" i="0" dirty="0">
                <a:effectLst/>
                <a:latin typeface="Arial" panose="020B0604020202020204" pitchFamily="34" charset="0"/>
                <a:cs typeface="Arial" panose="020B0604020202020204" pitchFamily="34" charset="0"/>
              </a:rPr>
              <a:t>it provides a visual of impacts when deliverables are falling behind</a:t>
            </a:r>
          </a:p>
          <a:p>
            <a:pPr>
              <a:lnSpc>
                <a:spcPct val="90000"/>
              </a:lnSpc>
              <a:buFont typeface="Arial" panose="020B0604020202020204" pitchFamily="34" charset="0"/>
              <a:buChar char="•"/>
            </a:pPr>
            <a:r>
              <a:rPr lang="en-GB" sz="1800" b="0" i="0" dirty="0">
                <a:effectLst/>
                <a:latin typeface="Arial" panose="020B0604020202020204" pitchFamily="34" charset="0"/>
                <a:cs typeface="Arial" panose="020B0604020202020204" pitchFamily="34" charset="0"/>
              </a:rPr>
              <a:t>it can be used to show and assign accountabilities and responsibilities</a:t>
            </a:r>
          </a:p>
          <a:p>
            <a:pPr>
              <a:lnSpc>
                <a:spcPct val="90000"/>
              </a:lnSpc>
              <a:buFont typeface="Arial" panose="020B0604020202020204" pitchFamily="34" charset="0"/>
              <a:buChar char="•"/>
            </a:pPr>
            <a:r>
              <a:rPr lang="en-GB" sz="1800" b="0" i="0" dirty="0">
                <a:effectLst/>
                <a:latin typeface="Arial" panose="020B0604020202020204" pitchFamily="34" charset="0"/>
                <a:cs typeface="Arial" panose="020B0604020202020204" pitchFamily="34" charset="0"/>
              </a:rPr>
              <a:t>it can show control points and milestones</a:t>
            </a:r>
          </a:p>
          <a:p>
            <a:pPr>
              <a:lnSpc>
                <a:spcPct val="90000"/>
              </a:lnSpc>
              <a:buFont typeface="Arial" panose="020B0604020202020204" pitchFamily="34" charset="0"/>
              <a:buChar char="•"/>
            </a:pPr>
            <a:r>
              <a:rPr lang="en-GB" sz="1800" b="0" i="0" dirty="0">
                <a:effectLst/>
                <a:latin typeface="Arial" panose="020B0604020202020204" pitchFamily="34" charset="0"/>
                <a:cs typeface="Arial" panose="020B0604020202020204" pitchFamily="34" charset="0"/>
              </a:rPr>
              <a:t>it provides a way to estimates project costs</a:t>
            </a:r>
          </a:p>
          <a:p>
            <a:pPr>
              <a:lnSpc>
                <a:spcPct val="90000"/>
              </a:lnSpc>
              <a:buFont typeface="Arial" panose="020B0604020202020204" pitchFamily="34" charset="0"/>
              <a:buChar char="•"/>
            </a:pPr>
            <a:r>
              <a:rPr lang="en-GB" sz="1800" b="0" i="0" dirty="0">
                <a:effectLst/>
                <a:latin typeface="Arial" panose="020B0604020202020204" pitchFamily="34" charset="0"/>
                <a:cs typeface="Arial" panose="020B0604020202020204" pitchFamily="34" charset="0"/>
              </a:rPr>
              <a:t>it ensures no important deliverables are forgotten</a:t>
            </a:r>
          </a:p>
          <a:p>
            <a:pPr>
              <a:lnSpc>
                <a:spcPct val="90000"/>
              </a:lnSpc>
              <a:buFont typeface="Arial" panose="020B0604020202020204" pitchFamily="34" charset="0"/>
              <a:buChar char="•"/>
            </a:pPr>
            <a:r>
              <a:rPr lang="en-GB" sz="1800" b="0" i="0" dirty="0">
                <a:effectLst/>
                <a:latin typeface="Arial" panose="020B0604020202020204" pitchFamily="34" charset="0"/>
                <a:cs typeface="Arial" panose="020B0604020202020204" pitchFamily="34" charset="0"/>
              </a:rPr>
              <a:t>it can assist with resource allocation</a:t>
            </a:r>
          </a:p>
          <a:p>
            <a:pPr>
              <a:lnSpc>
                <a:spcPct val="90000"/>
              </a:lnSpc>
              <a:buFont typeface="Arial" panose="020B0604020202020204" pitchFamily="34" charset="0"/>
              <a:buChar char="•"/>
            </a:pPr>
            <a:r>
              <a:rPr lang="en-GB" sz="1800" b="0" i="0" dirty="0">
                <a:effectLst/>
                <a:latin typeface="Arial" panose="020B0604020202020204" pitchFamily="34" charset="0"/>
                <a:cs typeface="Arial" panose="020B0604020202020204" pitchFamily="34" charset="0"/>
              </a:rPr>
              <a:t>it provides a proven and repeatable approach to planning projects</a:t>
            </a:r>
          </a:p>
          <a:p>
            <a:pPr>
              <a:lnSpc>
                <a:spcPct val="90000"/>
              </a:lnSpc>
              <a:buFont typeface="Arial" panose="020B0604020202020204" pitchFamily="34" charset="0"/>
              <a:buChar char="•"/>
            </a:pPr>
            <a:r>
              <a:rPr lang="en-GB" sz="1800" b="0" i="0" dirty="0">
                <a:effectLst/>
                <a:latin typeface="Arial" panose="020B0604020202020204" pitchFamily="34" charset="0"/>
                <a:cs typeface="Arial" panose="020B0604020202020204" pitchFamily="34" charset="0"/>
              </a:rPr>
              <a:t>it provides a tool for team brainstorming and collaboration</a:t>
            </a:r>
          </a:p>
          <a:p>
            <a:pPr>
              <a:lnSpc>
                <a:spcPct val="90000"/>
              </a:lnSpc>
              <a:buFont typeface="Arial" panose="020B0604020202020204" pitchFamily="34" charset="0"/>
              <a:buChar char="•"/>
            </a:pPr>
            <a:r>
              <a:rPr lang="en-GB" sz="1800" b="0" i="0" dirty="0">
                <a:effectLst/>
                <a:latin typeface="Arial" panose="020B0604020202020204" pitchFamily="34" charset="0"/>
                <a:cs typeface="Arial" panose="020B0604020202020204" pitchFamily="34" charset="0"/>
              </a:rPr>
              <a:t>it provides an opportunity to engage the team and make them feel invested in the planning</a:t>
            </a:r>
          </a:p>
          <a:p>
            <a:pPr>
              <a:lnSpc>
                <a:spcPct val="90000"/>
              </a:lnSpc>
            </a:pPr>
            <a:endParaRPr lang="en-GB" sz="1800" dirty="0"/>
          </a:p>
        </p:txBody>
      </p:sp>
      <p:sp>
        <p:nvSpPr>
          <p:cNvPr id="10" name="Rectangle 9">
            <a:extLst>
              <a:ext uri="{FF2B5EF4-FFF2-40B4-BE49-F238E27FC236}">
                <a16:creationId xmlns:a16="http://schemas.microsoft.com/office/drawing/2014/main" id="{59A309A7-1751-4ABE-A3C1-EEC40366AD8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088880" y="0"/>
            <a:ext cx="2103120"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Oval 11">
            <a:extLst>
              <a:ext uri="{FF2B5EF4-FFF2-40B4-BE49-F238E27FC236}">
                <a16:creationId xmlns:a16="http://schemas.microsoft.com/office/drawing/2014/main" id="{967D8EB6-EAE1-4F9C-B398-83321E28720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915400" y="2358913"/>
            <a:ext cx="2140172" cy="2140172"/>
          </a:xfrm>
          <a:prstGeom prst="ellipse">
            <a:avLst/>
          </a:prstGeom>
          <a:solidFill>
            <a:srgbClr val="FFFFFF"/>
          </a:solidFill>
          <a:ln w="22225">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7" name="Graphic 6" descr="Presentation with Checklist">
            <a:extLst>
              <a:ext uri="{FF2B5EF4-FFF2-40B4-BE49-F238E27FC236}">
                <a16:creationId xmlns:a16="http://schemas.microsoft.com/office/drawing/2014/main" id="{02508475-0548-51AB-E60C-6AC381ECB830}"/>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9413987" y="2857501"/>
            <a:ext cx="1142998" cy="1142998"/>
          </a:xfrm>
          <a:prstGeom prst="rect">
            <a:avLst/>
          </a:prstGeom>
        </p:spPr>
      </p:pic>
    </p:spTree>
    <p:extLst>
      <p:ext uri="{BB962C8B-B14F-4D97-AF65-F5344CB8AC3E}">
        <p14:creationId xmlns:p14="http://schemas.microsoft.com/office/powerpoint/2010/main" val="4039881957"/>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D038248A-211C-4EEC-8401-C761B929FB5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C30A849F-66D9-40C8-BEC8-35AFF8F4568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800"/>
          </a:p>
        </p:txBody>
      </p:sp>
      <p:grpSp>
        <p:nvGrpSpPr>
          <p:cNvPr id="14" name="Group 13">
            <a:extLst>
              <a:ext uri="{FF2B5EF4-FFF2-40B4-BE49-F238E27FC236}">
                <a16:creationId xmlns:a16="http://schemas.microsoft.com/office/drawing/2014/main" id="{04542298-A2B1-480F-A11C-A40EDD19B857}"/>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8289890" y="0"/>
            <a:ext cx="3902110" cy="2382977"/>
            <a:chOff x="6867015" y="-1"/>
            <a:chExt cx="5324985" cy="3251912"/>
          </a:xfrm>
          <a:solidFill>
            <a:schemeClr val="accent5">
              <a:alpha val="10000"/>
            </a:schemeClr>
          </a:solidFill>
        </p:grpSpPr>
        <p:sp>
          <p:nvSpPr>
            <p:cNvPr id="15" name="Freeform: Shape 14">
              <a:extLst>
                <a:ext uri="{FF2B5EF4-FFF2-40B4-BE49-F238E27FC236}">
                  <a16:creationId xmlns:a16="http://schemas.microsoft.com/office/drawing/2014/main" id="{74AEB45E-B965-46A0-8557-C646B5011B9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867015" y="-1"/>
              <a:ext cx="5324985" cy="3251912"/>
            </a:xfrm>
            <a:custGeom>
              <a:avLst/>
              <a:gdLst>
                <a:gd name="connsiteX0" fmla="*/ 0 w 5324985"/>
                <a:gd name="connsiteY0" fmla="*/ 0 h 3251912"/>
                <a:gd name="connsiteX1" fmla="*/ 36826 w 5324985"/>
                <a:gd name="connsiteY1" fmla="*/ 0 h 3251912"/>
                <a:gd name="connsiteX2" fmla="*/ 45003 w 5324985"/>
                <a:gd name="connsiteY2" fmla="*/ 152909 h 3251912"/>
                <a:gd name="connsiteX3" fmla="*/ 68956 w 5324985"/>
                <a:gd name="connsiteY3" fmla="*/ 308600 h 3251912"/>
                <a:gd name="connsiteX4" fmla="*/ 167774 w 5324985"/>
                <a:gd name="connsiteY4" fmla="*/ 607968 h 3251912"/>
                <a:gd name="connsiteX5" fmla="*/ 201857 w 5324985"/>
                <a:gd name="connsiteY5" fmla="*/ 679539 h 3251912"/>
                <a:gd name="connsiteX6" fmla="*/ 239741 w 5324985"/>
                <a:gd name="connsiteY6" fmla="*/ 749488 h 3251912"/>
                <a:gd name="connsiteX7" fmla="*/ 323724 w 5324985"/>
                <a:gd name="connsiteY7" fmla="*/ 885101 h 3251912"/>
                <a:gd name="connsiteX8" fmla="*/ 416412 w 5324985"/>
                <a:gd name="connsiteY8" fmla="*/ 1016081 h 3251912"/>
                <a:gd name="connsiteX9" fmla="*/ 515719 w 5324985"/>
                <a:gd name="connsiteY9" fmla="*/ 1143356 h 3251912"/>
                <a:gd name="connsiteX10" fmla="*/ 722427 w 5324985"/>
                <a:gd name="connsiteY10" fmla="*/ 1395127 h 3251912"/>
                <a:gd name="connsiteX11" fmla="*/ 825780 w 5324985"/>
                <a:gd name="connsiteY11" fmla="*/ 1522749 h 3251912"/>
                <a:gd name="connsiteX12" fmla="*/ 926314 w 5324985"/>
                <a:gd name="connsiteY12" fmla="*/ 1651992 h 3251912"/>
                <a:gd name="connsiteX13" fmla="*/ 1026848 w 5324985"/>
                <a:gd name="connsiteY13" fmla="*/ 1776836 h 3251912"/>
                <a:gd name="connsiteX14" fmla="*/ 1131918 w 5324985"/>
                <a:gd name="connsiteY14" fmla="*/ 1897393 h 3251912"/>
                <a:gd name="connsiteX15" fmla="*/ 1354688 w 5324985"/>
                <a:gd name="connsiteY15" fmla="*/ 2124728 h 3251912"/>
                <a:gd name="connsiteX16" fmla="*/ 1855027 w 5324985"/>
                <a:gd name="connsiteY16" fmla="*/ 2504236 h 3251912"/>
                <a:gd name="connsiteX17" fmla="*/ 2131618 w 5324985"/>
                <a:gd name="connsiteY17" fmla="*/ 2646913 h 3251912"/>
                <a:gd name="connsiteX18" fmla="*/ 2423534 w 5324985"/>
                <a:gd name="connsiteY18" fmla="*/ 2754732 h 3251912"/>
                <a:gd name="connsiteX19" fmla="*/ 2727588 w 5324985"/>
                <a:gd name="connsiteY19" fmla="*/ 2829197 h 3251912"/>
                <a:gd name="connsiteX20" fmla="*/ 3041083 w 5324985"/>
                <a:gd name="connsiteY20" fmla="*/ 2870890 h 3251912"/>
                <a:gd name="connsiteX21" fmla="*/ 3360340 w 5324985"/>
                <a:gd name="connsiteY21" fmla="*/ 2883976 h 3251912"/>
                <a:gd name="connsiteX22" fmla="*/ 3439663 w 5324985"/>
                <a:gd name="connsiteY22" fmla="*/ 2883396 h 3251912"/>
                <a:gd name="connsiteX23" fmla="*/ 3478529 w 5324985"/>
                <a:gd name="connsiteY23" fmla="*/ 2882471 h 3251912"/>
                <a:gd name="connsiteX24" fmla="*/ 3517271 w 5324985"/>
                <a:gd name="connsiteY24" fmla="*/ 2880616 h 3251912"/>
                <a:gd name="connsiteX25" fmla="*/ 3671260 w 5324985"/>
                <a:gd name="connsiteY25" fmla="*/ 2867878 h 3251912"/>
                <a:gd name="connsiteX26" fmla="*/ 4265268 w 5324985"/>
                <a:gd name="connsiteY26" fmla="*/ 2716283 h 3251912"/>
                <a:gd name="connsiteX27" fmla="*/ 4546395 w 5324985"/>
                <a:gd name="connsiteY27" fmla="*/ 2584724 h 3251912"/>
                <a:gd name="connsiteX28" fmla="*/ 4817837 w 5324985"/>
                <a:gd name="connsiteY28" fmla="*/ 2424674 h 3251912"/>
                <a:gd name="connsiteX29" fmla="*/ 5081677 w 5324985"/>
                <a:gd name="connsiteY29" fmla="*/ 2243548 h 3251912"/>
                <a:gd name="connsiteX30" fmla="*/ 5211881 w 5324985"/>
                <a:gd name="connsiteY30" fmla="*/ 2147658 h 3251912"/>
                <a:gd name="connsiteX31" fmla="*/ 5324985 w 5324985"/>
                <a:gd name="connsiteY31" fmla="*/ 2062128 h 3251912"/>
                <a:gd name="connsiteX32" fmla="*/ 5324985 w 5324985"/>
                <a:gd name="connsiteY32" fmla="*/ 2514993 h 3251912"/>
                <a:gd name="connsiteX33" fmla="*/ 5314867 w 5324985"/>
                <a:gd name="connsiteY33" fmla="*/ 2522881 h 3251912"/>
                <a:gd name="connsiteX34" fmla="*/ 5038276 w 5324985"/>
                <a:gd name="connsiteY34" fmla="*/ 2722421 h 3251912"/>
                <a:gd name="connsiteX35" fmla="*/ 4741701 w 5324985"/>
                <a:gd name="connsiteY35" fmla="*/ 2904937 h 3251912"/>
                <a:gd name="connsiteX36" fmla="*/ 4420728 w 5324985"/>
                <a:gd name="connsiteY36" fmla="*/ 3058848 h 3251912"/>
                <a:gd name="connsiteX37" fmla="*/ 3717481 w 5324985"/>
                <a:gd name="connsiteY37" fmla="*/ 3237079 h 3251912"/>
                <a:gd name="connsiteX38" fmla="*/ 3535661 w 5324985"/>
                <a:gd name="connsiteY38" fmla="*/ 3249934 h 3251912"/>
                <a:gd name="connsiteX39" fmla="*/ 3490175 w 5324985"/>
                <a:gd name="connsiteY39" fmla="*/ 3251555 h 3251912"/>
                <a:gd name="connsiteX40" fmla="*/ 3444813 w 5324985"/>
                <a:gd name="connsiteY40" fmla="*/ 3251787 h 3251912"/>
                <a:gd name="connsiteX41" fmla="*/ 3355681 w 5324985"/>
                <a:gd name="connsiteY41" fmla="*/ 3250745 h 3251912"/>
                <a:gd name="connsiteX42" fmla="*/ 3179011 w 5324985"/>
                <a:gd name="connsiteY42" fmla="*/ 3243795 h 3251912"/>
                <a:gd name="connsiteX43" fmla="*/ 3002217 w 5324985"/>
                <a:gd name="connsiteY43" fmla="*/ 3227814 h 3251912"/>
                <a:gd name="connsiteX44" fmla="*/ 2650103 w 5324985"/>
                <a:gd name="connsiteY44" fmla="*/ 3170836 h 3251912"/>
                <a:gd name="connsiteX45" fmla="*/ 2305836 w 5324985"/>
                <a:gd name="connsiteY45" fmla="*/ 3072514 h 3251912"/>
                <a:gd name="connsiteX46" fmla="*/ 1978611 w 5324985"/>
                <a:gd name="connsiteY46" fmla="*/ 2929952 h 3251912"/>
                <a:gd name="connsiteX47" fmla="*/ 1678235 w 5324985"/>
                <a:gd name="connsiteY47" fmla="*/ 2744424 h 3251912"/>
                <a:gd name="connsiteX48" fmla="*/ 1175688 w 5324985"/>
                <a:gd name="connsiteY48" fmla="*/ 2277018 h 3251912"/>
                <a:gd name="connsiteX49" fmla="*/ 971310 w 5324985"/>
                <a:gd name="connsiteY49" fmla="*/ 2012044 h 3251912"/>
                <a:gd name="connsiteX50" fmla="*/ 790717 w 5324985"/>
                <a:gd name="connsiteY50" fmla="*/ 1735723 h 3251912"/>
                <a:gd name="connsiteX51" fmla="*/ 706488 w 5324985"/>
                <a:gd name="connsiteY51" fmla="*/ 1598604 h 3251912"/>
                <a:gd name="connsiteX52" fmla="*/ 618951 w 5324985"/>
                <a:gd name="connsiteY52" fmla="*/ 1463802 h 3251912"/>
                <a:gd name="connsiteX53" fmla="*/ 436273 w 5324985"/>
                <a:gd name="connsiteY53" fmla="*/ 1195355 h 3251912"/>
                <a:gd name="connsiteX54" fmla="*/ 346896 w 5324985"/>
                <a:gd name="connsiteY54" fmla="*/ 1058816 h 3251912"/>
                <a:gd name="connsiteX55" fmla="*/ 261809 w 5324985"/>
                <a:gd name="connsiteY55" fmla="*/ 919264 h 3251912"/>
                <a:gd name="connsiteX56" fmla="*/ 118487 w 5324985"/>
                <a:gd name="connsiteY56" fmla="*/ 626498 h 3251912"/>
                <a:gd name="connsiteX57" fmla="*/ 28130 w 5324985"/>
                <a:gd name="connsiteY57" fmla="*/ 315781 h 3251912"/>
                <a:gd name="connsiteX58" fmla="*/ 6751 w 5324985"/>
                <a:gd name="connsiteY58" fmla="*/ 156195 h 32519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Lst>
              <a:rect l="l" t="t" r="r" b="b"/>
              <a:pathLst>
                <a:path w="5324985" h="3251912">
                  <a:moveTo>
                    <a:pt x="0" y="0"/>
                  </a:moveTo>
                  <a:lnTo>
                    <a:pt x="36826" y="0"/>
                  </a:lnTo>
                  <a:lnTo>
                    <a:pt x="45003" y="152909"/>
                  </a:lnTo>
                  <a:cubicBezTo>
                    <a:pt x="50351" y="205154"/>
                    <a:pt x="58290" y="257123"/>
                    <a:pt x="68956" y="308600"/>
                  </a:cubicBezTo>
                  <a:cubicBezTo>
                    <a:pt x="91393" y="411324"/>
                    <a:pt x="123882" y="511847"/>
                    <a:pt x="167774" y="607968"/>
                  </a:cubicBezTo>
                  <a:cubicBezTo>
                    <a:pt x="178195" y="632173"/>
                    <a:pt x="190333" y="655798"/>
                    <a:pt x="201857" y="679539"/>
                  </a:cubicBezTo>
                  <a:cubicBezTo>
                    <a:pt x="214363" y="702933"/>
                    <a:pt x="226255" y="726557"/>
                    <a:pt x="239741" y="749488"/>
                  </a:cubicBezTo>
                  <a:cubicBezTo>
                    <a:pt x="265488" y="795812"/>
                    <a:pt x="294176" y="840746"/>
                    <a:pt x="323724" y="885101"/>
                  </a:cubicBezTo>
                  <a:cubicBezTo>
                    <a:pt x="353149" y="929572"/>
                    <a:pt x="384657" y="972885"/>
                    <a:pt x="416412" y="1016081"/>
                  </a:cubicBezTo>
                  <a:cubicBezTo>
                    <a:pt x="448655" y="1058931"/>
                    <a:pt x="482127" y="1101202"/>
                    <a:pt x="515719" y="1143356"/>
                  </a:cubicBezTo>
                  <a:cubicBezTo>
                    <a:pt x="583027" y="1227782"/>
                    <a:pt x="653402" y="1310470"/>
                    <a:pt x="722427" y="1395127"/>
                  </a:cubicBezTo>
                  <a:cubicBezTo>
                    <a:pt x="757123" y="1437282"/>
                    <a:pt x="791697" y="1479783"/>
                    <a:pt x="825780" y="1522749"/>
                  </a:cubicBezTo>
                  <a:cubicBezTo>
                    <a:pt x="859742" y="1565367"/>
                    <a:pt x="893457" y="1610649"/>
                    <a:pt x="926314" y="1651992"/>
                  </a:cubicBezTo>
                  <a:cubicBezTo>
                    <a:pt x="958927" y="1694379"/>
                    <a:pt x="993132" y="1735492"/>
                    <a:pt x="1026848" y="1776836"/>
                  </a:cubicBezTo>
                  <a:cubicBezTo>
                    <a:pt x="1061545" y="1817485"/>
                    <a:pt x="1095996" y="1858133"/>
                    <a:pt x="1131918" y="1897393"/>
                  </a:cubicBezTo>
                  <a:cubicBezTo>
                    <a:pt x="1203273" y="1976376"/>
                    <a:pt x="1277447" y="2052463"/>
                    <a:pt x="1354688" y="2124728"/>
                  </a:cubicBezTo>
                  <a:cubicBezTo>
                    <a:pt x="1509411" y="2268911"/>
                    <a:pt x="1676396" y="2397575"/>
                    <a:pt x="1855027" y="2504236"/>
                  </a:cubicBezTo>
                  <a:cubicBezTo>
                    <a:pt x="1944528" y="2557277"/>
                    <a:pt x="2036357" y="2605917"/>
                    <a:pt x="2131618" y="2646913"/>
                  </a:cubicBezTo>
                  <a:cubicBezTo>
                    <a:pt x="2226267" y="2689068"/>
                    <a:pt x="2323981" y="2724622"/>
                    <a:pt x="2423534" y="2754732"/>
                  </a:cubicBezTo>
                  <a:cubicBezTo>
                    <a:pt x="2523087" y="2784958"/>
                    <a:pt x="2624602" y="2809394"/>
                    <a:pt x="2727588" y="2829197"/>
                  </a:cubicBezTo>
                  <a:cubicBezTo>
                    <a:pt x="2830698" y="2848653"/>
                    <a:pt x="2935522" y="2861971"/>
                    <a:pt x="3041083" y="2870890"/>
                  </a:cubicBezTo>
                  <a:cubicBezTo>
                    <a:pt x="3146644" y="2879922"/>
                    <a:pt x="3253307" y="2883860"/>
                    <a:pt x="3360340" y="2883976"/>
                  </a:cubicBezTo>
                  <a:cubicBezTo>
                    <a:pt x="3387067" y="2883976"/>
                    <a:pt x="3414162" y="2884439"/>
                    <a:pt x="3439663" y="2883396"/>
                  </a:cubicBezTo>
                  <a:lnTo>
                    <a:pt x="3478529" y="2882471"/>
                  </a:lnTo>
                  <a:lnTo>
                    <a:pt x="3517271" y="2880616"/>
                  </a:lnTo>
                  <a:cubicBezTo>
                    <a:pt x="3568887" y="2878417"/>
                    <a:pt x="3620257" y="2873552"/>
                    <a:pt x="3671260" y="2867878"/>
                  </a:cubicBezTo>
                  <a:cubicBezTo>
                    <a:pt x="3875515" y="2844253"/>
                    <a:pt x="4074253" y="2792486"/>
                    <a:pt x="4265268" y="2716283"/>
                  </a:cubicBezTo>
                  <a:cubicBezTo>
                    <a:pt x="4361020" y="2678529"/>
                    <a:pt x="4454444" y="2633710"/>
                    <a:pt x="4546395" y="2584724"/>
                  </a:cubicBezTo>
                  <a:cubicBezTo>
                    <a:pt x="4638470" y="2535967"/>
                    <a:pt x="4728827" y="2481885"/>
                    <a:pt x="4817837" y="2424674"/>
                  </a:cubicBezTo>
                  <a:cubicBezTo>
                    <a:pt x="4906846" y="2367348"/>
                    <a:pt x="4994385" y="2306317"/>
                    <a:pt x="5081677" y="2243548"/>
                  </a:cubicBezTo>
                  <a:cubicBezTo>
                    <a:pt x="5125201" y="2212164"/>
                    <a:pt x="5168603" y="2179969"/>
                    <a:pt x="5211881" y="2147658"/>
                  </a:cubicBezTo>
                  <a:lnTo>
                    <a:pt x="5324985" y="2062128"/>
                  </a:lnTo>
                  <a:lnTo>
                    <a:pt x="5324985" y="2514993"/>
                  </a:lnTo>
                  <a:lnTo>
                    <a:pt x="5314867" y="2522881"/>
                  </a:lnTo>
                  <a:cubicBezTo>
                    <a:pt x="5225490" y="2591325"/>
                    <a:pt x="5133783" y="2658379"/>
                    <a:pt x="5038276" y="2722421"/>
                  </a:cubicBezTo>
                  <a:cubicBezTo>
                    <a:pt x="4942892" y="2786348"/>
                    <a:pt x="4844810" y="2848422"/>
                    <a:pt x="4741701" y="2904937"/>
                  </a:cubicBezTo>
                  <a:cubicBezTo>
                    <a:pt x="4638592" y="2961337"/>
                    <a:pt x="4531929" y="3013683"/>
                    <a:pt x="4420728" y="3058848"/>
                  </a:cubicBezTo>
                  <a:cubicBezTo>
                    <a:pt x="4199063" y="3150338"/>
                    <a:pt x="3959621" y="3211485"/>
                    <a:pt x="3717481" y="3237079"/>
                  </a:cubicBezTo>
                  <a:cubicBezTo>
                    <a:pt x="3656914" y="3243101"/>
                    <a:pt x="3596227" y="3247966"/>
                    <a:pt x="3535661" y="3249934"/>
                  </a:cubicBezTo>
                  <a:lnTo>
                    <a:pt x="3490175" y="3251555"/>
                  </a:lnTo>
                  <a:lnTo>
                    <a:pt x="3444813" y="3251787"/>
                  </a:lnTo>
                  <a:cubicBezTo>
                    <a:pt x="3414162" y="3252250"/>
                    <a:pt x="3385105" y="3251324"/>
                    <a:pt x="3355681" y="3250745"/>
                  </a:cubicBezTo>
                  <a:cubicBezTo>
                    <a:pt x="3296954" y="3250050"/>
                    <a:pt x="3237860" y="3246692"/>
                    <a:pt x="3179011" y="3243795"/>
                  </a:cubicBezTo>
                  <a:cubicBezTo>
                    <a:pt x="3120039" y="3239164"/>
                    <a:pt x="3061067" y="3234878"/>
                    <a:pt x="3002217" y="3227814"/>
                  </a:cubicBezTo>
                  <a:cubicBezTo>
                    <a:pt x="2884397" y="3214496"/>
                    <a:pt x="2766699" y="3196314"/>
                    <a:pt x="2650103" y="3170836"/>
                  </a:cubicBezTo>
                  <a:cubicBezTo>
                    <a:pt x="2533510" y="3145358"/>
                    <a:pt x="2418263" y="3112583"/>
                    <a:pt x="2305836" y="3072514"/>
                  </a:cubicBezTo>
                  <a:cubicBezTo>
                    <a:pt x="2193410" y="3032328"/>
                    <a:pt x="2083926" y="2984383"/>
                    <a:pt x="1978611" y="2929952"/>
                  </a:cubicBezTo>
                  <a:cubicBezTo>
                    <a:pt x="1873663" y="2874711"/>
                    <a:pt x="1772884" y="2812985"/>
                    <a:pt x="1678235" y="2744424"/>
                  </a:cubicBezTo>
                  <a:cubicBezTo>
                    <a:pt x="1488201" y="2608001"/>
                    <a:pt x="1321708" y="2448068"/>
                    <a:pt x="1175688" y="2277018"/>
                  </a:cubicBezTo>
                  <a:cubicBezTo>
                    <a:pt x="1102985" y="2191086"/>
                    <a:pt x="1035309" y="2102377"/>
                    <a:pt x="971310" y="2012044"/>
                  </a:cubicBezTo>
                  <a:cubicBezTo>
                    <a:pt x="907188" y="1921714"/>
                    <a:pt x="847358" y="1829413"/>
                    <a:pt x="790717" y="1735723"/>
                  </a:cubicBezTo>
                  <a:cubicBezTo>
                    <a:pt x="761782" y="1688357"/>
                    <a:pt x="735300" y="1644002"/>
                    <a:pt x="706488" y="1598604"/>
                  </a:cubicBezTo>
                  <a:cubicBezTo>
                    <a:pt x="677922" y="1553555"/>
                    <a:pt x="648866" y="1508505"/>
                    <a:pt x="618951" y="1463802"/>
                  </a:cubicBezTo>
                  <a:lnTo>
                    <a:pt x="436273" y="1195355"/>
                  </a:lnTo>
                  <a:cubicBezTo>
                    <a:pt x="405990" y="1150189"/>
                    <a:pt x="376075" y="1104792"/>
                    <a:pt x="346896" y="1058816"/>
                  </a:cubicBezTo>
                  <a:cubicBezTo>
                    <a:pt x="317716" y="1012838"/>
                    <a:pt x="288782" y="966747"/>
                    <a:pt x="261809" y="919264"/>
                  </a:cubicBezTo>
                  <a:cubicBezTo>
                    <a:pt x="207742" y="824764"/>
                    <a:pt x="158088" y="727485"/>
                    <a:pt x="118487" y="626498"/>
                  </a:cubicBezTo>
                  <a:cubicBezTo>
                    <a:pt x="78151" y="525859"/>
                    <a:pt x="48237" y="421515"/>
                    <a:pt x="28130" y="315781"/>
                  </a:cubicBezTo>
                  <a:cubicBezTo>
                    <a:pt x="18506" y="262914"/>
                    <a:pt x="11425" y="209642"/>
                    <a:pt x="6751" y="156195"/>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Freeform: Shape 15">
              <a:extLst>
                <a:ext uri="{FF2B5EF4-FFF2-40B4-BE49-F238E27FC236}">
                  <a16:creationId xmlns:a16="http://schemas.microsoft.com/office/drawing/2014/main" id="{921A22C7-11AD-44B0-9BF7-6E3A458215D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916467" y="-1"/>
              <a:ext cx="5275533" cy="2980757"/>
            </a:xfrm>
            <a:custGeom>
              <a:avLst/>
              <a:gdLst>
                <a:gd name="connsiteX0" fmla="*/ 0 w 5275533"/>
                <a:gd name="connsiteY0" fmla="*/ 0 h 2980757"/>
                <a:gd name="connsiteX1" fmla="*/ 201166 w 5275533"/>
                <a:gd name="connsiteY1" fmla="*/ 0 h 2980757"/>
                <a:gd name="connsiteX2" fmla="*/ 206734 w 5275533"/>
                <a:gd name="connsiteY2" fmla="*/ 89286 h 2980757"/>
                <a:gd name="connsiteX3" fmla="*/ 232051 w 5275533"/>
                <a:gd name="connsiteY3" fmla="*/ 226897 h 2980757"/>
                <a:gd name="connsiteX4" fmla="*/ 332707 w 5275533"/>
                <a:gd name="connsiteY4" fmla="*/ 487120 h 2980757"/>
                <a:gd name="connsiteX5" fmla="*/ 402959 w 5275533"/>
                <a:gd name="connsiteY5" fmla="*/ 609647 h 2980757"/>
                <a:gd name="connsiteX6" fmla="*/ 483631 w 5275533"/>
                <a:gd name="connsiteY6" fmla="*/ 728236 h 2980757"/>
                <a:gd name="connsiteX7" fmla="*/ 669986 w 5275533"/>
                <a:gd name="connsiteY7" fmla="*/ 957424 h 2980757"/>
                <a:gd name="connsiteX8" fmla="*/ 871667 w 5275533"/>
                <a:gd name="connsiteY8" fmla="*/ 1188348 h 2980757"/>
                <a:gd name="connsiteX9" fmla="*/ 971956 w 5275533"/>
                <a:gd name="connsiteY9" fmla="*/ 1308905 h 2980757"/>
                <a:gd name="connsiteX10" fmla="*/ 1020139 w 5275533"/>
                <a:gd name="connsiteY10" fmla="*/ 1368084 h 2980757"/>
                <a:gd name="connsiteX11" fmla="*/ 1067340 w 5275533"/>
                <a:gd name="connsiteY11" fmla="*/ 1424715 h 2980757"/>
                <a:gd name="connsiteX12" fmla="*/ 1472909 w 5275533"/>
                <a:gd name="connsiteY12" fmla="*/ 1843252 h 2980757"/>
                <a:gd name="connsiteX13" fmla="*/ 1688567 w 5275533"/>
                <a:gd name="connsiteY13" fmla="*/ 2031559 h 2980757"/>
                <a:gd name="connsiteX14" fmla="*/ 1914401 w 5275533"/>
                <a:gd name="connsiteY14" fmla="*/ 2205156 h 2980757"/>
                <a:gd name="connsiteX15" fmla="*/ 2418909 w 5275533"/>
                <a:gd name="connsiteY15" fmla="*/ 2479741 h 2980757"/>
                <a:gd name="connsiteX16" fmla="*/ 2701141 w 5275533"/>
                <a:gd name="connsiteY16" fmla="*/ 2557333 h 2980757"/>
                <a:gd name="connsiteX17" fmla="*/ 2773475 w 5275533"/>
                <a:gd name="connsiteY17" fmla="*/ 2570999 h 2980757"/>
                <a:gd name="connsiteX18" fmla="*/ 2846424 w 5275533"/>
                <a:gd name="connsiteY18" fmla="*/ 2582465 h 2980757"/>
                <a:gd name="connsiteX19" fmla="*/ 2993669 w 5275533"/>
                <a:gd name="connsiteY19" fmla="*/ 2598909 h 2980757"/>
                <a:gd name="connsiteX20" fmla="*/ 3067721 w 5275533"/>
                <a:gd name="connsiteY20" fmla="*/ 2604237 h 2980757"/>
                <a:gd name="connsiteX21" fmla="*/ 3142019 w 5275533"/>
                <a:gd name="connsiteY21" fmla="*/ 2607943 h 2980757"/>
                <a:gd name="connsiteX22" fmla="*/ 3216561 w 5275533"/>
                <a:gd name="connsiteY22" fmla="*/ 2609564 h 2980757"/>
                <a:gd name="connsiteX23" fmla="*/ 3291225 w 5275533"/>
                <a:gd name="connsiteY23" fmla="*/ 2609217 h 2980757"/>
                <a:gd name="connsiteX24" fmla="*/ 3328619 w 5275533"/>
                <a:gd name="connsiteY24" fmla="*/ 2608869 h 2980757"/>
                <a:gd name="connsiteX25" fmla="*/ 3364665 w 5275533"/>
                <a:gd name="connsiteY25" fmla="*/ 2607363 h 2980757"/>
                <a:gd name="connsiteX26" fmla="*/ 3400587 w 5275533"/>
                <a:gd name="connsiteY26" fmla="*/ 2605627 h 2980757"/>
                <a:gd name="connsiteX27" fmla="*/ 3436387 w 5275533"/>
                <a:gd name="connsiteY27" fmla="*/ 2602847 h 2980757"/>
                <a:gd name="connsiteX28" fmla="*/ 3578361 w 5275533"/>
                <a:gd name="connsiteY28" fmla="*/ 2586286 h 2980757"/>
                <a:gd name="connsiteX29" fmla="*/ 4119159 w 5275533"/>
                <a:gd name="connsiteY29" fmla="*/ 2418594 h 2980757"/>
                <a:gd name="connsiteX30" fmla="*/ 4618765 w 5275533"/>
                <a:gd name="connsiteY30" fmla="*/ 2124668 h 2980757"/>
                <a:gd name="connsiteX31" fmla="*/ 4739895 w 5275533"/>
                <a:gd name="connsiteY31" fmla="*/ 2038275 h 2980757"/>
                <a:gd name="connsiteX32" fmla="*/ 4861027 w 5275533"/>
                <a:gd name="connsiteY32" fmla="*/ 1948986 h 2980757"/>
                <a:gd name="connsiteX33" fmla="*/ 5106354 w 5275533"/>
                <a:gd name="connsiteY33" fmla="*/ 1763690 h 2980757"/>
                <a:gd name="connsiteX34" fmla="*/ 5275533 w 5275533"/>
                <a:gd name="connsiteY34" fmla="*/ 1641017 h 2980757"/>
                <a:gd name="connsiteX35" fmla="*/ 5275533 w 5275533"/>
                <a:gd name="connsiteY35" fmla="*/ 2257481 h 2980757"/>
                <a:gd name="connsiteX36" fmla="*/ 5168881 w 5275533"/>
                <a:gd name="connsiteY36" fmla="*/ 2332084 h 2980757"/>
                <a:gd name="connsiteX37" fmla="*/ 5036225 w 5275533"/>
                <a:gd name="connsiteY37" fmla="*/ 2421489 h 2980757"/>
                <a:gd name="connsiteX38" fmla="*/ 4899401 w 5275533"/>
                <a:gd name="connsiteY38" fmla="*/ 2508347 h 2980757"/>
                <a:gd name="connsiteX39" fmla="*/ 4612145 w 5275533"/>
                <a:gd name="connsiteY39" fmla="*/ 2671407 h 2980757"/>
                <a:gd name="connsiteX40" fmla="*/ 4303187 w 5275533"/>
                <a:gd name="connsiteY40" fmla="*/ 2810030 h 2980757"/>
                <a:gd name="connsiteX41" fmla="*/ 3630835 w 5275533"/>
                <a:gd name="connsiteY41" fmla="*/ 2969500 h 2980757"/>
                <a:gd name="connsiteX42" fmla="*/ 3457719 w 5275533"/>
                <a:gd name="connsiteY42" fmla="*/ 2979808 h 2980757"/>
                <a:gd name="connsiteX43" fmla="*/ 3414441 w 5275533"/>
                <a:gd name="connsiteY43" fmla="*/ 2980733 h 2980757"/>
                <a:gd name="connsiteX44" fmla="*/ 3371285 w 5275533"/>
                <a:gd name="connsiteY44" fmla="*/ 2980502 h 2980757"/>
                <a:gd name="connsiteX45" fmla="*/ 3328252 w 5275533"/>
                <a:gd name="connsiteY45" fmla="*/ 2980039 h 2980757"/>
                <a:gd name="connsiteX46" fmla="*/ 3286445 w 5275533"/>
                <a:gd name="connsiteY46" fmla="*/ 2978534 h 2980757"/>
                <a:gd name="connsiteX47" fmla="*/ 2952475 w 5275533"/>
                <a:gd name="connsiteY47" fmla="*/ 2953402 h 2980757"/>
                <a:gd name="connsiteX48" fmla="*/ 2620591 w 5275533"/>
                <a:gd name="connsiteY48" fmla="*/ 2898046 h 2980757"/>
                <a:gd name="connsiteX49" fmla="*/ 2294591 w 5275533"/>
                <a:gd name="connsiteY49" fmla="*/ 2811305 h 2980757"/>
                <a:gd name="connsiteX50" fmla="*/ 1670544 w 5275533"/>
                <a:gd name="connsiteY50" fmla="*/ 2550501 h 2980757"/>
                <a:gd name="connsiteX51" fmla="*/ 1144703 w 5275533"/>
                <a:gd name="connsiteY51" fmla="*/ 2144472 h 2980757"/>
                <a:gd name="connsiteX52" fmla="*/ 931497 w 5275533"/>
                <a:gd name="connsiteY52" fmla="*/ 1900114 h 2980757"/>
                <a:gd name="connsiteX53" fmla="*/ 745265 w 5275533"/>
                <a:gd name="connsiteY53" fmla="*/ 1641395 h 2980757"/>
                <a:gd name="connsiteX54" fmla="*/ 701741 w 5275533"/>
                <a:gd name="connsiteY54" fmla="*/ 1575500 h 2980757"/>
                <a:gd name="connsiteX55" fmla="*/ 660178 w 5275533"/>
                <a:gd name="connsiteY55" fmla="*/ 1511573 h 2980757"/>
                <a:gd name="connsiteX56" fmla="*/ 578158 w 5275533"/>
                <a:gd name="connsiteY56" fmla="*/ 1387656 h 2980757"/>
                <a:gd name="connsiteX57" fmla="*/ 408230 w 5275533"/>
                <a:gd name="connsiteY57" fmla="*/ 1134497 h 2980757"/>
                <a:gd name="connsiteX58" fmla="*/ 242349 w 5275533"/>
                <a:gd name="connsiteY58" fmla="*/ 866860 h 2980757"/>
                <a:gd name="connsiteX59" fmla="*/ 167562 w 5275533"/>
                <a:gd name="connsiteY59" fmla="*/ 724994 h 2980757"/>
                <a:gd name="connsiteX60" fmla="*/ 104054 w 5275533"/>
                <a:gd name="connsiteY60" fmla="*/ 576525 h 2980757"/>
                <a:gd name="connsiteX61" fmla="*/ 55381 w 5275533"/>
                <a:gd name="connsiteY61" fmla="*/ 422499 h 2980757"/>
                <a:gd name="connsiteX62" fmla="*/ 37236 w 5275533"/>
                <a:gd name="connsiteY62" fmla="*/ 343980 h 2980757"/>
                <a:gd name="connsiteX63" fmla="*/ 29267 w 5275533"/>
                <a:gd name="connsiteY63" fmla="*/ 304604 h 2980757"/>
                <a:gd name="connsiteX64" fmla="*/ 22646 w 5275533"/>
                <a:gd name="connsiteY64" fmla="*/ 265113 h 2980757"/>
                <a:gd name="connsiteX65" fmla="*/ 3903 w 5275533"/>
                <a:gd name="connsiteY65" fmla="*/ 106787 h 298075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Lst>
              <a:rect l="l" t="t" r="r" b="b"/>
              <a:pathLst>
                <a:path w="5275533" h="2980757">
                  <a:moveTo>
                    <a:pt x="0" y="0"/>
                  </a:moveTo>
                  <a:lnTo>
                    <a:pt x="201166" y="0"/>
                  </a:lnTo>
                  <a:lnTo>
                    <a:pt x="206734" y="89286"/>
                  </a:lnTo>
                  <a:cubicBezTo>
                    <a:pt x="212220" y="135755"/>
                    <a:pt x="220465" y="181731"/>
                    <a:pt x="232051" y="226897"/>
                  </a:cubicBezTo>
                  <a:cubicBezTo>
                    <a:pt x="254855" y="317344"/>
                    <a:pt x="290287" y="403854"/>
                    <a:pt x="332707" y="487120"/>
                  </a:cubicBezTo>
                  <a:cubicBezTo>
                    <a:pt x="354163" y="528696"/>
                    <a:pt x="377948" y="569461"/>
                    <a:pt x="402959" y="609647"/>
                  </a:cubicBezTo>
                  <a:cubicBezTo>
                    <a:pt x="428337" y="649717"/>
                    <a:pt x="455433" y="689209"/>
                    <a:pt x="483631" y="728236"/>
                  </a:cubicBezTo>
                  <a:cubicBezTo>
                    <a:pt x="540764" y="806061"/>
                    <a:pt x="604271" y="881569"/>
                    <a:pt x="669986" y="957424"/>
                  </a:cubicBezTo>
                  <a:cubicBezTo>
                    <a:pt x="735701" y="1033395"/>
                    <a:pt x="804359" y="1109366"/>
                    <a:pt x="871667" y="1188348"/>
                  </a:cubicBezTo>
                  <a:cubicBezTo>
                    <a:pt x="905383" y="1227723"/>
                    <a:pt x="938731" y="1268025"/>
                    <a:pt x="971956" y="1308905"/>
                  </a:cubicBezTo>
                  <a:lnTo>
                    <a:pt x="1020139" y="1368084"/>
                  </a:lnTo>
                  <a:cubicBezTo>
                    <a:pt x="1035954" y="1386962"/>
                    <a:pt x="1051035" y="1406302"/>
                    <a:pt x="1067340" y="1424715"/>
                  </a:cubicBezTo>
                  <a:cubicBezTo>
                    <a:pt x="1194602" y="1574573"/>
                    <a:pt x="1332652" y="1712503"/>
                    <a:pt x="1472909" y="1843252"/>
                  </a:cubicBezTo>
                  <a:cubicBezTo>
                    <a:pt x="1543406" y="1908337"/>
                    <a:pt x="1615128" y="1971221"/>
                    <a:pt x="1688567" y="2031559"/>
                  </a:cubicBezTo>
                  <a:cubicBezTo>
                    <a:pt x="1762006" y="2091895"/>
                    <a:pt x="1836793" y="2150263"/>
                    <a:pt x="1914401" y="2205156"/>
                  </a:cubicBezTo>
                  <a:cubicBezTo>
                    <a:pt x="2069003" y="2315176"/>
                    <a:pt x="2235742" y="2413498"/>
                    <a:pt x="2418909" y="2479741"/>
                  </a:cubicBezTo>
                  <a:cubicBezTo>
                    <a:pt x="2510249" y="2512863"/>
                    <a:pt x="2604898" y="2538225"/>
                    <a:pt x="2701141" y="2557333"/>
                  </a:cubicBezTo>
                  <a:cubicBezTo>
                    <a:pt x="2725293" y="2561850"/>
                    <a:pt x="2749201" y="2567062"/>
                    <a:pt x="2773475" y="2570999"/>
                  </a:cubicBezTo>
                  <a:lnTo>
                    <a:pt x="2846424" y="2582465"/>
                  </a:lnTo>
                  <a:cubicBezTo>
                    <a:pt x="2895343" y="2588602"/>
                    <a:pt x="2944261" y="2595088"/>
                    <a:pt x="2993669" y="2598909"/>
                  </a:cubicBezTo>
                  <a:cubicBezTo>
                    <a:pt x="3018313" y="2601110"/>
                    <a:pt x="3042956" y="2603195"/>
                    <a:pt x="3067721" y="2604237"/>
                  </a:cubicBezTo>
                  <a:cubicBezTo>
                    <a:pt x="3092487" y="2605394"/>
                    <a:pt x="3117130" y="2607247"/>
                    <a:pt x="3142019" y="2607943"/>
                  </a:cubicBezTo>
                  <a:lnTo>
                    <a:pt x="3216561" y="2609564"/>
                  </a:lnTo>
                  <a:cubicBezTo>
                    <a:pt x="3241326" y="2610142"/>
                    <a:pt x="3266337" y="2609333"/>
                    <a:pt x="3291225" y="2609217"/>
                  </a:cubicBezTo>
                  <a:lnTo>
                    <a:pt x="3328619" y="2608869"/>
                  </a:lnTo>
                  <a:cubicBezTo>
                    <a:pt x="3340757" y="2608522"/>
                    <a:pt x="3352649" y="2607827"/>
                    <a:pt x="3364665" y="2607363"/>
                  </a:cubicBezTo>
                  <a:cubicBezTo>
                    <a:pt x="3376679" y="2606784"/>
                    <a:pt x="3388695" y="2606438"/>
                    <a:pt x="3400587" y="2605627"/>
                  </a:cubicBezTo>
                  <a:lnTo>
                    <a:pt x="3436387" y="2602847"/>
                  </a:lnTo>
                  <a:cubicBezTo>
                    <a:pt x="3484079" y="2599257"/>
                    <a:pt x="3531404" y="2593235"/>
                    <a:pt x="3578361" y="2586286"/>
                  </a:cubicBezTo>
                  <a:cubicBezTo>
                    <a:pt x="3766310" y="2556871"/>
                    <a:pt x="3947025" y="2499314"/>
                    <a:pt x="4119159" y="2418594"/>
                  </a:cubicBezTo>
                  <a:cubicBezTo>
                    <a:pt x="4291907" y="2338801"/>
                    <a:pt x="4456317" y="2236657"/>
                    <a:pt x="4618765" y="2124668"/>
                  </a:cubicBezTo>
                  <a:cubicBezTo>
                    <a:pt x="4659346" y="2096759"/>
                    <a:pt x="4699682" y="2067575"/>
                    <a:pt x="4739895" y="2038275"/>
                  </a:cubicBezTo>
                  <a:cubicBezTo>
                    <a:pt x="4780355" y="2008976"/>
                    <a:pt x="4820691" y="1979212"/>
                    <a:pt x="4861027" y="1948986"/>
                  </a:cubicBezTo>
                  <a:lnTo>
                    <a:pt x="5106354" y="1763690"/>
                  </a:lnTo>
                  <a:lnTo>
                    <a:pt x="5275533" y="1641017"/>
                  </a:lnTo>
                  <a:lnTo>
                    <a:pt x="5275533" y="2257481"/>
                  </a:lnTo>
                  <a:lnTo>
                    <a:pt x="5168881" y="2332084"/>
                  </a:lnTo>
                  <a:cubicBezTo>
                    <a:pt x="5125235" y="2362079"/>
                    <a:pt x="5081099" y="2391958"/>
                    <a:pt x="5036225" y="2421489"/>
                  </a:cubicBezTo>
                  <a:cubicBezTo>
                    <a:pt x="4991231" y="2450790"/>
                    <a:pt x="4945867" y="2479857"/>
                    <a:pt x="4899401" y="2508347"/>
                  </a:cubicBezTo>
                  <a:cubicBezTo>
                    <a:pt x="4806959" y="2565440"/>
                    <a:pt x="4711574" y="2620798"/>
                    <a:pt x="4612145" y="2671407"/>
                  </a:cubicBezTo>
                  <a:cubicBezTo>
                    <a:pt x="4512836" y="2722247"/>
                    <a:pt x="4410095" y="2769496"/>
                    <a:pt x="4303187" y="2810030"/>
                  </a:cubicBezTo>
                  <a:cubicBezTo>
                    <a:pt x="4090349" y="2892256"/>
                    <a:pt x="3861694" y="2947728"/>
                    <a:pt x="3630835" y="2969500"/>
                  </a:cubicBezTo>
                  <a:cubicBezTo>
                    <a:pt x="3573089" y="2974712"/>
                    <a:pt x="3515343" y="2978649"/>
                    <a:pt x="3457719" y="2979808"/>
                  </a:cubicBezTo>
                  <a:lnTo>
                    <a:pt x="3414441" y="2980733"/>
                  </a:lnTo>
                  <a:cubicBezTo>
                    <a:pt x="3400097" y="2980850"/>
                    <a:pt x="3385630" y="2980502"/>
                    <a:pt x="3371285" y="2980502"/>
                  </a:cubicBezTo>
                  <a:lnTo>
                    <a:pt x="3328252" y="2980039"/>
                  </a:lnTo>
                  <a:lnTo>
                    <a:pt x="3286445" y="2978534"/>
                  </a:lnTo>
                  <a:cubicBezTo>
                    <a:pt x="3175121" y="2975174"/>
                    <a:pt x="3063553" y="2966837"/>
                    <a:pt x="2952475" y="2953402"/>
                  </a:cubicBezTo>
                  <a:cubicBezTo>
                    <a:pt x="2841275" y="2940664"/>
                    <a:pt x="2730319" y="2922365"/>
                    <a:pt x="2620591" y="2898046"/>
                  </a:cubicBezTo>
                  <a:cubicBezTo>
                    <a:pt x="2510984" y="2873494"/>
                    <a:pt x="2402235" y="2844426"/>
                    <a:pt x="2294591" y="2811305"/>
                  </a:cubicBezTo>
                  <a:cubicBezTo>
                    <a:pt x="2079669" y="2744483"/>
                    <a:pt x="1867198" y="2661331"/>
                    <a:pt x="1670544" y="2550501"/>
                  </a:cubicBezTo>
                  <a:cubicBezTo>
                    <a:pt x="1473767" y="2439903"/>
                    <a:pt x="1298079" y="2299657"/>
                    <a:pt x="1144703" y="2144472"/>
                  </a:cubicBezTo>
                  <a:cubicBezTo>
                    <a:pt x="1067586" y="2066996"/>
                    <a:pt x="997458" y="1984539"/>
                    <a:pt x="931497" y="1900114"/>
                  </a:cubicBezTo>
                  <a:cubicBezTo>
                    <a:pt x="865906" y="1815342"/>
                    <a:pt x="803500" y="1729295"/>
                    <a:pt x="745265" y="1641395"/>
                  </a:cubicBezTo>
                  <a:cubicBezTo>
                    <a:pt x="730307" y="1619623"/>
                    <a:pt x="716207" y="1597503"/>
                    <a:pt x="701741" y="1575500"/>
                  </a:cubicBezTo>
                  <a:lnTo>
                    <a:pt x="660178" y="1511573"/>
                  </a:lnTo>
                  <a:cubicBezTo>
                    <a:pt x="633574" y="1470229"/>
                    <a:pt x="605989" y="1429232"/>
                    <a:pt x="578158" y="1387656"/>
                  </a:cubicBezTo>
                  <a:lnTo>
                    <a:pt x="408230" y="1134497"/>
                  </a:lnTo>
                  <a:cubicBezTo>
                    <a:pt x="351220" y="1048219"/>
                    <a:pt x="294945" y="959392"/>
                    <a:pt x="242349" y="866860"/>
                  </a:cubicBezTo>
                  <a:cubicBezTo>
                    <a:pt x="216112" y="820536"/>
                    <a:pt x="190734" y="773402"/>
                    <a:pt x="167562" y="724994"/>
                  </a:cubicBezTo>
                  <a:cubicBezTo>
                    <a:pt x="144513" y="676469"/>
                    <a:pt x="123057" y="627019"/>
                    <a:pt x="104054" y="576525"/>
                  </a:cubicBezTo>
                  <a:cubicBezTo>
                    <a:pt x="85418" y="525917"/>
                    <a:pt x="68867" y="474613"/>
                    <a:pt x="55381" y="422499"/>
                  </a:cubicBezTo>
                  <a:cubicBezTo>
                    <a:pt x="49006" y="396442"/>
                    <a:pt x="42508" y="370269"/>
                    <a:pt x="37236" y="343980"/>
                  </a:cubicBezTo>
                  <a:lnTo>
                    <a:pt x="29267" y="304604"/>
                  </a:lnTo>
                  <a:lnTo>
                    <a:pt x="22646" y="265113"/>
                  </a:lnTo>
                  <a:cubicBezTo>
                    <a:pt x="14003" y="212420"/>
                    <a:pt x="7872" y="159582"/>
                    <a:pt x="3903" y="106787"/>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Freeform: Shape 16">
              <a:extLst>
                <a:ext uri="{FF2B5EF4-FFF2-40B4-BE49-F238E27FC236}">
                  <a16:creationId xmlns:a16="http://schemas.microsoft.com/office/drawing/2014/main" id="{87049D82-B7F3-4192-8337-4BDB16955E9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921214" y="-1"/>
              <a:ext cx="5270786" cy="2927775"/>
            </a:xfrm>
            <a:custGeom>
              <a:avLst/>
              <a:gdLst>
                <a:gd name="connsiteX0" fmla="*/ 0 w 5270786"/>
                <a:gd name="connsiteY0" fmla="*/ 0 h 2927775"/>
                <a:gd name="connsiteX1" fmla="*/ 613805 w 5270786"/>
                <a:gd name="connsiteY1" fmla="*/ 0 h 2927775"/>
                <a:gd name="connsiteX2" fmla="*/ 618487 w 5270786"/>
                <a:gd name="connsiteY2" fmla="*/ 85404 h 2927775"/>
                <a:gd name="connsiteX3" fmla="*/ 1054084 w 5270786"/>
                <a:gd name="connsiteY3" fmla="*/ 895200 h 2927775"/>
                <a:gd name="connsiteX4" fmla="*/ 1276976 w 5270786"/>
                <a:gd name="connsiteY4" fmla="*/ 1191325 h 2927775"/>
                <a:gd name="connsiteX5" fmla="*/ 3368450 w 5270786"/>
                <a:gd name="connsiteY5" fmla="*/ 2348843 h 2927775"/>
                <a:gd name="connsiteX6" fmla="*/ 4956151 w 5270786"/>
                <a:gd name="connsiteY6" fmla="*/ 1636730 h 2927775"/>
                <a:gd name="connsiteX7" fmla="*/ 5149372 w 5270786"/>
                <a:gd name="connsiteY7" fmla="*/ 1495325 h 2927775"/>
                <a:gd name="connsiteX8" fmla="*/ 5270786 w 5270786"/>
                <a:gd name="connsiteY8" fmla="*/ 1406110 h 2927775"/>
                <a:gd name="connsiteX9" fmla="*/ 5270786 w 5270786"/>
                <a:gd name="connsiteY9" fmla="*/ 2138641 h 2927775"/>
                <a:gd name="connsiteX10" fmla="*/ 5112925 w 5270786"/>
                <a:gd name="connsiteY10" fmla="*/ 2253730 h 2927775"/>
                <a:gd name="connsiteX11" fmla="*/ 3368327 w 5270786"/>
                <a:gd name="connsiteY11" fmla="*/ 2927775 h 2927775"/>
                <a:gd name="connsiteX12" fmla="*/ 769646 w 5270786"/>
                <a:gd name="connsiteY12" fmla="*/ 1516288 h 2927775"/>
                <a:gd name="connsiteX13" fmla="*/ 3149 w 5270786"/>
                <a:gd name="connsiteY13" fmla="*/ 85252 h 29277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5270786" h="2927775">
                  <a:moveTo>
                    <a:pt x="0" y="0"/>
                  </a:moveTo>
                  <a:lnTo>
                    <a:pt x="613805" y="0"/>
                  </a:lnTo>
                  <a:lnTo>
                    <a:pt x="618487" y="85404"/>
                  </a:lnTo>
                  <a:cubicBezTo>
                    <a:pt x="650052" y="360109"/>
                    <a:pt x="792650" y="556543"/>
                    <a:pt x="1054084" y="895200"/>
                  </a:cubicBezTo>
                  <a:cubicBezTo>
                    <a:pt x="1126174" y="988542"/>
                    <a:pt x="1200716" y="1085128"/>
                    <a:pt x="1276976" y="1191325"/>
                  </a:cubicBezTo>
                  <a:cubicBezTo>
                    <a:pt x="1859704" y="2002688"/>
                    <a:pt x="2485223" y="2348843"/>
                    <a:pt x="3368450" y="2348843"/>
                  </a:cubicBezTo>
                  <a:cubicBezTo>
                    <a:pt x="3948114" y="2348843"/>
                    <a:pt x="4373422" y="2066846"/>
                    <a:pt x="4956151" y="1636730"/>
                  </a:cubicBezTo>
                  <a:cubicBezTo>
                    <a:pt x="5021253" y="1588668"/>
                    <a:pt x="5086356" y="1541186"/>
                    <a:pt x="5149372" y="1495325"/>
                  </a:cubicBezTo>
                  <a:lnTo>
                    <a:pt x="5270786" y="1406110"/>
                  </a:lnTo>
                  <a:lnTo>
                    <a:pt x="5270786" y="2138641"/>
                  </a:lnTo>
                  <a:lnTo>
                    <a:pt x="5112925" y="2253730"/>
                  </a:lnTo>
                  <a:cubicBezTo>
                    <a:pt x="4598179" y="2621786"/>
                    <a:pt x="4074961" y="2927775"/>
                    <a:pt x="3368327" y="2927775"/>
                  </a:cubicBezTo>
                  <a:cubicBezTo>
                    <a:pt x="2170746" y="2927775"/>
                    <a:pt x="1393203" y="2384512"/>
                    <a:pt x="769646" y="1516288"/>
                  </a:cubicBezTo>
                  <a:cubicBezTo>
                    <a:pt x="418850" y="1027932"/>
                    <a:pt x="48120" y="683401"/>
                    <a:pt x="3149" y="85252"/>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Freeform: Shape 17">
              <a:extLst>
                <a:ext uri="{FF2B5EF4-FFF2-40B4-BE49-F238E27FC236}">
                  <a16:creationId xmlns:a16="http://schemas.microsoft.com/office/drawing/2014/main" id="{24A7FAD9-577C-4D2E-A3B5-C6D0A39D47F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921214" y="-1"/>
              <a:ext cx="5270786" cy="2927775"/>
            </a:xfrm>
            <a:custGeom>
              <a:avLst/>
              <a:gdLst>
                <a:gd name="connsiteX0" fmla="*/ 0 w 5270786"/>
                <a:gd name="connsiteY0" fmla="*/ 0 h 2927775"/>
                <a:gd name="connsiteX1" fmla="*/ 736294 w 5270786"/>
                <a:gd name="connsiteY1" fmla="*/ 0 h 2927775"/>
                <a:gd name="connsiteX2" fmla="*/ 740298 w 5270786"/>
                <a:gd name="connsiteY2" fmla="*/ 72745 h 2927775"/>
                <a:gd name="connsiteX3" fmla="*/ 1153024 w 5270786"/>
                <a:gd name="connsiteY3" fmla="*/ 826989 h 2927775"/>
                <a:gd name="connsiteX4" fmla="*/ 1378368 w 5270786"/>
                <a:gd name="connsiteY4" fmla="*/ 1126356 h 2927775"/>
                <a:gd name="connsiteX5" fmla="*/ 2238056 w 5270786"/>
                <a:gd name="connsiteY5" fmla="*/ 1955322 h 2927775"/>
                <a:gd name="connsiteX6" fmla="*/ 3368327 w 5270786"/>
                <a:gd name="connsiteY6" fmla="*/ 2233033 h 2927775"/>
                <a:gd name="connsiteX7" fmla="*/ 4095360 w 5270786"/>
                <a:gd name="connsiteY7" fmla="*/ 2056192 h 2927775"/>
                <a:gd name="connsiteX8" fmla="*/ 4880506 w 5270786"/>
                <a:gd name="connsiteY8" fmla="*/ 1545587 h 2927775"/>
                <a:gd name="connsiteX9" fmla="*/ 5074340 w 5270786"/>
                <a:gd name="connsiteY9" fmla="*/ 1403721 h 2927775"/>
                <a:gd name="connsiteX10" fmla="*/ 5270786 w 5270786"/>
                <a:gd name="connsiteY10" fmla="*/ 1259367 h 2927775"/>
                <a:gd name="connsiteX11" fmla="*/ 5270786 w 5270786"/>
                <a:gd name="connsiteY11" fmla="*/ 2138641 h 2927775"/>
                <a:gd name="connsiteX12" fmla="*/ 5112925 w 5270786"/>
                <a:gd name="connsiteY12" fmla="*/ 2253730 h 2927775"/>
                <a:gd name="connsiteX13" fmla="*/ 3368327 w 5270786"/>
                <a:gd name="connsiteY13" fmla="*/ 2927775 h 2927775"/>
                <a:gd name="connsiteX14" fmla="*/ 769646 w 5270786"/>
                <a:gd name="connsiteY14" fmla="*/ 1516288 h 2927775"/>
                <a:gd name="connsiteX15" fmla="*/ 3149 w 5270786"/>
                <a:gd name="connsiteY15" fmla="*/ 85252 h 29277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5270786" h="2927775">
                  <a:moveTo>
                    <a:pt x="0" y="0"/>
                  </a:moveTo>
                  <a:lnTo>
                    <a:pt x="736294" y="0"/>
                  </a:lnTo>
                  <a:lnTo>
                    <a:pt x="740298" y="72745"/>
                  </a:lnTo>
                  <a:cubicBezTo>
                    <a:pt x="768839" y="319371"/>
                    <a:pt x="898885" y="497858"/>
                    <a:pt x="1153024" y="826989"/>
                  </a:cubicBezTo>
                  <a:cubicBezTo>
                    <a:pt x="1225727" y="921142"/>
                    <a:pt x="1300882" y="1018537"/>
                    <a:pt x="1378368" y="1126356"/>
                  </a:cubicBezTo>
                  <a:cubicBezTo>
                    <a:pt x="1652384" y="1507833"/>
                    <a:pt x="1933512" y="1779060"/>
                    <a:pt x="2238056" y="1955322"/>
                  </a:cubicBezTo>
                  <a:cubicBezTo>
                    <a:pt x="2560868" y="2142238"/>
                    <a:pt x="2930637" y="2233033"/>
                    <a:pt x="3368327" y="2233033"/>
                  </a:cubicBezTo>
                  <a:cubicBezTo>
                    <a:pt x="3616720" y="2233033"/>
                    <a:pt x="3847703" y="2176866"/>
                    <a:pt x="4095360" y="2056192"/>
                  </a:cubicBezTo>
                  <a:cubicBezTo>
                    <a:pt x="4349636" y="1932276"/>
                    <a:pt x="4601340" y="1751613"/>
                    <a:pt x="4880506" y="1545587"/>
                  </a:cubicBezTo>
                  <a:cubicBezTo>
                    <a:pt x="4945974" y="1497295"/>
                    <a:pt x="5011199" y="1449697"/>
                    <a:pt x="5074340" y="1403721"/>
                  </a:cubicBezTo>
                  <a:lnTo>
                    <a:pt x="5270786" y="1259367"/>
                  </a:lnTo>
                  <a:lnTo>
                    <a:pt x="5270786" y="2138641"/>
                  </a:lnTo>
                  <a:lnTo>
                    <a:pt x="5112925" y="2253730"/>
                  </a:lnTo>
                  <a:cubicBezTo>
                    <a:pt x="4598179" y="2621786"/>
                    <a:pt x="4074961" y="2927775"/>
                    <a:pt x="3368327" y="2927775"/>
                  </a:cubicBezTo>
                  <a:cubicBezTo>
                    <a:pt x="2170746" y="2927775"/>
                    <a:pt x="1393203" y="2384512"/>
                    <a:pt x="769646" y="1516288"/>
                  </a:cubicBezTo>
                  <a:cubicBezTo>
                    <a:pt x="418850" y="1027932"/>
                    <a:pt x="48120" y="683401"/>
                    <a:pt x="3149" y="85252"/>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5" name="TextBox 4">
            <a:extLst>
              <a:ext uri="{FF2B5EF4-FFF2-40B4-BE49-F238E27FC236}">
                <a16:creationId xmlns:a16="http://schemas.microsoft.com/office/drawing/2014/main" id="{5597176B-AE2A-4A2B-9922-B392A43FA928}"/>
              </a:ext>
            </a:extLst>
          </p:cNvPr>
          <p:cNvSpPr txBox="1"/>
          <p:nvPr/>
        </p:nvSpPr>
        <p:spPr>
          <a:xfrm>
            <a:off x="1029936" y="1323313"/>
            <a:ext cx="9833548" cy="3359358"/>
          </a:xfrm>
          <a:prstGeom prst="rect">
            <a:avLst/>
          </a:prstGeom>
        </p:spPr>
        <p:txBody>
          <a:bodyPr vert="horz" lIns="91440" tIns="45720" rIns="91440" bIns="45720" rtlCol="0">
            <a:noAutofit/>
          </a:bodyPr>
          <a:lstStyle/>
          <a:p>
            <a:pPr>
              <a:lnSpc>
                <a:spcPct val="90000"/>
              </a:lnSpc>
              <a:spcAft>
                <a:spcPts val="600"/>
              </a:spcAft>
            </a:pPr>
            <a:r>
              <a:rPr lang="en-US" sz="2000" b="1" i="0" dirty="0">
                <a:solidFill>
                  <a:schemeClr val="tx2"/>
                </a:solidFill>
                <a:effectLst/>
                <a:latin typeface="Arial" panose="020B0604020202020204" pitchFamily="34" charset="0"/>
                <a:cs typeface="Arial" panose="020B0604020202020204" pitchFamily="34" charset="0"/>
              </a:rPr>
              <a:t>WBS has disadvantages.</a:t>
            </a:r>
            <a:endParaRPr lang="en-US" sz="2000" b="0" i="0" dirty="0">
              <a:solidFill>
                <a:schemeClr val="tx2"/>
              </a:solidFill>
              <a:effectLst/>
              <a:latin typeface="Arial" panose="020B0604020202020204" pitchFamily="34" charset="0"/>
              <a:cs typeface="Arial" panose="020B0604020202020204" pitchFamily="34" charset="0"/>
            </a:endParaRPr>
          </a:p>
          <a:p>
            <a:pPr>
              <a:lnSpc>
                <a:spcPct val="90000"/>
              </a:lnSpc>
              <a:spcAft>
                <a:spcPts val="600"/>
              </a:spcAft>
            </a:pPr>
            <a:endParaRPr lang="en-US" sz="2000" b="0" i="0" dirty="0">
              <a:solidFill>
                <a:schemeClr val="tx2"/>
              </a:solidFill>
              <a:effectLst/>
              <a:latin typeface="Arial" panose="020B0604020202020204" pitchFamily="34" charset="0"/>
              <a:cs typeface="Arial" panose="020B0604020202020204" pitchFamily="34" charset="0"/>
            </a:endParaRPr>
          </a:p>
          <a:p>
            <a:pPr indent="-228600">
              <a:lnSpc>
                <a:spcPct val="90000"/>
              </a:lnSpc>
              <a:spcAft>
                <a:spcPts val="600"/>
              </a:spcAft>
              <a:buFont typeface="Arial" panose="020B0604020202020204" pitchFamily="34" charset="0"/>
              <a:buChar char="•"/>
            </a:pPr>
            <a:r>
              <a:rPr lang="en-US" sz="2000" b="0" i="0" dirty="0">
                <a:solidFill>
                  <a:schemeClr val="tx2"/>
                </a:solidFill>
                <a:effectLst/>
                <a:latin typeface="Arial" panose="020B0604020202020204" pitchFamily="34" charset="0"/>
                <a:cs typeface="Arial" panose="020B0604020202020204" pitchFamily="34" charset="0"/>
              </a:rPr>
              <a:t>Requires active management of each task</a:t>
            </a:r>
          </a:p>
          <a:p>
            <a:pPr indent="-228600">
              <a:lnSpc>
                <a:spcPct val="90000"/>
              </a:lnSpc>
              <a:spcAft>
                <a:spcPts val="600"/>
              </a:spcAft>
              <a:buFont typeface="Arial" panose="020B0604020202020204" pitchFamily="34" charset="0"/>
              <a:buChar char="•"/>
            </a:pPr>
            <a:r>
              <a:rPr lang="en-US" sz="2000" b="0" i="0" dirty="0">
                <a:solidFill>
                  <a:schemeClr val="tx2"/>
                </a:solidFill>
                <a:effectLst/>
                <a:latin typeface="Arial" panose="020B0604020202020204" pitchFamily="34" charset="0"/>
                <a:cs typeface="Arial" panose="020B0604020202020204" pitchFamily="34" charset="0"/>
              </a:rPr>
              <a:t>Increased work burdens on management and management functions like planning, organising, monitoring, and review </a:t>
            </a:r>
          </a:p>
          <a:p>
            <a:pPr indent="-228600">
              <a:lnSpc>
                <a:spcPct val="90000"/>
              </a:lnSpc>
              <a:spcAft>
                <a:spcPts val="600"/>
              </a:spcAft>
              <a:buFont typeface="Arial" panose="020B0604020202020204" pitchFamily="34" charset="0"/>
              <a:buChar char="•"/>
            </a:pPr>
            <a:r>
              <a:rPr lang="en-US" sz="2000" b="0" i="0" dirty="0">
                <a:solidFill>
                  <a:schemeClr val="tx2"/>
                </a:solidFill>
                <a:effectLst/>
                <a:latin typeface="Arial" panose="020B0604020202020204" pitchFamily="34" charset="0"/>
                <a:cs typeface="Arial" panose="020B0604020202020204" pitchFamily="34" charset="0"/>
              </a:rPr>
              <a:t>Project managers must determine the precise amount of detail to be included in the WBS. Too little and the project lacks definition. Too much and the project becomes too bureaucratic.</a:t>
            </a:r>
          </a:p>
          <a:p>
            <a:pPr indent="-228600">
              <a:lnSpc>
                <a:spcPct val="90000"/>
              </a:lnSpc>
              <a:spcAft>
                <a:spcPts val="600"/>
              </a:spcAft>
              <a:buFont typeface="Arial" panose="020B0604020202020204" pitchFamily="34" charset="0"/>
              <a:buChar char="•"/>
            </a:pPr>
            <a:r>
              <a:rPr lang="en-US" sz="2000" b="0" i="0" dirty="0">
                <a:solidFill>
                  <a:schemeClr val="tx2"/>
                </a:solidFill>
                <a:effectLst/>
                <a:latin typeface="Arial" panose="020B0604020202020204" pitchFamily="34" charset="0"/>
                <a:cs typeface="Arial" panose="020B0604020202020204" pitchFamily="34" charset="0"/>
              </a:rPr>
              <a:t>There’s no set way to determine the amount of information in the WBS. </a:t>
            </a:r>
          </a:p>
        </p:txBody>
      </p:sp>
      <p:grpSp>
        <p:nvGrpSpPr>
          <p:cNvPr id="20" name="Group 19">
            <a:extLst>
              <a:ext uri="{FF2B5EF4-FFF2-40B4-BE49-F238E27FC236}">
                <a16:creationId xmlns:a16="http://schemas.microsoft.com/office/drawing/2014/main" id="{2A5C9C35-2375-49EB-B99C-17C87D42FE7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10800000" flipH="1">
            <a:off x="0" y="4682671"/>
            <a:ext cx="2898948" cy="2175328"/>
            <a:chOff x="-305" y="-1"/>
            <a:chExt cx="3832880" cy="2876136"/>
          </a:xfrm>
        </p:grpSpPr>
        <p:sp>
          <p:nvSpPr>
            <p:cNvPr id="21" name="Freeform: Shape 20">
              <a:extLst>
                <a:ext uri="{FF2B5EF4-FFF2-40B4-BE49-F238E27FC236}">
                  <a16:creationId xmlns:a16="http://schemas.microsoft.com/office/drawing/2014/main" id="{7BE7B8C5-3FC9-47E9-B555-AFCB849A41E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3815424" cy="2653659"/>
            </a:xfrm>
            <a:custGeom>
              <a:avLst/>
              <a:gdLst>
                <a:gd name="connsiteX0" fmla="*/ 3203055 w 3815424"/>
                <a:gd name="connsiteY0" fmla="*/ 0 h 2653659"/>
                <a:gd name="connsiteX1" fmla="*/ 3815424 w 3815424"/>
                <a:gd name="connsiteY1" fmla="*/ 0 h 2653659"/>
                <a:gd name="connsiteX2" fmla="*/ 3801025 w 3815424"/>
                <a:gd name="connsiteY2" fmla="*/ 214243 h 2653659"/>
                <a:gd name="connsiteX3" fmla="*/ 587142 w 3815424"/>
                <a:gd name="connsiteY3" fmla="*/ 2653659 h 2653659"/>
                <a:gd name="connsiteX4" fmla="*/ 53389 w 3815424"/>
                <a:gd name="connsiteY4" fmla="*/ 2605041 h 2653659"/>
                <a:gd name="connsiteX5" fmla="*/ 0 w 3815424"/>
                <a:gd name="connsiteY5" fmla="*/ 2593136 h 2653659"/>
                <a:gd name="connsiteX6" fmla="*/ 0 w 3815424"/>
                <a:gd name="connsiteY6" fmla="*/ 1994836 h 2653659"/>
                <a:gd name="connsiteX7" fmla="*/ 159710 w 3815424"/>
                <a:gd name="connsiteY7" fmla="*/ 2035054 h 2653659"/>
                <a:gd name="connsiteX8" fmla="*/ 587142 w 3815424"/>
                <a:gd name="connsiteY8" fmla="*/ 2075152 h 2653659"/>
                <a:gd name="connsiteX9" fmla="*/ 1549283 w 3815424"/>
                <a:gd name="connsiteY9" fmla="*/ 1900153 h 2653659"/>
                <a:gd name="connsiteX10" fmla="*/ 2406698 w 3815424"/>
                <a:gd name="connsiteY10" fmla="*/ 1418450 h 2653659"/>
                <a:gd name="connsiteX11" fmla="*/ 2996069 w 3815424"/>
                <a:gd name="connsiteY11" fmla="*/ 728678 h 2653659"/>
                <a:gd name="connsiteX12" fmla="*/ 3193967 w 3815424"/>
                <a:gd name="connsiteY12" fmla="*/ 137719 h 265365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815424" h="2653659">
                  <a:moveTo>
                    <a:pt x="3203055" y="0"/>
                  </a:moveTo>
                  <a:lnTo>
                    <a:pt x="3815424" y="0"/>
                  </a:lnTo>
                  <a:lnTo>
                    <a:pt x="3801025" y="214243"/>
                  </a:lnTo>
                  <a:cubicBezTo>
                    <a:pt x="3616317" y="1584467"/>
                    <a:pt x="2091637" y="2653659"/>
                    <a:pt x="587142" y="2653659"/>
                  </a:cubicBezTo>
                  <a:cubicBezTo>
                    <a:pt x="400192" y="2653659"/>
                    <a:pt x="222112" y="2636953"/>
                    <a:pt x="53389" y="2605041"/>
                  </a:cubicBezTo>
                  <a:lnTo>
                    <a:pt x="0" y="2593136"/>
                  </a:lnTo>
                  <a:lnTo>
                    <a:pt x="0" y="1994836"/>
                  </a:lnTo>
                  <a:lnTo>
                    <a:pt x="159710" y="2035054"/>
                  </a:lnTo>
                  <a:cubicBezTo>
                    <a:pt x="295467" y="2061726"/>
                    <a:pt x="438268" y="2075152"/>
                    <a:pt x="587142" y="2075152"/>
                  </a:cubicBezTo>
                  <a:cubicBezTo>
                    <a:pt x="901731" y="2075152"/>
                    <a:pt x="1234490" y="2014697"/>
                    <a:pt x="1549283" y="1900153"/>
                  </a:cubicBezTo>
                  <a:cubicBezTo>
                    <a:pt x="1860709" y="1786959"/>
                    <a:pt x="2157231" y="1620350"/>
                    <a:pt x="2406698" y="1418450"/>
                  </a:cubicBezTo>
                  <a:cubicBezTo>
                    <a:pt x="2655859" y="1216840"/>
                    <a:pt x="2859596" y="978302"/>
                    <a:pt x="2996069" y="728678"/>
                  </a:cubicBezTo>
                  <a:cubicBezTo>
                    <a:pt x="3101178" y="536396"/>
                    <a:pt x="3167417" y="338366"/>
                    <a:pt x="3193967" y="137719"/>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2" name="Freeform: Shape 21">
              <a:extLst>
                <a:ext uri="{FF2B5EF4-FFF2-40B4-BE49-F238E27FC236}">
                  <a16:creationId xmlns:a16="http://schemas.microsoft.com/office/drawing/2014/main" id="{615B6EFE-6DC2-4A72-AC12-BCCC3638A65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3815424" cy="2653660"/>
            </a:xfrm>
            <a:custGeom>
              <a:avLst/>
              <a:gdLst>
                <a:gd name="connsiteX0" fmla="*/ 3305038 w 3815424"/>
                <a:gd name="connsiteY0" fmla="*/ 0 h 2653660"/>
                <a:gd name="connsiteX1" fmla="*/ 3815424 w 3815424"/>
                <a:gd name="connsiteY1" fmla="*/ 0 h 2653660"/>
                <a:gd name="connsiteX2" fmla="*/ 3801025 w 3815424"/>
                <a:gd name="connsiteY2" fmla="*/ 214244 h 2653660"/>
                <a:gd name="connsiteX3" fmla="*/ 587142 w 3815424"/>
                <a:gd name="connsiteY3" fmla="*/ 2653660 h 2653660"/>
                <a:gd name="connsiteX4" fmla="*/ 53389 w 3815424"/>
                <a:gd name="connsiteY4" fmla="*/ 2605042 h 2653660"/>
                <a:gd name="connsiteX5" fmla="*/ 0 w 3815424"/>
                <a:gd name="connsiteY5" fmla="*/ 2593137 h 2653660"/>
                <a:gd name="connsiteX6" fmla="*/ 0 w 3815424"/>
                <a:gd name="connsiteY6" fmla="*/ 2094444 h 2653660"/>
                <a:gd name="connsiteX7" fmla="*/ 137675 w 3815424"/>
                <a:gd name="connsiteY7" fmla="*/ 2129195 h 2653660"/>
                <a:gd name="connsiteX8" fmla="*/ 587142 w 3815424"/>
                <a:gd name="connsiteY8" fmla="*/ 2171571 h 2653660"/>
                <a:gd name="connsiteX9" fmla="*/ 1585826 w 3815424"/>
                <a:gd name="connsiteY9" fmla="*/ 1990112 h 2653660"/>
                <a:gd name="connsiteX10" fmla="*/ 2473046 w 3815424"/>
                <a:gd name="connsiteY10" fmla="*/ 1491633 h 2653660"/>
                <a:gd name="connsiteX11" fmla="*/ 3086710 w 3815424"/>
                <a:gd name="connsiteY11" fmla="*/ 772838 h 2653660"/>
                <a:gd name="connsiteX12" fmla="*/ 3295217 w 3815424"/>
                <a:gd name="connsiteY12" fmla="*/ 149229 h 26536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815424" h="2653660">
                  <a:moveTo>
                    <a:pt x="3305038" y="0"/>
                  </a:moveTo>
                  <a:lnTo>
                    <a:pt x="3815424" y="0"/>
                  </a:lnTo>
                  <a:lnTo>
                    <a:pt x="3801025" y="214244"/>
                  </a:lnTo>
                  <a:cubicBezTo>
                    <a:pt x="3616317" y="1584467"/>
                    <a:pt x="2091637" y="2653660"/>
                    <a:pt x="587142" y="2653660"/>
                  </a:cubicBezTo>
                  <a:cubicBezTo>
                    <a:pt x="400192" y="2653660"/>
                    <a:pt x="222112" y="2636954"/>
                    <a:pt x="53389" y="2605042"/>
                  </a:cubicBezTo>
                  <a:lnTo>
                    <a:pt x="0" y="2593137"/>
                  </a:lnTo>
                  <a:lnTo>
                    <a:pt x="0" y="2094444"/>
                  </a:lnTo>
                  <a:lnTo>
                    <a:pt x="137675" y="2129195"/>
                  </a:lnTo>
                  <a:cubicBezTo>
                    <a:pt x="280616" y="2157374"/>
                    <a:pt x="430766" y="2171571"/>
                    <a:pt x="587142" y="2171571"/>
                  </a:cubicBezTo>
                  <a:cubicBezTo>
                    <a:pt x="918879" y="2171571"/>
                    <a:pt x="1254904" y="2110634"/>
                    <a:pt x="1585826" y="1990112"/>
                  </a:cubicBezTo>
                  <a:cubicBezTo>
                    <a:pt x="1908071" y="1873061"/>
                    <a:pt x="2214800" y="1700666"/>
                    <a:pt x="2473046" y="1491633"/>
                  </a:cubicBezTo>
                  <a:cubicBezTo>
                    <a:pt x="2735782" y="1279031"/>
                    <a:pt x="2942276" y="1037118"/>
                    <a:pt x="3086710" y="772838"/>
                  </a:cubicBezTo>
                  <a:cubicBezTo>
                    <a:pt x="3197408" y="570216"/>
                    <a:pt x="3267226" y="361248"/>
                    <a:pt x="3295217" y="149229"/>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Freeform: Shape 22">
              <a:extLst>
                <a:ext uri="{FF2B5EF4-FFF2-40B4-BE49-F238E27FC236}">
                  <a16:creationId xmlns:a16="http://schemas.microsoft.com/office/drawing/2014/main" id="{AE8C1B65-6799-4DD1-B262-01901DA1266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3815986" cy="2675935"/>
            </a:xfrm>
            <a:custGeom>
              <a:avLst/>
              <a:gdLst>
                <a:gd name="connsiteX0" fmla="*/ 3648768 w 3815986"/>
                <a:gd name="connsiteY0" fmla="*/ 0 h 2675935"/>
                <a:gd name="connsiteX1" fmla="*/ 3815986 w 3815986"/>
                <a:gd name="connsiteY1" fmla="*/ 0 h 2675935"/>
                <a:gd name="connsiteX2" fmla="*/ 3804695 w 3815986"/>
                <a:gd name="connsiteY2" fmla="*/ 200084 h 2675935"/>
                <a:gd name="connsiteX3" fmla="*/ 3762590 w 3815986"/>
                <a:gd name="connsiteY3" fmla="*/ 455543 h 2675935"/>
                <a:gd name="connsiteX4" fmla="*/ 3592332 w 3815986"/>
                <a:gd name="connsiteY4" fmla="*/ 947274 h 2675935"/>
                <a:gd name="connsiteX5" fmla="*/ 2953967 w 3815986"/>
                <a:gd name="connsiteY5" fmla="*/ 1782349 h 2675935"/>
                <a:gd name="connsiteX6" fmla="*/ 2530669 w 3815986"/>
                <a:gd name="connsiteY6" fmla="*/ 2109494 h 2675935"/>
                <a:gd name="connsiteX7" fmla="*/ 2057561 w 3815986"/>
                <a:gd name="connsiteY7" fmla="*/ 2369245 h 2675935"/>
                <a:gd name="connsiteX8" fmla="*/ 1007330 w 3815986"/>
                <a:gd name="connsiteY8" fmla="*/ 2655701 h 2675935"/>
                <a:gd name="connsiteX9" fmla="*/ 732765 w 3815986"/>
                <a:gd name="connsiteY9" fmla="*/ 2674696 h 2675935"/>
                <a:gd name="connsiteX10" fmla="*/ 457666 w 3815986"/>
                <a:gd name="connsiteY10" fmla="*/ 2670839 h 2675935"/>
                <a:gd name="connsiteX11" fmla="*/ 183574 w 3815986"/>
                <a:gd name="connsiteY11" fmla="*/ 2643312 h 2675935"/>
                <a:gd name="connsiteX12" fmla="*/ 0 w 3815986"/>
                <a:gd name="connsiteY12" fmla="*/ 2607798 h 2675935"/>
                <a:gd name="connsiteX13" fmla="*/ 0 w 3815986"/>
                <a:gd name="connsiteY13" fmla="*/ 2356652 h 2675935"/>
                <a:gd name="connsiteX14" fmla="*/ 222195 w 3815986"/>
                <a:gd name="connsiteY14" fmla="*/ 2396940 h 2675935"/>
                <a:gd name="connsiteX15" fmla="*/ 472364 w 3815986"/>
                <a:gd name="connsiteY15" fmla="*/ 2419092 h 2675935"/>
                <a:gd name="connsiteX16" fmla="*/ 974972 w 3815986"/>
                <a:gd name="connsiteY16" fmla="*/ 2402122 h 2675935"/>
                <a:gd name="connsiteX17" fmla="*/ 1468292 w 3815986"/>
                <a:gd name="connsiteY17" fmla="*/ 2304162 h 2675935"/>
                <a:gd name="connsiteX18" fmla="*/ 1940176 w 3815986"/>
                <a:gd name="connsiteY18" fmla="*/ 2133695 h 2675935"/>
                <a:gd name="connsiteX19" fmla="*/ 2783403 w 3815986"/>
                <a:gd name="connsiteY19" fmla="*/ 1609954 h 2675935"/>
                <a:gd name="connsiteX20" fmla="*/ 3128104 w 3815986"/>
                <a:gd name="connsiteY20" fmla="*/ 1260439 h 2675935"/>
                <a:gd name="connsiteX21" fmla="*/ 3400639 w 3815986"/>
                <a:gd name="connsiteY21" fmla="*/ 859052 h 2675935"/>
                <a:gd name="connsiteX22" fmla="*/ 3585595 w 3815986"/>
                <a:gd name="connsiteY22" fmla="*/ 415336 h 2675935"/>
                <a:gd name="connsiteX23" fmla="*/ 3635918 w 3815986"/>
                <a:gd name="connsiteY23" fmla="*/ 181137 h 26759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3815986" h="2675935">
                  <a:moveTo>
                    <a:pt x="3648768" y="0"/>
                  </a:moveTo>
                  <a:lnTo>
                    <a:pt x="3815986" y="0"/>
                  </a:lnTo>
                  <a:lnTo>
                    <a:pt x="3804695" y="200084"/>
                  </a:lnTo>
                  <a:cubicBezTo>
                    <a:pt x="3795228" y="285751"/>
                    <a:pt x="3781167" y="371032"/>
                    <a:pt x="3762590" y="455543"/>
                  </a:cubicBezTo>
                  <a:cubicBezTo>
                    <a:pt x="3725537" y="624467"/>
                    <a:pt x="3668784" y="790112"/>
                    <a:pt x="3592332" y="947274"/>
                  </a:cubicBezTo>
                  <a:cubicBezTo>
                    <a:pt x="3438712" y="1261596"/>
                    <a:pt x="3216091" y="1542847"/>
                    <a:pt x="2953967" y="1782349"/>
                  </a:cubicBezTo>
                  <a:cubicBezTo>
                    <a:pt x="2822599" y="1902099"/>
                    <a:pt x="2680615" y="2011341"/>
                    <a:pt x="2530669" y="2109494"/>
                  </a:cubicBezTo>
                  <a:cubicBezTo>
                    <a:pt x="2380520" y="2207551"/>
                    <a:pt x="2222510" y="2294906"/>
                    <a:pt x="2057561" y="2369245"/>
                  </a:cubicBezTo>
                  <a:cubicBezTo>
                    <a:pt x="1727252" y="2516859"/>
                    <a:pt x="1371629" y="2614434"/>
                    <a:pt x="1007330" y="2655701"/>
                  </a:cubicBezTo>
                  <a:cubicBezTo>
                    <a:pt x="916281" y="2665873"/>
                    <a:pt x="824568" y="2672188"/>
                    <a:pt x="732765" y="2674696"/>
                  </a:cubicBezTo>
                  <a:cubicBezTo>
                    <a:pt x="640963" y="2677203"/>
                    <a:pt x="549072" y="2675901"/>
                    <a:pt x="457666" y="2670839"/>
                  </a:cubicBezTo>
                  <a:cubicBezTo>
                    <a:pt x="366106" y="2665584"/>
                    <a:pt x="274572" y="2656521"/>
                    <a:pt x="183574" y="2643312"/>
                  </a:cubicBezTo>
                  <a:lnTo>
                    <a:pt x="0" y="2607798"/>
                  </a:lnTo>
                  <a:lnTo>
                    <a:pt x="0" y="2356652"/>
                  </a:lnTo>
                  <a:lnTo>
                    <a:pt x="222195" y="2396940"/>
                  </a:lnTo>
                  <a:cubicBezTo>
                    <a:pt x="304990" y="2407980"/>
                    <a:pt x="388511" y="2415283"/>
                    <a:pt x="472364" y="2419092"/>
                  </a:cubicBezTo>
                  <a:cubicBezTo>
                    <a:pt x="640376" y="2427095"/>
                    <a:pt x="808184" y="2421791"/>
                    <a:pt x="974972" y="2402122"/>
                  </a:cubicBezTo>
                  <a:cubicBezTo>
                    <a:pt x="1141658" y="2382358"/>
                    <a:pt x="1306812" y="2349286"/>
                    <a:pt x="1468292" y="2304162"/>
                  </a:cubicBezTo>
                  <a:cubicBezTo>
                    <a:pt x="1629874" y="2259231"/>
                    <a:pt x="1787475" y="2201091"/>
                    <a:pt x="1940176" y="2133695"/>
                  </a:cubicBezTo>
                  <a:cubicBezTo>
                    <a:pt x="2246498" y="2000349"/>
                    <a:pt x="2532507" y="1823520"/>
                    <a:pt x="2783403" y="1609954"/>
                  </a:cubicBezTo>
                  <a:cubicBezTo>
                    <a:pt x="2908442" y="1502833"/>
                    <a:pt x="3024295" y="1385975"/>
                    <a:pt x="3128104" y="1260439"/>
                  </a:cubicBezTo>
                  <a:cubicBezTo>
                    <a:pt x="3232116" y="1135096"/>
                    <a:pt x="3323881" y="1000689"/>
                    <a:pt x="3400639" y="859052"/>
                  </a:cubicBezTo>
                  <a:cubicBezTo>
                    <a:pt x="3477399" y="717510"/>
                    <a:pt x="3541296" y="569316"/>
                    <a:pt x="3585595" y="415336"/>
                  </a:cubicBezTo>
                  <a:cubicBezTo>
                    <a:pt x="3607796" y="338540"/>
                    <a:pt x="3624638" y="260224"/>
                    <a:pt x="3635918" y="181137"/>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4" name="Freeform: Shape 23">
              <a:extLst>
                <a:ext uri="{FF2B5EF4-FFF2-40B4-BE49-F238E27FC236}">
                  <a16:creationId xmlns:a16="http://schemas.microsoft.com/office/drawing/2014/main" id="{03829674-8FAF-4E90-9FB7-C6CE17839B5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3832270" cy="2876136"/>
            </a:xfrm>
            <a:custGeom>
              <a:avLst/>
              <a:gdLst>
                <a:gd name="connsiteX0" fmla="*/ 3800718 w 3832270"/>
                <a:gd name="connsiteY0" fmla="*/ 0 h 2876136"/>
                <a:gd name="connsiteX1" fmla="*/ 3832270 w 3832270"/>
                <a:gd name="connsiteY1" fmla="*/ 0 h 2876136"/>
                <a:gd name="connsiteX2" fmla="*/ 3824562 w 3832270"/>
                <a:gd name="connsiteY2" fmla="*/ 143769 h 2876136"/>
                <a:gd name="connsiteX3" fmla="*/ 3628155 w 3832270"/>
                <a:gd name="connsiteY3" fmla="*/ 922055 h 2876136"/>
                <a:gd name="connsiteX4" fmla="*/ 3514853 w 3832270"/>
                <a:gd name="connsiteY4" fmla="*/ 1169078 h 2876136"/>
                <a:gd name="connsiteX5" fmla="*/ 3379198 w 3832270"/>
                <a:gd name="connsiteY5" fmla="*/ 1407037 h 2876136"/>
                <a:gd name="connsiteX6" fmla="*/ 3043787 w 3832270"/>
                <a:gd name="connsiteY6" fmla="*/ 1848342 h 2876136"/>
                <a:gd name="connsiteX7" fmla="*/ 2845661 w 3832270"/>
                <a:gd name="connsiteY7" fmla="*/ 2047444 h 2876136"/>
                <a:gd name="connsiteX8" fmla="*/ 2793197 w 3832270"/>
                <a:gd name="connsiteY8" fmla="*/ 2094689 h 2876136"/>
                <a:gd name="connsiteX9" fmla="*/ 2739710 w 3832270"/>
                <a:gd name="connsiteY9" fmla="*/ 2140969 h 2876136"/>
                <a:gd name="connsiteX10" fmla="*/ 2629166 w 3832270"/>
                <a:gd name="connsiteY10" fmla="*/ 2229867 h 2876136"/>
                <a:gd name="connsiteX11" fmla="*/ 2145952 w 3832270"/>
                <a:gd name="connsiteY11" fmla="*/ 2535994 h 2876136"/>
                <a:gd name="connsiteX12" fmla="*/ 1034987 w 3832270"/>
                <a:gd name="connsiteY12" fmla="*/ 2863910 h 2876136"/>
                <a:gd name="connsiteX13" fmla="*/ 741909 w 3832270"/>
                <a:gd name="connsiteY13" fmla="*/ 2875939 h 2876136"/>
                <a:gd name="connsiteX14" fmla="*/ 450208 w 3832270"/>
                <a:gd name="connsiteY14" fmla="*/ 2857451 h 2876136"/>
                <a:gd name="connsiteX15" fmla="*/ 22215 w 3832270"/>
                <a:gd name="connsiteY15" fmla="*/ 2775923 h 2876136"/>
                <a:gd name="connsiteX16" fmla="*/ 0 w 3832270"/>
                <a:gd name="connsiteY16" fmla="*/ 2769256 h 2876136"/>
                <a:gd name="connsiteX17" fmla="*/ 0 w 3832270"/>
                <a:gd name="connsiteY17" fmla="*/ 2590612 h 2876136"/>
                <a:gd name="connsiteX18" fmla="*/ 199046 w 3832270"/>
                <a:gd name="connsiteY18" fmla="*/ 2627410 h 2876136"/>
                <a:gd name="connsiteX19" fmla="*/ 468174 w 3832270"/>
                <a:gd name="connsiteY19" fmla="*/ 2649670 h 2876136"/>
                <a:gd name="connsiteX20" fmla="*/ 1003650 w 3832270"/>
                <a:gd name="connsiteY20" fmla="*/ 2622480 h 2876136"/>
                <a:gd name="connsiteX21" fmla="*/ 1266489 w 3832270"/>
                <a:gd name="connsiteY21" fmla="*/ 2573982 h 2876136"/>
                <a:gd name="connsiteX22" fmla="*/ 1524223 w 3832270"/>
                <a:gd name="connsiteY22" fmla="*/ 2504657 h 2876136"/>
                <a:gd name="connsiteX23" fmla="*/ 1775731 w 3832270"/>
                <a:gd name="connsiteY23" fmla="*/ 2416243 h 2876136"/>
                <a:gd name="connsiteX24" fmla="*/ 2019789 w 3832270"/>
                <a:gd name="connsiteY24" fmla="*/ 2309412 h 2876136"/>
                <a:gd name="connsiteX25" fmla="*/ 2482486 w 3832270"/>
                <a:gd name="connsiteY25" fmla="*/ 2046962 h 2876136"/>
                <a:gd name="connsiteX26" fmla="*/ 2591908 w 3832270"/>
                <a:gd name="connsiteY26" fmla="*/ 1971371 h 2876136"/>
                <a:gd name="connsiteX27" fmla="*/ 2645702 w 3832270"/>
                <a:gd name="connsiteY27" fmla="*/ 1932321 h 2876136"/>
                <a:gd name="connsiteX28" fmla="*/ 2698779 w 3832270"/>
                <a:gd name="connsiteY28" fmla="*/ 1892309 h 2876136"/>
                <a:gd name="connsiteX29" fmla="*/ 2903537 w 3832270"/>
                <a:gd name="connsiteY29" fmla="*/ 1722516 h 2876136"/>
                <a:gd name="connsiteX30" fmla="*/ 3269061 w 3832270"/>
                <a:gd name="connsiteY30" fmla="*/ 1337327 h 2876136"/>
                <a:gd name="connsiteX31" fmla="*/ 3424928 w 3832270"/>
                <a:gd name="connsiteY31" fmla="*/ 1122508 h 2876136"/>
                <a:gd name="connsiteX32" fmla="*/ 3557622 w 3832270"/>
                <a:gd name="connsiteY32" fmla="*/ 893226 h 2876136"/>
                <a:gd name="connsiteX33" fmla="*/ 3587019 w 3832270"/>
                <a:gd name="connsiteY33" fmla="*/ 833929 h 2876136"/>
                <a:gd name="connsiteX34" fmla="*/ 3601310 w 3832270"/>
                <a:gd name="connsiteY34" fmla="*/ 804040 h 2876136"/>
                <a:gd name="connsiteX35" fmla="*/ 3614885 w 3832270"/>
                <a:gd name="connsiteY35" fmla="*/ 773861 h 2876136"/>
                <a:gd name="connsiteX36" fmla="*/ 3640812 w 3832270"/>
                <a:gd name="connsiteY36" fmla="*/ 713022 h 2876136"/>
                <a:gd name="connsiteX37" fmla="*/ 3665105 w 3832270"/>
                <a:gd name="connsiteY37" fmla="*/ 651506 h 2876136"/>
                <a:gd name="connsiteX38" fmla="*/ 3744110 w 3832270"/>
                <a:gd name="connsiteY38" fmla="*/ 399567 h 2876136"/>
                <a:gd name="connsiteX39" fmla="*/ 3792123 w 3832270"/>
                <a:gd name="connsiteY39" fmla="*/ 140444 h 28761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Lst>
              <a:rect l="l" t="t" r="r" b="b"/>
              <a:pathLst>
                <a:path w="3832270" h="2876136">
                  <a:moveTo>
                    <a:pt x="3800718" y="0"/>
                  </a:moveTo>
                  <a:lnTo>
                    <a:pt x="3832270" y="0"/>
                  </a:lnTo>
                  <a:lnTo>
                    <a:pt x="3824562" y="143769"/>
                  </a:lnTo>
                  <a:cubicBezTo>
                    <a:pt x="3797131" y="409191"/>
                    <a:pt x="3730585" y="671345"/>
                    <a:pt x="3628155" y="922055"/>
                  </a:cubicBezTo>
                  <a:cubicBezTo>
                    <a:pt x="3593858" y="1005553"/>
                    <a:pt x="3556704" y="1088280"/>
                    <a:pt x="3514853" y="1169078"/>
                  </a:cubicBezTo>
                  <a:cubicBezTo>
                    <a:pt x="3473616" y="1250166"/>
                    <a:pt x="3428194" y="1329517"/>
                    <a:pt x="3379198" y="1407037"/>
                  </a:cubicBezTo>
                  <a:cubicBezTo>
                    <a:pt x="3281106" y="1561980"/>
                    <a:pt x="3169132" y="1710174"/>
                    <a:pt x="3043787" y="1848342"/>
                  </a:cubicBezTo>
                  <a:cubicBezTo>
                    <a:pt x="2980806" y="1917184"/>
                    <a:pt x="2915071" y="1984001"/>
                    <a:pt x="2845661" y="2047444"/>
                  </a:cubicBezTo>
                  <a:cubicBezTo>
                    <a:pt x="2828411" y="2063450"/>
                    <a:pt x="2811060" y="2079263"/>
                    <a:pt x="2793197" y="2094689"/>
                  </a:cubicBezTo>
                  <a:cubicBezTo>
                    <a:pt x="2775436" y="2110213"/>
                    <a:pt x="2757982" y="2126025"/>
                    <a:pt x="2739710" y="2140969"/>
                  </a:cubicBezTo>
                  <a:cubicBezTo>
                    <a:pt x="2703576" y="2171341"/>
                    <a:pt x="2666524" y="2200749"/>
                    <a:pt x="2629166" y="2229867"/>
                  </a:cubicBezTo>
                  <a:cubicBezTo>
                    <a:pt x="2479015" y="2345569"/>
                    <a:pt x="2316821" y="2448061"/>
                    <a:pt x="2145952" y="2535994"/>
                  </a:cubicBezTo>
                  <a:cubicBezTo>
                    <a:pt x="1804312" y="2711957"/>
                    <a:pt x="1424600" y="2826982"/>
                    <a:pt x="1034987" y="2863910"/>
                  </a:cubicBezTo>
                  <a:cubicBezTo>
                    <a:pt x="937762" y="2873167"/>
                    <a:pt x="839720" y="2877096"/>
                    <a:pt x="741909" y="2875939"/>
                  </a:cubicBezTo>
                  <a:cubicBezTo>
                    <a:pt x="644097" y="2874782"/>
                    <a:pt x="546515" y="2868539"/>
                    <a:pt x="450208" y="2857451"/>
                  </a:cubicBezTo>
                  <a:cubicBezTo>
                    <a:pt x="305520" y="2840674"/>
                    <a:pt x="162095" y="2813810"/>
                    <a:pt x="22215" y="2775923"/>
                  </a:cubicBezTo>
                  <a:lnTo>
                    <a:pt x="0" y="2769256"/>
                  </a:lnTo>
                  <a:lnTo>
                    <a:pt x="0" y="2590612"/>
                  </a:lnTo>
                  <a:lnTo>
                    <a:pt x="199046" y="2627410"/>
                  </a:lnTo>
                  <a:cubicBezTo>
                    <a:pt x="288321" y="2639209"/>
                    <a:pt x="378197" y="2646537"/>
                    <a:pt x="468174" y="2649670"/>
                  </a:cubicBezTo>
                  <a:cubicBezTo>
                    <a:pt x="648333" y="2656805"/>
                    <a:pt x="826655" y="2647163"/>
                    <a:pt x="1003650" y="2622480"/>
                  </a:cubicBezTo>
                  <a:cubicBezTo>
                    <a:pt x="1091943" y="2609658"/>
                    <a:pt x="1179725" y="2593747"/>
                    <a:pt x="1266489" y="2573982"/>
                  </a:cubicBezTo>
                  <a:cubicBezTo>
                    <a:pt x="1353250" y="2553927"/>
                    <a:pt x="1439298" y="2531076"/>
                    <a:pt x="1524223" y="2504657"/>
                  </a:cubicBezTo>
                  <a:cubicBezTo>
                    <a:pt x="1609149" y="2478336"/>
                    <a:pt x="1693052" y="2448833"/>
                    <a:pt x="1775731" y="2416243"/>
                  </a:cubicBezTo>
                  <a:cubicBezTo>
                    <a:pt x="1858309" y="2383557"/>
                    <a:pt x="1939764" y="2347882"/>
                    <a:pt x="2019789" y="2309412"/>
                  </a:cubicBezTo>
                  <a:cubicBezTo>
                    <a:pt x="2179839" y="2232567"/>
                    <a:pt x="2334583" y="2144923"/>
                    <a:pt x="2482486" y="2046962"/>
                  </a:cubicBezTo>
                  <a:cubicBezTo>
                    <a:pt x="2519334" y="2022376"/>
                    <a:pt x="2556081" y="1997403"/>
                    <a:pt x="2591908" y="1971371"/>
                  </a:cubicBezTo>
                  <a:cubicBezTo>
                    <a:pt x="2610077" y="1958644"/>
                    <a:pt x="2627838" y="1945434"/>
                    <a:pt x="2645702" y="1932321"/>
                  </a:cubicBezTo>
                  <a:cubicBezTo>
                    <a:pt x="2663666" y="1919305"/>
                    <a:pt x="2681325" y="1905903"/>
                    <a:pt x="2698779" y="1892309"/>
                  </a:cubicBezTo>
                  <a:cubicBezTo>
                    <a:pt x="2768903" y="1838025"/>
                    <a:pt x="2837496" y="1781717"/>
                    <a:pt x="2903537" y="1722516"/>
                  </a:cubicBezTo>
                  <a:cubicBezTo>
                    <a:pt x="3035926" y="1604501"/>
                    <a:pt x="3158720" y="1475784"/>
                    <a:pt x="3269061" y="1337327"/>
                  </a:cubicBezTo>
                  <a:cubicBezTo>
                    <a:pt x="3324182" y="1268099"/>
                    <a:pt x="3376341" y="1196461"/>
                    <a:pt x="3424928" y="1122508"/>
                  </a:cubicBezTo>
                  <a:cubicBezTo>
                    <a:pt x="3472697" y="1048170"/>
                    <a:pt x="3517814" y="972000"/>
                    <a:pt x="3557622" y="893226"/>
                  </a:cubicBezTo>
                  <a:cubicBezTo>
                    <a:pt x="3567931" y="873654"/>
                    <a:pt x="3577526" y="853791"/>
                    <a:pt x="3587019" y="833929"/>
                  </a:cubicBezTo>
                  <a:lnTo>
                    <a:pt x="3601310" y="804040"/>
                  </a:lnTo>
                  <a:lnTo>
                    <a:pt x="3614885" y="773861"/>
                  </a:lnTo>
                  <a:cubicBezTo>
                    <a:pt x="3623766" y="753709"/>
                    <a:pt x="3632748" y="733559"/>
                    <a:pt x="3640812" y="713022"/>
                  </a:cubicBezTo>
                  <a:cubicBezTo>
                    <a:pt x="3648876" y="692485"/>
                    <a:pt x="3657756" y="672236"/>
                    <a:pt x="3665105" y="651506"/>
                  </a:cubicBezTo>
                  <a:cubicBezTo>
                    <a:pt x="3696544" y="569166"/>
                    <a:pt x="3723185" y="485089"/>
                    <a:pt x="3744110" y="399567"/>
                  </a:cubicBezTo>
                  <a:cubicBezTo>
                    <a:pt x="3765341" y="314238"/>
                    <a:pt x="3781392" y="227654"/>
                    <a:pt x="3792123" y="140444"/>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Tree>
    <p:extLst>
      <p:ext uri="{BB962C8B-B14F-4D97-AF65-F5344CB8AC3E}">
        <p14:creationId xmlns:p14="http://schemas.microsoft.com/office/powerpoint/2010/main" val="2879164667"/>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2" name="Rectangle 11">
            <a:extLst>
              <a:ext uri="{FF2B5EF4-FFF2-40B4-BE49-F238E27FC236}">
                <a16:creationId xmlns:a16="http://schemas.microsoft.com/office/drawing/2014/main" id="{3F24A09B-713F-43FC-AB6E-B8808396852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5468548"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16" name="Straight Connector 13">
            <a:extLst>
              <a:ext uri="{FF2B5EF4-FFF2-40B4-BE49-F238E27FC236}">
                <a16:creationId xmlns:a16="http://schemas.microsoft.com/office/drawing/2014/main" id="{0B91AB35-C3B4-4B70-B3DD-13D63B7DA23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133975" y="2423149"/>
            <a:ext cx="0" cy="2011680"/>
          </a:xfrm>
          <a:prstGeom prst="line">
            <a:avLst/>
          </a:prstGeom>
          <a:ln w="19050">
            <a:solidFill>
              <a:srgbClr val="FFFFFF">
                <a:alpha val="80000"/>
              </a:srgbClr>
            </a:solidFill>
          </a:ln>
        </p:spPr>
        <p:style>
          <a:lnRef idx="1">
            <a:schemeClr val="accent1"/>
          </a:lnRef>
          <a:fillRef idx="0">
            <a:schemeClr val="accent1"/>
          </a:fillRef>
          <a:effectRef idx="0">
            <a:schemeClr val="accent1"/>
          </a:effectRef>
          <a:fontRef idx="minor">
            <a:schemeClr val="tx1"/>
          </a:fontRef>
        </p:style>
      </p:cxnSp>
      <p:pic>
        <p:nvPicPr>
          <p:cNvPr id="4" name="Picture 3"/>
          <p:cNvPicPr>
            <a:picLocks noChangeAspect="1"/>
          </p:cNvPicPr>
          <p:nvPr/>
        </p:nvPicPr>
        <p:blipFill>
          <a:blip r:embed="rId3"/>
          <a:stretch>
            <a:fillRect/>
          </a:stretch>
        </p:blipFill>
        <p:spPr>
          <a:xfrm>
            <a:off x="7448550" y="639763"/>
            <a:ext cx="2755900" cy="2755900"/>
          </a:xfrm>
          <a:prstGeom prst="rect">
            <a:avLst/>
          </a:prstGeom>
        </p:spPr>
      </p:pic>
      <p:sp>
        <p:nvSpPr>
          <p:cNvPr id="6" name="Rectangle 5"/>
          <p:cNvSpPr/>
          <p:nvPr/>
        </p:nvSpPr>
        <p:spPr>
          <a:xfrm>
            <a:off x="7448550" y="2844800"/>
            <a:ext cx="2755900" cy="550863"/>
          </a:xfrm>
          <a:prstGeom prst="rect">
            <a:avLst/>
          </a:prstGeom>
          <a:solidFill>
            <a:srgbClr val="000000">
              <a:alpha val="50000"/>
            </a:srgbClr>
          </a:solidFill>
          <a:ln>
            <a:noFill/>
          </a:ln>
        </p:spPr>
        <p:txBody>
          <a:bodyPr wrap="square" anchor="ctr">
            <a:noAutofit/>
          </a:bodyPr>
          <a:lstStyle/>
          <a:p>
            <a:pPr algn="ctr">
              <a:spcAft>
                <a:spcPts val="600"/>
              </a:spcAft>
            </a:pPr>
            <a:r>
              <a:rPr lang="en-GB" sz="1300">
                <a:solidFill>
                  <a:srgbClr val="FFFFFF"/>
                </a:solidFill>
                <a:latin typeface="Arial" panose="020B0604020202020204" pitchFamily="34" charset="0"/>
                <a:cs typeface="Arial" panose="020B0604020202020204" pitchFamily="34" charset="0"/>
              </a:rPr>
              <a:t>Karol </a:t>
            </a:r>
            <a:r>
              <a:rPr lang="en-GB" sz="1300" err="1">
                <a:solidFill>
                  <a:srgbClr val="FFFFFF"/>
                </a:solidFill>
                <a:latin typeface="Arial" panose="020B0604020202020204" pitchFamily="34" charset="0"/>
                <a:cs typeface="Arial" panose="020B0604020202020204" pitchFamily="34" charset="0"/>
              </a:rPr>
              <a:t>Adamiecki</a:t>
            </a:r>
            <a:endParaRPr lang="en-GB" sz="1300">
              <a:solidFill>
                <a:srgbClr val="FFFFFF"/>
              </a:solidFill>
              <a:latin typeface="Arial" panose="020B0604020202020204" pitchFamily="34" charset="0"/>
              <a:cs typeface="Arial" panose="020B0604020202020204" pitchFamily="34" charset="0"/>
            </a:endParaRPr>
          </a:p>
        </p:txBody>
      </p:sp>
      <p:pic>
        <p:nvPicPr>
          <p:cNvPr id="5" name="Picture 4"/>
          <p:cNvPicPr>
            <a:picLocks noChangeAspect="1"/>
          </p:cNvPicPr>
          <p:nvPr/>
        </p:nvPicPr>
        <p:blipFill>
          <a:blip r:embed="rId4"/>
          <a:stretch>
            <a:fillRect/>
          </a:stretch>
        </p:blipFill>
        <p:spPr>
          <a:xfrm>
            <a:off x="7448550" y="3463925"/>
            <a:ext cx="2755900" cy="2755900"/>
          </a:xfrm>
          <a:prstGeom prst="rect">
            <a:avLst/>
          </a:prstGeom>
        </p:spPr>
      </p:pic>
      <p:sp>
        <p:nvSpPr>
          <p:cNvPr id="7" name="Rectangle 6"/>
          <p:cNvSpPr/>
          <p:nvPr/>
        </p:nvSpPr>
        <p:spPr>
          <a:xfrm>
            <a:off x="7448550" y="5667375"/>
            <a:ext cx="2755900" cy="550863"/>
          </a:xfrm>
          <a:prstGeom prst="rect">
            <a:avLst/>
          </a:prstGeom>
          <a:solidFill>
            <a:srgbClr val="000000">
              <a:alpha val="50000"/>
            </a:srgbClr>
          </a:solidFill>
          <a:ln>
            <a:noFill/>
          </a:ln>
        </p:spPr>
        <p:txBody>
          <a:bodyPr wrap="square" anchor="ctr">
            <a:noAutofit/>
          </a:bodyPr>
          <a:lstStyle/>
          <a:p>
            <a:pPr algn="ctr">
              <a:spcAft>
                <a:spcPts val="600"/>
              </a:spcAft>
            </a:pPr>
            <a:r>
              <a:rPr lang="en-GB" sz="1300">
                <a:solidFill>
                  <a:srgbClr val="FFFFFF"/>
                </a:solidFill>
                <a:latin typeface="Arial" panose="020B0604020202020204" pitchFamily="34" charset="0"/>
                <a:cs typeface="Arial" panose="020B0604020202020204" pitchFamily="34" charset="0"/>
              </a:rPr>
              <a:t>Henry Gantt</a:t>
            </a:r>
          </a:p>
        </p:txBody>
      </p:sp>
      <p:sp>
        <p:nvSpPr>
          <p:cNvPr id="2" name="Title 1"/>
          <p:cNvSpPr>
            <a:spLocks noGrp="1"/>
          </p:cNvSpPr>
          <p:nvPr>
            <p:ph type="title"/>
          </p:nvPr>
        </p:nvSpPr>
        <p:spPr>
          <a:xfrm>
            <a:off x="646744" y="640080"/>
            <a:ext cx="4173905" cy="5577818"/>
          </a:xfrm>
        </p:spPr>
        <p:txBody>
          <a:bodyPr vert="horz" lIns="91440" tIns="45720" rIns="91440" bIns="45720" rtlCol="0" anchor="ctr">
            <a:normAutofit/>
          </a:bodyPr>
          <a:lstStyle/>
          <a:p>
            <a:pPr algn="r" eaLnBrk="1" hangingPunct="1">
              <a:lnSpc>
                <a:spcPct val="90000"/>
              </a:lnSpc>
            </a:pPr>
            <a:r>
              <a:rPr lang="en-US" sz="5400" kern="1200" dirty="0">
                <a:solidFill>
                  <a:srgbClr val="FFFFFF"/>
                </a:solidFill>
                <a:latin typeface="Arial" panose="020B0604020202020204" pitchFamily="34" charset="0"/>
                <a:cs typeface="Arial" panose="020B0604020202020204" pitchFamily="34" charset="0"/>
              </a:rPr>
              <a:t>Gantt Charts</a:t>
            </a:r>
            <a:br>
              <a:rPr lang="en-US" sz="5400" kern="1200" dirty="0">
                <a:solidFill>
                  <a:srgbClr val="FFFFFF"/>
                </a:solidFill>
                <a:latin typeface="Arial" panose="020B0604020202020204" pitchFamily="34" charset="0"/>
                <a:cs typeface="Arial" panose="020B0604020202020204" pitchFamily="34" charset="0"/>
              </a:rPr>
            </a:br>
            <a:r>
              <a:rPr lang="en-US" sz="2700" kern="1200" dirty="0">
                <a:solidFill>
                  <a:srgbClr val="FFFFFF"/>
                </a:solidFill>
                <a:latin typeface="Arial" panose="020B0604020202020204" pitchFamily="34" charset="0"/>
                <a:cs typeface="Arial" panose="020B0604020202020204" pitchFamily="34" charset="0"/>
              </a:rPr>
              <a:t>founded by Karol </a:t>
            </a:r>
            <a:r>
              <a:rPr lang="en-US" sz="2700" kern="1200" dirty="0" err="1">
                <a:solidFill>
                  <a:srgbClr val="FFFFFF"/>
                </a:solidFill>
                <a:latin typeface="Arial" panose="020B0604020202020204" pitchFamily="34" charset="0"/>
                <a:cs typeface="Arial" panose="020B0604020202020204" pitchFamily="34" charset="0"/>
              </a:rPr>
              <a:t>Adamiecki</a:t>
            </a:r>
            <a:r>
              <a:rPr lang="en-US" sz="2700" kern="1200" dirty="0">
                <a:solidFill>
                  <a:srgbClr val="FFFFFF"/>
                </a:solidFill>
                <a:latin typeface="Arial" panose="020B0604020202020204" pitchFamily="34" charset="0"/>
                <a:cs typeface="Arial" panose="020B0604020202020204" pitchFamily="34" charset="0"/>
              </a:rPr>
              <a:t> (Polish engineer – 1890’s) then later developed by Henry Gantt and made popular </a:t>
            </a:r>
          </a:p>
        </p:txBody>
      </p:sp>
    </p:spTree>
    <p:extLst>
      <p:ext uri="{BB962C8B-B14F-4D97-AF65-F5344CB8AC3E}">
        <p14:creationId xmlns:p14="http://schemas.microsoft.com/office/powerpoint/2010/main" val="217362859"/>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38" name="Rectangle 137">
            <a:extLst>
              <a:ext uri="{FF2B5EF4-FFF2-40B4-BE49-F238E27FC236}">
                <a16:creationId xmlns:a16="http://schemas.microsoft.com/office/drawing/2014/main" id="{955A2079-FA98-4876-80F0-72364A7D2EA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8914" name="Rectangle 2"/>
          <p:cNvSpPr>
            <a:spLocks noGrp="1" noChangeArrowheads="1"/>
          </p:cNvSpPr>
          <p:nvPr>
            <p:ph type="title"/>
          </p:nvPr>
        </p:nvSpPr>
        <p:spPr>
          <a:xfrm>
            <a:off x="838200" y="557188"/>
            <a:ext cx="10515600" cy="1133499"/>
          </a:xfrm>
        </p:spPr>
        <p:txBody>
          <a:bodyPr>
            <a:normAutofit/>
          </a:bodyPr>
          <a:lstStyle/>
          <a:p>
            <a:r>
              <a:rPr lang="en-GB" altLang="en-US" sz="5200">
                <a:latin typeface="Arial" panose="020B0604020202020204" pitchFamily="34" charset="0"/>
              </a:rPr>
              <a:t>Gantt Chart</a:t>
            </a:r>
          </a:p>
        </p:txBody>
      </p:sp>
      <p:graphicFrame>
        <p:nvGraphicFramePr>
          <p:cNvPr id="38917" name="Rectangle 3">
            <a:extLst>
              <a:ext uri="{FF2B5EF4-FFF2-40B4-BE49-F238E27FC236}">
                <a16:creationId xmlns:a16="http://schemas.microsoft.com/office/drawing/2014/main" id="{F991B9AD-83CA-6755-5015-CCE91BDD8493}"/>
              </a:ext>
            </a:extLst>
          </p:cNvPr>
          <p:cNvGraphicFramePr>
            <a:graphicFrameLocks noGrp="1"/>
          </p:cNvGraphicFramePr>
          <p:nvPr>
            <p:ph idx="1"/>
            <p:extLst>
              <p:ext uri="{D42A27DB-BD31-4B8C-83A1-F6EECF244321}">
                <p14:modId xmlns:p14="http://schemas.microsoft.com/office/powerpoint/2010/main" val="2143424687"/>
              </p:ext>
            </p:extLst>
          </p:nvPr>
        </p:nvGraphicFramePr>
        <p:xfrm>
          <a:off x="838200" y="1828800"/>
          <a:ext cx="10515600" cy="4352544"/>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830755762"/>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2" name="Rectangle 71">
            <a:extLst>
              <a:ext uri="{FF2B5EF4-FFF2-40B4-BE49-F238E27FC236}">
                <a16:creationId xmlns:a16="http://schemas.microsoft.com/office/drawing/2014/main" id="{327D73B4-9F5C-4A64-A179-51B9500CB8B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40962" name="Rectangle 2"/>
          <p:cNvSpPr>
            <a:spLocks noGrp="1" noChangeArrowheads="1"/>
          </p:cNvSpPr>
          <p:nvPr>
            <p:ph type="title"/>
          </p:nvPr>
        </p:nvSpPr>
        <p:spPr>
          <a:xfrm>
            <a:off x="6657715" y="467271"/>
            <a:ext cx="4195674" cy="2052522"/>
          </a:xfrm>
        </p:spPr>
        <p:txBody>
          <a:bodyPr anchor="b">
            <a:normAutofit/>
          </a:bodyPr>
          <a:lstStyle/>
          <a:p>
            <a:r>
              <a:rPr lang="en-GB" altLang="en-US" sz="5600">
                <a:latin typeface="Arial" panose="020B0604020202020204" pitchFamily="34" charset="0"/>
              </a:rPr>
              <a:t>Gantt Chart</a:t>
            </a:r>
          </a:p>
        </p:txBody>
      </p:sp>
      <p:sp>
        <p:nvSpPr>
          <p:cNvPr id="74" name="Oval 73">
            <a:extLst>
              <a:ext uri="{FF2B5EF4-FFF2-40B4-BE49-F238E27FC236}">
                <a16:creationId xmlns:a16="http://schemas.microsoft.com/office/drawing/2014/main" id="{C1F06963-6374-4B48-844F-071A9BAAAE0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22965" y="554152"/>
            <a:ext cx="5742189" cy="5742189"/>
          </a:xfrm>
          <a:prstGeom prst="ellipse">
            <a:avLst/>
          </a:prstGeom>
          <a:gradFill flip="none" rotWithShape="1">
            <a:gsLst>
              <a:gs pos="0">
                <a:schemeClr val="accent1"/>
              </a:gs>
              <a:gs pos="100000">
                <a:schemeClr val="accent2"/>
              </a:gs>
            </a:gsLst>
            <a:lin ang="27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 name="Picture 1"/>
          <p:cNvPicPr>
            <a:picLocks noChangeAspect="1"/>
          </p:cNvPicPr>
          <p:nvPr/>
        </p:nvPicPr>
        <p:blipFill rotWithShape="1">
          <a:blip r:embed="rId3"/>
          <a:srcRect l="5187" r="17811" b="-3"/>
          <a:stretch/>
        </p:blipFill>
        <p:spPr>
          <a:xfrm>
            <a:off x="505418" y="554151"/>
            <a:ext cx="5742189" cy="5742189"/>
          </a:xfrm>
          <a:custGeom>
            <a:avLst/>
            <a:gdLst/>
            <a:ahLst/>
            <a:cxnLst/>
            <a:rect l="l" t="t" r="r" b="b"/>
            <a:pathLst>
              <a:path w="1838528" h="1838528">
                <a:moveTo>
                  <a:pt x="919264" y="0"/>
                </a:moveTo>
                <a:cubicBezTo>
                  <a:pt x="1426959" y="0"/>
                  <a:pt x="1838528" y="411569"/>
                  <a:pt x="1838528" y="919264"/>
                </a:cubicBezTo>
                <a:cubicBezTo>
                  <a:pt x="1838528" y="1426959"/>
                  <a:pt x="1426959" y="1838528"/>
                  <a:pt x="919264" y="1838528"/>
                </a:cubicBezTo>
                <a:cubicBezTo>
                  <a:pt x="411569" y="1838528"/>
                  <a:pt x="0" y="1426959"/>
                  <a:pt x="0" y="919264"/>
                </a:cubicBezTo>
                <a:cubicBezTo>
                  <a:pt x="0" y="411569"/>
                  <a:pt x="411569" y="0"/>
                  <a:pt x="919264" y="0"/>
                </a:cubicBezTo>
                <a:close/>
              </a:path>
            </a:pathLst>
          </a:custGeom>
        </p:spPr>
      </p:pic>
      <p:sp>
        <p:nvSpPr>
          <p:cNvPr id="76" name="!!plus graphic">
            <a:extLst>
              <a:ext uri="{FF2B5EF4-FFF2-40B4-BE49-F238E27FC236}">
                <a16:creationId xmlns:a16="http://schemas.microsoft.com/office/drawing/2014/main" id="{6CB927A4-E432-4310-9CD5-E89FF506317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04956" y="703679"/>
            <a:ext cx="171515" cy="171515"/>
          </a:xfrm>
          <a:custGeom>
            <a:avLst/>
            <a:gdLst>
              <a:gd name="connsiteX0" fmla="*/ 159874 w 171515"/>
              <a:gd name="connsiteY0" fmla="*/ 74116 h 171515"/>
              <a:gd name="connsiteX1" fmla="*/ 97399 w 171515"/>
              <a:gd name="connsiteY1" fmla="*/ 74116 h 171515"/>
              <a:gd name="connsiteX2" fmla="*/ 97399 w 171515"/>
              <a:gd name="connsiteY2" fmla="*/ 11641 h 171515"/>
              <a:gd name="connsiteX3" fmla="*/ 85758 w 171515"/>
              <a:gd name="connsiteY3" fmla="*/ 0 h 171515"/>
              <a:gd name="connsiteX4" fmla="*/ 74116 w 171515"/>
              <a:gd name="connsiteY4" fmla="*/ 11641 h 171515"/>
              <a:gd name="connsiteX5" fmla="*/ 74116 w 171515"/>
              <a:gd name="connsiteY5" fmla="*/ 74116 h 171515"/>
              <a:gd name="connsiteX6" fmla="*/ 11641 w 171515"/>
              <a:gd name="connsiteY6" fmla="*/ 74116 h 171515"/>
              <a:gd name="connsiteX7" fmla="*/ 0 w 171515"/>
              <a:gd name="connsiteY7" fmla="*/ 85758 h 171515"/>
              <a:gd name="connsiteX8" fmla="*/ 11641 w 171515"/>
              <a:gd name="connsiteY8" fmla="*/ 97399 h 171515"/>
              <a:gd name="connsiteX9" fmla="*/ 74116 w 171515"/>
              <a:gd name="connsiteY9" fmla="*/ 97399 h 171515"/>
              <a:gd name="connsiteX10" fmla="*/ 74116 w 171515"/>
              <a:gd name="connsiteY10" fmla="*/ 159874 h 171515"/>
              <a:gd name="connsiteX11" fmla="*/ 85758 w 171515"/>
              <a:gd name="connsiteY11" fmla="*/ 171515 h 171515"/>
              <a:gd name="connsiteX12" fmla="*/ 97399 w 171515"/>
              <a:gd name="connsiteY12" fmla="*/ 159874 h 171515"/>
              <a:gd name="connsiteX13" fmla="*/ 97399 w 171515"/>
              <a:gd name="connsiteY13" fmla="*/ 97399 h 171515"/>
              <a:gd name="connsiteX14" fmla="*/ 159874 w 171515"/>
              <a:gd name="connsiteY14" fmla="*/ 97399 h 171515"/>
              <a:gd name="connsiteX15" fmla="*/ 171515 w 171515"/>
              <a:gd name="connsiteY15" fmla="*/ 85758 h 171515"/>
              <a:gd name="connsiteX16" fmla="*/ 159874 w 171515"/>
              <a:gd name="connsiteY16" fmla="*/ 74116 h 17151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71515" h="171515">
                <a:moveTo>
                  <a:pt x="159874" y="74116"/>
                </a:moveTo>
                <a:lnTo>
                  <a:pt x="97399" y="74116"/>
                </a:lnTo>
                <a:lnTo>
                  <a:pt x="97399" y="11641"/>
                </a:lnTo>
                <a:cubicBezTo>
                  <a:pt x="97399" y="5212"/>
                  <a:pt x="92187" y="0"/>
                  <a:pt x="85758" y="0"/>
                </a:cubicBezTo>
                <a:cubicBezTo>
                  <a:pt x="79328" y="0"/>
                  <a:pt x="74116" y="5212"/>
                  <a:pt x="74116" y="11641"/>
                </a:cubicBezTo>
                <a:lnTo>
                  <a:pt x="74116" y="74116"/>
                </a:lnTo>
                <a:lnTo>
                  <a:pt x="11641" y="74116"/>
                </a:lnTo>
                <a:cubicBezTo>
                  <a:pt x="5212" y="74116"/>
                  <a:pt x="0" y="79328"/>
                  <a:pt x="0" y="85758"/>
                </a:cubicBezTo>
                <a:cubicBezTo>
                  <a:pt x="0" y="92187"/>
                  <a:pt x="5212" y="97399"/>
                  <a:pt x="11641" y="97399"/>
                </a:cubicBezTo>
                <a:lnTo>
                  <a:pt x="74116" y="97399"/>
                </a:lnTo>
                <a:lnTo>
                  <a:pt x="74116" y="159874"/>
                </a:lnTo>
                <a:cubicBezTo>
                  <a:pt x="74116" y="166303"/>
                  <a:pt x="79328" y="171515"/>
                  <a:pt x="85758" y="171515"/>
                </a:cubicBezTo>
                <a:cubicBezTo>
                  <a:pt x="92187" y="171515"/>
                  <a:pt x="97399" y="166303"/>
                  <a:pt x="97399" y="159874"/>
                </a:cubicBezTo>
                <a:lnTo>
                  <a:pt x="97399" y="97399"/>
                </a:lnTo>
                <a:lnTo>
                  <a:pt x="159874" y="97399"/>
                </a:lnTo>
                <a:cubicBezTo>
                  <a:pt x="166303" y="97399"/>
                  <a:pt x="171515" y="92187"/>
                  <a:pt x="171515" y="85758"/>
                </a:cubicBezTo>
                <a:cubicBezTo>
                  <a:pt x="171515" y="79328"/>
                  <a:pt x="166303" y="74116"/>
                  <a:pt x="159874" y="74116"/>
                </a:cubicBezTo>
                <a:close/>
              </a:path>
            </a:pathLst>
          </a:custGeom>
          <a:solidFill>
            <a:schemeClr val="accent1"/>
          </a:solidFill>
          <a:ln w="776" cap="flat">
            <a:noFill/>
            <a:prstDash val="solid"/>
            <a:miter/>
          </a:ln>
        </p:spPr>
        <p:txBody>
          <a:bodyPr rtlCol="0" anchor="ctr"/>
          <a:lstStyle/>
          <a:p>
            <a:endParaRPr lang="en-US"/>
          </a:p>
        </p:txBody>
      </p:sp>
      <p:sp>
        <p:nvSpPr>
          <p:cNvPr id="78" name="!!circle graphic">
            <a:extLst>
              <a:ext uri="{FF2B5EF4-FFF2-40B4-BE49-F238E27FC236}">
                <a16:creationId xmlns:a16="http://schemas.microsoft.com/office/drawing/2014/main" id="{1453BF6C-B012-48B7-B4E8-6D7AC7C27D0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2753" y="1562696"/>
            <a:ext cx="157545" cy="157545"/>
          </a:xfrm>
          <a:custGeom>
            <a:avLst/>
            <a:gdLst>
              <a:gd name="connsiteX0" fmla="*/ 78773 w 157545"/>
              <a:gd name="connsiteY0" fmla="*/ 23283 h 157545"/>
              <a:gd name="connsiteX1" fmla="*/ 134262 w 157545"/>
              <a:gd name="connsiteY1" fmla="*/ 78773 h 157545"/>
              <a:gd name="connsiteX2" fmla="*/ 78773 w 157545"/>
              <a:gd name="connsiteY2" fmla="*/ 134262 h 157545"/>
              <a:gd name="connsiteX3" fmla="*/ 23283 w 157545"/>
              <a:gd name="connsiteY3" fmla="*/ 78773 h 157545"/>
              <a:gd name="connsiteX4" fmla="*/ 78773 w 157545"/>
              <a:gd name="connsiteY4" fmla="*/ 23283 h 157545"/>
              <a:gd name="connsiteX5" fmla="*/ 78773 w 157545"/>
              <a:gd name="connsiteY5" fmla="*/ 0 h 157545"/>
              <a:gd name="connsiteX6" fmla="*/ 0 w 157545"/>
              <a:gd name="connsiteY6" fmla="*/ 78773 h 157545"/>
              <a:gd name="connsiteX7" fmla="*/ 78773 w 157545"/>
              <a:gd name="connsiteY7" fmla="*/ 157545 h 157545"/>
              <a:gd name="connsiteX8" fmla="*/ 157545 w 157545"/>
              <a:gd name="connsiteY8" fmla="*/ 78773 h 157545"/>
              <a:gd name="connsiteX9" fmla="*/ 78773 w 157545"/>
              <a:gd name="connsiteY9" fmla="*/ 0 h 1575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57545" h="157545">
                <a:moveTo>
                  <a:pt x="78773" y="23283"/>
                </a:moveTo>
                <a:cubicBezTo>
                  <a:pt x="109419" y="23283"/>
                  <a:pt x="134262" y="48126"/>
                  <a:pt x="134262" y="78773"/>
                </a:cubicBezTo>
                <a:cubicBezTo>
                  <a:pt x="134262" y="109419"/>
                  <a:pt x="109419" y="134262"/>
                  <a:pt x="78773" y="134262"/>
                </a:cubicBezTo>
                <a:cubicBezTo>
                  <a:pt x="48126" y="134262"/>
                  <a:pt x="23283" y="109419"/>
                  <a:pt x="23283" y="78773"/>
                </a:cubicBezTo>
                <a:cubicBezTo>
                  <a:pt x="23312" y="48139"/>
                  <a:pt x="48139" y="23312"/>
                  <a:pt x="78773" y="23283"/>
                </a:cubicBezTo>
                <a:moveTo>
                  <a:pt x="78773" y="0"/>
                </a:moveTo>
                <a:cubicBezTo>
                  <a:pt x="35268" y="0"/>
                  <a:pt x="0" y="35268"/>
                  <a:pt x="0" y="78773"/>
                </a:cubicBezTo>
                <a:cubicBezTo>
                  <a:pt x="0" y="122277"/>
                  <a:pt x="35268" y="157545"/>
                  <a:pt x="78773" y="157545"/>
                </a:cubicBezTo>
                <a:cubicBezTo>
                  <a:pt x="122277" y="157545"/>
                  <a:pt x="157545" y="122277"/>
                  <a:pt x="157545" y="78773"/>
                </a:cubicBezTo>
                <a:cubicBezTo>
                  <a:pt x="157545" y="35268"/>
                  <a:pt x="122277" y="0"/>
                  <a:pt x="78773" y="0"/>
                </a:cubicBezTo>
                <a:close/>
              </a:path>
            </a:pathLst>
          </a:custGeom>
          <a:solidFill>
            <a:schemeClr val="accent1"/>
          </a:solidFill>
          <a:ln w="751" cap="flat">
            <a:noFill/>
            <a:prstDash val="solid"/>
            <a:miter/>
          </a:ln>
        </p:spPr>
        <p:txBody>
          <a:bodyPr rtlCol="0" anchor="ctr"/>
          <a:lstStyle/>
          <a:p>
            <a:endParaRPr lang="en-US"/>
          </a:p>
        </p:txBody>
      </p:sp>
      <p:sp>
        <p:nvSpPr>
          <p:cNvPr id="40963" name="Rectangle 3"/>
          <p:cNvSpPr>
            <a:spLocks noGrp="1" noChangeArrowheads="1"/>
          </p:cNvSpPr>
          <p:nvPr>
            <p:ph idx="1"/>
          </p:nvPr>
        </p:nvSpPr>
        <p:spPr>
          <a:xfrm>
            <a:off x="6657715" y="2990818"/>
            <a:ext cx="4195673" cy="2913872"/>
          </a:xfrm>
        </p:spPr>
        <p:txBody>
          <a:bodyPr anchor="t">
            <a:normAutofit/>
          </a:bodyPr>
          <a:lstStyle/>
          <a:p>
            <a:pPr>
              <a:lnSpc>
                <a:spcPct val="90000"/>
              </a:lnSpc>
            </a:pPr>
            <a:r>
              <a:rPr lang="en-GB" altLang="en-US" sz="2000">
                <a:solidFill>
                  <a:schemeClr val="tx1">
                    <a:alpha val="80000"/>
                  </a:schemeClr>
                </a:solidFill>
                <a:latin typeface="Arial" panose="020B0604020202020204" pitchFamily="34" charset="0"/>
              </a:rPr>
              <a:t>A Gantt chart is a bar graph which illustrates on a timeline when each activity will start, finish and end. </a:t>
            </a:r>
          </a:p>
          <a:p>
            <a:pPr>
              <a:lnSpc>
                <a:spcPct val="90000"/>
              </a:lnSpc>
            </a:pPr>
            <a:r>
              <a:rPr lang="en-GB" altLang="en-US" sz="2000">
                <a:solidFill>
                  <a:schemeClr val="tx1">
                    <a:alpha val="80000"/>
                  </a:schemeClr>
                </a:solidFill>
                <a:latin typeface="Arial" panose="020B0604020202020204" pitchFamily="34" charset="0"/>
              </a:rPr>
              <a:t>It’s a pictorial representation of each stage of the project showing individual tasks subdivided into work units according to the length of time they will take.</a:t>
            </a:r>
          </a:p>
        </p:txBody>
      </p:sp>
      <p:sp>
        <p:nvSpPr>
          <p:cNvPr id="80" name="!!dot graphic">
            <a:extLst>
              <a:ext uri="{FF2B5EF4-FFF2-40B4-BE49-F238E27FC236}">
                <a16:creationId xmlns:a16="http://schemas.microsoft.com/office/drawing/2014/main" id="{E3020543-B24B-4EC4-8FFC-8DD88EEA91A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454149" y="5775082"/>
            <a:ext cx="112426" cy="112426"/>
          </a:xfrm>
          <a:custGeom>
            <a:avLst/>
            <a:gdLst>
              <a:gd name="connsiteX0" fmla="*/ 112426 w 112426"/>
              <a:gd name="connsiteY0" fmla="*/ 56213 h 112426"/>
              <a:gd name="connsiteX1" fmla="*/ 56213 w 112426"/>
              <a:gd name="connsiteY1" fmla="*/ 112426 h 112426"/>
              <a:gd name="connsiteX2" fmla="*/ 0 w 112426"/>
              <a:gd name="connsiteY2" fmla="*/ 56213 h 112426"/>
              <a:gd name="connsiteX3" fmla="*/ 56213 w 112426"/>
              <a:gd name="connsiteY3" fmla="*/ 0 h 112426"/>
              <a:gd name="connsiteX4" fmla="*/ 112426 w 112426"/>
              <a:gd name="connsiteY4" fmla="*/ 56213 h 11242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2426" h="112426">
                <a:moveTo>
                  <a:pt x="112426" y="56213"/>
                </a:moveTo>
                <a:cubicBezTo>
                  <a:pt x="112426" y="87259"/>
                  <a:pt x="87259" y="112426"/>
                  <a:pt x="56213" y="112426"/>
                </a:cubicBezTo>
                <a:cubicBezTo>
                  <a:pt x="25167" y="112426"/>
                  <a:pt x="0" y="87259"/>
                  <a:pt x="0" y="56213"/>
                </a:cubicBezTo>
                <a:cubicBezTo>
                  <a:pt x="0" y="25167"/>
                  <a:pt x="25167" y="0"/>
                  <a:pt x="56213" y="0"/>
                </a:cubicBezTo>
                <a:cubicBezTo>
                  <a:pt x="87259" y="0"/>
                  <a:pt x="112426" y="25167"/>
                  <a:pt x="112426" y="56213"/>
                </a:cubicBezTo>
                <a:close/>
              </a:path>
            </a:pathLst>
          </a:custGeom>
          <a:solidFill>
            <a:schemeClr val="accent1"/>
          </a:solidFill>
          <a:ln w="516" cap="flat">
            <a:noFill/>
            <a:prstDash val="solid"/>
            <a:miter/>
          </a:ln>
        </p:spPr>
        <p:txBody>
          <a:bodyPr rtlCol="0" anchor="ctr"/>
          <a:lstStyle/>
          <a:p>
            <a:endParaRPr lang="en-US"/>
          </a:p>
        </p:txBody>
      </p:sp>
      <p:cxnSp>
        <p:nvCxnSpPr>
          <p:cNvPr id="82" name="!!Straight Connector">
            <a:extLst>
              <a:ext uri="{FF2B5EF4-FFF2-40B4-BE49-F238E27FC236}">
                <a16:creationId xmlns:a16="http://schemas.microsoft.com/office/drawing/2014/main" id="{C49DA8F6-BCC1-4447-B54C-57856834B94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1586162" y="3619272"/>
            <a:ext cx="0" cy="3238728"/>
          </a:xfrm>
          <a:prstGeom prst="line">
            <a:avLst/>
          </a:prstGeom>
          <a:ln w="25400" cap="sq">
            <a:gradFill flip="none" rotWithShape="1">
              <a:gsLst>
                <a:gs pos="0">
                  <a:schemeClr val="accent1"/>
                </a:gs>
                <a:gs pos="100000">
                  <a:schemeClr val="accent2"/>
                </a:gs>
              </a:gsLst>
              <a:lin ang="16200000" scaled="1"/>
              <a:tileRect/>
            </a:gradFill>
            <a:beve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955786521"/>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9938" name="Rectangle 2"/>
          <p:cNvSpPr>
            <a:spLocks noGrp="1" noChangeArrowheads="1"/>
          </p:cNvSpPr>
          <p:nvPr>
            <p:ph type="title"/>
          </p:nvPr>
        </p:nvSpPr>
        <p:spPr/>
        <p:txBody>
          <a:bodyPr/>
          <a:lstStyle/>
          <a:p>
            <a:r>
              <a:rPr lang="en-GB" altLang="en-US">
                <a:latin typeface="Arial" panose="020B0604020202020204" pitchFamily="34" charset="0"/>
              </a:rPr>
              <a:t>The Gantt Chart - Example</a:t>
            </a:r>
          </a:p>
        </p:txBody>
      </p:sp>
      <p:grpSp>
        <p:nvGrpSpPr>
          <p:cNvPr id="39939" name="Group 6"/>
          <p:cNvGrpSpPr>
            <a:grpSpLocks noChangeAspect="1"/>
          </p:cNvGrpSpPr>
          <p:nvPr/>
        </p:nvGrpSpPr>
        <p:grpSpPr bwMode="auto">
          <a:xfrm>
            <a:off x="1533525" y="2287588"/>
            <a:ext cx="8661400" cy="2914650"/>
            <a:chOff x="64" y="1440"/>
            <a:chExt cx="5456" cy="1836"/>
          </a:xfrm>
        </p:grpSpPr>
        <p:sp>
          <p:nvSpPr>
            <p:cNvPr id="39940" name="AutoShape 5"/>
            <p:cNvSpPr>
              <a:spLocks noChangeAspect="1" noChangeArrowheads="1" noTextEdit="1"/>
            </p:cNvSpPr>
            <p:nvPr/>
          </p:nvSpPr>
          <p:spPr bwMode="auto">
            <a:xfrm>
              <a:off x="144" y="1440"/>
              <a:ext cx="5376" cy="183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p>
          </p:txBody>
        </p:sp>
        <p:sp>
          <p:nvSpPr>
            <p:cNvPr id="39941" name="Rectangle 7"/>
            <p:cNvSpPr>
              <a:spLocks noChangeArrowheads="1"/>
            </p:cNvSpPr>
            <p:nvPr/>
          </p:nvSpPr>
          <p:spPr bwMode="auto">
            <a:xfrm>
              <a:off x="1343" y="1566"/>
              <a:ext cx="181" cy="123"/>
            </a:xfrm>
            <a:prstGeom prst="rect">
              <a:avLst/>
            </a:prstGeom>
            <a:solidFill>
              <a:srgbClr val="99CC00"/>
            </a:solidFill>
            <a:ln>
              <a:noFill/>
            </a:ln>
            <a:extLst>
              <a:ext uri="{91240B29-F687-4F45-9708-019B960494DF}">
                <a14:hiddenLine xmlns:a14="http://schemas.microsoft.com/office/drawing/2010/main" w="9525">
                  <a:solidFill>
                    <a:srgbClr val="000000"/>
                  </a:solidFill>
                  <a:miter lim="800000"/>
                  <a:headEnd/>
                  <a:tailEnd/>
                </a14:hiddenLine>
              </a:ext>
            </a:extLst>
          </p:spPr>
          <p:txBody>
            <a:bodyPr/>
            <a:lstStyle>
              <a:lvl1pPr>
                <a:defRPr sz="900">
                  <a:solidFill>
                    <a:schemeClr val="tx1"/>
                  </a:solidFill>
                  <a:latin typeface="Arial Narrow" panose="020B0606020202030204" pitchFamily="34" charset="0"/>
                </a:defRPr>
              </a:lvl1pPr>
              <a:lvl2pPr marL="742950" indent="-285750">
                <a:defRPr sz="900">
                  <a:solidFill>
                    <a:schemeClr val="tx1"/>
                  </a:solidFill>
                  <a:latin typeface="Arial Narrow" panose="020B0606020202030204" pitchFamily="34" charset="0"/>
                </a:defRPr>
              </a:lvl2pPr>
              <a:lvl3pPr marL="1143000" indent="-228600">
                <a:defRPr sz="900">
                  <a:solidFill>
                    <a:schemeClr val="tx1"/>
                  </a:solidFill>
                  <a:latin typeface="Arial Narrow" panose="020B0606020202030204" pitchFamily="34" charset="0"/>
                </a:defRPr>
              </a:lvl3pPr>
              <a:lvl4pPr marL="1600200" indent="-228600">
                <a:defRPr sz="900">
                  <a:solidFill>
                    <a:schemeClr val="tx1"/>
                  </a:solidFill>
                  <a:latin typeface="Arial Narrow" panose="020B0606020202030204" pitchFamily="34" charset="0"/>
                </a:defRPr>
              </a:lvl4pPr>
              <a:lvl5pPr marL="2057400" indent="-228600">
                <a:defRPr sz="900">
                  <a:solidFill>
                    <a:schemeClr val="tx1"/>
                  </a:solidFill>
                  <a:latin typeface="Arial Narrow" panose="020B0606020202030204" pitchFamily="34" charset="0"/>
                </a:defRPr>
              </a:lvl5pPr>
              <a:lvl6pPr marL="2514600" indent="-228600" algn="ctr" eaLnBrk="0" fontAlgn="base" hangingPunct="0">
                <a:spcBef>
                  <a:spcPct val="0"/>
                </a:spcBef>
                <a:spcAft>
                  <a:spcPct val="0"/>
                </a:spcAft>
                <a:defRPr sz="900">
                  <a:solidFill>
                    <a:schemeClr val="tx1"/>
                  </a:solidFill>
                  <a:latin typeface="Arial Narrow" panose="020B0606020202030204" pitchFamily="34" charset="0"/>
                </a:defRPr>
              </a:lvl6pPr>
              <a:lvl7pPr marL="2971800" indent="-228600" algn="ctr" eaLnBrk="0" fontAlgn="base" hangingPunct="0">
                <a:spcBef>
                  <a:spcPct val="0"/>
                </a:spcBef>
                <a:spcAft>
                  <a:spcPct val="0"/>
                </a:spcAft>
                <a:defRPr sz="900">
                  <a:solidFill>
                    <a:schemeClr val="tx1"/>
                  </a:solidFill>
                  <a:latin typeface="Arial Narrow" panose="020B0606020202030204" pitchFamily="34" charset="0"/>
                </a:defRPr>
              </a:lvl7pPr>
              <a:lvl8pPr marL="3429000" indent="-228600" algn="ctr" eaLnBrk="0" fontAlgn="base" hangingPunct="0">
                <a:spcBef>
                  <a:spcPct val="0"/>
                </a:spcBef>
                <a:spcAft>
                  <a:spcPct val="0"/>
                </a:spcAft>
                <a:defRPr sz="900">
                  <a:solidFill>
                    <a:schemeClr val="tx1"/>
                  </a:solidFill>
                  <a:latin typeface="Arial Narrow" panose="020B0606020202030204" pitchFamily="34" charset="0"/>
                </a:defRPr>
              </a:lvl8pPr>
              <a:lvl9pPr marL="3886200" indent="-228600" algn="ctr" eaLnBrk="0" fontAlgn="base" hangingPunct="0">
                <a:spcBef>
                  <a:spcPct val="0"/>
                </a:spcBef>
                <a:spcAft>
                  <a:spcPct val="0"/>
                </a:spcAft>
                <a:defRPr sz="900">
                  <a:solidFill>
                    <a:schemeClr val="tx1"/>
                  </a:solidFill>
                  <a:latin typeface="Arial Narrow" panose="020B0606020202030204" pitchFamily="34" charset="0"/>
                </a:defRPr>
              </a:lvl9pPr>
            </a:lstStyle>
            <a:p>
              <a:endParaRPr lang="en-US" altLang="en-US"/>
            </a:p>
          </p:txBody>
        </p:sp>
        <p:sp>
          <p:nvSpPr>
            <p:cNvPr id="39942" name="Rectangle 8"/>
            <p:cNvSpPr>
              <a:spLocks noChangeArrowheads="1"/>
            </p:cNvSpPr>
            <p:nvPr/>
          </p:nvSpPr>
          <p:spPr bwMode="auto">
            <a:xfrm>
              <a:off x="1524" y="1688"/>
              <a:ext cx="55" cy="122"/>
            </a:xfrm>
            <a:prstGeom prst="rect">
              <a:avLst/>
            </a:prstGeom>
            <a:solidFill>
              <a:srgbClr val="99CC00"/>
            </a:solidFill>
            <a:ln>
              <a:noFill/>
            </a:ln>
            <a:extLst>
              <a:ext uri="{91240B29-F687-4F45-9708-019B960494DF}">
                <a14:hiddenLine xmlns:a14="http://schemas.microsoft.com/office/drawing/2010/main" w="9525">
                  <a:solidFill>
                    <a:srgbClr val="000000"/>
                  </a:solidFill>
                  <a:miter lim="800000"/>
                  <a:headEnd/>
                  <a:tailEnd/>
                </a14:hiddenLine>
              </a:ext>
            </a:extLst>
          </p:spPr>
          <p:txBody>
            <a:bodyPr/>
            <a:lstStyle>
              <a:lvl1pPr>
                <a:defRPr sz="900">
                  <a:solidFill>
                    <a:schemeClr val="tx1"/>
                  </a:solidFill>
                  <a:latin typeface="Arial Narrow" panose="020B0606020202030204" pitchFamily="34" charset="0"/>
                </a:defRPr>
              </a:lvl1pPr>
              <a:lvl2pPr marL="742950" indent="-285750">
                <a:defRPr sz="900">
                  <a:solidFill>
                    <a:schemeClr val="tx1"/>
                  </a:solidFill>
                  <a:latin typeface="Arial Narrow" panose="020B0606020202030204" pitchFamily="34" charset="0"/>
                </a:defRPr>
              </a:lvl2pPr>
              <a:lvl3pPr marL="1143000" indent="-228600">
                <a:defRPr sz="900">
                  <a:solidFill>
                    <a:schemeClr val="tx1"/>
                  </a:solidFill>
                  <a:latin typeface="Arial Narrow" panose="020B0606020202030204" pitchFamily="34" charset="0"/>
                </a:defRPr>
              </a:lvl3pPr>
              <a:lvl4pPr marL="1600200" indent="-228600">
                <a:defRPr sz="900">
                  <a:solidFill>
                    <a:schemeClr val="tx1"/>
                  </a:solidFill>
                  <a:latin typeface="Arial Narrow" panose="020B0606020202030204" pitchFamily="34" charset="0"/>
                </a:defRPr>
              </a:lvl4pPr>
              <a:lvl5pPr marL="2057400" indent="-228600">
                <a:defRPr sz="900">
                  <a:solidFill>
                    <a:schemeClr val="tx1"/>
                  </a:solidFill>
                  <a:latin typeface="Arial Narrow" panose="020B0606020202030204" pitchFamily="34" charset="0"/>
                </a:defRPr>
              </a:lvl5pPr>
              <a:lvl6pPr marL="2514600" indent="-228600" algn="ctr" eaLnBrk="0" fontAlgn="base" hangingPunct="0">
                <a:spcBef>
                  <a:spcPct val="0"/>
                </a:spcBef>
                <a:spcAft>
                  <a:spcPct val="0"/>
                </a:spcAft>
                <a:defRPr sz="900">
                  <a:solidFill>
                    <a:schemeClr val="tx1"/>
                  </a:solidFill>
                  <a:latin typeface="Arial Narrow" panose="020B0606020202030204" pitchFamily="34" charset="0"/>
                </a:defRPr>
              </a:lvl6pPr>
              <a:lvl7pPr marL="2971800" indent="-228600" algn="ctr" eaLnBrk="0" fontAlgn="base" hangingPunct="0">
                <a:spcBef>
                  <a:spcPct val="0"/>
                </a:spcBef>
                <a:spcAft>
                  <a:spcPct val="0"/>
                </a:spcAft>
                <a:defRPr sz="900">
                  <a:solidFill>
                    <a:schemeClr val="tx1"/>
                  </a:solidFill>
                  <a:latin typeface="Arial Narrow" panose="020B0606020202030204" pitchFamily="34" charset="0"/>
                </a:defRPr>
              </a:lvl7pPr>
              <a:lvl8pPr marL="3429000" indent="-228600" algn="ctr" eaLnBrk="0" fontAlgn="base" hangingPunct="0">
                <a:spcBef>
                  <a:spcPct val="0"/>
                </a:spcBef>
                <a:spcAft>
                  <a:spcPct val="0"/>
                </a:spcAft>
                <a:defRPr sz="900">
                  <a:solidFill>
                    <a:schemeClr val="tx1"/>
                  </a:solidFill>
                  <a:latin typeface="Arial Narrow" panose="020B0606020202030204" pitchFamily="34" charset="0"/>
                </a:defRPr>
              </a:lvl8pPr>
              <a:lvl9pPr marL="3886200" indent="-228600" algn="ctr" eaLnBrk="0" fontAlgn="base" hangingPunct="0">
                <a:spcBef>
                  <a:spcPct val="0"/>
                </a:spcBef>
                <a:spcAft>
                  <a:spcPct val="0"/>
                </a:spcAft>
                <a:defRPr sz="900">
                  <a:solidFill>
                    <a:schemeClr val="tx1"/>
                  </a:solidFill>
                  <a:latin typeface="Arial Narrow" panose="020B0606020202030204" pitchFamily="34" charset="0"/>
                </a:defRPr>
              </a:lvl9pPr>
            </a:lstStyle>
            <a:p>
              <a:endParaRPr lang="en-US" altLang="en-US"/>
            </a:p>
          </p:txBody>
        </p:sp>
        <p:sp>
          <p:nvSpPr>
            <p:cNvPr id="39943" name="Rectangle 9"/>
            <p:cNvSpPr>
              <a:spLocks noChangeArrowheads="1"/>
            </p:cNvSpPr>
            <p:nvPr/>
          </p:nvSpPr>
          <p:spPr bwMode="auto">
            <a:xfrm>
              <a:off x="1578" y="1810"/>
              <a:ext cx="3253" cy="122"/>
            </a:xfrm>
            <a:prstGeom prst="rect">
              <a:avLst/>
            </a:prstGeom>
            <a:solidFill>
              <a:srgbClr val="99CC00"/>
            </a:solidFill>
            <a:ln>
              <a:noFill/>
            </a:ln>
            <a:extLst>
              <a:ext uri="{91240B29-F687-4F45-9708-019B960494DF}">
                <a14:hiddenLine xmlns:a14="http://schemas.microsoft.com/office/drawing/2010/main" w="9525">
                  <a:solidFill>
                    <a:srgbClr val="000000"/>
                  </a:solidFill>
                  <a:miter lim="800000"/>
                  <a:headEnd/>
                  <a:tailEnd/>
                </a14:hiddenLine>
              </a:ext>
            </a:extLst>
          </p:spPr>
          <p:txBody>
            <a:bodyPr/>
            <a:lstStyle>
              <a:lvl1pPr>
                <a:defRPr sz="900">
                  <a:solidFill>
                    <a:schemeClr val="tx1"/>
                  </a:solidFill>
                  <a:latin typeface="Arial Narrow" panose="020B0606020202030204" pitchFamily="34" charset="0"/>
                </a:defRPr>
              </a:lvl1pPr>
              <a:lvl2pPr marL="742950" indent="-285750">
                <a:defRPr sz="900">
                  <a:solidFill>
                    <a:schemeClr val="tx1"/>
                  </a:solidFill>
                  <a:latin typeface="Arial Narrow" panose="020B0606020202030204" pitchFamily="34" charset="0"/>
                </a:defRPr>
              </a:lvl2pPr>
              <a:lvl3pPr marL="1143000" indent="-228600">
                <a:defRPr sz="900">
                  <a:solidFill>
                    <a:schemeClr val="tx1"/>
                  </a:solidFill>
                  <a:latin typeface="Arial Narrow" panose="020B0606020202030204" pitchFamily="34" charset="0"/>
                </a:defRPr>
              </a:lvl3pPr>
              <a:lvl4pPr marL="1600200" indent="-228600">
                <a:defRPr sz="900">
                  <a:solidFill>
                    <a:schemeClr val="tx1"/>
                  </a:solidFill>
                  <a:latin typeface="Arial Narrow" panose="020B0606020202030204" pitchFamily="34" charset="0"/>
                </a:defRPr>
              </a:lvl4pPr>
              <a:lvl5pPr marL="2057400" indent="-228600">
                <a:defRPr sz="900">
                  <a:solidFill>
                    <a:schemeClr val="tx1"/>
                  </a:solidFill>
                  <a:latin typeface="Arial Narrow" panose="020B0606020202030204" pitchFamily="34" charset="0"/>
                </a:defRPr>
              </a:lvl5pPr>
              <a:lvl6pPr marL="2514600" indent="-228600" algn="ctr" eaLnBrk="0" fontAlgn="base" hangingPunct="0">
                <a:spcBef>
                  <a:spcPct val="0"/>
                </a:spcBef>
                <a:spcAft>
                  <a:spcPct val="0"/>
                </a:spcAft>
                <a:defRPr sz="900">
                  <a:solidFill>
                    <a:schemeClr val="tx1"/>
                  </a:solidFill>
                  <a:latin typeface="Arial Narrow" panose="020B0606020202030204" pitchFamily="34" charset="0"/>
                </a:defRPr>
              </a:lvl6pPr>
              <a:lvl7pPr marL="2971800" indent="-228600" algn="ctr" eaLnBrk="0" fontAlgn="base" hangingPunct="0">
                <a:spcBef>
                  <a:spcPct val="0"/>
                </a:spcBef>
                <a:spcAft>
                  <a:spcPct val="0"/>
                </a:spcAft>
                <a:defRPr sz="900">
                  <a:solidFill>
                    <a:schemeClr val="tx1"/>
                  </a:solidFill>
                  <a:latin typeface="Arial Narrow" panose="020B0606020202030204" pitchFamily="34" charset="0"/>
                </a:defRPr>
              </a:lvl7pPr>
              <a:lvl8pPr marL="3429000" indent="-228600" algn="ctr" eaLnBrk="0" fontAlgn="base" hangingPunct="0">
                <a:spcBef>
                  <a:spcPct val="0"/>
                </a:spcBef>
                <a:spcAft>
                  <a:spcPct val="0"/>
                </a:spcAft>
                <a:defRPr sz="900">
                  <a:solidFill>
                    <a:schemeClr val="tx1"/>
                  </a:solidFill>
                  <a:latin typeface="Arial Narrow" panose="020B0606020202030204" pitchFamily="34" charset="0"/>
                </a:defRPr>
              </a:lvl8pPr>
              <a:lvl9pPr marL="3886200" indent="-228600" algn="ctr" eaLnBrk="0" fontAlgn="base" hangingPunct="0">
                <a:spcBef>
                  <a:spcPct val="0"/>
                </a:spcBef>
                <a:spcAft>
                  <a:spcPct val="0"/>
                </a:spcAft>
                <a:defRPr sz="900">
                  <a:solidFill>
                    <a:schemeClr val="tx1"/>
                  </a:solidFill>
                  <a:latin typeface="Arial Narrow" panose="020B0606020202030204" pitchFamily="34" charset="0"/>
                </a:defRPr>
              </a:lvl9pPr>
            </a:lstStyle>
            <a:p>
              <a:endParaRPr lang="en-US" altLang="en-US"/>
            </a:p>
          </p:txBody>
        </p:sp>
        <p:sp>
          <p:nvSpPr>
            <p:cNvPr id="39944" name="Rectangle 10"/>
            <p:cNvSpPr>
              <a:spLocks noChangeArrowheads="1"/>
            </p:cNvSpPr>
            <p:nvPr/>
          </p:nvSpPr>
          <p:spPr bwMode="auto">
            <a:xfrm>
              <a:off x="4831" y="1931"/>
              <a:ext cx="181" cy="123"/>
            </a:xfrm>
            <a:prstGeom prst="rect">
              <a:avLst/>
            </a:prstGeom>
            <a:solidFill>
              <a:srgbClr val="99CC00"/>
            </a:solidFill>
            <a:ln>
              <a:noFill/>
            </a:ln>
            <a:extLst>
              <a:ext uri="{91240B29-F687-4F45-9708-019B960494DF}">
                <a14:hiddenLine xmlns:a14="http://schemas.microsoft.com/office/drawing/2010/main" w="9525">
                  <a:solidFill>
                    <a:srgbClr val="000000"/>
                  </a:solidFill>
                  <a:miter lim="800000"/>
                  <a:headEnd/>
                  <a:tailEnd/>
                </a14:hiddenLine>
              </a:ext>
            </a:extLst>
          </p:spPr>
          <p:txBody>
            <a:bodyPr/>
            <a:lstStyle>
              <a:lvl1pPr>
                <a:defRPr sz="900">
                  <a:solidFill>
                    <a:schemeClr val="tx1"/>
                  </a:solidFill>
                  <a:latin typeface="Arial Narrow" panose="020B0606020202030204" pitchFamily="34" charset="0"/>
                </a:defRPr>
              </a:lvl1pPr>
              <a:lvl2pPr marL="742950" indent="-285750">
                <a:defRPr sz="900">
                  <a:solidFill>
                    <a:schemeClr val="tx1"/>
                  </a:solidFill>
                  <a:latin typeface="Arial Narrow" panose="020B0606020202030204" pitchFamily="34" charset="0"/>
                </a:defRPr>
              </a:lvl2pPr>
              <a:lvl3pPr marL="1143000" indent="-228600">
                <a:defRPr sz="900">
                  <a:solidFill>
                    <a:schemeClr val="tx1"/>
                  </a:solidFill>
                  <a:latin typeface="Arial Narrow" panose="020B0606020202030204" pitchFamily="34" charset="0"/>
                </a:defRPr>
              </a:lvl3pPr>
              <a:lvl4pPr marL="1600200" indent="-228600">
                <a:defRPr sz="900">
                  <a:solidFill>
                    <a:schemeClr val="tx1"/>
                  </a:solidFill>
                  <a:latin typeface="Arial Narrow" panose="020B0606020202030204" pitchFamily="34" charset="0"/>
                </a:defRPr>
              </a:lvl4pPr>
              <a:lvl5pPr marL="2057400" indent="-228600">
                <a:defRPr sz="900">
                  <a:solidFill>
                    <a:schemeClr val="tx1"/>
                  </a:solidFill>
                  <a:latin typeface="Arial Narrow" panose="020B0606020202030204" pitchFamily="34" charset="0"/>
                </a:defRPr>
              </a:lvl5pPr>
              <a:lvl6pPr marL="2514600" indent="-228600" algn="ctr" eaLnBrk="0" fontAlgn="base" hangingPunct="0">
                <a:spcBef>
                  <a:spcPct val="0"/>
                </a:spcBef>
                <a:spcAft>
                  <a:spcPct val="0"/>
                </a:spcAft>
                <a:defRPr sz="900">
                  <a:solidFill>
                    <a:schemeClr val="tx1"/>
                  </a:solidFill>
                  <a:latin typeface="Arial Narrow" panose="020B0606020202030204" pitchFamily="34" charset="0"/>
                </a:defRPr>
              </a:lvl6pPr>
              <a:lvl7pPr marL="2971800" indent="-228600" algn="ctr" eaLnBrk="0" fontAlgn="base" hangingPunct="0">
                <a:spcBef>
                  <a:spcPct val="0"/>
                </a:spcBef>
                <a:spcAft>
                  <a:spcPct val="0"/>
                </a:spcAft>
                <a:defRPr sz="900">
                  <a:solidFill>
                    <a:schemeClr val="tx1"/>
                  </a:solidFill>
                  <a:latin typeface="Arial Narrow" panose="020B0606020202030204" pitchFamily="34" charset="0"/>
                </a:defRPr>
              </a:lvl7pPr>
              <a:lvl8pPr marL="3429000" indent="-228600" algn="ctr" eaLnBrk="0" fontAlgn="base" hangingPunct="0">
                <a:spcBef>
                  <a:spcPct val="0"/>
                </a:spcBef>
                <a:spcAft>
                  <a:spcPct val="0"/>
                </a:spcAft>
                <a:defRPr sz="900">
                  <a:solidFill>
                    <a:schemeClr val="tx1"/>
                  </a:solidFill>
                  <a:latin typeface="Arial Narrow" panose="020B0606020202030204" pitchFamily="34" charset="0"/>
                </a:defRPr>
              </a:lvl8pPr>
              <a:lvl9pPr marL="3886200" indent="-228600" algn="ctr" eaLnBrk="0" fontAlgn="base" hangingPunct="0">
                <a:spcBef>
                  <a:spcPct val="0"/>
                </a:spcBef>
                <a:spcAft>
                  <a:spcPct val="0"/>
                </a:spcAft>
                <a:defRPr sz="900">
                  <a:solidFill>
                    <a:schemeClr val="tx1"/>
                  </a:solidFill>
                  <a:latin typeface="Arial Narrow" panose="020B0606020202030204" pitchFamily="34" charset="0"/>
                </a:defRPr>
              </a:lvl9pPr>
            </a:lstStyle>
            <a:p>
              <a:endParaRPr lang="en-US" altLang="en-US"/>
            </a:p>
          </p:txBody>
        </p:sp>
        <p:sp>
          <p:nvSpPr>
            <p:cNvPr id="39945" name="Rectangle 11"/>
            <p:cNvSpPr>
              <a:spLocks noChangeArrowheads="1"/>
            </p:cNvSpPr>
            <p:nvPr/>
          </p:nvSpPr>
          <p:spPr bwMode="auto">
            <a:xfrm>
              <a:off x="5011" y="2053"/>
              <a:ext cx="91" cy="123"/>
            </a:xfrm>
            <a:prstGeom prst="rect">
              <a:avLst/>
            </a:prstGeom>
            <a:solidFill>
              <a:srgbClr val="99CC00"/>
            </a:solidFill>
            <a:ln>
              <a:noFill/>
            </a:ln>
            <a:extLst>
              <a:ext uri="{91240B29-F687-4F45-9708-019B960494DF}">
                <a14:hiddenLine xmlns:a14="http://schemas.microsoft.com/office/drawing/2010/main" w="9525">
                  <a:solidFill>
                    <a:srgbClr val="000000"/>
                  </a:solidFill>
                  <a:miter lim="800000"/>
                  <a:headEnd/>
                  <a:tailEnd/>
                </a14:hiddenLine>
              </a:ext>
            </a:extLst>
          </p:spPr>
          <p:txBody>
            <a:bodyPr/>
            <a:lstStyle>
              <a:lvl1pPr>
                <a:defRPr sz="900">
                  <a:solidFill>
                    <a:schemeClr val="tx1"/>
                  </a:solidFill>
                  <a:latin typeface="Arial Narrow" panose="020B0606020202030204" pitchFamily="34" charset="0"/>
                </a:defRPr>
              </a:lvl1pPr>
              <a:lvl2pPr marL="742950" indent="-285750">
                <a:defRPr sz="900">
                  <a:solidFill>
                    <a:schemeClr val="tx1"/>
                  </a:solidFill>
                  <a:latin typeface="Arial Narrow" panose="020B0606020202030204" pitchFamily="34" charset="0"/>
                </a:defRPr>
              </a:lvl2pPr>
              <a:lvl3pPr marL="1143000" indent="-228600">
                <a:defRPr sz="900">
                  <a:solidFill>
                    <a:schemeClr val="tx1"/>
                  </a:solidFill>
                  <a:latin typeface="Arial Narrow" panose="020B0606020202030204" pitchFamily="34" charset="0"/>
                </a:defRPr>
              </a:lvl3pPr>
              <a:lvl4pPr marL="1600200" indent="-228600">
                <a:defRPr sz="900">
                  <a:solidFill>
                    <a:schemeClr val="tx1"/>
                  </a:solidFill>
                  <a:latin typeface="Arial Narrow" panose="020B0606020202030204" pitchFamily="34" charset="0"/>
                </a:defRPr>
              </a:lvl4pPr>
              <a:lvl5pPr marL="2057400" indent="-228600">
                <a:defRPr sz="900">
                  <a:solidFill>
                    <a:schemeClr val="tx1"/>
                  </a:solidFill>
                  <a:latin typeface="Arial Narrow" panose="020B0606020202030204" pitchFamily="34" charset="0"/>
                </a:defRPr>
              </a:lvl5pPr>
              <a:lvl6pPr marL="2514600" indent="-228600" algn="ctr" eaLnBrk="0" fontAlgn="base" hangingPunct="0">
                <a:spcBef>
                  <a:spcPct val="0"/>
                </a:spcBef>
                <a:spcAft>
                  <a:spcPct val="0"/>
                </a:spcAft>
                <a:defRPr sz="900">
                  <a:solidFill>
                    <a:schemeClr val="tx1"/>
                  </a:solidFill>
                  <a:latin typeface="Arial Narrow" panose="020B0606020202030204" pitchFamily="34" charset="0"/>
                </a:defRPr>
              </a:lvl6pPr>
              <a:lvl7pPr marL="2971800" indent="-228600" algn="ctr" eaLnBrk="0" fontAlgn="base" hangingPunct="0">
                <a:spcBef>
                  <a:spcPct val="0"/>
                </a:spcBef>
                <a:spcAft>
                  <a:spcPct val="0"/>
                </a:spcAft>
                <a:defRPr sz="900">
                  <a:solidFill>
                    <a:schemeClr val="tx1"/>
                  </a:solidFill>
                  <a:latin typeface="Arial Narrow" panose="020B0606020202030204" pitchFamily="34" charset="0"/>
                </a:defRPr>
              </a:lvl7pPr>
              <a:lvl8pPr marL="3429000" indent="-228600" algn="ctr" eaLnBrk="0" fontAlgn="base" hangingPunct="0">
                <a:spcBef>
                  <a:spcPct val="0"/>
                </a:spcBef>
                <a:spcAft>
                  <a:spcPct val="0"/>
                </a:spcAft>
                <a:defRPr sz="900">
                  <a:solidFill>
                    <a:schemeClr val="tx1"/>
                  </a:solidFill>
                  <a:latin typeface="Arial Narrow" panose="020B0606020202030204" pitchFamily="34" charset="0"/>
                </a:defRPr>
              </a:lvl8pPr>
              <a:lvl9pPr marL="3886200" indent="-228600" algn="ctr" eaLnBrk="0" fontAlgn="base" hangingPunct="0">
                <a:spcBef>
                  <a:spcPct val="0"/>
                </a:spcBef>
                <a:spcAft>
                  <a:spcPct val="0"/>
                </a:spcAft>
                <a:defRPr sz="900">
                  <a:solidFill>
                    <a:schemeClr val="tx1"/>
                  </a:solidFill>
                  <a:latin typeface="Arial Narrow" panose="020B0606020202030204" pitchFamily="34" charset="0"/>
                </a:defRPr>
              </a:lvl9pPr>
            </a:lstStyle>
            <a:p>
              <a:endParaRPr lang="en-US" altLang="en-US"/>
            </a:p>
          </p:txBody>
        </p:sp>
        <p:sp>
          <p:nvSpPr>
            <p:cNvPr id="39946" name="Rectangle 12"/>
            <p:cNvSpPr>
              <a:spLocks noChangeArrowheads="1"/>
            </p:cNvSpPr>
            <p:nvPr/>
          </p:nvSpPr>
          <p:spPr bwMode="auto">
            <a:xfrm>
              <a:off x="5011" y="2175"/>
              <a:ext cx="182" cy="123"/>
            </a:xfrm>
            <a:prstGeom prst="rect">
              <a:avLst/>
            </a:prstGeom>
            <a:solidFill>
              <a:srgbClr val="99CC00"/>
            </a:solidFill>
            <a:ln>
              <a:noFill/>
            </a:ln>
            <a:extLst>
              <a:ext uri="{91240B29-F687-4F45-9708-019B960494DF}">
                <a14:hiddenLine xmlns:a14="http://schemas.microsoft.com/office/drawing/2010/main" w="9525">
                  <a:solidFill>
                    <a:srgbClr val="000000"/>
                  </a:solidFill>
                  <a:miter lim="800000"/>
                  <a:headEnd/>
                  <a:tailEnd/>
                </a14:hiddenLine>
              </a:ext>
            </a:extLst>
          </p:spPr>
          <p:txBody>
            <a:bodyPr/>
            <a:lstStyle>
              <a:lvl1pPr>
                <a:defRPr sz="900">
                  <a:solidFill>
                    <a:schemeClr val="tx1"/>
                  </a:solidFill>
                  <a:latin typeface="Arial Narrow" panose="020B0606020202030204" pitchFamily="34" charset="0"/>
                </a:defRPr>
              </a:lvl1pPr>
              <a:lvl2pPr marL="742950" indent="-285750">
                <a:defRPr sz="900">
                  <a:solidFill>
                    <a:schemeClr val="tx1"/>
                  </a:solidFill>
                  <a:latin typeface="Arial Narrow" panose="020B0606020202030204" pitchFamily="34" charset="0"/>
                </a:defRPr>
              </a:lvl2pPr>
              <a:lvl3pPr marL="1143000" indent="-228600">
                <a:defRPr sz="900">
                  <a:solidFill>
                    <a:schemeClr val="tx1"/>
                  </a:solidFill>
                  <a:latin typeface="Arial Narrow" panose="020B0606020202030204" pitchFamily="34" charset="0"/>
                </a:defRPr>
              </a:lvl3pPr>
              <a:lvl4pPr marL="1600200" indent="-228600">
                <a:defRPr sz="900">
                  <a:solidFill>
                    <a:schemeClr val="tx1"/>
                  </a:solidFill>
                  <a:latin typeface="Arial Narrow" panose="020B0606020202030204" pitchFamily="34" charset="0"/>
                </a:defRPr>
              </a:lvl4pPr>
              <a:lvl5pPr marL="2057400" indent="-228600">
                <a:defRPr sz="900">
                  <a:solidFill>
                    <a:schemeClr val="tx1"/>
                  </a:solidFill>
                  <a:latin typeface="Arial Narrow" panose="020B0606020202030204" pitchFamily="34" charset="0"/>
                </a:defRPr>
              </a:lvl5pPr>
              <a:lvl6pPr marL="2514600" indent="-228600" algn="ctr" eaLnBrk="0" fontAlgn="base" hangingPunct="0">
                <a:spcBef>
                  <a:spcPct val="0"/>
                </a:spcBef>
                <a:spcAft>
                  <a:spcPct val="0"/>
                </a:spcAft>
                <a:defRPr sz="900">
                  <a:solidFill>
                    <a:schemeClr val="tx1"/>
                  </a:solidFill>
                  <a:latin typeface="Arial Narrow" panose="020B0606020202030204" pitchFamily="34" charset="0"/>
                </a:defRPr>
              </a:lvl6pPr>
              <a:lvl7pPr marL="2971800" indent="-228600" algn="ctr" eaLnBrk="0" fontAlgn="base" hangingPunct="0">
                <a:spcBef>
                  <a:spcPct val="0"/>
                </a:spcBef>
                <a:spcAft>
                  <a:spcPct val="0"/>
                </a:spcAft>
                <a:defRPr sz="900">
                  <a:solidFill>
                    <a:schemeClr val="tx1"/>
                  </a:solidFill>
                  <a:latin typeface="Arial Narrow" panose="020B0606020202030204" pitchFamily="34" charset="0"/>
                </a:defRPr>
              </a:lvl7pPr>
              <a:lvl8pPr marL="3429000" indent="-228600" algn="ctr" eaLnBrk="0" fontAlgn="base" hangingPunct="0">
                <a:spcBef>
                  <a:spcPct val="0"/>
                </a:spcBef>
                <a:spcAft>
                  <a:spcPct val="0"/>
                </a:spcAft>
                <a:defRPr sz="900">
                  <a:solidFill>
                    <a:schemeClr val="tx1"/>
                  </a:solidFill>
                  <a:latin typeface="Arial Narrow" panose="020B0606020202030204" pitchFamily="34" charset="0"/>
                </a:defRPr>
              </a:lvl8pPr>
              <a:lvl9pPr marL="3886200" indent="-228600" algn="ctr" eaLnBrk="0" fontAlgn="base" hangingPunct="0">
                <a:spcBef>
                  <a:spcPct val="0"/>
                </a:spcBef>
                <a:spcAft>
                  <a:spcPct val="0"/>
                </a:spcAft>
                <a:defRPr sz="900">
                  <a:solidFill>
                    <a:schemeClr val="tx1"/>
                  </a:solidFill>
                  <a:latin typeface="Arial Narrow" panose="020B0606020202030204" pitchFamily="34" charset="0"/>
                </a:defRPr>
              </a:lvl9pPr>
            </a:lstStyle>
            <a:p>
              <a:endParaRPr lang="en-US" altLang="en-US"/>
            </a:p>
          </p:txBody>
        </p:sp>
        <p:sp>
          <p:nvSpPr>
            <p:cNvPr id="39947" name="Rectangle 13"/>
            <p:cNvSpPr>
              <a:spLocks noChangeArrowheads="1"/>
            </p:cNvSpPr>
            <p:nvPr/>
          </p:nvSpPr>
          <p:spPr bwMode="auto">
            <a:xfrm>
              <a:off x="5192" y="2297"/>
              <a:ext cx="272" cy="123"/>
            </a:xfrm>
            <a:prstGeom prst="rect">
              <a:avLst/>
            </a:prstGeom>
            <a:solidFill>
              <a:srgbClr val="99CC00"/>
            </a:solidFill>
            <a:ln>
              <a:noFill/>
            </a:ln>
            <a:extLst>
              <a:ext uri="{91240B29-F687-4F45-9708-019B960494DF}">
                <a14:hiddenLine xmlns:a14="http://schemas.microsoft.com/office/drawing/2010/main" w="9525">
                  <a:solidFill>
                    <a:srgbClr val="000000"/>
                  </a:solidFill>
                  <a:miter lim="800000"/>
                  <a:headEnd/>
                  <a:tailEnd/>
                </a14:hiddenLine>
              </a:ext>
            </a:extLst>
          </p:spPr>
          <p:txBody>
            <a:bodyPr/>
            <a:lstStyle>
              <a:lvl1pPr>
                <a:defRPr sz="900">
                  <a:solidFill>
                    <a:schemeClr val="tx1"/>
                  </a:solidFill>
                  <a:latin typeface="Arial Narrow" panose="020B0606020202030204" pitchFamily="34" charset="0"/>
                </a:defRPr>
              </a:lvl1pPr>
              <a:lvl2pPr marL="742950" indent="-285750">
                <a:defRPr sz="900">
                  <a:solidFill>
                    <a:schemeClr val="tx1"/>
                  </a:solidFill>
                  <a:latin typeface="Arial Narrow" panose="020B0606020202030204" pitchFamily="34" charset="0"/>
                </a:defRPr>
              </a:lvl2pPr>
              <a:lvl3pPr marL="1143000" indent="-228600">
                <a:defRPr sz="900">
                  <a:solidFill>
                    <a:schemeClr val="tx1"/>
                  </a:solidFill>
                  <a:latin typeface="Arial Narrow" panose="020B0606020202030204" pitchFamily="34" charset="0"/>
                </a:defRPr>
              </a:lvl3pPr>
              <a:lvl4pPr marL="1600200" indent="-228600">
                <a:defRPr sz="900">
                  <a:solidFill>
                    <a:schemeClr val="tx1"/>
                  </a:solidFill>
                  <a:latin typeface="Arial Narrow" panose="020B0606020202030204" pitchFamily="34" charset="0"/>
                </a:defRPr>
              </a:lvl4pPr>
              <a:lvl5pPr marL="2057400" indent="-228600">
                <a:defRPr sz="900">
                  <a:solidFill>
                    <a:schemeClr val="tx1"/>
                  </a:solidFill>
                  <a:latin typeface="Arial Narrow" panose="020B0606020202030204" pitchFamily="34" charset="0"/>
                </a:defRPr>
              </a:lvl5pPr>
              <a:lvl6pPr marL="2514600" indent="-228600" algn="ctr" eaLnBrk="0" fontAlgn="base" hangingPunct="0">
                <a:spcBef>
                  <a:spcPct val="0"/>
                </a:spcBef>
                <a:spcAft>
                  <a:spcPct val="0"/>
                </a:spcAft>
                <a:defRPr sz="900">
                  <a:solidFill>
                    <a:schemeClr val="tx1"/>
                  </a:solidFill>
                  <a:latin typeface="Arial Narrow" panose="020B0606020202030204" pitchFamily="34" charset="0"/>
                </a:defRPr>
              </a:lvl6pPr>
              <a:lvl7pPr marL="2971800" indent="-228600" algn="ctr" eaLnBrk="0" fontAlgn="base" hangingPunct="0">
                <a:spcBef>
                  <a:spcPct val="0"/>
                </a:spcBef>
                <a:spcAft>
                  <a:spcPct val="0"/>
                </a:spcAft>
                <a:defRPr sz="900">
                  <a:solidFill>
                    <a:schemeClr val="tx1"/>
                  </a:solidFill>
                  <a:latin typeface="Arial Narrow" panose="020B0606020202030204" pitchFamily="34" charset="0"/>
                </a:defRPr>
              </a:lvl7pPr>
              <a:lvl8pPr marL="3429000" indent="-228600" algn="ctr" eaLnBrk="0" fontAlgn="base" hangingPunct="0">
                <a:spcBef>
                  <a:spcPct val="0"/>
                </a:spcBef>
                <a:spcAft>
                  <a:spcPct val="0"/>
                </a:spcAft>
                <a:defRPr sz="900">
                  <a:solidFill>
                    <a:schemeClr val="tx1"/>
                  </a:solidFill>
                  <a:latin typeface="Arial Narrow" panose="020B0606020202030204" pitchFamily="34" charset="0"/>
                </a:defRPr>
              </a:lvl8pPr>
              <a:lvl9pPr marL="3886200" indent="-228600" algn="ctr" eaLnBrk="0" fontAlgn="base" hangingPunct="0">
                <a:spcBef>
                  <a:spcPct val="0"/>
                </a:spcBef>
                <a:spcAft>
                  <a:spcPct val="0"/>
                </a:spcAft>
                <a:defRPr sz="900">
                  <a:solidFill>
                    <a:schemeClr val="tx1"/>
                  </a:solidFill>
                  <a:latin typeface="Arial Narrow" panose="020B0606020202030204" pitchFamily="34" charset="0"/>
                </a:defRPr>
              </a:lvl9pPr>
            </a:lstStyle>
            <a:p>
              <a:endParaRPr lang="en-US" altLang="en-US"/>
            </a:p>
          </p:txBody>
        </p:sp>
        <p:sp>
          <p:nvSpPr>
            <p:cNvPr id="39948" name="Rectangle 14"/>
            <p:cNvSpPr>
              <a:spLocks noChangeArrowheads="1"/>
            </p:cNvSpPr>
            <p:nvPr/>
          </p:nvSpPr>
          <p:spPr bwMode="auto">
            <a:xfrm>
              <a:off x="1578" y="2419"/>
              <a:ext cx="272" cy="123"/>
            </a:xfrm>
            <a:prstGeom prst="rect">
              <a:avLst/>
            </a:prstGeom>
            <a:solidFill>
              <a:srgbClr val="99CC00"/>
            </a:solidFill>
            <a:ln>
              <a:noFill/>
            </a:ln>
            <a:extLst>
              <a:ext uri="{91240B29-F687-4F45-9708-019B960494DF}">
                <a14:hiddenLine xmlns:a14="http://schemas.microsoft.com/office/drawing/2010/main" w="9525">
                  <a:solidFill>
                    <a:srgbClr val="000000"/>
                  </a:solidFill>
                  <a:miter lim="800000"/>
                  <a:headEnd/>
                  <a:tailEnd/>
                </a14:hiddenLine>
              </a:ext>
            </a:extLst>
          </p:spPr>
          <p:txBody>
            <a:bodyPr/>
            <a:lstStyle>
              <a:lvl1pPr>
                <a:defRPr sz="900">
                  <a:solidFill>
                    <a:schemeClr val="tx1"/>
                  </a:solidFill>
                  <a:latin typeface="Arial Narrow" panose="020B0606020202030204" pitchFamily="34" charset="0"/>
                </a:defRPr>
              </a:lvl1pPr>
              <a:lvl2pPr marL="742950" indent="-285750">
                <a:defRPr sz="900">
                  <a:solidFill>
                    <a:schemeClr val="tx1"/>
                  </a:solidFill>
                  <a:latin typeface="Arial Narrow" panose="020B0606020202030204" pitchFamily="34" charset="0"/>
                </a:defRPr>
              </a:lvl2pPr>
              <a:lvl3pPr marL="1143000" indent="-228600">
                <a:defRPr sz="900">
                  <a:solidFill>
                    <a:schemeClr val="tx1"/>
                  </a:solidFill>
                  <a:latin typeface="Arial Narrow" panose="020B0606020202030204" pitchFamily="34" charset="0"/>
                </a:defRPr>
              </a:lvl3pPr>
              <a:lvl4pPr marL="1600200" indent="-228600">
                <a:defRPr sz="900">
                  <a:solidFill>
                    <a:schemeClr val="tx1"/>
                  </a:solidFill>
                  <a:latin typeface="Arial Narrow" panose="020B0606020202030204" pitchFamily="34" charset="0"/>
                </a:defRPr>
              </a:lvl4pPr>
              <a:lvl5pPr marL="2057400" indent="-228600">
                <a:defRPr sz="900">
                  <a:solidFill>
                    <a:schemeClr val="tx1"/>
                  </a:solidFill>
                  <a:latin typeface="Arial Narrow" panose="020B0606020202030204" pitchFamily="34" charset="0"/>
                </a:defRPr>
              </a:lvl5pPr>
              <a:lvl6pPr marL="2514600" indent="-228600" algn="ctr" eaLnBrk="0" fontAlgn="base" hangingPunct="0">
                <a:spcBef>
                  <a:spcPct val="0"/>
                </a:spcBef>
                <a:spcAft>
                  <a:spcPct val="0"/>
                </a:spcAft>
                <a:defRPr sz="900">
                  <a:solidFill>
                    <a:schemeClr val="tx1"/>
                  </a:solidFill>
                  <a:latin typeface="Arial Narrow" panose="020B0606020202030204" pitchFamily="34" charset="0"/>
                </a:defRPr>
              </a:lvl6pPr>
              <a:lvl7pPr marL="2971800" indent="-228600" algn="ctr" eaLnBrk="0" fontAlgn="base" hangingPunct="0">
                <a:spcBef>
                  <a:spcPct val="0"/>
                </a:spcBef>
                <a:spcAft>
                  <a:spcPct val="0"/>
                </a:spcAft>
                <a:defRPr sz="900">
                  <a:solidFill>
                    <a:schemeClr val="tx1"/>
                  </a:solidFill>
                  <a:latin typeface="Arial Narrow" panose="020B0606020202030204" pitchFamily="34" charset="0"/>
                </a:defRPr>
              </a:lvl7pPr>
              <a:lvl8pPr marL="3429000" indent="-228600" algn="ctr" eaLnBrk="0" fontAlgn="base" hangingPunct="0">
                <a:spcBef>
                  <a:spcPct val="0"/>
                </a:spcBef>
                <a:spcAft>
                  <a:spcPct val="0"/>
                </a:spcAft>
                <a:defRPr sz="900">
                  <a:solidFill>
                    <a:schemeClr val="tx1"/>
                  </a:solidFill>
                  <a:latin typeface="Arial Narrow" panose="020B0606020202030204" pitchFamily="34" charset="0"/>
                </a:defRPr>
              </a:lvl8pPr>
              <a:lvl9pPr marL="3886200" indent="-228600" algn="ctr" eaLnBrk="0" fontAlgn="base" hangingPunct="0">
                <a:spcBef>
                  <a:spcPct val="0"/>
                </a:spcBef>
                <a:spcAft>
                  <a:spcPct val="0"/>
                </a:spcAft>
                <a:defRPr sz="900">
                  <a:solidFill>
                    <a:schemeClr val="tx1"/>
                  </a:solidFill>
                  <a:latin typeface="Arial Narrow" panose="020B0606020202030204" pitchFamily="34" charset="0"/>
                </a:defRPr>
              </a:lvl9pPr>
            </a:lstStyle>
            <a:p>
              <a:endParaRPr lang="en-US" altLang="en-US"/>
            </a:p>
          </p:txBody>
        </p:sp>
        <p:sp>
          <p:nvSpPr>
            <p:cNvPr id="39949" name="Rectangle 15"/>
            <p:cNvSpPr>
              <a:spLocks noChangeArrowheads="1"/>
            </p:cNvSpPr>
            <p:nvPr/>
          </p:nvSpPr>
          <p:spPr bwMode="auto">
            <a:xfrm>
              <a:off x="1849" y="2541"/>
              <a:ext cx="272" cy="123"/>
            </a:xfrm>
            <a:prstGeom prst="rect">
              <a:avLst/>
            </a:prstGeom>
            <a:solidFill>
              <a:srgbClr val="99CC00"/>
            </a:solidFill>
            <a:ln>
              <a:noFill/>
            </a:ln>
            <a:extLst>
              <a:ext uri="{91240B29-F687-4F45-9708-019B960494DF}">
                <a14:hiddenLine xmlns:a14="http://schemas.microsoft.com/office/drawing/2010/main" w="9525">
                  <a:solidFill>
                    <a:srgbClr val="000000"/>
                  </a:solidFill>
                  <a:miter lim="800000"/>
                  <a:headEnd/>
                  <a:tailEnd/>
                </a14:hiddenLine>
              </a:ext>
            </a:extLst>
          </p:spPr>
          <p:txBody>
            <a:bodyPr/>
            <a:lstStyle>
              <a:lvl1pPr>
                <a:defRPr sz="900">
                  <a:solidFill>
                    <a:schemeClr val="tx1"/>
                  </a:solidFill>
                  <a:latin typeface="Arial Narrow" panose="020B0606020202030204" pitchFamily="34" charset="0"/>
                </a:defRPr>
              </a:lvl1pPr>
              <a:lvl2pPr marL="742950" indent="-285750">
                <a:defRPr sz="900">
                  <a:solidFill>
                    <a:schemeClr val="tx1"/>
                  </a:solidFill>
                  <a:latin typeface="Arial Narrow" panose="020B0606020202030204" pitchFamily="34" charset="0"/>
                </a:defRPr>
              </a:lvl2pPr>
              <a:lvl3pPr marL="1143000" indent="-228600">
                <a:defRPr sz="900">
                  <a:solidFill>
                    <a:schemeClr val="tx1"/>
                  </a:solidFill>
                  <a:latin typeface="Arial Narrow" panose="020B0606020202030204" pitchFamily="34" charset="0"/>
                </a:defRPr>
              </a:lvl3pPr>
              <a:lvl4pPr marL="1600200" indent="-228600">
                <a:defRPr sz="900">
                  <a:solidFill>
                    <a:schemeClr val="tx1"/>
                  </a:solidFill>
                  <a:latin typeface="Arial Narrow" panose="020B0606020202030204" pitchFamily="34" charset="0"/>
                </a:defRPr>
              </a:lvl4pPr>
              <a:lvl5pPr marL="2057400" indent="-228600">
                <a:defRPr sz="900">
                  <a:solidFill>
                    <a:schemeClr val="tx1"/>
                  </a:solidFill>
                  <a:latin typeface="Arial Narrow" panose="020B0606020202030204" pitchFamily="34" charset="0"/>
                </a:defRPr>
              </a:lvl5pPr>
              <a:lvl6pPr marL="2514600" indent="-228600" algn="ctr" eaLnBrk="0" fontAlgn="base" hangingPunct="0">
                <a:spcBef>
                  <a:spcPct val="0"/>
                </a:spcBef>
                <a:spcAft>
                  <a:spcPct val="0"/>
                </a:spcAft>
                <a:defRPr sz="900">
                  <a:solidFill>
                    <a:schemeClr val="tx1"/>
                  </a:solidFill>
                  <a:latin typeface="Arial Narrow" panose="020B0606020202030204" pitchFamily="34" charset="0"/>
                </a:defRPr>
              </a:lvl6pPr>
              <a:lvl7pPr marL="2971800" indent="-228600" algn="ctr" eaLnBrk="0" fontAlgn="base" hangingPunct="0">
                <a:spcBef>
                  <a:spcPct val="0"/>
                </a:spcBef>
                <a:spcAft>
                  <a:spcPct val="0"/>
                </a:spcAft>
                <a:defRPr sz="900">
                  <a:solidFill>
                    <a:schemeClr val="tx1"/>
                  </a:solidFill>
                  <a:latin typeface="Arial Narrow" panose="020B0606020202030204" pitchFamily="34" charset="0"/>
                </a:defRPr>
              </a:lvl7pPr>
              <a:lvl8pPr marL="3429000" indent="-228600" algn="ctr" eaLnBrk="0" fontAlgn="base" hangingPunct="0">
                <a:spcBef>
                  <a:spcPct val="0"/>
                </a:spcBef>
                <a:spcAft>
                  <a:spcPct val="0"/>
                </a:spcAft>
                <a:defRPr sz="900">
                  <a:solidFill>
                    <a:schemeClr val="tx1"/>
                  </a:solidFill>
                  <a:latin typeface="Arial Narrow" panose="020B0606020202030204" pitchFamily="34" charset="0"/>
                </a:defRPr>
              </a:lvl8pPr>
              <a:lvl9pPr marL="3886200" indent="-228600" algn="ctr" eaLnBrk="0" fontAlgn="base" hangingPunct="0">
                <a:spcBef>
                  <a:spcPct val="0"/>
                </a:spcBef>
                <a:spcAft>
                  <a:spcPct val="0"/>
                </a:spcAft>
                <a:defRPr sz="900">
                  <a:solidFill>
                    <a:schemeClr val="tx1"/>
                  </a:solidFill>
                  <a:latin typeface="Arial Narrow" panose="020B0606020202030204" pitchFamily="34" charset="0"/>
                </a:defRPr>
              </a:lvl9pPr>
            </a:lstStyle>
            <a:p>
              <a:endParaRPr lang="en-US" altLang="en-US"/>
            </a:p>
          </p:txBody>
        </p:sp>
        <p:sp>
          <p:nvSpPr>
            <p:cNvPr id="39950" name="Rectangle 16"/>
            <p:cNvSpPr>
              <a:spLocks noChangeArrowheads="1"/>
            </p:cNvSpPr>
            <p:nvPr/>
          </p:nvSpPr>
          <p:spPr bwMode="auto">
            <a:xfrm>
              <a:off x="2120" y="2663"/>
              <a:ext cx="181" cy="123"/>
            </a:xfrm>
            <a:prstGeom prst="rect">
              <a:avLst/>
            </a:prstGeom>
            <a:solidFill>
              <a:srgbClr val="99CC00"/>
            </a:solidFill>
            <a:ln>
              <a:noFill/>
            </a:ln>
            <a:extLst>
              <a:ext uri="{91240B29-F687-4F45-9708-019B960494DF}">
                <a14:hiddenLine xmlns:a14="http://schemas.microsoft.com/office/drawing/2010/main" w="9525">
                  <a:solidFill>
                    <a:srgbClr val="000000"/>
                  </a:solidFill>
                  <a:miter lim="800000"/>
                  <a:headEnd/>
                  <a:tailEnd/>
                </a14:hiddenLine>
              </a:ext>
            </a:extLst>
          </p:spPr>
          <p:txBody>
            <a:bodyPr/>
            <a:lstStyle>
              <a:lvl1pPr>
                <a:defRPr sz="900">
                  <a:solidFill>
                    <a:schemeClr val="tx1"/>
                  </a:solidFill>
                  <a:latin typeface="Arial Narrow" panose="020B0606020202030204" pitchFamily="34" charset="0"/>
                </a:defRPr>
              </a:lvl1pPr>
              <a:lvl2pPr marL="742950" indent="-285750">
                <a:defRPr sz="900">
                  <a:solidFill>
                    <a:schemeClr val="tx1"/>
                  </a:solidFill>
                  <a:latin typeface="Arial Narrow" panose="020B0606020202030204" pitchFamily="34" charset="0"/>
                </a:defRPr>
              </a:lvl2pPr>
              <a:lvl3pPr marL="1143000" indent="-228600">
                <a:defRPr sz="900">
                  <a:solidFill>
                    <a:schemeClr val="tx1"/>
                  </a:solidFill>
                  <a:latin typeface="Arial Narrow" panose="020B0606020202030204" pitchFamily="34" charset="0"/>
                </a:defRPr>
              </a:lvl3pPr>
              <a:lvl4pPr marL="1600200" indent="-228600">
                <a:defRPr sz="900">
                  <a:solidFill>
                    <a:schemeClr val="tx1"/>
                  </a:solidFill>
                  <a:latin typeface="Arial Narrow" panose="020B0606020202030204" pitchFamily="34" charset="0"/>
                </a:defRPr>
              </a:lvl4pPr>
              <a:lvl5pPr marL="2057400" indent="-228600">
                <a:defRPr sz="900">
                  <a:solidFill>
                    <a:schemeClr val="tx1"/>
                  </a:solidFill>
                  <a:latin typeface="Arial Narrow" panose="020B0606020202030204" pitchFamily="34" charset="0"/>
                </a:defRPr>
              </a:lvl5pPr>
              <a:lvl6pPr marL="2514600" indent="-228600" algn="ctr" eaLnBrk="0" fontAlgn="base" hangingPunct="0">
                <a:spcBef>
                  <a:spcPct val="0"/>
                </a:spcBef>
                <a:spcAft>
                  <a:spcPct val="0"/>
                </a:spcAft>
                <a:defRPr sz="900">
                  <a:solidFill>
                    <a:schemeClr val="tx1"/>
                  </a:solidFill>
                  <a:latin typeface="Arial Narrow" panose="020B0606020202030204" pitchFamily="34" charset="0"/>
                </a:defRPr>
              </a:lvl6pPr>
              <a:lvl7pPr marL="2971800" indent="-228600" algn="ctr" eaLnBrk="0" fontAlgn="base" hangingPunct="0">
                <a:spcBef>
                  <a:spcPct val="0"/>
                </a:spcBef>
                <a:spcAft>
                  <a:spcPct val="0"/>
                </a:spcAft>
                <a:defRPr sz="900">
                  <a:solidFill>
                    <a:schemeClr val="tx1"/>
                  </a:solidFill>
                  <a:latin typeface="Arial Narrow" panose="020B0606020202030204" pitchFamily="34" charset="0"/>
                </a:defRPr>
              </a:lvl7pPr>
              <a:lvl8pPr marL="3429000" indent="-228600" algn="ctr" eaLnBrk="0" fontAlgn="base" hangingPunct="0">
                <a:spcBef>
                  <a:spcPct val="0"/>
                </a:spcBef>
                <a:spcAft>
                  <a:spcPct val="0"/>
                </a:spcAft>
                <a:defRPr sz="900">
                  <a:solidFill>
                    <a:schemeClr val="tx1"/>
                  </a:solidFill>
                  <a:latin typeface="Arial Narrow" panose="020B0606020202030204" pitchFamily="34" charset="0"/>
                </a:defRPr>
              </a:lvl8pPr>
              <a:lvl9pPr marL="3886200" indent="-228600" algn="ctr" eaLnBrk="0" fontAlgn="base" hangingPunct="0">
                <a:spcBef>
                  <a:spcPct val="0"/>
                </a:spcBef>
                <a:spcAft>
                  <a:spcPct val="0"/>
                </a:spcAft>
                <a:defRPr sz="900">
                  <a:solidFill>
                    <a:schemeClr val="tx1"/>
                  </a:solidFill>
                  <a:latin typeface="Arial Narrow" panose="020B0606020202030204" pitchFamily="34" charset="0"/>
                </a:defRPr>
              </a:lvl9pPr>
            </a:lstStyle>
            <a:p>
              <a:endParaRPr lang="en-US" altLang="en-US"/>
            </a:p>
          </p:txBody>
        </p:sp>
        <p:sp>
          <p:nvSpPr>
            <p:cNvPr id="39951" name="Rectangle 17"/>
            <p:cNvSpPr>
              <a:spLocks noChangeArrowheads="1"/>
            </p:cNvSpPr>
            <p:nvPr/>
          </p:nvSpPr>
          <p:spPr bwMode="auto">
            <a:xfrm>
              <a:off x="2301" y="2785"/>
              <a:ext cx="181" cy="122"/>
            </a:xfrm>
            <a:prstGeom prst="rect">
              <a:avLst/>
            </a:prstGeom>
            <a:solidFill>
              <a:srgbClr val="99CC00"/>
            </a:solidFill>
            <a:ln>
              <a:noFill/>
            </a:ln>
            <a:extLst>
              <a:ext uri="{91240B29-F687-4F45-9708-019B960494DF}">
                <a14:hiddenLine xmlns:a14="http://schemas.microsoft.com/office/drawing/2010/main" w="9525">
                  <a:solidFill>
                    <a:srgbClr val="000000"/>
                  </a:solidFill>
                  <a:miter lim="800000"/>
                  <a:headEnd/>
                  <a:tailEnd/>
                </a14:hiddenLine>
              </a:ext>
            </a:extLst>
          </p:spPr>
          <p:txBody>
            <a:bodyPr/>
            <a:lstStyle>
              <a:lvl1pPr>
                <a:defRPr sz="900">
                  <a:solidFill>
                    <a:schemeClr val="tx1"/>
                  </a:solidFill>
                  <a:latin typeface="Arial Narrow" panose="020B0606020202030204" pitchFamily="34" charset="0"/>
                </a:defRPr>
              </a:lvl1pPr>
              <a:lvl2pPr marL="742950" indent="-285750">
                <a:defRPr sz="900">
                  <a:solidFill>
                    <a:schemeClr val="tx1"/>
                  </a:solidFill>
                  <a:latin typeface="Arial Narrow" panose="020B0606020202030204" pitchFamily="34" charset="0"/>
                </a:defRPr>
              </a:lvl2pPr>
              <a:lvl3pPr marL="1143000" indent="-228600">
                <a:defRPr sz="900">
                  <a:solidFill>
                    <a:schemeClr val="tx1"/>
                  </a:solidFill>
                  <a:latin typeface="Arial Narrow" panose="020B0606020202030204" pitchFamily="34" charset="0"/>
                </a:defRPr>
              </a:lvl3pPr>
              <a:lvl4pPr marL="1600200" indent="-228600">
                <a:defRPr sz="900">
                  <a:solidFill>
                    <a:schemeClr val="tx1"/>
                  </a:solidFill>
                  <a:latin typeface="Arial Narrow" panose="020B0606020202030204" pitchFamily="34" charset="0"/>
                </a:defRPr>
              </a:lvl4pPr>
              <a:lvl5pPr marL="2057400" indent="-228600">
                <a:defRPr sz="900">
                  <a:solidFill>
                    <a:schemeClr val="tx1"/>
                  </a:solidFill>
                  <a:latin typeface="Arial Narrow" panose="020B0606020202030204" pitchFamily="34" charset="0"/>
                </a:defRPr>
              </a:lvl5pPr>
              <a:lvl6pPr marL="2514600" indent="-228600" algn="ctr" eaLnBrk="0" fontAlgn="base" hangingPunct="0">
                <a:spcBef>
                  <a:spcPct val="0"/>
                </a:spcBef>
                <a:spcAft>
                  <a:spcPct val="0"/>
                </a:spcAft>
                <a:defRPr sz="900">
                  <a:solidFill>
                    <a:schemeClr val="tx1"/>
                  </a:solidFill>
                  <a:latin typeface="Arial Narrow" panose="020B0606020202030204" pitchFamily="34" charset="0"/>
                </a:defRPr>
              </a:lvl6pPr>
              <a:lvl7pPr marL="2971800" indent="-228600" algn="ctr" eaLnBrk="0" fontAlgn="base" hangingPunct="0">
                <a:spcBef>
                  <a:spcPct val="0"/>
                </a:spcBef>
                <a:spcAft>
                  <a:spcPct val="0"/>
                </a:spcAft>
                <a:defRPr sz="900">
                  <a:solidFill>
                    <a:schemeClr val="tx1"/>
                  </a:solidFill>
                  <a:latin typeface="Arial Narrow" panose="020B0606020202030204" pitchFamily="34" charset="0"/>
                </a:defRPr>
              </a:lvl7pPr>
              <a:lvl8pPr marL="3429000" indent="-228600" algn="ctr" eaLnBrk="0" fontAlgn="base" hangingPunct="0">
                <a:spcBef>
                  <a:spcPct val="0"/>
                </a:spcBef>
                <a:spcAft>
                  <a:spcPct val="0"/>
                </a:spcAft>
                <a:defRPr sz="900">
                  <a:solidFill>
                    <a:schemeClr val="tx1"/>
                  </a:solidFill>
                  <a:latin typeface="Arial Narrow" panose="020B0606020202030204" pitchFamily="34" charset="0"/>
                </a:defRPr>
              </a:lvl8pPr>
              <a:lvl9pPr marL="3886200" indent="-228600" algn="ctr" eaLnBrk="0" fontAlgn="base" hangingPunct="0">
                <a:spcBef>
                  <a:spcPct val="0"/>
                </a:spcBef>
                <a:spcAft>
                  <a:spcPct val="0"/>
                </a:spcAft>
                <a:defRPr sz="900">
                  <a:solidFill>
                    <a:schemeClr val="tx1"/>
                  </a:solidFill>
                  <a:latin typeface="Arial Narrow" panose="020B0606020202030204" pitchFamily="34" charset="0"/>
                </a:defRPr>
              </a:lvl9pPr>
            </a:lstStyle>
            <a:p>
              <a:endParaRPr lang="en-US" altLang="en-US"/>
            </a:p>
          </p:txBody>
        </p:sp>
        <p:sp>
          <p:nvSpPr>
            <p:cNvPr id="39952" name="Rectangle 18"/>
            <p:cNvSpPr>
              <a:spLocks noChangeArrowheads="1"/>
            </p:cNvSpPr>
            <p:nvPr/>
          </p:nvSpPr>
          <p:spPr bwMode="auto">
            <a:xfrm>
              <a:off x="2481" y="2785"/>
              <a:ext cx="2350" cy="122"/>
            </a:xfrm>
            <a:prstGeom prst="rect">
              <a:avLst/>
            </a:prstGeom>
            <a:solidFill>
              <a:srgbClr val="FFFF99"/>
            </a:solidFill>
            <a:ln>
              <a:noFill/>
            </a:ln>
            <a:extLst>
              <a:ext uri="{91240B29-F687-4F45-9708-019B960494DF}">
                <a14:hiddenLine xmlns:a14="http://schemas.microsoft.com/office/drawing/2010/main" w="9525">
                  <a:solidFill>
                    <a:srgbClr val="000000"/>
                  </a:solidFill>
                  <a:miter lim="800000"/>
                  <a:headEnd/>
                  <a:tailEnd/>
                </a14:hiddenLine>
              </a:ext>
            </a:extLst>
          </p:spPr>
          <p:txBody>
            <a:bodyPr/>
            <a:lstStyle>
              <a:lvl1pPr>
                <a:defRPr sz="900">
                  <a:solidFill>
                    <a:schemeClr val="tx1"/>
                  </a:solidFill>
                  <a:latin typeface="Arial Narrow" panose="020B0606020202030204" pitchFamily="34" charset="0"/>
                </a:defRPr>
              </a:lvl1pPr>
              <a:lvl2pPr marL="742950" indent="-285750">
                <a:defRPr sz="900">
                  <a:solidFill>
                    <a:schemeClr val="tx1"/>
                  </a:solidFill>
                  <a:latin typeface="Arial Narrow" panose="020B0606020202030204" pitchFamily="34" charset="0"/>
                </a:defRPr>
              </a:lvl2pPr>
              <a:lvl3pPr marL="1143000" indent="-228600">
                <a:defRPr sz="900">
                  <a:solidFill>
                    <a:schemeClr val="tx1"/>
                  </a:solidFill>
                  <a:latin typeface="Arial Narrow" panose="020B0606020202030204" pitchFamily="34" charset="0"/>
                </a:defRPr>
              </a:lvl3pPr>
              <a:lvl4pPr marL="1600200" indent="-228600">
                <a:defRPr sz="900">
                  <a:solidFill>
                    <a:schemeClr val="tx1"/>
                  </a:solidFill>
                  <a:latin typeface="Arial Narrow" panose="020B0606020202030204" pitchFamily="34" charset="0"/>
                </a:defRPr>
              </a:lvl4pPr>
              <a:lvl5pPr marL="2057400" indent="-228600">
                <a:defRPr sz="900">
                  <a:solidFill>
                    <a:schemeClr val="tx1"/>
                  </a:solidFill>
                  <a:latin typeface="Arial Narrow" panose="020B0606020202030204" pitchFamily="34" charset="0"/>
                </a:defRPr>
              </a:lvl5pPr>
              <a:lvl6pPr marL="2514600" indent="-228600" algn="ctr" eaLnBrk="0" fontAlgn="base" hangingPunct="0">
                <a:spcBef>
                  <a:spcPct val="0"/>
                </a:spcBef>
                <a:spcAft>
                  <a:spcPct val="0"/>
                </a:spcAft>
                <a:defRPr sz="900">
                  <a:solidFill>
                    <a:schemeClr val="tx1"/>
                  </a:solidFill>
                  <a:latin typeface="Arial Narrow" panose="020B0606020202030204" pitchFamily="34" charset="0"/>
                </a:defRPr>
              </a:lvl6pPr>
              <a:lvl7pPr marL="2971800" indent="-228600" algn="ctr" eaLnBrk="0" fontAlgn="base" hangingPunct="0">
                <a:spcBef>
                  <a:spcPct val="0"/>
                </a:spcBef>
                <a:spcAft>
                  <a:spcPct val="0"/>
                </a:spcAft>
                <a:defRPr sz="900">
                  <a:solidFill>
                    <a:schemeClr val="tx1"/>
                  </a:solidFill>
                  <a:latin typeface="Arial Narrow" panose="020B0606020202030204" pitchFamily="34" charset="0"/>
                </a:defRPr>
              </a:lvl7pPr>
              <a:lvl8pPr marL="3429000" indent="-228600" algn="ctr" eaLnBrk="0" fontAlgn="base" hangingPunct="0">
                <a:spcBef>
                  <a:spcPct val="0"/>
                </a:spcBef>
                <a:spcAft>
                  <a:spcPct val="0"/>
                </a:spcAft>
                <a:defRPr sz="900">
                  <a:solidFill>
                    <a:schemeClr val="tx1"/>
                  </a:solidFill>
                  <a:latin typeface="Arial Narrow" panose="020B0606020202030204" pitchFamily="34" charset="0"/>
                </a:defRPr>
              </a:lvl8pPr>
              <a:lvl9pPr marL="3886200" indent="-228600" algn="ctr" eaLnBrk="0" fontAlgn="base" hangingPunct="0">
                <a:spcBef>
                  <a:spcPct val="0"/>
                </a:spcBef>
                <a:spcAft>
                  <a:spcPct val="0"/>
                </a:spcAft>
                <a:defRPr sz="900">
                  <a:solidFill>
                    <a:schemeClr val="tx1"/>
                  </a:solidFill>
                  <a:latin typeface="Arial Narrow" panose="020B0606020202030204" pitchFamily="34" charset="0"/>
                </a:defRPr>
              </a:lvl9pPr>
            </a:lstStyle>
            <a:p>
              <a:endParaRPr lang="en-US" altLang="en-US"/>
            </a:p>
          </p:txBody>
        </p:sp>
        <p:sp>
          <p:nvSpPr>
            <p:cNvPr id="39953" name="Rectangle 19"/>
            <p:cNvSpPr>
              <a:spLocks noChangeArrowheads="1"/>
            </p:cNvSpPr>
            <p:nvPr/>
          </p:nvSpPr>
          <p:spPr bwMode="auto">
            <a:xfrm>
              <a:off x="5463" y="2906"/>
              <a:ext cx="55" cy="123"/>
            </a:xfrm>
            <a:prstGeom prst="rect">
              <a:avLst/>
            </a:prstGeom>
            <a:solidFill>
              <a:srgbClr val="99CC00"/>
            </a:solidFill>
            <a:ln>
              <a:noFill/>
            </a:ln>
            <a:extLst>
              <a:ext uri="{91240B29-F687-4F45-9708-019B960494DF}">
                <a14:hiddenLine xmlns:a14="http://schemas.microsoft.com/office/drawing/2010/main" w="9525">
                  <a:solidFill>
                    <a:srgbClr val="000000"/>
                  </a:solidFill>
                  <a:miter lim="800000"/>
                  <a:headEnd/>
                  <a:tailEnd/>
                </a14:hiddenLine>
              </a:ext>
            </a:extLst>
          </p:spPr>
          <p:txBody>
            <a:bodyPr/>
            <a:lstStyle>
              <a:lvl1pPr>
                <a:defRPr sz="900">
                  <a:solidFill>
                    <a:schemeClr val="tx1"/>
                  </a:solidFill>
                  <a:latin typeface="Arial Narrow" panose="020B0606020202030204" pitchFamily="34" charset="0"/>
                </a:defRPr>
              </a:lvl1pPr>
              <a:lvl2pPr marL="742950" indent="-285750">
                <a:defRPr sz="900">
                  <a:solidFill>
                    <a:schemeClr val="tx1"/>
                  </a:solidFill>
                  <a:latin typeface="Arial Narrow" panose="020B0606020202030204" pitchFamily="34" charset="0"/>
                </a:defRPr>
              </a:lvl2pPr>
              <a:lvl3pPr marL="1143000" indent="-228600">
                <a:defRPr sz="900">
                  <a:solidFill>
                    <a:schemeClr val="tx1"/>
                  </a:solidFill>
                  <a:latin typeface="Arial Narrow" panose="020B0606020202030204" pitchFamily="34" charset="0"/>
                </a:defRPr>
              </a:lvl3pPr>
              <a:lvl4pPr marL="1600200" indent="-228600">
                <a:defRPr sz="900">
                  <a:solidFill>
                    <a:schemeClr val="tx1"/>
                  </a:solidFill>
                  <a:latin typeface="Arial Narrow" panose="020B0606020202030204" pitchFamily="34" charset="0"/>
                </a:defRPr>
              </a:lvl4pPr>
              <a:lvl5pPr marL="2057400" indent="-228600">
                <a:defRPr sz="900">
                  <a:solidFill>
                    <a:schemeClr val="tx1"/>
                  </a:solidFill>
                  <a:latin typeface="Arial Narrow" panose="020B0606020202030204" pitchFamily="34" charset="0"/>
                </a:defRPr>
              </a:lvl5pPr>
              <a:lvl6pPr marL="2514600" indent="-228600" algn="ctr" eaLnBrk="0" fontAlgn="base" hangingPunct="0">
                <a:spcBef>
                  <a:spcPct val="0"/>
                </a:spcBef>
                <a:spcAft>
                  <a:spcPct val="0"/>
                </a:spcAft>
                <a:defRPr sz="900">
                  <a:solidFill>
                    <a:schemeClr val="tx1"/>
                  </a:solidFill>
                  <a:latin typeface="Arial Narrow" panose="020B0606020202030204" pitchFamily="34" charset="0"/>
                </a:defRPr>
              </a:lvl6pPr>
              <a:lvl7pPr marL="2971800" indent="-228600" algn="ctr" eaLnBrk="0" fontAlgn="base" hangingPunct="0">
                <a:spcBef>
                  <a:spcPct val="0"/>
                </a:spcBef>
                <a:spcAft>
                  <a:spcPct val="0"/>
                </a:spcAft>
                <a:defRPr sz="900">
                  <a:solidFill>
                    <a:schemeClr val="tx1"/>
                  </a:solidFill>
                  <a:latin typeface="Arial Narrow" panose="020B0606020202030204" pitchFamily="34" charset="0"/>
                </a:defRPr>
              </a:lvl7pPr>
              <a:lvl8pPr marL="3429000" indent="-228600" algn="ctr" eaLnBrk="0" fontAlgn="base" hangingPunct="0">
                <a:spcBef>
                  <a:spcPct val="0"/>
                </a:spcBef>
                <a:spcAft>
                  <a:spcPct val="0"/>
                </a:spcAft>
                <a:defRPr sz="900">
                  <a:solidFill>
                    <a:schemeClr val="tx1"/>
                  </a:solidFill>
                  <a:latin typeface="Arial Narrow" panose="020B0606020202030204" pitchFamily="34" charset="0"/>
                </a:defRPr>
              </a:lvl8pPr>
              <a:lvl9pPr marL="3886200" indent="-228600" algn="ctr" eaLnBrk="0" fontAlgn="base" hangingPunct="0">
                <a:spcBef>
                  <a:spcPct val="0"/>
                </a:spcBef>
                <a:spcAft>
                  <a:spcPct val="0"/>
                </a:spcAft>
                <a:defRPr sz="900">
                  <a:solidFill>
                    <a:schemeClr val="tx1"/>
                  </a:solidFill>
                  <a:latin typeface="Arial Narrow" panose="020B0606020202030204" pitchFamily="34" charset="0"/>
                </a:defRPr>
              </a:lvl9pPr>
            </a:lstStyle>
            <a:p>
              <a:endParaRPr lang="en-US" altLang="en-US"/>
            </a:p>
          </p:txBody>
        </p:sp>
        <p:sp>
          <p:nvSpPr>
            <p:cNvPr id="39954" name="Rectangle 20"/>
            <p:cNvSpPr>
              <a:spLocks noChangeArrowheads="1"/>
            </p:cNvSpPr>
            <p:nvPr/>
          </p:nvSpPr>
          <p:spPr bwMode="auto">
            <a:xfrm>
              <a:off x="1041" y="1448"/>
              <a:ext cx="370" cy="11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lvl1pPr>
                <a:defRPr sz="900">
                  <a:solidFill>
                    <a:schemeClr val="tx1"/>
                  </a:solidFill>
                  <a:latin typeface="Arial Narrow" panose="020B0606020202030204" pitchFamily="34" charset="0"/>
                </a:defRPr>
              </a:lvl1pPr>
              <a:lvl2pPr marL="742950" indent="-285750">
                <a:defRPr sz="900">
                  <a:solidFill>
                    <a:schemeClr val="tx1"/>
                  </a:solidFill>
                  <a:latin typeface="Arial Narrow" panose="020B0606020202030204" pitchFamily="34" charset="0"/>
                </a:defRPr>
              </a:lvl2pPr>
              <a:lvl3pPr marL="1143000" indent="-228600">
                <a:defRPr sz="900">
                  <a:solidFill>
                    <a:schemeClr val="tx1"/>
                  </a:solidFill>
                  <a:latin typeface="Arial Narrow" panose="020B0606020202030204" pitchFamily="34" charset="0"/>
                </a:defRPr>
              </a:lvl3pPr>
              <a:lvl4pPr marL="1600200" indent="-228600">
                <a:defRPr sz="900">
                  <a:solidFill>
                    <a:schemeClr val="tx1"/>
                  </a:solidFill>
                  <a:latin typeface="Arial Narrow" panose="020B0606020202030204" pitchFamily="34" charset="0"/>
                </a:defRPr>
              </a:lvl4pPr>
              <a:lvl5pPr marL="2057400" indent="-228600">
                <a:defRPr sz="900">
                  <a:solidFill>
                    <a:schemeClr val="tx1"/>
                  </a:solidFill>
                  <a:latin typeface="Arial Narrow" panose="020B0606020202030204" pitchFamily="34" charset="0"/>
                </a:defRPr>
              </a:lvl5pPr>
              <a:lvl6pPr marL="2514600" indent="-228600" algn="ctr" eaLnBrk="0" fontAlgn="base" hangingPunct="0">
                <a:spcBef>
                  <a:spcPct val="0"/>
                </a:spcBef>
                <a:spcAft>
                  <a:spcPct val="0"/>
                </a:spcAft>
                <a:defRPr sz="900">
                  <a:solidFill>
                    <a:schemeClr val="tx1"/>
                  </a:solidFill>
                  <a:latin typeface="Arial Narrow" panose="020B0606020202030204" pitchFamily="34" charset="0"/>
                </a:defRPr>
              </a:lvl6pPr>
              <a:lvl7pPr marL="2971800" indent="-228600" algn="ctr" eaLnBrk="0" fontAlgn="base" hangingPunct="0">
                <a:spcBef>
                  <a:spcPct val="0"/>
                </a:spcBef>
                <a:spcAft>
                  <a:spcPct val="0"/>
                </a:spcAft>
                <a:defRPr sz="900">
                  <a:solidFill>
                    <a:schemeClr val="tx1"/>
                  </a:solidFill>
                  <a:latin typeface="Arial Narrow" panose="020B0606020202030204" pitchFamily="34" charset="0"/>
                </a:defRPr>
              </a:lvl7pPr>
              <a:lvl8pPr marL="3429000" indent="-228600" algn="ctr" eaLnBrk="0" fontAlgn="base" hangingPunct="0">
                <a:spcBef>
                  <a:spcPct val="0"/>
                </a:spcBef>
                <a:spcAft>
                  <a:spcPct val="0"/>
                </a:spcAft>
                <a:defRPr sz="900">
                  <a:solidFill>
                    <a:schemeClr val="tx1"/>
                  </a:solidFill>
                  <a:latin typeface="Arial Narrow" panose="020B0606020202030204" pitchFamily="34" charset="0"/>
                </a:defRPr>
              </a:lvl8pPr>
              <a:lvl9pPr marL="3886200" indent="-228600" algn="ctr" eaLnBrk="0" fontAlgn="base" hangingPunct="0">
                <a:spcBef>
                  <a:spcPct val="0"/>
                </a:spcBef>
                <a:spcAft>
                  <a:spcPct val="0"/>
                </a:spcAft>
                <a:defRPr sz="900">
                  <a:solidFill>
                    <a:schemeClr val="tx1"/>
                  </a:solidFill>
                  <a:latin typeface="Arial Narrow" panose="020B0606020202030204" pitchFamily="34" charset="0"/>
                </a:defRPr>
              </a:lvl9pPr>
            </a:lstStyle>
            <a:p>
              <a:r>
                <a:rPr lang="en-GB" altLang="en-US" sz="1200" b="1">
                  <a:solidFill>
                    <a:srgbClr val="000000"/>
                  </a:solidFill>
                  <a:latin typeface="Arial" panose="020B0604020202020204" pitchFamily="34" charset="0"/>
                </a:rPr>
                <a:t>Time (s)</a:t>
              </a:r>
              <a:endParaRPr lang="en-GB" altLang="en-US"/>
            </a:p>
          </p:txBody>
        </p:sp>
        <p:sp>
          <p:nvSpPr>
            <p:cNvPr id="39955" name="Rectangle 21"/>
            <p:cNvSpPr>
              <a:spLocks noChangeArrowheads="1"/>
            </p:cNvSpPr>
            <p:nvPr/>
          </p:nvSpPr>
          <p:spPr bwMode="auto">
            <a:xfrm>
              <a:off x="126" y="1570"/>
              <a:ext cx="418" cy="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lvl1pPr>
                <a:defRPr sz="900">
                  <a:solidFill>
                    <a:schemeClr val="tx1"/>
                  </a:solidFill>
                  <a:latin typeface="Arial Narrow" panose="020B0606020202030204" pitchFamily="34" charset="0"/>
                </a:defRPr>
              </a:lvl1pPr>
              <a:lvl2pPr marL="742950" indent="-285750">
                <a:defRPr sz="900">
                  <a:solidFill>
                    <a:schemeClr val="tx1"/>
                  </a:solidFill>
                  <a:latin typeface="Arial Narrow" panose="020B0606020202030204" pitchFamily="34" charset="0"/>
                </a:defRPr>
              </a:lvl2pPr>
              <a:lvl3pPr marL="1143000" indent="-228600">
                <a:defRPr sz="900">
                  <a:solidFill>
                    <a:schemeClr val="tx1"/>
                  </a:solidFill>
                  <a:latin typeface="Arial Narrow" panose="020B0606020202030204" pitchFamily="34" charset="0"/>
                </a:defRPr>
              </a:lvl3pPr>
              <a:lvl4pPr marL="1600200" indent="-228600">
                <a:defRPr sz="900">
                  <a:solidFill>
                    <a:schemeClr val="tx1"/>
                  </a:solidFill>
                  <a:latin typeface="Arial Narrow" panose="020B0606020202030204" pitchFamily="34" charset="0"/>
                </a:defRPr>
              </a:lvl4pPr>
              <a:lvl5pPr marL="2057400" indent="-228600">
                <a:defRPr sz="900">
                  <a:solidFill>
                    <a:schemeClr val="tx1"/>
                  </a:solidFill>
                  <a:latin typeface="Arial Narrow" panose="020B0606020202030204" pitchFamily="34" charset="0"/>
                </a:defRPr>
              </a:lvl5pPr>
              <a:lvl6pPr marL="2514600" indent="-228600" algn="ctr" eaLnBrk="0" fontAlgn="base" hangingPunct="0">
                <a:spcBef>
                  <a:spcPct val="0"/>
                </a:spcBef>
                <a:spcAft>
                  <a:spcPct val="0"/>
                </a:spcAft>
                <a:defRPr sz="900">
                  <a:solidFill>
                    <a:schemeClr val="tx1"/>
                  </a:solidFill>
                  <a:latin typeface="Arial Narrow" panose="020B0606020202030204" pitchFamily="34" charset="0"/>
                </a:defRPr>
              </a:lvl6pPr>
              <a:lvl7pPr marL="2971800" indent="-228600" algn="ctr" eaLnBrk="0" fontAlgn="base" hangingPunct="0">
                <a:spcBef>
                  <a:spcPct val="0"/>
                </a:spcBef>
                <a:spcAft>
                  <a:spcPct val="0"/>
                </a:spcAft>
                <a:defRPr sz="900">
                  <a:solidFill>
                    <a:schemeClr val="tx1"/>
                  </a:solidFill>
                  <a:latin typeface="Arial Narrow" panose="020B0606020202030204" pitchFamily="34" charset="0"/>
                </a:defRPr>
              </a:lvl7pPr>
              <a:lvl8pPr marL="3429000" indent="-228600" algn="ctr" eaLnBrk="0" fontAlgn="base" hangingPunct="0">
                <a:spcBef>
                  <a:spcPct val="0"/>
                </a:spcBef>
                <a:spcAft>
                  <a:spcPct val="0"/>
                </a:spcAft>
                <a:defRPr sz="900">
                  <a:solidFill>
                    <a:schemeClr val="tx1"/>
                  </a:solidFill>
                  <a:latin typeface="Arial Narrow" panose="020B0606020202030204" pitchFamily="34" charset="0"/>
                </a:defRPr>
              </a:lvl8pPr>
              <a:lvl9pPr marL="3886200" indent="-228600" algn="ctr" eaLnBrk="0" fontAlgn="base" hangingPunct="0">
                <a:spcBef>
                  <a:spcPct val="0"/>
                </a:spcBef>
                <a:spcAft>
                  <a:spcPct val="0"/>
                </a:spcAft>
                <a:defRPr sz="900">
                  <a:solidFill>
                    <a:schemeClr val="tx1"/>
                  </a:solidFill>
                  <a:latin typeface="Arial Narrow" panose="020B0606020202030204" pitchFamily="34" charset="0"/>
                </a:defRPr>
              </a:lvl9pPr>
            </a:lstStyle>
            <a:p>
              <a:r>
                <a:rPr lang="en-GB" altLang="en-US"/>
                <a:t>Switch stove on</a:t>
              </a:r>
            </a:p>
          </p:txBody>
        </p:sp>
        <p:sp>
          <p:nvSpPr>
            <p:cNvPr id="39956" name="Rectangle 22"/>
            <p:cNvSpPr>
              <a:spLocks noChangeArrowheads="1"/>
            </p:cNvSpPr>
            <p:nvPr/>
          </p:nvSpPr>
          <p:spPr bwMode="auto">
            <a:xfrm>
              <a:off x="1223" y="1572"/>
              <a:ext cx="0" cy="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lvl1pPr>
                <a:defRPr sz="900">
                  <a:solidFill>
                    <a:schemeClr val="tx1"/>
                  </a:solidFill>
                  <a:latin typeface="Arial Narrow" panose="020B0606020202030204" pitchFamily="34" charset="0"/>
                </a:defRPr>
              </a:lvl1pPr>
              <a:lvl2pPr marL="742950" indent="-285750">
                <a:defRPr sz="900">
                  <a:solidFill>
                    <a:schemeClr val="tx1"/>
                  </a:solidFill>
                  <a:latin typeface="Arial Narrow" panose="020B0606020202030204" pitchFamily="34" charset="0"/>
                </a:defRPr>
              </a:lvl2pPr>
              <a:lvl3pPr marL="1143000" indent="-228600">
                <a:defRPr sz="900">
                  <a:solidFill>
                    <a:schemeClr val="tx1"/>
                  </a:solidFill>
                  <a:latin typeface="Arial Narrow" panose="020B0606020202030204" pitchFamily="34" charset="0"/>
                </a:defRPr>
              </a:lvl3pPr>
              <a:lvl4pPr marL="1600200" indent="-228600">
                <a:defRPr sz="900">
                  <a:solidFill>
                    <a:schemeClr val="tx1"/>
                  </a:solidFill>
                  <a:latin typeface="Arial Narrow" panose="020B0606020202030204" pitchFamily="34" charset="0"/>
                </a:defRPr>
              </a:lvl4pPr>
              <a:lvl5pPr marL="2057400" indent="-228600">
                <a:defRPr sz="900">
                  <a:solidFill>
                    <a:schemeClr val="tx1"/>
                  </a:solidFill>
                  <a:latin typeface="Arial Narrow" panose="020B0606020202030204" pitchFamily="34" charset="0"/>
                </a:defRPr>
              </a:lvl5pPr>
              <a:lvl6pPr marL="2514600" indent="-228600" algn="ctr" eaLnBrk="0" fontAlgn="base" hangingPunct="0">
                <a:spcBef>
                  <a:spcPct val="0"/>
                </a:spcBef>
                <a:spcAft>
                  <a:spcPct val="0"/>
                </a:spcAft>
                <a:defRPr sz="900">
                  <a:solidFill>
                    <a:schemeClr val="tx1"/>
                  </a:solidFill>
                  <a:latin typeface="Arial Narrow" panose="020B0606020202030204" pitchFamily="34" charset="0"/>
                </a:defRPr>
              </a:lvl6pPr>
              <a:lvl7pPr marL="2971800" indent="-228600" algn="ctr" eaLnBrk="0" fontAlgn="base" hangingPunct="0">
                <a:spcBef>
                  <a:spcPct val="0"/>
                </a:spcBef>
                <a:spcAft>
                  <a:spcPct val="0"/>
                </a:spcAft>
                <a:defRPr sz="900">
                  <a:solidFill>
                    <a:schemeClr val="tx1"/>
                  </a:solidFill>
                  <a:latin typeface="Arial Narrow" panose="020B0606020202030204" pitchFamily="34" charset="0"/>
                </a:defRPr>
              </a:lvl7pPr>
              <a:lvl8pPr marL="3429000" indent="-228600" algn="ctr" eaLnBrk="0" fontAlgn="base" hangingPunct="0">
                <a:spcBef>
                  <a:spcPct val="0"/>
                </a:spcBef>
                <a:spcAft>
                  <a:spcPct val="0"/>
                </a:spcAft>
                <a:defRPr sz="900">
                  <a:solidFill>
                    <a:schemeClr val="tx1"/>
                  </a:solidFill>
                  <a:latin typeface="Arial Narrow" panose="020B0606020202030204" pitchFamily="34" charset="0"/>
                </a:defRPr>
              </a:lvl8pPr>
              <a:lvl9pPr marL="3886200" indent="-228600" algn="ctr" eaLnBrk="0" fontAlgn="base" hangingPunct="0">
                <a:spcBef>
                  <a:spcPct val="0"/>
                </a:spcBef>
                <a:spcAft>
                  <a:spcPct val="0"/>
                </a:spcAft>
                <a:defRPr sz="900">
                  <a:solidFill>
                    <a:schemeClr val="tx1"/>
                  </a:solidFill>
                  <a:latin typeface="Arial Narrow" panose="020B0606020202030204" pitchFamily="34" charset="0"/>
                </a:defRPr>
              </a:lvl9pPr>
            </a:lstStyle>
            <a:p>
              <a:endParaRPr lang="en-US" altLang="en-US"/>
            </a:p>
          </p:txBody>
        </p:sp>
        <p:sp>
          <p:nvSpPr>
            <p:cNvPr id="39957" name="Rectangle 23"/>
            <p:cNvSpPr>
              <a:spLocks noChangeArrowheads="1"/>
            </p:cNvSpPr>
            <p:nvPr/>
          </p:nvSpPr>
          <p:spPr bwMode="auto">
            <a:xfrm>
              <a:off x="306" y="1691"/>
              <a:ext cx="303" cy="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lvl1pPr>
                <a:defRPr sz="900">
                  <a:solidFill>
                    <a:schemeClr val="tx1"/>
                  </a:solidFill>
                  <a:latin typeface="Arial Narrow" panose="020B0606020202030204" pitchFamily="34" charset="0"/>
                </a:defRPr>
              </a:lvl1pPr>
              <a:lvl2pPr marL="742950" indent="-285750">
                <a:defRPr sz="900">
                  <a:solidFill>
                    <a:schemeClr val="tx1"/>
                  </a:solidFill>
                  <a:latin typeface="Arial Narrow" panose="020B0606020202030204" pitchFamily="34" charset="0"/>
                </a:defRPr>
              </a:lvl2pPr>
              <a:lvl3pPr marL="1143000" indent="-228600">
                <a:defRPr sz="900">
                  <a:solidFill>
                    <a:schemeClr val="tx1"/>
                  </a:solidFill>
                  <a:latin typeface="Arial Narrow" panose="020B0606020202030204" pitchFamily="34" charset="0"/>
                </a:defRPr>
              </a:lvl3pPr>
              <a:lvl4pPr marL="1600200" indent="-228600">
                <a:defRPr sz="900">
                  <a:solidFill>
                    <a:schemeClr val="tx1"/>
                  </a:solidFill>
                  <a:latin typeface="Arial Narrow" panose="020B0606020202030204" pitchFamily="34" charset="0"/>
                </a:defRPr>
              </a:lvl4pPr>
              <a:lvl5pPr marL="2057400" indent="-228600">
                <a:defRPr sz="900">
                  <a:solidFill>
                    <a:schemeClr val="tx1"/>
                  </a:solidFill>
                  <a:latin typeface="Arial Narrow" panose="020B0606020202030204" pitchFamily="34" charset="0"/>
                </a:defRPr>
              </a:lvl5pPr>
              <a:lvl6pPr marL="2514600" indent="-228600" algn="ctr" eaLnBrk="0" fontAlgn="base" hangingPunct="0">
                <a:spcBef>
                  <a:spcPct val="0"/>
                </a:spcBef>
                <a:spcAft>
                  <a:spcPct val="0"/>
                </a:spcAft>
                <a:defRPr sz="900">
                  <a:solidFill>
                    <a:schemeClr val="tx1"/>
                  </a:solidFill>
                  <a:latin typeface="Arial Narrow" panose="020B0606020202030204" pitchFamily="34" charset="0"/>
                </a:defRPr>
              </a:lvl6pPr>
              <a:lvl7pPr marL="2971800" indent="-228600" algn="ctr" eaLnBrk="0" fontAlgn="base" hangingPunct="0">
                <a:spcBef>
                  <a:spcPct val="0"/>
                </a:spcBef>
                <a:spcAft>
                  <a:spcPct val="0"/>
                </a:spcAft>
                <a:defRPr sz="900">
                  <a:solidFill>
                    <a:schemeClr val="tx1"/>
                  </a:solidFill>
                  <a:latin typeface="Arial Narrow" panose="020B0606020202030204" pitchFamily="34" charset="0"/>
                </a:defRPr>
              </a:lvl7pPr>
              <a:lvl8pPr marL="3429000" indent="-228600" algn="ctr" eaLnBrk="0" fontAlgn="base" hangingPunct="0">
                <a:spcBef>
                  <a:spcPct val="0"/>
                </a:spcBef>
                <a:spcAft>
                  <a:spcPct val="0"/>
                </a:spcAft>
                <a:defRPr sz="900">
                  <a:solidFill>
                    <a:schemeClr val="tx1"/>
                  </a:solidFill>
                  <a:latin typeface="Arial Narrow" panose="020B0606020202030204" pitchFamily="34" charset="0"/>
                </a:defRPr>
              </a:lvl8pPr>
              <a:lvl9pPr marL="3886200" indent="-228600" algn="ctr" eaLnBrk="0" fontAlgn="base" hangingPunct="0">
                <a:spcBef>
                  <a:spcPct val="0"/>
                </a:spcBef>
                <a:spcAft>
                  <a:spcPct val="0"/>
                </a:spcAft>
                <a:defRPr sz="900">
                  <a:solidFill>
                    <a:schemeClr val="tx1"/>
                  </a:solidFill>
                  <a:latin typeface="Arial Narrow" panose="020B0606020202030204" pitchFamily="34" charset="0"/>
                </a:defRPr>
              </a:lvl9pPr>
            </a:lstStyle>
            <a:p>
              <a:r>
                <a:rPr lang="en-GB" altLang="en-US"/>
                <a:t>Break eggs</a:t>
              </a:r>
            </a:p>
          </p:txBody>
        </p:sp>
        <p:sp>
          <p:nvSpPr>
            <p:cNvPr id="39958" name="Rectangle 24"/>
            <p:cNvSpPr>
              <a:spLocks noChangeArrowheads="1"/>
            </p:cNvSpPr>
            <p:nvPr/>
          </p:nvSpPr>
          <p:spPr bwMode="auto">
            <a:xfrm>
              <a:off x="1223" y="1694"/>
              <a:ext cx="0" cy="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lvl1pPr>
                <a:defRPr sz="900">
                  <a:solidFill>
                    <a:schemeClr val="tx1"/>
                  </a:solidFill>
                  <a:latin typeface="Arial Narrow" panose="020B0606020202030204" pitchFamily="34" charset="0"/>
                </a:defRPr>
              </a:lvl1pPr>
              <a:lvl2pPr marL="742950" indent="-285750">
                <a:defRPr sz="900">
                  <a:solidFill>
                    <a:schemeClr val="tx1"/>
                  </a:solidFill>
                  <a:latin typeface="Arial Narrow" panose="020B0606020202030204" pitchFamily="34" charset="0"/>
                </a:defRPr>
              </a:lvl2pPr>
              <a:lvl3pPr marL="1143000" indent="-228600">
                <a:defRPr sz="900">
                  <a:solidFill>
                    <a:schemeClr val="tx1"/>
                  </a:solidFill>
                  <a:latin typeface="Arial Narrow" panose="020B0606020202030204" pitchFamily="34" charset="0"/>
                </a:defRPr>
              </a:lvl3pPr>
              <a:lvl4pPr marL="1600200" indent="-228600">
                <a:defRPr sz="900">
                  <a:solidFill>
                    <a:schemeClr val="tx1"/>
                  </a:solidFill>
                  <a:latin typeface="Arial Narrow" panose="020B0606020202030204" pitchFamily="34" charset="0"/>
                </a:defRPr>
              </a:lvl4pPr>
              <a:lvl5pPr marL="2057400" indent="-228600">
                <a:defRPr sz="900">
                  <a:solidFill>
                    <a:schemeClr val="tx1"/>
                  </a:solidFill>
                  <a:latin typeface="Arial Narrow" panose="020B0606020202030204" pitchFamily="34" charset="0"/>
                </a:defRPr>
              </a:lvl5pPr>
              <a:lvl6pPr marL="2514600" indent="-228600" algn="ctr" eaLnBrk="0" fontAlgn="base" hangingPunct="0">
                <a:spcBef>
                  <a:spcPct val="0"/>
                </a:spcBef>
                <a:spcAft>
                  <a:spcPct val="0"/>
                </a:spcAft>
                <a:defRPr sz="900">
                  <a:solidFill>
                    <a:schemeClr val="tx1"/>
                  </a:solidFill>
                  <a:latin typeface="Arial Narrow" panose="020B0606020202030204" pitchFamily="34" charset="0"/>
                </a:defRPr>
              </a:lvl6pPr>
              <a:lvl7pPr marL="2971800" indent="-228600" algn="ctr" eaLnBrk="0" fontAlgn="base" hangingPunct="0">
                <a:spcBef>
                  <a:spcPct val="0"/>
                </a:spcBef>
                <a:spcAft>
                  <a:spcPct val="0"/>
                </a:spcAft>
                <a:defRPr sz="900">
                  <a:solidFill>
                    <a:schemeClr val="tx1"/>
                  </a:solidFill>
                  <a:latin typeface="Arial Narrow" panose="020B0606020202030204" pitchFamily="34" charset="0"/>
                </a:defRPr>
              </a:lvl7pPr>
              <a:lvl8pPr marL="3429000" indent="-228600" algn="ctr" eaLnBrk="0" fontAlgn="base" hangingPunct="0">
                <a:spcBef>
                  <a:spcPct val="0"/>
                </a:spcBef>
                <a:spcAft>
                  <a:spcPct val="0"/>
                </a:spcAft>
                <a:defRPr sz="900">
                  <a:solidFill>
                    <a:schemeClr val="tx1"/>
                  </a:solidFill>
                  <a:latin typeface="Arial Narrow" panose="020B0606020202030204" pitchFamily="34" charset="0"/>
                </a:defRPr>
              </a:lvl8pPr>
              <a:lvl9pPr marL="3886200" indent="-228600" algn="ctr" eaLnBrk="0" fontAlgn="base" hangingPunct="0">
                <a:spcBef>
                  <a:spcPct val="0"/>
                </a:spcBef>
                <a:spcAft>
                  <a:spcPct val="0"/>
                </a:spcAft>
                <a:defRPr sz="900">
                  <a:solidFill>
                    <a:schemeClr val="tx1"/>
                  </a:solidFill>
                  <a:latin typeface="Arial Narrow" panose="020B0606020202030204" pitchFamily="34" charset="0"/>
                </a:defRPr>
              </a:lvl9pPr>
            </a:lstStyle>
            <a:p>
              <a:endParaRPr lang="en-US" altLang="en-US"/>
            </a:p>
          </p:txBody>
        </p:sp>
        <p:sp>
          <p:nvSpPr>
            <p:cNvPr id="39959" name="Rectangle 25"/>
            <p:cNvSpPr>
              <a:spLocks noChangeArrowheads="1"/>
            </p:cNvSpPr>
            <p:nvPr/>
          </p:nvSpPr>
          <p:spPr bwMode="auto">
            <a:xfrm>
              <a:off x="271" y="1813"/>
              <a:ext cx="414" cy="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lvl1pPr>
                <a:defRPr sz="900">
                  <a:solidFill>
                    <a:schemeClr val="tx1"/>
                  </a:solidFill>
                  <a:latin typeface="Arial Narrow" panose="020B0606020202030204" pitchFamily="34" charset="0"/>
                </a:defRPr>
              </a:lvl1pPr>
              <a:lvl2pPr marL="742950" indent="-285750">
                <a:defRPr sz="900">
                  <a:solidFill>
                    <a:schemeClr val="tx1"/>
                  </a:solidFill>
                  <a:latin typeface="Arial Narrow" panose="020B0606020202030204" pitchFamily="34" charset="0"/>
                </a:defRPr>
              </a:lvl2pPr>
              <a:lvl3pPr marL="1143000" indent="-228600">
                <a:defRPr sz="900">
                  <a:solidFill>
                    <a:schemeClr val="tx1"/>
                  </a:solidFill>
                  <a:latin typeface="Arial Narrow" panose="020B0606020202030204" pitchFamily="34" charset="0"/>
                </a:defRPr>
              </a:lvl3pPr>
              <a:lvl4pPr marL="1600200" indent="-228600">
                <a:defRPr sz="900">
                  <a:solidFill>
                    <a:schemeClr val="tx1"/>
                  </a:solidFill>
                  <a:latin typeface="Arial Narrow" panose="020B0606020202030204" pitchFamily="34" charset="0"/>
                </a:defRPr>
              </a:lvl4pPr>
              <a:lvl5pPr marL="2057400" indent="-228600">
                <a:defRPr sz="900">
                  <a:solidFill>
                    <a:schemeClr val="tx1"/>
                  </a:solidFill>
                  <a:latin typeface="Arial Narrow" panose="020B0606020202030204" pitchFamily="34" charset="0"/>
                </a:defRPr>
              </a:lvl5pPr>
              <a:lvl6pPr marL="2514600" indent="-228600" algn="ctr" eaLnBrk="0" fontAlgn="base" hangingPunct="0">
                <a:spcBef>
                  <a:spcPct val="0"/>
                </a:spcBef>
                <a:spcAft>
                  <a:spcPct val="0"/>
                </a:spcAft>
                <a:defRPr sz="900">
                  <a:solidFill>
                    <a:schemeClr val="tx1"/>
                  </a:solidFill>
                  <a:latin typeface="Arial Narrow" panose="020B0606020202030204" pitchFamily="34" charset="0"/>
                </a:defRPr>
              </a:lvl6pPr>
              <a:lvl7pPr marL="2971800" indent="-228600" algn="ctr" eaLnBrk="0" fontAlgn="base" hangingPunct="0">
                <a:spcBef>
                  <a:spcPct val="0"/>
                </a:spcBef>
                <a:spcAft>
                  <a:spcPct val="0"/>
                </a:spcAft>
                <a:defRPr sz="900">
                  <a:solidFill>
                    <a:schemeClr val="tx1"/>
                  </a:solidFill>
                  <a:latin typeface="Arial Narrow" panose="020B0606020202030204" pitchFamily="34" charset="0"/>
                </a:defRPr>
              </a:lvl7pPr>
              <a:lvl8pPr marL="3429000" indent="-228600" algn="ctr" eaLnBrk="0" fontAlgn="base" hangingPunct="0">
                <a:spcBef>
                  <a:spcPct val="0"/>
                </a:spcBef>
                <a:spcAft>
                  <a:spcPct val="0"/>
                </a:spcAft>
                <a:defRPr sz="900">
                  <a:solidFill>
                    <a:schemeClr val="tx1"/>
                  </a:solidFill>
                  <a:latin typeface="Arial Narrow" panose="020B0606020202030204" pitchFamily="34" charset="0"/>
                </a:defRPr>
              </a:lvl8pPr>
              <a:lvl9pPr marL="3886200" indent="-228600" algn="ctr" eaLnBrk="0" fontAlgn="base" hangingPunct="0">
                <a:spcBef>
                  <a:spcPct val="0"/>
                </a:spcBef>
                <a:spcAft>
                  <a:spcPct val="0"/>
                </a:spcAft>
                <a:defRPr sz="900">
                  <a:solidFill>
                    <a:schemeClr val="tx1"/>
                  </a:solidFill>
                  <a:latin typeface="Arial Narrow" panose="020B0606020202030204" pitchFamily="34" charset="0"/>
                </a:defRPr>
              </a:lvl9pPr>
            </a:lstStyle>
            <a:p>
              <a:r>
                <a:rPr lang="en-GB" altLang="en-US"/>
                <a:t>Cook sausages</a:t>
              </a:r>
            </a:p>
          </p:txBody>
        </p:sp>
        <p:sp>
          <p:nvSpPr>
            <p:cNvPr id="39960" name="Rectangle 26"/>
            <p:cNvSpPr>
              <a:spLocks noChangeArrowheads="1"/>
            </p:cNvSpPr>
            <p:nvPr/>
          </p:nvSpPr>
          <p:spPr bwMode="auto">
            <a:xfrm>
              <a:off x="1222" y="1816"/>
              <a:ext cx="0" cy="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lvl1pPr>
                <a:defRPr sz="900">
                  <a:solidFill>
                    <a:schemeClr val="tx1"/>
                  </a:solidFill>
                  <a:latin typeface="Arial Narrow" panose="020B0606020202030204" pitchFamily="34" charset="0"/>
                </a:defRPr>
              </a:lvl1pPr>
              <a:lvl2pPr marL="742950" indent="-285750">
                <a:defRPr sz="900">
                  <a:solidFill>
                    <a:schemeClr val="tx1"/>
                  </a:solidFill>
                  <a:latin typeface="Arial Narrow" panose="020B0606020202030204" pitchFamily="34" charset="0"/>
                </a:defRPr>
              </a:lvl2pPr>
              <a:lvl3pPr marL="1143000" indent="-228600">
                <a:defRPr sz="900">
                  <a:solidFill>
                    <a:schemeClr val="tx1"/>
                  </a:solidFill>
                  <a:latin typeface="Arial Narrow" panose="020B0606020202030204" pitchFamily="34" charset="0"/>
                </a:defRPr>
              </a:lvl3pPr>
              <a:lvl4pPr marL="1600200" indent="-228600">
                <a:defRPr sz="900">
                  <a:solidFill>
                    <a:schemeClr val="tx1"/>
                  </a:solidFill>
                  <a:latin typeface="Arial Narrow" panose="020B0606020202030204" pitchFamily="34" charset="0"/>
                </a:defRPr>
              </a:lvl4pPr>
              <a:lvl5pPr marL="2057400" indent="-228600">
                <a:defRPr sz="900">
                  <a:solidFill>
                    <a:schemeClr val="tx1"/>
                  </a:solidFill>
                  <a:latin typeface="Arial Narrow" panose="020B0606020202030204" pitchFamily="34" charset="0"/>
                </a:defRPr>
              </a:lvl5pPr>
              <a:lvl6pPr marL="2514600" indent="-228600" algn="ctr" eaLnBrk="0" fontAlgn="base" hangingPunct="0">
                <a:spcBef>
                  <a:spcPct val="0"/>
                </a:spcBef>
                <a:spcAft>
                  <a:spcPct val="0"/>
                </a:spcAft>
                <a:defRPr sz="900">
                  <a:solidFill>
                    <a:schemeClr val="tx1"/>
                  </a:solidFill>
                  <a:latin typeface="Arial Narrow" panose="020B0606020202030204" pitchFamily="34" charset="0"/>
                </a:defRPr>
              </a:lvl6pPr>
              <a:lvl7pPr marL="2971800" indent="-228600" algn="ctr" eaLnBrk="0" fontAlgn="base" hangingPunct="0">
                <a:spcBef>
                  <a:spcPct val="0"/>
                </a:spcBef>
                <a:spcAft>
                  <a:spcPct val="0"/>
                </a:spcAft>
                <a:defRPr sz="900">
                  <a:solidFill>
                    <a:schemeClr val="tx1"/>
                  </a:solidFill>
                  <a:latin typeface="Arial Narrow" panose="020B0606020202030204" pitchFamily="34" charset="0"/>
                </a:defRPr>
              </a:lvl7pPr>
              <a:lvl8pPr marL="3429000" indent="-228600" algn="ctr" eaLnBrk="0" fontAlgn="base" hangingPunct="0">
                <a:spcBef>
                  <a:spcPct val="0"/>
                </a:spcBef>
                <a:spcAft>
                  <a:spcPct val="0"/>
                </a:spcAft>
                <a:defRPr sz="900">
                  <a:solidFill>
                    <a:schemeClr val="tx1"/>
                  </a:solidFill>
                  <a:latin typeface="Arial Narrow" panose="020B0606020202030204" pitchFamily="34" charset="0"/>
                </a:defRPr>
              </a:lvl8pPr>
              <a:lvl9pPr marL="3886200" indent="-228600" algn="ctr" eaLnBrk="0" fontAlgn="base" hangingPunct="0">
                <a:spcBef>
                  <a:spcPct val="0"/>
                </a:spcBef>
                <a:spcAft>
                  <a:spcPct val="0"/>
                </a:spcAft>
                <a:defRPr sz="900">
                  <a:solidFill>
                    <a:schemeClr val="tx1"/>
                  </a:solidFill>
                  <a:latin typeface="Arial Narrow" panose="020B0606020202030204" pitchFamily="34" charset="0"/>
                </a:defRPr>
              </a:lvl9pPr>
            </a:lstStyle>
            <a:p>
              <a:endParaRPr lang="en-US" altLang="en-US"/>
            </a:p>
          </p:txBody>
        </p:sp>
        <p:sp>
          <p:nvSpPr>
            <p:cNvPr id="39961" name="Rectangle 27"/>
            <p:cNvSpPr>
              <a:spLocks noChangeArrowheads="1"/>
            </p:cNvSpPr>
            <p:nvPr/>
          </p:nvSpPr>
          <p:spPr bwMode="auto">
            <a:xfrm>
              <a:off x="333" y="1935"/>
              <a:ext cx="0" cy="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lvl1pPr>
                <a:defRPr sz="900">
                  <a:solidFill>
                    <a:schemeClr val="tx1"/>
                  </a:solidFill>
                  <a:latin typeface="Arial Narrow" panose="020B0606020202030204" pitchFamily="34" charset="0"/>
                </a:defRPr>
              </a:lvl1pPr>
              <a:lvl2pPr marL="742950" indent="-285750">
                <a:defRPr sz="900">
                  <a:solidFill>
                    <a:schemeClr val="tx1"/>
                  </a:solidFill>
                  <a:latin typeface="Arial Narrow" panose="020B0606020202030204" pitchFamily="34" charset="0"/>
                </a:defRPr>
              </a:lvl2pPr>
              <a:lvl3pPr marL="1143000" indent="-228600">
                <a:defRPr sz="900">
                  <a:solidFill>
                    <a:schemeClr val="tx1"/>
                  </a:solidFill>
                  <a:latin typeface="Arial Narrow" panose="020B0606020202030204" pitchFamily="34" charset="0"/>
                </a:defRPr>
              </a:lvl3pPr>
              <a:lvl4pPr marL="1600200" indent="-228600">
                <a:defRPr sz="900">
                  <a:solidFill>
                    <a:schemeClr val="tx1"/>
                  </a:solidFill>
                  <a:latin typeface="Arial Narrow" panose="020B0606020202030204" pitchFamily="34" charset="0"/>
                </a:defRPr>
              </a:lvl4pPr>
              <a:lvl5pPr marL="2057400" indent="-228600">
                <a:defRPr sz="900">
                  <a:solidFill>
                    <a:schemeClr val="tx1"/>
                  </a:solidFill>
                  <a:latin typeface="Arial Narrow" panose="020B0606020202030204" pitchFamily="34" charset="0"/>
                </a:defRPr>
              </a:lvl5pPr>
              <a:lvl6pPr marL="2514600" indent="-228600" algn="ctr" eaLnBrk="0" fontAlgn="base" hangingPunct="0">
                <a:spcBef>
                  <a:spcPct val="0"/>
                </a:spcBef>
                <a:spcAft>
                  <a:spcPct val="0"/>
                </a:spcAft>
                <a:defRPr sz="900">
                  <a:solidFill>
                    <a:schemeClr val="tx1"/>
                  </a:solidFill>
                  <a:latin typeface="Arial Narrow" panose="020B0606020202030204" pitchFamily="34" charset="0"/>
                </a:defRPr>
              </a:lvl6pPr>
              <a:lvl7pPr marL="2971800" indent="-228600" algn="ctr" eaLnBrk="0" fontAlgn="base" hangingPunct="0">
                <a:spcBef>
                  <a:spcPct val="0"/>
                </a:spcBef>
                <a:spcAft>
                  <a:spcPct val="0"/>
                </a:spcAft>
                <a:defRPr sz="900">
                  <a:solidFill>
                    <a:schemeClr val="tx1"/>
                  </a:solidFill>
                  <a:latin typeface="Arial Narrow" panose="020B0606020202030204" pitchFamily="34" charset="0"/>
                </a:defRPr>
              </a:lvl7pPr>
              <a:lvl8pPr marL="3429000" indent="-228600" algn="ctr" eaLnBrk="0" fontAlgn="base" hangingPunct="0">
                <a:spcBef>
                  <a:spcPct val="0"/>
                </a:spcBef>
                <a:spcAft>
                  <a:spcPct val="0"/>
                </a:spcAft>
                <a:defRPr sz="900">
                  <a:solidFill>
                    <a:schemeClr val="tx1"/>
                  </a:solidFill>
                  <a:latin typeface="Arial Narrow" panose="020B0606020202030204" pitchFamily="34" charset="0"/>
                </a:defRPr>
              </a:lvl8pPr>
              <a:lvl9pPr marL="3886200" indent="-228600" algn="ctr" eaLnBrk="0" fontAlgn="base" hangingPunct="0">
                <a:spcBef>
                  <a:spcPct val="0"/>
                </a:spcBef>
                <a:spcAft>
                  <a:spcPct val="0"/>
                </a:spcAft>
                <a:defRPr sz="900">
                  <a:solidFill>
                    <a:schemeClr val="tx1"/>
                  </a:solidFill>
                  <a:latin typeface="Arial Narrow" panose="020B0606020202030204" pitchFamily="34" charset="0"/>
                </a:defRPr>
              </a:lvl9pPr>
            </a:lstStyle>
            <a:p>
              <a:endParaRPr lang="en-US" altLang="en-US"/>
            </a:p>
          </p:txBody>
        </p:sp>
        <p:sp>
          <p:nvSpPr>
            <p:cNvPr id="39962" name="Rectangle 28"/>
            <p:cNvSpPr>
              <a:spLocks noChangeArrowheads="1"/>
            </p:cNvSpPr>
            <p:nvPr/>
          </p:nvSpPr>
          <p:spPr bwMode="auto">
            <a:xfrm>
              <a:off x="1223" y="1938"/>
              <a:ext cx="0" cy="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lvl1pPr>
                <a:defRPr sz="900">
                  <a:solidFill>
                    <a:schemeClr val="tx1"/>
                  </a:solidFill>
                  <a:latin typeface="Arial Narrow" panose="020B0606020202030204" pitchFamily="34" charset="0"/>
                </a:defRPr>
              </a:lvl1pPr>
              <a:lvl2pPr marL="742950" indent="-285750">
                <a:defRPr sz="900">
                  <a:solidFill>
                    <a:schemeClr val="tx1"/>
                  </a:solidFill>
                  <a:latin typeface="Arial Narrow" panose="020B0606020202030204" pitchFamily="34" charset="0"/>
                </a:defRPr>
              </a:lvl2pPr>
              <a:lvl3pPr marL="1143000" indent="-228600">
                <a:defRPr sz="900">
                  <a:solidFill>
                    <a:schemeClr val="tx1"/>
                  </a:solidFill>
                  <a:latin typeface="Arial Narrow" panose="020B0606020202030204" pitchFamily="34" charset="0"/>
                </a:defRPr>
              </a:lvl3pPr>
              <a:lvl4pPr marL="1600200" indent="-228600">
                <a:defRPr sz="900">
                  <a:solidFill>
                    <a:schemeClr val="tx1"/>
                  </a:solidFill>
                  <a:latin typeface="Arial Narrow" panose="020B0606020202030204" pitchFamily="34" charset="0"/>
                </a:defRPr>
              </a:lvl4pPr>
              <a:lvl5pPr marL="2057400" indent="-228600">
                <a:defRPr sz="900">
                  <a:solidFill>
                    <a:schemeClr val="tx1"/>
                  </a:solidFill>
                  <a:latin typeface="Arial Narrow" panose="020B0606020202030204" pitchFamily="34" charset="0"/>
                </a:defRPr>
              </a:lvl5pPr>
              <a:lvl6pPr marL="2514600" indent="-228600" algn="ctr" eaLnBrk="0" fontAlgn="base" hangingPunct="0">
                <a:spcBef>
                  <a:spcPct val="0"/>
                </a:spcBef>
                <a:spcAft>
                  <a:spcPct val="0"/>
                </a:spcAft>
                <a:defRPr sz="900">
                  <a:solidFill>
                    <a:schemeClr val="tx1"/>
                  </a:solidFill>
                  <a:latin typeface="Arial Narrow" panose="020B0606020202030204" pitchFamily="34" charset="0"/>
                </a:defRPr>
              </a:lvl6pPr>
              <a:lvl7pPr marL="2971800" indent="-228600" algn="ctr" eaLnBrk="0" fontAlgn="base" hangingPunct="0">
                <a:spcBef>
                  <a:spcPct val="0"/>
                </a:spcBef>
                <a:spcAft>
                  <a:spcPct val="0"/>
                </a:spcAft>
                <a:defRPr sz="900">
                  <a:solidFill>
                    <a:schemeClr val="tx1"/>
                  </a:solidFill>
                  <a:latin typeface="Arial Narrow" panose="020B0606020202030204" pitchFamily="34" charset="0"/>
                </a:defRPr>
              </a:lvl7pPr>
              <a:lvl8pPr marL="3429000" indent="-228600" algn="ctr" eaLnBrk="0" fontAlgn="base" hangingPunct="0">
                <a:spcBef>
                  <a:spcPct val="0"/>
                </a:spcBef>
                <a:spcAft>
                  <a:spcPct val="0"/>
                </a:spcAft>
                <a:defRPr sz="900">
                  <a:solidFill>
                    <a:schemeClr val="tx1"/>
                  </a:solidFill>
                  <a:latin typeface="Arial Narrow" panose="020B0606020202030204" pitchFamily="34" charset="0"/>
                </a:defRPr>
              </a:lvl8pPr>
              <a:lvl9pPr marL="3886200" indent="-228600" algn="ctr" eaLnBrk="0" fontAlgn="base" hangingPunct="0">
                <a:spcBef>
                  <a:spcPct val="0"/>
                </a:spcBef>
                <a:spcAft>
                  <a:spcPct val="0"/>
                </a:spcAft>
                <a:defRPr sz="900">
                  <a:solidFill>
                    <a:schemeClr val="tx1"/>
                  </a:solidFill>
                  <a:latin typeface="Arial Narrow" panose="020B0606020202030204" pitchFamily="34" charset="0"/>
                </a:defRPr>
              </a:lvl9pPr>
            </a:lstStyle>
            <a:p>
              <a:endParaRPr lang="en-US" altLang="en-US"/>
            </a:p>
          </p:txBody>
        </p:sp>
        <p:sp>
          <p:nvSpPr>
            <p:cNvPr id="39963" name="Rectangle 29"/>
            <p:cNvSpPr>
              <a:spLocks noChangeArrowheads="1"/>
            </p:cNvSpPr>
            <p:nvPr/>
          </p:nvSpPr>
          <p:spPr bwMode="auto">
            <a:xfrm>
              <a:off x="280" y="2057"/>
              <a:ext cx="404" cy="11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lvl1pPr>
                <a:defRPr sz="900">
                  <a:solidFill>
                    <a:schemeClr val="tx1"/>
                  </a:solidFill>
                  <a:latin typeface="Arial Narrow" panose="020B0606020202030204" pitchFamily="34" charset="0"/>
                </a:defRPr>
              </a:lvl1pPr>
              <a:lvl2pPr marL="742950" indent="-285750">
                <a:defRPr sz="900">
                  <a:solidFill>
                    <a:schemeClr val="tx1"/>
                  </a:solidFill>
                  <a:latin typeface="Arial Narrow" panose="020B0606020202030204" pitchFamily="34" charset="0"/>
                </a:defRPr>
              </a:lvl2pPr>
              <a:lvl3pPr marL="1143000" indent="-228600">
                <a:defRPr sz="900">
                  <a:solidFill>
                    <a:schemeClr val="tx1"/>
                  </a:solidFill>
                  <a:latin typeface="Arial Narrow" panose="020B0606020202030204" pitchFamily="34" charset="0"/>
                </a:defRPr>
              </a:lvl3pPr>
              <a:lvl4pPr marL="1600200" indent="-228600">
                <a:defRPr sz="900">
                  <a:solidFill>
                    <a:schemeClr val="tx1"/>
                  </a:solidFill>
                  <a:latin typeface="Arial Narrow" panose="020B0606020202030204" pitchFamily="34" charset="0"/>
                </a:defRPr>
              </a:lvl4pPr>
              <a:lvl5pPr marL="2057400" indent="-228600">
                <a:defRPr sz="900">
                  <a:solidFill>
                    <a:schemeClr val="tx1"/>
                  </a:solidFill>
                  <a:latin typeface="Arial Narrow" panose="020B0606020202030204" pitchFamily="34" charset="0"/>
                </a:defRPr>
              </a:lvl5pPr>
              <a:lvl6pPr marL="2514600" indent="-228600" algn="ctr" eaLnBrk="0" fontAlgn="base" hangingPunct="0">
                <a:spcBef>
                  <a:spcPct val="0"/>
                </a:spcBef>
                <a:spcAft>
                  <a:spcPct val="0"/>
                </a:spcAft>
                <a:defRPr sz="900">
                  <a:solidFill>
                    <a:schemeClr val="tx1"/>
                  </a:solidFill>
                  <a:latin typeface="Arial Narrow" panose="020B0606020202030204" pitchFamily="34" charset="0"/>
                </a:defRPr>
              </a:lvl6pPr>
              <a:lvl7pPr marL="2971800" indent="-228600" algn="ctr" eaLnBrk="0" fontAlgn="base" hangingPunct="0">
                <a:spcBef>
                  <a:spcPct val="0"/>
                </a:spcBef>
                <a:spcAft>
                  <a:spcPct val="0"/>
                </a:spcAft>
                <a:defRPr sz="900">
                  <a:solidFill>
                    <a:schemeClr val="tx1"/>
                  </a:solidFill>
                  <a:latin typeface="Arial Narrow" panose="020B0606020202030204" pitchFamily="34" charset="0"/>
                </a:defRPr>
              </a:lvl7pPr>
              <a:lvl8pPr marL="3429000" indent="-228600" algn="ctr" eaLnBrk="0" fontAlgn="base" hangingPunct="0">
                <a:spcBef>
                  <a:spcPct val="0"/>
                </a:spcBef>
                <a:spcAft>
                  <a:spcPct val="0"/>
                </a:spcAft>
                <a:defRPr sz="900">
                  <a:solidFill>
                    <a:schemeClr val="tx1"/>
                  </a:solidFill>
                  <a:latin typeface="Arial Narrow" panose="020B0606020202030204" pitchFamily="34" charset="0"/>
                </a:defRPr>
              </a:lvl8pPr>
              <a:lvl9pPr marL="3886200" indent="-228600" algn="ctr" eaLnBrk="0" fontAlgn="base" hangingPunct="0">
                <a:spcBef>
                  <a:spcPct val="0"/>
                </a:spcBef>
                <a:spcAft>
                  <a:spcPct val="0"/>
                </a:spcAft>
                <a:defRPr sz="900">
                  <a:solidFill>
                    <a:schemeClr val="tx1"/>
                  </a:solidFill>
                  <a:latin typeface="Arial Narrow" panose="020B0606020202030204" pitchFamily="34" charset="0"/>
                </a:defRPr>
              </a:lvl9pPr>
            </a:lstStyle>
            <a:p>
              <a:r>
                <a:rPr lang="en-GB" altLang="en-US" sz="1200" b="1">
                  <a:solidFill>
                    <a:srgbClr val="000000"/>
                  </a:solidFill>
                  <a:latin typeface="Arial" panose="020B0604020202020204" pitchFamily="34" charset="0"/>
                </a:rPr>
                <a:t>Fry eggs</a:t>
              </a:r>
              <a:endParaRPr lang="en-GB" altLang="en-US"/>
            </a:p>
          </p:txBody>
        </p:sp>
        <p:sp>
          <p:nvSpPr>
            <p:cNvPr id="39964" name="Rectangle 30"/>
            <p:cNvSpPr>
              <a:spLocks noChangeArrowheads="1"/>
            </p:cNvSpPr>
            <p:nvPr/>
          </p:nvSpPr>
          <p:spPr bwMode="auto">
            <a:xfrm>
              <a:off x="1223" y="2060"/>
              <a:ext cx="0" cy="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lvl1pPr>
                <a:defRPr sz="900">
                  <a:solidFill>
                    <a:schemeClr val="tx1"/>
                  </a:solidFill>
                  <a:latin typeface="Arial Narrow" panose="020B0606020202030204" pitchFamily="34" charset="0"/>
                </a:defRPr>
              </a:lvl1pPr>
              <a:lvl2pPr marL="742950" indent="-285750">
                <a:defRPr sz="900">
                  <a:solidFill>
                    <a:schemeClr val="tx1"/>
                  </a:solidFill>
                  <a:latin typeface="Arial Narrow" panose="020B0606020202030204" pitchFamily="34" charset="0"/>
                </a:defRPr>
              </a:lvl2pPr>
              <a:lvl3pPr marL="1143000" indent="-228600">
                <a:defRPr sz="900">
                  <a:solidFill>
                    <a:schemeClr val="tx1"/>
                  </a:solidFill>
                  <a:latin typeface="Arial Narrow" panose="020B0606020202030204" pitchFamily="34" charset="0"/>
                </a:defRPr>
              </a:lvl3pPr>
              <a:lvl4pPr marL="1600200" indent="-228600">
                <a:defRPr sz="900">
                  <a:solidFill>
                    <a:schemeClr val="tx1"/>
                  </a:solidFill>
                  <a:latin typeface="Arial Narrow" panose="020B0606020202030204" pitchFamily="34" charset="0"/>
                </a:defRPr>
              </a:lvl4pPr>
              <a:lvl5pPr marL="2057400" indent="-228600">
                <a:defRPr sz="900">
                  <a:solidFill>
                    <a:schemeClr val="tx1"/>
                  </a:solidFill>
                  <a:latin typeface="Arial Narrow" panose="020B0606020202030204" pitchFamily="34" charset="0"/>
                </a:defRPr>
              </a:lvl5pPr>
              <a:lvl6pPr marL="2514600" indent="-228600" algn="ctr" eaLnBrk="0" fontAlgn="base" hangingPunct="0">
                <a:spcBef>
                  <a:spcPct val="0"/>
                </a:spcBef>
                <a:spcAft>
                  <a:spcPct val="0"/>
                </a:spcAft>
                <a:defRPr sz="900">
                  <a:solidFill>
                    <a:schemeClr val="tx1"/>
                  </a:solidFill>
                  <a:latin typeface="Arial Narrow" panose="020B0606020202030204" pitchFamily="34" charset="0"/>
                </a:defRPr>
              </a:lvl6pPr>
              <a:lvl7pPr marL="2971800" indent="-228600" algn="ctr" eaLnBrk="0" fontAlgn="base" hangingPunct="0">
                <a:spcBef>
                  <a:spcPct val="0"/>
                </a:spcBef>
                <a:spcAft>
                  <a:spcPct val="0"/>
                </a:spcAft>
                <a:defRPr sz="900">
                  <a:solidFill>
                    <a:schemeClr val="tx1"/>
                  </a:solidFill>
                  <a:latin typeface="Arial Narrow" panose="020B0606020202030204" pitchFamily="34" charset="0"/>
                </a:defRPr>
              </a:lvl7pPr>
              <a:lvl8pPr marL="3429000" indent="-228600" algn="ctr" eaLnBrk="0" fontAlgn="base" hangingPunct="0">
                <a:spcBef>
                  <a:spcPct val="0"/>
                </a:spcBef>
                <a:spcAft>
                  <a:spcPct val="0"/>
                </a:spcAft>
                <a:defRPr sz="900">
                  <a:solidFill>
                    <a:schemeClr val="tx1"/>
                  </a:solidFill>
                  <a:latin typeface="Arial Narrow" panose="020B0606020202030204" pitchFamily="34" charset="0"/>
                </a:defRPr>
              </a:lvl8pPr>
              <a:lvl9pPr marL="3886200" indent="-228600" algn="ctr" eaLnBrk="0" fontAlgn="base" hangingPunct="0">
                <a:spcBef>
                  <a:spcPct val="0"/>
                </a:spcBef>
                <a:spcAft>
                  <a:spcPct val="0"/>
                </a:spcAft>
                <a:defRPr sz="900">
                  <a:solidFill>
                    <a:schemeClr val="tx1"/>
                  </a:solidFill>
                  <a:latin typeface="Arial Narrow" panose="020B0606020202030204" pitchFamily="34" charset="0"/>
                </a:defRPr>
              </a:lvl9pPr>
            </a:lstStyle>
            <a:p>
              <a:endParaRPr lang="en-US" altLang="en-US"/>
            </a:p>
          </p:txBody>
        </p:sp>
        <p:sp>
          <p:nvSpPr>
            <p:cNvPr id="39965" name="Rectangle 31"/>
            <p:cNvSpPr>
              <a:spLocks noChangeArrowheads="1"/>
            </p:cNvSpPr>
            <p:nvPr/>
          </p:nvSpPr>
          <p:spPr bwMode="auto">
            <a:xfrm>
              <a:off x="299" y="2179"/>
              <a:ext cx="0" cy="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lvl1pPr>
                <a:defRPr sz="900">
                  <a:solidFill>
                    <a:schemeClr val="tx1"/>
                  </a:solidFill>
                  <a:latin typeface="Arial Narrow" panose="020B0606020202030204" pitchFamily="34" charset="0"/>
                </a:defRPr>
              </a:lvl1pPr>
              <a:lvl2pPr marL="742950" indent="-285750">
                <a:defRPr sz="900">
                  <a:solidFill>
                    <a:schemeClr val="tx1"/>
                  </a:solidFill>
                  <a:latin typeface="Arial Narrow" panose="020B0606020202030204" pitchFamily="34" charset="0"/>
                </a:defRPr>
              </a:lvl2pPr>
              <a:lvl3pPr marL="1143000" indent="-228600">
                <a:defRPr sz="900">
                  <a:solidFill>
                    <a:schemeClr val="tx1"/>
                  </a:solidFill>
                  <a:latin typeface="Arial Narrow" panose="020B0606020202030204" pitchFamily="34" charset="0"/>
                </a:defRPr>
              </a:lvl3pPr>
              <a:lvl4pPr marL="1600200" indent="-228600">
                <a:defRPr sz="900">
                  <a:solidFill>
                    <a:schemeClr val="tx1"/>
                  </a:solidFill>
                  <a:latin typeface="Arial Narrow" panose="020B0606020202030204" pitchFamily="34" charset="0"/>
                </a:defRPr>
              </a:lvl4pPr>
              <a:lvl5pPr marL="2057400" indent="-228600">
                <a:defRPr sz="900">
                  <a:solidFill>
                    <a:schemeClr val="tx1"/>
                  </a:solidFill>
                  <a:latin typeface="Arial Narrow" panose="020B0606020202030204" pitchFamily="34" charset="0"/>
                </a:defRPr>
              </a:lvl5pPr>
              <a:lvl6pPr marL="2514600" indent="-228600" algn="ctr" eaLnBrk="0" fontAlgn="base" hangingPunct="0">
                <a:spcBef>
                  <a:spcPct val="0"/>
                </a:spcBef>
                <a:spcAft>
                  <a:spcPct val="0"/>
                </a:spcAft>
                <a:defRPr sz="900">
                  <a:solidFill>
                    <a:schemeClr val="tx1"/>
                  </a:solidFill>
                  <a:latin typeface="Arial Narrow" panose="020B0606020202030204" pitchFamily="34" charset="0"/>
                </a:defRPr>
              </a:lvl6pPr>
              <a:lvl7pPr marL="2971800" indent="-228600" algn="ctr" eaLnBrk="0" fontAlgn="base" hangingPunct="0">
                <a:spcBef>
                  <a:spcPct val="0"/>
                </a:spcBef>
                <a:spcAft>
                  <a:spcPct val="0"/>
                </a:spcAft>
                <a:defRPr sz="900">
                  <a:solidFill>
                    <a:schemeClr val="tx1"/>
                  </a:solidFill>
                  <a:latin typeface="Arial Narrow" panose="020B0606020202030204" pitchFamily="34" charset="0"/>
                </a:defRPr>
              </a:lvl7pPr>
              <a:lvl8pPr marL="3429000" indent="-228600" algn="ctr" eaLnBrk="0" fontAlgn="base" hangingPunct="0">
                <a:spcBef>
                  <a:spcPct val="0"/>
                </a:spcBef>
                <a:spcAft>
                  <a:spcPct val="0"/>
                </a:spcAft>
                <a:defRPr sz="900">
                  <a:solidFill>
                    <a:schemeClr val="tx1"/>
                  </a:solidFill>
                  <a:latin typeface="Arial Narrow" panose="020B0606020202030204" pitchFamily="34" charset="0"/>
                </a:defRPr>
              </a:lvl8pPr>
              <a:lvl9pPr marL="3886200" indent="-228600" algn="ctr" eaLnBrk="0" fontAlgn="base" hangingPunct="0">
                <a:spcBef>
                  <a:spcPct val="0"/>
                </a:spcBef>
                <a:spcAft>
                  <a:spcPct val="0"/>
                </a:spcAft>
                <a:defRPr sz="900">
                  <a:solidFill>
                    <a:schemeClr val="tx1"/>
                  </a:solidFill>
                  <a:latin typeface="Arial Narrow" panose="020B0606020202030204" pitchFamily="34" charset="0"/>
                </a:defRPr>
              </a:lvl9pPr>
            </a:lstStyle>
            <a:p>
              <a:endParaRPr lang="en-US" altLang="en-US"/>
            </a:p>
          </p:txBody>
        </p:sp>
        <p:sp>
          <p:nvSpPr>
            <p:cNvPr id="39966" name="Rectangle 32"/>
            <p:cNvSpPr>
              <a:spLocks noChangeArrowheads="1"/>
            </p:cNvSpPr>
            <p:nvPr/>
          </p:nvSpPr>
          <p:spPr bwMode="auto">
            <a:xfrm>
              <a:off x="1223" y="2182"/>
              <a:ext cx="0" cy="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lvl1pPr>
                <a:defRPr sz="900">
                  <a:solidFill>
                    <a:schemeClr val="tx1"/>
                  </a:solidFill>
                  <a:latin typeface="Arial Narrow" panose="020B0606020202030204" pitchFamily="34" charset="0"/>
                </a:defRPr>
              </a:lvl1pPr>
              <a:lvl2pPr marL="742950" indent="-285750">
                <a:defRPr sz="900">
                  <a:solidFill>
                    <a:schemeClr val="tx1"/>
                  </a:solidFill>
                  <a:latin typeface="Arial Narrow" panose="020B0606020202030204" pitchFamily="34" charset="0"/>
                </a:defRPr>
              </a:lvl2pPr>
              <a:lvl3pPr marL="1143000" indent="-228600">
                <a:defRPr sz="900">
                  <a:solidFill>
                    <a:schemeClr val="tx1"/>
                  </a:solidFill>
                  <a:latin typeface="Arial Narrow" panose="020B0606020202030204" pitchFamily="34" charset="0"/>
                </a:defRPr>
              </a:lvl3pPr>
              <a:lvl4pPr marL="1600200" indent="-228600">
                <a:defRPr sz="900">
                  <a:solidFill>
                    <a:schemeClr val="tx1"/>
                  </a:solidFill>
                  <a:latin typeface="Arial Narrow" panose="020B0606020202030204" pitchFamily="34" charset="0"/>
                </a:defRPr>
              </a:lvl4pPr>
              <a:lvl5pPr marL="2057400" indent="-228600">
                <a:defRPr sz="900">
                  <a:solidFill>
                    <a:schemeClr val="tx1"/>
                  </a:solidFill>
                  <a:latin typeface="Arial Narrow" panose="020B0606020202030204" pitchFamily="34" charset="0"/>
                </a:defRPr>
              </a:lvl5pPr>
              <a:lvl6pPr marL="2514600" indent="-228600" algn="ctr" eaLnBrk="0" fontAlgn="base" hangingPunct="0">
                <a:spcBef>
                  <a:spcPct val="0"/>
                </a:spcBef>
                <a:spcAft>
                  <a:spcPct val="0"/>
                </a:spcAft>
                <a:defRPr sz="900">
                  <a:solidFill>
                    <a:schemeClr val="tx1"/>
                  </a:solidFill>
                  <a:latin typeface="Arial Narrow" panose="020B0606020202030204" pitchFamily="34" charset="0"/>
                </a:defRPr>
              </a:lvl6pPr>
              <a:lvl7pPr marL="2971800" indent="-228600" algn="ctr" eaLnBrk="0" fontAlgn="base" hangingPunct="0">
                <a:spcBef>
                  <a:spcPct val="0"/>
                </a:spcBef>
                <a:spcAft>
                  <a:spcPct val="0"/>
                </a:spcAft>
                <a:defRPr sz="900">
                  <a:solidFill>
                    <a:schemeClr val="tx1"/>
                  </a:solidFill>
                  <a:latin typeface="Arial Narrow" panose="020B0606020202030204" pitchFamily="34" charset="0"/>
                </a:defRPr>
              </a:lvl7pPr>
              <a:lvl8pPr marL="3429000" indent="-228600" algn="ctr" eaLnBrk="0" fontAlgn="base" hangingPunct="0">
                <a:spcBef>
                  <a:spcPct val="0"/>
                </a:spcBef>
                <a:spcAft>
                  <a:spcPct val="0"/>
                </a:spcAft>
                <a:defRPr sz="900">
                  <a:solidFill>
                    <a:schemeClr val="tx1"/>
                  </a:solidFill>
                  <a:latin typeface="Arial Narrow" panose="020B0606020202030204" pitchFamily="34" charset="0"/>
                </a:defRPr>
              </a:lvl8pPr>
              <a:lvl9pPr marL="3886200" indent="-228600" algn="ctr" eaLnBrk="0" fontAlgn="base" hangingPunct="0">
                <a:spcBef>
                  <a:spcPct val="0"/>
                </a:spcBef>
                <a:spcAft>
                  <a:spcPct val="0"/>
                </a:spcAft>
                <a:defRPr sz="900">
                  <a:solidFill>
                    <a:schemeClr val="tx1"/>
                  </a:solidFill>
                  <a:latin typeface="Arial Narrow" panose="020B0606020202030204" pitchFamily="34" charset="0"/>
                </a:defRPr>
              </a:lvl9pPr>
            </a:lstStyle>
            <a:p>
              <a:endParaRPr lang="en-US" altLang="en-US"/>
            </a:p>
          </p:txBody>
        </p:sp>
        <p:sp>
          <p:nvSpPr>
            <p:cNvPr id="39967" name="Rectangle 33"/>
            <p:cNvSpPr>
              <a:spLocks noChangeArrowheads="1"/>
            </p:cNvSpPr>
            <p:nvPr/>
          </p:nvSpPr>
          <p:spPr bwMode="auto">
            <a:xfrm>
              <a:off x="106" y="2301"/>
              <a:ext cx="513" cy="11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lvl1pPr>
                <a:defRPr sz="900">
                  <a:solidFill>
                    <a:schemeClr val="tx1"/>
                  </a:solidFill>
                  <a:latin typeface="Arial Narrow" panose="020B0606020202030204" pitchFamily="34" charset="0"/>
                </a:defRPr>
              </a:lvl1pPr>
              <a:lvl2pPr marL="742950" indent="-285750">
                <a:defRPr sz="900">
                  <a:solidFill>
                    <a:schemeClr val="tx1"/>
                  </a:solidFill>
                  <a:latin typeface="Arial Narrow" panose="020B0606020202030204" pitchFamily="34" charset="0"/>
                </a:defRPr>
              </a:lvl2pPr>
              <a:lvl3pPr marL="1143000" indent="-228600">
                <a:defRPr sz="900">
                  <a:solidFill>
                    <a:schemeClr val="tx1"/>
                  </a:solidFill>
                  <a:latin typeface="Arial Narrow" panose="020B0606020202030204" pitchFamily="34" charset="0"/>
                </a:defRPr>
              </a:lvl3pPr>
              <a:lvl4pPr marL="1600200" indent="-228600">
                <a:defRPr sz="900">
                  <a:solidFill>
                    <a:schemeClr val="tx1"/>
                  </a:solidFill>
                  <a:latin typeface="Arial Narrow" panose="020B0606020202030204" pitchFamily="34" charset="0"/>
                </a:defRPr>
              </a:lvl4pPr>
              <a:lvl5pPr marL="2057400" indent="-228600">
                <a:defRPr sz="900">
                  <a:solidFill>
                    <a:schemeClr val="tx1"/>
                  </a:solidFill>
                  <a:latin typeface="Arial Narrow" panose="020B0606020202030204" pitchFamily="34" charset="0"/>
                </a:defRPr>
              </a:lvl5pPr>
              <a:lvl6pPr marL="2514600" indent="-228600" algn="ctr" eaLnBrk="0" fontAlgn="base" hangingPunct="0">
                <a:spcBef>
                  <a:spcPct val="0"/>
                </a:spcBef>
                <a:spcAft>
                  <a:spcPct val="0"/>
                </a:spcAft>
                <a:defRPr sz="900">
                  <a:solidFill>
                    <a:schemeClr val="tx1"/>
                  </a:solidFill>
                  <a:latin typeface="Arial Narrow" panose="020B0606020202030204" pitchFamily="34" charset="0"/>
                </a:defRPr>
              </a:lvl6pPr>
              <a:lvl7pPr marL="2971800" indent="-228600" algn="ctr" eaLnBrk="0" fontAlgn="base" hangingPunct="0">
                <a:spcBef>
                  <a:spcPct val="0"/>
                </a:spcBef>
                <a:spcAft>
                  <a:spcPct val="0"/>
                </a:spcAft>
                <a:defRPr sz="900">
                  <a:solidFill>
                    <a:schemeClr val="tx1"/>
                  </a:solidFill>
                  <a:latin typeface="Arial Narrow" panose="020B0606020202030204" pitchFamily="34" charset="0"/>
                </a:defRPr>
              </a:lvl7pPr>
              <a:lvl8pPr marL="3429000" indent="-228600" algn="ctr" eaLnBrk="0" fontAlgn="base" hangingPunct="0">
                <a:spcBef>
                  <a:spcPct val="0"/>
                </a:spcBef>
                <a:spcAft>
                  <a:spcPct val="0"/>
                </a:spcAft>
                <a:defRPr sz="900">
                  <a:solidFill>
                    <a:schemeClr val="tx1"/>
                  </a:solidFill>
                  <a:latin typeface="Arial Narrow" panose="020B0606020202030204" pitchFamily="34" charset="0"/>
                </a:defRPr>
              </a:lvl8pPr>
              <a:lvl9pPr marL="3886200" indent="-228600" algn="ctr" eaLnBrk="0" fontAlgn="base" hangingPunct="0">
                <a:spcBef>
                  <a:spcPct val="0"/>
                </a:spcBef>
                <a:spcAft>
                  <a:spcPct val="0"/>
                </a:spcAft>
                <a:defRPr sz="900">
                  <a:solidFill>
                    <a:schemeClr val="tx1"/>
                  </a:solidFill>
                  <a:latin typeface="Arial Narrow" panose="020B0606020202030204" pitchFamily="34" charset="0"/>
                </a:defRPr>
              </a:lvl9pPr>
            </a:lstStyle>
            <a:p>
              <a:r>
                <a:rPr lang="en-GB" altLang="en-US" sz="1200" b="1">
                  <a:solidFill>
                    <a:srgbClr val="000000"/>
                  </a:solidFill>
                  <a:latin typeface="Arial" panose="020B0604020202020204" pitchFamily="34" charset="0"/>
                </a:rPr>
                <a:t>Pour Water</a:t>
              </a:r>
              <a:endParaRPr lang="en-GB" altLang="en-US"/>
            </a:p>
          </p:txBody>
        </p:sp>
        <p:sp>
          <p:nvSpPr>
            <p:cNvPr id="39968" name="Rectangle 34"/>
            <p:cNvSpPr>
              <a:spLocks noChangeArrowheads="1"/>
            </p:cNvSpPr>
            <p:nvPr/>
          </p:nvSpPr>
          <p:spPr bwMode="auto">
            <a:xfrm>
              <a:off x="1223" y="2304"/>
              <a:ext cx="0" cy="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lvl1pPr>
                <a:defRPr sz="900">
                  <a:solidFill>
                    <a:schemeClr val="tx1"/>
                  </a:solidFill>
                  <a:latin typeface="Arial Narrow" panose="020B0606020202030204" pitchFamily="34" charset="0"/>
                </a:defRPr>
              </a:lvl1pPr>
              <a:lvl2pPr marL="742950" indent="-285750">
                <a:defRPr sz="900">
                  <a:solidFill>
                    <a:schemeClr val="tx1"/>
                  </a:solidFill>
                  <a:latin typeface="Arial Narrow" panose="020B0606020202030204" pitchFamily="34" charset="0"/>
                </a:defRPr>
              </a:lvl2pPr>
              <a:lvl3pPr marL="1143000" indent="-228600">
                <a:defRPr sz="900">
                  <a:solidFill>
                    <a:schemeClr val="tx1"/>
                  </a:solidFill>
                  <a:latin typeface="Arial Narrow" panose="020B0606020202030204" pitchFamily="34" charset="0"/>
                </a:defRPr>
              </a:lvl3pPr>
              <a:lvl4pPr marL="1600200" indent="-228600">
                <a:defRPr sz="900">
                  <a:solidFill>
                    <a:schemeClr val="tx1"/>
                  </a:solidFill>
                  <a:latin typeface="Arial Narrow" panose="020B0606020202030204" pitchFamily="34" charset="0"/>
                </a:defRPr>
              </a:lvl4pPr>
              <a:lvl5pPr marL="2057400" indent="-228600">
                <a:defRPr sz="900">
                  <a:solidFill>
                    <a:schemeClr val="tx1"/>
                  </a:solidFill>
                  <a:latin typeface="Arial Narrow" panose="020B0606020202030204" pitchFamily="34" charset="0"/>
                </a:defRPr>
              </a:lvl5pPr>
              <a:lvl6pPr marL="2514600" indent="-228600" algn="ctr" eaLnBrk="0" fontAlgn="base" hangingPunct="0">
                <a:spcBef>
                  <a:spcPct val="0"/>
                </a:spcBef>
                <a:spcAft>
                  <a:spcPct val="0"/>
                </a:spcAft>
                <a:defRPr sz="900">
                  <a:solidFill>
                    <a:schemeClr val="tx1"/>
                  </a:solidFill>
                  <a:latin typeface="Arial Narrow" panose="020B0606020202030204" pitchFamily="34" charset="0"/>
                </a:defRPr>
              </a:lvl6pPr>
              <a:lvl7pPr marL="2971800" indent="-228600" algn="ctr" eaLnBrk="0" fontAlgn="base" hangingPunct="0">
                <a:spcBef>
                  <a:spcPct val="0"/>
                </a:spcBef>
                <a:spcAft>
                  <a:spcPct val="0"/>
                </a:spcAft>
                <a:defRPr sz="900">
                  <a:solidFill>
                    <a:schemeClr val="tx1"/>
                  </a:solidFill>
                  <a:latin typeface="Arial Narrow" panose="020B0606020202030204" pitchFamily="34" charset="0"/>
                </a:defRPr>
              </a:lvl7pPr>
              <a:lvl8pPr marL="3429000" indent="-228600" algn="ctr" eaLnBrk="0" fontAlgn="base" hangingPunct="0">
                <a:spcBef>
                  <a:spcPct val="0"/>
                </a:spcBef>
                <a:spcAft>
                  <a:spcPct val="0"/>
                </a:spcAft>
                <a:defRPr sz="900">
                  <a:solidFill>
                    <a:schemeClr val="tx1"/>
                  </a:solidFill>
                  <a:latin typeface="Arial Narrow" panose="020B0606020202030204" pitchFamily="34" charset="0"/>
                </a:defRPr>
              </a:lvl8pPr>
              <a:lvl9pPr marL="3886200" indent="-228600" algn="ctr" eaLnBrk="0" fontAlgn="base" hangingPunct="0">
                <a:spcBef>
                  <a:spcPct val="0"/>
                </a:spcBef>
                <a:spcAft>
                  <a:spcPct val="0"/>
                </a:spcAft>
                <a:defRPr sz="900">
                  <a:solidFill>
                    <a:schemeClr val="tx1"/>
                  </a:solidFill>
                  <a:latin typeface="Arial Narrow" panose="020B0606020202030204" pitchFamily="34" charset="0"/>
                </a:defRPr>
              </a:lvl9pPr>
            </a:lstStyle>
            <a:p>
              <a:endParaRPr lang="en-US" altLang="en-US"/>
            </a:p>
          </p:txBody>
        </p:sp>
        <p:sp>
          <p:nvSpPr>
            <p:cNvPr id="39969" name="Rectangle 35"/>
            <p:cNvSpPr>
              <a:spLocks noChangeArrowheads="1"/>
            </p:cNvSpPr>
            <p:nvPr/>
          </p:nvSpPr>
          <p:spPr bwMode="auto">
            <a:xfrm>
              <a:off x="196" y="2423"/>
              <a:ext cx="466" cy="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lvl1pPr>
                <a:defRPr sz="900">
                  <a:solidFill>
                    <a:schemeClr val="tx1"/>
                  </a:solidFill>
                  <a:latin typeface="Arial Narrow" panose="020B0606020202030204" pitchFamily="34" charset="0"/>
                </a:defRPr>
              </a:lvl1pPr>
              <a:lvl2pPr marL="742950" indent="-285750">
                <a:defRPr sz="900">
                  <a:solidFill>
                    <a:schemeClr val="tx1"/>
                  </a:solidFill>
                  <a:latin typeface="Arial Narrow" panose="020B0606020202030204" pitchFamily="34" charset="0"/>
                </a:defRPr>
              </a:lvl2pPr>
              <a:lvl3pPr marL="1143000" indent="-228600">
                <a:defRPr sz="900">
                  <a:solidFill>
                    <a:schemeClr val="tx1"/>
                  </a:solidFill>
                  <a:latin typeface="Arial Narrow" panose="020B0606020202030204" pitchFamily="34" charset="0"/>
                </a:defRPr>
              </a:lvl3pPr>
              <a:lvl4pPr marL="1600200" indent="-228600">
                <a:defRPr sz="900">
                  <a:solidFill>
                    <a:schemeClr val="tx1"/>
                  </a:solidFill>
                  <a:latin typeface="Arial Narrow" panose="020B0606020202030204" pitchFamily="34" charset="0"/>
                </a:defRPr>
              </a:lvl4pPr>
              <a:lvl5pPr marL="2057400" indent="-228600">
                <a:defRPr sz="900">
                  <a:solidFill>
                    <a:schemeClr val="tx1"/>
                  </a:solidFill>
                  <a:latin typeface="Arial Narrow" panose="020B0606020202030204" pitchFamily="34" charset="0"/>
                </a:defRPr>
              </a:lvl5pPr>
              <a:lvl6pPr marL="2514600" indent="-228600" algn="ctr" eaLnBrk="0" fontAlgn="base" hangingPunct="0">
                <a:spcBef>
                  <a:spcPct val="0"/>
                </a:spcBef>
                <a:spcAft>
                  <a:spcPct val="0"/>
                </a:spcAft>
                <a:defRPr sz="900">
                  <a:solidFill>
                    <a:schemeClr val="tx1"/>
                  </a:solidFill>
                  <a:latin typeface="Arial Narrow" panose="020B0606020202030204" pitchFamily="34" charset="0"/>
                </a:defRPr>
              </a:lvl6pPr>
              <a:lvl7pPr marL="2971800" indent="-228600" algn="ctr" eaLnBrk="0" fontAlgn="base" hangingPunct="0">
                <a:spcBef>
                  <a:spcPct val="0"/>
                </a:spcBef>
                <a:spcAft>
                  <a:spcPct val="0"/>
                </a:spcAft>
                <a:defRPr sz="900">
                  <a:solidFill>
                    <a:schemeClr val="tx1"/>
                  </a:solidFill>
                  <a:latin typeface="Arial Narrow" panose="020B0606020202030204" pitchFamily="34" charset="0"/>
                </a:defRPr>
              </a:lvl7pPr>
              <a:lvl8pPr marL="3429000" indent="-228600" algn="ctr" eaLnBrk="0" fontAlgn="base" hangingPunct="0">
                <a:spcBef>
                  <a:spcPct val="0"/>
                </a:spcBef>
                <a:spcAft>
                  <a:spcPct val="0"/>
                </a:spcAft>
                <a:defRPr sz="900">
                  <a:solidFill>
                    <a:schemeClr val="tx1"/>
                  </a:solidFill>
                  <a:latin typeface="Arial Narrow" panose="020B0606020202030204" pitchFamily="34" charset="0"/>
                </a:defRPr>
              </a:lvl8pPr>
              <a:lvl9pPr marL="3886200" indent="-228600" algn="ctr" eaLnBrk="0" fontAlgn="base" hangingPunct="0">
                <a:spcBef>
                  <a:spcPct val="0"/>
                </a:spcBef>
                <a:spcAft>
                  <a:spcPct val="0"/>
                </a:spcAft>
                <a:defRPr sz="900">
                  <a:solidFill>
                    <a:schemeClr val="tx1"/>
                  </a:solidFill>
                  <a:latin typeface="Arial Narrow" panose="020B0606020202030204" pitchFamily="34" charset="0"/>
                </a:defRPr>
              </a:lvl9pPr>
            </a:lstStyle>
            <a:p>
              <a:r>
                <a:rPr lang="en-GB" altLang="en-US"/>
                <a:t>Slice + dice salad</a:t>
              </a:r>
            </a:p>
          </p:txBody>
        </p:sp>
        <p:sp>
          <p:nvSpPr>
            <p:cNvPr id="39970" name="Rectangle 36"/>
            <p:cNvSpPr>
              <a:spLocks noChangeArrowheads="1"/>
            </p:cNvSpPr>
            <p:nvPr/>
          </p:nvSpPr>
          <p:spPr bwMode="auto">
            <a:xfrm>
              <a:off x="1223" y="2426"/>
              <a:ext cx="0" cy="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lvl1pPr>
                <a:defRPr sz="900">
                  <a:solidFill>
                    <a:schemeClr val="tx1"/>
                  </a:solidFill>
                  <a:latin typeface="Arial Narrow" panose="020B0606020202030204" pitchFamily="34" charset="0"/>
                </a:defRPr>
              </a:lvl1pPr>
              <a:lvl2pPr marL="742950" indent="-285750">
                <a:defRPr sz="900">
                  <a:solidFill>
                    <a:schemeClr val="tx1"/>
                  </a:solidFill>
                  <a:latin typeface="Arial Narrow" panose="020B0606020202030204" pitchFamily="34" charset="0"/>
                </a:defRPr>
              </a:lvl2pPr>
              <a:lvl3pPr marL="1143000" indent="-228600">
                <a:defRPr sz="900">
                  <a:solidFill>
                    <a:schemeClr val="tx1"/>
                  </a:solidFill>
                  <a:latin typeface="Arial Narrow" panose="020B0606020202030204" pitchFamily="34" charset="0"/>
                </a:defRPr>
              </a:lvl3pPr>
              <a:lvl4pPr marL="1600200" indent="-228600">
                <a:defRPr sz="900">
                  <a:solidFill>
                    <a:schemeClr val="tx1"/>
                  </a:solidFill>
                  <a:latin typeface="Arial Narrow" panose="020B0606020202030204" pitchFamily="34" charset="0"/>
                </a:defRPr>
              </a:lvl4pPr>
              <a:lvl5pPr marL="2057400" indent="-228600">
                <a:defRPr sz="900">
                  <a:solidFill>
                    <a:schemeClr val="tx1"/>
                  </a:solidFill>
                  <a:latin typeface="Arial Narrow" panose="020B0606020202030204" pitchFamily="34" charset="0"/>
                </a:defRPr>
              </a:lvl5pPr>
              <a:lvl6pPr marL="2514600" indent="-228600" algn="ctr" eaLnBrk="0" fontAlgn="base" hangingPunct="0">
                <a:spcBef>
                  <a:spcPct val="0"/>
                </a:spcBef>
                <a:spcAft>
                  <a:spcPct val="0"/>
                </a:spcAft>
                <a:defRPr sz="900">
                  <a:solidFill>
                    <a:schemeClr val="tx1"/>
                  </a:solidFill>
                  <a:latin typeface="Arial Narrow" panose="020B0606020202030204" pitchFamily="34" charset="0"/>
                </a:defRPr>
              </a:lvl6pPr>
              <a:lvl7pPr marL="2971800" indent="-228600" algn="ctr" eaLnBrk="0" fontAlgn="base" hangingPunct="0">
                <a:spcBef>
                  <a:spcPct val="0"/>
                </a:spcBef>
                <a:spcAft>
                  <a:spcPct val="0"/>
                </a:spcAft>
                <a:defRPr sz="900">
                  <a:solidFill>
                    <a:schemeClr val="tx1"/>
                  </a:solidFill>
                  <a:latin typeface="Arial Narrow" panose="020B0606020202030204" pitchFamily="34" charset="0"/>
                </a:defRPr>
              </a:lvl7pPr>
              <a:lvl8pPr marL="3429000" indent="-228600" algn="ctr" eaLnBrk="0" fontAlgn="base" hangingPunct="0">
                <a:spcBef>
                  <a:spcPct val="0"/>
                </a:spcBef>
                <a:spcAft>
                  <a:spcPct val="0"/>
                </a:spcAft>
                <a:defRPr sz="900">
                  <a:solidFill>
                    <a:schemeClr val="tx1"/>
                  </a:solidFill>
                  <a:latin typeface="Arial Narrow" panose="020B0606020202030204" pitchFamily="34" charset="0"/>
                </a:defRPr>
              </a:lvl8pPr>
              <a:lvl9pPr marL="3886200" indent="-228600" algn="ctr" eaLnBrk="0" fontAlgn="base" hangingPunct="0">
                <a:spcBef>
                  <a:spcPct val="0"/>
                </a:spcBef>
                <a:spcAft>
                  <a:spcPct val="0"/>
                </a:spcAft>
                <a:defRPr sz="900">
                  <a:solidFill>
                    <a:schemeClr val="tx1"/>
                  </a:solidFill>
                  <a:latin typeface="Arial Narrow" panose="020B0606020202030204" pitchFamily="34" charset="0"/>
                </a:defRPr>
              </a:lvl9pPr>
            </a:lstStyle>
            <a:p>
              <a:endParaRPr lang="en-US" altLang="en-US"/>
            </a:p>
          </p:txBody>
        </p:sp>
        <p:sp>
          <p:nvSpPr>
            <p:cNvPr id="39971" name="Rectangle 37"/>
            <p:cNvSpPr>
              <a:spLocks noChangeArrowheads="1"/>
            </p:cNvSpPr>
            <p:nvPr/>
          </p:nvSpPr>
          <p:spPr bwMode="auto">
            <a:xfrm>
              <a:off x="474" y="2545"/>
              <a:ext cx="0" cy="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lvl1pPr>
                <a:defRPr sz="900">
                  <a:solidFill>
                    <a:schemeClr val="tx1"/>
                  </a:solidFill>
                  <a:latin typeface="Arial Narrow" panose="020B0606020202030204" pitchFamily="34" charset="0"/>
                </a:defRPr>
              </a:lvl1pPr>
              <a:lvl2pPr marL="742950" indent="-285750">
                <a:defRPr sz="900">
                  <a:solidFill>
                    <a:schemeClr val="tx1"/>
                  </a:solidFill>
                  <a:latin typeface="Arial Narrow" panose="020B0606020202030204" pitchFamily="34" charset="0"/>
                </a:defRPr>
              </a:lvl2pPr>
              <a:lvl3pPr marL="1143000" indent="-228600">
                <a:defRPr sz="900">
                  <a:solidFill>
                    <a:schemeClr val="tx1"/>
                  </a:solidFill>
                  <a:latin typeface="Arial Narrow" panose="020B0606020202030204" pitchFamily="34" charset="0"/>
                </a:defRPr>
              </a:lvl3pPr>
              <a:lvl4pPr marL="1600200" indent="-228600">
                <a:defRPr sz="900">
                  <a:solidFill>
                    <a:schemeClr val="tx1"/>
                  </a:solidFill>
                  <a:latin typeface="Arial Narrow" panose="020B0606020202030204" pitchFamily="34" charset="0"/>
                </a:defRPr>
              </a:lvl4pPr>
              <a:lvl5pPr marL="2057400" indent="-228600">
                <a:defRPr sz="900">
                  <a:solidFill>
                    <a:schemeClr val="tx1"/>
                  </a:solidFill>
                  <a:latin typeface="Arial Narrow" panose="020B0606020202030204" pitchFamily="34" charset="0"/>
                </a:defRPr>
              </a:lvl5pPr>
              <a:lvl6pPr marL="2514600" indent="-228600" algn="ctr" eaLnBrk="0" fontAlgn="base" hangingPunct="0">
                <a:spcBef>
                  <a:spcPct val="0"/>
                </a:spcBef>
                <a:spcAft>
                  <a:spcPct val="0"/>
                </a:spcAft>
                <a:defRPr sz="900">
                  <a:solidFill>
                    <a:schemeClr val="tx1"/>
                  </a:solidFill>
                  <a:latin typeface="Arial Narrow" panose="020B0606020202030204" pitchFamily="34" charset="0"/>
                </a:defRPr>
              </a:lvl6pPr>
              <a:lvl7pPr marL="2971800" indent="-228600" algn="ctr" eaLnBrk="0" fontAlgn="base" hangingPunct="0">
                <a:spcBef>
                  <a:spcPct val="0"/>
                </a:spcBef>
                <a:spcAft>
                  <a:spcPct val="0"/>
                </a:spcAft>
                <a:defRPr sz="900">
                  <a:solidFill>
                    <a:schemeClr val="tx1"/>
                  </a:solidFill>
                  <a:latin typeface="Arial Narrow" panose="020B0606020202030204" pitchFamily="34" charset="0"/>
                </a:defRPr>
              </a:lvl7pPr>
              <a:lvl8pPr marL="3429000" indent="-228600" algn="ctr" eaLnBrk="0" fontAlgn="base" hangingPunct="0">
                <a:spcBef>
                  <a:spcPct val="0"/>
                </a:spcBef>
                <a:spcAft>
                  <a:spcPct val="0"/>
                </a:spcAft>
                <a:defRPr sz="900">
                  <a:solidFill>
                    <a:schemeClr val="tx1"/>
                  </a:solidFill>
                  <a:latin typeface="Arial Narrow" panose="020B0606020202030204" pitchFamily="34" charset="0"/>
                </a:defRPr>
              </a:lvl8pPr>
              <a:lvl9pPr marL="3886200" indent="-228600" algn="ctr" eaLnBrk="0" fontAlgn="base" hangingPunct="0">
                <a:spcBef>
                  <a:spcPct val="0"/>
                </a:spcBef>
                <a:spcAft>
                  <a:spcPct val="0"/>
                </a:spcAft>
                <a:defRPr sz="900">
                  <a:solidFill>
                    <a:schemeClr val="tx1"/>
                  </a:solidFill>
                  <a:latin typeface="Arial Narrow" panose="020B0606020202030204" pitchFamily="34" charset="0"/>
                </a:defRPr>
              </a:lvl9pPr>
            </a:lstStyle>
            <a:p>
              <a:endParaRPr lang="en-US" altLang="en-US"/>
            </a:p>
          </p:txBody>
        </p:sp>
        <p:sp>
          <p:nvSpPr>
            <p:cNvPr id="39972" name="Rectangle 38"/>
            <p:cNvSpPr>
              <a:spLocks noChangeArrowheads="1"/>
            </p:cNvSpPr>
            <p:nvPr/>
          </p:nvSpPr>
          <p:spPr bwMode="auto">
            <a:xfrm>
              <a:off x="1223" y="2548"/>
              <a:ext cx="0" cy="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lvl1pPr>
                <a:defRPr sz="900">
                  <a:solidFill>
                    <a:schemeClr val="tx1"/>
                  </a:solidFill>
                  <a:latin typeface="Arial Narrow" panose="020B0606020202030204" pitchFamily="34" charset="0"/>
                </a:defRPr>
              </a:lvl1pPr>
              <a:lvl2pPr marL="742950" indent="-285750">
                <a:defRPr sz="900">
                  <a:solidFill>
                    <a:schemeClr val="tx1"/>
                  </a:solidFill>
                  <a:latin typeface="Arial Narrow" panose="020B0606020202030204" pitchFamily="34" charset="0"/>
                </a:defRPr>
              </a:lvl2pPr>
              <a:lvl3pPr marL="1143000" indent="-228600">
                <a:defRPr sz="900">
                  <a:solidFill>
                    <a:schemeClr val="tx1"/>
                  </a:solidFill>
                  <a:latin typeface="Arial Narrow" panose="020B0606020202030204" pitchFamily="34" charset="0"/>
                </a:defRPr>
              </a:lvl3pPr>
              <a:lvl4pPr marL="1600200" indent="-228600">
                <a:defRPr sz="900">
                  <a:solidFill>
                    <a:schemeClr val="tx1"/>
                  </a:solidFill>
                  <a:latin typeface="Arial Narrow" panose="020B0606020202030204" pitchFamily="34" charset="0"/>
                </a:defRPr>
              </a:lvl4pPr>
              <a:lvl5pPr marL="2057400" indent="-228600">
                <a:defRPr sz="900">
                  <a:solidFill>
                    <a:schemeClr val="tx1"/>
                  </a:solidFill>
                  <a:latin typeface="Arial Narrow" panose="020B0606020202030204" pitchFamily="34" charset="0"/>
                </a:defRPr>
              </a:lvl5pPr>
              <a:lvl6pPr marL="2514600" indent="-228600" algn="ctr" eaLnBrk="0" fontAlgn="base" hangingPunct="0">
                <a:spcBef>
                  <a:spcPct val="0"/>
                </a:spcBef>
                <a:spcAft>
                  <a:spcPct val="0"/>
                </a:spcAft>
                <a:defRPr sz="900">
                  <a:solidFill>
                    <a:schemeClr val="tx1"/>
                  </a:solidFill>
                  <a:latin typeface="Arial Narrow" panose="020B0606020202030204" pitchFamily="34" charset="0"/>
                </a:defRPr>
              </a:lvl6pPr>
              <a:lvl7pPr marL="2971800" indent="-228600" algn="ctr" eaLnBrk="0" fontAlgn="base" hangingPunct="0">
                <a:spcBef>
                  <a:spcPct val="0"/>
                </a:spcBef>
                <a:spcAft>
                  <a:spcPct val="0"/>
                </a:spcAft>
                <a:defRPr sz="900">
                  <a:solidFill>
                    <a:schemeClr val="tx1"/>
                  </a:solidFill>
                  <a:latin typeface="Arial Narrow" panose="020B0606020202030204" pitchFamily="34" charset="0"/>
                </a:defRPr>
              </a:lvl7pPr>
              <a:lvl8pPr marL="3429000" indent="-228600" algn="ctr" eaLnBrk="0" fontAlgn="base" hangingPunct="0">
                <a:spcBef>
                  <a:spcPct val="0"/>
                </a:spcBef>
                <a:spcAft>
                  <a:spcPct val="0"/>
                </a:spcAft>
                <a:defRPr sz="900">
                  <a:solidFill>
                    <a:schemeClr val="tx1"/>
                  </a:solidFill>
                  <a:latin typeface="Arial Narrow" panose="020B0606020202030204" pitchFamily="34" charset="0"/>
                </a:defRPr>
              </a:lvl8pPr>
              <a:lvl9pPr marL="3886200" indent="-228600" algn="ctr" eaLnBrk="0" fontAlgn="base" hangingPunct="0">
                <a:spcBef>
                  <a:spcPct val="0"/>
                </a:spcBef>
                <a:spcAft>
                  <a:spcPct val="0"/>
                </a:spcAft>
                <a:defRPr sz="900">
                  <a:solidFill>
                    <a:schemeClr val="tx1"/>
                  </a:solidFill>
                  <a:latin typeface="Arial Narrow" panose="020B0606020202030204" pitchFamily="34" charset="0"/>
                </a:defRPr>
              </a:lvl9pPr>
            </a:lstStyle>
            <a:p>
              <a:endParaRPr lang="en-US" altLang="en-US"/>
            </a:p>
          </p:txBody>
        </p:sp>
        <p:sp>
          <p:nvSpPr>
            <p:cNvPr id="39973" name="Rectangle 39"/>
            <p:cNvSpPr>
              <a:spLocks noChangeArrowheads="1"/>
            </p:cNvSpPr>
            <p:nvPr/>
          </p:nvSpPr>
          <p:spPr bwMode="auto">
            <a:xfrm>
              <a:off x="67" y="2667"/>
              <a:ext cx="506" cy="11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lvl1pPr>
                <a:defRPr sz="900">
                  <a:solidFill>
                    <a:schemeClr val="tx1"/>
                  </a:solidFill>
                  <a:latin typeface="Arial Narrow" panose="020B0606020202030204" pitchFamily="34" charset="0"/>
                </a:defRPr>
              </a:lvl1pPr>
              <a:lvl2pPr marL="742950" indent="-285750">
                <a:defRPr sz="900">
                  <a:solidFill>
                    <a:schemeClr val="tx1"/>
                  </a:solidFill>
                  <a:latin typeface="Arial Narrow" panose="020B0606020202030204" pitchFamily="34" charset="0"/>
                </a:defRPr>
              </a:lvl2pPr>
              <a:lvl3pPr marL="1143000" indent="-228600">
                <a:defRPr sz="900">
                  <a:solidFill>
                    <a:schemeClr val="tx1"/>
                  </a:solidFill>
                  <a:latin typeface="Arial Narrow" panose="020B0606020202030204" pitchFamily="34" charset="0"/>
                </a:defRPr>
              </a:lvl3pPr>
              <a:lvl4pPr marL="1600200" indent="-228600">
                <a:defRPr sz="900">
                  <a:solidFill>
                    <a:schemeClr val="tx1"/>
                  </a:solidFill>
                  <a:latin typeface="Arial Narrow" panose="020B0606020202030204" pitchFamily="34" charset="0"/>
                </a:defRPr>
              </a:lvl4pPr>
              <a:lvl5pPr marL="2057400" indent="-228600">
                <a:defRPr sz="900">
                  <a:solidFill>
                    <a:schemeClr val="tx1"/>
                  </a:solidFill>
                  <a:latin typeface="Arial Narrow" panose="020B0606020202030204" pitchFamily="34" charset="0"/>
                </a:defRPr>
              </a:lvl5pPr>
              <a:lvl6pPr marL="2514600" indent="-228600" algn="ctr" eaLnBrk="0" fontAlgn="base" hangingPunct="0">
                <a:spcBef>
                  <a:spcPct val="0"/>
                </a:spcBef>
                <a:spcAft>
                  <a:spcPct val="0"/>
                </a:spcAft>
                <a:defRPr sz="900">
                  <a:solidFill>
                    <a:schemeClr val="tx1"/>
                  </a:solidFill>
                  <a:latin typeface="Arial Narrow" panose="020B0606020202030204" pitchFamily="34" charset="0"/>
                </a:defRPr>
              </a:lvl6pPr>
              <a:lvl7pPr marL="2971800" indent="-228600" algn="ctr" eaLnBrk="0" fontAlgn="base" hangingPunct="0">
                <a:spcBef>
                  <a:spcPct val="0"/>
                </a:spcBef>
                <a:spcAft>
                  <a:spcPct val="0"/>
                </a:spcAft>
                <a:defRPr sz="900">
                  <a:solidFill>
                    <a:schemeClr val="tx1"/>
                  </a:solidFill>
                  <a:latin typeface="Arial Narrow" panose="020B0606020202030204" pitchFamily="34" charset="0"/>
                </a:defRPr>
              </a:lvl7pPr>
              <a:lvl8pPr marL="3429000" indent="-228600" algn="ctr" eaLnBrk="0" fontAlgn="base" hangingPunct="0">
                <a:spcBef>
                  <a:spcPct val="0"/>
                </a:spcBef>
                <a:spcAft>
                  <a:spcPct val="0"/>
                </a:spcAft>
                <a:defRPr sz="900">
                  <a:solidFill>
                    <a:schemeClr val="tx1"/>
                  </a:solidFill>
                  <a:latin typeface="Arial Narrow" panose="020B0606020202030204" pitchFamily="34" charset="0"/>
                </a:defRPr>
              </a:lvl8pPr>
              <a:lvl9pPr marL="3886200" indent="-228600" algn="ctr" eaLnBrk="0" fontAlgn="base" hangingPunct="0">
                <a:spcBef>
                  <a:spcPct val="0"/>
                </a:spcBef>
                <a:spcAft>
                  <a:spcPct val="0"/>
                </a:spcAft>
                <a:defRPr sz="900">
                  <a:solidFill>
                    <a:schemeClr val="tx1"/>
                  </a:solidFill>
                  <a:latin typeface="Arial Narrow" panose="020B0606020202030204" pitchFamily="34" charset="0"/>
                </a:defRPr>
              </a:lvl9pPr>
            </a:lstStyle>
            <a:p>
              <a:r>
                <a:rPr lang="en-GB" altLang="en-US" sz="1200" b="1">
                  <a:solidFill>
                    <a:srgbClr val="000000"/>
                  </a:solidFill>
                  <a:latin typeface="Arial" panose="020B0604020202020204" pitchFamily="34" charset="0"/>
                </a:rPr>
                <a:t>Get cutlery</a:t>
              </a:r>
              <a:endParaRPr lang="en-GB" altLang="en-US"/>
            </a:p>
          </p:txBody>
        </p:sp>
        <p:sp>
          <p:nvSpPr>
            <p:cNvPr id="39974" name="Rectangle 40"/>
            <p:cNvSpPr>
              <a:spLocks noChangeArrowheads="1"/>
            </p:cNvSpPr>
            <p:nvPr/>
          </p:nvSpPr>
          <p:spPr bwMode="auto">
            <a:xfrm>
              <a:off x="1223" y="2669"/>
              <a:ext cx="0" cy="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lvl1pPr>
                <a:defRPr sz="900">
                  <a:solidFill>
                    <a:schemeClr val="tx1"/>
                  </a:solidFill>
                  <a:latin typeface="Arial Narrow" panose="020B0606020202030204" pitchFamily="34" charset="0"/>
                </a:defRPr>
              </a:lvl1pPr>
              <a:lvl2pPr marL="742950" indent="-285750">
                <a:defRPr sz="900">
                  <a:solidFill>
                    <a:schemeClr val="tx1"/>
                  </a:solidFill>
                  <a:latin typeface="Arial Narrow" panose="020B0606020202030204" pitchFamily="34" charset="0"/>
                </a:defRPr>
              </a:lvl2pPr>
              <a:lvl3pPr marL="1143000" indent="-228600">
                <a:defRPr sz="900">
                  <a:solidFill>
                    <a:schemeClr val="tx1"/>
                  </a:solidFill>
                  <a:latin typeface="Arial Narrow" panose="020B0606020202030204" pitchFamily="34" charset="0"/>
                </a:defRPr>
              </a:lvl3pPr>
              <a:lvl4pPr marL="1600200" indent="-228600">
                <a:defRPr sz="900">
                  <a:solidFill>
                    <a:schemeClr val="tx1"/>
                  </a:solidFill>
                  <a:latin typeface="Arial Narrow" panose="020B0606020202030204" pitchFamily="34" charset="0"/>
                </a:defRPr>
              </a:lvl4pPr>
              <a:lvl5pPr marL="2057400" indent="-228600">
                <a:defRPr sz="900">
                  <a:solidFill>
                    <a:schemeClr val="tx1"/>
                  </a:solidFill>
                  <a:latin typeface="Arial Narrow" panose="020B0606020202030204" pitchFamily="34" charset="0"/>
                </a:defRPr>
              </a:lvl5pPr>
              <a:lvl6pPr marL="2514600" indent="-228600" algn="ctr" eaLnBrk="0" fontAlgn="base" hangingPunct="0">
                <a:spcBef>
                  <a:spcPct val="0"/>
                </a:spcBef>
                <a:spcAft>
                  <a:spcPct val="0"/>
                </a:spcAft>
                <a:defRPr sz="900">
                  <a:solidFill>
                    <a:schemeClr val="tx1"/>
                  </a:solidFill>
                  <a:latin typeface="Arial Narrow" panose="020B0606020202030204" pitchFamily="34" charset="0"/>
                </a:defRPr>
              </a:lvl6pPr>
              <a:lvl7pPr marL="2971800" indent="-228600" algn="ctr" eaLnBrk="0" fontAlgn="base" hangingPunct="0">
                <a:spcBef>
                  <a:spcPct val="0"/>
                </a:spcBef>
                <a:spcAft>
                  <a:spcPct val="0"/>
                </a:spcAft>
                <a:defRPr sz="900">
                  <a:solidFill>
                    <a:schemeClr val="tx1"/>
                  </a:solidFill>
                  <a:latin typeface="Arial Narrow" panose="020B0606020202030204" pitchFamily="34" charset="0"/>
                </a:defRPr>
              </a:lvl7pPr>
              <a:lvl8pPr marL="3429000" indent="-228600" algn="ctr" eaLnBrk="0" fontAlgn="base" hangingPunct="0">
                <a:spcBef>
                  <a:spcPct val="0"/>
                </a:spcBef>
                <a:spcAft>
                  <a:spcPct val="0"/>
                </a:spcAft>
                <a:defRPr sz="900">
                  <a:solidFill>
                    <a:schemeClr val="tx1"/>
                  </a:solidFill>
                  <a:latin typeface="Arial Narrow" panose="020B0606020202030204" pitchFamily="34" charset="0"/>
                </a:defRPr>
              </a:lvl8pPr>
              <a:lvl9pPr marL="3886200" indent="-228600" algn="ctr" eaLnBrk="0" fontAlgn="base" hangingPunct="0">
                <a:spcBef>
                  <a:spcPct val="0"/>
                </a:spcBef>
                <a:spcAft>
                  <a:spcPct val="0"/>
                </a:spcAft>
                <a:defRPr sz="900">
                  <a:solidFill>
                    <a:schemeClr val="tx1"/>
                  </a:solidFill>
                  <a:latin typeface="Arial Narrow" panose="020B0606020202030204" pitchFamily="34" charset="0"/>
                </a:defRPr>
              </a:lvl9pPr>
            </a:lstStyle>
            <a:p>
              <a:endParaRPr lang="en-US" altLang="en-US"/>
            </a:p>
          </p:txBody>
        </p:sp>
        <p:sp>
          <p:nvSpPr>
            <p:cNvPr id="39975" name="Rectangle 41"/>
            <p:cNvSpPr>
              <a:spLocks noChangeArrowheads="1"/>
            </p:cNvSpPr>
            <p:nvPr/>
          </p:nvSpPr>
          <p:spPr bwMode="auto">
            <a:xfrm>
              <a:off x="613" y="2788"/>
              <a:ext cx="447" cy="11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lvl1pPr>
                <a:defRPr sz="900">
                  <a:solidFill>
                    <a:schemeClr val="tx1"/>
                  </a:solidFill>
                  <a:latin typeface="Arial Narrow" panose="020B0606020202030204" pitchFamily="34" charset="0"/>
                </a:defRPr>
              </a:lvl1pPr>
              <a:lvl2pPr marL="742950" indent="-285750">
                <a:defRPr sz="900">
                  <a:solidFill>
                    <a:schemeClr val="tx1"/>
                  </a:solidFill>
                  <a:latin typeface="Arial Narrow" panose="020B0606020202030204" pitchFamily="34" charset="0"/>
                </a:defRPr>
              </a:lvl2pPr>
              <a:lvl3pPr marL="1143000" indent="-228600">
                <a:defRPr sz="900">
                  <a:solidFill>
                    <a:schemeClr val="tx1"/>
                  </a:solidFill>
                  <a:latin typeface="Arial Narrow" panose="020B0606020202030204" pitchFamily="34" charset="0"/>
                </a:defRPr>
              </a:lvl3pPr>
              <a:lvl4pPr marL="1600200" indent="-228600">
                <a:defRPr sz="900">
                  <a:solidFill>
                    <a:schemeClr val="tx1"/>
                  </a:solidFill>
                  <a:latin typeface="Arial Narrow" panose="020B0606020202030204" pitchFamily="34" charset="0"/>
                </a:defRPr>
              </a:lvl4pPr>
              <a:lvl5pPr marL="2057400" indent="-228600">
                <a:defRPr sz="900">
                  <a:solidFill>
                    <a:schemeClr val="tx1"/>
                  </a:solidFill>
                  <a:latin typeface="Arial Narrow" panose="020B0606020202030204" pitchFamily="34" charset="0"/>
                </a:defRPr>
              </a:lvl5pPr>
              <a:lvl6pPr marL="2514600" indent="-228600" algn="ctr" eaLnBrk="0" fontAlgn="base" hangingPunct="0">
                <a:spcBef>
                  <a:spcPct val="0"/>
                </a:spcBef>
                <a:spcAft>
                  <a:spcPct val="0"/>
                </a:spcAft>
                <a:defRPr sz="900">
                  <a:solidFill>
                    <a:schemeClr val="tx1"/>
                  </a:solidFill>
                  <a:latin typeface="Arial Narrow" panose="020B0606020202030204" pitchFamily="34" charset="0"/>
                </a:defRPr>
              </a:lvl6pPr>
              <a:lvl7pPr marL="2971800" indent="-228600" algn="ctr" eaLnBrk="0" fontAlgn="base" hangingPunct="0">
                <a:spcBef>
                  <a:spcPct val="0"/>
                </a:spcBef>
                <a:spcAft>
                  <a:spcPct val="0"/>
                </a:spcAft>
                <a:defRPr sz="900">
                  <a:solidFill>
                    <a:schemeClr val="tx1"/>
                  </a:solidFill>
                  <a:latin typeface="Arial Narrow" panose="020B0606020202030204" pitchFamily="34" charset="0"/>
                </a:defRPr>
              </a:lvl7pPr>
              <a:lvl8pPr marL="3429000" indent="-228600" algn="ctr" eaLnBrk="0" fontAlgn="base" hangingPunct="0">
                <a:spcBef>
                  <a:spcPct val="0"/>
                </a:spcBef>
                <a:spcAft>
                  <a:spcPct val="0"/>
                </a:spcAft>
                <a:defRPr sz="900">
                  <a:solidFill>
                    <a:schemeClr val="tx1"/>
                  </a:solidFill>
                  <a:latin typeface="Arial Narrow" panose="020B0606020202030204" pitchFamily="34" charset="0"/>
                </a:defRPr>
              </a:lvl8pPr>
              <a:lvl9pPr marL="3886200" indent="-228600" algn="ctr" eaLnBrk="0" fontAlgn="base" hangingPunct="0">
                <a:spcBef>
                  <a:spcPct val="0"/>
                </a:spcBef>
                <a:spcAft>
                  <a:spcPct val="0"/>
                </a:spcAft>
                <a:defRPr sz="900">
                  <a:solidFill>
                    <a:schemeClr val="tx1"/>
                  </a:solidFill>
                  <a:latin typeface="Arial Narrow" panose="020B0606020202030204" pitchFamily="34" charset="0"/>
                </a:defRPr>
              </a:lvl9pPr>
            </a:lstStyle>
            <a:p>
              <a:r>
                <a:rPr lang="en-GB" altLang="en-US" sz="1200" b="1">
                  <a:solidFill>
                    <a:srgbClr val="000000"/>
                  </a:solidFill>
                  <a:latin typeface="Arial" panose="020B0604020202020204" pitchFamily="34" charset="0"/>
                </a:rPr>
                <a:t>Lay table </a:t>
              </a:r>
              <a:endParaRPr lang="en-GB" altLang="en-US"/>
            </a:p>
          </p:txBody>
        </p:sp>
        <p:sp>
          <p:nvSpPr>
            <p:cNvPr id="39976" name="Rectangle 42"/>
            <p:cNvSpPr>
              <a:spLocks noChangeArrowheads="1"/>
            </p:cNvSpPr>
            <p:nvPr/>
          </p:nvSpPr>
          <p:spPr bwMode="auto">
            <a:xfrm>
              <a:off x="1223" y="2791"/>
              <a:ext cx="0" cy="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lvl1pPr>
                <a:defRPr sz="900">
                  <a:solidFill>
                    <a:schemeClr val="tx1"/>
                  </a:solidFill>
                  <a:latin typeface="Arial Narrow" panose="020B0606020202030204" pitchFamily="34" charset="0"/>
                </a:defRPr>
              </a:lvl1pPr>
              <a:lvl2pPr marL="742950" indent="-285750">
                <a:defRPr sz="900">
                  <a:solidFill>
                    <a:schemeClr val="tx1"/>
                  </a:solidFill>
                  <a:latin typeface="Arial Narrow" panose="020B0606020202030204" pitchFamily="34" charset="0"/>
                </a:defRPr>
              </a:lvl2pPr>
              <a:lvl3pPr marL="1143000" indent="-228600">
                <a:defRPr sz="900">
                  <a:solidFill>
                    <a:schemeClr val="tx1"/>
                  </a:solidFill>
                  <a:latin typeface="Arial Narrow" panose="020B0606020202030204" pitchFamily="34" charset="0"/>
                </a:defRPr>
              </a:lvl3pPr>
              <a:lvl4pPr marL="1600200" indent="-228600">
                <a:defRPr sz="900">
                  <a:solidFill>
                    <a:schemeClr val="tx1"/>
                  </a:solidFill>
                  <a:latin typeface="Arial Narrow" panose="020B0606020202030204" pitchFamily="34" charset="0"/>
                </a:defRPr>
              </a:lvl4pPr>
              <a:lvl5pPr marL="2057400" indent="-228600">
                <a:defRPr sz="900">
                  <a:solidFill>
                    <a:schemeClr val="tx1"/>
                  </a:solidFill>
                  <a:latin typeface="Arial Narrow" panose="020B0606020202030204" pitchFamily="34" charset="0"/>
                </a:defRPr>
              </a:lvl5pPr>
              <a:lvl6pPr marL="2514600" indent="-228600" algn="ctr" eaLnBrk="0" fontAlgn="base" hangingPunct="0">
                <a:spcBef>
                  <a:spcPct val="0"/>
                </a:spcBef>
                <a:spcAft>
                  <a:spcPct val="0"/>
                </a:spcAft>
                <a:defRPr sz="900">
                  <a:solidFill>
                    <a:schemeClr val="tx1"/>
                  </a:solidFill>
                  <a:latin typeface="Arial Narrow" panose="020B0606020202030204" pitchFamily="34" charset="0"/>
                </a:defRPr>
              </a:lvl6pPr>
              <a:lvl7pPr marL="2971800" indent="-228600" algn="ctr" eaLnBrk="0" fontAlgn="base" hangingPunct="0">
                <a:spcBef>
                  <a:spcPct val="0"/>
                </a:spcBef>
                <a:spcAft>
                  <a:spcPct val="0"/>
                </a:spcAft>
                <a:defRPr sz="900">
                  <a:solidFill>
                    <a:schemeClr val="tx1"/>
                  </a:solidFill>
                  <a:latin typeface="Arial Narrow" panose="020B0606020202030204" pitchFamily="34" charset="0"/>
                </a:defRPr>
              </a:lvl7pPr>
              <a:lvl8pPr marL="3429000" indent="-228600" algn="ctr" eaLnBrk="0" fontAlgn="base" hangingPunct="0">
                <a:spcBef>
                  <a:spcPct val="0"/>
                </a:spcBef>
                <a:spcAft>
                  <a:spcPct val="0"/>
                </a:spcAft>
                <a:defRPr sz="900">
                  <a:solidFill>
                    <a:schemeClr val="tx1"/>
                  </a:solidFill>
                  <a:latin typeface="Arial Narrow" panose="020B0606020202030204" pitchFamily="34" charset="0"/>
                </a:defRPr>
              </a:lvl8pPr>
              <a:lvl9pPr marL="3886200" indent="-228600" algn="ctr" eaLnBrk="0" fontAlgn="base" hangingPunct="0">
                <a:spcBef>
                  <a:spcPct val="0"/>
                </a:spcBef>
                <a:spcAft>
                  <a:spcPct val="0"/>
                </a:spcAft>
                <a:defRPr sz="900">
                  <a:solidFill>
                    <a:schemeClr val="tx1"/>
                  </a:solidFill>
                  <a:latin typeface="Arial Narrow" panose="020B0606020202030204" pitchFamily="34" charset="0"/>
                </a:defRPr>
              </a:lvl9pPr>
            </a:lstStyle>
            <a:p>
              <a:endParaRPr lang="en-US" altLang="en-US"/>
            </a:p>
          </p:txBody>
        </p:sp>
        <p:sp>
          <p:nvSpPr>
            <p:cNvPr id="39977" name="Rectangle 43"/>
            <p:cNvSpPr>
              <a:spLocks noChangeArrowheads="1"/>
            </p:cNvSpPr>
            <p:nvPr/>
          </p:nvSpPr>
          <p:spPr bwMode="auto">
            <a:xfrm>
              <a:off x="2312" y="2807"/>
              <a:ext cx="1389" cy="9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lvl1pPr>
                <a:defRPr sz="900">
                  <a:solidFill>
                    <a:schemeClr val="tx1"/>
                  </a:solidFill>
                  <a:latin typeface="Arial Narrow" panose="020B0606020202030204" pitchFamily="34" charset="0"/>
                </a:defRPr>
              </a:lvl1pPr>
              <a:lvl2pPr marL="742950" indent="-285750">
                <a:defRPr sz="900">
                  <a:solidFill>
                    <a:schemeClr val="tx1"/>
                  </a:solidFill>
                  <a:latin typeface="Arial Narrow" panose="020B0606020202030204" pitchFamily="34" charset="0"/>
                </a:defRPr>
              </a:lvl2pPr>
              <a:lvl3pPr marL="1143000" indent="-228600">
                <a:defRPr sz="900">
                  <a:solidFill>
                    <a:schemeClr val="tx1"/>
                  </a:solidFill>
                  <a:latin typeface="Arial Narrow" panose="020B0606020202030204" pitchFamily="34" charset="0"/>
                </a:defRPr>
              </a:lvl3pPr>
              <a:lvl4pPr marL="1600200" indent="-228600">
                <a:defRPr sz="900">
                  <a:solidFill>
                    <a:schemeClr val="tx1"/>
                  </a:solidFill>
                  <a:latin typeface="Arial Narrow" panose="020B0606020202030204" pitchFamily="34" charset="0"/>
                </a:defRPr>
              </a:lvl4pPr>
              <a:lvl5pPr marL="2057400" indent="-228600">
                <a:defRPr sz="900">
                  <a:solidFill>
                    <a:schemeClr val="tx1"/>
                  </a:solidFill>
                  <a:latin typeface="Arial Narrow" panose="020B0606020202030204" pitchFamily="34" charset="0"/>
                </a:defRPr>
              </a:lvl5pPr>
              <a:lvl6pPr marL="2514600" indent="-228600" algn="ctr" eaLnBrk="0" fontAlgn="base" hangingPunct="0">
                <a:spcBef>
                  <a:spcPct val="0"/>
                </a:spcBef>
                <a:spcAft>
                  <a:spcPct val="0"/>
                </a:spcAft>
                <a:defRPr sz="900">
                  <a:solidFill>
                    <a:schemeClr val="tx1"/>
                  </a:solidFill>
                  <a:latin typeface="Arial Narrow" panose="020B0606020202030204" pitchFamily="34" charset="0"/>
                </a:defRPr>
              </a:lvl6pPr>
              <a:lvl7pPr marL="2971800" indent="-228600" algn="ctr" eaLnBrk="0" fontAlgn="base" hangingPunct="0">
                <a:spcBef>
                  <a:spcPct val="0"/>
                </a:spcBef>
                <a:spcAft>
                  <a:spcPct val="0"/>
                </a:spcAft>
                <a:defRPr sz="900">
                  <a:solidFill>
                    <a:schemeClr val="tx1"/>
                  </a:solidFill>
                  <a:latin typeface="Arial Narrow" panose="020B0606020202030204" pitchFamily="34" charset="0"/>
                </a:defRPr>
              </a:lvl7pPr>
              <a:lvl8pPr marL="3429000" indent="-228600" algn="ctr" eaLnBrk="0" fontAlgn="base" hangingPunct="0">
                <a:spcBef>
                  <a:spcPct val="0"/>
                </a:spcBef>
                <a:spcAft>
                  <a:spcPct val="0"/>
                </a:spcAft>
                <a:defRPr sz="900">
                  <a:solidFill>
                    <a:schemeClr val="tx1"/>
                  </a:solidFill>
                  <a:latin typeface="Arial Narrow" panose="020B0606020202030204" pitchFamily="34" charset="0"/>
                </a:defRPr>
              </a:lvl8pPr>
              <a:lvl9pPr marL="3886200" indent="-228600" algn="ctr" eaLnBrk="0" fontAlgn="base" hangingPunct="0">
                <a:spcBef>
                  <a:spcPct val="0"/>
                </a:spcBef>
                <a:spcAft>
                  <a:spcPct val="0"/>
                </a:spcAft>
                <a:defRPr sz="900">
                  <a:solidFill>
                    <a:schemeClr val="tx1"/>
                  </a:solidFill>
                  <a:latin typeface="Arial Narrow" panose="020B0606020202030204" pitchFamily="34" charset="0"/>
                </a:defRPr>
              </a:lvl9pPr>
            </a:lstStyle>
            <a:p>
              <a:r>
                <a:rPr lang="en-GB" altLang="en-US" sz="1000">
                  <a:solidFill>
                    <a:srgbClr val="000000"/>
                  </a:solidFill>
                  <a:latin typeface="Arial" panose="020B0604020202020204" pitchFamily="34" charset="0"/>
                </a:rPr>
                <a:t>SLACK  -  SLACK  -  SLACK  -  SLACK</a:t>
              </a:r>
              <a:endParaRPr lang="en-GB" altLang="en-US"/>
            </a:p>
          </p:txBody>
        </p:sp>
        <p:sp>
          <p:nvSpPr>
            <p:cNvPr id="39978" name="Rectangle 44"/>
            <p:cNvSpPr>
              <a:spLocks noChangeArrowheads="1"/>
            </p:cNvSpPr>
            <p:nvPr/>
          </p:nvSpPr>
          <p:spPr bwMode="auto">
            <a:xfrm>
              <a:off x="64" y="2910"/>
              <a:ext cx="809" cy="11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lvl1pPr>
                <a:defRPr sz="900">
                  <a:solidFill>
                    <a:schemeClr val="tx1"/>
                  </a:solidFill>
                  <a:latin typeface="Arial Narrow" panose="020B0606020202030204" pitchFamily="34" charset="0"/>
                </a:defRPr>
              </a:lvl1pPr>
              <a:lvl2pPr marL="742950" indent="-285750">
                <a:defRPr sz="900">
                  <a:solidFill>
                    <a:schemeClr val="tx1"/>
                  </a:solidFill>
                  <a:latin typeface="Arial Narrow" panose="020B0606020202030204" pitchFamily="34" charset="0"/>
                </a:defRPr>
              </a:lvl2pPr>
              <a:lvl3pPr marL="1143000" indent="-228600">
                <a:defRPr sz="900">
                  <a:solidFill>
                    <a:schemeClr val="tx1"/>
                  </a:solidFill>
                  <a:latin typeface="Arial Narrow" panose="020B0606020202030204" pitchFamily="34" charset="0"/>
                </a:defRPr>
              </a:lvl3pPr>
              <a:lvl4pPr marL="1600200" indent="-228600">
                <a:defRPr sz="900">
                  <a:solidFill>
                    <a:schemeClr val="tx1"/>
                  </a:solidFill>
                  <a:latin typeface="Arial Narrow" panose="020B0606020202030204" pitchFamily="34" charset="0"/>
                </a:defRPr>
              </a:lvl4pPr>
              <a:lvl5pPr marL="2057400" indent="-228600">
                <a:defRPr sz="900">
                  <a:solidFill>
                    <a:schemeClr val="tx1"/>
                  </a:solidFill>
                  <a:latin typeface="Arial Narrow" panose="020B0606020202030204" pitchFamily="34" charset="0"/>
                </a:defRPr>
              </a:lvl5pPr>
              <a:lvl6pPr marL="2514600" indent="-228600" algn="ctr" eaLnBrk="0" fontAlgn="base" hangingPunct="0">
                <a:spcBef>
                  <a:spcPct val="0"/>
                </a:spcBef>
                <a:spcAft>
                  <a:spcPct val="0"/>
                </a:spcAft>
                <a:defRPr sz="900">
                  <a:solidFill>
                    <a:schemeClr val="tx1"/>
                  </a:solidFill>
                  <a:latin typeface="Arial Narrow" panose="020B0606020202030204" pitchFamily="34" charset="0"/>
                </a:defRPr>
              </a:lvl6pPr>
              <a:lvl7pPr marL="2971800" indent="-228600" algn="ctr" eaLnBrk="0" fontAlgn="base" hangingPunct="0">
                <a:spcBef>
                  <a:spcPct val="0"/>
                </a:spcBef>
                <a:spcAft>
                  <a:spcPct val="0"/>
                </a:spcAft>
                <a:defRPr sz="900">
                  <a:solidFill>
                    <a:schemeClr val="tx1"/>
                  </a:solidFill>
                  <a:latin typeface="Arial Narrow" panose="020B0606020202030204" pitchFamily="34" charset="0"/>
                </a:defRPr>
              </a:lvl7pPr>
              <a:lvl8pPr marL="3429000" indent="-228600" algn="ctr" eaLnBrk="0" fontAlgn="base" hangingPunct="0">
                <a:spcBef>
                  <a:spcPct val="0"/>
                </a:spcBef>
                <a:spcAft>
                  <a:spcPct val="0"/>
                </a:spcAft>
                <a:defRPr sz="900">
                  <a:solidFill>
                    <a:schemeClr val="tx1"/>
                  </a:solidFill>
                  <a:latin typeface="Arial Narrow" panose="020B0606020202030204" pitchFamily="34" charset="0"/>
                </a:defRPr>
              </a:lvl8pPr>
              <a:lvl9pPr marL="3886200" indent="-228600" algn="ctr" eaLnBrk="0" fontAlgn="base" hangingPunct="0">
                <a:spcBef>
                  <a:spcPct val="0"/>
                </a:spcBef>
                <a:spcAft>
                  <a:spcPct val="0"/>
                </a:spcAft>
                <a:defRPr sz="900">
                  <a:solidFill>
                    <a:schemeClr val="tx1"/>
                  </a:solidFill>
                  <a:latin typeface="Arial Narrow" panose="020B0606020202030204" pitchFamily="34" charset="0"/>
                </a:defRPr>
              </a:lvl9pPr>
            </a:lstStyle>
            <a:p>
              <a:r>
                <a:rPr lang="en-GB" altLang="en-US" sz="1200" b="1">
                  <a:solidFill>
                    <a:srgbClr val="000000"/>
                  </a:solidFill>
                  <a:latin typeface="Arial" panose="020B0604020202020204" pitchFamily="34" charset="0"/>
                </a:rPr>
                <a:t>Place Pot on Tray</a:t>
              </a:r>
              <a:endParaRPr lang="en-GB" altLang="en-US"/>
            </a:p>
          </p:txBody>
        </p:sp>
        <p:sp>
          <p:nvSpPr>
            <p:cNvPr id="39979" name="Rectangle 45"/>
            <p:cNvSpPr>
              <a:spLocks noChangeArrowheads="1"/>
            </p:cNvSpPr>
            <p:nvPr/>
          </p:nvSpPr>
          <p:spPr bwMode="auto">
            <a:xfrm>
              <a:off x="1223" y="2913"/>
              <a:ext cx="0" cy="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lvl1pPr>
                <a:defRPr sz="900">
                  <a:solidFill>
                    <a:schemeClr val="tx1"/>
                  </a:solidFill>
                  <a:latin typeface="Arial Narrow" panose="020B0606020202030204" pitchFamily="34" charset="0"/>
                </a:defRPr>
              </a:lvl1pPr>
              <a:lvl2pPr marL="742950" indent="-285750">
                <a:defRPr sz="900">
                  <a:solidFill>
                    <a:schemeClr val="tx1"/>
                  </a:solidFill>
                  <a:latin typeface="Arial Narrow" panose="020B0606020202030204" pitchFamily="34" charset="0"/>
                </a:defRPr>
              </a:lvl2pPr>
              <a:lvl3pPr marL="1143000" indent="-228600">
                <a:defRPr sz="900">
                  <a:solidFill>
                    <a:schemeClr val="tx1"/>
                  </a:solidFill>
                  <a:latin typeface="Arial Narrow" panose="020B0606020202030204" pitchFamily="34" charset="0"/>
                </a:defRPr>
              </a:lvl3pPr>
              <a:lvl4pPr marL="1600200" indent="-228600">
                <a:defRPr sz="900">
                  <a:solidFill>
                    <a:schemeClr val="tx1"/>
                  </a:solidFill>
                  <a:latin typeface="Arial Narrow" panose="020B0606020202030204" pitchFamily="34" charset="0"/>
                </a:defRPr>
              </a:lvl4pPr>
              <a:lvl5pPr marL="2057400" indent="-228600">
                <a:defRPr sz="900">
                  <a:solidFill>
                    <a:schemeClr val="tx1"/>
                  </a:solidFill>
                  <a:latin typeface="Arial Narrow" panose="020B0606020202030204" pitchFamily="34" charset="0"/>
                </a:defRPr>
              </a:lvl5pPr>
              <a:lvl6pPr marL="2514600" indent="-228600" algn="ctr" eaLnBrk="0" fontAlgn="base" hangingPunct="0">
                <a:spcBef>
                  <a:spcPct val="0"/>
                </a:spcBef>
                <a:spcAft>
                  <a:spcPct val="0"/>
                </a:spcAft>
                <a:defRPr sz="900">
                  <a:solidFill>
                    <a:schemeClr val="tx1"/>
                  </a:solidFill>
                  <a:latin typeface="Arial Narrow" panose="020B0606020202030204" pitchFamily="34" charset="0"/>
                </a:defRPr>
              </a:lvl6pPr>
              <a:lvl7pPr marL="2971800" indent="-228600" algn="ctr" eaLnBrk="0" fontAlgn="base" hangingPunct="0">
                <a:spcBef>
                  <a:spcPct val="0"/>
                </a:spcBef>
                <a:spcAft>
                  <a:spcPct val="0"/>
                </a:spcAft>
                <a:defRPr sz="900">
                  <a:solidFill>
                    <a:schemeClr val="tx1"/>
                  </a:solidFill>
                  <a:latin typeface="Arial Narrow" panose="020B0606020202030204" pitchFamily="34" charset="0"/>
                </a:defRPr>
              </a:lvl7pPr>
              <a:lvl8pPr marL="3429000" indent="-228600" algn="ctr" eaLnBrk="0" fontAlgn="base" hangingPunct="0">
                <a:spcBef>
                  <a:spcPct val="0"/>
                </a:spcBef>
                <a:spcAft>
                  <a:spcPct val="0"/>
                </a:spcAft>
                <a:defRPr sz="900">
                  <a:solidFill>
                    <a:schemeClr val="tx1"/>
                  </a:solidFill>
                  <a:latin typeface="Arial Narrow" panose="020B0606020202030204" pitchFamily="34" charset="0"/>
                </a:defRPr>
              </a:lvl8pPr>
              <a:lvl9pPr marL="3886200" indent="-228600" algn="ctr" eaLnBrk="0" fontAlgn="base" hangingPunct="0">
                <a:spcBef>
                  <a:spcPct val="0"/>
                </a:spcBef>
                <a:spcAft>
                  <a:spcPct val="0"/>
                </a:spcAft>
                <a:defRPr sz="900">
                  <a:solidFill>
                    <a:schemeClr val="tx1"/>
                  </a:solidFill>
                  <a:latin typeface="Arial Narrow" panose="020B0606020202030204" pitchFamily="34" charset="0"/>
                </a:defRPr>
              </a:lvl9pPr>
            </a:lstStyle>
            <a:p>
              <a:endParaRPr lang="en-US" altLang="en-US"/>
            </a:p>
          </p:txBody>
        </p:sp>
        <p:sp>
          <p:nvSpPr>
            <p:cNvPr id="39980" name="Rectangle 46"/>
            <p:cNvSpPr>
              <a:spLocks noChangeArrowheads="1"/>
            </p:cNvSpPr>
            <p:nvPr/>
          </p:nvSpPr>
          <p:spPr bwMode="auto">
            <a:xfrm>
              <a:off x="140" y="3032"/>
              <a:ext cx="263" cy="11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lvl1pPr>
                <a:defRPr sz="900">
                  <a:solidFill>
                    <a:schemeClr val="tx1"/>
                  </a:solidFill>
                  <a:latin typeface="Arial Narrow" panose="020B0606020202030204" pitchFamily="34" charset="0"/>
                </a:defRPr>
              </a:lvl1pPr>
              <a:lvl2pPr marL="742950" indent="-285750">
                <a:defRPr sz="900">
                  <a:solidFill>
                    <a:schemeClr val="tx1"/>
                  </a:solidFill>
                  <a:latin typeface="Arial Narrow" panose="020B0606020202030204" pitchFamily="34" charset="0"/>
                </a:defRPr>
              </a:lvl2pPr>
              <a:lvl3pPr marL="1143000" indent="-228600">
                <a:defRPr sz="900">
                  <a:solidFill>
                    <a:schemeClr val="tx1"/>
                  </a:solidFill>
                  <a:latin typeface="Arial Narrow" panose="020B0606020202030204" pitchFamily="34" charset="0"/>
                </a:defRPr>
              </a:lvl3pPr>
              <a:lvl4pPr marL="1600200" indent="-228600">
                <a:defRPr sz="900">
                  <a:solidFill>
                    <a:schemeClr val="tx1"/>
                  </a:solidFill>
                  <a:latin typeface="Arial Narrow" panose="020B0606020202030204" pitchFamily="34" charset="0"/>
                </a:defRPr>
              </a:lvl4pPr>
              <a:lvl5pPr marL="2057400" indent="-228600">
                <a:defRPr sz="900">
                  <a:solidFill>
                    <a:schemeClr val="tx1"/>
                  </a:solidFill>
                  <a:latin typeface="Arial Narrow" panose="020B0606020202030204" pitchFamily="34" charset="0"/>
                </a:defRPr>
              </a:lvl5pPr>
              <a:lvl6pPr marL="2514600" indent="-228600" algn="ctr" eaLnBrk="0" fontAlgn="base" hangingPunct="0">
                <a:spcBef>
                  <a:spcPct val="0"/>
                </a:spcBef>
                <a:spcAft>
                  <a:spcPct val="0"/>
                </a:spcAft>
                <a:defRPr sz="900">
                  <a:solidFill>
                    <a:schemeClr val="tx1"/>
                  </a:solidFill>
                  <a:latin typeface="Arial Narrow" panose="020B0606020202030204" pitchFamily="34" charset="0"/>
                </a:defRPr>
              </a:lvl6pPr>
              <a:lvl7pPr marL="2971800" indent="-228600" algn="ctr" eaLnBrk="0" fontAlgn="base" hangingPunct="0">
                <a:spcBef>
                  <a:spcPct val="0"/>
                </a:spcBef>
                <a:spcAft>
                  <a:spcPct val="0"/>
                </a:spcAft>
                <a:defRPr sz="900">
                  <a:solidFill>
                    <a:schemeClr val="tx1"/>
                  </a:solidFill>
                  <a:latin typeface="Arial Narrow" panose="020B0606020202030204" pitchFamily="34" charset="0"/>
                </a:defRPr>
              </a:lvl7pPr>
              <a:lvl8pPr marL="3429000" indent="-228600" algn="ctr" eaLnBrk="0" fontAlgn="base" hangingPunct="0">
                <a:spcBef>
                  <a:spcPct val="0"/>
                </a:spcBef>
                <a:spcAft>
                  <a:spcPct val="0"/>
                </a:spcAft>
                <a:defRPr sz="900">
                  <a:solidFill>
                    <a:schemeClr val="tx1"/>
                  </a:solidFill>
                  <a:latin typeface="Arial Narrow" panose="020B0606020202030204" pitchFamily="34" charset="0"/>
                </a:defRPr>
              </a:lvl8pPr>
              <a:lvl9pPr marL="3886200" indent="-228600" algn="ctr" eaLnBrk="0" fontAlgn="base" hangingPunct="0">
                <a:spcBef>
                  <a:spcPct val="0"/>
                </a:spcBef>
                <a:spcAft>
                  <a:spcPct val="0"/>
                </a:spcAft>
                <a:defRPr sz="900">
                  <a:solidFill>
                    <a:schemeClr val="tx1"/>
                  </a:solidFill>
                  <a:latin typeface="Arial Narrow" panose="020B0606020202030204" pitchFamily="34" charset="0"/>
                </a:defRPr>
              </a:lvl9pPr>
            </a:lstStyle>
            <a:p>
              <a:r>
                <a:rPr lang="en-GB" altLang="en-US" sz="1200" b="1">
                  <a:solidFill>
                    <a:srgbClr val="000000"/>
                  </a:solidFill>
                  <a:latin typeface="Arial" panose="020B0604020202020204" pitchFamily="34" charset="0"/>
                </a:rPr>
                <a:t>Serve</a:t>
              </a:r>
              <a:endParaRPr lang="en-GB" altLang="en-US"/>
            </a:p>
          </p:txBody>
        </p:sp>
        <p:sp>
          <p:nvSpPr>
            <p:cNvPr id="39981" name="Rectangle 47"/>
            <p:cNvSpPr>
              <a:spLocks noChangeArrowheads="1"/>
            </p:cNvSpPr>
            <p:nvPr/>
          </p:nvSpPr>
          <p:spPr bwMode="auto">
            <a:xfrm>
              <a:off x="1223" y="3035"/>
              <a:ext cx="0" cy="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lvl1pPr>
                <a:defRPr sz="900">
                  <a:solidFill>
                    <a:schemeClr val="tx1"/>
                  </a:solidFill>
                  <a:latin typeface="Arial Narrow" panose="020B0606020202030204" pitchFamily="34" charset="0"/>
                </a:defRPr>
              </a:lvl1pPr>
              <a:lvl2pPr marL="742950" indent="-285750">
                <a:defRPr sz="900">
                  <a:solidFill>
                    <a:schemeClr val="tx1"/>
                  </a:solidFill>
                  <a:latin typeface="Arial Narrow" panose="020B0606020202030204" pitchFamily="34" charset="0"/>
                </a:defRPr>
              </a:lvl2pPr>
              <a:lvl3pPr marL="1143000" indent="-228600">
                <a:defRPr sz="900">
                  <a:solidFill>
                    <a:schemeClr val="tx1"/>
                  </a:solidFill>
                  <a:latin typeface="Arial Narrow" panose="020B0606020202030204" pitchFamily="34" charset="0"/>
                </a:defRPr>
              </a:lvl3pPr>
              <a:lvl4pPr marL="1600200" indent="-228600">
                <a:defRPr sz="900">
                  <a:solidFill>
                    <a:schemeClr val="tx1"/>
                  </a:solidFill>
                  <a:latin typeface="Arial Narrow" panose="020B0606020202030204" pitchFamily="34" charset="0"/>
                </a:defRPr>
              </a:lvl4pPr>
              <a:lvl5pPr marL="2057400" indent="-228600">
                <a:defRPr sz="900">
                  <a:solidFill>
                    <a:schemeClr val="tx1"/>
                  </a:solidFill>
                  <a:latin typeface="Arial Narrow" panose="020B0606020202030204" pitchFamily="34" charset="0"/>
                </a:defRPr>
              </a:lvl5pPr>
              <a:lvl6pPr marL="2514600" indent="-228600" algn="ctr" eaLnBrk="0" fontAlgn="base" hangingPunct="0">
                <a:spcBef>
                  <a:spcPct val="0"/>
                </a:spcBef>
                <a:spcAft>
                  <a:spcPct val="0"/>
                </a:spcAft>
                <a:defRPr sz="900">
                  <a:solidFill>
                    <a:schemeClr val="tx1"/>
                  </a:solidFill>
                  <a:latin typeface="Arial Narrow" panose="020B0606020202030204" pitchFamily="34" charset="0"/>
                </a:defRPr>
              </a:lvl6pPr>
              <a:lvl7pPr marL="2971800" indent="-228600" algn="ctr" eaLnBrk="0" fontAlgn="base" hangingPunct="0">
                <a:spcBef>
                  <a:spcPct val="0"/>
                </a:spcBef>
                <a:spcAft>
                  <a:spcPct val="0"/>
                </a:spcAft>
                <a:defRPr sz="900">
                  <a:solidFill>
                    <a:schemeClr val="tx1"/>
                  </a:solidFill>
                  <a:latin typeface="Arial Narrow" panose="020B0606020202030204" pitchFamily="34" charset="0"/>
                </a:defRPr>
              </a:lvl7pPr>
              <a:lvl8pPr marL="3429000" indent="-228600" algn="ctr" eaLnBrk="0" fontAlgn="base" hangingPunct="0">
                <a:spcBef>
                  <a:spcPct val="0"/>
                </a:spcBef>
                <a:spcAft>
                  <a:spcPct val="0"/>
                </a:spcAft>
                <a:defRPr sz="900">
                  <a:solidFill>
                    <a:schemeClr val="tx1"/>
                  </a:solidFill>
                  <a:latin typeface="Arial Narrow" panose="020B0606020202030204" pitchFamily="34" charset="0"/>
                </a:defRPr>
              </a:lvl8pPr>
              <a:lvl9pPr marL="3886200" indent="-228600" algn="ctr" eaLnBrk="0" fontAlgn="base" hangingPunct="0">
                <a:spcBef>
                  <a:spcPct val="0"/>
                </a:spcBef>
                <a:spcAft>
                  <a:spcPct val="0"/>
                </a:spcAft>
                <a:defRPr sz="900">
                  <a:solidFill>
                    <a:schemeClr val="tx1"/>
                  </a:solidFill>
                  <a:latin typeface="Arial Narrow" panose="020B0606020202030204" pitchFamily="34" charset="0"/>
                </a:defRPr>
              </a:lvl9pPr>
            </a:lstStyle>
            <a:p>
              <a:endParaRPr lang="en-US" altLang="en-US"/>
            </a:p>
          </p:txBody>
        </p:sp>
        <p:sp>
          <p:nvSpPr>
            <p:cNvPr id="39982" name="Rectangle 48"/>
            <p:cNvSpPr>
              <a:spLocks noChangeArrowheads="1"/>
            </p:cNvSpPr>
            <p:nvPr/>
          </p:nvSpPr>
          <p:spPr bwMode="auto">
            <a:xfrm>
              <a:off x="138" y="3154"/>
              <a:ext cx="767" cy="11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lvl1pPr>
                <a:defRPr sz="900">
                  <a:solidFill>
                    <a:schemeClr val="tx1"/>
                  </a:solidFill>
                  <a:latin typeface="Arial Narrow" panose="020B0606020202030204" pitchFamily="34" charset="0"/>
                </a:defRPr>
              </a:lvl1pPr>
              <a:lvl2pPr marL="742950" indent="-285750">
                <a:defRPr sz="900">
                  <a:solidFill>
                    <a:schemeClr val="tx1"/>
                  </a:solidFill>
                  <a:latin typeface="Arial Narrow" panose="020B0606020202030204" pitchFamily="34" charset="0"/>
                </a:defRPr>
              </a:lvl2pPr>
              <a:lvl3pPr marL="1143000" indent="-228600">
                <a:defRPr sz="900">
                  <a:solidFill>
                    <a:schemeClr val="tx1"/>
                  </a:solidFill>
                  <a:latin typeface="Arial Narrow" panose="020B0606020202030204" pitchFamily="34" charset="0"/>
                </a:defRPr>
              </a:lvl3pPr>
              <a:lvl4pPr marL="1600200" indent="-228600">
                <a:defRPr sz="900">
                  <a:solidFill>
                    <a:schemeClr val="tx1"/>
                  </a:solidFill>
                  <a:latin typeface="Arial Narrow" panose="020B0606020202030204" pitchFamily="34" charset="0"/>
                </a:defRPr>
              </a:lvl4pPr>
              <a:lvl5pPr marL="2057400" indent="-228600">
                <a:defRPr sz="900">
                  <a:solidFill>
                    <a:schemeClr val="tx1"/>
                  </a:solidFill>
                  <a:latin typeface="Arial Narrow" panose="020B0606020202030204" pitchFamily="34" charset="0"/>
                </a:defRPr>
              </a:lvl5pPr>
              <a:lvl6pPr marL="2514600" indent="-228600" algn="ctr" eaLnBrk="0" fontAlgn="base" hangingPunct="0">
                <a:spcBef>
                  <a:spcPct val="0"/>
                </a:spcBef>
                <a:spcAft>
                  <a:spcPct val="0"/>
                </a:spcAft>
                <a:defRPr sz="900">
                  <a:solidFill>
                    <a:schemeClr val="tx1"/>
                  </a:solidFill>
                  <a:latin typeface="Arial Narrow" panose="020B0606020202030204" pitchFamily="34" charset="0"/>
                </a:defRPr>
              </a:lvl6pPr>
              <a:lvl7pPr marL="2971800" indent="-228600" algn="ctr" eaLnBrk="0" fontAlgn="base" hangingPunct="0">
                <a:spcBef>
                  <a:spcPct val="0"/>
                </a:spcBef>
                <a:spcAft>
                  <a:spcPct val="0"/>
                </a:spcAft>
                <a:defRPr sz="900">
                  <a:solidFill>
                    <a:schemeClr val="tx1"/>
                  </a:solidFill>
                  <a:latin typeface="Arial Narrow" panose="020B0606020202030204" pitchFamily="34" charset="0"/>
                </a:defRPr>
              </a:lvl7pPr>
              <a:lvl8pPr marL="3429000" indent="-228600" algn="ctr" eaLnBrk="0" fontAlgn="base" hangingPunct="0">
                <a:spcBef>
                  <a:spcPct val="0"/>
                </a:spcBef>
                <a:spcAft>
                  <a:spcPct val="0"/>
                </a:spcAft>
                <a:defRPr sz="900">
                  <a:solidFill>
                    <a:schemeClr val="tx1"/>
                  </a:solidFill>
                  <a:latin typeface="Arial Narrow" panose="020B0606020202030204" pitchFamily="34" charset="0"/>
                </a:defRPr>
              </a:lvl8pPr>
              <a:lvl9pPr marL="3886200" indent="-228600" algn="ctr" eaLnBrk="0" fontAlgn="base" hangingPunct="0">
                <a:spcBef>
                  <a:spcPct val="0"/>
                </a:spcBef>
                <a:spcAft>
                  <a:spcPct val="0"/>
                </a:spcAft>
                <a:defRPr sz="900">
                  <a:solidFill>
                    <a:schemeClr val="tx1"/>
                  </a:solidFill>
                  <a:latin typeface="Arial Narrow" panose="020B0606020202030204" pitchFamily="34" charset="0"/>
                </a:defRPr>
              </a:lvl9pPr>
            </a:lstStyle>
            <a:p>
              <a:r>
                <a:rPr lang="en-GB" altLang="en-US" sz="1200" b="1">
                  <a:solidFill>
                    <a:srgbClr val="000000"/>
                  </a:solidFill>
                  <a:latin typeface="Arial" panose="020B0604020202020204" pitchFamily="34" charset="0"/>
                </a:rPr>
                <a:t>breakfast served</a:t>
              </a:r>
              <a:endParaRPr lang="en-GB" altLang="en-US"/>
            </a:p>
          </p:txBody>
        </p:sp>
        <p:sp>
          <p:nvSpPr>
            <p:cNvPr id="39983" name="Line 49"/>
            <p:cNvSpPr>
              <a:spLocks noChangeShapeType="1"/>
            </p:cNvSpPr>
            <p:nvPr/>
          </p:nvSpPr>
          <p:spPr bwMode="auto">
            <a:xfrm>
              <a:off x="147" y="1806"/>
              <a:ext cx="1422" cy="1"/>
            </a:xfrm>
            <a:prstGeom prst="line">
              <a:avLst/>
            </a:prstGeom>
            <a:noFill/>
            <a:ln w="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39984" name="Rectangle 50"/>
            <p:cNvSpPr>
              <a:spLocks noChangeArrowheads="1"/>
            </p:cNvSpPr>
            <p:nvPr/>
          </p:nvSpPr>
          <p:spPr bwMode="auto">
            <a:xfrm>
              <a:off x="147" y="1806"/>
              <a:ext cx="1422" cy="7"/>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a:lstStyle>
              <a:lvl1pPr>
                <a:defRPr sz="900">
                  <a:solidFill>
                    <a:schemeClr val="tx1"/>
                  </a:solidFill>
                  <a:latin typeface="Arial Narrow" panose="020B0606020202030204" pitchFamily="34" charset="0"/>
                </a:defRPr>
              </a:lvl1pPr>
              <a:lvl2pPr marL="742950" indent="-285750">
                <a:defRPr sz="900">
                  <a:solidFill>
                    <a:schemeClr val="tx1"/>
                  </a:solidFill>
                  <a:latin typeface="Arial Narrow" panose="020B0606020202030204" pitchFamily="34" charset="0"/>
                </a:defRPr>
              </a:lvl2pPr>
              <a:lvl3pPr marL="1143000" indent="-228600">
                <a:defRPr sz="900">
                  <a:solidFill>
                    <a:schemeClr val="tx1"/>
                  </a:solidFill>
                  <a:latin typeface="Arial Narrow" panose="020B0606020202030204" pitchFamily="34" charset="0"/>
                </a:defRPr>
              </a:lvl3pPr>
              <a:lvl4pPr marL="1600200" indent="-228600">
                <a:defRPr sz="900">
                  <a:solidFill>
                    <a:schemeClr val="tx1"/>
                  </a:solidFill>
                  <a:latin typeface="Arial Narrow" panose="020B0606020202030204" pitchFamily="34" charset="0"/>
                </a:defRPr>
              </a:lvl4pPr>
              <a:lvl5pPr marL="2057400" indent="-228600">
                <a:defRPr sz="900">
                  <a:solidFill>
                    <a:schemeClr val="tx1"/>
                  </a:solidFill>
                  <a:latin typeface="Arial Narrow" panose="020B0606020202030204" pitchFamily="34" charset="0"/>
                </a:defRPr>
              </a:lvl5pPr>
              <a:lvl6pPr marL="2514600" indent="-228600" algn="ctr" eaLnBrk="0" fontAlgn="base" hangingPunct="0">
                <a:spcBef>
                  <a:spcPct val="0"/>
                </a:spcBef>
                <a:spcAft>
                  <a:spcPct val="0"/>
                </a:spcAft>
                <a:defRPr sz="900">
                  <a:solidFill>
                    <a:schemeClr val="tx1"/>
                  </a:solidFill>
                  <a:latin typeface="Arial Narrow" panose="020B0606020202030204" pitchFamily="34" charset="0"/>
                </a:defRPr>
              </a:lvl6pPr>
              <a:lvl7pPr marL="2971800" indent="-228600" algn="ctr" eaLnBrk="0" fontAlgn="base" hangingPunct="0">
                <a:spcBef>
                  <a:spcPct val="0"/>
                </a:spcBef>
                <a:spcAft>
                  <a:spcPct val="0"/>
                </a:spcAft>
                <a:defRPr sz="900">
                  <a:solidFill>
                    <a:schemeClr val="tx1"/>
                  </a:solidFill>
                  <a:latin typeface="Arial Narrow" panose="020B0606020202030204" pitchFamily="34" charset="0"/>
                </a:defRPr>
              </a:lvl7pPr>
              <a:lvl8pPr marL="3429000" indent="-228600" algn="ctr" eaLnBrk="0" fontAlgn="base" hangingPunct="0">
                <a:spcBef>
                  <a:spcPct val="0"/>
                </a:spcBef>
                <a:spcAft>
                  <a:spcPct val="0"/>
                </a:spcAft>
                <a:defRPr sz="900">
                  <a:solidFill>
                    <a:schemeClr val="tx1"/>
                  </a:solidFill>
                  <a:latin typeface="Arial Narrow" panose="020B0606020202030204" pitchFamily="34" charset="0"/>
                </a:defRPr>
              </a:lvl8pPr>
              <a:lvl9pPr marL="3886200" indent="-228600" algn="ctr" eaLnBrk="0" fontAlgn="base" hangingPunct="0">
                <a:spcBef>
                  <a:spcPct val="0"/>
                </a:spcBef>
                <a:spcAft>
                  <a:spcPct val="0"/>
                </a:spcAft>
                <a:defRPr sz="900">
                  <a:solidFill>
                    <a:schemeClr val="tx1"/>
                  </a:solidFill>
                  <a:latin typeface="Arial Narrow" panose="020B0606020202030204" pitchFamily="34" charset="0"/>
                </a:defRPr>
              </a:lvl9pPr>
            </a:lstStyle>
            <a:p>
              <a:endParaRPr lang="en-US" altLang="en-US"/>
            </a:p>
          </p:txBody>
        </p:sp>
        <p:sp>
          <p:nvSpPr>
            <p:cNvPr id="39985" name="Line 51"/>
            <p:cNvSpPr>
              <a:spLocks noChangeShapeType="1"/>
            </p:cNvSpPr>
            <p:nvPr/>
          </p:nvSpPr>
          <p:spPr bwMode="auto">
            <a:xfrm>
              <a:off x="147" y="1928"/>
              <a:ext cx="1422" cy="1"/>
            </a:xfrm>
            <a:prstGeom prst="line">
              <a:avLst/>
            </a:prstGeom>
            <a:noFill/>
            <a:ln w="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39986" name="Rectangle 52"/>
            <p:cNvSpPr>
              <a:spLocks noChangeArrowheads="1"/>
            </p:cNvSpPr>
            <p:nvPr/>
          </p:nvSpPr>
          <p:spPr bwMode="auto">
            <a:xfrm>
              <a:off x="147" y="1928"/>
              <a:ext cx="1422" cy="7"/>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a:lstStyle>
              <a:lvl1pPr>
                <a:defRPr sz="900">
                  <a:solidFill>
                    <a:schemeClr val="tx1"/>
                  </a:solidFill>
                  <a:latin typeface="Arial Narrow" panose="020B0606020202030204" pitchFamily="34" charset="0"/>
                </a:defRPr>
              </a:lvl1pPr>
              <a:lvl2pPr marL="742950" indent="-285750">
                <a:defRPr sz="900">
                  <a:solidFill>
                    <a:schemeClr val="tx1"/>
                  </a:solidFill>
                  <a:latin typeface="Arial Narrow" panose="020B0606020202030204" pitchFamily="34" charset="0"/>
                </a:defRPr>
              </a:lvl2pPr>
              <a:lvl3pPr marL="1143000" indent="-228600">
                <a:defRPr sz="900">
                  <a:solidFill>
                    <a:schemeClr val="tx1"/>
                  </a:solidFill>
                  <a:latin typeface="Arial Narrow" panose="020B0606020202030204" pitchFamily="34" charset="0"/>
                </a:defRPr>
              </a:lvl3pPr>
              <a:lvl4pPr marL="1600200" indent="-228600">
                <a:defRPr sz="900">
                  <a:solidFill>
                    <a:schemeClr val="tx1"/>
                  </a:solidFill>
                  <a:latin typeface="Arial Narrow" panose="020B0606020202030204" pitchFamily="34" charset="0"/>
                </a:defRPr>
              </a:lvl4pPr>
              <a:lvl5pPr marL="2057400" indent="-228600">
                <a:defRPr sz="900">
                  <a:solidFill>
                    <a:schemeClr val="tx1"/>
                  </a:solidFill>
                  <a:latin typeface="Arial Narrow" panose="020B0606020202030204" pitchFamily="34" charset="0"/>
                </a:defRPr>
              </a:lvl5pPr>
              <a:lvl6pPr marL="2514600" indent="-228600" algn="ctr" eaLnBrk="0" fontAlgn="base" hangingPunct="0">
                <a:spcBef>
                  <a:spcPct val="0"/>
                </a:spcBef>
                <a:spcAft>
                  <a:spcPct val="0"/>
                </a:spcAft>
                <a:defRPr sz="900">
                  <a:solidFill>
                    <a:schemeClr val="tx1"/>
                  </a:solidFill>
                  <a:latin typeface="Arial Narrow" panose="020B0606020202030204" pitchFamily="34" charset="0"/>
                </a:defRPr>
              </a:lvl6pPr>
              <a:lvl7pPr marL="2971800" indent="-228600" algn="ctr" eaLnBrk="0" fontAlgn="base" hangingPunct="0">
                <a:spcBef>
                  <a:spcPct val="0"/>
                </a:spcBef>
                <a:spcAft>
                  <a:spcPct val="0"/>
                </a:spcAft>
                <a:defRPr sz="900">
                  <a:solidFill>
                    <a:schemeClr val="tx1"/>
                  </a:solidFill>
                  <a:latin typeface="Arial Narrow" panose="020B0606020202030204" pitchFamily="34" charset="0"/>
                </a:defRPr>
              </a:lvl7pPr>
              <a:lvl8pPr marL="3429000" indent="-228600" algn="ctr" eaLnBrk="0" fontAlgn="base" hangingPunct="0">
                <a:spcBef>
                  <a:spcPct val="0"/>
                </a:spcBef>
                <a:spcAft>
                  <a:spcPct val="0"/>
                </a:spcAft>
                <a:defRPr sz="900">
                  <a:solidFill>
                    <a:schemeClr val="tx1"/>
                  </a:solidFill>
                  <a:latin typeface="Arial Narrow" panose="020B0606020202030204" pitchFamily="34" charset="0"/>
                </a:defRPr>
              </a:lvl8pPr>
              <a:lvl9pPr marL="3886200" indent="-228600" algn="ctr" eaLnBrk="0" fontAlgn="base" hangingPunct="0">
                <a:spcBef>
                  <a:spcPct val="0"/>
                </a:spcBef>
                <a:spcAft>
                  <a:spcPct val="0"/>
                </a:spcAft>
                <a:defRPr sz="900">
                  <a:solidFill>
                    <a:schemeClr val="tx1"/>
                  </a:solidFill>
                  <a:latin typeface="Arial Narrow" panose="020B0606020202030204" pitchFamily="34" charset="0"/>
                </a:defRPr>
              </a:lvl9pPr>
            </a:lstStyle>
            <a:p>
              <a:endParaRPr lang="en-US" altLang="en-US"/>
            </a:p>
          </p:txBody>
        </p:sp>
        <p:sp>
          <p:nvSpPr>
            <p:cNvPr id="39987" name="Line 53"/>
            <p:cNvSpPr>
              <a:spLocks noChangeShapeType="1"/>
            </p:cNvSpPr>
            <p:nvPr/>
          </p:nvSpPr>
          <p:spPr bwMode="auto">
            <a:xfrm>
              <a:off x="1586" y="1928"/>
              <a:ext cx="3236" cy="1"/>
            </a:xfrm>
            <a:prstGeom prst="line">
              <a:avLst/>
            </a:prstGeom>
            <a:noFill/>
            <a:ln w="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39988" name="Rectangle 54"/>
            <p:cNvSpPr>
              <a:spLocks noChangeArrowheads="1"/>
            </p:cNvSpPr>
            <p:nvPr/>
          </p:nvSpPr>
          <p:spPr bwMode="auto">
            <a:xfrm>
              <a:off x="1586" y="1928"/>
              <a:ext cx="3236" cy="7"/>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a:lstStyle>
              <a:lvl1pPr>
                <a:defRPr sz="900">
                  <a:solidFill>
                    <a:schemeClr val="tx1"/>
                  </a:solidFill>
                  <a:latin typeface="Arial Narrow" panose="020B0606020202030204" pitchFamily="34" charset="0"/>
                </a:defRPr>
              </a:lvl1pPr>
              <a:lvl2pPr marL="742950" indent="-285750">
                <a:defRPr sz="900">
                  <a:solidFill>
                    <a:schemeClr val="tx1"/>
                  </a:solidFill>
                  <a:latin typeface="Arial Narrow" panose="020B0606020202030204" pitchFamily="34" charset="0"/>
                </a:defRPr>
              </a:lvl2pPr>
              <a:lvl3pPr marL="1143000" indent="-228600">
                <a:defRPr sz="900">
                  <a:solidFill>
                    <a:schemeClr val="tx1"/>
                  </a:solidFill>
                  <a:latin typeface="Arial Narrow" panose="020B0606020202030204" pitchFamily="34" charset="0"/>
                </a:defRPr>
              </a:lvl3pPr>
              <a:lvl4pPr marL="1600200" indent="-228600">
                <a:defRPr sz="900">
                  <a:solidFill>
                    <a:schemeClr val="tx1"/>
                  </a:solidFill>
                  <a:latin typeface="Arial Narrow" panose="020B0606020202030204" pitchFamily="34" charset="0"/>
                </a:defRPr>
              </a:lvl4pPr>
              <a:lvl5pPr marL="2057400" indent="-228600">
                <a:defRPr sz="900">
                  <a:solidFill>
                    <a:schemeClr val="tx1"/>
                  </a:solidFill>
                  <a:latin typeface="Arial Narrow" panose="020B0606020202030204" pitchFamily="34" charset="0"/>
                </a:defRPr>
              </a:lvl5pPr>
              <a:lvl6pPr marL="2514600" indent="-228600" algn="ctr" eaLnBrk="0" fontAlgn="base" hangingPunct="0">
                <a:spcBef>
                  <a:spcPct val="0"/>
                </a:spcBef>
                <a:spcAft>
                  <a:spcPct val="0"/>
                </a:spcAft>
                <a:defRPr sz="900">
                  <a:solidFill>
                    <a:schemeClr val="tx1"/>
                  </a:solidFill>
                  <a:latin typeface="Arial Narrow" panose="020B0606020202030204" pitchFamily="34" charset="0"/>
                </a:defRPr>
              </a:lvl6pPr>
              <a:lvl7pPr marL="2971800" indent="-228600" algn="ctr" eaLnBrk="0" fontAlgn="base" hangingPunct="0">
                <a:spcBef>
                  <a:spcPct val="0"/>
                </a:spcBef>
                <a:spcAft>
                  <a:spcPct val="0"/>
                </a:spcAft>
                <a:defRPr sz="900">
                  <a:solidFill>
                    <a:schemeClr val="tx1"/>
                  </a:solidFill>
                  <a:latin typeface="Arial Narrow" panose="020B0606020202030204" pitchFamily="34" charset="0"/>
                </a:defRPr>
              </a:lvl7pPr>
              <a:lvl8pPr marL="3429000" indent="-228600" algn="ctr" eaLnBrk="0" fontAlgn="base" hangingPunct="0">
                <a:spcBef>
                  <a:spcPct val="0"/>
                </a:spcBef>
                <a:spcAft>
                  <a:spcPct val="0"/>
                </a:spcAft>
                <a:defRPr sz="900">
                  <a:solidFill>
                    <a:schemeClr val="tx1"/>
                  </a:solidFill>
                  <a:latin typeface="Arial Narrow" panose="020B0606020202030204" pitchFamily="34" charset="0"/>
                </a:defRPr>
              </a:lvl8pPr>
              <a:lvl9pPr marL="3886200" indent="-228600" algn="ctr" eaLnBrk="0" fontAlgn="base" hangingPunct="0">
                <a:spcBef>
                  <a:spcPct val="0"/>
                </a:spcBef>
                <a:spcAft>
                  <a:spcPct val="0"/>
                </a:spcAft>
                <a:defRPr sz="900">
                  <a:solidFill>
                    <a:schemeClr val="tx1"/>
                  </a:solidFill>
                  <a:latin typeface="Arial Narrow" panose="020B0606020202030204" pitchFamily="34" charset="0"/>
                </a:defRPr>
              </a:lvl9pPr>
            </a:lstStyle>
            <a:p>
              <a:endParaRPr lang="en-US" altLang="en-US"/>
            </a:p>
          </p:txBody>
        </p:sp>
        <p:sp>
          <p:nvSpPr>
            <p:cNvPr id="39989" name="Line 55"/>
            <p:cNvSpPr>
              <a:spLocks noChangeShapeType="1"/>
            </p:cNvSpPr>
            <p:nvPr/>
          </p:nvSpPr>
          <p:spPr bwMode="auto">
            <a:xfrm>
              <a:off x="147" y="2049"/>
              <a:ext cx="1422" cy="1"/>
            </a:xfrm>
            <a:prstGeom prst="line">
              <a:avLst/>
            </a:prstGeom>
            <a:noFill/>
            <a:ln w="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39990" name="Rectangle 56"/>
            <p:cNvSpPr>
              <a:spLocks noChangeArrowheads="1"/>
            </p:cNvSpPr>
            <p:nvPr/>
          </p:nvSpPr>
          <p:spPr bwMode="auto">
            <a:xfrm>
              <a:off x="147" y="2049"/>
              <a:ext cx="1422" cy="8"/>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a:lstStyle>
              <a:lvl1pPr>
                <a:defRPr sz="900">
                  <a:solidFill>
                    <a:schemeClr val="tx1"/>
                  </a:solidFill>
                  <a:latin typeface="Arial Narrow" panose="020B0606020202030204" pitchFamily="34" charset="0"/>
                </a:defRPr>
              </a:lvl1pPr>
              <a:lvl2pPr marL="742950" indent="-285750">
                <a:defRPr sz="900">
                  <a:solidFill>
                    <a:schemeClr val="tx1"/>
                  </a:solidFill>
                  <a:latin typeface="Arial Narrow" panose="020B0606020202030204" pitchFamily="34" charset="0"/>
                </a:defRPr>
              </a:lvl2pPr>
              <a:lvl3pPr marL="1143000" indent="-228600">
                <a:defRPr sz="900">
                  <a:solidFill>
                    <a:schemeClr val="tx1"/>
                  </a:solidFill>
                  <a:latin typeface="Arial Narrow" panose="020B0606020202030204" pitchFamily="34" charset="0"/>
                </a:defRPr>
              </a:lvl3pPr>
              <a:lvl4pPr marL="1600200" indent="-228600">
                <a:defRPr sz="900">
                  <a:solidFill>
                    <a:schemeClr val="tx1"/>
                  </a:solidFill>
                  <a:latin typeface="Arial Narrow" panose="020B0606020202030204" pitchFamily="34" charset="0"/>
                </a:defRPr>
              </a:lvl4pPr>
              <a:lvl5pPr marL="2057400" indent="-228600">
                <a:defRPr sz="900">
                  <a:solidFill>
                    <a:schemeClr val="tx1"/>
                  </a:solidFill>
                  <a:latin typeface="Arial Narrow" panose="020B0606020202030204" pitchFamily="34" charset="0"/>
                </a:defRPr>
              </a:lvl5pPr>
              <a:lvl6pPr marL="2514600" indent="-228600" algn="ctr" eaLnBrk="0" fontAlgn="base" hangingPunct="0">
                <a:spcBef>
                  <a:spcPct val="0"/>
                </a:spcBef>
                <a:spcAft>
                  <a:spcPct val="0"/>
                </a:spcAft>
                <a:defRPr sz="900">
                  <a:solidFill>
                    <a:schemeClr val="tx1"/>
                  </a:solidFill>
                  <a:latin typeface="Arial Narrow" panose="020B0606020202030204" pitchFamily="34" charset="0"/>
                </a:defRPr>
              </a:lvl6pPr>
              <a:lvl7pPr marL="2971800" indent="-228600" algn="ctr" eaLnBrk="0" fontAlgn="base" hangingPunct="0">
                <a:spcBef>
                  <a:spcPct val="0"/>
                </a:spcBef>
                <a:spcAft>
                  <a:spcPct val="0"/>
                </a:spcAft>
                <a:defRPr sz="900">
                  <a:solidFill>
                    <a:schemeClr val="tx1"/>
                  </a:solidFill>
                  <a:latin typeface="Arial Narrow" panose="020B0606020202030204" pitchFamily="34" charset="0"/>
                </a:defRPr>
              </a:lvl7pPr>
              <a:lvl8pPr marL="3429000" indent="-228600" algn="ctr" eaLnBrk="0" fontAlgn="base" hangingPunct="0">
                <a:spcBef>
                  <a:spcPct val="0"/>
                </a:spcBef>
                <a:spcAft>
                  <a:spcPct val="0"/>
                </a:spcAft>
                <a:defRPr sz="900">
                  <a:solidFill>
                    <a:schemeClr val="tx1"/>
                  </a:solidFill>
                  <a:latin typeface="Arial Narrow" panose="020B0606020202030204" pitchFamily="34" charset="0"/>
                </a:defRPr>
              </a:lvl8pPr>
              <a:lvl9pPr marL="3886200" indent="-228600" algn="ctr" eaLnBrk="0" fontAlgn="base" hangingPunct="0">
                <a:spcBef>
                  <a:spcPct val="0"/>
                </a:spcBef>
                <a:spcAft>
                  <a:spcPct val="0"/>
                </a:spcAft>
                <a:defRPr sz="900">
                  <a:solidFill>
                    <a:schemeClr val="tx1"/>
                  </a:solidFill>
                  <a:latin typeface="Arial Narrow" panose="020B0606020202030204" pitchFamily="34" charset="0"/>
                </a:defRPr>
              </a:lvl9pPr>
            </a:lstStyle>
            <a:p>
              <a:endParaRPr lang="en-US" altLang="en-US"/>
            </a:p>
          </p:txBody>
        </p:sp>
        <p:sp>
          <p:nvSpPr>
            <p:cNvPr id="39991" name="Line 57"/>
            <p:cNvSpPr>
              <a:spLocks noChangeShapeType="1"/>
            </p:cNvSpPr>
            <p:nvPr/>
          </p:nvSpPr>
          <p:spPr bwMode="auto">
            <a:xfrm>
              <a:off x="1586" y="2049"/>
              <a:ext cx="3236" cy="1"/>
            </a:xfrm>
            <a:prstGeom prst="line">
              <a:avLst/>
            </a:prstGeom>
            <a:noFill/>
            <a:ln w="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39992" name="Rectangle 58"/>
            <p:cNvSpPr>
              <a:spLocks noChangeArrowheads="1"/>
            </p:cNvSpPr>
            <p:nvPr/>
          </p:nvSpPr>
          <p:spPr bwMode="auto">
            <a:xfrm>
              <a:off x="1586" y="2049"/>
              <a:ext cx="3236" cy="8"/>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a:lstStyle>
              <a:lvl1pPr>
                <a:defRPr sz="900">
                  <a:solidFill>
                    <a:schemeClr val="tx1"/>
                  </a:solidFill>
                  <a:latin typeface="Arial Narrow" panose="020B0606020202030204" pitchFamily="34" charset="0"/>
                </a:defRPr>
              </a:lvl1pPr>
              <a:lvl2pPr marL="742950" indent="-285750">
                <a:defRPr sz="900">
                  <a:solidFill>
                    <a:schemeClr val="tx1"/>
                  </a:solidFill>
                  <a:latin typeface="Arial Narrow" panose="020B0606020202030204" pitchFamily="34" charset="0"/>
                </a:defRPr>
              </a:lvl2pPr>
              <a:lvl3pPr marL="1143000" indent="-228600">
                <a:defRPr sz="900">
                  <a:solidFill>
                    <a:schemeClr val="tx1"/>
                  </a:solidFill>
                  <a:latin typeface="Arial Narrow" panose="020B0606020202030204" pitchFamily="34" charset="0"/>
                </a:defRPr>
              </a:lvl3pPr>
              <a:lvl4pPr marL="1600200" indent="-228600">
                <a:defRPr sz="900">
                  <a:solidFill>
                    <a:schemeClr val="tx1"/>
                  </a:solidFill>
                  <a:latin typeface="Arial Narrow" panose="020B0606020202030204" pitchFamily="34" charset="0"/>
                </a:defRPr>
              </a:lvl4pPr>
              <a:lvl5pPr marL="2057400" indent="-228600">
                <a:defRPr sz="900">
                  <a:solidFill>
                    <a:schemeClr val="tx1"/>
                  </a:solidFill>
                  <a:latin typeface="Arial Narrow" panose="020B0606020202030204" pitchFamily="34" charset="0"/>
                </a:defRPr>
              </a:lvl5pPr>
              <a:lvl6pPr marL="2514600" indent="-228600" algn="ctr" eaLnBrk="0" fontAlgn="base" hangingPunct="0">
                <a:spcBef>
                  <a:spcPct val="0"/>
                </a:spcBef>
                <a:spcAft>
                  <a:spcPct val="0"/>
                </a:spcAft>
                <a:defRPr sz="900">
                  <a:solidFill>
                    <a:schemeClr val="tx1"/>
                  </a:solidFill>
                  <a:latin typeface="Arial Narrow" panose="020B0606020202030204" pitchFamily="34" charset="0"/>
                </a:defRPr>
              </a:lvl6pPr>
              <a:lvl7pPr marL="2971800" indent="-228600" algn="ctr" eaLnBrk="0" fontAlgn="base" hangingPunct="0">
                <a:spcBef>
                  <a:spcPct val="0"/>
                </a:spcBef>
                <a:spcAft>
                  <a:spcPct val="0"/>
                </a:spcAft>
                <a:defRPr sz="900">
                  <a:solidFill>
                    <a:schemeClr val="tx1"/>
                  </a:solidFill>
                  <a:latin typeface="Arial Narrow" panose="020B0606020202030204" pitchFamily="34" charset="0"/>
                </a:defRPr>
              </a:lvl7pPr>
              <a:lvl8pPr marL="3429000" indent="-228600" algn="ctr" eaLnBrk="0" fontAlgn="base" hangingPunct="0">
                <a:spcBef>
                  <a:spcPct val="0"/>
                </a:spcBef>
                <a:spcAft>
                  <a:spcPct val="0"/>
                </a:spcAft>
                <a:defRPr sz="900">
                  <a:solidFill>
                    <a:schemeClr val="tx1"/>
                  </a:solidFill>
                  <a:latin typeface="Arial Narrow" panose="020B0606020202030204" pitchFamily="34" charset="0"/>
                </a:defRPr>
              </a:lvl8pPr>
              <a:lvl9pPr marL="3886200" indent="-228600" algn="ctr" eaLnBrk="0" fontAlgn="base" hangingPunct="0">
                <a:spcBef>
                  <a:spcPct val="0"/>
                </a:spcBef>
                <a:spcAft>
                  <a:spcPct val="0"/>
                </a:spcAft>
                <a:defRPr sz="900">
                  <a:solidFill>
                    <a:schemeClr val="tx1"/>
                  </a:solidFill>
                  <a:latin typeface="Arial Narrow" panose="020B0606020202030204" pitchFamily="34" charset="0"/>
                </a:defRPr>
              </a:lvl9pPr>
            </a:lstStyle>
            <a:p>
              <a:endParaRPr lang="en-US" altLang="en-US"/>
            </a:p>
          </p:txBody>
        </p:sp>
        <p:sp>
          <p:nvSpPr>
            <p:cNvPr id="39993" name="Line 59"/>
            <p:cNvSpPr>
              <a:spLocks noChangeShapeType="1"/>
            </p:cNvSpPr>
            <p:nvPr/>
          </p:nvSpPr>
          <p:spPr bwMode="auto">
            <a:xfrm>
              <a:off x="147" y="2171"/>
              <a:ext cx="1422" cy="1"/>
            </a:xfrm>
            <a:prstGeom prst="line">
              <a:avLst/>
            </a:prstGeom>
            <a:noFill/>
            <a:ln w="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39994" name="Rectangle 60"/>
            <p:cNvSpPr>
              <a:spLocks noChangeArrowheads="1"/>
            </p:cNvSpPr>
            <p:nvPr/>
          </p:nvSpPr>
          <p:spPr bwMode="auto">
            <a:xfrm>
              <a:off x="147" y="2171"/>
              <a:ext cx="1422" cy="8"/>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a:lstStyle>
              <a:lvl1pPr>
                <a:defRPr sz="900">
                  <a:solidFill>
                    <a:schemeClr val="tx1"/>
                  </a:solidFill>
                  <a:latin typeface="Arial Narrow" panose="020B0606020202030204" pitchFamily="34" charset="0"/>
                </a:defRPr>
              </a:lvl1pPr>
              <a:lvl2pPr marL="742950" indent="-285750">
                <a:defRPr sz="900">
                  <a:solidFill>
                    <a:schemeClr val="tx1"/>
                  </a:solidFill>
                  <a:latin typeface="Arial Narrow" panose="020B0606020202030204" pitchFamily="34" charset="0"/>
                </a:defRPr>
              </a:lvl2pPr>
              <a:lvl3pPr marL="1143000" indent="-228600">
                <a:defRPr sz="900">
                  <a:solidFill>
                    <a:schemeClr val="tx1"/>
                  </a:solidFill>
                  <a:latin typeface="Arial Narrow" panose="020B0606020202030204" pitchFamily="34" charset="0"/>
                </a:defRPr>
              </a:lvl3pPr>
              <a:lvl4pPr marL="1600200" indent="-228600">
                <a:defRPr sz="900">
                  <a:solidFill>
                    <a:schemeClr val="tx1"/>
                  </a:solidFill>
                  <a:latin typeface="Arial Narrow" panose="020B0606020202030204" pitchFamily="34" charset="0"/>
                </a:defRPr>
              </a:lvl4pPr>
              <a:lvl5pPr marL="2057400" indent="-228600">
                <a:defRPr sz="900">
                  <a:solidFill>
                    <a:schemeClr val="tx1"/>
                  </a:solidFill>
                  <a:latin typeface="Arial Narrow" panose="020B0606020202030204" pitchFamily="34" charset="0"/>
                </a:defRPr>
              </a:lvl5pPr>
              <a:lvl6pPr marL="2514600" indent="-228600" algn="ctr" eaLnBrk="0" fontAlgn="base" hangingPunct="0">
                <a:spcBef>
                  <a:spcPct val="0"/>
                </a:spcBef>
                <a:spcAft>
                  <a:spcPct val="0"/>
                </a:spcAft>
                <a:defRPr sz="900">
                  <a:solidFill>
                    <a:schemeClr val="tx1"/>
                  </a:solidFill>
                  <a:latin typeface="Arial Narrow" panose="020B0606020202030204" pitchFamily="34" charset="0"/>
                </a:defRPr>
              </a:lvl6pPr>
              <a:lvl7pPr marL="2971800" indent="-228600" algn="ctr" eaLnBrk="0" fontAlgn="base" hangingPunct="0">
                <a:spcBef>
                  <a:spcPct val="0"/>
                </a:spcBef>
                <a:spcAft>
                  <a:spcPct val="0"/>
                </a:spcAft>
                <a:defRPr sz="900">
                  <a:solidFill>
                    <a:schemeClr val="tx1"/>
                  </a:solidFill>
                  <a:latin typeface="Arial Narrow" panose="020B0606020202030204" pitchFamily="34" charset="0"/>
                </a:defRPr>
              </a:lvl7pPr>
              <a:lvl8pPr marL="3429000" indent="-228600" algn="ctr" eaLnBrk="0" fontAlgn="base" hangingPunct="0">
                <a:spcBef>
                  <a:spcPct val="0"/>
                </a:spcBef>
                <a:spcAft>
                  <a:spcPct val="0"/>
                </a:spcAft>
                <a:defRPr sz="900">
                  <a:solidFill>
                    <a:schemeClr val="tx1"/>
                  </a:solidFill>
                  <a:latin typeface="Arial Narrow" panose="020B0606020202030204" pitchFamily="34" charset="0"/>
                </a:defRPr>
              </a:lvl8pPr>
              <a:lvl9pPr marL="3886200" indent="-228600" algn="ctr" eaLnBrk="0" fontAlgn="base" hangingPunct="0">
                <a:spcBef>
                  <a:spcPct val="0"/>
                </a:spcBef>
                <a:spcAft>
                  <a:spcPct val="0"/>
                </a:spcAft>
                <a:defRPr sz="900">
                  <a:solidFill>
                    <a:schemeClr val="tx1"/>
                  </a:solidFill>
                  <a:latin typeface="Arial Narrow" panose="020B0606020202030204" pitchFamily="34" charset="0"/>
                </a:defRPr>
              </a:lvl9pPr>
            </a:lstStyle>
            <a:p>
              <a:endParaRPr lang="en-US" altLang="en-US"/>
            </a:p>
          </p:txBody>
        </p:sp>
        <p:sp>
          <p:nvSpPr>
            <p:cNvPr id="39995" name="Line 61"/>
            <p:cNvSpPr>
              <a:spLocks noChangeShapeType="1"/>
            </p:cNvSpPr>
            <p:nvPr/>
          </p:nvSpPr>
          <p:spPr bwMode="auto">
            <a:xfrm>
              <a:off x="1586" y="2171"/>
              <a:ext cx="3236" cy="1"/>
            </a:xfrm>
            <a:prstGeom prst="line">
              <a:avLst/>
            </a:prstGeom>
            <a:noFill/>
            <a:ln w="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39996" name="Rectangle 62"/>
            <p:cNvSpPr>
              <a:spLocks noChangeArrowheads="1"/>
            </p:cNvSpPr>
            <p:nvPr/>
          </p:nvSpPr>
          <p:spPr bwMode="auto">
            <a:xfrm>
              <a:off x="1586" y="2171"/>
              <a:ext cx="3236" cy="8"/>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a:lstStyle>
              <a:lvl1pPr>
                <a:defRPr sz="900">
                  <a:solidFill>
                    <a:schemeClr val="tx1"/>
                  </a:solidFill>
                  <a:latin typeface="Arial Narrow" panose="020B0606020202030204" pitchFamily="34" charset="0"/>
                </a:defRPr>
              </a:lvl1pPr>
              <a:lvl2pPr marL="742950" indent="-285750">
                <a:defRPr sz="900">
                  <a:solidFill>
                    <a:schemeClr val="tx1"/>
                  </a:solidFill>
                  <a:latin typeface="Arial Narrow" panose="020B0606020202030204" pitchFamily="34" charset="0"/>
                </a:defRPr>
              </a:lvl2pPr>
              <a:lvl3pPr marL="1143000" indent="-228600">
                <a:defRPr sz="900">
                  <a:solidFill>
                    <a:schemeClr val="tx1"/>
                  </a:solidFill>
                  <a:latin typeface="Arial Narrow" panose="020B0606020202030204" pitchFamily="34" charset="0"/>
                </a:defRPr>
              </a:lvl3pPr>
              <a:lvl4pPr marL="1600200" indent="-228600">
                <a:defRPr sz="900">
                  <a:solidFill>
                    <a:schemeClr val="tx1"/>
                  </a:solidFill>
                  <a:latin typeface="Arial Narrow" panose="020B0606020202030204" pitchFamily="34" charset="0"/>
                </a:defRPr>
              </a:lvl4pPr>
              <a:lvl5pPr marL="2057400" indent="-228600">
                <a:defRPr sz="900">
                  <a:solidFill>
                    <a:schemeClr val="tx1"/>
                  </a:solidFill>
                  <a:latin typeface="Arial Narrow" panose="020B0606020202030204" pitchFamily="34" charset="0"/>
                </a:defRPr>
              </a:lvl5pPr>
              <a:lvl6pPr marL="2514600" indent="-228600" algn="ctr" eaLnBrk="0" fontAlgn="base" hangingPunct="0">
                <a:spcBef>
                  <a:spcPct val="0"/>
                </a:spcBef>
                <a:spcAft>
                  <a:spcPct val="0"/>
                </a:spcAft>
                <a:defRPr sz="900">
                  <a:solidFill>
                    <a:schemeClr val="tx1"/>
                  </a:solidFill>
                  <a:latin typeface="Arial Narrow" panose="020B0606020202030204" pitchFamily="34" charset="0"/>
                </a:defRPr>
              </a:lvl6pPr>
              <a:lvl7pPr marL="2971800" indent="-228600" algn="ctr" eaLnBrk="0" fontAlgn="base" hangingPunct="0">
                <a:spcBef>
                  <a:spcPct val="0"/>
                </a:spcBef>
                <a:spcAft>
                  <a:spcPct val="0"/>
                </a:spcAft>
                <a:defRPr sz="900">
                  <a:solidFill>
                    <a:schemeClr val="tx1"/>
                  </a:solidFill>
                  <a:latin typeface="Arial Narrow" panose="020B0606020202030204" pitchFamily="34" charset="0"/>
                </a:defRPr>
              </a:lvl7pPr>
              <a:lvl8pPr marL="3429000" indent="-228600" algn="ctr" eaLnBrk="0" fontAlgn="base" hangingPunct="0">
                <a:spcBef>
                  <a:spcPct val="0"/>
                </a:spcBef>
                <a:spcAft>
                  <a:spcPct val="0"/>
                </a:spcAft>
                <a:defRPr sz="900">
                  <a:solidFill>
                    <a:schemeClr val="tx1"/>
                  </a:solidFill>
                  <a:latin typeface="Arial Narrow" panose="020B0606020202030204" pitchFamily="34" charset="0"/>
                </a:defRPr>
              </a:lvl8pPr>
              <a:lvl9pPr marL="3886200" indent="-228600" algn="ctr" eaLnBrk="0" fontAlgn="base" hangingPunct="0">
                <a:spcBef>
                  <a:spcPct val="0"/>
                </a:spcBef>
                <a:spcAft>
                  <a:spcPct val="0"/>
                </a:spcAft>
                <a:defRPr sz="900">
                  <a:solidFill>
                    <a:schemeClr val="tx1"/>
                  </a:solidFill>
                  <a:latin typeface="Arial Narrow" panose="020B0606020202030204" pitchFamily="34" charset="0"/>
                </a:defRPr>
              </a:lvl9pPr>
            </a:lstStyle>
            <a:p>
              <a:endParaRPr lang="en-US" altLang="en-US"/>
            </a:p>
          </p:txBody>
        </p:sp>
        <p:sp>
          <p:nvSpPr>
            <p:cNvPr id="39997" name="Line 63"/>
            <p:cNvSpPr>
              <a:spLocks noChangeShapeType="1"/>
            </p:cNvSpPr>
            <p:nvPr/>
          </p:nvSpPr>
          <p:spPr bwMode="auto">
            <a:xfrm>
              <a:off x="147" y="2293"/>
              <a:ext cx="1422" cy="1"/>
            </a:xfrm>
            <a:prstGeom prst="line">
              <a:avLst/>
            </a:prstGeom>
            <a:noFill/>
            <a:ln w="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39998" name="Rectangle 64"/>
            <p:cNvSpPr>
              <a:spLocks noChangeArrowheads="1"/>
            </p:cNvSpPr>
            <p:nvPr/>
          </p:nvSpPr>
          <p:spPr bwMode="auto">
            <a:xfrm>
              <a:off x="147" y="2293"/>
              <a:ext cx="1422" cy="8"/>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a:lstStyle>
              <a:lvl1pPr>
                <a:defRPr sz="900">
                  <a:solidFill>
                    <a:schemeClr val="tx1"/>
                  </a:solidFill>
                  <a:latin typeface="Arial Narrow" panose="020B0606020202030204" pitchFamily="34" charset="0"/>
                </a:defRPr>
              </a:lvl1pPr>
              <a:lvl2pPr marL="742950" indent="-285750">
                <a:defRPr sz="900">
                  <a:solidFill>
                    <a:schemeClr val="tx1"/>
                  </a:solidFill>
                  <a:latin typeface="Arial Narrow" panose="020B0606020202030204" pitchFamily="34" charset="0"/>
                </a:defRPr>
              </a:lvl2pPr>
              <a:lvl3pPr marL="1143000" indent="-228600">
                <a:defRPr sz="900">
                  <a:solidFill>
                    <a:schemeClr val="tx1"/>
                  </a:solidFill>
                  <a:latin typeface="Arial Narrow" panose="020B0606020202030204" pitchFamily="34" charset="0"/>
                </a:defRPr>
              </a:lvl3pPr>
              <a:lvl4pPr marL="1600200" indent="-228600">
                <a:defRPr sz="900">
                  <a:solidFill>
                    <a:schemeClr val="tx1"/>
                  </a:solidFill>
                  <a:latin typeface="Arial Narrow" panose="020B0606020202030204" pitchFamily="34" charset="0"/>
                </a:defRPr>
              </a:lvl4pPr>
              <a:lvl5pPr marL="2057400" indent="-228600">
                <a:defRPr sz="900">
                  <a:solidFill>
                    <a:schemeClr val="tx1"/>
                  </a:solidFill>
                  <a:latin typeface="Arial Narrow" panose="020B0606020202030204" pitchFamily="34" charset="0"/>
                </a:defRPr>
              </a:lvl5pPr>
              <a:lvl6pPr marL="2514600" indent="-228600" algn="ctr" eaLnBrk="0" fontAlgn="base" hangingPunct="0">
                <a:spcBef>
                  <a:spcPct val="0"/>
                </a:spcBef>
                <a:spcAft>
                  <a:spcPct val="0"/>
                </a:spcAft>
                <a:defRPr sz="900">
                  <a:solidFill>
                    <a:schemeClr val="tx1"/>
                  </a:solidFill>
                  <a:latin typeface="Arial Narrow" panose="020B0606020202030204" pitchFamily="34" charset="0"/>
                </a:defRPr>
              </a:lvl6pPr>
              <a:lvl7pPr marL="2971800" indent="-228600" algn="ctr" eaLnBrk="0" fontAlgn="base" hangingPunct="0">
                <a:spcBef>
                  <a:spcPct val="0"/>
                </a:spcBef>
                <a:spcAft>
                  <a:spcPct val="0"/>
                </a:spcAft>
                <a:defRPr sz="900">
                  <a:solidFill>
                    <a:schemeClr val="tx1"/>
                  </a:solidFill>
                  <a:latin typeface="Arial Narrow" panose="020B0606020202030204" pitchFamily="34" charset="0"/>
                </a:defRPr>
              </a:lvl7pPr>
              <a:lvl8pPr marL="3429000" indent="-228600" algn="ctr" eaLnBrk="0" fontAlgn="base" hangingPunct="0">
                <a:spcBef>
                  <a:spcPct val="0"/>
                </a:spcBef>
                <a:spcAft>
                  <a:spcPct val="0"/>
                </a:spcAft>
                <a:defRPr sz="900">
                  <a:solidFill>
                    <a:schemeClr val="tx1"/>
                  </a:solidFill>
                  <a:latin typeface="Arial Narrow" panose="020B0606020202030204" pitchFamily="34" charset="0"/>
                </a:defRPr>
              </a:lvl8pPr>
              <a:lvl9pPr marL="3886200" indent="-228600" algn="ctr" eaLnBrk="0" fontAlgn="base" hangingPunct="0">
                <a:spcBef>
                  <a:spcPct val="0"/>
                </a:spcBef>
                <a:spcAft>
                  <a:spcPct val="0"/>
                </a:spcAft>
                <a:defRPr sz="900">
                  <a:solidFill>
                    <a:schemeClr val="tx1"/>
                  </a:solidFill>
                  <a:latin typeface="Arial Narrow" panose="020B0606020202030204" pitchFamily="34" charset="0"/>
                </a:defRPr>
              </a:lvl9pPr>
            </a:lstStyle>
            <a:p>
              <a:endParaRPr lang="en-US" altLang="en-US"/>
            </a:p>
          </p:txBody>
        </p:sp>
        <p:sp>
          <p:nvSpPr>
            <p:cNvPr id="39999" name="Line 65"/>
            <p:cNvSpPr>
              <a:spLocks noChangeShapeType="1"/>
            </p:cNvSpPr>
            <p:nvPr/>
          </p:nvSpPr>
          <p:spPr bwMode="auto">
            <a:xfrm>
              <a:off x="1586" y="2293"/>
              <a:ext cx="3236" cy="1"/>
            </a:xfrm>
            <a:prstGeom prst="line">
              <a:avLst/>
            </a:prstGeom>
            <a:noFill/>
            <a:ln w="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40000" name="Rectangle 66"/>
            <p:cNvSpPr>
              <a:spLocks noChangeArrowheads="1"/>
            </p:cNvSpPr>
            <p:nvPr/>
          </p:nvSpPr>
          <p:spPr bwMode="auto">
            <a:xfrm>
              <a:off x="1586" y="2293"/>
              <a:ext cx="3236" cy="8"/>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a:lstStyle>
              <a:lvl1pPr>
                <a:defRPr sz="900">
                  <a:solidFill>
                    <a:schemeClr val="tx1"/>
                  </a:solidFill>
                  <a:latin typeface="Arial Narrow" panose="020B0606020202030204" pitchFamily="34" charset="0"/>
                </a:defRPr>
              </a:lvl1pPr>
              <a:lvl2pPr marL="742950" indent="-285750">
                <a:defRPr sz="900">
                  <a:solidFill>
                    <a:schemeClr val="tx1"/>
                  </a:solidFill>
                  <a:latin typeface="Arial Narrow" panose="020B0606020202030204" pitchFamily="34" charset="0"/>
                </a:defRPr>
              </a:lvl2pPr>
              <a:lvl3pPr marL="1143000" indent="-228600">
                <a:defRPr sz="900">
                  <a:solidFill>
                    <a:schemeClr val="tx1"/>
                  </a:solidFill>
                  <a:latin typeface="Arial Narrow" panose="020B0606020202030204" pitchFamily="34" charset="0"/>
                </a:defRPr>
              </a:lvl3pPr>
              <a:lvl4pPr marL="1600200" indent="-228600">
                <a:defRPr sz="900">
                  <a:solidFill>
                    <a:schemeClr val="tx1"/>
                  </a:solidFill>
                  <a:latin typeface="Arial Narrow" panose="020B0606020202030204" pitchFamily="34" charset="0"/>
                </a:defRPr>
              </a:lvl4pPr>
              <a:lvl5pPr marL="2057400" indent="-228600">
                <a:defRPr sz="900">
                  <a:solidFill>
                    <a:schemeClr val="tx1"/>
                  </a:solidFill>
                  <a:latin typeface="Arial Narrow" panose="020B0606020202030204" pitchFamily="34" charset="0"/>
                </a:defRPr>
              </a:lvl5pPr>
              <a:lvl6pPr marL="2514600" indent="-228600" algn="ctr" eaLnBrk="0" fontAlgn="base" hangingPunct="0">
                <a:spcBef>
                  <a:spcPct val="0"/>
                </a:spcBef>
                <a:spcAft>
                  <a:spcPct val="0"/>
                </a:spcAft>
                <a:defRPr sz="900">
                  <a:solidFill>
                    <a:schemeClr val="tx1"/>
                  </a:solidFill>
                  <a:latin typeface="Arial Narrow" panose="020B0606020202030204" pitchFamily="34" charset="0"/>
                </a:defRPr>
              </a:lvl6pPr>
              <a:lvl7pPr marL="2971800" indent="-228600" algn="ctr" eaLnBrk="0" fontAlgn="base" hangingPunct="0">
                <a:spcBef>
                  <a:spcPct val="0"/>
                </a:spcBef>
                <a:spcAft>
                  <a:spcPct val="0"/>
                </a:spcAft>
                <a:defRPr sz="900">
                  <a:solidFill>
                    <a:schemeClr val="tx1"/>
                  </a:solidFill>
                  <a:latin typeface="Arial Narrow" panose="020B0606020202030204" pitchFamily="34" charset="0"/>
                </a:defRPr>
              </a:lvl7pPr>
              <a:lvl8pPr marL="3429000" indent="-228600" algn="ctr" eaLnBrk="0" fontAlgn="base" hangingPunct="0">
                <a:spcBef>
                  <a:spcPct val="0"/>
                </a:spcBef>
                <a:spcAft>
                  <a:spcPct val="0"/>
                </a:spcAft>
                <a:defRPr sz="900">
                  <a:solidFill>
                    <a:schemeClr val="tx1"/>
                  </a:solidFill>
                  <a:latin typeface="Arial Narrow" panose="020B0606020202030204" pitchFamily="34" charset="0"/>
                </a:defRPr>
              </a:lvl8pPr>
              <a:lvl9pPr marL="3886200" indent="-228600" algn="ctr" eaLnBrk="0" fontAlgn="base" hangingPunct="0">
                <a:spcBef>
                  <a:spcPct val="0"/>
                </a:spcBef>
                <a:spcAft>
                  <a:spcPct val="0"/>
                </a:spcAft>
                <a:defRPr sz="900">
                  <a:solidFill>
                    <a:schemeClr val="tx1"/>
                  </a:solidFill>
                  <a:latin typeface="Arial Narrow" panose="020B0606020202030204" pitchFamily="34" charset="0"/>
                </a:defRPr>
              </a:lvl9pPr>
            </a:lstStyle>
            <a:p>
              <a:endParaRPr lang="en-US" altLang="en-US"/>
            </a:p>
          </p:txBody>
        </p:sp>
        <p:sp>
          <p:nvSpPr>
            <p:cNvPr id="40001" name="Line 67"/>
            <p:cNvSpPr>
              <a:spLocks noChangeShapeType="1"/>
            </p:cNvSpPr>
            <p:nvPr/>
          </p:nvSpPr>
          <p:spPr bwMode="auto">
            <a:xfrm>
              <a:off x="147" y="2415"/>
              <a:ext cx="1422" cy="1"/>
            </a:xfrm>
            <a:prstGeom prst="line">
              <a:avLst/>
            </a:prstGeom>
            <a:noFill/>
            <a:ln w="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40002" name="Rectangle 68"/>
            <p:cNvSpPr>
              <a:spLocks noChangeArrowheads="1"/>
            </p:cNvSpPr>
            <p:nvPr/>
          </p:nvSpPr>
          <p:spPr bwMode="auto">
            <a:xfrm>
              <a:off x="147" y="2415"/>
              <a:ext cx="1422" cy="8"/>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a:lstStyle>
              <a:lvl1pPr>
                <a:defRPr sz="900">
                  <a:solidFill>
                    <a:schemeClr val="tx1"/>
                  </a:solidFill>
                  <a:latin typeface="Arial Narrow" panose="020B0606020202030204" pitchFamily="34" charset="0"/>
                </a:defRPr>
              </a:lvl1pPr>
              <a:lvl2pPr marL="742950" indent="-285750">
                <a:defRPr sz="900">
                  <a:solidFill>
                    <a:schemeClr val="tx1"/>
                  </a:solidFill>
                  <a:latin typeface="Arial Narrow" panose="020B0606020202030204" pitchFamily="34" charset="0"/>
                </a:defRPr>
              </a:lvl2pPr>
              <a:lvl3pPr marL="1143000" indent="-228600">
                <a:defRPr sz="900">
                  <a:solidFill>
                    <a:schemeClr val="tx1"/>
                  </a:solidFill>
                  <a:latin typeface="Arial Narrow" panose="020B0606020202030204" pitchFamily="34" charset="0"/>
                </a:defRPr>
              </a:lvl3pPr>
              <a:lvl4pPr marL="1600200" indent="-228600">
                <a:defRPr sz="900">
                  <a:solidFill>
                    <a:schemeClr val="tx1"/>
                  </a:solidFill>
                  <a:latin typeface="Arial Narrow" panose="020B0606020202030204" pitchFamily="34" charset="0"/>
                </a:defRPr>
              </a:lvl4pPr>
              <a:lvl5pPr marL="2057400" indent="-228600">
                <a:defRPr sz="900">
                  <a:solidFill>
                    <a:schemeClr val="tx1"/>
                  </a:solidFill>
                  <a:latin typeface="Arial Narrow" panose="020B0606020202030204" pitchFamily="34" charset="0"/>
                </a:defRPr>
              </a:lvl5pPr>
              <a:lvl6pPr marL="2514600" indent="-228600" algn="ctr" eaLnBrk="0" fontAlgn="base" hangingPunct="0">
                <a:spcBef>
                  <a:spcPct val="0"/>
                </a:spcBef>
                <a:spcAft>
                  <a:spcPct val="0"/>
                </a:spcAft>
                <a:defRPr sz="900">
                  <a:solidFill>
                    <a:schemeClr val="tx1"/>
                  </a:solidFill>
                  <a:latin typeface="Arial Narrow" panose="020B0606020202030204" pitchFamily="34" charset="0"/>
                </a:defRPr>
              </a:lvl6pPr>
              <a:lvl7pPr marL="2971800" indent="-228600" algn="ctr" eaLnBrk="0" fontAlgn="base" hangingPunct="0">
                <a:spcBef>
                  <a:spcPct val="0"/>
                </a:spcBef>
                <a:spcAft>
                  <a:spcPct val="0"/>
                </a:spcAft>
                <a:defRPr sz="900">
                  <a:solidFill>
                    <a:schemeClr val="tx1"/>
                  </a:solidFill>
                  <a:latin typeface="Arial Narrow" panose="020B0606020202030204" pitchFamily="34" charset="0"/>
                </a:defRPr>
              </a:lvl7pPr>
              <a:lvl8pPr marL="3429000" indent="-228600" algn="ctr" eaLnBrk="0" fontAlgn="base" hangingPunct="0">
                <a:spcBef>
                  <a:spcPct val="0"/>
                </a:spcBef>
                <a:spcAft>
                  <a:spcPct val="0"/>
                </a:spcAft>
                <a:defRPr sz="900">
                  <a:solidFill>
                    <a:schemeClr val="tx1"/>
                  </a:solidFill>
                  <a:latin typeface="Arial Narrow" panose="020B0606020202030204" pitchFamily="34" charset="0"/>
                </a:defRPr>
              </a:lvl8pPr>
              <a:lvl9pPr marL="3886200" indent="-228600" algn="ctr" eaLnBrk="0" fontAlgn="base" hangingPunct="0">
                <a:spcBef>
                  <a:spcPct val="0"/>
                </a:spcBef>
                <a:spcAft>
                  <a:spcPct val="0"/>
                </a:spcAft>
                <a:defRPr sz="900">
                  <a:solidFill>
                    <a:schemeClr val="tx1"/>
                  </a:solidFill>
                  <a:latin typeface="Arial Narrow" panose="020B0606020202030204" pitchFamily="34" charset="0"/>
                </a:defRPr>
              </a:lvl9pPr>
            </a:lstStyle>
            <a:p>
              <a:endParaRPr lang="en-US" altLang="en-US"/>
            </a:p>
          </p:txBody>
        </p:sp>
        <p:sp>
          <p:nvSpPr>
            <p:cNvPr id="40003" name="Line 69"/>
            <p:cNvSpPr>
              <a:spLocks noChangeShapeType="1"/>
            </p:cNvSpPr>
            <p:nvPr/>
          </p:nvSpPr>
          <p:spPr bwMode="auto">
            <a:xfrm>
              <a:off x="1586" y="2415"/>
              <a:ext cx="3236" cy="1"/>
            </a:xfrm>
            <a:prstGeom prst="line">
              <a:avLst/>
            </a:prstGeom>
            <a:noFill/>
            <a:ln w="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40004" name="Rectangle 70"/>
            <p:cNvSpPr>
              <a:spLocks noChangeArrowheads="1"/>
            </p:cNvSpPr>
            <p:nvPr/>
          </p:nvSpPr>
          <p:spPr bwMode="auto">
            <a:xfrm>
              <a:off x="1586" y="2415"/>
              <a:ext cx="3236" cy="8"/>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a:lstStyle>
              <a:lvl1pPr>
                <a:defRPr sz="900">
                  <a:solidFill>
                    <a:schemeClr val="tx1"/>
                  </a:solidFill>
                  <a:latin typeface="Arial Narrow" panose="020B0606020202030204" pitchFamily="34" charset="0"/>
                </a:defRPr>
              </a:lvl1pPr>
              <a:lvl2pPr marL="742950" indent="-285750">
                <a:defRPr sz="900">
                  <a:solidFill>
                    <a:schemeClr val="tx1"/>
                  </a:solidFill>
                  <a:latin typeface="Arial Narrow" panose="020B0606020202030204" pitchFamily="34" charset="0"/>
                </a:defRPr>
              </a:lvl2pPr>
              <a:lvl3pPr marL="1143000" indent="-228600">
                <a:defRPr sz="900">
                  <a:solidFill>
                    <a:schemeClr val="tx1"/>
                  </a:solidFill>
                  <a:latin typeface="Arial Narrow" panose="020B0606020202030204" pitchFamily="34" charset="0"/>
                </a:defRPr>
              </a:lvl3pPr>
              <a:lvl4pPr marL="1600200" indent="-228600">
                <a:defRPr sz="900">
                  <a:solidFill>
                    <a:schemeClr val="tx1"/>
                  </a:solidFill>
                  <a:latin typeface="Arial Narrow" panose="020B0606020202030204" pitchFamily="34" charset="0"/>
                </a:defRPr>
              </a:lvl4pPr>
              <a:lvl5pPr marL="2057400" indent="-228600">
                <a:defRPr sz="900">
                  <a:solidFill>
                    <a:schemeClr val="tx1"/>
                  </a:solidFill>
                  <a:latin typeface="Arial Narrow" panose="020B0606020202030204" pitchFamily="34" charset="0"/>
                </a:defRPr>
              </a:lvl5pPr>
              <a:lvl6pPr marL="2514600" indent="-228600" algn="ctr" eaLnBrk="0" fontAlgn="base" hangingPunct="0">
                <a:spcBef>
                  <a:spcPct val="0"/>
                </a:spcBef>
                <a:spcAft>
                  <a:spcPct val="0"/>
                </a:spcAft>
                <a:defRPr sz="900">
                  <a:solidFill>
                    <a:schemeClr val="tx1"/>
                  </a:solidFill>
                  <a:latin typeface="Arial Narrow" panose="020B0606020202030204" pitchFamily="34" charset="0"/>
                </a:defRPr>
              </a:lvl6pPr>
              <a:lvl7pPr marL="2971800" indent="-228600" algn="ctr" eaLnBrk="0" fontAlgn="base" hangingPunct="0">
                <a:spcBef>
                  <a:spcPct val="0"/>
                </a:spcBef>
                <a:spcAft>
                  <a:spcPct val="0"/>
                </a:spcAft>
                <a:defRPr sz="900">
                  <a:solidFill>
                    <a:schemeClr val="tx1"/>
                  </a:solidFill>
                  <a:latin typeface="Arial Narrow" panose="020B0606020202030204" pitchFamily="34" charset="0"/>
                </a:defRPr>
              </a:lvl7pPr>
              <a:lvl8pPr marL="3429000" indent="-228600" algn="ctr" eaLnBrk="0" fontAlgn="base" hangingPunct="0">
                <a:spcBef>
                  <a:spcPct val="0"/>
                </a:spcBef>
                <a:spcAft>
                  <a:spcPct val="0"/>
                </a:spcAft>
                <a:defRPr sz="900">
                  <a:solidFill>
                    <a:schemeClr val="tx1"/>
                  </a:solidFill>
                  <a:latin typeface="Arial Narrow" panose="020B0606020202030204" pitchFamily="34" charset="0"/>
                </a:defRPr>
              </a:lvl8pPr>
              <a:lvl9pPr marL="3886200" indent="-228600" algn="ctr" eaLnBrk="0" fontAlgn="base" hangingPunct="0">
                <a:spcBef>
                  <a:spcPct val="0"/>
                </a:spcBef>
                <a:spcAft>
                  <a:spcPct val="0"/>
                </a:spcAft>
                <a:defRPr sz="900">
                  <a:solidFill>
                    <a:schemeClr val="tx1"/>
                  </a:solidFill>
                  <a:latin typeface="Arial Narrow" panose="020B0606020202030204" pitchFamily="34" charset="0"/>
                </a:defRPr>
              </a:lvl9pPr>
            </a:lstStyle>
            <a:p>
              <a:endParaRPr lang="en-US" altLang="en-US"/>
            </a:p>
          </p:txBody>
        </p:sp>
        <p:sp>
          <p:nvSpPr>
            <p:cNvPr id="40005" name="Line 71"/>
            <p:cNvSpPr>
              <a:spLocks noChangeShapeType="1"/>
            </p:cNvSpPr>
            <p:nvPr/>
          </p:nvSpPr>
          <p:spPr bwMode="auto">
            <a:xfrm>
              <a:off x="4839" y="2415"/>
              <a:ext cx="616" cy="1"/>
            </a:xfrm>
            <a:prstGeom prst="line">
              <a:avLst/>
            </a:prstGeom>
            <a:noFill/>
            <a:ln w="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40006" name="Rectangle 72"/>
            <p:cNvSpPr>
              <a:spLocks noChangeArrowheads="1"/>
            </p:cNvSpPr>
            <p:nvPr/>
          </p:nvSpPr>
          <p:spPr bwMode="auto">
            <a:xfrm>
              <a:off x="4839" y="2415"/>
              <a:ext cx="616" cy="8"/>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a:lstStyle>
              <a:lvl1pPr>
                <a:defRPr sz="900">
                  <a:solidFill>
                    <a:schemeClr val="tx1"/>
                  </a:solidFill>
                  <a:latin typeface="Arial Narrow" panose="020B0606020202030204" pitchFamily="34" charset="0"/>
                </a:defRPr>
              </a:lvl1pPr>
              <a:lvl2pPr marL="742950" indent="-285750">
                <a:defRPr sz="900">
                  <a:solidFill>
                    <a:schemeClr val="tx1"/>
                  </a:solidFill>
                  <a:latin typeface="Arial Narrow" panose="020B0606020202030204" pitchFamily="34" charset="0"/>
                </a:defRPr>
              </a:lvl2pPr>
              <a:lvl3pPr marL="1143000" indent="-228600">
                <a:defRPr sz="900">
                  <a:solidFill>
                    <a:schemeClr val="tx1"/>
                  </a:solidFill>
                  <a:latin typeface="Arial Narrow" panose="020B0606020202030204" pitchFamily="34" charset="0"/>
                </a:defRPr>
              </a:lvl3pPr>
              <a:lvl4pPr marL="1600200" indent="-228600">
                <a:defRPr sz="900">
                  <a:solidFill>
                    <a:schemeClr val="tx1"/>
                  </a:solidFill>
                  <a:latin typeface="Arial Narrow" panose="020B0606020202030204" pitchFamily="34" charset="0"/>
                </a:defRPr>
              </a:lvl4pPr>
              <a:lvl5pPr marL="2057400" indent="-228600">
                <a:defRPr sz="900">
                  <a:solidFill>
                    <a:schemeClr val="tx1"/>
                  </a:solidFill>
                  <a:latin typeface="Arial Narrow" panose="020B0606020202030204" pitchFamily="34" charset="0"/>
                </a:defRPr>
              </a:lvl5pPr>
              <a:lvl6pPr marL="2514600" indent="-228600" algn="ctr" eaLnBrk="0" fontAlgn="base" hangingPunct="0">
                <a:spcBef>
                  <a:spcPct val="0"/>
                </a:spcBef>
                <a:spcAft>
                  <a:spcPct val="0"/>
                </a:spcAft>
                <a:defRPr sz="900">
                  <a:solidFill>
                    <a:schemeClr val="tx1"/>
                  </a:solidFill>
                  <a:latin typeface="Arial Narrow" panose="020B0606020202030204" pitchFamily="34" charset="0"/>
                </a:defRPr>
              </a:lvl6pPr>
              <a:lvl7pPr marL="2971800" indent="-228600" algn="ctr" eaLnBrk="0" fontAlgn="base" hangingPunct="0">
                <a:spcBef>
                  <a:spcPct val="0"/>
                </a:spcBef>
                <a:spcAft>
                  <a:spcPct val="0"/>
                </a:spcAft>
                <a:defRPr sz="900">
                  <a:solidFill>
                    <a:schemeClr val="tx1"/>
                  </a:solidFill>
                  <a:latin typeface="Arial Narrow" panose="020B0606020202030204" pitchFamily="34" charset="0"/>
                </a:defRPr>
              </a:lvl7pPr>
              <a:lvl8pPr marL="3429000" indent="-228600" algn="ctr" eaLnBrk="0" fontAlgn="base" hangingPunct="0">
                <a:spcBef>
                  <a:spcPct val="0"/>
                </a:spcBef>
                <a:spcAft>
                  <a:spcPct val="0"/>
                </a:spcAft>
                <a:defRPr sz="900">
                  <a:solidFill>
                    <a:schemeClr val="tx1"/>
                  </a:solidFill>
                  <a:latin typeface="Arial Narrow" panose="020B0606020202030204" pitchFamily="34" charset="0"/>
                </a:defRPr>
              </a:lvl8pPr>
              <a:lvl9pPr marL="3886200" indent="-228600" algn="ctr" eaLnBrk="0" fontAlgn="base" hangingPunct="0">
                <a:spcBef>
                  <a:spcPct val="0"/>
                </a:spcBef>
                <a:spcAft>
                  <a:spcPct val="0"/>
                </a:spcAft>
                <a:defRPr sz="900">
                  <a:solidFill>
                    <a:schemeClr val="tx1"/>
                  </a:solidFill>
                  <a:latin typeface="Arial Narrow" panose="020B0606020202030204" pitchFamily="34" charset="0"/>
                </a:defRPr>
              </a:lvl9pPr>
            </a:lstStyle>
            <a:p>
              <a:endParaRPr lang="en-US" altLang="en-US"/>
            </a:p>
          </p:txBody>
        </p:sp>
        <p:sp>
          <p:nvSpPr>
            <p:cNvPr id="40007" name="Line 73"/>
            <p:cNvSpPr>
              <a:spLocks noChangeShapeType="1"/>
            </p:cNvSpPr>
            <p:nvPr/>
          </p:nvSpPr>
          <p:spPr bwMode="auto">
            <a:xfrm>
              <a:off x="147" y="2537"/>
              <a:ext cx="1422" cy="1"/>
            </a:xfrm>
            <a:prstGeom prst="line">
              <a:avLst/>
            </a:prstGeom>
            <a:noFill/>
            <a:ln w="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40008" name="Rectangle 74"/>
            <p:cNvSpPr>
              <a:spLocks noChangeArrowheads="1"/>
            </p:cNvSpPr>
            <p:nvPr/>
          </p:nvSpPr>
          <p:spPr bwMode="auto">
            <a:xfrm>
              <a:off x="147" y="2537"/>
              <a:ext cx="1422" cy="8"/>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a:lstStyle>
              <a:lvl1pPr>
                <a:defRPr sz="900">
                  <a:solidFill>
                    <a:schemeClr val="tx1"/>
                  </a:solidFill>
                  <a:latin typeface="Arial Narrow" panose="020B0606020202030204" pitchFamily="34" charset="0"/>
                </a:defRPr>
              </a:lvl1pPr>
              <a:lvl2pPr marL="742950" indent="-285750">
                <a:defRPr sz="900">
                  <a:solidFill>
                    <a:schemeClr val="tx1"/>
                  </a:solidFill>
                  <a:latin typeface="Arial Narrow" panose="020B0606020202030204" pitchFamily="34" charset="0"/>
                </a:defRPr>
              </a:lvl2pPr>
              <a:lvl3pPr marL="1143000" indent="-228600">
                <a:defRPr sz="900">
                  <a:solidFill>
                    <a:schemeClr val="tx1"/>
                  </a:solidFill>
                  <a:latin typeface="Arial Narrow" panose="020B0606020202030204" pitchFamily="34" charset="0"/>
                </a:defRPr>
              </a:lvl3pPr>
              <a:lvl4pPr marL="1600200" indent="-228600">
                <a:defRPr sz="900">
                  <a:solidFill>
                    <a:schemeClr val="tx1"/>
                  </a:solidFill>
                  <a:latin typeface="Arial Narrow" panose="020B0606020202030204" pitchFamily="34" charset="0"/>
                </a:defRPr>
              </a:lvl4pPr>
              <a:lvl5pPr marL="2057400" indent="-228600">
                <a:defRPr sz="900">
                  <a:solidFill>
                    <a:schemeClr val="tx1"/>
                  </a:solidFill>
                  <a:latin typeface="Arial Narrow" panose="020B0606020202030204" pitchFamily="34" charset="0"/>
                </a:defRPr>
              </a:lvl5pPr>
              <a:lvl6pPr marL="2514600" indent="-228600" algn="ctr" eaLnBrk="0" fontAlgn="base" hangingPunct="0">
                <a:spcBef>
                  <a:spcPct val="0"/>
                </a:spcBef>
                <a:spcAft>
                  <a:spcPct val="0"/>
                </a:spcAft>
                <a:defRPr sz="900">
                  <a:solidFill>
                    <a:schemeClr val="tx1"/>
                  </a:solidFill>
                  <a:latin typeface="Arial Narrow" panose="020B0606020202030204" pitchFamily="34" charset="0"/>
                </a:defRPr>
              </a:lvl6pPr>
              <a:lvl7pPr marL="2971800" indent="-228600" algn="ctr" eaLnBrk="0" fontAlgn="base" hangingPunct="0">
                <a:spcBef>
                  <a:spcPct val="0"/>
                </a:spcBef>
                <a:spcAft>
                  <a:spcPct val="0"/>
                </a:spcAft>
                <a:defRPr sz="900">
                  <a:solidFill>
                    <a:schemeClr val="tx1"/>
                  </a:solidFill>
                  <a:latin typeface="Arial Narrow" panose="020B0606020202030204" pitchFamily="34" charset="0"/>
                </a:defRPr>
              </a:lvl7pPr>
              <a:lvl8pPr marL="3429000" indent="-228600" algn="ctr" eaLnBrk="0" fontAlgn="base" hangingPunct="0">
                <a:spcBef>
                  <a:spcPct val="0"/>
                </a:spcBef>
                <a:spcAft>
                  <a:spcPct val="0"/>
                </a:spcAft>
                <a:defRPr sz="900">
                  <a:solidFill>
                    <a:schemeClr val="tx1"/>
                  </a:solidFill>
                  <a:latin typeface="Arial Narrow" panose="020B0606020202030204" pitchFamily="34" charset="0"/>
                </a:defRPr>
              </a:lvl8pPr>
              <a:lvl9pPr marL="3886200" indent="-228600" algn="ctr" eaLnBrk="0" fontAlgn="base" hangingPunct="0">
                <a:spcBef>
                  <a:spcPct val="0"/>
                </a:spcBef>
                <a:spcAft>
                  <a:spcPct val="0"/>
                </a:spcAft>
                <a:defRPr sz="900">
                  <a:solidFill>
                    <a:schemeClr val="tx1"/>
                  </a:solidFill>
                  <a:latin typeface="Arial Narrow" panose="020B0606020202030204" pitchFamily="34" charset="0"/>
                </a:defRPr>
              </a:lvl9pPr>
            </a:lstStyle>
            <a:p>
              <a:endParaRPr lang="en-US" altLang="en-US"/>
            </a:p>
          </p:txBody>
        </p:sp>
        <p:sp>
          <p:nvSpPr>
            <p:cNvPr id="40009" name="Line 75"/>
            <p:cNvSpPr>
              <a:spLocks noChangeShapeType="1"/>
            </p:cNvSpPr>
            <p:nvPr/>
          </p:nvSpPr>
          <p:spPr bwMode="auto">
            <a:xfrm>
              <a:off x="1586" y="2537"/>
              <a:ext cx="3236" cy="1"/>
            </a:xfrm>
            <a:prstGeom prst="line">
              <a:avLst/>
            </a:prstGeom>
            <a:noFill/>
            <a:ln w="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40010" name="Rectangle 76"/>
            <p:cNvSpPr>
              <a:spLocks noChangeArrowheads="1"/>
            </p:cNvSpPr>
            <p:nvPr/>
          </p:nvSpPr>
          <p:spPr bwMode="auto">
            <a:xfrm>
              <a:off x="1586" y="2537"/>
              <a:ext cx="3236" cy="8"/>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a:lstStyle>
              <a:lvl1pPr>
                <a:defRPr sz="900">
                  <a:solidFill>
                    <a:schemeClr val="tx1"/>
                  </a:solidFill>
                  <a:latin typeface="Arial Narrow" panose="020B0606020202030204" pitchFamily="34" charset="0"/>
                </a:defRPr>
              </a:lvl1pPr>
              <a:lvl2pPr marL="742950" indent="-285750">
                <a:defRPr sz="900">
                  <a:solidFill>
                    <a:schemeClr val="tx1"/>
                  </a:solidFill>
                  <a:latin typeface="Arial Narrow" panose="020B0606020202030204" pitchFamily="34" charset="0"/>
                </a:defRPr>
              </a:lvl2pPr>
              <a:lvl3pPr marL="1143000" indent="-228600">
                <a:defRPr sz="900">
                  <a:solidFill>
                    <a:schemeClr val="tx1"/>
                  </a:solidFill>
                  <a:latin typeface="Arial Narrow" panose="020B0606020202030204" pitchFamily="34" charset="0"/>
                </a:defRPr>
              </a:lvl3pPr>
              <a:lvl4pPr marL="1600200" indent="-228600">
                <a:defRPr sz="900">
                  <a:solidFill>
                    <a:schemeClr val="tx1"/>
                  </a:solidFill>
                  <a:latin typeface="Arial Narrow" panose="020B0606020202030204" pitchFamily="34" charset="0"/>
                </a:defRPr>
              </a:lvl4pPr>
              <a:lvl5pPr marL="2057400" indent="-228600">
                <a:defRPr sz="900">
                  <a:solidFill>
                    <a:schemeClr val="tx1"/>
                  </a:solidFill>
                  <a:latin typeface="Arial Narrow" panose="020B0606020202030204" pitchFamily="34" charset="0"/>
                </a:defRPr>
              </a:lvl5pPr>
              <a:lvl6pPr marL="2514600" indent="-228600" algn="ctr" eaLnBrk="0" fontAlgn="base" hangingPunct="0">
                <a:spcBef>
                  <a:spcPct val="0"/>
                </a:spcBef>
                <a:spcAft>
                  <a:spcPct val="0"/>
                </a:spcAft>
                <a:defRPr sz="900">
                  <a:solidFill>
                    <a:schemeClr val="tx1"/>
                  </a:solidFill>
                  <a:latin typeface="Arial Narrow" panose="020B0606020202030204" pitchFamily="34" charset="0"/>
                </a:defRPr>
              </a:lvl6pPr>
              <a:lvl7pPr marL="2971800" indent="-228600" algn="ctr" eaLnBrk="0" fontAlgn="base" hangingPunct="0">
                <a:spcBef>
                  <a:spcPct val="0"/>
                </a:spcBef>
                <a:spcAft>
                  <a:spcPct val="0"/>
                </a:spcAft>
                <a:defRPr sz="900">
                  <a:solidFill>
                    <a:schemeClr val="tx1"/>
                  </a:solidFill>
                  <a:latin typeface="Arial Narrow" panose="020B0606020202030204" pitchFamily="34" charset="0"/>
                </a:defRPr>
              </a:lvl7pPr>
              <a:lvl8pPr marL="3429000" indent="-228600" algn="ctr" eaLnBrk="0" fontAlgn="base" hangingPunct="0">
                <a:spcBef>
                  <a:spcPct val="0"/>
                </a:spcBef>
                <a:spcAft>
                  <a:spcPct val="0"/>
                </a:spcAft>
                <a:defRPr sz="900">
                  <a:solidFill>
                    <a:schemeClr val="tx1"/>
                  </a:solidFill>
                  <a:latin typeface="Arial Narrow" panose="020B0606020202030204" pitchFamily="34" charset="0"/>
                </a:defRPr>
              </a:lvl8pPr>
              <a:lvl9pPr marL="3886200" indent="-228600" algn="ctr" eaLnBrk="0" fontAlgn="base" hangingPunct="0">
                <a:spcBef>
                  <a:spcPct val="0"/>
                </a:spcBef>
                <a:spcAft>
                  <a:spcPct val="0"/>
                </a:spcAft>
                <a:defRPr sz="900">
                  <a:solidFill>
                    <a:schemeClr val="tx1"/>
                  </a:solidFill>
                  <a:latin typeface="Arial Narrow" panose="020B0606020202030204" pitchFamily="34" charset="0"/>
                </a:defRPr>
              </a:lvl9pPr>
            </a:lstStyle>
            <a:p>
              <a:endParaRPr lang="en-US" altLang="en-US"/>
            </a:p>
          </p:txBody>
        </p:sp>
        <p:sp>
          <p:nvSpPr>
            <p:cNvPr id="40011" name="Line 77"/>
            <p:cNvSpPr>
              <a:spLocks noChangeShapeType="1"/>
            </p:cNvSpPr>
            <p:nvPr/>
          </p:nvSpPr>
          <p:spPr bwMode="auto">
            <a:xfrm>
              <a:off x="4839" y="2537"/>
              <a:ext cx="616" cy="1"/>
            </a:xfrm>
            <a:prstGeom prst="line">
              <a:avLst/>
            </a:prstGeom>
            <a:noFill/>
            <a:ln w="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40012" name="Rectangle 78"/>
            <p:cNvSpPr>
              <a:spLocks noChangeArrowheads="1"/>
            </p:cNvSpPr>
            <p:nvPr/>
          </p:nvSpPr>
          <p:spPr bwMode="auto">
            <a:xfrm>
              <a:off x="4839" y="2537"/>
              <a:ext cx="616" cy="8"/>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a:lstStyle>
              <a:lvl1pPr>
                <a:defRPr sz="900">
                  <a:solidFill>
                    <a:schemeClr val="tx1"/>
                  </a:solidFill>
                  <a:latin typeface="Arial Narrow" panose="020B0606020202030204" pitchFamily="34" charset="0"/>
                </a:defRPr>
              </a:lvl1pPr>
              <a:lvl2pPr marL="742950" indent="-285750">
                <a:defRPr sz="900">
                  <a:solidFill>
                    <a:schemeClr val="tx1"/>
                  </a:solidFill>
                  <a:latin typeface="Arial Narrow" panose="020B0606020202030204" pitchFamily="34" charset="0"/>
                </a:defRPr>
              </a:lvl2pPr>
              <a:lvl3pPr marL="1143000" indent="-228600">
                <a:defRPr sz="900">
                  <a:solidFill>
                    <a:schemeClr val="tx1"/>
                  </a:solidFill>
                  <a:latin typeface="Arial Narrow" panose="020B0606020202030204" pitchFamily="34" charset="0"/>
                </a:defRPr>
              </a:lvl3pPr>
              <a:lvl4pPr marL="1600200" indent="-228600">
                <a:defRPr sz="900">
                  <a:solidFill>
                    <a:schemeClr val="tx1"/>
                  </a:solidFill>
                  <a:latin typeface="Arial Narrow" panose="020B0606020202030204" pitchFamily="34" charset="0"/>
                </a:defRPr>
              </a:lvl4pPr>
              <a:lvl5pPr marL="2057400" indent="-228600">
                <a:defRPr sz="900">
                  <a:solidFill>
                    <a:schemeClr val="tx1"/>
                  </a:solidFill>
                  <a:latin typeface="Arial Narrow" panose="020B0606020202030204" pitchFamily="34" charset="0"/>
                </a:defRPr>
              </a:lvl5pPr>
              <a:lvl6pPr marL="2514600" indent="-228600" algn="ctr" eaLnBrk="0" fontAlgn="base" hangingPunct="0">
                <a:spcBef>
                  <a:spcPct val="0"/>
                </a:spcBef>
                <a:spcAft>
                  <a:spcPct val="0"/>
                </a:spcAft>
                <a:defRPr sz="900">
                  <a:solidFill>
                    <a:schemeClr val="tx1"/>
                  </a:solidFill>
                  <a:latin typeface="Arial Narrow" panose="020B0606020202030204" pitchFamily="34" charset="0"/>
                </a:defRPr>
              </a:lvl6pPr>
              <a:lvl7pPr marL="2971800" indent="-228600" algn="ctr" eaLnBrk="0" fontAlgn="base" hangingPunct="0">
                <a:spcBef>
                  <a:spcPct val="0"/>
                </a:spcBef>
                <a:spcAft>
                  <a:spcPct val="0"/>
                </a:spcAft>
                <a:defRPr sz="900">
                  <a:solidFill>
                    <a:schemeClr val="tx1"/>
                  </a:solidFill>
                  <a:latin typeface="Arial Narrow" panose="020B0606020202030204" pitchFamily="34" charset="0"/>
                </a:defRPr>
              </a:lvl7pPr>
              <a:lvl8pPr marL="3429000" indent="-228600" algn="ctr" eaLnBrk="0" fontAlgn="base" hangingPunct="0">
                <a:spcBef>
                  <a:spcPct val="0"/>
                </a:spcBef>
                <a:spcAft>
                  <a:spcPct val="0"/>
                </a:spcAft>
                <a:defRPr sz="900">
                  <a:solidFill>
                    <a:schemeClr val="tx1"/>
                  </a:solidFill>
                  <a:latin typeface="Arial Narrow" panose="020B0606020202030204" pitchFamily="34" charset="0"/>
                </a:defRPr>
              </a:lvl8pPr>
              <a:lvl9pPr marL="3886200" indent="-228600" algn="ctr" eaLnBrk="0" fontAlgn="base" hangingPunct="0">
                <a:spcBef>
                  <a:spcPct val="0"/>
                </a:spcBef>
                <a:spcAft>
                  <a:spcPct val="0"/>
                </a:spcAft>
                <a:defRPr sz="900">
                  <a:solidFill>
                    <a:schemeClr val="tx1"/>
                  </a:solidFill>
                  <a:latin typeface="Arial Narrow" panose="020B0606020202030204" pitchFamily="34" charset="0"/>
                </a:defRPr>
              </a:lvl9pPr>
            </a:lstStyle>
            <a:p>
              <a:endParaRPr lang="en-US" altLang="en-US"/>
            </a:p>
          </p:txBody>
        </p:sp>
        <p:sp>
          <p:nvSpPr>
            <p:cNvPr id="40013" name="Line 79"/>
            <p:cNvSpPr>
              <a:spLocks noChangeShapeType="1"/>
            </p:cNvSpPr>
            <p:nvPr/>
          </p:nvSpPr>
          <p:spPr bwMode="auto">
            <a:xfrm>
              <a:off x="147" y="2659"/>
              <a:ext cx="4675" cy="1"/>
            </a:xfrm>
            <a:prstGeom prst="line">
              <a:avLst/>
            </a:prstGeom>
            <a:noFill/>
            <a:ln w="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40014" name="Rectangle 80"/>
            <p:cNvSpPr>
              <a:spLocks noChangeArrowheads="1"/>
            </p:cNvSpPr>
            <p:nvPr/>
          </p:nvSpPr>
          <p:spPr bwMode="auto">
            <a:xfrm>
              <a:off x="147" y="2659"/>
              <a:ext cx="4675" cy="8"/>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a:lstStyle>
              <a:lvl1pPr>
                <a:defRPr sz="900">
                  <a:solidFill>
                    <a:schemeClr val="tx1"/>
                  </a:solidFill>
                  <a:latin typeface="Arial Narrow" panose="020B0606020202030204" pitchFamily="34" charset="0"/>
                </a:defRPr>
              </a:lvl1pPr>
              <a:lvl2pPr marL="742950" indent="-285750">
                <a:defRPr sz="900">
                  <a:solidFill>
                    <a:schemeClr val="tx1"/>
                  </a:solidFill>
                  <a:latin typeface="Arial Narrow" panose="020B0606020202030204" pitchFamily="34" charset="0"/>
                </a:defRPr>
              </a:lvl2pPr>
              <a:lvl3pPr marL="1143000" indent="-228600">
                <a:defRPr sz="900">
                  <a:solidFill>
                    <a:schemeClr val="tx1"/>
                  </a:solidFill>
                  <a:latin typeface="Arial Narrow" panose="020B0606020202030204" pitchFamily="34" charset="0"/>
                </a:defRPr>
              </a:lvl3pPr>
              <a:lvl4pPr marL="1600200" indent="-228600">
                <a:defRPr sz="900">
                  <a:solidFill>
                    <a:schemeClr val="tx1"/>
                  </a:solidFill>
                  <a:latin typeface="Arial Narrow" panose="020B0606020202030204" pitchFamily="34" charset="0"/>
                </a:defRPr>
              </a:lvl4pPr>
              <a:lvl5pPr marL="2057400" indent="-228600">
                <a:defRPr sz="900">
                  <a:solidFill>
                    <a:schemeClr val="tx1"/>
                  </a:solidFill>
                  <a:latin typeface="Arial Narrow" panose="020B0606020202030204" pitchFamily="34" charset="0"/>
                </a:defRPr>
              </a:lvl5pPr>
              <a:lvl6pPr marL="2514600" indent="-228600" algn="ctr" eaLnBrk="0" fontAlgn="base" hangingPunct="0">
                <a:spcBef>
                  <a:spcPct val="0"/>
                </a:spcBef>
                <a:spcAft>
                  <a:spcPct val="0"/>
                </a:spcAft>
                <a:defRPr sz="900">
                  <a:solidFill>
                    <a:schemeClr val="tx1"/>
                  </a:solidFill>
                  <a:latin typeface="Arial Narrow" panose="020B0606020202030204" pitchFamily="34" charset="0"/>
                </a:defRPr>
              </a:lvl6pPr>
              <a:lvl7pPr marL="2971800" indent="-228600" algn="ctr" eaLnBrk="0" fontAlgn="base" hangingPunct="0">
                <a:spcBef>
                  <a:spcPct val="0"/>
                </a:spcBef>
                <a:spcAft>
                  <a:spcPct val="0"/>
                </a:spcAft>
                <a:defRPr sz="900">
                  <a:solidFill>
                    <a:schemeClr val="tx1"/>
                  </a:solidFill>
                  <a:latin typeface="Arial Narrow" panose="020B0606020202030204" pitchFamily="34" charset="0"/>
                </a:defRPr>
              </a:lvl7pPr>
              <a:lvl8pPr marL="3429000" indent="-228600" algn="ctr" eaLnBrk="0" fontAlgn="base" hangingPunct="0">
                <a:spcBef>
                  <a:spcPct val="0"/>
                </a:spcBef>
                <a:spcAft>
                  <a:spcPct val="0"/>
                </a:spcAft>
                <a:defRPr sz="900">
                  <a:solidFill>
                    <a:schemeClr val="tx1"/>
                  </a:solidFill>
                  <a:latin typeface="Arial Narrow" panose="020B0606020202030204" pitchFamily="34" charset="0"/>
                </a:defRPr>
              </a:lvl8pPr>
              <a:lvl9pPr marL="3886200" indent="-228600" algn="ctr" eaLnBrk="0" fontAlgn="base" hangingPunct="0">
                <a:spcBef>
                  <a:spcPct val="0"/>
                </a:spcBef>
                <a:spcAft>
                  <a:spcPct val="0"/>
                </a:spcAft>
                <a:defRPr sz="900">
                  <a:solidFill>
                    <a:schemeClr val="tx1"/>
                  </a:solidFill>
                  <a:latin typeface="Arial Narrow" panose="020B0606020202030204" pitchFamily="34" charset="0"/>
                </a:defRPr>
              </a:lvl9pPr>
            </a:lstStyle>
            <a:p>
              <a:endParaRPr lang="en-US" altLang="en-US"/>
            </a:p>
          </p:txBody>
        </p:sp>
        <p:sp>
          <p:nvSpPr>
            <p:cNvPr id="40015" name="Line 81"/>
            <p:cNvSpPr>
              <a:spLocks noChangeShapeType="1"/>
            </p:cNvSpPr>
            <p:nvPr/>
          </p:nvSpPr>
          <p:spPr bwMode="auto">
            <a:xfrm>
              <a:off x="4839" y="2659"/>
              <a:ext cx="616" cy="1"/>
            </a:xfrm>
            <a:prstGeom prst="line">
              <a:avLst/>
            </a:prstGeom>
            <a:noFill/>
            <a:ln w="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40016" name="Rectangle 82"/>
            <p:cNvSpPr>
              <a:spLocks noChangeArrowheads="1"/>
            </p:cNvSpPr>
            <p:nvPr/>
          </p:nvSpPr>
          <p:spPr bwMode="auto">
            <a:xfrm>
              <a:off x="4839" y="2659"/>
              <a:ext cx="616" cy="8"/>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a:lstStyle>
              <a:lvl1pPr>
                <a:defRPr sz="900">
                  <a:solidFill>
                    <a:schemeClr val="tx1"/>
                  </a:solidFill>
                  <a:latin typeface="Arial Narrow" panose="020B0606020202030204" pitchFamily="34" charset="0"/>
                </a:defRPr>
              </a:lvl1pPr>
              <a:lvl2pPr marL="742950" indent="-285750">
                <a:defRPr sz="900">
                  <a:solidFill>
                    <a:schemeClr val="tx1"/>
                  </a:solidFill>
                  <a:latin typeface="Arial Narrow" panose="020B0606020202030204" pitchFamily="34" charset="0"/>
                </a:defRPr>
              </a:lvl2pPr>
              <a:lvl3pPr marL="1143000" indent="-228600">
                <a:defRPr sz="900">
                  <a:solidFill>
                    <a:schemeClr val="tx1"/>
                  </a:solidFill>
                  <a:latin typeface="Arial Narrow" panose="020B0606020202030204" pitchFamily="34" charset="0"/>
                </a:defRPr>
              </a:lvl3pPr>
              <a:lvl4pPr marL="1600200" indent="-228600">
                <a:defRPr sz="900">
                  <a:solidFill>
                    <a:schemeClr val="tx1"/>
                  </a:solidFill>
                  <a:latin typeface="Arial Narrow" panose="020B0606020202030204" pitchFamily="34" charset="0"/>
                </a:defRPr>
              </a:lvl4pPr>
              <a:lvl5pPr marL="2057400" indent="-228600">
                <a:defRPr sz="900">
                  <a:solidFill>
                    <a:schemeClr val="tx1"/>
                  </a:solidFill>
                  <a:latin typeface="Arial Narrow" panose="020B0606020202030204" pitchFamily="34" charset="0"/>
                </a:defRPr>
              </a:lvl5pPr>
              <a:lvl6pPr marL="2514600" indent="-228600" algn="ctr" eaLnBrk="0" fontAlgn="base" hangingPunct="0">
                <a:spcBef>
                  <a:spcPct val="0"/>
                </a:spcBef>
                <a:spcAft>
                  <a:spcPct val="0"/>
                </a:spcAft>
                <a:defRPr sz="900">
                  <a:solidFill>
                    <a:schemeClr val="tx1"/>
                  </a:solidFill>
                  <a:latin typeface="Arial Narrow" panose="020B0606020202030204" pitchFamily="34" charset="0"/>
                </a:defRPr>
              </a:lvl6pPr>
              <a:lvl7pPr marL="2971800" indent="-228600" algn="ctr" eaLnBrk="0" fontAlgn="base" hangingPunct="0">
                <a:spcBef>
                  <a:spcPct val="0"/>
                </a:spcBef>
                <a:spcAft>
                  <a:spcPct val="0"/>
                </a:spcAft>
                <a:defRPr sz="900">
                  <a:solidFill>
                    <a:schemeClr val="tx1"/>
                  </a:solidFill>
                  <a:latin typeface="Arial Narrow" panose="020B0606020202030204" pitchFamily="34" charset="0"/>
                </a:defRPr>
              </a:lvl7pPr>
              <a:lvl8pPr marL="3429000" indent="-228600" algn="ctr" eaLnBrk="0" fontAlgn="base" hangingPunct="0">
                <a:spcBef>
                  <a:spcPct val="0"/>
                </a:spcBef>
                <a:spcAft>
                  <a:spcPct val="0"/>
                </a:spcAft>
                <a:defRPr sz="900">
                  <a:solidFill>
                    <a:schemeClr val="tx1"/>
                  </a:solidFill>
                  <a:latin typeface="Arial Narrow" panose="020B0606020202030204" pitchFamily="34" charset="0"/>
                </a:defRPr>
              </a:lvl8pPr>
              <a:lvl9pPr marL="3886200" indent="-228600" algn="ctr" eaLnBrk="0" fontAlgn="base" hangingPunct="0">
                <a:spcBef>
                  <a:spcPct val="0"/>
                </a:spcBef>
                <a:spcAft>
                  <a:spcPct val="0"/>
                </a:spcAft>
                <a:defRPr sz="900">
                  <a:solidFill>
                    <a:schemeClr val="tx1"/>
                  </a:solidFill>
                  <a:latin typeface="Arial Narrow" panose="020B0606020202030204" pitchFamily="34" charset="0"/>
                </a:defRPr>
              </a:lvl9pPr>
            </a:lstStyle>
            <a:p>
              <a:endParaRPr lang="en-US" altLang="en-US"/>
            </a:p>
          </p:txBody>
        </p:sp>
        <p:sp>
          <p:nvSpPr>
            <p:cNvPr id="40017" name="Line 83"/>
            <p:cNvSpPr>
              <a:spLocks noChangeShapeType="1"/>
            </p:cNvSpPr>
            <p:nvPr/>
          </p:nvSpPr>
          <p:spPr bwMode="auto">
            <a:xfrm>
              <a:off x="147" y="2781"/>
              <a:ext cx="2326" cy="1"/>
            </a:xfrm>
            <a:prstGeom prst="line">
              <a:avLst/>
            </a:prstGeom>
            <a:noFill/>
            <a:ln w="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40018" name="Rectangle 84"/>
            <p:cNvSpPr>
              <a:spLocks noChangeArrowheads="1"/>
            </p:cNvSpPr>
            <p:nvPr/>
          </p:nvSpPr>
          <p:spPr bwMode="auto">
            <a:xfrm>
              <a:off x="147" y="2781"/>
              <a:ext cx="2326" cy="7"/>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a:lstStyle>
              <a:lvl1pPr>
                <a:defRPr sz="900">
                  <a:solidFill>
                    <a:schemeClr val="tx1"/>
                  </a:solidFill>
                  <a:latin typeface="Arial Narrow" panose="020B0606020202030204" pitchFamily="34" charset="0"/>
                </a:defRPr>
              </a:lvl1pPr>
              <a:lvl2pPr marL="742950" indent="-285750">
                <a:defRPr sz="900">
                  <a:solidFill>
                    <a:schemeClr val="tx1"/>
                  </a:solidFill>
                  <a:latin typeface="Arial Narrow" panose="020B0606020202030204" pitchFamily="34" charset="0"/>
                </a:defRPr>
              </a:lvl2pPr>
              <a:lvl3pPr marL="1143000" indent="-228600">
                <a:defRPr sz="900">
                  <a:solidFill>
                    <a:schemeClr val="tx1"/>
                  </a:solidFill>
                  <a:latin typeface="Arial Narrow" panose="020B0606020202030204" pitchFamily="34" charset="0"/>
                </a:defRPr>
              </a:lvl3pPr>
              <a:lvl4pPr marL="1600200" indent="-228600">
                <a:defRPr sz="900">
                  <a:solidFill>
                    <a:schemeClr val="tx1"/>
                  </a:solidFill>
                  <a:latin typeface="Arial Narrow" panose="020B0606020202030204" pitchFamily="34" charset="0"/>
                </a:defRPr>
              </a:lvl4pPr>
              <a:lvl5pPr marL="2057400" indent="-228600">
                <a:defRPr sz="900">
                  <a:solidFill>
                    <a:schemeClr val="tx1"/>
                  </a:solidFill>
                  <a:latin typeface="Arial Narrow" panose="020B0606020202030204" pitchFamily="34" charset="0"/>
                </a:defRPr>
              </a:lvl5pPr>
              <a:lvl6pPr marL="2514600" indent="-228600" algn="ctr" eaLnBrk="0" fontAlgn="base" hangingPunct="0">
                <a:spcBef>
                  <a:spcPct val="0"/>
                </a:spcBef>
                <a:spcAft>
                  <a:spcPct val="0"/>
                </a:spcAft>
                <a:defRPr sz="900">
                  <a:solidFill>
                    <a:schemeClr val="tx1"/>
                  </a:solidFill>
                  <a:latin typeface="Arial Narrow" panose="020B0606020202030204" pitchFamily="34" charset="0"/>
                </a:defRPr>
              </a:lvl6pPr>
              <a:lvl7pPr marL="2971800" indent="-228600" algn="ctr" eaLnBrk="0" fontAlgn="base" hangingPunct="0">
                <a:spcBef>
                  <a:spcPct val="0"/>
                </a:spcBef>
                <a:spcAft>
                  <a:spcPct val="0"/>
                </a:spcAft>
                <a:defRPr sz="900">
                  <a:solidFill>
                    <a:schemeClr val="tx1"/>
                  </a:solidFill>
                  <a:latin typeface="Arial Narrow" panose="020B0606020202030204" pitchFamily="34" charset="0"/>
                </a:defRPr>
              </a:lvl7pPr>
              <a:lvl8pPr marL="3429000" indent="-228600" algn="ctr" eaLnBrk="0" fontAlgn="base" hangingPunct="0">
                <a:spcBef>
                  <a:spcPct val="0"/>
                </a:spcBef>
                <a:spcAft>
                  <a:spcPct val="0"/>
                </a:spcAft>
                <a:defRPr sz="900">
                  <a:solidFill>
                    <a:schemeClr val="tx1"/>
                  </a:solidFill>
                  <a:latin typeface="Arial Narrow" panose="020B0606020202030204" pitchFamily="34" charset="0"/>
                </a:defRPr>
              </a:lvl8pPr>
              <a:lvl9pPr marL="3886200" indent="-228600" algn="ctr" eaLnBrk="0" fontAlgn="base" hangingPunct="0">
                <a:spcBef>
                  <a:spcPct val="0"/>
                </a:spcBef>
                <a:spcAft>
                  <a:spcPct val="0"/>
                </a:spcAft>
                <a:defRPr sz="900">
                  <a:solidFill>
                    <a:schemeClr val="tx1"/>
                  </a:solidFill>
                  <a:latin typeface="Arial Narrow" panose="020B0606020202030204" pitchFamily="34" charset="0"/>
                </a:defRPr>
              </a:lvl9pPr>
            </a:lstStyle>
            <a:p>
              <a:endParaRPr lang="en-US" altLang="en-US"/>
            </a:p>
          </p:txBody>
        </p:sp>
        <p:sp>
          <p:nvSpPr>
            <p:cNvPr id="40019" name="Rectangle 85"/>
            <p:cNvSpPr>
              <a:spLocks noChangeArrowheads="1"/>
            </p:cNvSpPr>
            <p:nvPr/>
          </p:nvSpPr>
          <p:spPr bwMode="auto">
            <a:xfrm>
              <a:off x="4822" y="1928"/>
              <a:ext cx="17" cy="853"/>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a:lstStyle>
              <a:lvl1pPr>
                <a:defRPr sz="900">
                  <a:solidFill>
                    <a:schemeClr val="tx1"/>
                  </a:solidFill>
                  <a:latin typeface="Arial Narrow" panose="020B0606020202030204" pitchFamily="34" charset="0"/>
                </a:defRPr>
              </a:lvl1pPr>
              <a:lvl2pPr marL="742950" indent="-285750">
                <a:defRPr sz="900">
                  <a:solidFill>
                    <a:schemeClr val="tx1"/>
                  </a:solidFill>
                  <a:latin typeface="Arial Narrow" panose="020B0606020202030204" pitchFamily="34" charset="0"/>
                </a:defRPr>
              </a:lvl2pPr>
              <a:lvl3pPr marL="1143000" indent="-228600">
                <a:defRPr sz="900">
                  <a:solidFill>
                    <a:schemeClr val="tx1"/>
                  </a:solidFill>
                  <a:latin typeface="Arial Narrow" panose="020B0606020202030204" pitchFamily="34" charset="0"/>
                </a:defRPr>
              </a:lvl3pPr>
              <a:lvl4pPr marL="1600200" indent="-228600">
                <a:defRPr sz="900">
                  <a:solidFill>
                    <a:schemeClr val="tx1"/>
                  </a:solidFill>
                  <a:latin typeface="Arial Narrow" panose="020B0606020202030204" pitchFamily="34" charset="0"/>
                </a:defRPr>
              </a:lvl4pPr>
              <a:lvl5pPr marL="2057400" indent="-228600">
                <a:defRPr sz="900">
                  <a:solidFill>
                    <a:schemeClr val="tx1"/>
                  </a:solidFill>
                  <a:latin typeface="Arial Narrow" panose="020B0606020202030204" pitchFamily="34" charset="0"/>
                </a:defRPr>
              </a:lvl5pPr>
              <a:lvl6pPr marL="2514600" indent="-228600" algn="ctr" eaLnBrk="0" fontAlgn="base" hangingPunct="0">
                <a:spcBef>
                  <a:spcPct val="0"/>
                </a:spcBef>
                <a:spcAft>
                  <a:spcPct val="0"/>
                </a:spcAft>
                <a:defRPr sz="900">
                  <a:solidFill>
                    <a:schemeClr val="tx1"/>
                  </a:solidFill>
                  <a:latin typeface="Arial Narrow" panose="020B0606020202030204" pitchFamily="34" charset="0"/>
                </a:defRPr>
              </a:lvl6pPr>
              <a:lvl7pPr marL="2971800" indent="-228600" algn="ctr" eaLnBrk="0" fontAlgn="base" hangingPunct="0">
                <a:spcBef>
                  <a:spcPct val="0"/>
                </a:spcBef>
                <a:spcAft>
                  <a:spcPct val="0"/>
                </a:spcAft>
                <a:defRPr sz="900">
                  <a:solidFill>
                    <a:schemeClr val="tx1"/>
                  </a:solidFill>
                  <a:latin typeface="Arial Narrow" panose="020B0606020202030204" pitchFamily="34" charset="0"/>
                </a:defRPr>
              </a:lvl7pPr>
              <a:lvl8pPr marL="3429000" indent="-228600" algn="ctr" eaLnBrk="0" fontAlgn="base" hangingPunct="0">
                <a:spcBef>
                  <a:spcPct val="0"/>
                </a:spcBef>
                <a:spcAft>
                  <a:spcPct val="0"/>
                </a:spcAft>
                <a:defRPr sz="900">
                  <a:solidFill>
                    <a:schemeClr val="tx1"/>
                  </a:solidFill>
                  <a:latin typeface="Arial Narrow" panose="020B0606020202030204" pitchFamily="34" charset="0"/>
                </a:defRPr>
              </a:lvl8pPr>
              <a:lvl9pPr marL="3886200" indent="-228600" algn="ctr" eaLnBrk="0" fontAlgn="base" hangingPunct="0">
                <a:spcBef>
                  <a:spcPct val="0"/>
                </a:spcBef>
                <a:spcAft>
                  <a:spcPct val="0"/>
                </a:spcAft>
                <a:defRPr sz="900">
                  <a:solidFill>
                    <a:schemeClr val="tx1"/>
                  </a:solidFill>
                  <a:latin typeface="Arial Narrow" panose="020B0606020202030204" pitchFamily="34" charset="0"/>
                </a:defRPr>
              </a:lvl9pPr>
            </a:lstStyle>
            <a:p>
              <a:endParaRPr lang="en-US" altLang="en-US"/>
            </a:p>
          </p:txBody>
        </p:sp>
        <p:sp>
          <p:nvSpPr>
            <p:cNvPr id="40020" name="Line 86"/>
            <p:cNvSpPr>
              <a:spLocks noChangeShapeType="1"/>
            </p:cNvSpPr>
            <p:nvPr/>
          </p:nvSpPr>
          <p:spPr bwMode="auto">
            <a:xfrm>
              <a:off x="2490" y="2781"/>
              <a:ext cx="2332" cy="1"/>
            </a:xfrm>
            <a:prstGeom prst="line">
              <a:avLst/>
            </a:prstGeom>
            <a:noFill/>
            <a:ln w="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40021" name="Rectangle 87"/>
            <p:cNvSpPr>
              <a:spLocks noChangeArrowheads="1"/>
            </p:cNvSpPr>
            <p:nvPr/>
          </p:nvSpPr>
          <p:spPr bwMode="auto">
            <a:xfrm>
              <a:off x="2490" y="2781"/>
              <a:ext cx="2332" cy="7"/>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a:lstStyle>
              <a:lvl1pPr>
                <a:defRPr sz="900">
                  <a:solidFill>
                    <a:schemeClr val="tx1"/>
                  </a:solidFill>
                  <a:latin typeface="Arial Narrow" panose="020B0606020202030204" pitchFamily="34" charset="0"/>
                </a:defRPr>
              </a:lvl1pPr>
              <a:lvl2pPr marL="742950" indent="-285750">
                <a:defRPr sz="900">
                  <a:solidFill>
                    <a:schemeClr val="tx1"/>
                  </a:solidFill>
                  <a:latin typeface="Arial Narrow" panose="020B0606020202030204" pitchFamily="34" charset="0"/>
                </a:defRPr>
              </a:lvl2pPr>
              <a:lvl3pPr marL="1143000" indent="-228600">
                <a:defRPr sz="900">
                  <a:solidFill>
                    <a:schemeClr val="tx1"/>
                  </a:solidFill>
                  <a:latin typeface="Arial Narrow" panose="020B0606020202030204" pitchFamily="34" charset="0"/>
                </a:defRPr>
              </a:lvl3pPr>
              <a:lvl4pPr marL="1600200" indent="-228600">
                <a:defRPr sz="900">
                  <a:solidFill>
                    <a:schemeClr val="tx1"/>
                  </a:solidFill>
                  <a:latin typeface="Arial Narrow" panose="020B0606020202030204" pitchFamily="34" charset="0"/>
                </a:defRPr>
              </a:lvl4pPr>
              <a:lvl5pPr marL="2057400" indent="-228600">
                <a:defRPr sz="900">
                  <a:solidFill>
                    <a:schemeClr val="tx1"/>
                  </a:solidFill>
                  <a:latin typeface="Arial Narrow" panose="020B0606020202030204" pitchFamily="34" charset="0"/>
                </a:defRPr>
              </a:lvl5pPr>
              <a:lvl6pPr marL="2514600" indent="-228600" algn="ctr" eaLnBrk="0" fontAlgn="base" hangingPunct="0">
                <a:spcBef>
                  <a:spcPct val="0"/>
                </a:spcBef>
                <a:spcAft>
                  <a:spcPct val="0"/>
                </a:spcAft>
                <a:defRPr sz="900">
                  <a:solidFill>
                    <a:schemeClr val="tx1"/>
                  </a:solidFill>
                  <a:latin typeface="Arial Narrow" panose="020B0606020202030204" pitchFamily="34" charset="0"/>
                </a:defRPr>
              </a:lvl6pPr>
              <a:lvl7pPr marL="2971800" indent="-228600" algn="ctr" eaLnBrk="0" fontAlgn="base" hangingPunct="0">
                <a:spcBef>
                  <a:spcPct val="0"/>
                </a:spcBef>
                <a:spcAft>
                  <a:spcPct val="0"/>
                </a:spcAft>
                <a:defRPr sz="900">
                  <a:solidFill>
                    <a:schemeClr val="tx1"/>
                  </a:solidFill>
                  <a:latin typeface="Arial Narrow" panose="020B0606020202030204" pitchFamily="34" charset="0"/>
                </a:defRPr>
              </a:lvl7pPr>
              <a:lvl8pPr marL="3429000" indent="-228600" algn="ctr" eaLnBrk="0" fontAlgn="base" hangingPunct="0">
                <a:spcBef>
                  <a:spcPct val="0"/>
                </a:spcBef>
                <a:spcAft>
                  <a:spcPct val="0"/>
                </a:spcAft>
                <a:defRPr sz="900">
                  <a:solidFill>
                    <a:schemeClr val="tx1"/>
                  </a:solidFill>
                  <a:latin typeface="Arial Narrow" panose="020B0606020202030204" pitchFamily="34" charset="0"/>
                </a:defRPr>
              </a:lvl8pPr>
              <a:lvl9pPr marL="3886200" indent="-228600" algn="ctr" eaLnBrk="0" fontAlgn="base" hangingPunct="0">
                <a:spcBef>
                  <a:spcPct val="0"/>
                </a:spcBef>
                <a:spcAft>
                  <a:spcPct val="0"/>
                </a:spcAft>
                <a:defRPr sz="900">
                  <a:solidFill>
                    <a:schemeClr val="tx1"/>
                  </a:solidFill>
                  <a:latin typeface="Arial Narrow" panose="020B0606020202030204" pitchFamily="34" charset="0"/>
                </a:defRPr>
              </a:lvl9pPr>
            </a:lstStyle>
            <a:p>
              <a:endParaRPr lang="en-US" altLang="en-US"/>
            </a:p>
          </p:txBody>
        </p:sp>
        <p:sp>
          <p:nvSpPr>
            <p:cNvPr id="40022" name="Line 88"/>
            <p:cNvSpPr>
              <a:spLocks noChangeShapeType="1"/>
            </p:cNvSpPr>
            <p:nvPr/>
          </p:nvSpPr>
          <p:spPr bwMode="auto">
            <a:xfrm>
              <a:off x="4839" y="2781"/>
              <a:ext cx="616" cy="1"/>
            </a:xfrm>
            <a:prstGeom prst="line">
              <a:avLst/>
            </a:prstGeom>
            <a:noFill/>
            <a:ln w="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40023" name="Rectangle 89"/>
            <p:cNvSpPr>
              <a:spLocks noChangeArrowheads="1"/>
            </p:cNvSpPr>
            <p:nvPr/>
          </p:nvSpPr>
          <p:spPr bwMode="auto">
            <a:xfrm>
              <a:off x="4839" y="2781"/>
              <a:ext cx="616" cy="7"/>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a:lstStyle>
              <a:lvl1pPr>
                <a:defRPr sz="900">
                  <a:solidFill>
                    <a:schemeClr val="tx1"/>
                  </a:solidFill>
                  <a:latin typeface="Arial Narrow" panose="020B0606020202030204" pitchFamily="34" charset="0"/>
                </a:defRPr>
              </a:lvl1pPr>
              <a:lvl2pPr marL="742950" indent="-285750">
                <a:defRPr sz="900">
                  <a:solidFill>
                    <a:schemeClr val="tx1"/>
                  </a:solidFill>
                  <a:latin typeface="Arial Narrow" panose="020B0606020202030204" pitchFamily="34" charset="0"/>
                </a:defRPr>
              </a:lvl2pPr>
              <a:lvl3pPr marL="1143000" indent="-228600">
                <a:defRPr sz="900">
                  <a:solidFill>
                    <a:schemeClr val="tx1"/>
                  </a:solidFill>
                  <a:latin typeface="Arial Narrow" panose="020B0606020202030204" pitchFamily="34" charset="0"/>
                </a:defRPr>
              </a:lvl3pPr>
              <a:lvl4pPr marL="1600200" indent="-228600">
                <a:defRPr sz="900">
                  <a:solidFill>
                    <a:schemeClr val="tx1"/>
                  </a:solidFill>
                  <a:latin typeface="Arial Narrow" panose="020B0606020202030204" pitchFamily="34" charset="0"/>
                </a:defRPr>
              </a:lvl4pPr>
              <a:lvl5pPr marL="2057400" indent="-228600">
                <a:defRPr sz="900">
                  <a:solidFill>
                    <a:schemeClr val="tx1"/>
                  </a:solidFill>
                  <a:latin typeface="Arial Narrow" panose="020B0606020202030204" pitchFamily="34" charset="0"/>
                </a:defRPr>
              </a:lvl5pPr>
              <a:lvl6pPr marL="2514600" indent="-228600" algn="ctr" eaLnBrk="0" fontAlgn="base" hangingPunct="0">
                <a:spcBef>
                  <a:spcPct val="0"/>
                </a:spcBef>
                <a:spcAft>
                  <a:spcPct val="0"/>
                </a:spcAft>
                <a:defRPr sz="900">
                  <a:solidFill>
                    <a:schemeClr val="tx1"/>
                  </a:solidFill>
                  <a:latin typeface="Arial Narrow" panose="020B0606020202030204" pitchFamily="34" charset="0"/>
                </a:defRPr>
              </a:lvl6pPr>
              <a:lvl7pPr marL="2971800" indent="-228600" algn="ctr" eaLnBrk="0" fontAlgn="base" hangingPunct="0">
                <a:spcBef>
                  <a:spcPct val="0"/>
                </a:spcBef>
                <a:spcAft>
                  <a:spcPct val="0"/>
                </a:spcAft>
                <a:defRPr sz="900">
                  <a:solidFill>
                    <a:schemeClr val="tx1"/>
                  </a:solidFill>
                  <a:latin typeface="Arial Narrow" panose="020B0606020202030204" pitchFamily="34" charset="0"/>
                </a:defRPr>
              </a:lvl7pPr>
              <a:lvl8pPr marL="3429000" indent="-228600" algn="ctr" eaLnBrk="0" fontAlgn="base" hangingPunct="0">
                <a:spcBef>
                  <a:spcPct val="0"/>
                </a:spcBef>
                <a:spcAft>
                  <a:spcPct val="0"/>
                </a:spcAft>
                <a:defRPr sz="900">
                  <a:solidFill>
                    <a:schemeClr val="tx1"/>
                  </a:solidFill>
                  <a:latin typeface="Arial Narrow" panose="020B0606020202030204" pitchFamily="34" charset="0"/>
                </a:defRPr>
              </a:lvl8pPr>
              <a:lvl9pPr marL="3886200" indent="-228600" algn="ctr" eaLnBrk="0" fontAlgn="base" hangingPunct="0">
                <a:spcBef>
                  <a:spcPct val="0"/>
                </a:spcBef>
                <a:spcAft>
                  <a:spcPct val="0"/>
                </a:spcAft>
                <a:defRPr sz="900">
                  <a:solidFill>
                    <a:schemeClr val="tx1"/>
                  </a:solidFill>
                  <a:latin typeface="Arial Narrow" panose="020B0606020202030204" pitchFamily="34" charset="0"/>
                </a:defRPr>
              </a:lvl9pPr>
            </a:lstStyle>
            <a:p>
              <a:endParaRPr lang="en-US" altLang="en-US"/>
            </a:p>
          </p:txBody>
        </p:sp>
        <p:sp>
          <p:nvSpPr>
            <p:cNvPr id="40024" name="Line 90"/>
            <p:cNvSpPr>
              <a:spLocks noChangeShapeType="1"/>
            </p:cNvSpPr>
            <p:nvPr/>
          </p:nvSpPr>
          <p:spPr bwMode="auto">
            <a:xfrm>
              <a:off x="147" y="2903"/>
              <a:ext cx="2326" cy="1"/>
            </a:xfrm>
            <a:prstGeom prst="line">
              <a:avLst/>
            </a:prstGeom>
            <a:noFill/>
            <a:ln w="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40025" name="Rectangle 91"/>
            <p:cNvSpPr>
              <a:spLocks noChangeArrowheads="1"/>
            </p:cNvSpPr>
            <p:nvPr/>
          </p:nvSpPr>
          <p:spPr bwMode="auto">
            <a:xfrm>
              <a:off x="147" y="2903"/>
              <a:ext cx="2326" cy="7"/>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a:lstStyle>
              <a:lvl1pPr>
                <a:defRPr sz="900">
                  <a:solidFill>
                    <a:schemeClr val="tx1"/>
                  </a:solidFill>
                  <a:latin typeface="Arial Narrow" panose="020B0606020202030204" pitchFamily="34" charset="0"/>
                </a:defRPr>
              </a:lvl1pPr>
              <a:lvl2pPr marL="742950" indent="-285750">
                <a:defRPr sz="900">
                  <a:solidFill>
                    <a:schemeClr val="tx1"/>
                  </a:solidFill>
                  <a:latin typeface="Arial Narrow" panose="020B0606020202030204" pitchFamily="34" charset="0"/>
                </a:defRPr>
              </a:lvl2pPr>
              <a:lvl3pPr marL="1143000" indent="-228600">
                <a:defRPr sz="900">
                  <a:solidFill>
                    <a:schemeClr val="tx1"/>
                  </a:solidFill>
                  <a:latin typeface="Arial Narrow" panose="020B0606020202030204" pitchFamily="34" charset="0"/>
                </a:defRPr>
              </a:lvl3pPr>
              <a:lvl4pPr marL="1600200" indent="-228600">
                <a:defRPr sz="900">
                  <a:solidFill>
                    <a:schemeClr val="tx1"/>
                  </a:solidFill>
                  <a:latin typeface="Arial Narrow" panose="020B0606020202030204" pitchFamily="34" charset="0"/>
                </a:defRPr>
              </a:lvl4pPr>
              <a:lvl5pPr marL="2057400" indent="-228600">
                <a:defRPr sz="900">
                  <a:solidFill>
                    <a:schemeClr val="tx1"/>
                  </a:solidFill>
                  <a:latin typeface="Arial Narrow" panose="020B0606020202030204" pitchFamily="34" charset="0"/>
                </a:defRPr>
              </a:lvl5pPr>
              <a:lvl6pPr marL="2514600" indent="-228600" algn="ctr" eaLnBrk="0" fontAlgn="base" hangingPunct="0">
                <a:spcBef>
                  <a:spcPct val="0"/>
                </a:spcBef>
                <a:spcAft>
                  <a:spcPct val="0"/>
                </a:spcAft>
                <a:defRPr sz="900">
                  <a:solidFill>
                    <a:schemeClr val="tx1"/>
                  </a:solidFill>
                  <a:latin typeface="Arial Narrow" panose="020B0606020202030204" pitchFamily="34" charset="0"/>
                </a:defRPr>
              </a:lvl6pPr>
              <a:lvl7pPr marL="2971800" indent="-228600" algn="ctr" eaLnBrk="0" fontAlgn="base" hangingPunct="0">
                <a:spcBef>
                  <a:spcPct val="0"/>
                </a:spcBef>
                <a:spcAft>
                  <a:spcPct val="0"/>
                </a:spcAft>
                <a:defRPr sz="900">
                  <a:solidFill>
                    <a:schemeClr val="tx1"/>
                  </a:solidFill>
                  <a:latin typeface="Arial Narrow" panose="020B0606020202030204" pitchFamily="34" charset="0"/>
                </a:defRPr>
              </a:lvl7pPr>
              <a:lvl8pPr marL="3429000" indent="-228600" algn="ctr" eaLnBrk="0" fontAlgn="base" hangingPunct="0">
                <a:spcBef>
                  <a:spcPct val="0"/>
                </a:spcBef>
                <a:spcAft>
                  <a:spcPct val="0"/>
                </a:spcAft>
                <a:defRPr sz="900">
                  <a:solidFill>
                    <a:schemeClr val="tx1"/>
                  </a:solidFill>
                  <a:latin typeface="Arial Narrow" panose="020B0606020202030204" pitchFamily="34" charset="0"/>
                </a:defRPr>
              </a:lvl8pPr>
              <a:lvl9pPr marL="3886200" indent="-228600" algn="ctr" eaLnBrk="0" fontAlgn="base" hangingPunct="0">
                <a:spcBef>
                  <a:spcPct val="0"/>
                </a:spcBef>
                <a:spcAft>
                  <a:spcPct val="0"/>
                </a:spcAft>
                <a:defRPr sz="900">
                  <a:solidFill>
                    <a:schemeClr val="tx1"/>
                  </a:solidFill>
                  <a:latin typeface="Arial Narrow" panose="020B0606020202030204" pitchFamily="34" charset="0"/>
                </a:defRPr>
              </a:lvl9pPr>
            </a:lstStyle>
            <a:p>
              <a:endParaRPr lang="en-US" altLang="en-US"/>
            </a:p>
          </p:txBody>
        </p:sp>
        <p:sp>
          <p:nvSpPr>
            <p:cNvPr id="40026" name="Line 92"/>
            <p:cNvSpPr>
              <a:spLocks noChangeShapeType="1"/>
            </p:cNvSpPr>
            <p:nvPr/>
          </p:nvSpPr>
          <p:spPr bwMode="auto">
            <a:xfrm>
              <a:off x="2490" y="2903"/>
              <a:ext cx="2332" cy="1"/>
            </a:xfrm>
            <a:prstGeom prst="line">
              <a:avLst/>
            </a:prstGeom>
            <a:noFill/>
            <a:ln w="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40027" name="Rectangle 93"/>
            <p:cNvSpPr>
              <a:spLocks noChangeArrowheads="1"/>
            </p:cNvSpPr>
            <p:nvPr/>
          </p:nvSpPr>
          <p:spPr bwMode="auto">
            <a:xfrm>
              <a:off x="2490" y="2903"/>
              <a:ext cx="2332" cy="7"/>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a:lstStyle>
              <a:lvl1pPr>
                <a:defRPr sz="900">
                  <a:solidFill>
                    <a:schemeClr val="tx1"/>
                  </a:solidFill>
                  <a:latin typeface="Arial Narrow" panose="020B0606020202030204" pitchFamily="34" charset="0"/>
                </a:defRPr>
              </a:lvl1pPr>
              <a:lvl2pPr marL="742950" indent="-285750">
                <a:defRPr sz="900">
                  <a:solidFill>
                    <a:schemeClr val="tx1"/>
                  </a:solidFill>
                  <a:latin typeface="Arial Narrow" panose="020B0606020202030204" pitchFamily="34" charset="0"/>
                </a:defRPr>
              </a:lvl2pPr>
              <a:lvl3pPr marL="1143000" indent="-228600">
                <a:defRPr sz="900">
                  <a:solidFill>
                    <a:schemeClr val="tx1"/>
                  </a:solidFill>
                  <a:latin typeface="Arial Narrow" panose="020B0606020202030204" pitchFamily="34" charset="0"/>
                </a:defRPr>
              </a:lvl3pPr>
              <a:lvl4pPr marL="1600200" indent="-228600">
                <a:defRPr sz="900">
                  <a:solidFill>
                    <a:schemeClr val="tx1"/>
                  </a:solidFill>
                  <a:latin typeface="Arial Narrow" panose="020B0606020202030204" pitchFamily="34" charset="0"/>
                </a:defRPr>
              </a:lvl4pPr>
              <a:lvl5pPr marL="2057400" indent="-228600">
                <a:defRPr sz="900">
                  <a:solidFill>
                    <a:schemeClr val="tx1"/>
                  </a:solidFill>
                  <a:latin typeface="Arial Narrow" panose="020B0606020202030204" pitchFamily="34" charset="0"/>
                </a:defRPr>
              </a:lvl5pPr>
              <a:lvl6pPr marL="2514600" indent="-228600" algn="ctr" eaLnBrk="0" fontAlgn="base" hangingPunct="0">
                <a:spcBef>
                  <a:spcPct val="0"/>
                </a:spcBef>
                <a:spcAft>
                  <a:spcPct val="0"/>
                </a:spcAft>
                <a:defRPr sz="900">
                  <a:solidFill>
                    <a:schemeClr val="tx1"/>
                  </a:solidFill>
                  <a:latin typeface="Arial Narrow" panose="020B0606020202030204" pitchFamily="34" charset="0"/>
                </a:defRPr>
              </a:lvl6pPr>
              <a:lvl7pPr marL="2971800" indent="-228600" algn="ctr" eaLnBrk="0" fontAlgn="base" hangingPunct="0">
                <a:spcBef>
                  <a:spcPct val="0"/>
                </a:spcBef>
                <a:spcAft>
                  <a:spcPct val="0"/>
                </a:spcAft>
                <a:defRPr sz="900">
                  <a:solidFill>
                    <a:schemeClr val="tx1"/>
                  </a:solidFill>
                  <a:latin typeface="Arial Narrow" panose="020B0606020202030204" pitchFamily="34" charset="0"/>
                </a:defRPr>
              </a:lvl7pPr>
              <a:lvl8pPr marL="3429000" indent="-228600" algn="ctr" eaLnBrk="0" fontAlgn="base" hangingPunct="0">
                <a:spcBef>
                  <a:spcPct val="0"/>
                </a:spcBef>
                <a:spcAft>
                  <a:spcPct val="0"/>
                </a:spcAft>
                <a:defRPr sz="900">
                  <a:solidFill>
                    <a:schemeClr val="tx1"/>
                  </a:solidFill>
                  <a:latin typeface="Arial Narrow" panose="020B0606020202030204" pitchFamily="34" charset="0"/>
                </a:defRPr>
              </a:lvl8pPr>
              <a:lvl9pPr marL="3886200" indent="-228600" algn="ctr" eaLnBrk="0" fontAlgn="base" hangingPunct="0">
                <a:spcBef>
                  <a:spcPct val="0"/>
                </a:spcBef>
                <a:spcAft>
                  <a:spcPct val="0"/>
                </a:spcAft>
                <a:defRPr sz="900">
                  <a:solidFill>
                    <a:schemeClr val="tx1"/>
                  </a:solidFill>
                  <a:latin typeface="Arial Narrow" panose="020B0606020202030204" pitchFamily="34" charset="0"/>
                </a:defRPr>
              </a:lvl9pPr>
            </a:lstStyle>
            <a:p>
              <a:endParaRPr lang="en-US" altLang="en-US"/>
            </a:p>
          </p:txBody>
        </p:sp>
        <p:sp>
          <p:nvSpPr>
            <p:cNvPr id="40028" name="Line 94"/>
            <p:cNvSpPr>
              <a:spLocks noChangeShapeType="1"/>
            </p:cNvSpPr>
            <p:nvPr/>
          </p:nvSpPr>
          <p:spPr bwMode="auto">
            <a:xfrm>
              <a:off x="4839" y="2903"/>
              <a:ext cx="616" cy="1"/>
            </a:xfrm>
            <a:prstGeom prst="line">
              <a:avLst/>
            </a:prstGeom>
            <a:noFill/>
            <a:ln w="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40029" name="Rectangle 95"/>
            <p:cNvSpPr>
              <a:spLocks noChangeArrowheads="1"/>
            </p:cNvSpPr>
            <p:nvPr/>
          </p:nvSpPr>
          <p:spPr bwMode="auto">
            <a:xfrm>
              <a:off x="4839" y="2903"/>
              <a:ext cx="616" cy="7"/>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a:lstStyle>
              <a:lvl1pPr>
                <a:defRPr sz="900">
                  <a:solidFill>
                    <a:schemeClr val="tx1"/>
                  </a:solidFill>
                  <a:latin typeface="Arial Narrow" panose="020B0606020202030204" pitchFamily="34" charset="0"/>
                </a:defRPr>
              </a:lvl1pPr>
              <a:lvl2pPr marL="742950" indent="-285750">
                <a:defRPr sz="900">
                  <a:solidFill>
                    <a:schemeClr val="tx1"/>
                  </a:solidFill>
                  <a:latin typeface="Arial Narrow" panose="020B0606020202030204" pitchFamily="34" charset="0"/>
                </a:defRPr>
              </a:lvl2pPr>
              <a:lvl3pPr marL="1143000" indent="-228600">
                <a:defRPr sz="900">
                  <a:solidFill>
                    <a:schemeClr val="tx1"/>
                  </a:solidFill>
                  <a:latin typeface="Arial Narrow" panose="020B0606020202030204" pitchFamily="34" charset="0"/>
                </a:defRPr>
              </a:lvl3pPr>
              <a:lvl4pPr marL="1600200" indent="-228600">
                <a:defRPr sz="900">
                  <a:solidFill>
                    <a:schemeClr val="tx1"/>
                  </a:solidFill>
                  <a:latin typeface="Arial Narrow" panose="020B0606020202030204" pitchFamily="34" charset="0"/>
                </a:defRPr>
              </a:lvl4pPr>
              <a:lvl5pPr marL="2057400" indent="-228600">
                <a:defRPr sz="900">
                  <a:solidFill>
                    <a:schemeClr val="tx1"/>
                  </a:solidFill>
                  <a:latin typeface="Arial Narrow" panose="020B0606020202030204" pitchFamily="34" charset="0"/>
                </a:defRPr>
              </a:lvl5pPr>
              <a:lvl6pPr marL="2514600" indent="-228600" algn="ctr" eaLnBrk="0" fontAlgn="base" hangingPunct="0">
                <a:spcBef>
                  <a:spcPct val="0"/>
                </a:spcBef>
                <a:spcAft>
                  <a:spcPct val="0"/>
                </a:spcAft>
                <a:defRPr sz="900">
                  <a:solidFill>
                    <a:schemeClr val="tx1"/>
                  </a:solidFill>
                  <a:latin typeface="Arial Narrow" panose="020B0606020202030204" pitchFamily="34" charset="0"/>
                </a:defRPr>
              </a:lvl6pPr>
              <a:lvl7pPr marL="2971800" indent="-228600" algn="ctr" eaLnBrk="0" fontAlgn="base" hangingPunct="0">
                <a:spcBef>
                  <a:spcPct val="0"/>
                </a:spcBef>
                <a:spcAft>
                  <a:spcPct val="0"/>
                </a:spcAft>
                <a:defRPr sz="900">
                  <a:solidFill>
                    <a:schemeClr val="tx1"/>
                  </a:solidFill>
                  <a:latin typeface="Arial Narrow" panose="020B0606020202030204" pitchFamily="34" charset="0"/>
                </a:defRPr>
              </a:lvl7pPr>
              <a:lvl8pPr marL="3429000" indent="-228600" algn="ctr" eaLnBrk="0" fontAlgn="base" hangingPunct="0">
                <a:spcBef>
                  <a:spcPct val="0"/>
                </a:spcBef>
                <a:spcAft>
                  <a:spcPct val="0"/>
                </a:spcAft>
                <a:defRPr sz="900">
                  <a:solidFill>
                    <a:schemeClr val="tx1"/>
                  </a:solidFill>
                  <a:latin typeface="Arial Narrow" panose="020B0606020202030204" pitchFamily="34" charset="0"/>
                </a:defRPr>
              </a:lvl8pPr>
              <a:lvl9pPr marL="3886200" indent="-228600" algn="ctr" eaLnBrk="0" fontAlgn="base" hangingPunct="0">
                <a:spcBef>
                  <a:spcPct val="0"/>
                </a:spcBef>
                <a:spcAft>
                  <a:spcPct val="0"/>
                </a:spcAft>
                <a:defRPr sz="900">
                  <a:solidFill>
                    <a:schemeClr val="tx1"/>
                  </a:solidFill>
                  <a:latin typeface="Arial Narrow" panose="020B0606020202030204" pitchFamily="34" charset="0"/>
                </a:defRPr>
              </a:lvl9pPr>
            </a:lstStyle>
            <a:p>
              <a:endParaRPr lang="en-US" altLang="en-US"/>
            </a:p>
          </p:txBody>
        </p:sp>
        <p:sp>
          <p:nvSpPr>
            <p:cNvPr id="40030" name="Rectangle 96"/>
            <p:cNvSpPr>
              <a:spLocks noChangeArrowheads="1"/>
            </p:cNvSpPr>
            <p:nvPr/>
          </p:nvSpPr>
          <p:spPr bwMode="auto">
            <a:xfrm>
              <a:off x="1569" y="1806"/>
              <a:ext cx="17" cy="739"/>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a:lstStyle>
              <a:lvl1pPr>
                <a:defRPr sz="900">
                  <a:solidFill>
                    <a:schemeClr val="tx1"/>
                  </a:solidFill>
                  <a:latin typeface="Arial Narrow" panose="020B0606020202030204" pitchFamily="34" charset="0"/>
                </a:defRPr>
              </a:lvl1pPr>
              <a:lvl2pPr marL="742950" indent="-285750">
                <a:defRPr sz="900">
                  <a:solidFill>
                    <a:schemeClr val="tx1"/>
                  </a:solidFill>
                  <a:latin typeface="Arial Narrow" panose="020B0606020202030204" pitchFamily="34" charset="0"/>
                </a:defRPr>
              </a:lvl2pPr>
              <a:lvl3pPr marL="1143000" indent="-228600">
                <a:defRPr sz="900">
                  <a:solidFill>
                    <a:schemeClr val="tx1"/>
                  </a:solidFill>
                  <a:latin typeface="Arial Narrow" panose="020B0606020202030204" pitchFamily="34" charset="0"/>
                </a:defRPr>
              </a:lvl3pPr>
              <a:lvl4pPr marL="1600200" indent="-228600">
                <a:defRPr sz="900">
                  <a:solidFill>
                    <a:schemeClr val="tx1"/>
                  </a:solidFill>
                  <a:latin typeface="Arial Narrow" panose="020B0606020202030204" pitchFamily="34" charset="0"/>
                </a:defRPr>
              </a:lvl4pPr>
              <a:lvl5pPr marL="2057400" indent="-228600">
                <a:defRPr sz="900">
                  <a:solidFill>
                    <a:schemeClr val="tx1"/>
                  </a:solidFill>
                  <a:latin typeface="Arial Narrow" panose="020B0606020202030204" pitchFamily="34" charset="0"/>
                </a:defRPr>
              </a:lvl5pPr>
              <a:lvl6pPr marL="2514600" indent="-228600" algn="ctr" eaLnBrk="0" fontAlgn="base" hangingPunct="0">
                <a:spcBef>
                  <a:spcPct val="0"/>
                </a:spcBef>
                <a:spcAft>
                  <a:spcPct val="0"/>
                </a:spcAft>
                <a:defRPr sz="900">
                  <a:solidFill>
                    <a:schemeClr val="tx1"/>
                  </a:solidFill>
                  <a:latin typeface="Arial Narrow" panose="020B0606020202030204" pitchFamily="34" charset="0"/>
                </a:defRPr>
              </a:lvl6pPr>
              <a:lvl7pPr marL="2971800" indent="-228600" algn="ctr" eaLnBrk="0" fontAlgn="base" hangingPunct="0">
                <a:spcBef>
                  <a:spcPct val="0"/>
                </a:spcBef>
                <a:spcAft>
                  <a:spcPct val="0"/>
                </a:spcAft>
                <a:defRPr sz="900">
                  <a:solidFill>
                    <a:schemeClr val="tx1"/>
                  </a:solidFill>
                  <a:latin typeface="Arial Narrow" panose="020B0606020202030204" pitchFamily="34" charset="0"/>
                </a:defRPr>
              </a:lvl7pPr>
              <a:lvl8pPr marL="3429000" indent="-228600" algn="ctr" eaLnBrk="0" fontAlgn="base" hangingPunct="0">
                <a:spcBef>
                  <a:spcPct val="0"/>
                </a:spcBef>
                <a:spcAft>
                  <a:spcPct val="0"/>
                </a:spcAft>
                <a:defRPr sz="900">
                  <a:solidFill>
                    <a:schemeClr val="tx1"/>
                  </a:solidFill>
                  <a:latin typeface="Arial Narrow" panose="020B0606020202030204" pitchFamily="34" charset="0"/>
                </a:defRPr>
              </a:lvl8pPr>
              <a:lvl9pPr marL="3886200" indent="-228600" algn="ctr" eaLnBrk="0" fontAlgn="base" hangingPunct="0">
                <a:spcBef>
                  <a:spcPct val="0"/>
                </a:spcBef>
                <a:spcAft>
                  <a:spcPct val="0"/>
                </a:spcAft>
                <a:defRPr sz="900">
                  <a:solidFill>
                    <a:schemeClr val="tx1"/>
                  </a:solidFill>
                  <a:latin typeface="Arial Narrow" panose="020B0606020202030204" pitchFamily="34" charset="0"/>
                </a:defRPr>
              </a:lvl9pPr>
            </a:lstStyle>
            <a:p>
              <a:endParaRPr lang="en-US" altLang="en-US"/>
            </a:p>
          </p:txBody>
        </p:sp>
        <p:sp>
          <p:nvSpPr>
            <p:cNvPr id="40031" name="Rectangle 97"/>
            <p:cNvSpPr>
              <a:spLocks noChangeArrowheads="1"/>
            </p:cNvSpPr>
            <p:nvPr/>
          </p:nvSpPr>
          <p:spPr bwMode="auto">
            <a:xfrm>
              <a:off x="4822" y="2781"/>
              <a:ext cx="17" cy="129"/>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a:lstStyle>
              <a:lvl1pPr>
                <a:defRPr sz="900">
                  <a:solidFill>
                    <a:schemeClr val="tx1"/>
                  </a:solidFill>
                  <a:latin typeface="Arial Narrow" panose="020B0606020202030204" pitchFamily="34" charset="0"/>
                </a:defRPr>
              </a:lvl1pPr>
              <a:lvl2pPr marL="742950" indent="-285750">
                <a:defRPr sz="900">
                  <a:solidFill>
                    <a:schemeClr val="tx1"/>
                  </a:solidFill>
                  <a:latin typeface="Arial Narrow" panose="020B0606020202030204" pitchFamily="34" charset="0"/>
                </a:defRPr>
              </a:lvl2pPr>
              <a:lvl3pPr marL="1143000" indent="-228600">
                <a:defRPr sz="900">
                  <a:solidFill>
                    <a:schemeClr val="tx1"/>
                  </a:solidFill>
                  <a:latin typeface="Arial Narrow" panose="020B0606020202030204" pitchFamily="34" charset="0"/>
                </a:defRPr>
              </a:lvl3pPr>
              <a:lvl4pPr marL="1600200" indent="-228600">
                <a:defRPr sz="900">
                  <a:solidFill>
                    <a:schemeClr val="tx1"/>
                  </a:solidFill>
                  <a:latin typeface="Arial Narrow" panose="020B0606020202030204" pitchFamily="34" charset="0"/>
                </a:defRPr>
              </a:lvl4pPr>
              <a:lvl5pPr marL="2057400" indent="-228600">
                <a:defRPr sz="900">
                  <a:solidFill>
                    <a:schemeClr val="tx1"/>
                  </a:solidFill>
                  <a:latin typeface="Arial Narrow" panose="020B0606020202030204" pitchFamily="34" charset="0"/>
                </a:defRPr>
              </a:lvl5pPr>
              <a:lvl6pPr marL="2514600" indent="-228600" algn="ctr" eaLnBrk="0" fontAlgn="base" hangingPunct="0">
                <a:spcBef>
                  <a:spcPct val="0"/>
                </a:spcBef>
                <a:spcAft>
                  <a:spcPct val="0"/>
                </a:spcAft>
                <a:defRPr sz="900">
                  <a:solidFill>
                    <a:schemeClr val="tx1"/>
                  </a:solidFill>
                  <a:latin typeface="Arial Narrow" panose="020B0606020202030204" pitchFamily="34" charset="0"/>
                </a:defRPr>
              </a:lvl6pPr>
              <a:lvl7pPr marL="2971800" indent="-228600" algn="ctr" eaLnBrk="0" fontAlgn="base" hangingPunct="0">
                <a:spcBef>
                  <a:spcPct val="0"/>
                </a:spcBef>
                <a:spcAft>
                  <a:spcPct val="0"/>
                </a:spcAft>
                <a:defRPr sz="900">
                  <a:solidFill>
                    <a:schemeClr val="tx1"/>
                  </a:solidFill>
                  <a:latin typeface="Arial Narrow" panose="020B0606020202030204" pitchFamily="34" charset="0"/>
                </a:defRPr>
              </a:lvl7pPr>
              <a:lvl8pPr marL="3429000" indent="-228600" algn="ctr" eaLnBrk="0" fontAlgn="base" hangingPunct="0">
                <a:spcBef>
                  <a:spcPct val="0"/>
                </a:spcBef>
                <a:spcAft>
                  <a:spcPct val="0"/>
                </a:spcAft>
                <a:defRPr sz="900">
                  <a:solidFill>
                    <a:schemeClr val="tx1"/>
                  </a:solidFill>
                  <a:latin typeface="Arial Narrow" panose="020B0606020202030204" pitchFamily="34" charset="0"/>
                </a:defRPr>
              </a:lvl8pPr>
              <a:lvl9pPr marL="3886200" indent="-228600" algn="ctr" eaLnBrk="0" fontAlgn="base" hangingPunct="0">
                <a:spcBef>
                  <a:spcPct val="0"/>
                </a:spcBef>
                <a:spcAft>
                  <a:spcPct val="0"/>
                </a:spcAft>
                <a:defRPr sz="900">
                  <a:solidFill>
                    <a:schemeClr val="tx1"/>
                  </a:solidFill>
                  <a:latin typeface="Arial Narrow" panose="020B0606020202030204" pitchFamily="34" charset="0"/>
                </a:defRPr>
              </a:lvl9pPr>
            </a:lstStyle>
            <a:p>
              <a:endParaRPr lang="en-US" altLang="en-US"/>
            </a:p>
          </p:txBody>
        </p:sp>
        <p:sp>
          <p:nvSpPr>
            <p:cNvPr id="40032" name="Rectangle 98"/>
            <p:cNvSpPr>
              <a:spLocks noChangeArrowheads="1"/>
            </p:cNvSpPr>
            <p:nvPr/>
          </p:nvSpPr>
          <p:spPr bwMode="auto">
            <a:xfrm>
              <a:off x="5455" y="2415"/>
              <a:ext cx="16" cy="495"/>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a:lstStyle>
              <a:lvl1pPr>
                <a:defRPr sz="900">
                  <a:solidFill>
                    <a:schemeClr val="tx1"/>
                  </a:solidFill>
                  <a:latin typeface="Arial Narrow" panose="020B0606020202030204" pitchFamily="34" charset="0"/>
                </a:defRPr>
              </a:lvl1pPr>
              <a:lvl2pPr marL="742950" indent="-285750">
                <a:defRPr sz="900">
                  <a:solidFill>
                    <a:schemeClr val="tx1"/>
                  </a:solidFill>
                  <a:latin typeface="Arial Narrow" panose="020B0606020202030204" pitchFamily="34" charset="0"/>
                </a:defRPr>
              </a:lvl2pPr>
              <a:lvl3pPr marL="1143000" indent="-228600">
                <a:defRPr sz="900">
                  <a:solidFill>
                    <a:schemeClr val="tx1"/>
                  </a:solidFill>
                  <a:latin typeface="Arial Narrow" panose="020B0606020202030204" pitchFamily="34" charset="0"/>
                </a:defRPr>
              </a:lvl3pPr>
              <a:lvl4pPr marL="1600200" indent="-228600">
                <a:defRPr sz="900">
                  <a:solidFill>
                    <a:schemeClr val="tx1"/>
                  </a:solidFill>
                  <a:latin typeface="Arial Narrow" panose="020B0606020202030204" pitchFamily="34" charset="0"/>
                </a:defRPr>
              </a:lvl4pPr>
              <a:lvl5pPr marL="2057400" indent="-228600">
                <a:defRPr sz="900">
                  <a:solidFill>
                    <a:schemeClr val="tx1"/>
                  </a:solidFill>
                  <a:latin typeface="Arial Narrow" panose="020B0606020202030204" pitchFamily="34" charset="0"/>
                </a:defRPr>
              </a:lvl5pPr>
              <a:lvl6pPr marL="2514600" indent="-228600" algn="ctr" eaLnBrk="0" fontAlgn="base" hangingPunct="0">
                <a:spcBef>
                  <a:spcPct val="0"/>
                </a:spcBef>
                <a:spcAft>
                  <a:spcPct val="0"/>
                </a:spcAft>
                <a:defRPr sz="900">
                  <a:solidFill>
                    <a:schemeClr val="tx1"/>
                  </a:solidFill>
                  <a:latin typeface="Arial Narrow" panose="020B0606020202030204" pitchFamily="34" charset="0"/>
                </a:defRPr>
              </a:lvl6pPr>
              <a:lvl7pPr marL="2971800" indent="-228600" algn="ctr" eaLnBrk="0" fontAlgn="base" hangingPunct="0">
                <a:spcBef>
                  <a:spcPct val="0"/>
                </a:spcBef>
                <a:spcAft>
                  <a:spcPct val="0"/>
                </a:spcAft>
                <a:defRPr sz="900">
                  <a:solidFill>
                    <a:schemeClr val="tx1"/>
                  </a:solidFill>
                  <a:latin typeface="Arial Narrow" panose="020B0606020202030204" pitchFamily="34" charset="0"/>
                </a:defRPr>
              </a:lvl7pPr>
              <a:lvl8pPr marL="3429000" indent="-228600" algn="ctr" eaLnBrk="0" fontAlgn="base" hangingPunct="0">
                <a:spcBef>
                  <a:spcPct val="0"/>
                </a:spcBef>
                <a:spcAft>
                  <a:spcPct val="0"/>
                </a:spcAft>
                <a:defRPr sz="900">
                  <a:solidFill>
                    <a:schemeClr val="tx1"/>
                  </a:solidFill>
                  <a:latin typeface="Arial Narrow" panose="020B0606020202030204" pitchFamily="34" charset="0"/>
                </a:defRPr>
              </a:lvl8pPr>
              <a:lvl9pPr marL="3886200" indent="-228600" algn="ctr" eaLnBrk="0" fontAlgn="base" hangingPunct="0">
                <a:spcBef>
                  <a:spcPct val="0"/>
                </a:spcBef>
                <a:spcAft>
                  <a:spcPct val="0"/>
                </a:spcAft>
                <a:defRPr sz="900">
                  <a:solidFill>
                    <a:schemeClr val="tx1"/>
                  </a:solidFill>
                  <a:latin typeface="Arial Narrow" panose="020B0606020202030204" pitchFamily="34" charset="0"/>
                </a:defRPr>
              </a:lvl9pPr>
            </a:lstStyle>
            <a:p>
              <a:endParaRPr lang="en-US" altLang="en-US"/>
            </a:p>
          </p:txBody>
        </p:sp>
        <p:sp>
          <p:nvSpPr>
            <p:cNvPr id="40033" name="Rectangle 99"/>
            <p:cNvSpPr>
              <a:spLocks noChangeArrowheads="1"/>
            </p:cNvSpPr>
            <p:nvPr/>
          </p:nvSpPr>
          <p:spPr bwMode="auto">
            <a:xfrm>
              <a:off x="2473" y="2781"/>
              <a:ext cx="17" cy="129"/>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a:lstStyle>
              <a:lvl1pPr>
                <a:defRPr sz="900">
                  <a:solidFill>
                    <a:schemeClr val="tx1"/>
                  </a:solidFill>
                  <a:latin typeface="Arial Narrow" panose="020B0606020202030204" pitchFamily="34" charset="0"/>
                </a:defRPr>
              </a:lvl1pPr>
              <a:lvl2pPr marL="742950" indent="-285750">
                <a:defRPr sz="900">
                  <a:solidFill>
                    <a:schemeClr val="tx1"/>
                  </a:solidFill>
                  <a:latin typeface="Arial Narrow" panose="020B0606020202030204" pitchFamily="34" charset="0"/>
                </a:defRPr>
              </a:lvl2pPr>
              <a:lvl3pPr marL="1143000" indent="-228600">
                <a:defRPr sz="900">
                  <a:solidFill>
                    <a:schemeClr val="tx1"/>
                  </a:solidFill>
                  <a:latin typeface="Arial Narrow" panose="020B0606020202030204" pitchFamily="34" charset="0"/>
                </a:defRPr>
              </a:lvl3pPr>
              <a:lvl4pPr marL="1600200" indent="-228600">
                <a:defRPr sz="900">
                  <a:solidFill>
                    <a:schemeClr val="tx1"/>
                  </a:solidFill>
                  <a:latin typeface="Arial Narrow" panose="020B0606020202030204" pitchFamily="34" charset="0"/>
                </a:defRPr>
              </a:lvl4pPr>
              <a:lvl5pPr marL="2057400" indent="-228600">
                <a:defRPr sz="900">
                  <a:solidFill>
                    <a:schemeClr val="tx1"/>
                  </a:solidFill>
                  <a:latin typeface="Arial Narrow" panose="020B0606020202030204" pitchFamily="34" charset="0"/>
                </a:defRPr>
              </a:lvl5pPr>
              <a:lvl6pPr marL="2514600" indent="-228600" algn="ctr" eaLnBrk="0" fontAlgn="base" hangingPunct="0">
                <a:spcBef>
                  <a:spcPct val="0"/>
                </a:spcBef>
                <a:spcAft>
                  <a:spcPct val="0"/>
                </a:spcAft>
                <a:defRPr sz="900">
                  <a:solidFill>
                    <a:schemeClr val="tx1"/>
                  </a:solidFill>
                  <a:latin typeface="Arial Narrow" panose="020B0606020202030204" pitchFamily="34" charset="0"/>
                </a:defRPr>
              </a:lvl6pPr>
              <a:lvl7pPr marL="2971800" indent="-228600" algn="ctr" eaLnBrk="0" fontAlgn="base" hangingPunct="0">
                <a:spcBef>
                  <a:spcPct val="0"/>
                </a:spcBef>
                <a:spcAft>
                  <a:spcPct val="0"/>
                </a:spcAft>
                <a:defRPr sz="900">
                  <a:solidFill>
                    <a:schemeClr val="tx1"/>
                  </a:solidFill>
                  <a:latin typeface="Arial Narrow" panose="020B0606020202030204" pitchFamily="34" charset="0"/>
                </a:defRPr>
              </a:lvl7pPr>
              <a:lvl8pPr marL="3429000" indent="-228600" algn="ctr" eaLnBrk="0" fontAlgn="base" hangingPunct="0">
                <a:spcBef>
                  <a:spcPct val="0"/>
                </a:spcBef>
                <a:spcAft>
                  <a:spcPct val="0"/>
                </a:spcAft>
                <a:defRPr sz="900">
                  <a:solidFill>
                    <a:schemeClr val="tx1"/>
                  </a:solidFill>
                  <a:latin typeface="Arial Narrow" panose="020B0606020202030204" pitchFamily="34" charset="0"/>
                </a:defRPr>
              </a:lvl8pPr>
              <a:lvl9pPr marL="3886200" indent="-228600" algn="ctr" eaLnBrk="0" fontAlgn="base" hangingPunct="0">
                <a:spcBef>
                  <a:spcPct val="0"/>
                </a:spcBef>
                <a:spcAft>
                  <a:spcPct val="0"/>
                </a:spcAft>
                <a:defRPr sz="900">
                  <a:solidFill>
                    <a:schemeClr val="tx1"/>
                  </a:solidFill>
                  <a:latin typeface="Arial Narrow" panose="020B0606020202030204" pitchFamily="34" charset="0"/>
                </a:defRPr>
              </a:lvl9pPr>
            </a:lstStyle>
            <a:p>
              <a:endParaRPr lang="en-US" altLang="en-US"/>
            </a:p>
          </p:txBody>
        </p:sp>
        <p:sp>
          <p:nvSpPr>
            <p:cNvPr id="40034" name="Line 100"/>
            <p:cNvSpPr>
              <a:spLocks noChangeShapeType="1"/>
            </p:cNvSpPr>
            <p:nvPr/>
          </p:nvSpPr>
          <p:spPr bwMode="auto">
            <a:xfrm>
              <a:off x="147" y="1440"/>
              <a:ext cx="5371" cy="1"/>
            </a:xfrm>
            <a:prstGeom prst="line">
              <a:avLst/>
            </a:prstGeom>
            <a:noFill/>
            <a:ln w="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40035" name="Rectangle 101"/>
            <p:cNvSpPr>
              <a:spLocks noChangeArrowheads="1"/>
            </p:cNvSpPr>
            <p:nvPr/>
          </p:nvSpPr>
          <p:spPr bwMode="auto">
            <a:xfrm>
              <a:off x="147" y="1440"/>
              <a:ext cx="5371" cy="8"/>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a:lstStyle>
              <a:lvl1pPr>
                <a:defRPr sz="900">
                  <a:solidFill>
                    <a:schemeClr val="tx1"/>
                  </a:solidFill>
                  <a:latin typeface="Arial Narrow" panose="020B0606020202030204" pitchFamily="34" charset="0"/>
                </a:defRPr>
              </a:lvl1pPr>
              <a:lvl2pPr marL="742950" indent="-285750">
                <a:defRPr sz="900">
                  <a:solidFill>
                    <a:schemeClr val="tx1"/>
                  </a:solidFill>
                  <a:latin typeface="Arial Narrow" panose="020B0606020202030204" pitchFamily="34" charset="0"/>
                </a:defRPr>
              </a:lvl2pPr>
              <a:lvl3pPr marL="1143000" indent="-228600">
                <a:defRPr sz="900">
                  <a:solidFill>
                    <a:schemeClr val="tx1"/>
                  </a:solidFill>
                  <a:latin typeface="Arial Narrow" panose="020B0606020202030204" pitchFamily="34" charset="0"/>
                </a:defRPr>
              </a:lvl3pPr>
              <a:lvl4pPr marL="1600200" indent="-228600">
                <a:defRPr sz="900">
                  <a:solidFill>
                    <a:schemeClr val="tx1"/>
                  </a:solidFill>
                  <a:latin typeface="Arial Narrow" panose="020B0606020202030204" pitchFamily="34" charset="0"/>
                </a:defRPr>
              </a:lvl4pPr>
              <a:lvl5pPr marL="2057400" indent="-228600">
                <a:defRPr sz="900">
                  <a:solidFill>
                    <a:schemeClr val="tx1"/>
                  </a:solidFill>
                  <a:latin typeface="Arial Narrow" panose="020B0606020202030204" pitchFamily="34" charset="0"/>
                </a:defRPr>
              </a:lvl5pPr>
              <a:lvl6pPr marL="2514600" indent="-228600" algn="ctr" eaLnBrk="0" fontAlgn="base" hangingPunct="0">
                <a:spcBef>
                  <a:spcPct val="0"/>
                </a:spcBef>
                <a:spcAft>
                  <a:spcPct val="0"/>
                </a:spcAft>
                <a:defRPr sz="900">
                  <a:solidFill>
                    <a:schemeClr val="tx1"/>
                  </a:solidFill>
                  <a:latin typeface="Arial Narrow" panose="020B0606020202030204" pitchFamily="34" charset="0"/>
                </a:defRPr>
              </a:lvl6pPr>
              <a:lvl7pPr marL="2971800" indent="-228600" algn="ctr" eaLnBrk="0" fontAlgn="base" hangingPunct="0">
                <a:spcBef>
                  <a:spcPct val="0"/>
                </a:spcBef>
                <a:spcAft>
                  <a:spcPct val="0"/>
                </a:spcAft>
                <a:defRPr sz="900">
                  <a:solidFill>
                    <a:schemeClr val="tx1"/>
                  </a:solidFill>
                  <a:latin typeface="Arial Narrow" panose="020B0606020202030204" pitchFamily="34" charset="0"/>
                </a:defRPr>
              </a:lvl7pPr>
              <a:lvl8pPr marL="3429000" indent="-228600" algn="ctr" eaLnBrk="0" fontAlgn="base" hangingPunct="0">
                <a:spcBef>
                  <a:spcPct val="0"/>
                </a:spcBef>
                <a:spcAft>
                  <a:spcPct val="0"/>
                </a:spcAft>
                <a:defRPr sz="900">
                  <a:solidFill>
                    <a:schemeClr val="tx1"/>
                  </a:solidFill>
                  <a:latin typeface="Arial Narrow" panose="020B0606020202030204" pitchFamily="34" charset="0"/>
                </a:defRPr>
              </a:lvl8pPr>
              <a:lvl9pPr marL="3886200" indent="-228600" algn="ctr" eaLnBrk="0" fontAlgn="base" hangingPunct="0">
                <a:spcBef>
                  <a:spcPct val="0"/>
                </a:spcBef>
                <a:spcAft>
                  <a:spcPct val="0"/>
                </a:spcAft>
                <a:defRPr sz="900">
                  <a:solidFill>
                    <a:schemeClr val="tx1"/>
                  </a:solidFill>
                  <a:latin typeface="Arial Narrow" panose="020B0606020202030204" pitchFamily="34" charset="0"/>
                </a:defRPr>
              </a:lvl9pPr>
            </a:lstStyle>
            <a:p>
              <a:endParaRPr lang="en-US" altLang="en-US"/>
            </a:p>
          </p:txBody>
        </p:sp>
        <p:sp>
          <p:nvSpPr>
            <p:cNvPr id="40036" name="Line 102"/>
            <p:cNvSpPr>
              <a:spLocks noChangeShapeType="1"/>
            </p:cNvSpPr>
            <p:nvPr/>
          </p:nvSpPr>
          <p:spPr bwMode="auto">
            <a:xfrm>
              <a:off x="147" y="1562"/>
              <a:ext cx="5371" cy="1"/>
            </a:xfrm>
            <a:prstGeom prst="line">
              <a:avLst/>
            </a:prstGeom>
            <a:noFill/>
            <a:ln w="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40037" name="Rectangle 103"/>
            <p:cNvSpPr>
              <a:spLocks noChangeArrowheads="1"/>
            </p:cNvSpPr>
            <p:nvPr/>
          </p:nvSpPr>
          <p:spPr bwMode="auto">
            <a:xfrm>
              <a:off x="147" y="1562"/>
              <a:ext cx="5371" cy="8"/>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a:lstStyle>
              <a:lvl1pPr>
                <a:defRPr sz="900">
                  <a:solidFill>
                    <a:schemeClr val="tx1"/>
                  </a:solidFill>
                  <a:latin typeface="Arial Narrow" panose="020B0606020202030204" pitchFamily="34" charset="0"/>
                </a:defRPr>
              </a:lvl1pPr>
              <a:lvl2pPr marL="742950" indent="-285750">
                <a:defRPr sz="900">
                  <a:solidFill>
                    <a:schemeClr val="tx1"/>
                  </a:solidFill>
                  <a:latin typeface="Arial Narrow" panose="020B0606020202030204" pitchFamily="34" charset="0"/>
                </a:defRPr>
              </a:lvl2pPr>
              <a:lvl3pPr marL="1143000" indent="-228600">
                <a:defRPr sz="900">
                  <a:solidFill>
                    <a:schemeClr val="tx1"/>
                  </a:solidFill>
                  <a:latin typeface="Arial Narrow" panose="020B0606020202030204" pitchFamily="34" charset="0"/>
                </a:defRPr>
              </a:lvl3pPr>
              <a:lvl4pPr marL="1600200" indent="-228600">
                <a:defRPr sz="900">
                  <a:solidFill>
                    <a:schemeClr val="tx1"/>
                  </a:solidFill>
                  <a:latin typeface="Arial Narrow" panose="020B0606020202030204" pitchFamily="34" charset="0"/>
                </a:defRPr>
              </a:lvl4pPr>
              <a:lvl5pPr marL="2057400" indent="-228600">
                <a:defRPr sz="900">
                  <a:solidFill>
                    <a:schemeClr val="tx1"/>
                  </a:solidFill>
                  <a:latin typeface="Arial Narrow" panose="020B0606020202030204" pitchFamily="34" charset="0"/>
                </a:defRPr>
              </a:lvl5pPr>
              <a:lvl6pPr marL="2514600" indent="-228600" algn="ctr" eaLnBrk="0" fontAlgn="base" hangingPunct="0">
                <a:spcBef>
                  <a:spcPct val="0"/>
                </a:spcBef>
                <a:spcAft>
                  <a:spcPct val="0"/>
                </a:spcAft>
                <a:defRPr sz="900">
                  <a:solidFill>
                    <a:schemeClr val="tx1"/>
                  </a:solidFill>
                  <a:latin typeface="Arial Narrow" panose="020B0606020202030204" pitchFamily="34" charset="0"/>
                </a:defRPr>
              </a:lvl6pPr>
              <a:lvl7pPr marL="2971800" indent="-228600" algn="ctr" eaLnBrk="0" fontAlgn="base" hangingPunct="0">
                <a:spcBef>
                  <a:spcPct val="0"/>
                </a:spcBef>
                <a:spcAft>
                  <a:spcPct val="0"/>
                </a:spcAft>
                <a:defRPr sz="900">
                  <a:solidFill>
                    <a:schemeClr val="tx1"/>
                  </a:solidFill>
                  <a:latin typeface="Arial Narrow" panose="020B0606020202030204" pitchFamily="34" charset="0"/>
                </a:defRPr>
              </a:lvl7pPr>
              <a:lvl8pPr marL="3429000" indent="-228600" algn="ctr" eaLnBrk="0" fontAlgn="base" hangingPunct="0">
                <a:spcBef>
                  <a:spcPct val="0"/>
                </a:spcBef>
                <a:spcAft>
                  <a:spcPct val="0"/>
                </a:spcAft>
                <a:defRPr sz="900">
                  <a:solidFill>
                    <a:schemeClr val="tx1"/>
                  </a:solidFill>
                  <a:latin typeface="Arial Narrow" panose="020B0606020202030204" pitchFamily="34" charset="0"/>
                </a:defRPr>
              </a:lvl8pPr>
              <a:lvl9pPr marL="3886200" indent="-228600" algn="ctr" eaLnBrk="0" fontAlgn="base" hangingPunct="0">
                <a:spcBef>
                  <a:spcPct val="0"/>
                </a:spcBef>
                <a:spcAft>
                  <a:spcPct val="0"/>
                </a:spcAft>
                <a:defRPr sz="900">
                  <a:solidFill>
                    <a:schemeClr val="tx1"/>
                  </a:solidFill>
                  <a:latin typeface="Arial Narrow" panose="020B0606020202030204" pitchFamily="34" charset="0"/>
                </a:defRPr>
              </a:lvl9pPr>
            </a:lstStyle>
            <a:p>
              <a:endParaRPr lang="en-US" altLang="en-US"/>
            </a:p>
          </p:txBody>
        </p:sp>
        <p:sp>
          <p:nvSpPr>
            <p:cNvPr id="40038" name="Line 104"/>
            <p:cNvSpPr>
              <a:spLocks noChangeShapeType="1"/>
            </p:cNvSpPr>
            <p:nvPr/>
          </p:nvSpPr>
          <p:spPr bwMode="auto">
            <a:xfrm>
              <a:off x="147" y="1684"/>
              <a:ext cx="5371" cy="1"/>
            </a:xfrm>
            <a:prstGeom prst="line">
              <a:avLst/>
            </a:prstGeom>
            <a:noFill/>
            <a:ln w="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40039" name="Rectangle 105"/>
            <p:cNvSpPr>
              <a:spLocks noChangeArrowheads="1"/>
            </p:cNvSpPr>
            <p:nvPr/>
          </p:nvSpPr>
          <p:spPr bwMode="auto">
            <a:xfrm>
              <a:off x="147" y="1684"/>
              <a:ext cx="5371" cy="7"/>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a:lstStyle>
              <a:lvl1pPr>
                <a:defRPr sz="900">
                  <a:solidFill>
                    <a:schemeClr val="tx1"/>
                  </a:solidFill>
                  <a:latin typeface="Arial Narrow" panose="020B0606020202030204" pitchFamily="34" charset="0"/>
                </a:defRPr>
              </a:lvl1pPr>
              <a:lvl2pPr marL="742950" indent="-285750">
                <a:defRPr sz="900">
                  <a:solidFill>
                    <a:schemeClr val="tx1"/>
                  </a:solidFill>
                  <a:latin typeface="Arial Narrow" panose="020B0606020202030204" pitchFamily="34" charset="0"/>
                </a:defRPr>
              </a:lvl2pPr>
              <a:lvl3pPr marL="1143000" indent="-228600">
                <a:defRPr sz="900">
                  <a:solidFill>
                    <a:schemeClr val="tx1"/>
                  </a:solidFill>
                  <a:latin typeface="Arial Narrow" panose="020B0606020202030204" pitchFamily="34" charset="0"/>
                </a:defRPr>
              </a:lvl3pPr>
              <a:lvl4pPr marL="1600200" indent="-228600">
                <a:defRPr sz="900">
                  <a:solidFill>
                    <a:schemeClr val="tx1"/>
                  </a:solidFill>
                  <a:latin typeface="Arial Narrow" panose="020B0606020202030204" pitchFamily="34" charset="0"/>
                </a:defRPr>
              </a:lvl4pPr>
              <a:lvl5pPr marL="2057400" indent="-228600">
                <a:defRPr sz="900">
                  <a:solidFill>
                    <a:schemeClr val="tx1"/>
                  </a:solidFill>
                  <a:latin typeface="Arial Narrow" panose="020B0606020202030204" pitchFamily="34" charset="0"/>
                </a:defRPr>
              </a:lvl5pPr>
              <a:lvl6pPr marL="2514600" indent="-228600" algn="ctr" eaLnBrk="0" fontAlgn="base" hangingPunct="0">
                <a:spcBef>
                  <a:spcPct val="0"/>
                </a:spcBef>
                <a:spcAft>
                  <a:spcPct val="0"/>
                </a:spcAft>
                <a:defRPr sz="900">
                  <a:solidFill>
                    <a:schemeClr val="tx1"/>
                  </a:solidFill>
                  <a:latin typeface="Arial Narrow" panose="020B0606020202030204" pitchFamily="34" charset="0"/>
                </a:defRPr>
              </a:lvl6pPr>
              <a:lvl7pPr marL="2971800" indent="-228600" algn="ctr" eaLnBrk="0" fontAlgn="base" hangingPunct="0">
                <a:spcBef>
                  <a:spcPct val="0"/>
                </a:spcBef>
                <a:spcAft>
                  <a:spcPct val="0"/>
                </a:spcAft>
                <a:defRPr sz="900">
                  <a:solidFill>
                    <a:schemeClr val="tx1"/>
                  </a:solidFill>
                  <a:latin typeface="Arial Narrow" panose="020B0606020202030204" pitchFamily="34" charset="0"/>
                </a:defRPr>
              </a:lvl7pPr>
              <a:lvl8pPr marL="3429000" indent="-228600" algn="ctr" eaLnBrk="0" fontAlgn="base" hangingPunct="0">
                <a:spcBef>
                  <a:spcPct val="0"/>
                </a:spcBef>
                <a:spcAft>
                  <a:spcPct val="0"/>
                </a:spcAft>
                <a:defRPr sz="900">
                  <a:solidFill>
                    <a:schemeClr val="tx1"/>
                  </a:solidFill>
                  <a:latin typeface="Arial Narrow" panose="020B0606020202030204" pitchFamily="34" charset="0"/>
                </a:defRPr>
              </a:lvl8pPr>
              <a:lvl9pPr marL="3886200" indent="-228600" algn="ctr" eaLnBrk="0" fontAlgn="base" hangingPunct="0">
                <a:spcBef>
                  <a:spcPct val="0"/>
                </a:spcBef>
                <a:spcAft>
                  <a:spcPct val="0"/>
                </a:spcAft>
                <a:defRPr sz="900">
                  <a:solidFill>
                    <a:schemeClr val="tx1"/>
                  </a:solidFill>
                  <a:latin typeface="Arial Narrow" panose="020B0606020202030204" pitchFamily="34" charset="0"/>
                </a:defRPr>
              </a:lvl9pPr>
            </a:lstStyle>
            <a:p>
              <a:endParaRPr lang="en-US" altLang="en-US"/>
            </a:p>
          </p:txBody>
        </p:sp>
        <p:sp>
          <p:nvSpPr>
            <p:cNvPr id="40040" name="Line 106"/>
            <p:cNvSpPr>
              <a:spLocks noChangeShapeType="1"/>
            </p:cNvSpPr>
            <p:nvPr/>
          </p:nvSpPr>
          <p:spPr bwMode="auto">
            <a:xfrm>
              <a:off x="1586" y="1806"/>
              <a:ext cx="3932" cy="1"/>
            </a:xfrm>
            <a:prstGeom prst="line">
              <a:avLst/>
            </a:prstGeom>
            <a:noFill/>
            <a:ln w="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40041" name="Rectangle 107"/>
            <p:cNvSpPr>
              <a:spLocks noChangeArrowheads="1"/>
            </p:cNvSpPr>
            <p:nvPr/>
          </p:nvSpPr>
          <p:spPr bwMode="auto">
            <a:xfrm>
              <a:off x="1586" y="1806"/>
              <a:ext cx="3932" cy="7"/>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a:lstStyle>
              <a:lvl1pPr>
                <a:defRPr sz="900">
                  <a:solidFill>
                    <a:schemeClr val="tx1"/>
                  </a:solidFill>
                  <a:latin typeface="Arial Narrow" panose="020B0606020202030204" pitchFamily="34" charset="0"/>
                </a:defRPr>
              </a:lvl1pPr>
              <a:lvl2pPr marL="742950" indent="-285750">
                <a:defRPr sz="900">
                  <a:solidFill>
                    <a:schemeClr val="tx1"/>
                  </a:solidFill>
                  <a:latin typeface="Arial Narrow" panose="020B0606020202030204" pitchFamily="34" charset="0"/>
                </a:defRPr>
              </a:lvl2pPr>
              <a:lvl3pPr marL="1143000" indent="-228600">
                <a:defRPr sz="900">
                  <a:solidFill>
                    <a:schemeClr val="tx1"/>
                  </a:solidFill>
                  <a:latin typeface="Arial Narrow" panose="020B0606020202030204" pitchFamily="34" charset="0"/>
                </a:defRPr>
              </a:lvl3pPr>
              <a:lvl4pPr marL="1600200" indent="-228600">
                <a:defRPr sz="900">
                  <a:solidFill>
                    <a:schemeClr val="tx1"/>
                  </a:solidFill>
                  <a:latin typeface="Arial Narrow" panose="020B0606020202030204" pitchFamily="34" charset="0"/>
                </a:defRPr>
              </a:lvl4pPr>
              <a:lvl5pPr marL="2057400" indent="-228600">
                <a:defRPr sz="900">
                  <a:solidFill>
                    <a:schemeClr val="tx1"/>
                  </a:solidFill>
                  <a:latin typeface="Arial Narrow" panose="020B0606020202030204" pitchFamily="34" charset="0"/>
                </a:defRPr>
              </a:lvl5pPr>
              <a:lvl6pPr marL="2514600" indent="-228600" algn="ctr" eaLnBrk="0" fontAlgn="base" hangingPunct="0">
                <a:spcBef>
                  <a:spcPct val="0"/>
                </a:spcBef>
                <a:spcAft>
                  <a:spcPct val="0"/>
                </a:spcAft>
                <a:defRPr sz="900">
                  <a:solidFill>
                    <a:schemeClr val="tx1"/>
                  </a:solidFill>
                  <a:latin typeface="Arial Narrow" panose="020B0606020202030204" pitchFamily="34" charset="0"/>
                </a:defRPr>
              </a:lvl6pPr>
              <a:lvl7pPr marL="2971800" indent="-228600" algn="ctr" eaLnBrk="0" fontAlgn="base" hangingPunct="0">
                <a:spcBef>
                  <a:spcPct val="0"/>
                </a:spcBef>
                <a:spcAft>
                  <a:spcPct val="0"/>
                </a:spcAft>
                <a:defRPr sz="900">
                  <a:solidFill>
                    <a:schemeClr val="tx1"/>
                  </a:solidFill>
                  <a:latin typeface="Arial Narrow" panose="020B0606020202030204" pitchFamily="34" charset="0"/>
                </a:defRPr>
              </a:lvl7pPr>
              <a:lvl8pPr marL="3429000" indent="-228600" algn="ctr" eaLnBrk="0" fontAlgn="base" hangingPunct="0">
                <a:spcBef>
                  <a:spcPct val="0"/>
                </a:spcBef>
                <a:spcAft>
                  <a:spcPct val="0"/>
                </a:spcAft>
                <a:defRPr sz="900">
                  <a:solidFill>
                    <a:schemeClr val="tx1"/>
                  </a:solidFill>
                  <a:latin typeface="Arial Narrow" panose="020B0606020202030204" pitchFamily="34" charset="0"/>
                </a:defRPr>
              </a:lvl8pPr>
              <a:lvl9pPr marL="3886200" indent="-228600" algn="ctr" eaLnBrk="0" fontAlgn="base" hangingPunct="0">
                <a:spcBef>
                  <a:spcPct val="0"/>
                </a:spcBef>
                <a:spcAft>
                  <a:spcPct val="0"/>
                </a:spcAft>
                <a:defRPr sz="900">
                  <a:solidFill>
                    <a:schemeClr val="tx1"/>
                  </a:solidFill>
                  <a:latin typeface="Arial Narrow" panose="020B0606020202030204" pitchFamily="34" charset="0"/>
                </a:defRPr>
              </a:lvl9pPr>
            </a:lstStyle>
            <a:p>
              <a:endParaRPr lang="en-US" altLang="en-US"/>
            </a:p>
          </p:txBody>
        </p:sp>
        <p:sp>
          <p:nvSpPr>
            <p:cNvPr id="40042" name="Line 108"/>
            <p:cNvSpPr>
              <a:spLocks noChangeShapeType="1"/>
            </p:cNvSpPr>
            <p:nvPr/>
          </p:nvSpPr>
          <p:spPr bwMode="auto">
            <a:xfrm>
              <a:off x="4839" y="1928"/>
              <a:ext cx="679" cy="1"/>
            </a:xfrm>
            <a:prstGeom prst="line">
              <a:avLst/>
            </a:prstGeom>
            <a:noFill/>
            <a:ln w="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40043" name="Rectangle 109"/>
            <p:cNvSpPr>
              <a:spLocks noChangeArrowheads="1"/>
            </p:cNvSpPr>
            <p:nvPr/>
          </p:nvSpPr>
          <p:spPr bwMode="auto">
            <a:xfrm>
              <a:off x="4839" y="1928"/>
              <a:ext cx="679" cy="7"/>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a:lstStyle>
              <a:lvl1pPr>
                <a:defRPr sz="900">
                  <a:solidFill>
                    <a:schemeClr val="tx1"/>
                  </a:solidFill>
                  <a:latin typeface="Arial Narrow" panose="020B0606020202030204" pitchFamily="34" charset="0"/>
                </a:defRPr>
              </a:lvl1pPr>
              <a:lvl2pPr marL="742950" indent="-285750">
                <a:defRPr sz="900">
                  <a:solidFill>
                    <a:schemeClr val="tx1"/>
                  </a:solidFill>
                  <a:latin typeface="Arial Narrow" panose="020B0606020202030204" pitchFamily="34" charset="0"/>
                </a:defRPr>
              </a:lvl2pPr>
              <a:lvl3pPr marL="1143000" indent="-228600">
                <a:defRPr sz="900">
                  <a:solidFill>
                    <a:schemeClr val="tx1"/>
                  </a:solidFill>
                  <a:latin typeface="Arial Narrow" panose="020B0606020202030204" pitchFamily="34" charset="0"/>
                </a:defRPr>
              </a:lvl3pPr>
              <a:lvl4pPr marL="1600200" indent="-228600">
                <a:defRPr sz="900">
                  <a:solidFill>
                    <a:schemeClr val="tx1"/>
                  </a:solidFill>
                  <a:latin typeface="Arial Narrow" panose="020B0606020202030204" pitchFamily="34" charset="0"/>
                </a:defRPr>
              </a:lvl4pPr>
              <a:lvl5pPr marL="2057400" indent="-228600">
                <a:defRPr sz="900">
                  <a:solidFill>
                    <a:schemeClr val="tx1"/>
                  </a:solidFill>
                  <a:latin typeface="Arial Narrow" panose="020B0606020202030204" pitchFamily="34" charset="0"/>
                </a:defRPr>
              </a:lvl5pPr>
              <a:lvl6pPr marL="2514600" indent="-228600" algn="ctr" eaLnBrk="0" fontAlgn="base" hangingPunct="0">
                <a:spcBef>
                  <a:spcPct val="0"/>
                </a:spcBef>
                <a:spcAft>
                  <a:spcPct val="0"/>
                </a:spcAft>
                <a:defRPr sz="900">
                  <a:solidFill>
                    <a:schemeClr val="tx1"/>
                  </a:solidFill>
                  <a:latin typeface="Arial Narrow" panose="020B0606020202030204" pitchFamily="34" charset="0"/>
                </a:defRPr>
              </a:lvl6pPr>
              <a:lvl7pPr marL="2971800" indent="-228600" algn="ctr" eaLnBrk="0" fontAlgn="base" hangingPunct="0">
                <a:spcBef>
                  <a:spcPct val="0"/>
                </a:spcBef>
                <a:spcAft>
                  <a:spcPct val="0"/>
                </a:spcAft>
                <a:defRPr sz="900">
                  <a:solidFill>
                    <a:schemeClr val="tx1"/>
                  </a:solidFill>
                  <a:latin typeface="Arial Narrow" panose="020B0606020202030204" pitchFamily="34" charset="0"/>
                </a:defRPr>
              </a:lvl7pPr>
              <a:lvl8pPr marL="3429000" indent="-228600" algn="ctr" eaLnBrk="0" fontAlgn="base" hangingPunct="0">
                <a:spcBef>
                  <a:spcPct val="0"/>
                </a:spcBef>
                <a:spcAft>
                  <a:spcPct val="0"/>
                </a:spcAft>
                <a:defRPr sz="900">
                  <a:solidFill>
                    <a:schemeClr val="tx1"/>
                  </a:solidFill>
                  <a:latin typeface="Arial Narrow" panose="020B0606020202030204" pitchFamily="34" charset="0"/>
                </a:defRPr>
              </a:lvl8pPr>
              <a:lvl9pPr marL="3886200" indent="-228600" algn="ctr" eaLnBrk="0" fontAlgn="base" hangingPunct="0">
                <a:spcBef>
                  <a:spcPct val="0"/>
                </a:spcBef>
                <a:spcAft>
                  <a:spcPct val="0"/>
                </a:spcAft>
                <a:defRPr sz="900">
                  <a:solidFill>
                    <a:schemeClr val="tx1"/>
                  </a:solidFill>
                  <a:latin typeface="Arial Narrow" panose="020B0606020202030204" pitchFamily="34" charset="0"/>
                </a:defRPr>
              </a:lvl9pPr>
            </a:lstStyle>
            <a:p>
              <a:endParaRPr lang="en-US" altLang="en-US"/>
            </a:p>
          </p:txBody>
        </p:sp>
        <p:sp>
          <p:nvSpPr>
            <p:cNvPr id="40044" name="Line 110"/>
            <p:cNvSpPr>
              <a:spLocks noChangeShapeType="1"/>
            </p:cNvSpPr>
            <p:nvPr/>
          </p:nvSpPr>
          <p:spPr bwMode="auto">
            <a:xfrm>
              <a:off x="4839" y="2049"/>
              <a:ext cx="679" cy="1"/>
            </a:xfrm>
            <a:prstGeom prst="line">
              <a:avLst/>
            </a:prstGeom>
            <a:noFill/>
            <a:ln w="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40045" name="Rectangle 111"/>
            <p:cNvSpPr>
              <a:spLocks noChangeArrowheads="1"/>
            </p:cNvSpPr>
            <p:nvPr/>
          </p:nvSpPr>
          <p:spPr bwMode="auto">
            <a:xfrm>
              <a:off x="4839" y="2049"/>
              <a:ext cx="679" cy="8"/>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a:lstStyle>
              <a:lvl1pPr>
                <a:defRPr sz="900">
                  <a:solidFill>
                    <a:schemeClr val="tx1"/>
                  </a:solidFill>
                  <a:latin typeface="Arial Narrow" panose="020B0606020202030204" pitchFamily="34" charset="0"/>
                </a:defRPr>
              </a:lvl1pPr>
              <a:lvl2pPr marL="742950" indent="-285750">
                <a:defRPr sz="900">
                  <a:solidFill>
                    <a:schemeClr val="tx1"/>
                  </a:solidFill>
                  <a:latin typeface="Arial Narrow" panose="020B0606020202030204" pitchFamily="34" charset="0"/>
                </a:defRPr>
              </a:lvl2pPr>
              <a:lvl3pPr marL="1143000" indent="-228600">
                <a:defRPr sz="900">
                  <a:solidFill>
                    <a:schemeClr val="tx1"/>
                  </a:solidFill>
                  <a:latin typeface="Arial Narrow" panose="020B0606020202030204" pitchFamily="34" charset="0"/>
                </a:defRPr>
              </a:lvl3pPr>
              <a:lvl4pPr marL="1600200" indent="-228600">
                <a:defRPr sz="900">
                  <a:solidFill>
                    <a:schemeClr val="tx1"/>
                  </a:solidFill>
                  <a:latin typeface="Arial Narrow" panose="020B0606020202030204" pitchFamily="34" charset="0"/>
                </a:defRPr>
              </a:lvl4pPr>
              <a:lvl5pPr marL="2057400" indent="-228600">
                <a:defRPr sz="900">
                  <a:solidFill>
                    <a:schemeClr val="tx1"/>
                  </a:solidFill>
                  <a:latin typeface="Arial Narrow" panose="020B0606020202030204" pitchFamily="34" charset="0"/>
                </a:defRPr>
              </a:lvl5pPr>
              <a:lvl6pPr marL="2514600" indent="-228600" algn="ctr" eaLnBrk="0" fontAlgn="base" hangingPunct="0">
                <a:spcBef>
                  <a:spcPct val="0"/>
                </a:spcBef>
                <a:spcAft>
                  <a:spcPct val="0"/>
                </a:spcAft>
                <a:defRPr sz="900">
                  <a:solidFill>
                    <a:schemeClr val="tx1"/>
                  </a:solidFill>
                  <a:latin typeface="Arial Narrow" panose="020B0606020202030204" pitchFamily="34" charset="0"/>
                </a:defRPr>
              </a:lvl6pPr>
              <a:lvl7pPr marL="2971800" indent="-228600" algn="ctr" eaLnBrk="0" fontAlgn="base" hangingPunct="0">
                <a:spcBef>
                  <a:spcPct val="0"/>
                </a:spcBef>
                <a:spcAft>
                  <a:spcPct val="0"/>
                </a:spcAft>
                <a:defRPr sz="900">
                  <a:solidFill>
                    <a:schemeClr val="tx1"/>
                  </a:solidFill>
                  <a:latin typeface="Arial Narrow" panose="020B0606020202030204" pitchFamily="34" charset="0"/>
                </a:defRPr>
              </a:lvl7pPr>
              <a:lvl8pPr marL="3429000" indent="-228600" algn="ctr" eaLnBrk="0" fontAlgn="base" hangingPunct="0">
                <a:spcBef>
                  <a:spcPct val="0"/>
                </a:spcBef>
                <a:spcAft>
                  <a:spcPct val="0"/>
                </a:spcAft>
                <a:defRPr sz="900">
                  <a:solidFill>
                    <a:schemeClr val="tx1"/>
                  </a:solidFill>
                  <a:latin typeface="Arial Narrow" panose="020B0606020202030204" pitchFamily="34" charset="0"/>
                </a:defRPr>
              </a:lvl8pPr>
              <a:lvl9pPr marL="3886200" indent="-228600" algn="ctr" eaLnBrk="0" fontAlgn="base" hangingPunct="0">
                <a:spcBef>
                  <a:spcPct val="0"/>
                </a:spcBef>
                <a:spcAft>
                  <a:spcPct val="0"/>
                </a:spcAft>
                <a:defRPr sz="900">
                  <a:solidFill>
                    <a:schemeClr val="tx1"/>
                  </a:solidFill>
                  <a:latin typeface="Arial Narrow" panose="020B0606020202030204" pitchFamily="34" charset="0"/>
                </a:defRPr>
              </a:lvl9pPr>
            </a:lstStyle>
            <a:p>
              <a:endParaRPr lang="en-US" altLang="en-US"/>
            </a:p>
          </p:txBody>
        </p:sp>
        <p:sp>
          <p:nvSpPr>
            <p:cNvPr id="40046" name="Line 112"/>
            <p:cNvSpPr>
              <a:spLocks noChangeShapeType="1"/>
            </p:cNvSpPr>
            <p:nvPr/>
          </p:nvSpPr>
          <p:spPr bwMode="auto">
            <a:xfrm>
              <a:off x="4839" y="2171"/>
              <a:ext cx="679" cy="1"/>
            </a:xfrm>
            <a:prstGeom prst="line">
              <a:avLst/>
            </a:prstGeom>
            <a:noFill/>
            <a:ln w="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40047" name="Rectangle 113"/>
            <p:cNvSpPr>
              <a:spLocks noChangeArrowheads="1"/>
            </p:cNvSpPr>
            <p:nvPr/>
          </p:nvSpPr>
          <p:spPr bwMode="auto">
            <a:xfrm>
              <a:off x="4839" y="2171"/>
              <a:ext cx="679" cy="8"/>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a:lstStyle>
              <a:lvl1pPr>
                <a:defRPr sz="900">
                  <a:solidFill>
                    <a:schemeClr val="tx1"/>
                  </a:solidFill>
                  <a:latin typeface="Arial Narrow" panose="020B0606020202030204" pitchFamily="34" charset="0"/>
                </a:defRPr>
              </a:lvl1pPr>
              <a:lvl2pPr marL="742950" indent="-285750">
                <a:defRPr sz="900">
                  <a:solidFill>
                    <a:schemeClr val="tx1"/>
                  </a:solidFill>
                  <a:latin typeface="Arial Narrow" panose="020B0606020202030204" pitchFamily="34" charset="0"/>
                </a:defRPr>
              </a:lvl2pPr>
              <a:lvl3pPr marL="1143000" indent="-228600">
                <a:defRPr sz="900">
                  <a:solidFill>
                    <a:schemeClr val="tx1"/>
                  </a:solidFill>
                  <a:latin typeface="Arial Narrow" panose="020B0606020202030204" pitchFamily="34" charset="0"/>
                </a:defRPr>
              </a:lvl3pPr>
              <a:lvl4pPr marL="1600200" indent="-228600">
                <a:defRPr sz="900">
                  <a:solidFill>
                    <a:schemeClr val="tx1"/>
                  </a:solidFill>
                  <a:latin typeface="Arial Narrow" panose="020B0606020202030204" pitchFamily="34" charset="0"/>
                </a:defRPr>
              </a:lvl4pPr>
              <a:lvl5pPr marL="2057400" indent="-228600">
                <a:defRPr sz="900">
                  <a:solidFill>
                    <a:schemeClr val="tx1"/>
                  </a:solidFill>
                  <a:latin typeface="Arial Narrow" panose="020B0606020202030204" pitchFamily="34" charset="0"/>
                </a:defRPr>
              </a:lvl5pPr>
              <a:lvl6pPr marL="2514600" indent="-228600" algn="ctr" eaLnBrk="0" fontAlgn="base" hangingPunct="0">
                <a:spcBef>
                  <a:spcPct val="0"/>
                </a:spcBef>
                <a:spcAft>
                  <a:spcPct val="0"/>
                </a:spcAft>
                <a:defRPr sz="900">
                  <a:solidFill>
                    <a:schemeClr val="tx1"/>
                  </a:solidFill>
                  <a:latin typeface="Arial Narrow" panose="020B0606020202030204" pitchFamily="34" charset="0"/>
                </a:defRPr>
              </a:lvl6pPr>
              <a:lvl7pPr marL="2971800" indent="-228600" algn="ctr" eaLnBrk="0" fontAlgn="base" hangingPunct="0">
                <a:spcBef>
                  <a:spcPct val="0"/>
                </a:spcBef>
                <a:spcAft>
                  <a:spcPct val="0"/>
                </a:spcAft>
                <a:defRPr sz="900">
                  <a:solidFill>
                    <a:schemeClr val="tx1"/>
                  </a:solidFill>
                  <a:latin typeface="Arial Narrow" panose="020B0606020202030204" pitchFamily="34" charset="0"/>
                </a:defRPr>
              </a:lvl7pPr>
              <a:lvl8pPr marL="3429000" indent="-228600" algn="ctr" eaLnBrk="0" fontAlgn="base" hangingPunct="0">
                <a:spcBef>
                  <a:spcPct val="0"/>
                </a:spcBef>
                <a:spcAft>
                  <a:spcPct val="0"/>
                </a:spcAft>
                <a:defRPr sz="900">
                  <a:solidFill>
                    <a:schemeClr val="tx1"/>
                  </a:solidFill>
                  <a:latin typeface="Arial Narrow" panose="020B0606020202030204" pitchFamily="34" charset="0"/>
                </a:defRPr>
              </a:lvl8pPr>
              <a:lvl9pPr marL="3886200" indent="-228600" algn="ctr" eaLnBrk="0" fontAlgn="base" hangingPunct="0">
                <a:spcBef>
                  <a:spcPct val="0"/>
                </a:spcBef>
                <a:spcAft>
                  <a:spcPct val="0"/>
                </a:spcAft>
                <a:defRPr sz="900">
                  <a:solidFill>
                    <a:schemeClr val="tx1"/>
                  </a:solidFill>
                  <a:latin typeface="Arial Narrow" panose="020B0606020202030204" pitchFamily="34" charset="0"/>
                </a:defRPr>
              </a:lvl9pPr>
            </a:lstStyle>
            <a:p>
              <a:endParaRPr lang="en-US" altLang="en-US"/>
            </a:p>
          </p:txBody>
        </p:sp>
        <p:sp>
          <p:nvSpPr>
            <p:cNvPr id="40048" name="Line 114"/>
            <p:cNvSpPr>
              <a:spLocks noChangeShapeType="1"/>
            </p:cNvSpPr>
            <p:nvPr/>
          </p:nvSpPr>
          <p:spPr bwMode="auto">
            <a:xfrm>
              <a:off x="4839" y="2293"/>
              <a:ext cx="679" cy="1"/>
            </a:xfrm>
            <a:prstGeom prst="line">
              <a:avLst/>
            </a:prstGeom>
            <a:noFill/>
            <a:ln w="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40049" name="Rectangle 115"/>
            <p:cNvSpPr>
              <a:spLocks noChangeArrowheads="1"/>
            </p:cNvSpPr>
            <p:nvPr/>
          </p:nvSpPr>
          <p:spPr bwMode="auto">
            <a:xfrm>
              <a:off x="4839" y="2293"/>
              <a:ext cx="679" cy="8"/>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a:lstStyle>
              <a:lvl1pPr>
                <a:defRPr sz="900">
                  <a:solidFill>
                    <a:schemeClr val="tx1"/>
                  </a:solidFill>
                  <a:latin typeface="Arial Narrow" panose="020B0606020202030204" pitchFamily="34" charset="0"/>
                </a:defRPr>
              </a:lvl1pPr>
              <a:lvl2pPr marL="742950" indent="-285750">
                <a:defRPr sz="900">
                  <a:solidFill>
                    <a:schemeClr val="tx1"/>
                  </a:solidFill>
                  <a:latin typeface="Arial Narrow" panose="020B0606020202030204" pitchFamily="34" charset="0"/>
                </a:defRPr>
              </a:lvl2pPr>
              <a:lvl3pPr marL="1143000" indent="-228600">
                <a:defRPr sz="900">
                  <a:solidFill>
                    <a:schemeClr val="tx1"/>
                  </a:solidFill>
                  <a:latin typeface="Arial Narrow" panose="020B0606020202030204" pitchFamily="34" charset="0"/>
                </a:defRPr>
              </a:lvl3pPr>
              <a:lvl4pPr marL="1600200" indent="-228600">
                <a:defRPr sz="900">
                  <a:solidFill>
                    <a:schemeClr val="tx1"/>
                  </a:solidFill>
                  <a:latin typeface="Arial Narrow" panose="020B0606020202030204" pitchFamily="34" charset="0"/>
                </a:defRPr>
              </a:lvl4pPr>
              <a:lvl5pPr marL="2057400" indent="-228600">
                <a:defRPr sz="900">
                  <a:solidFill>
                    <a:schemeClr val="tx1"/>
                  </a:solidFill>
                  <a:latin typeface="Arial Narrow" panose="020B0606020202030204" pitchFamily="34" charset="0"/>
                </a:defRPr>
              </a:lvl5pPr>
              <a:lvl6pPr marL="2514600" indent="-228600" algn="ctr" eaLnBrk="0" fontAlgn="base" hangingPunct="0">
                <a:spcBef>
                  <a:spcPct val="0"/>
                </a:spcBef>
                <a:spcAft>
                  <a:spcPct val="0"/>
                </a:spcAft>
                <a:defRPr sz="900">
                  <a:solidFill>
                    <a:schemeClr val="tx1"/>
                  </a:solidFill>
                  <a:latin typeface="Arial Narrow" panose="020B0606020202030204" pitchFamily="34" charset="0"/>
                </a:defRPr>
              </a:lvl6pPr>
              <a:lvl7pPr marL="2971800" indent="-228600" algn="ctr" eaLnBrk="0" fontAlgn="base" hangingPunct="0">
                <a:spcBef>
                  <a:spcPct val="0"/>
                </a:spcBef>
                <a:spcAft>
                  <a:spcPct val="0"/>
                </a:spcAft>
                <a:defRPr sz="900">
                  <a:solidFill>
                    <a:schemeClr val="tx1"/>
                  </a:solidFill>
                  <a:latin typeface="Arial Narrow" panose="020B0606020202030204" pitchFamily="34" charset="0"/>
                </a:defRPr>
              </a:lvl7pPr>
              <a:lvl8pPr marL="3429000" indent="-228600" algn="ctr" eaLnBrk="0" fontAlgn="base" hangingPunct="0">
                <a:spcBef>
                  <a:spcPct val="0"/>
                </a:spcBef>
                <a:spcAft>
                  <a:spcPct val="0"/>
                </a:spcAft>
                <a:defRPr sz="900">
                  <a:solidFill>
                    <a:schemeClr val="tx1"/>
                  </a:solidFill>
                  <a:latin typeface="Arial Narrow" panose="020B0606020202030204" pitchFamily="34" charset="0"/>
                </a:defRPr>
              </a:lvl8pPr>
              <a:lvl9pPr marL="3886200" indent="-228600" algn="ctr" eaLnBrk="0" fontAlgn="base" hangingPunct="0">
                <a:spcBef>
                  <a:spcPct val="0"/>
                </a:spcBef>
                <a:spcAft>
                  <a:spcPct val="0"/>
                </a:spcAft>
                <a:defRPr sz="900">
                  <a:solidFill>
                    <a:schemeClr val="tx1"/>
                  </a:solidFill>
                  <a:latin typeface="Arial Narrow" panose="020B0606020202030204" pitchFamily="34" charset="0"/>
                </a:defRPr>
              </a:lvl9pPr>
            </a:lstStyle>
            <a:p>
              <a:endParaRPr lang="en-US" altLang="en-US"/>
            </a:p>
          </p:txBody>
        </p:sp>
        <p:sp>
          <p:nvSpPr>
            <p:cNvPr id="40050" name="Line 116"/>
            <p:cNvSpPr>
              <a:spLocks noChangeShapeType="1"/>
            </p:cNvSpPr>
            <p:nvPr/>
          </p:nvSpPr>
          <p:spPr bwMode="auto">
            <a:xfrm>
              <a:off x="5471" y="2415"/>
              <a:ext cx="47" cy="1"/>
            </a:xfrm>
            <a:prstGeom prst="line">
              <a:avLst/>
            </a:prstGeom>
            <a:noFill/>
            <a:ln w="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40051" name="Rectangle 117"/>
            <p:cNvSpPr>
              <a:spLocks noChangeArrowheads="1"/>
            </p:cNvSpPr>
            <p:nvPr/>
          </p:nvSpPr>
          <p:spPr bwMode="auto">
            <a:xfrm>
              <a:off x="5471" y="2415"/>
              <a:ext cx="47" cy="8"/>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a:lstStyle>
              <a:lvl1pPr>
                <a:defRPr sz="900">
                  <a:solidFill>
                    <a:schemeClr val="tx1"/>
                  </a:solidFill>
                  <a:latin typeface="Arial Narrow" panose="020B0606020202030204" pitchFamily="34" charset="0"/>
                </a:defRPr>
              </a:lvl1pPr>
              <a:lvl2pPr marL="742950" indent="-285750">
                <a:defRPr sz="900">
                  <a:solidFill>
                    <a:schemeClr val="tx1"/>
                  </a:solidFill>
                  <a:latin typeface="Arial Narrow" panose="020B0606020202030204" pitchFamily="34" charset="0"/>
                </a:defRPr>
              </a:lvl2pPr>
              <a:lvl3pPr marL="1143000" indent="-228600">
                <a:defRPr sz="900">
                  <a:solidFill>
                    <a:schemeClr val="tx1"/>
                  </a:solidFill>
                  <a:latin typeface="Arial Narrow" panose="020B0606020202030204" pitchFamily="34" charset="0"/>
                </a:defRPr>
              </a:lvl3pPr>
              <a:lvl4pPr marL="1600200" indent="-228600">
                <a:defRPr sz="900">
                  <a:solidFill>
                    <a:schemeClr val="tx1"/>
                  </a:solidFill>
                  <a:latin typeface="Arial Narrow" panose="020B0606020202030204" pitchFamily="34" charset="0"/>
                </a:defRPr>
              </a:lvl4pPr>
              <a:lvl5pPr marL="2057400" indent="-228600">
                <a:defRPr sz="900">
                  <a:solidFill>
                    <a:schemeClr val="tx1"/>
                  </a:solidFill>
                  <a:latin typeface="Arial Narrow" panose="020B0606020202030204" pitchFamily="34" charset="0"/>
                </a:defRPr>
              </a:lvl5pPr>
              <a:lvl6pPr marL="2514600" indent="-228600" algn="ctr" eaLnBrk="0" fontAlgn="base" hangingPunct="0">
                <a:spcBef>
                  <a:spcPct val="0"/>
                </a:spcBef>
                <a:spcAft>
                  <a:spcPct val="0"/>
                </a:spcAft>
                <a:defRPr sz="900">
                  <a:solidFill>
                    <a:schemeClr val="tx1"/>
                  </a:solidFill>
                  <a:latin typeface="Arial Narrow" panose="020B0606020202030204" pitchFamily="34" charset="0"/>
                </a:defRPr>
              </a:lvl6pPr>
              <a:lvl7pPr marL="2971800" indent="-228600" algn="ctr" eaLnBrk="0" fontAlgn="base" hangingPunct="0">
                <a:spcBef>
                  <a:spcPct val="0"/>
                </a:spcBef>
                <a:spcAft>
                  <a:spcPct val="0"/>
                </a:spcAft>
                <a:defRPr sz="900">
                  <a:solidFill>
                    <a:schemeClr val="tx1"/>
                  </a:solidFill>
                  <a:latin typeface="Arial Narrow" panose="020B0606020202030204" pitchFamily="34" charset="0"/>
                </a:defRPr>
              </a:lvl7pPr>
              <a:lvl8pPr marL="3429000" indent="-228600" algn="ctr" eaLnBrk="0" fontAlgn="base" hangingPunct="0">
                <a:spcBef>
                  <a:spcPct val="0"/>
                </a:spcBef>
                <a:spcAft>
                  <a:spcPct val="0"/>
                </a:spcAft>
                <a:defRPr sz="900">
                  <a:solidFill>
                    <a:schemeClr val="tx1"/>
                  </a:solidFill>
                  <a:latin typeface="Arial Narrow" panose="020B0606020202030204" pitchFamily="34" charset="0"/>
                </a:defRPr>
              </a:lvl8pPr>
              <a:lvl9pPr marL="3886200" indent="-228600" algn="ctr" eaLnBrk="0" fontAlgn="base" hangingPunct="0">
                <a:spcBef>
                  <a:spcPct val="0"/>
                </a:spcBef>
                <a:spcAft>
                  <a:spcPct val="0"/>
                </a:spcAft>
                <a:defRPr sz="900">
                  <a:solidFill>
                    <a:schemeClr val="tx1"/>
                  </a:solidFill>
                  <a:latin typeface="Arial Narrow" panose="020B0606020202030204" pitchFamily="34" charset="0"/>
                </a:defRPr>
              </a:lvl9pPr>
            </a:lstStyle>
            <a:p>
              <a:endParaRPr lang="en-US" altLang="en-US"/>
            </a:p>
          </p:txBody>
        </p:sp>
        <p:sp>
          <p:nvSpPr>
            <p:cNvPr id="40052" name="Line 118"/>
            <p:cNvSpPr>
              <a:spLocks noChangeShapeType="1"/>
            </p:cNvSpPr>
            <p:nvPr/>
          </p:nvSpPr>
          <p:spPr bwMode="auto">
            <a:xfrm>
              <a:off x="5471" y="2537"/>
              <a:ext cx="47" cy="1"/>
            </a:xfrm>
            <a:prstGeom prst="line">
              <a:avLst/>
            </a:prstGeom>
            <a:noFill/>
            <a:ln w="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40053" name="Rectangle 119"/>
            <p:cNvSpPr>
              <a:spLocks noChangeArrowheads="1"/>
            </p:cNvSpPr>
            <p:nvPr/>
          </p:nvSpPr>
          <p:spPr bwMode="auto">
            <a:xfrm>
              <a:off x="5471" y="2537"/>
              <a:ext cx="47" cy="8"/>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a:lstStyle>
              <a:lvl1pPr>
                <a:defRPr sz="900">
                  <a:solidFill>
                    <a:schemeClr val="tx1"/>
                  </a:solidFill>
                  <a:latin typeface="Arial Narrow" panose="020B0606020202030204" pitchFamily="34" charset="0"/>
                </a:defRPr>
              </a:lvl1pPr>
              <a:lvl2pPr marL="742950" indent="-285750">
                <a:defRPr sz="900">
                  <a:solidFill>
                    <a:schemeClr val="tx1"/>
                  </a:solidFill>
                  <a:latin typeface="Arial Narrow" panose="020B0606020202030204" pitchFamily="34" charset="0"/>
                </a:defRPr>
              </a:lvl2pPr>
              <a:lvl3pPr marL="1143000" indent="-228600">
                <a:defRPr sz="900">
                  <a:solidFill>
                    <a:schemeClr val="tx1"/>
                  </a:solidFill>
                  <a:latin typeface="Arial Narrow" panose="020B0606020202030204" pitchFamily="34" charset="0"/>
                </a:defRPr>
              </a:lvl3pPr>
              <a:lvl4pPr marL="1600200" indent="-228600">
                <a:defRPr sz="900">
                  <a:solidFill>
                    <a:schemeClr val="tx1"/>
                  </a:solidFill>
                  <a:latin typeface="Arial Narrow" panose="020B0606020202030204" pitchFamily="34" charset="0"/>
                </a:defRPr>
              </a:lvl4pPr>
              <a:lvl5pPr marL="2057400" indent="-228600">
                <a:defRPr sz="900">
                  <a:solidFill>
                    <a:schemeClr val="tx1"/>
                  </a:solidFill>
                  <a:latin typeface="Arial Narrow" panose="020B0606020202030204" pitchFamily="34" charset="0"/>
                </a:defRPr>
              </a:lvl5pPr>
              <a:lvl6pPr marL="2514600" indent="-228600" algn="ctr" eaLnBrk="0" fontAlgn="base" hangingPunct="0">
                <a:spcBef>
                  <a:spcPct val="0"/>
                </a:spcBef>
                <a:spcAft>
                  <a:spcPct val="0"/>
                </a:spcAft>
                <a:defRPr sz="900">
                  <a:solidFill>
                    <a:schemeClr val="tx1"/>
                  </a:solidFill>
                  <a:latin typeface="Arial Narrow" panose="020B0606020202030204" pitchFamily="34" charset="0"/>
                </a:defRPr>
              </a:lvl6pPr>
              <a:lvl7pPr marL="2971800" indent="-228600" algn="ctr" eaLnBrk="0" fontAlgn="base" hangingPunct="0">
                <a:spcBef>
                  <a:spcPct val="0"/>
                </a:spcBef>
                <a:spcAft>
                  <a:spcPct val="0"/>
                </a:spcAft>
                <a:defRPr sz="900">
                  <a:solidFill>
                    <a:schemeClr val="tx1"/>
                  </a:solidFill>
                  <a:latin typeface="Arial Narrow" panose="020B0606020202030204" pitchFamily="34" charset="0"/>
                </a:defRPr>
              </a:lvl7pPr>
              <a:lvl8pPr marL="3429000" indent="-228600" algn="ctr" eaLnBrk="0" fontAlgn="base" hangingPunct="0">
                <a:spcBef>
                  <a:spcPct val="0"/>
                </a:spcBef>
                <a:spcAft>
                  <a:spcPct val="0"/>
                </a:spcAft>
                <a:defRPr sz="900">
                  <a:solidFill>
                    <a:schemeClr val="tx1"/>
                  </a:solidFill>
                  <a:latin typeface="Arial Narrow" panose="020B0606020202030204" pitchFamily="34" charset="0"/>
                </a:defRPr>
              </a:lvl8pPr>
              <a:lvl9pPr marL="3886200" indent="-228600" algn="ctr" eaLnBrk="0" fontAlgn="base" hangingPunct="0">
                <a:spcBef>
                  <a:spcPct val="0"/>
                </a:spcBef>
                <a:spcAft>
                  <a:spcPct val="0"/>
                </a:spcAft>
                <a:defRPr sz="900">
                  <a:solidFill>
                    <a:schemeClr val="tx1"/>
                  </a:solidFill>
                  <a:latin typeface="Arial Narrow" panose="020B0606020202030204" pitchFamily="34" charset="0"/>
                </a:defRPr>
              </a:lvl9pPr>
            </a:lstStyle>
            <a:p>
              <a:endParaRPr lang="en-US" altLang="en-US"/>
            </a:p>
          </p:txBody>
        </p:sp>
        <p:sp>
          <p:nvSpPr>
            <p:cNvPr id="40054" name="Line 120"/>
            <p:cNvSpPr>
              <a:spLocks noChangeShapeType="1"/>
            </p:cNvSpPr>
            <p:nvPr/>
          </p:nvSpPr>
          <p:spPr bwMode="auto">
            <a:xfrm>
              <a:off x="5471" y="2659"/>
              <a:ext cx="47" cy="1"/>
            </a:xfrm>
            <a:prstGeom prst="line">
              <a:avLst/>
            </a:prstGeom>
            <a:noFill/>
            <a:ln w="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40055" name="Rectangle 121"/>
            <p:cNvSpPr>
              <a:spLocks noChangeArrowheads="1"/>
            </p:cNvSpPr>
            <p:nvPr/>
          </p:nvSpPr>
          <p:spPr bwMode="auto">
            <a:xfrm>
              <a:off x="5471" y="2659"/>
              <a:ext cx="47" cy="8"/>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a:lstStyle>
              <a:lvl1pPr>
                <a:defRPr sz="900">
                  <a:solidFill>
                    <a:schemeClr val="tx1"/>
                  </a:solidFill>
                  <a:latin typeface="Arial Narrow" panose="020B0606020202030204" pitchFamily="34" charset="0"/>
                </a:defRPr>
              </a:lvl1pPr>
              <a:lvl2pPr marL="742950" indent="-285750">
                <a:defRPr sz="900">
                  <a:solidFill>
                    <a:schemeClr val="tx1"/>
                  </a:solidFill>
                  <a:latin typeface="Arial Narrow" panose="020B0606020202030204" pitchFamily="34" charset="0"/>
                </a:defRPr>
              </a:lvl2pPr>
              <a:lvl3pPr marL="1143000" indent="-228600">
                <a:defRPr sz="900">
                  <a:solidFill>
                    <a:schemeClr val="tx1"/>
                  </a:solidFill>
                  <a:latin typeface="Arial Narrow" panose="020B0606020202030204" pitchFamily="34" charset="0"/>
                </a:defRPr>
              </a:lvl3pPr>
              <a:lvl4pPr marL="1600200" indent="-228600">
                <a:defRPr sz="900">
                  <a:solidFill>
                    <a:schemeClr val="tx1"/>
                  </a:solidFill>
                  <a:latin typeface="Arial Narrow" panose="020B0606020202030204" pitchFamily="34" charset="0"/>
                </a:defRPr>
              </a:lvl4pPr>
              <a:lvl5pPr marL="2057400" indent="-228600">
                <a:defRPr sz="900">
                  <a:solidFill>
                    <a:schemeClr val="tx1"/>
                  </a:solidFill>
                  <a:latin typeface="Arial Narrow" panose="020B0606020202030204" pitchFamily="34" charset="0"/>
                </a:defRPr>
              </a:lvl5pPr>
              <a:lvl6pPr marL="2514600" indent="-228600" algn="ctr" eaLnBrk="0" fontAlgn="base" hangingPunct="0">
                <a:spcBef>
                  <a:spcPct val="0"/>
                </a:spcBef>
                <a:spcAft>
                  <a:spcPct val="0"/>
                </a:spcAft>
                <a:defRPr sz="900">
                  <a:solidFill>
                    <a:schemeClr val="tx1"/>
                  </a:solidFill>
                  <a:latin typeface="Arial Narrow" panose="020B0606020202030204" pitchFamily="34" charset="0"/>
                </a:defRPr>
              </a:lvl6pPr>
              <a:lvl7pPr marL="2971800" indent="-228600" algn="ctr" eaLnBrk="0" fontAlgn="base" hangingPunct="0">
                <a:spcBef>
                  <a:spcPct val="0"/>
                </a:spcBef>
                <a:spcAft>
                  <a:spcPct val="0"/>
                </a:spcAft>
                <a:defRPr sz="900">
                  <a:solidFill>
                    <a:schemeClr val="tx1"/>
                  </a:solidFill>
                  <a:latin typeface="Arial Narrow" panose="020B0606020202030204" pitchFamily="34" charset="0"/>
                </a:defRPr>
              </a:lvl7pPr>
              <a:lvl8pPr marL="3429000" indent="-228600" algn="ctr" eaLnBrk="0" fontAlgn="base" hangingPunct="0">
                <a:spcBef>
                  <a:spcPct val="0"/>
                </a:spcBef>
                <a:spcAft>
                  <a:spcPct val="0"/>
                </a:spcAft>
                <a:defRPr sz="900">
                  <a:solidFill>
                    <a:schemeClr val="tx1"/>
                  </a:solidFill>
                  <a:latin typeface="Arial Narrow" panose="020B0606020202030204" pitchFamily="34" charset="0"/>
                </a:defRPr>
              </a:lvl8pPr>
              <a:lvl9pPr marL="3886200" indent="-228600" algn="ctr" eaLnBrk="0" fontAlgn="base" hangingPunct="0">
                <a:spcBef>
                  <a:spcPct val="0"/>
                </a:spcBef>
                <a:spcAft>
                  <a:spcPct val="0"/>
                </a:spcAft>
                <a:defRPr sz="900">
                  <a:solidFill>
                    <a:schemeClr val="tx1"/>
                  </a:solidFill>
                  <a:latin typeface="Arial Narrow" panose="020B0606020202030204" pitchFamily="34" charset="0"/>
                </a:defRPr>
              </a:lvl9pPr>
            </a:lstStyle>
            <a:p>
              <a:endParaRPr lang="en-US" altLang="en-US"/>
            </a:p>
          </p:txBody>
        </p:sp>
        <p:sp>
          <p:nvSpPr>
            <p:cNvPr id="40056" name="Line 122"/>
            <p:cNvSpPr>
              <a:spLocks noChangeShapeType="1"/>
            </p:cNvSpPr>
            <p:nvPr/>
          </p:nvSpPr>
          <p:spPr bwMode="auto">
            <a:xfrm>
              <a:off x="5471" y="2781"/>
              <a:ext cx="47" cy="1"/>
            </a:xfrm>
            <a:prstGeom prst="line">
              <a:avLst/>
            </a:prstGeom>
            <a:noFill/>
            <a:ln w="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40057" name="Rectangle 123"/>
            <p:cNvSpPr>
              <a:spLocks noChangeArrowheads="1"/>
            </p:cNvSpPr>
            <p:nvPr/>
          </p:nvSpPr>
          <p:spPr bwMode="auto">
            <a:xfrm>
              <a:off x="5471" y="2781"/>
              <a:ext cx="47" cy="7"/>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a:lstStyle>
              <a:lvl1pPr>
                <a:defRPr sz="900">
                  <a:solidFill>
                    <a:schemeClr val="tx1"/>
                  </a:solidFill>
                  <a:latin typeface="Arial Narrow" panose="020B0606020202030204" pitchFamily="34" charset="0"/>
                </a:defRPr>
              </a:lvl1pPr>
              <a:lvl2pPr marL="742950" indent="-285750">
                <a:defRPr sz="900">
                  <a:solidFill>
                    <a:schemeClr val="tx1"/>
                  </a:solidFill>
                  <a:latin typeface="Arial Narrow" panose="020B0606020202030204" pitchFamily="34" charset="0"/>
                </a:defRPr>
              </a:lvl2pPr>
              <a:lvl3pPr marL="1143000" indent="-228600">
                <a:defRPr sz="900">
                  <a:solidFill>
                    <a:schemeClr val="tx1"/>
                  </a:solidFill>
                  <a:latin typeface="Arial Narrow" panose="020B0606020202030204" pitchFamily="34" charset="0"/>
                </a:defRPr>
              </a:lvl3pPr>
              <a:lvl4pPr marL="1600200" indent="-228600">
                <a:defRPr sz="900">
                  <a:solidFill>
                    <a:schemeClr val="tx1"/>
                  </a:solidFill>
                  <a:latin typeface="Arial Narrow" panose="020B0606020202030204" pitchFamily="34" charset="0"/>
                </a:defRPr>
              </a:lvl4pPr>
              <a:lvl5pPr marL="2057400" indent="-228600">
                <a:defRPr sz="900">
                  <a:solidFill>
                    <a:schemeClr val="tx1"/>
                  </a:solidFill>
                  <a:latin typeface="Arial Narrow" panose="020B0606020202030204" pitchFamily="34" charset="0"/>
                </a:defRPr>
              </a:lvl5pPr>
              <a:lvl6pPr marL="2514600" indent="-228600" algn="ctr" eaLnBrk="0" fontAlgn="base" hangingPunct="0">
                <a:spcBef>
                  <a:spcPct val="0"/>
                </a:spcBef>
                <a:spcAft>
                  <a:spcPct val="0"/>
                </a:spcAft>
                <a:defRPr sz="900">
                  <a:solidFill>
                    <a:schemeClr val="tx1"/>
                  </a:solidFill>
                  <a:latin typeface="Arial Narrow" panose="020B0606020202030204" pitchFamily="34" charset="0"/>
                </a:defRPr>
              </a:lvl6pPr>
              <a:lvl7pPr marL="2971800" indent="-228600" algn="ctr" eaLnBrk="0" fontAlgn="base" hangingPunct="0">
                <a:spcBef>
                  <a:spcPct val="0"/>
                </a:spcBef>
                <a:spcAft>
                  <a:spcPct val="0"/>
                </a:spcAft>
                <a:defRPr sz="900">
                  <a:solidFill>
                    <a:schemeClr val="tx1"/>
                  </a:solidFill>
                  <a:latin typeface="Arial Narrow" panose="020B0606020202030204" pitchFamily="34" charset="0"/>
                </a:defRPr>
              </a:lvl7pPr>
              <a:lvl8pPr marL="3429000" indent="-228600" algn="ctr" eaLnBrk="0" fontAlgn="base" hangingPunct="0">
                <a:spcBef>
                  <a:spcPct val="0"/>
                </a:spcBef>
                <a:spcAft>
                  <a:spcPct val="0"/>
                </a:spcAft>
                <a:defRPr sz="900">
                  <a:solidFill>
                    <a:schemeClr val="tx1"/>
                  </a:solidFill>
                  <a:latin typeface="Arial Narrow" panose="020B0606020202030204" pitchFamily="34" charset="0"/>
                </a:defRPr>
              </a:lvl8pPr>
              <a:lvl9pPr marL="3886200" indent="-228600" algn="ctr" eaLnBrk="0" fontAlgn="base" hangingPunct="0">
                <a:spcBef>
                  <a:spcPct val="0"/>
                </a:spcBef>
                <a:spcAft>
                  <a:spcPct val="0"/>
                </a:spcAft>
                <a:defRPr sz="900">
                  <a:solidFill>
                    <a:schemeClr val="tx1"/>
                  </a:solidFill>
                  <a:latin typeface="Arial Narrow" panose="020B0606020202030204" pitchFamily="34" charset="0"/>
                </a:defRPr>
              </a:lvl9pPr>
            </a:lstStyle>
            <a:p>
              <a:endParaRPr lang="en-US" altLang="en-US"/>
            </a:p>
          </p:txBody>
        </p:sp>
        <p:sp>
          <p:nvSpPr>
            <p:cNvPr id="40058" name="Line 124"/>
            <p:cNvSpPr>
              <a:spLocks noChangeShapeType="1"/>
            </p:cNvSpPr>
            <p:nvPr/>
          </p:nvSpPr>
          <p:spPr bwMode="auto">
            <a:xfrm>
              <a:off x="5471" y="2903"/>
              <a:ext cx="47" cy="1"/>
            </a:xfrm>
            <a:prstGeom prst="line">
              <a:avLst/>
            </a:prstGeom>
            <a:noFill/>
            <a:ln w="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40059" name="Rectangle 125"/>
            <p:cNvSpPr>
              <a:spLocks noChangeArrowheads="1"/>
            </p:cNvSpPr>
            <p:nvPr/>
          </p:nvSpPr>
          <p:spPr bwMode="auto">
            <a:xfrm>
              <a:off x="5471" y="2903"/>
              <a:ext cx="47" cy="7"/>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a:lstStyle>
              <a:lvl1pPr>
                <a:defRPr sz="900">
                  <a:solidFill>
                    <a:schemeClr val="tx1"/>
                  </a:solidFill>
                  <a:latin typeface="Arial Narrow" panose="020B0606020202030204" pitchFamily="34" charset="0"/>
                </a:defRPr>
              </a:lvl1pPr>
              <a:lvl2pPr marL="742950" indent="-285750">
                <a:defRPr sz="900">
                  <a:solidFill>
                    <a:schemeClr val="tx1"/>
                  </a:solidFill>
                  <a:latin typeface="Arial Narrow" panose="020B0606020202030204" pitchFamily="34" charset="0"/>
                </a:defRPr>
              </a:lvl2pPr>
              <a:lvl3pPr marL="1143000" indent="-228600">
                <a:defRPr sz="900">
                  <a:solidFill>
                    <a:schemeClr val="tx1"/>
                  </a:solidFill>
                  <a:latin typeface="Arial Narrow" panose="020B0606020202030204" pitchFamily="34" charset="0"/>
                </a:defRPr>
              </a:lvl3pPr>
              <a:lvl4pPr marL="1600200" indent="-228600">
                <a:defRPr sz="900">
                  <a:solidFill>
                    <a:schemeClr val="tx1"/>
                  </a:solidFill>
                  <a:latin typeface="Arial Narrow" panose="020B0606020202030204" pitchFamily="34" charset="0"/>
                </a:defRPr>
              </a:lvl4pPr>
              <a:lvl5pPr marL="2057400" indent="-228600">
                <a:defRPr sz="900">
                  <a:solidFill>
                    <a:schemeClr val="tx1"/>
                  </a:solidFill>
                  <a:latin typeface="Arial Narrow" panose="020B0606020202030204" pitchFamily="34" charset="0"/>
                </a:defRPr>
              </a:lvl5pPr>
              <a:lvl6pPr marL="2514600" indent="-228600" algn="ctr" eaLnBrk="0" fontAlgn="base" hangingPunct="0">
                <a:spcBef>
                  <a:spcPct val="0"/>
                </a:spcBef>
                <a:spcAft>
                  <a:spcPct val="0"/>
                </a:spcAft>
                <a:defRPr sz="900">
                  <a:solidFill>
                    <a:schemeClr val="tx1"/>
                  </a:solidFill>
                  <a:latin typeface="Arial Narrow" panose="020B0606020202030204" pitchFamily="34" charset="0"/>
                </a:defRPr>
              </a:lvl6pPr>
              <a:lvl7pPr marL="2971800" indent="-228600" algn="ctr" eaLnBrk="0" fontAlgn="base" hangingPunct="0">
                <a:spcBef>
                  <a:spcPct val="0"/>
                </a:spcBef>
                <a:spcAft>
                  <a:spcPct val="0"/>
                </a:spcAft>
                <a:defRPr sz="900">
                  <a:solidFill>
                    <a:schemeClr val="tx1"/>
                  </a:solidFill>
                  <a:latin typeface="Arial Narrow" panose="020B0606020202030204" pitchFamily="34" charset="0"/>
                </a:defRPr>
              </a:lvl7pPr>
              <a:lvl8pPr marL="3429000" indent="-228600" algn="ctr" eaLnBrk="0" fontAlgn="base" hangingPunct="0">
                <a:spcBef>
                  <a:spcPct val="0"/>
                </a:spcBef>
                <a:spcAft>
                  <a:spcPct val="0"/>
                </a:spcAft>
                <a:defRPr sz="900">
                  <a:solidFill>
                    <a:schemeClr val="tx1"/>
                  </a:solidFill>
                  <a:latin typeface="Arial Narrow" panose="020B0606020202030204" pitchFamily="34" charset="0"/>
                </a:defRPr>
              </a:lvl8pPr>
              <a:lvl9pPr marL="3886200" indent="-228600" algn="ctr" eaLnBrk="0" fontAlgn="base" hangingPunct="0">
                <a:spcBef>
                  <a:spcPct val="0"/>
                </a:spcBef>
                <a:spcAft>
                  <a:spcPct val="0"/>
                </a:spcAft>
                <a:defRPr sz="900">
                  <a:solidFill>
                    <a:schemeClr val="tx1"/>
                  </a:solidFill>
                  <a:latin typeface="Arial Narrow" panose="020B0606020202030204" pitchFamily="34" charset="0"/>
                </a:defRPr>
              </a:lvl9pPr>
            </a:lstStyle>
            <a:p>
              <a:endParaRPr lang="en-US" altLang="en-US"/>
            </a:p>
          </p:txBody>
        </p:sp>
        <p:sp>
          <p:nvSpPr>
            <p:cNvPr id="40060" name="Line 126"/>
            <p:cNvSpPr>
              <a:spLocks noChangeShapeType="1"/>
            </p:cNvSpPr>
            <p:nvPr/>
          </p:nvSpPr>
          <p:spPr bwMode="auto">
            <a:xfrm>
              <a:off x="147" y="3025"/>
              <a:ext cx="5371" cy="1"/>
            </a:xfrm>
            <a:prstGeom prst="line">
              <a:avLst/>
            </a:prstGeom>
            <a:noFill/>
            <a:ln w="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40061" name="Rectangle 127"/>
            <p:cNvSpPr>
              <a:spLocks noChangeArrowheads="1"/>
            </p:cNvSpPr>
            <p:nvPr/>
          </p:nvSpPr>
          <p:spPr bwMode="auto">
            <a:xfrm>
              <a:off x="147" y="3025"/>
              <a:ext cx="5371" cy="7"/>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a:lstStyle>
              <a:lvl1pPr>
                <a:defRPr sz="900">
                  <a:solidFill>
                    <a:schemeClr val="tx1"/>
                  </a:solidFill>
                  <a:latin typeface="Arial Narrow" panose="020B0606020202030204" pitchFamily="34" charset="0"/>
                </a:defRPr>
              </a:lvl1pPr>
              <a:lvl2pPr marL="742950" indent="-285750">
                <a:defRPr sz="900">
                  <a:solidFill>
                    <a:schemeClr val="tx1"/>
                  </a:solidFill>
                  <a:latin typeface="Arial Narrow" panose="020B0606020202030204" pitchFamily="34" charset="0"/>
                </a:defRPr>
              </a:lvl2pPr>
              <a:lvl3pPr marL="1143000" indent="-228600">
                <a:defRPr sz="900">
                  <a:solidFill>
                    <a:schemeClr val="tx1"/>
                  </a:solidFill>
                  <a:latin typeface="Arial Narrow" panose="020B0606020202030204" pitchFamily="34" charset="0"/>
                </a:defRPr>
              </a:lvl3pPr>
              <a:lvl4pPr marL="1600200" indent="-228600">
                <a:defRPr sz="900">
                  <a:solidFill>
                    <a:schemeClr val="tx1"/>
                  </a:solidFill>
                  <a:latin typeface="Arial Narrow" panose="020B0606020202030204" pitchFamily="34" charset="0"/>
                </a:defRPr>
              </a:lvl4pPr>
              <a:lvl5pPr marL="2057400" indent="-228600">
                <a:defRPr sz="900">
                  <a:solidFill>
                    <a:schemeClr val="tx1"/>
                  </a:solidFill>
                  <a:latin typeface="Arial Narrow" panose="020B0606020202030204" pitchFamily="34" charset="0"/>
                </a:defRPr>
              </a:lvl5pPr>
              <a:lvl6pPr marL="2514600" indent="-228600" algn="ctr" eaLnBrk="0" fontAlgn="base" hangingPunct="0">
                <a:spcBef>
                  <a:spcPct val="0"/>
                </a:spcBef>
                <a:spcAft>
                  <a:spcPct val="0"/>
                </a:spcAft>
                <a:defRPr sz="900">
                  <a:solidFill>
                    <a:schemeClr val="tx1"/>
                  </a:solidFill>
                  <a:latin typeface="Arial Narrow" panose="020B0606020202030204" pitchFamily="34" charset="0"/>
                </a:defRPr>
              </a:lvl6pPr>
              <a:lvl7pPr marL="2971800" indent="-228600" algn="ctr" eaLnBrk="0" fontAlgn="base" hangingPunct="0">
                <a:spcBef>
                  <a:spcPct val="0"/>
                </a:spcBef>
                <a:spcAft>
                  <a:spcPct val="0"/>
                </a:spcAft>
                <a:defRPr sz="900">
                  <a:solidFill>
                    <a:schemeClr val="tx1"/>
                  </a:solidFill>
                  <a:latin typeface="Arial Narrow" panose="020B0606020202030204" pitchFamily="34" charset="0"/>
                </a:defRPr>
              </a:lvl7pPr>
              <a:lvl8pPr marL="3429000" indent="-228600" algn="ctr" eaLnBrk="0" fontAlgn="base" hangingPunct="0">
                <a:spcBef>
                  <a:spcPct val="0"/>
                </a:spcBef>
                <a:spcAft>
                  <a:spcPct val="0"/>
                </a:spcAft>
                <a:defRPr sz="900">
                  <a:solidFill>
                    <a:schemeClr val="tx1"/>
                  </a:solidFill>
                  <a:latin typeface="Arial Narrow" panose="020B0606020202030204" pitchFamily="34" charset="0"/>
                </a:defRPr>
              </a:lvl8pPr>
              <a:lvl9pPr marL="3886200" indent="-228600" algn="ctr" eaLnBrk="0" fontAlgn="base" hangingPunct="0">
                <a:spcBef>
                  <a:spcPct val="0"/>
                </a:spcBef>
                <a:spcAft>
                  <a:spcPct val="0"/>
                </a:spcAft>
                <a:defRPr sz="900">
                  <a:solidFill>
                    <a:schemeClr val="tx1"/>
                  </a:solidFill>
                  <a:latin typeface="Arial Narrow" panose="020B0606020202030204" pitchFamily="34" charset="0"/>
                </a:defRPr>
              </a:lvl9pPr>
            </a:lstStyle>
            <a:p>
              <a:endParaRPr lang="en-US" altLang="en-US"/>
            </a:p>
          </p:txBody>
        </p:sp>
        <p:sp>
          <p:nvSpPr>
            <p:cNvPr id="40062" name="Line 128"/>
            <p:cNvSpPr>
              <a:spLocks noChangeShapeType="1"/>
            </p:cNvSpPr>
            <p:nvPr/>
          </p:nvSpPr>
          <p:spPr bwMode="auto">
            <a:xfrm>
              <a:off x="147" y="3146"/>
              <a:ext cx="5371" cy="1"/>
            </a:xfrm>
            <a:prstGeom prst="line">
              <a:avLst/>
            </a:prstGeom>
            <a:noFill/>
            <a:ln w="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40063" name="Rectangle 129"/>
            <p:cNvSpPr>
              <a:spLocks noChangeArrowheads="1"/>
            </p:cNvSpPr>
            <p:nvPr/>
          </p:nvSpPr>
          <p:spPr bwMode="auto">
            <a:xfrm>
              <a:off x="147" y="3146"/>
              <a:ext cx="5371" cy="8"/>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a:lstStyle>
              <a:lvl1pPr>
                <a:defRPr sz="900">
                  <a:solidFill>
                    <a:schemeClr val="tx1"/>
                  </a:solidFill>
                  <a:latin typeface="Arial Narrow" panose="020B0606020202030204" pitchFamily="34" charset="0"/>
                </a:defRPr>
              </a:lvl1pPr>
              <a:lvl2pPr marL="742950" indent="-285750">
                <a:defRPr sz="900">
                  <a:solidFill>
                    <a:schemeClr val="tx1"/>
                  </a:solidFill>
                  <a:latin typeface="Arial Narrow" panose="020B0606020202030204" pitchFamily="34" charset="0"/>
                </a:defRPr>
              </a:lvl2pPr>
              <a:lvl3pPr marL="1143000" indent="-228600">
                <a:defRPr sz="900">
                  <a:solidFill>
                    <a:schemeClr val="tx1"/>
                  </a:solidFill>
                  <a:latin typeface="Arial Narrow" panose="020B0606020202030204" pitchFamily="34" charset="0"/>
                </a:defRPr>
              </a:lvl3pPr>
              <a:lvl4pPr marL="1600200" indent="-228600">
                <a:defRPr sz="900">
                  <a:solidFill>
                    <a:schemeClr val="tx1"/>
                  </a:solidFill>
                  <a:latin typeface="Arial Narrow" panose="020B0606020202030204" pitchFamily="34" charset="0"/>
                </a:defRPr>
              </a:lvl4pPr>
              <a:lvl5pPr marL="2057400" indent="-228600">
                <a:defRPr sz="900">
                  <a:solidFill>
                    <a:schemeClr val="tx1"/>
                  </a:solidFill>
                  <a:latin typeface="Arial Narrow" panose="020B0606020202030204" pitchFamily="34" charset="0"/>
                </a:defRPr>
              </a:lvl5pPr>
              <a:lvl6pPr marL="2514600" indent="-228600" algn="ctr" eaLnBrk="0" fontAlgn="base" hangingPunct="0">
                <a:spcBef>
                  <a:spcPct val="0"/>
                </a:spcBef>
                <a:spcAft>
                  <a:spcPct val="0"/>
                </a:spcAft>
                <a:defRPr sz="900">
                  <a:solidFill>
                    <a:schemeClr val="tx1"/>
                  </a:solidFill>
                  <a:latin typeface="Arial Narrow" panose="020B0606020202030204" pitchFamily="34" charset="0"/>
                </a:defRPr>
              </a:lvl6pPr>
              <a:lvl7pPr marL="2971800" indent="-228600" algn="ctr" eaLnBrk="0" fontAlgn="base" hangingPunct="0">
                <a:spcBef>
                  <a:spcPct val="0"/>
                </a:spcBef>
                <a:spcAft>
                  <a:spcPct val="0"/>
                </a:spcAft>
                <a:defRPr sz="900">
                  <a:solidFill>
                    <a:schemeClr val="tx1"/>
                  </a:solidFill>
                  <a:latin typeface="Arial Narrow" panose="020B0606020202030204" pitchFamily="34" charset="0"/>
                </a:defRPr>
              </a:lvl7pPr>
              <a:lvl8pPr marL="3429000" indent="-228600" algn="ctr" eaLnBrk="0" fontAlgn="base" hangingPunct="0">
                <a:spcBef>
                  <a:spcPct val="0"/>
                </a:spcBef>
                <a:spcAft>
                  <a:spcPct val="0"/>
                </a:spcAft>
                <a:defRPr sz="900">
                  <a:solidFill>
                    <a:schemeClr val="tx1"/>
                  </a:solidFill>
                  <a:latin typeface="Arial Narrow" panose="020B0606020202030204" pitchFamily="34" charset="0"/>
                </a:defRPr>
              </a:lvl8pPr>
              <a:lvl9pPr marL="3886200" indent="-228600" algn="ctr" eaLnBrk="0" fontAlgn="base" hangingPunct="0">
                <a:spcBef>
                  <a:spcPct val="0"/>
                </a:spcBef>
                <a:spcAft>
                  <a:spcPct val="0"/>
                </a:spcAft>
                <a:defRPr sz="900">
                  <a:solidFill>
                    <a:schemeClr val="tx1"/>
                  </a:solidFill>
                  <a:latin typeface="Arial Narrow" panose="020B0606020202030204" pitchFamily="34" charset="0"/>
                </a:defRPr>
              </a:lvl9pPr>
            </a:lstStyle>
            <a:p>
              <a:endParaRPr lang="en-US" altLang="en-US"/>
            </a:p>
          </p:txBody>
        </p:sp>
        <p:sp>
          <p:nvSpPr>
            <p:cNvPr id="40064" name="Line 130"/>
            <p:cNvSpPr>
              <a:spLocks noChangeShapeType="1"/>
            </p:cNvSpPr>
            <p:nvPr/>
          </p:nvSpPr>
          <p:spPr bwMode="auto">
            <a:xfrm>
              <a:off x="147" y="3268"/>
              <a:ext cx="5371" cy="1"/>
            </a:xfrm>
            <a:prstGeom prst="line">
              <a:avLst/>
            </a:prstGeom>
            <a:noFill/>
            <a:ln w="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40065" name="Rectangle 131"/>
            <p:cNvSpPr>
              <a:spLocks noChangeArrowheads="1"/>
            </p:cNvSpPr>
            <p:nvPr/>
          </p:nvSpPr>
          <p:spPr bwMode="auto">
            <a:xfrm>
              <a:off x="147" y="3268"/>
              <a:ext cx="5371" cy="8"/>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a:lstStyle>
              <a:lvl1pPr>
                <a:defRPr sz="900">
                  <a:solidFill>
                    <a:schemeClr val="tx1"/>
                  </a:solidFill>
                  <a:latin typeface="Arial Narrow" panose="020B0606020202030204" pitchFamily="34" charset="0"/>
                </a:defRPr>
              </a:lvl1pPr>
              <a:lvl2pPr marL="742950" indent="-285750">
                <a:defRPr sz="900">
                  <a:solidFill>
                    <a:schemeClr val="tx1"/>
                  </a:solidFill>
                  <a:latin typeface="Arial Narrow" panose="020B0606020202030204" pitchFamily="34" charset="0"/>
                </a:defRPr>
              </a:lvl2pPr>
              <a:lvl3pPr marL="1143000" indent="-228600">
                <a:defRPr sz="900">
                  <a:solidFill>
                    <a:schemeClr val="tx1"/>
                  </a:solidFill>
                  <a:latin typeface="Arial Narrow" panose="020B0606020202030204" pitchFamily="34" charset="0"/>
                </a:defRPr>
              </a:lvl3pPr>
              <a:lvl4pPr marL="1600200" indent="-228600">
                <a:defRPr sz="900">
                  <a:solidFill>
                    <a:schemeClr val="tx1"/>
                  </a:solidFill>
                  <a:latin typeface="Arial Narrow" panose="020B0606020202030204" pitchFamily="34" charset="0"/>
                </a:defRPr>
              </a:lvl4pPr>
              <a:lvl5pPr marL="2057400" indent="-228600">
                <a:defRPr sz="900">
                  <a:solidFill>
                    <a:schemeClr val="tx1"/>
                  </a:solidFill>
                  <a:latin typeface="Arial Narrow" panose="020B0606020202030204" pitchFamily="34" charset="0"/>
                </a:defRPr>
              </a:lvl5pPr>
              <a:lvl6pPr marL="2514600" indent="-228600" algn="ctr" eaLnBrk="0" fontAlgn="base" hangingPunct="0">
                <a:spcBef>
                  <a:spcPct val="0"/>
                </a:spcBef>
                <a:spcAft>
                  <a:spcPct val="0"/>
                </a:spcAft>
                <a:defRPr sz="900">
                  <a:solidFill>
                    <a:schemeClr val="tx1"/>
                  </a:solidFill>
                  <a:latin typeface="Arial Narrow" panose="020B0606020202030204" pitchFamily="34" charset="0"/>
                </a:defRPr>
              </a:lvl6pPr>
              <a:lvl7pPr marL="2971800" indent="-228600" algn="ctr" eaLnBrk="0" fontAlgn="base" hangingPunct="0">
                <a:spcBef>
                  <a:spcPct val="0"/>
                </a:spcBef>
                <a:spcAft>
                  <a:spcPct val="0"/>
                </a:spcAft>
                <a:defRPr sz="900">
                  <a:solidFill>
                    <a:schemeClr val="tx1"/>
                  </a:solidFill>
                  <a:latin typeface="Arial Narrow" panose="020B0606020202030204" pitchFamily="34" charset="0"/>
                </a:defRPr>
              </a:lvl7pPr>
              <a:lvl8pPr marL="3429000" indent="-228600" algn="ctr" eaLnBrk="0" fontAlgn="base" hangingPunct="0">
                <a:spcBef>
                  <a:spcPct val="0"/>
                </a:spcBef>
                <a:spcAft>
                  <a:spcPct val="0"/>
                </a:spcAft>
                <a:defRPr sz="900">
                  <a:solidFill>
                    <a:schemeClr val="tx1"/>
                  </a:solidFill>
                  <a:latin typeface="Arial Narrow" panose="020B0606020202030204" pitchFamily="34" charset="0"/>
                </a:defRPr>
              </a:lvl8pPr>
              <a:lvl9pPr marL="3886200" indent="-228600" algn="ctr" eaLnBrk="0" fontAlgn="base" hangingPunct="0">
                <a:spcBef>
                  <a:spcPct val="0"/>
                </a:spcBef>
                <a:spcAft>
                  <a:spcPct val="0"/>
                </a:spcAft>
                <a:defRPr sz="900">
                  <a:solidFill>
                    <a:schemeClr val="tx1"/>
                  </a:solidFill>
                  <a:latin typeface="Arial Narrow" panose="020B0606020202030204" pitchFamily="34" charset="0"/>
                </a:defRPr>
              </a:lvl9pPr>
            </a:lstStyle>
            <a:p>
              <a:endParaRPr lang="en-US" altLang="en-US"/>
            </a:p>
          </p:txBody>
        </p:sp>
      </p:grpSp>
    </p:spTree>
    <p:extLst>
      <p:ext uri="{BB962C8B-B14F-4D97-AF65-F5344CB8AC3E}">
        <p14:creationId xmlns:p14="http://schemas.microsoft.com/office/powerpoint/2010/main" val="1242596151"/>
      </p:ext>
    </p:extLst>
  </p:cSld>
  <p:clrMapOvr>
    <a:masterClrMapping/>
  </p:clrMapOvr>
  <p:transition/>
</p:sld>
</file>

<file path=ppt/slides/slide3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41986" name="Rectangle 2"/>
          <p:cNvSpPr>
            <a:spLocks noGrp="1" noChangeArrowheads="1"/>
          </p:cNvSpPr>
          <p:nvPr>
            <p:ph type="title"/>
          </p:nvPr>
        </p:nvSpPr>
        <p:spPr>
          <a:xfrm>
            <a:off x="655320" y="365125"/>
            <a:ext cx="5120114" cy="1692794"/>
          </a:xfrm>
        </p:spPr>
        <p:txBody>
          <a:bodyPr>
            <a:normAutofit/>
          </a:bodyPr>
          <a:lstStyle/>
          <a:p>
            <a:r>
              <a:rPr lang="en-GB" altLang="en-US" dirty="0">
                <a:latin typeface="Arial" panose="020B0604020202020204" pitchFamily="34" charset="0"/>
              </a:rPr>
              <a:t>Gantt Chart </a:t>
            </a:r>
          </a:p>
        </p:txBody>
      </p:sp>
      <p:cxnSp>
        <p:nvCxnSpPr>
          <p:cNvPr id="136" name="Straight Arrow Connector 135">
            <a:extLst>
              <a:ext uri="{FF2B5EF4-FFF2-40B4-BE49-F238E27FC236}">
                <a16:creationId xmlns:a16="http://schemas.microsoft.com/office/drawing/2014/main" id="{E4A809D5-3600-46D4-A466-67F2349A54F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655320" y="2316480"/>
            <a:ext cx="4572000" cy="0"/>
          </a:xfrm>
          <a:prstGeom prst="straightConnector1">
            <a:avLst/>
          </a:prstGeom>
          <a:ln w="19050" cap="sq">
            <a:solidFill>
              <a:schemeClr val="tx1"/>
            </a:solidFill>
            <a:tailEnd type="none"/>
          </a:ln>
        </p:spPr>
        <p:style>
          <a:lnRef idx="1">
            <a:schemeClr val="accent1"/>
          </a:lnRef>
          <a:fillRef idx="0">
            <a:schemeClr val="accent1"/>
          </a:fillRef>
          <a:effectRef idx="0">
            <a:schemeClr val="accent1"/>
          </a:effectRef>
          <a:fontRef idx="minor">
            <a:schemeClr val="tx1"/>
          </a:fontRef>
        </p:style>
      </p:cxnSp>
      <p:sp>
        <p:nvSpPr>
          <p:cNvPr id="41987" name="Rectangle 3"/>
          <p:cNvSpPr>
            <a:spLocks noGrp="1" noChangeArrowheads="1"/>
          </p:cNvSpPr>
          <p:nvPr>
            <p:ph idx="1"/>
          </p:nvPr>
        </p:nvSpPr>
        <p:spPr>
          <a:xfrm>
            <a:off x="655321" y="2575034"/>
            <a:ext cx="5120113" cy="3462228"/>
          </a:xfrm>
        </p:spPr>
        <p:txBody>
          <a:bodyPr>
            <a:normAutofit/>
          </a:bodyPr>
          <a:lstStyle/>
          <a:p>
            <a:r>
              <a:rPr lang="en-GB" altLang="en-US" sz="1800">
                <a:latin typeface="Arial" panose="020B0604020202020204" pitchFamily="34" charset="0"/>
              </a:rPr>
              <a:t>A graph</a:t>
            </a:r>
          </a:p>
          <a:p>
            <a:r>
              <a:rPr lang="en-GB" altLang="en-US" sz="1800">
                <a:latin typeface="Arial" panose="020B0604020202020204" pitchFamily="34" charset="0"/>
              </a:rPr>
              <a:t>Time on the horizontal axis</a:t>
            </a:r>
          </a:p>
          <a:p>
            <a:r>
              <a:rPr lang="en-GB" altLang="en-US" sz="1800">
                <a:latin typeface="Arial" panose="020B0604020202020204" pitchFamily="34" charset="0"/>
              </a:rPr>
              <a:t>Each task (preferably in sequence) is listed on the vertical axis</a:t>
            </a:r>
          </a:p>
          <a:p>
            <a:pPr marL="0" indent="0">
              <a:buNone/>
            </a:pPr>
            <a:endParaRPr lang="en-GB" altLang="en-US" sz="1800">
              <a:latin typeface="Arial" panose="020B0604020202020204" pitchFamily="34" charset="0"/>
            </a:endParaRPr>
          </a:p>
        </p:txBody>
      </p:sp>
      <p:pic>
        <p:nvPicPr>
          <p:cNvPr id="4098" name="Picture 2" descr="Related image"/>
          <p:cNvPicPr>
            <a:picLocks noChangeAspect="1" noChangeArrowheads="1"/>
          </p:cNvPicPr>
          <p:nvPr/>
        </p:nvPicPr>
        <p:blipFill rotWithShape="1">
          <a:blip r:embed="rId3" cstate="print">
            <a:extLst>
              <a:ext uri="{BEBA8EAE-BF5A-486C-A8C5-ECC9F3942E4B}">
                <a14:imgProps xmlns:a14="http://schemas.microsoft.com/office/drawing/2010/main">
                  <a14:imgLayer r:embed="rId4">
                    <a14:imgEffect>
                      <a14:backgroundRemoval t="10000" b="90000" l="4462" r="90000"/>
                    </a14:imgEffect>
                  </a14:imgLayer>
                </a14:imgProps>
              </a:ext>
              <a:ext uri="{28A0092B-C50C-407E-A947-70E740481C1C}">
                <a14:useLocalDpi xmlns:a14="http://schemas.microsoft.com/office/drawing/2010/main" val="0"/>
              </a:ext>
            </a:extLst>
          </a:blip>
          <a:srcRect r="7945"/>
          <a:stretch/>
        </p:blipFill>
        <p:spPr bwMode="auto">
          <a:xfrm>
            <a:off x="5878849" y="10"/>
            <a:ext cx="6313150" cy="6857987"/>
          </a:xfrm>
          <a:custGeom>
            <a:avLst/>
            <a:gdLst/>
            <a:ahLst/>
            <a:cxnLst/>
            <a:rect l="l" t="t" r="r" b="b"/>
            <a:pathLst>
              <a:path w="6313150" h="6857997">
                <a:moveTo>
                  <a:pt x="65565" y="0"/>
                </a:moveTo>
                <a:lnTo>
                  <a:pt x="6313150" y="0"/>
                </a:lnTo>
                <a:lnTo>
                  <a:pt x="6313150" y="6857997"/>
                </a:lnTo>
                <a:lnTo>
                  <a:pt x="3293946" y="6857997"/>
                </a:lnTo>
                <a:lnTo>
                  <a:pt x="3235857" y="6823061"/>
                </a:lnTo>
                <a:cubicBezTo>
                  <a:pt x="1291240" y="5592803"/>
                  <a:pt x="0" y="3423096"/>
                  <a:pt x="0" y="951803"/>
                </a:cubicBezTo>
                <a:cubicBezTo>
                  <a:pt x="0" y="727140"/>
                  <a:pt x="10673" y="504970"/>
                  <a:pt x="31536" y="285771"/>
                </a:cubicBezTo>
                <a:close/>
              </a:path>
            </a:pathLst>
          </a:cu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511180947"/>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bg>
      <p:bgPr>
        <a:solidFill>
          <a:schemeClr val="bg1">
            <a:alpha val="96000"/>
          </a:schemeClr>
        </a:solidFill>
        <a:effectLst/>
      </p:bgPr>
    </p:bg>
    <p:spTree>
      <p:nvGrpSpPr>
        <p:cNvPr id="1" name=""/>
        <p:cNvGrpSpPr/>
        <p:nvPr/>
      </p:nvGrpSpPr>
      <p:grpSpPr>
        <a:xfrm>
          <a:off x="0" y="0"/>
          <a:ext cx="0" cy="0"/>
          <a:chOff x="0" y="0"/>
          <a:chExt cx="0" cy="0"/>
        </a:xfrm>
      </p:grpSpPr>
      <p:sp>
        <p:nvSpPr>
          <p:cNvPr id="22" name="Rectangle 21">
            <a:extLst>
              <a:ext uri="{FF2B5EF4-FFF2-40B4-BE49-F238E27FC236}">
                <a16:creationId xmlns:a16="http://schemas.microsoft.com/office/drawing/2014/main" id="{27427488-068E-4B55-AC8D-CD070B8CD46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accent3">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grpSp>
        <p:nvGrpSpPr>
          <p:cNvPr id="24" name="Group 23">
            <a:extLst>
              <a:ext uri="{FF2B5EF4-FFF2-40B4-BE49-F238E27FC236}">
                <a16:creationId xmlns:a16="http://schemas.microsoft.com/office/drawing/2014/main" id="{5DD5AFF2-B0BF-41FA-BA95-B06DB47DF11B}"/>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 y="3429000"/>
            <a:ext cx="12191999" cy="3429000"/>
            <a:chOff x="7467600" y="0"/>
            <a:chExt cx="4724400" cy="6858000"/>
          </a:xfrm>
        </p:grpSpPr>
        <p:sp>
          <p:nvSpPr>
            <p:cNvPr id="25" name="Rectangle 24">
              <a:extLst>
                <a:ext uri="{FF2B5EF4-FFF2-40B4-BE49-F238E27FC236}">
                  <a16:creationId xmlns:a16="http://schemas.microsoft.com/office/drawing/2014/main" id="{346F474B-53B3-4567-B505-9E3D725108E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467600" y="0"/>
              <a:ext cx="4724400" cy="6858000"/>
            </a:xfrm>
            <a:prstGeom prst="rect">
              <a:avLst/>
            </a:prstGeom>
            <a:solidFill>
              <a:schemeClr val="accent5">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6" name="Rectangle 25">
              <a:extLst>
                <a:ext uri="{FF2B5EF4-FFF2-40B4-BE49-F238E27FC236}">
                  <a16:creationId xmlns:a16="http://schemas.microsoft.com/office/drawing/2014/main" id="{10ECCC9F-C36C-4275-B251-A115347C1BA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467600" y="0"/>
              <a:ext cx="4724400" cy="6858000"/>
            </a:xfrm>
            <a:prstGeom prst="rect">
              <a:avLst/>
            </a:prstGeom>
            <a:solidFill>
              <a:schemeClr val="accent6">
                <a:lumMod val="20000"/>
                <a:lumOff val="80000"/>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grpSp>
      <p:sp>
        <p:nvSpPr>
          <p:cNvPr id="28" name="Freeform: Shape 27">
            <a:extLst>
              <a:ext uri="{FF2B5EF4-FFF2-40B4-BE49-F238E27FC236}">
                <a16:creationId xmlns:a16="http://schemas.microsoft.com/office/drawing/2014/main" id="{3FE49A6B-0100-4397-88F8-FE2410D089A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3429000"/>
            <a:ext cx="12192000" cy="3429000"/>
          </a:xfrm>
          <a:custGeom>
            <a:avLst/>
            <a:gdLst>
              <a:gd name="connsiteX0" fmla="*/ 369702 w 12192000"/>
              <a:gd name="connsiteY0" fmla="*/ 3283169 h 3429000"/>
              <a:gd name="connsiteX1" fmla="*/ 366575 w 12192000"/>
              <a:gd name="connsiteY1" fmla="*/ 3286556 h 3429000"/>
              <a:gd name="connsiteX2" fmla="*/ 371637 w 12192000"/>
              <a:gd name="connsiteY2" fmla="*/ 3284954 h 3429000"/>
              <a:gd name="connsiteX3" fmla="*/ 7392322 w 12192000"/>
              <a:gd name="connsiteY3" fmla="*/ 3229238 h 3429000"/>
              <a:gd name="connsiteX4" fmla="*/ 7611337 w 12192000"/>
              <a:gd name="connsiteY4" fmla="*/ 3303821 h 3429000"/>
              <a:gd name="connsiteX5" fmla="*/ 7955762 w 12192000"/>
              <a:gd name="connsiteY5" fmla="*/ 3413006 h 3429000"/>
              <a:gd name="connsiteX6" fmla="*/ 7512455 w 12192000"/>
              <a:gd name="connsiteY6" fmla="*/ 3245734 h 3429000"/>
              <a:gd name="connsiteX7" fmla="*/ 9928143 w 12192000"/>
              <a:gd name="connsiteY7" fmla="*/ 3086312 h 3429000"/>
              <a:gd name="connsiteX8" fmla="*/ 9753801 w 12192000"/>
              <a:gd name="connsiteY8" fmla="*/ 3096103 h 3429000"/>
              <a:gd name="connsiteX9" fmla="*/ 9578027 w 12192000"/>
              <a:gd name="connsiteY9" fmla="*/ 3103104 h 3429000"/>
              <a:gd name="connsiteX10" fmla="*/ 9424342 w 12192000"/>
              <a:gd name="connsiteY10" fmla="*/ 3099403 h 3429000"/>
              <a:gd name="connsiteX11" fmla="*/ 9001907 w 12192000"/>
              <a:gd name="connsiteY11" fmla="*/ 3131369 h 3429000"/>
              <a:gd name="connsiteX12" fmla="*/ 8922138 w 12192000"/>
              <a:gd name="connsiteY12" fmla="*/ 3162702 h 3429000"/>
              <a:gd name="connsiteX13" fmla="*/ 9087550 w 12192000"/>
              <a:gd name="connsiteY13" fmla="*/ 3170765 h 3429000"/>
              <a:gd name="connsiteX14" fmla="*/ 9512475 w 12192000"/>
              <a:gd name="connsiteY14" fmla="*/ 3134693 h 3429000"/>
              <a:gd name="connsiteX15" fmla="*/ 9928143 w 12192000"/>
              <a:gd name="connsiteY15" fmla="*/ 3086312 h 3429000"/>
              <a:gd name="connsiteX16" fmla="*/ 9351220 w 12192000"/>
              <a:gd name="connsiteY16" fmla="*/ 3030370 h 3429000"/>
              <a:gd name="connsiteX17" fmla="*/ 8999756 w 12192000"/>
              <a:gd name="connsiteY17" fmla="*/ 3100929 h 3429000"/>
              <a:gd name="connsiteX18" fmla="*/ 9425830 w 12192000"/>
              <a:gd name="connsiteY18" fmla="*/ 3069517 h 3429000"/>
              <a:gd name="connsiteX19" fmla="*/ 9578307 w 12192000"/>
              <a:gd name="connsiteY19" fmla="*/ 3073035 h 3429000"/>
              <a:gd name="connsiteX20" fmla="*/ 9752771 w 12192000"/>
              <a:gd name="connsiteY20" fmla="*/ 3066471 h 3429000"/>
              <a:gd name="connsiteX21" fmla="*/ 9852779 w 12192000"/>
              <a:gd name="connsiteY21" fmla="*/ 3060665 h 3429000"/>
              <a:gd name="connsiteX22" fmla="*/ 9694862 w 12192000"/>
              <a:gd name="connsiteY22" fmla="*/ 3044140 h 3429000"/>
              <a:gd name="connsiteX23" fmla="*/ 9351220 w 12192000"/>
              <a:gd name="connsiteY23" fmla="*/ 3030370 h 3429000"/>
              <a:gd name="connsiteX24" fmla="*/ 1019354 w 12192000"/>
              <a:gd name="connsiteY24" fmla="*/ 2886006 h 3429000"/>
              <a:gd name="connsiteX25" fmla="*/ 441046 w 12192000"/>
              <a:gd name="connsiteY25" fmla="*/ 3262153 h 3429000"/>
              <a:gd name="connsiteX26" fmla="*/ 1019354 w 12192000"/>
              <a:gd name="connsiteY26" fmla="*/ 2886006 h 3429000"/>
              <a:gd name="connsiteX27" fmla="*/ 991680 w 12192000"/>
              <a:gd name="connsiteY27" fmla="*/ 2869413 h 3429000"/>
              <a:gd name="connsiteX28" fmla="*/ 409060 w 12192000"/>
              <a:gd name="connsiteY28" fmla="*/ 3242470 h 3429000"/>
              <a:gd name="connsiteX29" fmla="*/ 991680 w 12192000"/>
              <a:gd name="connsiteY29" fmla="*/ 2869413 h 3429000"/>
              <a:gd name="connsiteX30" fmla="*/ 7254615 w 12192000"/>
              <a:gd name="connsiteY30" fmla="*/ 2482918 h 3429000"/>
              <a:gd name="connsiteX31" fmla="*/ 7312589 w 12192000"/>
              <a:gd name="connsiteY31" fmla="*/ 2553309 h 3429000"/>
              <a:gd name="connsiteX32" fmla="*/ 7580896 w 12192000"/>
              <a:gd name="connsiteY32" fmla="*/ 2973069 h 3429000"/>
              <a:gd name="connsiteX33" fmla="*/ 7990862 w 12192000"/>
              <a:gd name="connsiteY33" fmla="*/ 3378025 h 3429000"/>
              <a:gd name="connsiteX34" fmla="*/ 7871964 w 12192000"/>
              <a:gd name="connsiteY34" fmla="*/ 3220139 h 3429000"/>
              <a:gd name="connsiteX35" fmla="*/ 7859674 w 12192000"/>
              <a:gd name="connsiteY35" fmla="*/ 3207358 h 3429000"/>
              <a:gd name="connsiteX36" fmla="*/ 7545050 w 12192000"/>
              <a:gd name="connsiteY36" fmla="*/ 2831110 h 3429000"/>
              <a:gd name="connsiteX37" fmla="*/ 7254615 w 12192000"/>
              <a:gd name="connsiteY37" fmla="*/ 2482918 h 3429000"/>
              <a:gd name="connsiteX38" fmla="*/ 9078855 w 12192000"/>
              <a:gd name="connsiteY38" fmla="*/ 2455754 h 3429000"/>
              <a:gd name="connsiteX39" fmla="*/ 8825188 w 12192000"/>
              <a:gd name="connsiteY39" fmla="*/ 3067752 h 3429000"/>
              <a:gd name="connsiteX40" fmla="*/ 9078855 w 12192000"/>
              <a:gd name="connsiteY40" fmla="*/ 2455754 h 3429000"/>
              <a:gd name="connsiteX41" fmla="*/ 9113805 w 12192000"/>
              <a:gd name="connsiteY41" fmla="*/ 2454072 h 3429000"/>
              <a:gd name="connsiteX42" fmla="*/ 8855200 w 12192000"/>
              <a:gd name="connsiteY42" fmla="*/ 3065950 h 3429000"/>
              <a:gd name="connsiteX43" fmla="*/ 9113805 w 12192000"/>
              <a:gd name="connsiteY43" fmla="*/ 2454072 h 3429000"/>
              <a:gd name="connsiteX44" fmla="*/ 9123940 w 12192000"/>
              <a:gd name="connsiteY44" fmla="*/ 2396040 h 3429000"/>
              <a:gd name="connsiteX45" fmla="*/ 9120846 w 12192000"/>
              <a:gd name="connsiteY45" fmla="*/ 2400053 h 3429000"/>
              <a:gd name="connsiteX46" fmla="*/ 9123267 w 12192000"/>
              <a:gd name="connsiteY46" fmla="*/ 2400425 h 3429000"/>
              <a:gd name="connsiteX47" fmla="*/ 103333 w 12192000"/>
              <a:gd name="connsiteY47" fmla="*/ 2270602 h 3429000"/>
              <a:gd name="connsiteX48" fmla="*/ 233938 w 12192000"/>
              <a:gd name="connsiteY48" fmla="*/ 2380416 h 3429000"/>
              <a:gd name="connsiteX49" fmla="*/ 883580 w 12192000"/>
              <a:gd name="connsiteY49" fmla="*/ 2751710 h 3429000"/>
              <a:gd name="connsiteX50" fmla="*/ 487337 w 12192000"/>
              <a:gd name="connsiteY50" fmla="*/ 2521182 h 3429000"/>
              <a:gd name="connsiteX51" fmla="*/ 354051 w 12192000"/>
              <a:gd name="connsiteY51" fmla="*/ 2425912 h 3429000"/>
              <a:gd name="connsiteX52" fmla="*/ 195436 w 12192000"/>
              <a:gd name="connsiteY52" fmla="*/ 2326068 h 3429000"/>
              <a:gd name="connsiteX53" fmla="*/ 5539432 w 12192000"/>
              <a:gd name="connsiteY53" fmla="*/ 2213928 h 3429000"/>
              <a:gd name="connsiteX54" fmla="*/ 5555462 w 12192000"/>
              <a:gd name="connsiteY54" fmla="*/ 2265454 h 3429000"/>
              <a:gd name="connsiteX55" fmla="*/ 5828270 w 12192000"/>
              <a:gd name="connsiteY55" fmla="*/ 2891663 h 3429000"/>
              <a:gd name="connsiteX56" fmla="*/ 5947416 w 12192000"/>
              <a:gd name="connsiteY56" fmla="*/ 3145846 h 3429000"/>
              <a:gd name="connsiteX57" fmla="*/ 5539432 w 12192000"/>
              <a:gd name="connsiteY57" fmla="*/ 2213928 h 3429000"/>
              <a:gd name="connsiteX58" fmla="*/ 51253 w 12192000"/>
              <a:gd name="connsiteY58" fmla="*/ 2202825 h 3429000"/>
              <a:gd name="connsiteX59" fmla="*/ 211622 w 12192000"/>
              <a:gd name="connsiteY59" fmla="*/ 2299803 h 3429000"/>
              <a:gd name="connsiteX60" fmla="*/ 371652 w 12192000"/>
              <a:gd name="connsiteY60" fmla="*/ 2400062 h 3429000"/>
              <a:gd name="connsiteX61" fmla="*/ 505903 w 12192000"/>
              <a:gd name="connsiteY61" fmla="*/ 2496221 h 3429000"/>
              <a:gd name="connsiteX62" fmla="*/ 899240 w 12192000"/>
              <a:gd name="connsiteY62" fmla="*/ 2724068 h 3429000"/>
              <a:gd name="connsiteX63" fmla="*/ 988114 w 12192000"/>
              <a:gd name="connsiteY63" fmla="*/ 2745204 h 3429000"/>
              <a:gd name="connsiteX64" fmla="*/ 845971 w 12192000"/>
              <a:gd name="connsiteY64" fmla="*/ 2638177 h 3429000"/>
              <a:gd name="connsiteX65" fmla="*/ 448057 w 12192000"/>
              <a:gd name="connsiteY65" fmla="*/ 2412376 h 3429000"/>
              <a:gd name="connsiteX66" fmla="*/ 51253 w 12192000"/>
              <a:gd name="connsiteY66" fmla="*/ 2202825 h 3429000"/>
              <a:gd name="connsiteX67" fmla="*/ 2606687 w 12192000"/>
              <a:gd name="connsiteY67" fmla="*/ 2201718 h 3429000"/>
              <a:gd name="connsiteX68" fmla="*/ 2645658 w 12192000"/>
              <a:gd name="connsiteY68" fmla="*/ 3211259 h 3429000"/>
              <a:gd name="connsiteX69" fmla="*/ 2606687 w 12192000"/>
              <a:gd name="connsiteY69" fmla="*/ 2201718 h 3429000"/>
              <a:gd name="connsiteX70" fmla="*/ 10097724 w 12192000"/>
              <a:gd name="connsiteY70" fmla="*/ 2162852 h 3429000"/>
              <a:gd name="connsiteX71" fmla="*/ 9645248 w 12192000"/>
              <a:gd name="connsiteY71" fmla="*/ 2201119 h 3429000"/>
              <a:gd name="connsiteX72" fmla="*/ 9543858 w 12192000"/>
              <a:gd name="connsiteY72" fmla="*/ 2221510 h 3429000"/>
              <a:gd name="connsiteX73" fmla="*/ 9681648 w 12192000"/>
              <a:gd name="connsiteY73" fmla="*/ 2200828 h 3429000"/>
              <a:gd name="connsiteX74" fmla="*/ 10557846 w 12192000"/>
              <a:gd name="connsiteY74" fmla="*/ 2172337 h 3429000"/>
              <a:gd name="connsiteX75" fmla="*/ 10301704 w 12192000"/>
              <a:gd name="connsiteY75" fmla="*/ 2169847 h 3429000"/>
              <a:gd name="connsiteX76" fmla="*/ 10250553 w 12192000"/>
              <a:gd name="connsiteY76" fmla="*/ 2166539 h 3429000"/>
              <a:gd name="connsiteX77" fmla="*/ 10097724 w 12192000"/>
              <a:gd name="connsiteY77" fmla="*/ 2162852 h 3429000"/>
              <a:gd name="connsiteX78" fmla="*/ 3642057 w 12192000"/>
              <a:gd name="connsiteY78" fmla="*/ 2144487 h 3429000"/>
              <a:gd name="connsiteX79" fmla="*/ 3632981 w 12192000"/>
              <a:gd name="connsiteY79" fmla="*/ 2150437 h 3429000"/>
              <a:gd name="connsiteX80" fmla="*/ 3382436 w 12192000"/>
              <a:gd name="connsiteY80" fmla="*/ 2523726 h 3429000"/>
              <a:gd name="connsiteX81" fmla="*/ 3191929 w 12192000"/>
              <a:gd name="connsiteY81" fmla="*/ 3233669 h 3429000"/>
              <a:gd name="connsiteX82" fmla="*/ 3369898 w 12192000"/>
              <a:gd name="connsiteY82" fmla="*/ 2652771 h 3429000"/>
              <a:gd name="connsiteX83" fmla="*/ 3642057 w 12192000"/>
              <a:gd name="connsiteY83" fmla="*/ 2144487 h 3429000"/>
              <a:gd name="connsiteX84" fmla="*/ 7015907 w 12192000"/>
              <a:gd name="connsiteY84" fmla="*/ 2112548 h 3429000"/>
              <a:gd name="connsiteX85" fmla="*/ 7259646 w 12192000"/>
              <a:gd name="connsiteY85" fmla="*/ 2336985 h 3429000"/>
              <a:gd name="connsiteX86" fmla="*/ 7741483 w 12192000"/>
              <a:gd name="connsiteY86" fmla="*/ 2850980 h 3429000"/>
              <a:gd name="connsiteX87" fmla="*/ 8008941 w 12192000"/>
              <a:gd name="connsiteY87" fmla="*/ 3304560 h 3429000"/>
              <a:gd name="connsiteX88" fmla="*/ 7999234 w 12192000"/>
              <a:gd name="connsiteY88" fmla="*/ 3181993 h 3429000"/>
              <a:gd name="connsiteX89" fmla="*/ 7715154 w 12192000"/>
              <a:gd name="connsiteY89" fmla="*/ 2768148 h 3429000"/>
              <a:gd name="connsiteX90" fmla="*/ 7271900 w 12192000"/>
              <a:gd name="connsiteY90" fmla="*/ 2305551 h 3429000"/>
              <a:gd name="connsiteX91" fmla="*/ 7015907 w 12192000"/>
              <a:gd name="connsiteY91" fmla="*/ 2112548 h 3429000"/>
              <a:gd name="connsiteX92" fmla="*/ 2650666 w 12192000"/>
              <a:gd name="connsiteY92" fmla="*/ 2101686 h 3429000"/>
              <a:gd name="connsiteX93" fmla="*/ 2650249 w 12192000"/>
              <a:gd name="connsiteY93" fmla="*/ 2103101 h 3429000"/>
              <a:gd name="connsiteX94" fmla="*/ 2663808 w 12192000"/>
              <a:gd name="connsiteY94" fmla="*/ 3106215 h 3429000"/>
              <a:gd name="connsiteX95" fmla="*/ 2665418 w 12192000"/>
              <a:gd name="connsiteY95" fmla="*/ 2703756 h 3429000"/>
              <a:gd name="connsiteX96" fmla="*/ 2650666 w 12192000"/>
              <a:gd name="connsiteY96" fmla="*/ 2101686 h 3429000"/>
              <a:gd name="connsiteX97" fmla="*/ 10218664 w 12192000"/>
              <a:gd name="connsiteY97" fmla="*/ 2096300 h 3429000"/>
              <a:gd name="connsiteX98" fmla="*/ 10086154 w 12192000"/>
              <a:gd name="connsiteY98" fmla="*/ 2096937 h 3429000"/>
              <a:gd name="connsiteX99" fmla="*/ 9778614 w 12192000"/>
              <a:gd name="connsiteY99" fmla="*/ 2121189 h 3429000"/>
              <a:gd name="connsiteX100" fmla="*/ 9601703 w 12192000"/>
              <a:gd name="connsiteY100" fmla="*/ 2176852 h 3429000"/>
              <a:gd name="connsiteX101" fmla="*/ 9641684 w 12192000"/>
              <a:gd name="connsiteY101" fmla="*/ 2171203 h 3429000"/>
              <a:gd name="connsiteX102" fmla="*/ 10252799 w 12192000"/>
              <a:gd name="connsiteY102" fmla="*/ 2135971 h 3429000"/>
              <a:gd name="connsiteX103" fmla="*/ 10304297 w 12192000"/>
              <a:gd name="connsiteY103" fmla="*/ 2139822 h 3429000"/>
              <a:gd name="connsiteX104" fmla="*/ 10533945 w 12192000"/>
              <a:gd name="connsiteY104" fmla="*/ 2144703 h 3429000"/>
              <a:gd name="connsiteX105" fmla="*/ 10446061 w 12192000"/>
              <a:gd name="connsiteY105" fmla="*/ 2126562 h 3429000"/>
              <a:gd name="connsiteX106" fmla="*/ 10360877 w 12192000"/>
              <a:gd name="connsiteY106" fmla="*/ 2109004 h 3429000"/>
              <a:gd name="connsiteX107" fmla="*/ 10218664 w 12192000"/>
              <a:gd name="connsiteY107" fmla="*/ 2096300 h 3429000"/>
              <a:gd name="connsiteX108" fmla="*/ 6946849 w 12192000"/>
              <a:gd name="connsiteY108" fmla="*/ 2094271 h 3429000"/>
              <a:gd name="connsiteX109" fmla="*/ 6946972 w 12192000"/>
              <a:gd name="connsiteY109" fmla="*/ 2097491 h 3429000"/>
              <a:gd name="connsiteX110" fmla="*/ 7105827 w 12192000"/>
              <a:gd name="connsiteY110" fmla="*/ 2289700 h 3429000"/>
              <a:gd name="connsiteX111" fmla="*/ 7126431 w 12192000"/>
              <a:gd name="connsiteY111" fmla="*/ 2308872 h 3429000"/>
              <a:gd name="connsiteX112" fmla="*/ 7567269 w 12192000"/>
              <a:gd name="connsiteY112" fmla="*/ 2811461 h 3429000"/>
              <a:gd name="connsiteX113" fmla="*/ 7880270 w 12192000"/>
              <a:gd name="connsiteY113" fmla="*/ 3186176 h 3429000"/>
              <a:gd name="connsiteX114" fmla="*/ 7892560 w 12192000"/>
              <a:gd name="connsiteY114" fmla="*/ 3198949 h 3429000"/>
              <a:gd name="connsiteX115" fmla="*/ 7971643 w 12192000"/>
              <a:gd name="connsiteY115" fmla="*/ 3289236 h 3429000"/>
              <a:gd name="connsiteX116" fmla="*/ 7719359 w 12192000"/>
              <a:gd name="connsiteY116" fmla="*/ 2870011 h 3429000"/>
              <a:gd name="connsiteX117" fmla="*/ 7240170 w 12192000"/>
              <a:gd name="connsiteY117" fmla="*/ 2358985 h 3429000"/>
              <a:gd name="connsiteX118" fmla="*/ 6946849 w 12192000"/>
              <a:gd name="connsiteY118" fmla="*/ 2094271 h 3429000"/>
              <a:gd name="connsiteX119" fmla="*/ 2680277 w 12192000"/>
              <a:gd name="connsiteY119" fmla="*/ 2050204 h 3429000"/>
              <a:gd name="connsiteX120" fmla="*/ 2678972 w 12192000"/>
              <a:gd name="connsiteY120" fmla="*/ 2052582 h 3429000"/>
              <a:gd name="connsiteX121" fmla="*/ 2696666 w 12192000"/>
              <a:gd name="connsiteY121" fmla="*/ 2704836 h 3429000"/>
              <a:gd name="connsiteX122" fmla="*/ 2695769 w 12192000"/>
              <a:gd name="connsiteY122" fmla="*/ 2961955 h 3429000"/>
              <a:gd name="connsiteX123" fmla="*/ 2739893 w 12192000"/>
              <a:gd name="connsiteY123" fmla="*/ 2679357 h 3429000"/>
              <a:gd name="connsiteX124" fmla="*/ 2680277 w 12192000"/>
              <a:gd name="connsiteY124" fmla="*/ 2050204 h 3429000"/>
              <a:gd name="connsiteX125" fmla="*/ 1132195 w 12192000"/>
              <a:gd name="connsiteY125" fmla="*/ 2038980 h 3429000"/>
              <a:gd name="connsiteX126" fmla="*/ 1679056 w 12192000"/>
              <a:gd name="connsiteY126" fmla="*/ 2087907 h 3429000"/>
              <a:gd name="connsiteX127" fmla="*/ 2128648 w 12192000"/>
              <a:gd name="connsiteY127" fmla="*/ 2045249 h 3429000"/>
              <a:gd name="connsiteX128" fmla="*/ 1825619 w 12192000"/>
              <a:gd name="connsiteY128" fmla="*/ 2049447 h 3429000"/>
              <a:gd name="connsiteX129" fmla="*/ 1737798 w 12192000"/>
              <a:gd name="connsiteY129" fmla="*/ 2054353 h 3429000"/>
              <a:gd name="connsiteX130" fmla="*/ 1132195 w 12192000"/>
              <a:gd name="connsiteY130" fmla="*/ 2038980 h 3429000"/>
              <a:gd name="connsiteX131" fmla="*/ 10104407 w 12192000"/>
              <a:gd name="connsiteY131" fmla="*/ 2029317 h 3429000"/>
              <a:gd name="connsiteX132" fmla="*/ 9704375 w 12192000"/>
              <a:gd name="connsiteY132" fmla="*/ 2107349 h 3429000"/>
              <a:gd name="connsiteX133" fmla="*/ 9773804 w 12192000"/>
              <a:gd name="connsiteY133" fmla="*/ 2090543 h 3429000"/>
              <a:gd name="connsiteX134" fmla="*/ 10086605 w 12192000"/>
              <a:gd name="connsiteY134" fmla="*/ 2065992 h 3429000"/>
              <a:gd name="connsiteX135" fmla="*/ 10367276 w 12192000"/>
              <a:gd name="connsiteY135" fmla="*/ 2078848 h 3429000"/>
              <a:gd name="connsiteX136" fmla="*/ 10454262 w 12192000"/>
              <a:gd name="connsiteY136" fmla="*/ 2096798 h 3429000"/>
              <a:gd name="connsiteX137" fmla="*/ 10569223 w 12192000"/>
              <a:gd name="connsiteY137" fmla="*/ 2118311 h 3429000"/>
              <a:gd name="connsiteX138" fmla="*/ 10104407 w 12192000"/>
              <a:gd name="connsiteY138" fmla="*/ 2029317 h 3429000"/>
              <a:gd name="connsiteX139" fmla="*/ 6861797 w 12192000"/>
              <a:gd name="connsiteY139" fmla="*/ 1990899 h 3429000"/>
              <a:gd name="connsiteX140" fmla="*/ 6879594 w 12192000"/>
              <a:gd name="connsiteY140" fmla="*/ 1995547 h 3429000"/>
              <a:gd name="connsiteX141" fmla="*/ 7789028 w 12192000"/>
              <a:gd name="connsiteY141" fmla="*/ 2783316 h 3429000"/>
              <a:gd name="connsiteX142" fmla="*/ 8093600 w 12192000"/>
              <a:gd name="connsiteY142" fmla="*/ 3281671 h 3429000"/>
              <a:gd name="connsiteX143" fmla="*/ 8129425 w 12192000"/>
              <a:gd name="connsiteY143" fmla="*/ 3425298 h 3429000"/>
              <a:gd name="connsiteX144" fmla="*/ 8130898 w 12192000"/>
              <a:gd name="connsiteY144" fmla="*/ 3428998 h 3429000"/>
              <a:gd name="connsiteX145" fmla="*/ 7899365 w 12192000"/>
              <a:gd name="connsiteY145" fmla="*/ 3428998 h 3429000"/>
              <a:gd name="connsiteX146" fmla="*/ 7761176 w 12192000"/>
              <a:gd name="connsiteY146" fmla="*/ 3387656 h 3429000"/>
              <a:gd name="connsiteX147" fmla="*/ 7602080 w 12192000"/>
              <a:gd name="connsiteY147" fmla="*/ 3331867 h 3429000"/>
              <a:gd name="connsiteX148" fmla="*/ 7289862 w 12192000"/>
              <a:gd name="connsiteY148" fmla="*/ 3230827 h 3429000"/>
              <a:gd name="connsiteX149" fmla="*/ 7582411 w 12192000"/>
              <a:gd name="connsiteY149" fmla="*/ 3355122 h 3429000"/>
              <a:gd name="connsiteX150" fmla="*/ 7605759 w 12192000"/>
              <a:gd name="connsiteY150" fmla="*/ 3364465 h 3429000"/>
              <a:gd name="connsiteX151" fmla="*/ 7737910 w 12192000"/>
              <a:gd name="connsiteY151" fmla="*/ 3411638 h 3429000"/>
              <a:gd name="connsiteX152" fmla="*/ 7826532 w 12192000"/>
              <a:gd name="connsiteY152" fmla="*/ 3428999 h 3429000"/>
              <a:gd name="connsiteX153" fmla="*/ 7696096 w 12192000"/>
              <a:gd name="connsiteY153" fmla="*/ 3428999 h 3429000"/>
              <a:gd name="connsiteX154" fmla="*/ 7594081 w 12192000"/>
              <a:gd name="connsiteY154" fmla="*/ 3392149 h 3429000"/>
              <a:gd name="connsiteX155" fmla="*/ 7570734 w 12192000"/>
              <a:gd name="connsiteY155" fmla="*/ 3382799 h 3429000"/>
              <a:gd name="connsiteX156" fmla="*/ 7271814 w 12192000"/>
              <a:gd name="connsiteY156" fmla="*/ 3255601 h 3429000"/>
              <a:gd name="connsiteX157" fmla="*/ 7585232 w 12192000"/>
              <a:gd name="connsiteY157" fmla="*/ 3421060 h 3429000"/>
              <a:gd name="connsiteX158" fmla="*/ 7613775 w 12192000"/>
              <a:gd name="connsiteY158" fmla="*/ 3428998 h 3429000"/>
              <a:gd name="connsiteX159" fmla="*/ 7522197 w 12192000"/>
              <a:gd name="connsiteY159" fmla="*/ 3428998 h 3429000"/>
              <a:gd name="connsiteX160" fmla="*/ 7410696 w 12192000"/>
              <a:gd name="connsiteY160" fmla="*/ 3374861 h 3429000"/>
              <a:gd name="connsiteX161" fmla="*/ 7088673 w 12192000"/>
              <a:gd name="connsiteY161" fmla="*/ 3181396 h 3429000"/>
              <a:gd name="connsiteX162" fmla="*/ 7090188 w 12192000"/>
              <a:gd name="connsiteY162" fmla="*/ 3155365 h 3429000"/>
              <a:gd name="connsiteX163" fmla="*/ 7780046 w 12192000"/>
              <a:gd name="connsiteY163" fmla="*/ 3282283 h 3429000"/>
              <a:gd name="connsiteX164" fmla="*/ 7944957 w 12192000"/>
              <a:gd name="connsiteY164" fmla="*/ 3370347 h 3429000"/>
              <a:gd name="connsiteX165" fmla="*/ 7601828 w 12192000"/>
              <a:gd name="connsiteY165" fmla="*/ 3074934 h 3429000"/>
              <a:gd name="connsiteX166" fmla="*/ 7042773 w 12192000"/>
              <a:gd name="connsiteY166" fmla="*/ 2305011 h 3429000"/>
              <a:gd name="connsiteX167" fmla="*/ 6844835 w 12192000"/>
              <a:gd name="connsiteY167" fmla="*/ 1995988 h 3429000"/>
              <a:gd name="connsiteX168" fmla="*/ 6861797 w 12192000"/>
              <a:gd name="connsiteY168" fmla="*/ 1990899 h 3429000"/>
              <a:gd name="connsiteX169" fmla="*/ 1456157 w 12192000"/>
              <a:gd name="connsiteY169" fmla="*/ 1942404 h 3429000"/>
              <a:gd name="connsiteX170" fmla="*/ 1244432 w 12192000"/>
              <a:gd name="connsiteY170" fmla="*/ 1956601 h 3429000"/>
              <a:gd name="connsiteX171" fmla="*/ 973990 w 12192000"/>
              <a:gd name="connsiteY171" fmla="*/ 1995940 h 3429000"/>
              <a:gd name="connsiteX172" fmla="*/ 1103809 w 12192000"/>
              <a:gd name="connsiteY172" fmla="*/ 2004720 h 3429000"/>
              <a:gd name="connsiteX173" fmla="*/ 1123454 w 12192000"/>
              <a:gd name="connsiteY173" fmla="*/ 2006727 h 3429000"/>
              <a:gd name="connsiteX174" fmla="*/ 1737017 w 12192000"/>
              <a:gd name="connsiteY174" fmla="*/ 2023183 h 3429000"/>
              <a:gd name="connsiteX175" fmla="*/ 1824397 w 12192000"/>
              <a:gd name="connsiteY175" fmla="*/ 2018757 h 3429000"/>
              <a:gd name="connsiteX176" fmla="*/ 2070059 w 12192000"/>
              <a:gd name="connsiteY176" fmla="*/ 2012660 h 3429000"/>
              <a:gd name="connsiteX177" fmla="*/ 1456157 w 12192000"/>
              <a:gd name="connsiteY177" fmla="*/ 1942404 h 3429000"/>
              <a:gd name="connsiteX178" fmla="*/ 4988186 w 12192000"/>
              <a:gd name="connsiteY178" fmla="*/ 1787467 h 3429000"/>
              <a:gd name="connsiteX179" fmla="*/ 4777334 w 12192000"/>
              <a:gd name="connsiteY179" fmla="*/ 1977072 h 3429000"/>
              <a:gd name="connsiteX180" fmla="*/ 4718341 w 12192000"/>
              <a:gd name="connsiteY180" fmla="*/ 2039043 h 3429000"/>
              <a:gd name="connsiteX181" fmla="*/ 4604655 w 12192000"/>
              <a:gd name="connsiteY181" fmla="*/ 2154434 h 3429000"/>
              <a:gd name="connsiteX182" fmla="*/ 4565074 w 12192000"/>
              <a:gd name="connsiteY182" fmla="*/ 2189550 h 3429000"/>
              <a:gd name="connsiteX183" fmla="*/ 4988186 w 12192000"/>
              <a:gd name="connsiteY183" fmla="*/ 1787467 h 3429000"/>
              <a:gd name="connsiteX184" fmla="*/ 4978032 w 12192000"/>
              <a:gd name="connsiteY184" fmla="*/ 1754809 h 3429000"/>
              <a:gd name="connsiteX185" fmla="*/ 4463413 w 12192000"/>
              <a:gd name="connsiteY185" fmla="*/ 2186162 h 3429000"/>
              <a:gd name="connsiteX186" fmla="*/ 4358134 w 12192000"/>
              <a:gd name="connsiteY186" fmla="*/ 2313791 h 3429000"/>
              <a:gd name="connsiteX187" fmla="*/ 4376219 w 12192000"/>
              <a:gd name="connsiteY187" fmla="*/ 2300027 h 3429000"/>
              <a:gd name="connsiteX188" fmla="*/ 4582340 w 12192000"/>
              <a:gd name="connsiteY188" fmla="*/ 2132037 h 3429000"/>
              <a:gd name="connsiteX189" fmla="*/ 4694684 w 12192000"/>
              <a:gd name="connsiteY189" fmla="*/ 2018098 h 3429000"/>
              <a:gd name="connsiteX190" fmla="*/ 4754123 w 12192000"/>
              <a:gd name="connsiteY190" fmla="*/ 1955643 h 3429000"/>
              <a:gd name="connsiteX191" fmla="*/ 4978032 w 12192000"/>
              <a:gd name="connsiteY191" fmla="*/ 1754809 h 3429000"/>
              <a:gd name="connsiteX192" fmla="*/ 7427076 w 12192000"/>
              <a:gd name="connsiteY192" fmla="*/ 1713684 h 3429000"/>
              <a:gd name="connsiteX193" fmla="*/ 7485963 w 12192000"/>
              <a:gd name="connsiteY193" fmla="*/ 1745783 h 3429000"/>
              <a:gd name="connsiteX194" fmla="*/ 7719410 w 12192000"/>
              <a:gd name="connsiteY194" fmla="*/ 1928281 h 3429000"/>
              <a:gd name="connsiteX195" fmla="*/ 7907163 w 12192000"/>
              <a:gd name="connsiteY195" fmla="*/ 2117863 h 3429000"/>
              <a:gd name="connsiteX196" fmla="*/ 7956656 w 12192000"/>
              <a:gd name="connsiteY196" fmla="*/ 2186961 h 3429000"/>
              <a:gd name="connsiteX197" fmla="*/ 8023445 w 12192000"/>
              <a:gd name="connsiteY197" fmla="*/ 2276642 h 3429000"/>
              <a:gd name="connsiteX198" fmla="*/ 7754656 w 12192000"/>
              <a:gd name="connsiteY198" fmla="*/ 1912546 h 3429000"/>
              <a:gd name="connsiteX199" fmla="*/ 7427076 w 12192000"/>
              <a:gd name="connsiteY199" fmla="*/ 1713684 h 3429000"/>
              <a:gd name="connsiteX200" fmla="*/ 7312201 w 12192000"/>
              <a:gd name="connsiteY200" fmla="*/ 1699278 h 3429000"/>
              <a:gd name="connsiteX201" fmla="*/ 7343603 w 12192000"/>
              <a:gd name="connsiteY201" fmla="*/ 1720746 h 3429000"/>
              <a:gd name="connsiteX202" fmla="*/ 7791759 w 12192000"/>
              <a:gd name="connsiteY202" fmla="*/ 2086717 h 3429000"/>
              <a:gd name="connsiteX203" fmla="*/ 7825280 w 12192000"/>
              <a:gd name="connsiteY203" fmla="*/ 2122608 h 3429000"/>
              <a:gd name="connsiteX204" fmla="*/ 7982410 w 12192000"/>
              <a:gd name="connsiteY204" fmla="*/ 2273551 h 3429000"/>
              <a:gd name="connsiteX205" fmla="*/ 7932408 w 12192000"/>
              <a:gd name="connsiteY205" fmla="*/ 2203736 h 3429000"/>
              <a:gd name="connsiteX206" fmla="*/ 7883927 w 12192000"/>
              <a:gd name="connsiteY206" fmla="*/ 2136087 h 3429000"/>
              <a:gd name="connsiteX207" fmla="*/ 7699832 w 12192000"/>
              <a:gd name="connsiteY207" fmla="*/ 1950904 h 3429000"/>
              <a:gd name="connsiteX208" fmla="*/ 7470240 w 12192000"/>
              <a:gd name="connsiteY208" fmla="*/ 1771559 h 3429000"/>
              <a:gd name="connsiteX209" fmla="*/ 7312201 w 12192000"/>
              <a:gd name="connsiteY209" fmla="*/ 1699278 h 3429000"/>
              <a:gd name="connsiteX210" fmla="*/ 7244057 w 12192000"/>
              <a:gd name="connsiteY210" fmla="*/ 1695233 h 3429000"/>
              <a:gd name="connsiteX211" fmla="*/ 7353035 w 12192000"/>
              <a:gd name="connsiteY211" fmla="*/ 1768318 h 3429000"/>
              <a:gd name="connsiteX212" fmla="*/ 7981878 w 12192000"/>
              <a:gd name="connsiteY212" fmla="*/ 2309345 h 3429000"/>
              <a:gd name="connsiteX213" fmla="*/ 7804780 w 12192000"/>
              <a:gd name="connsiteY213" fmla="*/ 2143174 h 3429000"/>
              <a:gd name="connsiteX214" fmla="*/ 7771164 w 12192000"/>
              <a:gd name="connsiteY214" fmla="*/ 2107908 h 3429000"/>
              <a:gd name="connsiteX215" fmla="*/ 7327465 w 12192000"/>
              <a:gd name="connsiteY215" fmla="*/ 1745181 h 3429000"/>
              <a:gd name="connsiteX216" fmla="*/ 7244057 w 12192000"/>
              <a:gd name="connsiteY216" fmla="*/ 1695233 h 3429000"/>
              <a:gd name="connsiteX217" fmla="*/ 7133363 w 12192000"/>
              <a:gd name="connsiteY217" fmla="*/ 1621246 h 3429000"/>
              <a:gd name="connsiteX218" fmla="*/ 8128687 w 12192000"/>
              <a:gd name="connsiteY218" fmla="*/ 2361959 h 3429000"/>
              <a:gd name="connsiteX219" fmla="*/ 8497002 w 12192000"/>
              <a:gd name="connsiteY219" fmla="*/ 2775913 h 3429000"/>
              <a:gd name="connsiteX220" fmla="*/ 8514292 w 12192000"/>
              <a:gd name="connsiteY220" fmla="*/ 2586372 h 3429000"/>
              <a:gd name="connsiteX221" fmla="*/ 8491838 w 12192000"/>
              <a:gd name="connsiteY221" fmla="*/ 1907275 h 3429000"/>
              <a:gd name="connsiteX222" fmla="*/ 8605731 w 12192000"/>
              <a:gd name="connsiteY222" fmla="*/ 2171804 h 3429000"/>
              <a:gd name="connsiteX223" fmla="*/ 8594880 w 12192000"/>
              <a:gd name="connsiteY223" fmla="*/ 2610262 h 3429000"/>
              <a:gd name="connsiteX224" fmla="*/ 8494242 w 12192000"/>
              <a:gd name="connsiteY224" fmla="*/ 3363600 h 3429000"/>
              <a:gd name="connsiteX225" fmla="*/ 8794675 w 12192000"/>
              <a:gd name="connsiteY225" fmla="*/ 3161735 h 3429000"/>
              <a:gd name="connsiteX226" fmla="*/ 8800448 w 12192000"/>
              <a:gd name="connsiteY226" fmla="*/ 3152371 h 3429000"/>
              <a:gd name="connsiteX227" fmla="*/ 8788186 w 12192000"/>
              <a:gd name="connsiteY227" fmla="*/ 3143441 h 3429000"/>
              <a:gd name="connsiteX228" fmla="*/ 9137232 w 12192000"/>
              <a:gd name="connsiteY228" fmla="*/ 2236639 h 3429000"/>
              <a:gd name="connsiteX229" fmla="*/ 9216765 w 12192000"/>
              <a:gd name="connsiteY229" fmla="*/ 2267416 h 3429000"/>
              <a:gd name="connsiteX230" fmla="*/ 8969849 w 12192000"/>
              <a:gd name="connsiteY230" fmla="*/ 3037405 h 3429000"/>
              <a:gd name="connsiteX231" fmla="*/ 9706237 w 12192000"/>
              <a:gd name="connsiteY231" fmla="*/ 2990148 h 3429000"/>
              <a:gd name="connsiteX232" fmla="*/ 10110375 w 12192000"/>
              <a:gd name="connsiteY232" fmla="*/ 3134116 h 3429000"/>
              <a:gd name="connsiteX233" fmla="*/ 10096281 w 12192000"/>
              <a:gd name="connsiteY233" fmla="*/ 3149254 h 3429000"/>
              <a:gd name="connsiteX234" fmla="*/ 9067672 w 12192000"/>
              <a:gd name="connsiteY234" fmla="*/ 3219608 h 3429000"/>
              <a:gd name="connsiteX235" fmla="*/ 8859441 w 12192000"/>
              <a:gd name="connsiteY235" fmla="*/ 3212028 h 3429000"/>
              <a:gd name="connsiteX236" fmla="*/ 8857528 w 12192000"/>
              <a:gd name="connsiteY236" fmla="*/ 3212375 h 3429000"/>
              <a:gd name="connsiteX237" fmla="*/ 8848579 w 12192000"/>
              <a:gd name="connsiteY237" fmla="*/ 3214204 h 3429000"/>
              <a:gd name="connsiteX238" fmla="*/ 8576285 w 12192000"/>
              <a:gd name="connsiteY238" fmla="*/ 3395788 h 3429000"/>
              <a:gd name="connsiteX239" fmla="*/ 8519159 w 12192000"/>
              <a:gd name="connsiteY239" fmla="*/ 3428998 h 3429000"/>
              <a:gd name="connsiteX240" fmla="*/ 8393540 w 12192000"/>
              <a:gd name="connsiteY240" fmla="*/ 3428998 h 3429000"/>
              <a:gd name="connsiteX241" fmla="*/ 8417346 w 12192000"/>
              <a:gd name="connsiteY241" fmla="*/ 3316652 h 3429000"/>
              <a:gd name="connsiteX242" fmla="*/ 8485502 w 12192000"/>
              <a:gd name="connsiteY242" fmla="*/ 2879216 h 3429000"/>
              <a:gd name="connsiteX243" fmla="*/ 8480214 w 12192000"/>
              <a:gd name="connsiteY243" fmla="*/ 2873278 h 3429000"/>
              <a:gd name="connsiteX244" fmla="*/ 8112215 w 12192000"/>
              <a:gd name="connsiteY244" fmla="*/ 2408768 h 3429000"/>
              <a:gd name="connsiteX245" fmla="*/ 8095146 w 12192000"/>
              <a:gd name="connsiteY245" fmla="*/ 2402943 h 3429000"/>
              <a:gd name="connsiteX246" fmla="*/ 7131946 w 12192000"/>
              <a:gd name="connsiteY246" fmla="*/ 1646653 h 3429000"/>
              <a:gd name="connsiteX247" fmla="*/ 7133363 w 12192000"/>
              <a:gd name="connsiteY247" fmla="*/ 1621246 h 3429000"/>
              <a:gd name="connsiteX248" fmla="*/ 1903353 w 12192000"/>
              <a:gd name="connsiteY248" fmla="*/ 1615827 h 3429000"/>
              <a:gd name="connsiteX249" fmla="*/ 1936931 w 12192000"/>
              <a:gd name="connsiteY249" fmla="*/ 1664954 h 3429000"/>
              <a:gd name="connsiteX250" fmla="*/ 2195868 w 12192000"/>
              <a:gd name="connsiteY250" fmla="*/ 1967574 h 3429000"/>
              <a:gd name="connsiteX251" fmla="*/ 2088852 w 12192000"/>
              <a:gd name="connsiteY251" fmla="*/ 1737123 h 3429000"/>
              <a:gd name="connsiteX252" fmla="*/ 1958241 w 12192000"/>
              <a:gd name="connsiteY252" fmla="*/ 1638955 h 3429000"/>
              <a:gd name="connsiteX253" fmla="*/ 1903353 w 12192000"/>
              <a:gd name="connsiteY253" fmla="*/ 1615827 h 3429000"/>
              <a:gd name="connsiteX254" fmla="*/ 11544294 w 12192000"/>
              <a:gd name="connsiteY254" fmla="*/ 1515364 h 3429000"/>
              <a:gd name="connsiteX255" fmla="*/ 11755210 w 12192000"/>
              <a:gd name="connsiteY255" fmla="*/ 2159157 h 3429000"/>
              <a:gd name="connsiteX256" fmla="*/ 11544294 w 12192000"/>
              <a:gd name="connsiteY256" fmla="*/ 1515364 h 3429000"/>
              <a:gd name="connsiteX257" fmla="*/ 11571408 w 12192000"/>
              <a:gd name="connsiteY257" fmla="*/ 1489599 h 3429000"/>
              <a:gd name="connsiteX258" fmla="*/ 11778250 w 12192000"/>
              <a:gd name="connsiteY258" fmla="*/ 2136760 h 3429000"/>
              <a:gd name="connsiteX259" fmla="*/ 11571408 w 12192000"/>
              <a:gd name="connsiteY259" fmla="*/ 1489599 h 3429000"/>
              <a:gd name="connsiteX260" fmla="*/ 11540154 w 12192000"/>
              <a:gd name="connsiteY260" fmla="*/ 1438303 h 3429000"/>
              <a:gd name="connsiteX261" fmla="*/ 11540380 w 12192000"/>
              <a:gd name="connsiteY261" fmla="*/ 1443526 h 3429000"/>
              <a:gd name="connsiteX262" fmla="*/ 11542590 w 12192000"/>
              <a:gd name="connsiteY262" fmla="*/ 1442112 h 3429000"/>
              <a:gd name="connsiteX263" fmla="*/ 10567662 w 12192000"/>
              <a:gd name="connsiteY263" fmla="*/ 1437948 h 3429000"/>
              <a:gd name="connsiteX264" fmla="*/ 10431225 w 12192000"/>
              <a:gd name="connsiteY264" fmla="*/ 1448568 h 3429000"/>
              <a:gd name="connsiteX265" fmla="*/ 10277556 w 12192000"/>
              <a:gd name="connsiteY265" fmla="*/ 1460247 h 3429000"/>
              <a:gd name="connsiteX266" fmla="*/ 10155875 w 12192000"/>
              <a:gd name="connsiteY266" fmla="*/ 1453769 h 3429000"/>
              <a:gd name="connsiteX267" fmla="*/ 10072733 w 12192000"/>
              <a:gd name="connsiteY267" fmla="*/ 1447924 h 3429000"/>
              <a:gd name="connsiteX268" fmla="*/ 9882500 w 12192000"/>
              <a:gd name="connsiteY268" fmla="*/ 1452330 h 3429000"/>
              <a:gd name="connsiteX269" fmla="*/ 9685205 w 12192000"/>
              <a:gd name="connsiteY269" fmla="*/ 1456650 h 3429000"/>
              <a:gd name="connsiteX270" fmla="*/ 9666932 w 12192000"/>
              <a:gd name="connsiteY270" fmla="*/ 1456075 h 3429000"/>
              <a:gd name="connsiteX271" fmla="*/ 9608662 w 12192000"/>
              <a:gd name="connsiteY271" fmla="*/ 1455027 h 3429000"/>
              <a:gd name="connsiteX272" fmla="*/ 10026230 w 12192000"/>
              <a:gd name="connsiteY272" fmla="*/ 1509088 h 3429000"/>
              <a:gd name="connsiteX273" fmla="*/ 10567662 w 12192000"/>
              <a:gd name="connsiteY273" fmla="*/ 1437948 h 3429000"/>
              <a:gd name="connsiteX274" fmla="*/ 10221015 w 12192000"/>
              <a:gd name="connsiteY274" fmla="*/ 1354657 h 3429000"/>
              <a:gd name="connsiteX275" fmla="*/ 10107121 w 12192000"/>
              <a:gd name="connsiteY275" fmla="*/ 1356091 h 3429000"/>
              <a:gd name="connsiteX276" fmla="*/ 9660668 w 12192000"/>
              <a:gd name="connsiteY276" fmla="*/ 1425595 h 3429000"/>
              <a:gd name="connsiteX277" fmla="*/ 9669531 w 12192000"/>
              <a:gd name="connsiteY277" fmla="*/ 1426057 h 3429000"/>
              <a:gd name="connsiteX278" fmla="*/ 9687254 w 12192000"/>
              <a:gd name="connsiteY278" fmla="*/ 1426986 h 3429000"/>
              <a:gd name="connsiteX279" fmla="*/ 9881290 w 12192000"/>
              <a:gd name="connsiteY279" fmla="*/ 1422445 h 3429000"/>
              <a:gd name="connsiteX280" fmla="*/ 10074432 w 12192000"/>
              <a:gd name="connsiteY280" fmla="*/ 1417715 h 3429000"/>
              <a:gd name="connsiteX281" fmla="*/ 10159369 w 12192000"/>
              <a:gd name="connsiteY281" fmla="*/ 1423935 h 3429000"/>
              <a:gd name="connsiteX282" fmla="*/ 10278706 w 12192000"/>
              <a:gd name="connsiteY282" fmla="*/ 1430393 h 3429000"/>
              <a:gd name="connsiteX283" fmla="*/ 10429120 w 12192000"/>
              <a:gd name="connsiteY283" fmla="*/ 1418493 h 3429000"/>
              <a:gd name="connsiteX284" fmla="*/ 10538565 w 12192000"/>
              <a:gd name="connsiteY284" fmla="*/ 1408270 h 3429000"/>
              <a:gd name="connsiteX285" fmla="*/ 10221015 w 12192000"/>
              <a:gd name="connsiteY285" fmla="*/ 1354657 h 3429000"/>
              <a:gd name="connsiteX286" fmla="*/ 1979378 w 12192000"/>
              <a:gd name="connsiteY286" fmla="*/ 1340504 h 3429000"/>
              <a:gd name="connsiteX287" fmla="*/ 2882120 w 12192000"/>
              <a:gd name="connsiteY287" fmla="*/ 1635547 h 3429000"/>
              <a:gd name="connsiteX288" fmla="*/ 2793103 w 12192000"/>
              <a:gd name="connsiteY288" fmla="*/ 1610699 h 3429000"/>
              <a:gd name="connsiteX289" fmla="*/ 2770041 w 12192000"/>
              <a:gd name="connsiteY289" fmla="*/ 1604634 h 3429000"/>
              <a:gd name="connsiteX290" fmla="*/ 1979378 w 12192000"/>
              <a:gd name="connsiteY290" fmla="*/ 1340504 h 3429000"/>
              <a:gd name="connsiteX291" fmla="*/ 1927410 w 12192000"/>
              <a:gd name="connsiteY291" fmla="*/ 1287164 h 3429000"/>
              <a:gd name="connsiteX292" fmla="*/ 1959587 w 12192000"/>
              <a:gd name="connsiteY292" fmla="*/ 1299849 h 3429000"/>
              <a:gd name="connsiteX293" fmla="*/ 2777707 w 12192000"/>
              <a:gd name="connsiteY293" fmla="*/ 1574991 h 3429000"/>
              <a:gd name="connsiteX294" fmla="*/ 2800768 w 12192000"/>
              <a:gd name="connsiteY294" fmla="*/ 1581056 h 3429000"/>
              <a:gd name="connsiteX295" fmla="*/ 2879408 w 12192000"/>
              <a:gd name="connsiteY295" fmla="*/ 1602590 h 3429000"/>
              <a:gd name="connsiteX296" fmla="*/ 2862295 w 12192000"/>
              <a:gd name="connsiteY296" fmla="*/ 1593958 h 3429000"/>
              <a:gd name="connsiteX297" fmla="*/ 2813343 w 12192000"/>
              <a:gd name="connsiteY297" fmla="*/ 1569369 h 3429000"/>
              <a:gd name="connsiteX298" fmla="*/ 2646245 w 12192000"/>
              <a:gd name="connsiteY298" fmla="*/ 1501999 h 3429000"/>
              <a:gd name="connsiteX299" fmla="*/ 1999243 w 12192000"/>
              <a:gd name="connsiteY299" fmla="*/ 1301524 h 3429000"/>
              <a:gd name="connsiteX300" fmla="*/ 1979527 w 12192000"/>
              <a:gd name="connsiteY300" fmla="*/ 1297651 h 3429000"/>
              <a:gd name="connsiteX301" fmla="*/ 1997014 w 12192000"/>
              <a:gd name="connsiteY301" fmla="*/ 1269007 h 3429000"/>
              <a:gd name="connsiteX302" fmla="*/ 2005458 w 12192000"/>
              <a:gd name="connsiteY302" fmla="*/ 1270540 h 3429000"/>
              <a:gd name="connsiteX303" fmla="*/ 2657186 w 12192000"/>
              <a:gd name="connsiteY303" fmla="*/ 1472687 h 3429000"/>
              <a:gd name="connsiteX304" fmla="*/ 2826662 w 12192000"/>
              <a:gd name="connsiteY304" fmla="*/ 1541362 h 3429000"/>
              <a:gd name="connsiteX305" fmla="*/ 2876100 w 12192000"/>
              <a:gd name="connsiteY305" fmla="*/ 1566397 h 3429000"/>
              <a:gd name="connsiteX306" fmla="*/ 3042600 w 12192000"/>
              <a:gd name="connsiteY306" fmla="*/ 1630532 h 3429000"/>
              <a:gd name="connsiteX307" fmla="*/ 1997014 w 12192000"/>
              <a:gd name="connsiteY307" fmla="*/ 1269007 h 3429000"/>
              <a:gd name="connsiteX308" fmla="*/ 9857254 w 12192000"/>
              <a:gd name="connsiteY308" fmla="*/ 846904 h 3429000"/>
              <a:gd name="connsiteX309" fmla="*/ 8989866 w 12192000"/>
              <a:gd name="connsiteY309" fmla="*/ 1043742 h 3429000"/>
              <a:gd name="connsiteX310" fmla="*/ 8931614 w 12192000"/>
              <a:gd name="connsiteY310" fmla="*/ 1069508 h 3429000"/>
              <a:gd name="connsiteX311" fmla="*/ 8843711 w 12192000"/>
              <a:gd name="connsiteY311" fmla="*/ 1107334 h 3429000"/>
              <a:gd name="connsiteX312" fmla="*/ 8966093 w 12192000"/>
              <a:gd name="connsiteY312" fmla="*/ 1073509 h 3429000"/>
              <a:gd name="connsiteX313" fmla="*/ 9299227 w 12192000"/>
              <a:gd name="connsiteY313" fmla="*/ 1025994 h 3429000"/>
              <a:gd name="connsiteX314" fmla="*/ 9857254 w 12192000"/>
              <a:gd name="connsiteY314" fmla="*/ 846904 h 3429000"/>
              <a:gd name="connsiteX315" fmla="*/ 9615182 w 12192000"/>
              <a:gd name="connsiteY315" fmla="*/ 791499 h 3429000"/>
              <a:gd name="connsiteX316" fmla="*/ 9023688 w 12192000"/>
              <a:gd name="connsiteY316" fmla="*/ 996819 h 3429000"/>
              <a:gd name="connsiteX317" fmla="*/ 9814527 w 12192000"/>
              <a:gd name="connsiteY317" fmla="*/ 819048 h 3429000"/>
              <a:gd name="connsiteX318" fmla="*/ 9615182 w 12192000"/>
              <a:gd name="connsiteY318" fmla="*/ 791499 h 3429000"/>
              <a:gd name="connsiteX319" fmla="*/ 2305292 w 12192000"/>
              <a:gd name="connsiteY319" fmla="*/ 790492 h 3429000"/>
              <a:gd name="connsiteX320" fmla="*/ 3360922 w 12192000"/>
              <a:gd name="connsiteY320" fmla="*/ 1100373 h 3429000"/>
              <a:gd name="connsiteX321" fmla="*/ 3492420 w 12192000"/>
              <a:gd name="connsiteY321" fmla="*/ 1081145 h 3429000"/>
              <a:gd name="connsiteX322" fmla="*/ 3364086 w 12192000"/>
              <a:gd name="connsiteY322" fmla="*/ 1051340 h 3429000"/>
              <a:gd name="connsiteX323" fmla="*/ 3225818 w 12192000"/>
              <a:gd name="connsiteY323" fmla="*/ 982822 h 3429000"/>
              <a:gd name="connsiteX324" fmla="*/ 3129696 w 12192000"/>
              <a:gd name="connsiteY324" fmla="*/ 931704 h 3429000"/>
              <a:gd name="connsiteX325" fmla="*/ 2814545 w 12192000"/>
              <a:gd name="connsiteY325" fmla="*/ 853955 h 3429000"/>
              <a:gd name="connsiteX326" fmla="*/ 2305292 w 12192000"/>
              <a:gd name="connsiteY326" fmla="*/ 790492 h 3429000"/>
              <a:gd name="connsiteX327" fmla="*/ 2626982 w 12192000"/>
              <a:gd name="connsiteY327" fmla="*/ 777450 h 3429000"/>
              <a:gd name="connsiteX328" fmla="*/ 2490617 w 12192000"/>
              <a:gd name="connsiteY328" fmla="*/ 777951 h 3429000"/>
              <a:gd name="connsiteX329" fmla="*/ 2819869 w 12192000"/>
              <a:gd name="connsiteY329" fmla="*/ 823936 h 3429000"/>
              <a:gd name="connsiteX330" fmla="*/ 3143018 w 12192000"/>
              <a:gd name="connsiteY330" fmla="*/ 903698 h 3429000"/>
              <a:gd name="connsiteX331" fmla="*/ 3241520 w 12192000"/>
              <a:gd name="connsiteY331" fmla="*/ 956112 h 3429000"/>
              <a:gd name="connsiteX332" fmla="*/ 3374575 w 12192000"/>
              <a:gd name="connsiteY332" fmla="*/ 1022517 h 3429000"/>
              <a:gd name="connsiteX333" fmla="*/ 3505221 w 12192000"/>
              <a:gd name="connsiteY333" fmla="*/ 1051757 h 3429000"/>
              <a:gd name="connsiteX334" fmla="*/ 2626982 w 12192000"/>
              <a:gd name="connsiteY334" fmla="*/ 777450 h 3429000"/>
              <a:gd name="connsiteX335" fmla="*/ 9258094 w 12192000"/>
              <a:gd name="connsiteY335" fmla="*/ 529602 h 3429000"/>
              <a:gd name="connsiteX336" fmla="*/ 8526712 w 12192000"/>
              <a:gd name="connsiteY336" fmla="*/ 690804 h 3429000"/>
              <a:gd name="connsiteX337" fmla="*/ 9258094 w 12192000"/>
              <a:gd name="connsiteY337" fmla="*/ 529602 h 3429000"/>
              <a:gd name="connsiteX338" fmla="*/ 1310106 w 12192000"/>
              <a:gd name="connsiteY338" fmla="*/ 514217 h 3429000"/>
              <a:gd name="connsiteX339" fmla="*/ 854994 w 12192000"/>
              <a:gd name="connsiteY339" fmla="*/ 970136 h 3429000"/>
              <a:gd name="connsiteX340" fmla="*/ 742462 w 12192000"/>
              <a:gd name="connsiteY340" fmla="*/ 1165648 h 3429000"/>
              <a:gd name="connsiteX341" fmla="*/ 820602 w 12192000"/>
              <a:gd name="connsiteY341" fmla="*/ 1056915 h 3429000"/>
              <a:gd name="connsiteX342" fmla="*/ 878295 w 12192000"/>
              <a:gd name="connsiteY342" fmla="*/ 974594 h 3429000"/>
              <a:gd name="connsiteX343" fmla="*/ 1240607 w 12192000"/>
              <a:gd name="connsiteY343" fmla="*/ 581401 h 3429000"/>
              <a:gd name="connsiteX344" fmla="*/ 11225213 w 12192000"/>
              <a:gd name="connsiteY344" fmla="*/ 507722 h 3429000"/>
              <a:gd name="connsiteX345" fmla="*/ 11182914 w 12192000"/>
              <a:gd name="connsiteY345" fmla="*/ 767771 h 3429000"/>
              <a:gd name="connsiteX346" fmla="*/ 11099211 w 12192000"/>
              <a:gd name="connsiteY346" fmla="*/ 1184594 h 3429000"/>
              <a:gd name="connsiteX347" fmla="*/ 11064509 w 12192000"/>
              <a:gd name="connsiteY347" fmla="*/ 1278830 h 3429000"/>
              <a:gd name="connsiteX348" fmla="*/ 11049349 w 12192000"/>
              <a:gd name="connsiteY348" fmla="*/ 1318418 h 3429000"/>
              <a:gd name="connsiteX349" fmla="*/ 10978260 w 12192000"/>
              <a:gd name="connsiteY349" fmla="*/ 1537094 h 3429000"/>
              <a:gd name="connsiteX350" fmla="*/ 11225213 w 12192000"/>
              <a:gd name="connsiteY350" fmla="*/ 507722 h 3429000"/>
              <a:gd name="connsiteX351" fmla="*/ 9168987 w 12192000"/>
              <a:gd name="connsiteY351" fmla="*/ 490232 h 3429000"/>
              <a:gd name="connsiteX352" fmla="*/ 8603910 w 12192000"/>
              <a:gd name="connsiteY352" fmla="*/ 639895 h 3429000"/>
              <a:gd name="connsiteX353" fmla="*/ 9252382 w 12192000"/>
              <a:gd name="connsiteY353" fmla="*/ 498759 h 3429000"/>
              <a:gd name="connsiteX354" fmla="*/ 9168987 w 12192000"/>
              <a:gd name="connsiteY354" fmla="*/ 490232 h 3429000"/>
              <a:gd name="connsiteX355" fmla="*/ 11201005 w 12192000"/>
              <a:gd name="connsiteY355" fmla="*/ 471089 h 3429000"/>
              <a:gd name="connsiteX356" fmla="*/ 10968432 w 12192000"/>
              <a:gd name="connsiteY356" fmla="*/ 1456010 h 3429000"/>
              <a:gd name="connsiteX357" fmla="*/ 11019967 w 12192000"/>
              <a:gd name="connsiteY357" fmla="*/ 1306553 h 3429000"/>
              <a:gd name="connsiteX358" fmla="*/ 11035125 w 12192000"/>
              <a:gd name="connsiteY358" fmla="*/ 1266966 h 3429000"/>
              <a:gd name="connsiteX359" fmla="*/ 11069972 w 12192000"/>
              <a:gd name="connsiteY359" fmla="*/ 1174168 h 3429000"/>
              <a:gd name="connsiteX360" fmla="*/ 11152239 w 12192000"/>
              <a:gd name="connsiteY360" fmla="*/ 763628 h 3429000"/>
              <a:gd name="connsiteX361" fmla="*/ 11201005 w 12192000"/>
              <a:gd name="connsiteY361" fmla="*/ 471089 h 3429000"/>
              <a:gd name="connsiteX362" fmla="*/ 1423113 w 12192000"/>
              <a:gd name="connsiteY362" fmla="*/ 445565 h 3429000"/>
              <a:gd name="connsiteX363" fmla="*/ 1260565 w 12192000"/>
              <a:gd name="connsiteY363" fmla="*/ 602982 h 3429000"/>
              <a:gd name="connsiteX364" fmla="*/ 901900 w 12192000"/>
              <a:gd name="connsiteY364" fmla="*/ 992236 h 3429000"/>
              <a:gd name="connsiteX365" fmla="*/ 845044 w 12192000"/>
              <a:gd name="connsiteY365" fmla="*/ 1073436 h 3429000"/>
              <a:gd name="connsiteX366" fmla="*/ 685926 w 12192000"/>
              <a:gd name="connsiteY366" fmla="*/ 1274069 h 3429000"/>
              <a:gd name="connsiteX367" fmla="*/ 684248 w 12192000"/>
              <a:gd name="connsiteY367" fmla="*/ 1277721 h 3429000"/>
              <a:gd name="connsiteX368" fmla="*/ 1423113 w 12192000"/>
              <a:gd name="connsiteY368" fmla="*/ 445565 h 3429000"/>
              <a:gd name="connsiteX369" fmla="*/ 3316479 w 12192000"/>
              <a:gd name="connsiteY369" fmla="*/ 443136 h 3429000"/>
              <a:gd name="connsiteX370" fmla="*/ 3546806 w 12192000"/>
              <a:gd name="connsiteY370" fmla="*/ 927139 h 3429000"/>
              <a:gd name="connsiteX371" fmla="*/ 3364433 w 12192000"/>
              <a:gd name="connsiteY371" fmla="*/ 524121 h 3429000"/>
              <a:gd name="connsiteX372" fmla="*/ 10268559 w 12192000"/>
              <a:gd name="connsiteY372" fmla="*/ 442054 h 3429000"/>
              <a:gd name="connsiteX373" fmla="*/ 10494169 w 12192000"/>
              <a:gd name="connsiteY373" fmla="*/ 1091780 h 3429000"/>
              <a:gd name="connsiteX374" fmla="*/ 10356661 w 12192000"/>
              <a:gd name="connsiteY374" fmla="*/ 728302 h 3429000"/>
              <a:gd name="connsiteX375" fmla="*/ 10268559 w 12192000"/>
              <a:gd name="connsiteY375" fmla="*/ 442054 h 3429000"/>
              <a:gd name="connsiteX376" fmla="*/ 3291335 w 12192000"/>
              <a:gd name="connsiteY376" fmla="*/ 338420 h 3429000"/>
              <a:gd name="connsiteX377" fmla="*/ 3390805 w 12192000"/>
              <a:gd name="connsiteY377" fmla="*/ 508163 h 3429000"/>
              <a:gd name="connsiteX378" fmla="*/ 3579062 w 12192000"/>
              <a:gd name="connsiteY378" fmla="*/ 930040 h 3429000"/>
              <a:gd name="connsiteX379" fmla="*/ 3467355 w 12192000"/>
              <a:gd name="connsiteY379" fmla="*/ 559130 h 3429000"/>
              <a:gd name="connsiteX380" fmla="*/ 3310753 w 12192000"/>
              <a:gd name="connsiteY380" fmla="*/ 358140 h 3429000"/>
              <a:gd name="connsiteX381" fmla="*/ 3291335 w 12192000"/>
              <a:gd name="connsiteY381" fmla="*/ 338420 h 3429000"/>
              <a:gd name="connsiteX382" fmla="*/ 1635889 w 12192000"/>
              <a:gd name="connsiteY382" fmla="*/ 280494 h 3429000"/>
              <a:gd name="connsiteX383" fmla="*/ 1634800 w 12192000"/>
              <a:gd name="connsiteY383" fmla="*/ 302111 h 3429000"/>
              <a:gd name="connsiteX384" fmla="*/ 1635889 w 12192000"/>
              <a:gd name="connsiteY384" fmla="*/ 280494 h 3429000"/>
              <a:gd name="connsiteX385" fmla="*/ 10277529 w 12192000"/>
              <a:gd name="connsiteY385" fmla="*/ 272307 h 3429000"/>
              <a:gd name="connsiteX386" fmla="*/ 10276797 w 12192000"/>
              <a:gd name="connsiteY386" fmla="*/ 279672 h 3429000"/>
              <a:gd name="connsiteX387" fmla="*/ 10385906 w 12192000"/>
              <a:gd name="connsiteY387" fmla="*/ 718031 h 3429000"/>
              <a:gd name="connsiteX388" fmla="*/ 10536458 w 12192000"/>
              <a:gd name="connsiteY388" fmla="*/ 1115310 h 3429000"/>
              <a:gd name="connsiteX389" fmla="*/ 10436479 w 12192000"/>
              <a:gd name="connsiteY389" fmla="*/ 715570 h 3429000"/>
              <a:gd name="connsiteX390" fmla="*/ 10277529 w 12192000"/>
              <a:gd name="connsiteY390" fmla="*/ 272307 h 3429000"/>
              <a:gd name="connsiteX391" fmla="*/ 1510397 w 12192000"/>
              <a:gd name="connsiteY391" fmla="*/ 255705 h 3429000"/>
              <a:gd name="connsiteX392" fmla="*/ 1146550 w 12192000"/>
              <a:gd name="connsiteY392" fmla="*/ 373012 h 3429000"/>
              <a:gd name="connsiteX393" fmla="*/ 698834 w 12192000"/>
              <a:gd name="connsiteY393" fmla="*/ 523272 h 3429000"/>
              <a:gd name="connsiteX394" fmla="*/ 34256 w 12192000"/>
              <a:gd name="connsiteY394" fmla="*/ 918603 h 3429000"/>
              <a:gd name="connsiteX395" fmla="*/ 527241 w 12192000"/>
              <a:gd name="connsiteY395" fmla="*/ 636078 h 3429000"/>
              <a:gd name="connsiteX396" fmla="*/ 1510397 w 12192000"/>
              <a:gd name="connsiteY396" fmla="*/ 255705 h 3429000"/>
              <a:gd name="connsiteX397" fmla="*/ 1313114 w 12192000"/>
              <a:gd name="connsiteY397" fmla="*/ 226216 h 3429000"/>
              <a:gd name="connsiteX398" fmla="*/ 1109304 w 12192000"/>
              <a:gd name="connsiteY398" fmla="*/ 240030 h 3429000"/>
              <a:gd name="connsiteX399" fmla="*/ 8129 w 12192000"/>
              <a:gd name="connsiteY399" fmla="*/ 901519 h 3429000"/>
              <a:gd name="connsiteX400" fmla="*/ 687572 w 12192000"/>
              <a:gd name="connsiteY400" fmla="*/ 496629 h 3429000"/>
              <a:gd name="connsiteX401" fmla="*/ 1138365 w 12192000"/>
              <a:gd name="connsiteY401" fmla="*/ 345515 h 3429000"/>
              <a:gd name="connsiteX402" fmla="*/ 1505579 w 12192000"/>
              <a:gd name="connsiteY402" fmla="*/ 226526 h 3429000"/>
              <a:gd name="connsiteX403" fmla="*/ 1313114 w 12192000"/>
              <a:gd name="connsiteY403" fmla="*/ 226216 h 3429000"/>
              <a:gd name="connsiteX404" fmla="*/ 3655073 w 12192000"/>
              <a:gd name="connsiteY404" fmla="*/ 221884 h 3429000"/>
              <a:gd name="connsiteX405" fmla="*/ 3989938 w 12192000"/>
              <a:gd name="connsiteY405" fmla="*/ 562685 h 3429000"/>
              <a:gd name="connsiteX406" fmla="*/ 4393907 w 12192000"/>
              <a:gd name="connsiteY406" fmla="*/ 832258 h 3429000"/>
              <a:gd name="connsiteX407" fmla="*/ 4648051 w 12192000"/>
              <a:gd name="connsiteY407" fmla="*/ 945051 h 3429000"/>
              <a:gd name="connsiteX408" fmla="*/ 4383389 w 12192000"/>
              <a:gd name="connsiteY408" fmla="*/ 755369 h 3429000"/>
              <a:gd name="connsiteX409" fmla="*/ 4165508 w 12192000"/>
              <a:gd name="connsiteY409" fmla="*/ 606196 h 3429000"/>
              <a:gd name="connsiteX410" fmla="*/ 4068162 w 12192000"/>
              <a:gd name="connsiteY410" fmla="*/ 524394 h 3429000"/>
              <a:gd name="connsiteX411" fmla="*/ 3981416 w 12192000"/>
              <a:gd name="connsiteY411" fmla="*/ 451482 h 3429000"/>
              <a:gd name="connsiteX412" fmla="*/ 3800147 w 12192000"/>
              <a:gd name="connsiteY412" fmla="*/ 320872 h 3429000"/>
              <a:gd name="connsiteX413" fmla="*/ 3670252 w 12192000"/>
              <a:gd name="connsiteY413" fmla="*/ 193798 h 3429000"/>
              <a:gd name="connsiteX414" fmla="*/ 3817258 w 12192000"/>
              <a:gd name="connsiteY414" fmla="*/ 294577 h 3429000"/>
              <a:gd name="connsiteX415" fmla="*/ 4000461 w 12192000"/>
              <a:gd name="connsiteY415" fmla="*/ 426966 h 3429000"/>
              <a:gd name="connsiteX416" fmla="*/ 4088180 w 12192000"/>
              <a:gd name="connsiteY416" fmla="*/ 500774 h 3429000"/>
              <a:gd name="connsiteX417" fmla="*/ 4184555 w 12192000"/>
              <a:gd name="connsiteY417" fmla="*/ 581683 h 3429000"/>
              <a:gd name="connsiteX418" fmla="*/ 4399563 w 12192000"/>
              <a:gd name="connsiteY418" fmla="*/ 729106 h 3429000"/>
              <a:gd name="connsiteX419" fmla="*/ 4684469 w 12192000"/>
              <a:gd name="connsiteY419" fmla="*/ 935680 h 3429000"/>
              <a:gd name="connsiteX420" fmla="*/ 4690271 w 12192000"/>
              <a:gd name="connsiteY420" fmla="*/ 941034 h 3429000"/>
              <a:gd name="connsiteX421" fmla="*/ 4136093 w 12192000"/>
              <a:gd name="connsiteY421" fmla="*/ 429466 h 3429000"/>
              <a:gd name="connsiteX422" fmla="*/ 3670252 w 12192000"/>
              <a:gd name="connsiteY422" fmla="*/ 193798 h 3429000"/>
              <a:gd name="connsiteX423" fmla="*/ 9334796 w 12192000"/>
              <a:gd name="connsiteY423" fmla="*/ 27584 h 3429000"/>
              <a:gd name="connsiteX424" fmla="*/ 9651570 w 12192000"/>
              <a:gd name="connsiteY424" fmla="*/ 397505 h 3429000"/>
              <a:gd name="connsiteX425" fmla="*/ 9334796 w 12192000"/>
              <a:gd name="connsiteY425" fmla="*/ 27584 h 3429000"/>
              <a:gd name="connsiteX426" fmla="*/ 4440129 w 12192000"/>
              <a:gd name="connsiteY426" fmla="*/ 19571 h 3429000"/>
              <a:gd name="connsiteX427" fmla="*/ 4856525 w 12192000"/>
              <a:gd name="connsiteY427" fmla="*/ 486351 h 3429000"/>
              <a:gd name="connsiteX428" fmla="*/ 5059055 w 12192000"/>
              <a:gd name="connsiteY428" fmla="*/ 679918 h 3429000"/>
              <a:gd name="connsiteX429" fmla="*/ 5290070 w 12192000"/>
              <a:gd name="connsiteY429" fmla="*/ 834619 h 3429000"/>
              <a:gd name="connsiteX430" fmla="*/ 4834991 w 12192000"/>
              <a:gd name="connsiteY430" fmla="*/ 401985 h 3429000"/>
              <a:gd name="connsiteX431" fmla="*/ 4440129 w 12192000"/>
              <a:gd name="connsiteY431" fmla="*/ 19571 h 3429000"/>
              <a:gd name="connsiteX432" fmla="*/ 8613009 w 12192000"/>
              <a:gd name="connsiteY432" fmla="*/ 0 h 3429000"/>
              <a:gd name="connsiteX433" fmla="*/ 8720364 w 12192000"/>
              <a:gd name="connsiteY433" fmla="*/ 0 h 3429000"/>
              <a:gd name="connsiteX434" fmla="*/ 8781165 w 12192000"/>
              <a:gd name="connsiteY434" fmla="*/ 82863 h 3429000"/>
              <a:gd name="connsiteX435" fmla="*/ 8971448 w 12192000"/>
              <a:gd name="connsiteY435" fmla="*/ 246946 h 3429000"/>
              <a:gd name="connsiteX436" fmla="*/ 8820691 w 12192000"/>
              <a:gd name="connsiteY436" fmla="*/ 57482 h 3429000"/>
              <a:gd name="connsiteX437" fmla="*/ 8807612 w 12192000"/>
              <a:gd name="connsiteY437" fmla="*/ 38256 h 3429000"/>
              <a:gd name="connsiteX438" fmla="*/ 8780258 w 12192000"/>
              <a:gd name="connsiteY438" fmla="*/ 0 h 3429000"/>
              <a:gd name="connsiteX439" fmla="*/ 8818949 w 12192000"/>
              <a:gd name="connsiteY439" fmla="*/ 0 h 3429000"/>
              <a:gd name="connsiteX440" fmla="*/ 8833783 w 12192000"/>
              <a:gd name="connsiteY440" fmla="*/ 20753 h 3429000"/>
              <a:gd name="connsiteX441" fmla="*/ 8846863 w 12192000"/>
              <a:gd name="connsiteY441" fmla="*/ 39981 h 3429000"/>
              <a:gd name="connsiteX442" fmla="*/ 8960046 w 12192000"/>
              <a:gd name="connsiteY442" fmla="*/ 191389 h 3429000"/>
              <a:gd name="connsiteX443" fmla="*/ 8876789 w 12192000"/>
              <a:gd name="connsiteY443" fmla="*/ 0 h 3429000"/>
              <a:gd name="connsiteX444" fmla="*/ 8980100 w 12192000"/>
              <a:gd name="connsiteY444" fmla="*/ 0 h 3429000"/>
              <a:gd name="connsiteX445" fmla="*/ 9090618 w 12192000"/>
              <a:gd name="connsiteY445" fmla="*/ 287225 h 3429000"/>
              <a:gd name="connsiteX446" fmla="*/ 9762441 w 12192000"/>
              <a:gd name="connsiteY446" fmla="*/ 664587 h 3429000"/>
              <a:gd name="connsiteX447" fmla="*/ 9717826 w 12192000"/>
              <a:gd name="connsiteY447" fmla="*/ 487719 h 3429000"/>
              <a:gd name="connsiteX448" fmla="*/ 9713123 w 12192000"/>
              <a:gd name="connsiteY448" fmla="*/ 487663 h 3429000"/>
              <a:gd name="connsiteX449" fmla="*/ 9260878 w 12192000"/>
              <a:gd name="connsiteY449" fmla="*/ 87448 h 3429000"/>
              <a:gd name="connsiteX450" fmla="*/ 9221522 w 12192000"/>
              <a:gd name="connsiteY450" fmla="*/ 0 h 3429000"/>
              <a:gd name="connsiteX451" fmla="*/ 9425221 w 12192000"/>
              <a:gd name="connsiteY451" fmla="*/ 0 h 3429000"/>
              <a:gd name="connsiteX452" fmla="*/ 9453548 w 12192000"/>
              <a:gd name="connsiteY452" fmla="*/ 23392 h 3429000"/>
              <a:gd name="connsiteX453" fmla="*/ 9625671 w 12192000"/>
              <a:gd name="connsiteY453" fmla="*/ 210960 h 3429000"/>
              <a:gd name="connsiteX454" fmla="*/ 9632927 w 12192000"/>
              <a:gd name="connsiteY454" fmla="*/ 60128 h 3429000"/>
              <a:gd name="connsiteX455" fmla="*/ 9642174 w 12192000"/>
              <a:gd name="connsiteY455" fmla="*/ 0 h 3429000"/>
              <a:gd name="connsiteX456" fmla="*/ 9731615 w 12192000"/>
              <a:gd name="connsiteY456" fmla="*/ 0 h 3429000"/>
              <a:gd name="connsiteX457" fmla="*/ 9721255 w 12192000"/>
              <a:gd name="connsiteY457" fmla="*/ 74242 h 3429000"/>
              <a:gd name="connsiteX458" fmla="*/ 9736458 w 12192000"/>
              <a:gd name="connsiteY458" fmla="*/ 329413 h 3429000"/>
              <a:gd name="connsiteX459" fmla="*/ 9763499 w 12192000"/>
              <a:gd name="connsiteY459" fmla="*/ 99057 h 3429000"/>
              <a:gd name="connsiteX460" fmla="*/ 9777267 w 12192000"/>
              <a:gd name="connsiteY460" fmla="*/ 0 h 3429000"/>
              <a:gd name="connsiteX461" fmla="*/ 9808036 w 12192000"/>
              <a:gd name="connsiteY461" fmla="*/ 0 h 3429000"/>
              <a:gd name="connsiteX462" fmla="*/ 9793821 w 12192000"/>
              <a:gd name="connsiteY462" fmla="*/ 102652 h 3429000"/>
              <a:gd name="connsiteX463" fmla="*/ 9767436 w 12192000"/>
              <a:gd name="connsiteY463" fmla="*/ 321864 h 3429000"/>
              <a:gd name="connsiteX464" fmla="*/ 9814477 w 12192000"/>
              <a:gd name="connsiteY464" fmla="*/ 233531 h 3429000"/>
              <a:gd name="connsiteX465" fmla="*/ 9873012 w 12192000"/>
              <a:gd name="connsiteY465" fmla="*/ 38619 h 3429000"/>
              <a:gd name="connsiteX466" fmla="*/ 9875879 w 12192000"/>
              <a:gd name="connsiteY466" fmla="*/ 0 h 3429000"/>
              <a:gd name="connsiteX467" fmla="*/ 9965253 w 12192000"/>
              <a:gd name="connsiteY467" fmla="*/ 0 h 3429000"/>
              <a:gd name="connsiteX468" fmla="*/ 9930901 w 12192000"/>
              <a:gd name="connsiteY468" fmla="*/ 135026 h 3429000"/>
              <a:gd name="connsiteX469" fmla="*/ 9880832 w 12192000"/>
              <a:gd name="connsiteY469" fmla="*/ 271562 h 3429000"/>
              <a:gd name="connsiteX470" fmla="*/ 9896024 w 12192000"/>
              <a:gd name="connsiteY470" fmla="*/ 749295 h 3429000"/>
              <a:gd name="connsiteX471" fmla="*/ 10395379 w 12192000"/>
              <a:gd name="connsiteY471" fmla="*/ 1102843 h 3429000"/>
              <a:gd name="connsiteX472" fmla="*/ 10225980 w 12192000"/>
              <a:gd name="connsiteY472" fmla="*/ 132061 h 3429000"/>
              <a:gd name="connsiteX473" fmla="*/ 10314210 w 12192000"/>
              <a:gd name="connsiteY473" fmla="*/ 109353 h 3429000"/>
              <a:gd name="connsiteX474" fmla="*/ 10573663 w 12192000"/>
              <a:gd name="connsiteY474" fmla="*/ 842430 h 3429000"/>
              <a:gd name="connsiteX475" fmla="*/ 10583736 w 12192000"/>
              <a:gd name="connsiteY475" fmla="*/ 1259819 h 3429000"/>
              <a:gd name="connsiteX476" fmla="*/ 10880472 w 12192000"/>
              <a:gd name="connsiteY476" fmla="*/ 1537558 h 3429000"/>
              <a:gd name="connsiteX477" fmla="*/ 11231212 w 12192000"/>
              <a:gd name="connsiteY477" fmla="*/ 216474 h 3429000"/>
              <a:gd name="connsiteX478" fmla="*/ 11317765 w 12192000"/>
              <a:gd name="connsiteY478" fmla="*/ 209405 h 3429000"/>
              <a:gd name="connsiteX479" fmla="*/ 10982911 w 12192000"/>
              <a:gd name="connsiteY479" fmla="*/ 1622260 h 3429000"/>
              <a:gd name="connsiteX480" fmla="*/ 10968747 w 12192000"/>
              <a:gd name="connsiteY480" fmla="*/ 1630552 h 3429000"/>
              <a:gd name="connsiteX481" fmla="*/ 11258020 w 12192000"/>
              <a:gd name="connsiteY481" fmla="*/ 1972078 h 3429000"/>
              <a:gd name="connsiteX482" fmla="*/ 11688741 w 12192000"/>
              <a:gd name="connsiteY482" fmla="*/ 2616312 h 3429000"/>
              <a:gd name="connsiteX483" fmla="*/ 11794425 w 12192000"/>
              <a:gd name="connsiteY483" fmla="*/ 2252109 h 3429000"/>
              <a:gd name="connsiteX484" fmla="*/ 11792727 w 12192000"/>
              <a:gd name="connsiteY484" fmla="*/ 2240934 h 3429000"/>
              <a:gd name="connsiteX485" fmla="*/ 11776744 w 12192000"/>
              <a:gd name="connsiteY485" fmla="*/ 2242723 h 3429000"/>
              <a:gd name="connsiteX486" fmla="*/ 11442546 w 12192000"/>
              <a:gd name="connsiteY486" fmla="*/ 1307592 h 3429000"/>
              <a:gd name="connsiteX487" fmla="*/ 11527771 w 12192000"/>
              <a:gd name="connsiteY487" fmla="*/ 1275317 h 3429000"/>
              <a:gd name="connsiteX488" fmla="*/ 11851542 w 12192000"/>
              <a:gd name="connsiteY488" fmla="*/ 2034703 h 3429000"/>
              <a:gd name="connsiteX489" fmla="*/ 12122505 w 12192000"/>
              <a:gd name="connsiteY489" fmla="*/ 1727948 h 3429000"/>
              <a:gd name="connsiteX490" fmla="*/ 12192000 w 12192000"/>
              <a:gd name="connsiteY490" fmla="*/ 1669975 h 3429000"/>
              <a:gd name="connsiteX491" fmla="*/ 12192000 w 12192000"/>
              <a:gd name="connsiteY491" fmla="*/ 1731063 h 3429000"/>
              <a:gd name="connsiteX492" fmla="*/ 12155105 w 12192000"/>
              <a:gd name="connsiteY492" fmla="*/ 1762181 h 3429000"/>
              <a:gd name="connsiteX493" fmla="*/ 11918903 w 12192000"/>
              <a:gd name="connsiteY493" fmla="*/ 2062132 h 3429000"/>
              <a:gd name="connsiteX494" fmla="*/ 12067554 w 12192000"/>
              <a:gd name="connsiteY494" fmla="*/ 1888498 h 3429000"/>
              <a:gd name="connsiteX495" fmla="*/ 12192000 w 12192000"/>
              <a:gd name="connsiteY495" fmla="*/ 1782392 h 3429000"/>
              <a:gd name="connsiteX496" fmla="*/ 12192000 w 12192000"/>
              <a:gd name="connsiteY496" fmla="*/ 1822559 h 3429000"/>
              <a:gd name="connsiteX497" fmla="*/ 12087498 w 12192000"/>
              <a:gd name="connsiteY497" fmla="*/ 1911764 h 3429000"/>
              <a:gd name="connsiteX498" fmla="*/ 11941335 w 12192000"/>
              <a:gd name="connsiteY498" fmla="*/ 2083809 h 3429000"/>
              <a:gd name="connsiteX499" fmla="*/ 11898139 w 12192000"/>
              <a:gd name="connsiteY499" fmla="*/ 2163553 h 3429000"/>
              <a:gd name="connsiteX500" fmla="*/ 12037359 w 12192000"/>
              <a:gd name="connsiteY500" fmla="*/ 2053816 h 3429000"/>
              <a:gd name="connsiteX501" fmla="*/ 12192000 w 12192000"/>
              <a:gd name="connsiteY501" fmla="*/ 1901891 h 3429000"/>
              <a:gd name="connsiteX502" fmla="*/ 12192000 w 12192000"/>
              <a:gd name="connsiteY502" fmla="*/ 1973912 h 3429000"/>
              <a:gd name="connsiteX503" fmla="*/ 12054488 w 12192000"/>
              <a:gd name="connsiteY503" fmla="*/ 2104939 h 3429000"/>
              <a:gd name="connsiteX504" fmla="*/ 11880977 w 12192000"/>
              <a:gd name="connsiteY504" fmla="*/ 2245040 h 3429000"/>
              <a:gd name="connsiteX505" fmla="*/ 11879666 w 12192000"/>
              <a:gd name="connsiteY505" fmla="*/ 2246644 h 3429000"/>
              <a:gd name="connsiteX506" fmla="*/ 11873674 w 12192000"/>
              <a:gd name="connsiteY506" fmla="*/ 2254306 h 3429000"/>
              <a:gd name="connsiteX507" fmla="*/ 11738608 w 12192000"/>
              <a:gd name="connsiteY507" fmla="*/ 2689417 h 3429000"/>
              <a:gd name="connsiteX508" fmla="*/ 11732820 w 12192000"/>
              <a:gd name="connsiteY508" fmla="*/ 2696184 h 3429000"/>
              <a:gd name="connsiteX509" fmla="*/ 12058063 w 12192000"/>
              <a:gd name="connsiteY509" fmla="*/ 3376045 h 3429000"/>
              <a:gd name="connsiteX510" fmla="*/ 12077722 w 12192000"/>
              <a:gd name="connsiteY510" fmla="*/ 3428999 h 3429000"/>
              <a:gd name="connsiteX511" fmla="*/ 11980831 w 12192000"/>
              <a:gd name="connsiteY511" fmla="*/ 3428999 h 3429000"/>
              <a:gd name="connsiteX512" fmla="*/ 11842370 w 12192000"/>
              <a:gd name="connsiteY512" fmla="*/ 3103596 h 3429000"/>
              <a:gd name="connsiteX513" fmla="*/ 11807118 w 12192000"/>
              <a:gd name="connsiteY513" fmla="*/ 3032642 h 3429000"/>
              <a:gd name="connsiteX514" fmla="*/ 11352410 w 12192000"/>
              <a:gd name="connsiteY514" fmla="*/ 2253534 h 3429000"/>
              <a:gd name="connsiteX515" fmla="*/ 11344098 w 12192000"/>
              <a:gd name="connsiteY515" fmla="*/ 2252717 h 3429000"/>
              <a:gd name="connsiteX516" fmla="*/ 10730809 w 12192000"/>
              <a:gd name="connsiteY516" fmla="*/ 2156749 h 3429000"/>
              <a:gd name="connsiteX517" fmla="*/ 10713050 w 12192000"/>
              <a:gd name="connsiteY517" fmla="*/ 2164271 h 3429000"/>
              <a:gd name="connsiteX518" fmla="*/ 9420192 w 12192000"/>
              <a:gd name="connsiteY518" fmla="*/ 2263050 h 3429000"/>
              <a:gd name="connsiteX519" fmla="*/ 9404066 w 12192000"/>
              <a:gd name="connsiteY519" fmla="*/ 2242708 h 3429000"/>
              <a:gd name="connsiteX520" fmla="*/ 10712309 w 12192000"/>
              <a:gd name="connsiteY520" fmla="*/ 2109562 h 3429000"/>
              <a:gd name="connsiteX521" fmla="*/ 11291486 w 12192000"/>
              <a:gd name="connsiteY521" fmla="*/ 2166804 h 3429000"/>
              <a:gd name="connsiteX522" fmla="*/ 11176624 w 12192000"/>
              <a:gd name="connsiteY522" fmla="*/ 2010340 h 3429000"/>
              <a:gd name="connsiteX523" fmla="*/ 10665962 w 12192000"/>
              <a:gd name="connsiteY523" fmla="*/ 1445588 h 3429000"/>
              <a:gd name="connsiteX524" fmla="*/ 10647017 w 12192000"/>
              <a:gd name="connsiteY524" fmla="*/ 1450047 h 3429000"/>
              <a:gd name="connsiteX525" fmla="*/ 10107096 w 12192000"/>
              <a:gd name="connsiteY525" fmla="*/ 1560072 h 3429000"/>
              <a:gd name="connsiteX526" fmla="*/ 9439953 w 12192000"/>
              <a:gd name="connsiteY526" fmla="*/ 1480921 h 3429000"/>
              <a:gd name="connsiteX527" fmla="*/ 9470279 w 12192000"/>
              <a:gd name="connsiteY527" fmla="*/ 1443131 h 3429000"/>
              <a:gd name="connsiteX528" fmla="*/ 10565024 w 12192000"/>
              <a:gd name="connsiteY528" fmla="*/ 1352269 h 3429000"/>
              <a:gd name="connsiteX529" fmla="*/ 9922490 w 12192000"/>
              <a:gd name="connsiteY529" fmla="*/ 858833 h 3429000"/>
              <a:gd name="connsiteX530" fmla="*/ 9920481 w 12192000"/>
              <a:gd name="connsiteY530" fmla="*/ 859346 h 3429000"/>
              <a:gd name="connsiteX531" fmla="*/ 9916127 w 12192000"/>
              <a:gd name="connsiteY531" fmla="*/ 859836 h 3429000"/>
              <a:gd name="connsiteX532" fmla="*/ 9791125 w 12192000"/>
              <a:gd name="connsiteY532" fmla="*/ 938248 h 3429000"/>
              <a:gd name="connsiteX533" fmla="*/ 9528364 w 12192000"/>
              <a:gd name="connsiteY533" fmla="*/ 1022767 h 3429000"/>
              <a:gd name="connsiteX534" fmla="*/ 8629850 w 12192000"/>
              <a:gd name="connsiteY534" fmla="*/ 1184329 h 3429000"/>
              <a:gd name="connsiteX535" fmla="*/ 8600239 w 12192000"/>
              <a:gd name="connsiteY535" fmla="*/ 1167243 h 3429000"/>
              <a:gd name="connsiteX536" fmla="*/ 9761570 w 12192000"/>
              <a:gd name="connsiteY536" fmla="*/ 753283 h 3429000"/>
              <a:gd name="connsiteX537" fmla="*/ 9368237 w 12192000"/>
              <a:gd name="connsiteY537" fmla="*/ 520470 h 3429000"/>
              <a:gd name="connsiteX538" fmla="*/ 9354614 w 12192000"/>
              <a:gd name="connsiteY538" fmla="*/ 522288 h 3429000"/>
              <a:gd name="connsiteX539" fmla="*/ 8364351 w 12192000"/>
              <a:gd name="connsiteY539" fmla="*/ 730267 h 3429000"/>
              <a:gd name="connsiteX540" fmla="*/ 8386567 w 12192000"/>
              <a:gd name="connsiteY540" fmla="*/ 690760 h 3429000"/>
              <a:gd name="connsiteX541" fmla="*/ 9231713 w 12192000"/>
              <a:gd name="connsiteY541" fmla="*/ 444539 h 3429000"/>
              <a:gd name="connsiteX542" fmla="*/ 9023301 w 12192000"/>
              <a:gd name="connsiteY542" fmla="*/ 334109 h 3429000"/>
              <a:gd name="connsiteX543" fmla="*/ 9010556 w 12192000"/>
              <a:gd name="connsiteY543" fmla="*/ 329998 h 3429000"/>
              <a:gd name="connsiteX544" fmla="*/ 8687367 w 12192000"/>
              <a:gd name="connsiteY544" fmla="*/ 101276 h 3429000"/>
              <a:gd name="connsiteX545" fmla="*/ 4382818 w 12192000"/>
              <a:gd name="connsiteY545" fmla="*/ 0 h 3429000"/>
              <a:gd name="connsiteX546" fmla="*/ 4463614 w 12192000"/>
              <a:gd name="connsiteY546" fmla="*/ 0 h 3429000"/>
              <a:gd name="connsiteX547" fmla="*/ 4557150 w 12192000"/>
              <a:gd name="connsiteY547" fmla="*/ 81023 h 3429000"/>
              <a:gd name="connsiteX548" fmla="*/ 4856936 w 12192000"/>
              <a:gd name="connsiteY548" fmla="*/ 380146 h 3429000"/>
              <a:gd name="connsiteX549" fmla="*/ 5111996 w 12192000"/>
              <a:gd name="connsiteY549" fmla="*/ 636759 h 3429000"/>
              <a:gd name="connsiteX550" fmla="*/ 5388878 w 12192000"/>
              <a:gd name="connsiteY550" fmla="*/ 871185 h 3429000"/>
              <a:gd name="connsiteX551" fmla="*/ 5425556 w 12192000"/>
              <a:gd name="connsiteY551" fmla="*/ 879967 h 3429000"/>
              <a:gd name="connsiteX552" fmla="*/ 4943646 w 12192000"/>
              <a:gd name="connsiteY552" fmla="*/ 393916 h 3429000"/>
              <a:gd name="connsiteX553" fmla="*/ 4594837 w 12192000"/>
              <a:gd name="connsiteY553" fmla="*/ 103274 h 3429000"/>
              <a:gd name="connsiteX554" fmla="*/ 4518536 w 12192000"/>
              <a:gd name="connsiteY554" fmla="*/ 31511 h 3429000"/>
              <a:gd name="connsiteX555" fmla="*/ 4483543 w 12192000"/>
              <a:gd name="connsiteY555" fmla="*/ 0 h 3429000"/>
              <a:gd name="connsiteX556" fmla="*/ 4534233 w 12192000"/>
              <a:gd name="connsiteY556" fmla="*/ 0 h 3429000"/>
              <a:gd name="connsiteX557" fmla="*/ 4633631 w 12192000"/>
              <a:gd name="connsiteY557" fmla="*/ 74706 h 3429000"/>
              <a:gd name="connsiteX558" fmla="*/ 4949299 w 12192000"/>
              <a:gd name="connsiteY558" fmla="*/ 337336 h 3429000"/>
              <a:gd name="connsiteX559" fmla="*/ 5291452 w 12192000"/>
              <a:gd name="connsiteY559" fmla="*/ 647801 h 3429000"/>
              <a:gd name="connsiteX560" fmla="*/ 5434998 w 12192000"/>
              <a:gd name="connsiteY560" fmla="*/ 825100 h 3429000"/>
              <a:gd name="connsiteX561" fmla="*/ 5351015 w 12192000"/>
              <a:gd name="connsiteY561" fmla="*/ 331989 h 3429000"/>
              <a:gd name="connsiteX562" fmla="*/ 5344012 w 12192000"/>
              <a:gd name="connsiteY562" fmla="*/ 131333 h 3429000"/>
              <a:gd name="connsiteX563" fmla="*/ 5349920 w 12192000"/>
              <a:gd name="connsiteY563" fmla="*/ 0 h 3429000"/>
              <a:gd name="connsiteX564" fmla="*/ 5401317 w 12192000"/>
              <a:gd name="connsiteY564" fmla="*/ 0 h 3429000"/>
              <a:gd name="connsiteX565" fmla="*/ 5400859 w 12192000"/>
              <a:gd name="connsiteY565" fmla="*/ 83801 h 3429000"/>
              <a:gd name="connsiteX566" fmla="*/ 5401644 w 12192000"/>
              <a:gd name="connsiteY566" fmla="*/ 188847 h 3429000"/>
              <a:gd name="connsiteX567" fmla="*/ 5467256 w 12192000"/>
              <a:gd name="connsiteY567" fmla="*/ 746494 h 3429000"/>
              <a:gd name="connsiteX568" fmla="*/ 5448069 w 12192000"/>
              <a:gd name="connsiteY568" fmla="*/ 138554 h 3429000"/>
              <a:gd name="connsiteX569" fmla="*/ 5440458 w 12192000"/>
              <a:gd name="connsiteY569" fmla="*/ 0 h 3429000"/>
              <a:gd name="connsiteX570" fmla="*/ 5472521 w 12192000"/>
              <a:gd name="connsiteY570" fmla="*/ 0 h 3429000"/>
              <a:gd name="connsiteX571" fmla="*/ 5480135 w 12192000"/>
              <a:gd name="connsiteY571" fmla="*/ 136802 h 3429000"/>
              <a:gd name="connsiteX572" fmla="*/ 5499023 w 12192000"/>
              <a:gd name="connsiteY572" fmla="*/ 737310 h 3429000"/>
              <a:gd name="connsiteX573" fmla="*/ 5547022 w 12192000"/>
              <a:gd name="connsiteY573" fmla="*/ 178838 h 3429000"/>
              <a:gd name="connsiteX574" fmla="*/ 5522799 w 12192000"/>
              <a:gd name="connsiteY574" fmla="*/ 0 h 3429000"/>
              <a:gd name="connsiteX575" fmla="*/ 5573386 w 12192000"/>
              <a:gd name="connsiteY575" fmla="*/ 0 h 3429000"/>
              <a:gd name="connsiteX576" fmla="*/ 5587618 w 12192000"/>
              <a:gd name="connsiteY576" fmla="*/ 82353 h 3429000"/>
              <a:gd name="connsiteX577" fmla="*/ 5519779 w 12192000"/>
              <a:gd name="connsiteY577" fmla="*/ 930223 h 3429000"/>
              <a:gd name="connsiteX578" fmla="*/ 5520293 w 12192000"/>
              <a:gd name="connsiteY578" fmla="*/ 931602 h 3429000"/>
              <a:gd name="connsiteX579" fmla="*/ 5767221 w 12192000"/>
              <a:gd name="connsiteY579" fmla="*/ 1236564 h 3429000"/>
              <a:gd name="connsiteX580" fmla="*/ 6937169 w 12192000"/>
              <a:gd name="connsiteY580" fmla="*/ 1386941 h 3429000"/>
              <a:gd name="connsiteX581" fmla="*/ 6953922 w 12192000"/>
              <a:gd name="connsiteY581" fmla="*/ 1461068 h 3429000"/>
              <a:gd name="connsiteX582" fmla="*/ 6071359 w 12192000"/>
              <a:gd name="connsiteY582" fmla="*/ 1341770 h 3429000"/>
              <a:gd name="connsiteX583" fmla="*/ 6038839 w 12192000"/>
              <a:gd name="connsiteY583" fmla="*/ 1335474 h 3429000"/>
              <a:gd name="connsiteX584" fmla="*/ 6038706 w 12192000"/>
              <a:gd name="connsiteY584" fmla="*/ 1334847 h 3429000"/>
              <a:gd name="connsiteX585" fmla="*/ 6037784 w 12192000"/>
              <a:gd name="connsiteY585" fmla="*/ 1335270 h 3429000"/>
              <a:gd name="connsiteX586" fmla="*/ 6038839 w 12192000"/>
              <a:gd name="connsiteY586" fmla="*/ 1335474 h 3429000"/>
              <a:gd name="connsiteX587" fmla="*/ 6040338 w 12192000"/>
              <a:gd name="connsiteY587" fmla="*/ 1342418 h 3429000"/>
              <a:gd name="connsiteX588" fmla="*/ 6024488 w 12192000"/>
              <a:gd name="connsiteY588" fmla="*/ 1380903 h 3429000"/>
              <a:gd name="connsiteX589" fmla="*/ 5599771 w 12192000"/>
              <a:gd name="connsiteY589" fmla="*/ 2080652 h 3429000"/>
              <a:gd name="connsiteX590" fmla="*/ 5548843 w 12192000"/>
              <a:gd name="connsiteY590" fmla="*/ 2134845 h 3429000"/>
              <a:gd name="connsiteX591" fmla="*/ 5940952 w 12192000"/>
              <a:gd name="connsiteY591" fmla="*/ 2821028 h 3429000"/>
              <a:gd name="connsiteX592" fmla="*/ 6043441 w 12192000"/>
              <a:gd name="connsiteY592" fmla="*/ 3236847 h 3429000"/>
              <a:gd name="connsiteX593" fmla="*/ 6093432 w 12192000"/>
              <a:gd name="connsiteY593" fmla="*/ 3429000 h 3429000"/>
              <a:gd name="connsiteX594" fmla="*/ 6034344 w 12192000"/>
              <a:gd name="connsiteY594" fmla="*/ 3429000 h 3429000"/>
              <a:gd name="connsiteX595" fmla="*/ 6026679 w 12192000"/>
              <a:gd name="connsiteY595" fmla="*/ 3407959 h 3429000"/>
              <a:gd name="connsiteX596" fmla="*/ 5800441 w 12192000"/>
              <a:gd name="connsiteY596" fmla="*/ 2906286 h 3429000"/>
              <a:gd name="connsiteX597" fmla="*/ 5526562 w 12192000"/>
              <a:gd name="connsiteY597" fmla="*/ 2276388 h 3429000"/>
              <a:gd name="connsiteX598" fmla="*/ 5519640 w 12192000"/>
              <a:gd name="connsiteY598" fmla="*/ 2254774 h 3429000"/>
              <a:gd name="connsiteX599" fmla="*/ 5844559 w 12192000"/>
              <a:gd name="connsiteY599" fmla="*/ 3124349 h 3429000"/>
              <a:gd name="connsiteX600" fmla="*/ 5975994 w 12192000"/>
              <a:gd name="connsiteY600" fmla="*/ 3429000 h 3429000"/>
              <a:gd name="connsiteX601" fmla="*/ 5898547 w 12192000"/>
              <a:gd name="connsiteY601" fmla="*/ 3429000 h 3429000"/>
              <a:gd name="connsiteX602" fmla="*/ 5682041 w 12192000"/>
              <a:gd name="connsiteY602" fmla="*/ 2926860 h 3429000"/>
              <a:gd name="connsiteX603" fmla="*/ 5461758 w 12192000"/>
              <a:gd name="connsiteY603" fmla="*/ 2391220 h 3429000"/>
              <a:gd name="connsiteX604" fmla="*/ 5237282 w 12192000"/>
              <a:gd name="connsiteY604" fmla="*/ 3150086 h 3429000"/>
              <a:gd name="connsiteX605" fmla="*/ 5115009 w 12192000"/>
              <a:gd name="connsiteY605" fmla="*/ 3429000 h 3429000"/>
              <a:gd name="connsiteX606" fmla="*/ 5028074 w 12192000"/>
              <a:gd name="connsiteY606" fmla="*/ 3429000 h 3429000"/>
              <a:gd name="connsiteX607" fmla="*/ 5079508 w 12192000"/>
              <a:gd name="connsiteY607" fmla="*/ 3320074 h 3429000"/>
              <a:gd name="connsiteX608" fmla="*/ 5371846 w 12192000"/>
              <a:gd name="connsiteY608" fmla="*/ 2495413 h 3429000"/>
              <a:gd name="connsiteX609" fmla="*/ 5270512 w 12192000"/>
              <a:gd name="connsiteY609" fmla="*/ 2709975 h 3429000"/>
              <a:gd name="connsiteX610" fmla="*/ 5062409 w 12192000"/>
              <a:gd name="connsiteY610" fmla="*/ 3224544 h 3429000"/>
              <a:gd name="connsiteX611" fmla="*/ 5036628 w 12192000"/>
              <a:gd name="connsiteY611" fmla="*/ 3325247 h 3429000"/>
              <a:gd name="connsiteX612" fmla="*/ 5009112 w 12192000"/>
              <a:gd name="connsiteY612" fmla="*/ 3429000 h 3429000"/>
              <a:gd name="connsiteX613" fmla="*/ 4976679 w 12192000"/>
              <a:gd name="connsiteY613" fmla="*/ 3429000 h 3429000"/>
              <a:gd name="connsiteX614" fmla="*/ 5006537 w 12192000"/>
              <a:gd name="connsiteY614" fmla="*/ 3318068 h 3429000"/>
              <a:gd name="connsiteX615" fmla="*/ 5032723 w 12192000"/>
              <a:gd name="connsiteY615" fmla="*/ 3215957 h 3429000"/>
              <a:gd name="connsiteX616" fmla="*/ 5242949 w 12192000"/>
              <a:gd name="connsiteY616" fmla="*/ 2696175 h 3429000"/>
              <a:gd name="connsiteX617" fmla="*/ 5286321 w 12192000"/>
              <a:gd name="connsiteY617" fmla="*/ 2604555 h 3429000"/>
              <a:gd name="connsiteX618" fmla="*/ 5008210 w 12192000"/>
              <a:gd name="connsiteY618" fmla="*/ 3220194 h 3429000"/>
              <a:gd name="connsiteX619" fmla="*/ 4986321 w 12192000"/>
              <a:gd name="connsiteY619" fmla="*/ 3336687 h 3429000"/>
              <a:gd name="connsiteX620" fmla="*/ 4973474 w 12192000"/>
              <a:gd name="connsiteY620" fmla="*/ 3429000 h 3429000"/>
              <a:gd name="connsiteX621" fmla="*/ 4907178 w 12192000"/>
              <a:gd name="connsiteY621" fmla="*/ 3429000 h 3429000"/>
              <a:gd name="connsiteX622" fmla="*/ 4910810 w 12192000"/>
              <a:gd name="connsiteY622" fmla="*/ 3400660 h 3429000"/>
              <a:gd name="connsiteX623" fmla="*/ 4987461 w 12192000"/>
              <a:gd name="connsiteY623" fmla="*/ 3003994 h 3429000"/>
              <a:gd name="connsiteX624" fmla="*/ 5179262 w 12192000"/>
              <a:gd name="connsiteY624" fmla="*/ 2606044 h 3429000"/>
              <a:gd name="connsiteX625" fmla="*/ 4689678 w 12192000"/>
              <a:gd name="connsiteY625" fmla="*/ 3011241 h 3429000"/>
              <a:gd name="connsiteX626" fmla="*/ 4477543 w 12192000"/>
              <a:gd name="connsiteY626" fmla="*/ 3245836 h 3429000"/>
              <a:gd name="connsiteX627" fmla="*/ 4329957 w 12192000"/>
              <a:gd name="connsiteY627" fmla="*/ 3429000 h 3429000"/>
              <a:gd name="connsiteX628" fmla="*/ 4218595 w 12192000"/>
              <a:gd name="connsiteY628" fmla="*/ 3429000 h 3429000"/>
              <a:gd name="connsiteX629" fmla="*/ 4368888 w 12192000"/>
              <a:gd name="connsiteY629" fmla="*/ 3239412 h 3429000"/>
              <a:gd name="connsiteX630" fmla="*/ 4563091 w 12192000"/>
              <a:gd name="connsiteY630" fmla="*/ 3013508 h 3429000"/>
              <a:gd name="connsiteX631" fmla="*/ 5387324 w 12192000"/>
              <a:gd name="connsiteY631" fmla="*/ 2276830 h 3429000"/>
              <a:gd name="connsiteX632" fmla="*/ 5073620 w 12192000"/>
              <a:gd name="connsiteY632" fmla="*/ 2526437 h 3429000"/>
              <a:gd name="connsiteX633" fmla="*/ 4689789 w 12192000"/>
              <a:gd name="connsiteY633" fmla="*/ 2839382 h 3429000"/>
              <a:gd name="connsiteX634" fmla="*/ 4418722 w 12192000"/>
              <a:gd name="connsiteY634" fmla="*/ 3141886 h 3429000"/>
              <a:gd name="connsiteX635" fmla="*/ 4214944 w 12192000"/>
              <a:gd name="connsiteY635" fmla="*/ 3429000 h 3429000"/>
              <a:gd name="connsiteX636" fmla="*/ 4177898 w 12192000"/>
              <a:gd name="connsiteY636" fmla="*/ 3429000 h 3429000"/>
              <a:gd name="connsiteX637" fmla="*/ 4391597 w 12192000"/>
              <a:gd name="connsiteY637" fmla="*/ 3127370 h 3429000"/>
              <a:gd name="connsiteX638" fmla="*/ 4668889 w 12192000"/>
              <a:gd name="connsiteY638" fmla="*/ 2817399 h 3429000"/>
              <a:gd name="connsiteX639" fmla="*/ 5055427 w 12192000"/>
              <a:gd name="connsiteY639" fmla="*/ 2502476 h 3429000"/>
              <a:gd name="connsiteX640" fmla="*/ 5371814 w 12192000"/>
              <a:gd name="connsiteY640" fmla="*/ 2249975 h 3429000"/>
              <a:gd name="connsiteX641" fmla="*/ 4987918 w 12192000"/>
              <a:gd name="connsiteY641" fmla="*/ 2409701 h 3429000"/>
              <a:gd name="connsiteX642" fmla="*/ 4317146 w 12192000"/>
              <a:gd name="connsiteY642" fmla="*/ 3158716 h 3429000"/>
              <a:gd name="connsiteX643" fmla="*/ 4171627 w 12192000"/>
              <a:gd name="connsiteY643" fmla="*/ 3429000 h 3429000"/>
              <a:gd name="connsiteX644" fmla="*/ 4081585 w 12192000"/>
              <a:gd name="connsiteY644" fmla="*/ 3429000 h 3429000"/>
              <a:gd name="connsiteX645" fmla="*/ 4238603 w 12192000"/>
              <a:gd name="connsiteY645" fmla="*/ 3130341 h 3429000"/>
              <a:gd name="connsiteX646" fmla="*/ 4778333 w 12192000"/>
              <a:gd name="connsiteY646" fmla="*/ 2444626 h 3429000"/>
              <a:gd name="connsiteX647" fmla="*/ 5414185 w 12192000"/>
              <a:gd name="connsiteY647" fmla="*/ 2144882 h 3429000"/>
              <a:gd name="connsiteX648" fmla="*/ 5959648 w 12192000"/>
              <a:gd name="connsiteY648" fmla="*/ 1331797 h 3429000"/>
              <a:gd name="connsiteX649" fmla="*/ 5355019 w 12192000"/>
              <a:gd name="connsiteY649" fmla="*/ 1305672 h 3429000"/>
              <a:gd name="connsiteX650" fmla="*/ 5083565 w 12192000"/>
              <a:gd name="connsiteY650" fmla="*/ 1750121 h 3429000"/>
              <a:gd name="connsiteX651" fmla="*/ 4713577 w 12192000"/>
              <a:gd name="connsiteY651" fmla="*/ 2187803 h 3429000"/>
              <a:gd name="connsiteX652" fmla="*/ 3989559 w 12192000"/>
              <a:gd name="connsiteY652" fmla="*/ 2716945 h 3429000"/>
              <a:gd name="connsiteX653" fmla="*/ 3939824 w 12192000"/>
              <a:gd name="connsiteY653" fmla="*/ 2637900 h 3429000"/>
              <a:gd name="connsiteX654" fmla="*/ 4584537 w 12192000"/>
              <a:gd name="connsiteY654" fmla="*/ 1895826 h 3429000"/>
              <a:gd name="connsiteX655" fmla="*/ 5037105 w 12192000"/>
              <a:gd name="connsiteY655" fmla="*/ 1659765 h 3429000"/>
              <a:gd name="connsiteX656" fmla="*/ 5039930 w 12192000"/>
              <a:gd name="connsiteY656" fmla="*/ 1660585 h 3429000"/>
              <a:gd name="connsiteX657" fmla="*/ 5263764 w 12192000"/>
              <a:gd name="connsiteY657" fmla="*/ 1306525 h 3429000"/>
              <a:gd name="connsiteX658" fmla="*/ 4086300 w 12192000"/>
              <a:gd name="connsiteY658" fmla="*/ 1455599 h 3429000"/>
              <a:gd name="connsiteX659" fmla="*/ 4085485 w 12192000"/>
              <a:gd name="connsiteY659" fmla="*/ 1470070 h 3429000"/>
              <a:gd name="connsiteX660" fmla="*/ 3871915 w 12192000"/>
              <a:gd name="connsiteY660" fmla="*/ 1824645 h 3429000"/>
              <a:gd name="connsiteX661" fmla="*/ 3799374 w 12192000"/>
              <a:gd name="connsiteY661" fmla="*/ 2037127 h 3429000"/>
              <a:gd name="connsiteX662" fmla="*/ 3498850 w 12192000"/>
              <a:gd name="connsiteY662" fmla="*/ 3232888 h 3429000"/>
              <a:gd name="connsiteX663" fmla="*/ 3399216 w 12192000"/>
              <a:gd name="connsiteY663" fmla="*/ 3429000 h 3429000"/>
              <a:gd name="connsiteX664" fmla="*/ 3303688 w 12192000"/>
              <a:gd name="connsiteY664" fmla="*/ 3429000 h 3429000"/>
              <a:gd name="connsiteX665" fmla="*/ 3391774 w 12192000"/>
              <a:gd name="connsiteY665" fmla="*/ 3268181 h 3429000"/>
              <a:gd name="connsiteX666" fmla="*/ 3735540 w 12192000"/>
              <a:gd name="connsiteY666" fmla="*/ 2117923 h 3429000"/>
              <a:gd name="connsiteX667" fmla="*/ 3729438 w 12192000"/>
              <a:gd name="connsiteY667" fmla="*/ 2140058 h 3429000"/>
              <a:gd name="connsiteX668" fmla="*/ 3707782 w 12192000"/>
              <a:gd name="connsiteY668" fmla="*/ 2215908 h 3429000"/>
              <a:gd name="connsiteX669" fmla="*/ 3583827 w 12192000"/>
              <a:gd name="connsiteY669" fmla="*/ 2610215 h 3429000"/>
              <a:gd name="connsiteX670" fmla="*/ 3547861 w 12192000"/>
              <a:gd name="connsiteY670" fmla="*/ 2700609 h 3429000"/>
              <a:gd name="connsiteX671" fmla="*/ 3490905 w 12192000"/>
              <a:gd name="connsiteY671" fmla="*/ 2848660 h 3429000"/>
              <a:gd name="connsiteX672" fmla="*/ 3455859 w 12192000"/>
              <a:gd name="connsiteY672" fmla="*/ 2962301 h 3429000"/>
              <a:gd name="connsiteX673" fmla="*/ 3429112 w 12192000"/>
              <a:gd name="connsiteY673" fmla="*/ 3050469 h 3429000"/>
              <a:gd name="connsiteX674" fmla="*/ 3304862 w 12192000"/>
              <a:gd name="connsiteY674" fmla="*/ 3367476 h 3429000"/>
              <a:gd name="connsiteX675" fmla="*/ 3276071 w 12192000"/>
              <a:gd name="connsiteY675" fmla="*/ 3429000 h 3429000"/>
              <a:gd name="connsiteX676" fmla="*/ 3240805 w 12192000"/>
              <a:gd name="connsiteY676" fmla="*/ 3429000 h 3429000"/>
              <a:gd name="connsiteX677" fmla="*/ 3275917 w 12192000"/>
              <a:gd name="connsiteY677" fmla="*/ 3354192 h 3429000"/>
              <a:gd name="connsiteX678" fmla="*/ 3399358 w 12192000"/>
              <a:gd name="connsiteY678" fmla="*/ 3040011 h 3429000"/>
              <a:gd name="connsiteX679" fmla="*/ 3425650 w 12192000"/>
              <a:gd name="connsiteY679" fmla="*/ 2952333 h 3429000"/>
              <a:gd name="connsiteX680" fmla="*/ 3460661 w 12192000"/>
              <a:gd name="connsiteY680" fmla="*/ 2837763 h 3429000"/>
              <a:gd name="connsiteX681" fmla="*/ 3518021 w 12192000"/>
              <a:gd name="connsiteY681" fmla="*/ 2688298 h 3429000"/>
              <a:gd name="connsiteX682" fmla="*/ 3554035 w 12192000"/>
              <a:gd name="connsiteY682" fmla="*/ 2598832 h 3429000"/>
              <a:gd name="connsiteX683" fmla="*/ 3677174 w 12192000"/>
              <a:gd name="connsiteY683" fmla="*/ 2207351 h 3429000"/>
              <a:gd name="connsiteX684" fmla="*/ 3698819 w 12192000"/>
              <a:gd name="connsiteY684" fmla="*/ 2131503 h 3429000"/>
              <a:gd name="connsiteX685" fmla="*/ 3702094 w 12192000"/>
              <a:gd name="connsiteY685" fmla="*/ 2120194 h 3429000"/>
              <a:gd name="connsiteX686" fmla="*/ 3398355 w 12192000"/>
              <a:gd name="connsiteY686" fmla="*/ 2665603 h 3429000"/>
              <a:gd name="connsiteX687" fmla="*/ 3193941 w 12192000"/>
              <a:gd name="connsiteY687" fmla="*/ 3369775 h 3429000"/>
              <a:gd name="connsiteX688" fmla="*/ 3184140 w 12192000"/>
              <a:gd name="connsiteY688" fmla="*/ 3429000 h 3429000"/>
              <a:gd name="connsiteX689" fmla="*/ 3099978 w 12192000"/>
              <a:gd name="connsiteY689" fmla="*/ 3429000 h 3429000"/>
              <a:gd name="connsiteX690" fmla="*/ 3101556 w 12192000"/>
              <a:gd name="connsiteY690" fmla="*/ 3414337 h 3429000"/>
              <a:gd name="connsiteX691" fmla="*/ 3370162 w 12192000"/>
              <a:gd name="connsiteY691" fmla="*/ 2356550 h 3429000"/>
              <a:gd name="connsiteX692" fmla="*/ 3746477 w 12192000"/>
              <a:gd name="connsiteY692" fmla="*/ 1948889 h 3429000"/>
              <a:gd name="connsiteX693" fmla="*/ 3863399 w 12192000"/>
              <a:gd name="connsiteY693" fmla="*/ 1658257 h 3429000"/>
              <a:gd name="connsiteX694" fmla="*/ 3968712 w 12192000"/>
              <a:gd name="connsiteY694" fmla="*/ 1484989 h 3429000"/>
              <a:gd name="connsiteX695" fmla="*/ 2792390 w 12192000"/>
              <a:gd name="connsiteY695" fmla="*/ 1953974 h 3429000"/>
              <a:gd name="connsiteX696" fmla="*/ 2714982 w 12192000"/>
              <a:gd name="connsiteY696" fmla="*/ 1998051 h 3429000"/>
              <a:gd name="connsiteX697" fmla="*/ 2813361 w 12192000"/>
              <a:gd name="connsiteY697" fmla="*/ 2594912 h 3429000"/>
              <a:gd name="connsiteX698" fmla="*/ 2688430 w 12192000"/>
              <a:gd name="connsiteY698" fmla="*/ 3372564 h 3429000"/>
              <a:gd name="connsiteX699" fmla="*/ 2629626 w 12192000"/>
              <a:gd name="connsiteY699" fmla="*/ 3334394 h 3429000"/>
              <a:gd name="connsiteX700" fmla="*/ 2565328 w 12192000"/>
              <a:gd name="connsiteY700" fmla="*/ 2087399 h 3429000"/>
              <a:gd name="connsiteX701" fmla="*/ 1922999 w 12192000"/>
              <a:gd name="connsiteY701" fmla="*/ 2551343 h 3429000"/>
              <a:gd name="connsiteX702" fmla="*/ 1950261 w 12192000"/>
              <a:gd name="connsiteY702" fmla="*/ 2976858 h 3429000"/>
              <a:gd name="connsiteX703" fmla="*/ 2365554 w 12192000"/>
              <a:gd name="connsiteY703" fmla="*/ 3330107 h 3429000"/>
              <a:gd name="connsiteX704" fmla="*/ 2424142 w 12192000"/>
              <a:gd name="connsiteY704" fmla="*/ 3429000 h 3429000"/>
              <a:gd name="connsiteX705" fmla="*/ 2395994 w 12192000"/>
              <a:gd name="connsiteY705" fmla="*/ 3429000 h 3429000"/>
              <a:gd name="connsiteX706" fmla="*/ 2392863 w 12192000"/>
              <a:gd name="connsiteY706" fmla="*/ 3423964 h 3429000"/>
              <a:gd name="connsiteX707" fmla="*/ 2017589 w 12192000"/>
              <a:gd name="connsiteY707" fmla="*/ 3064982 h 3429000"/>
              <a:gd name="connsiteX708" fmla="*/ 2147336 w 12192000"/>
              <a:gd name="connsiteY708" fmla="*/ 3165052 h 3429000"/>
              <a:gd name="connsiteX709" fmla="*/ 2207047 w 12192000"/>
              <a:gd name="connsiteY709" fmla="*/ 3225540 h 3429000"/>
              <a:gd name="connsiteX710" fmla="*/ 2299106 w 12192000"/>
              <a:gd name="connsiteY710" fmla="*/ 3349931 h 3429000"/>
              <a:gd name="connsiteX711" fmla="*/ 2314430 w 12192000"/>
              <a:gd name="connsiteY711" fmla="*/ 3372144 h 3429000"/>
              <a:gd name="connsiteX712" fmla="*/ 2352406 w 12192000"/>
              <a:gd name="connsiteY712" fmla="*/ 3429000 h 3429000"/>
              <a:gd name="connsiteX713" fmla="*/ 2314492 w 12192000"/>
              <a:gd name="connsiteY713" fmla="*/ 3429000 h 3429000"/>
              <a:gd name="connsiteX714" fmla="*/ 2288095 w 12192000"/>
              <a:gd name="connsiteY714" fmla="*/ 3389030 h 3429000"/>
              <a:gd name="connsiteX715" fmla="*/ 2272768 w 12192000"/>
              <a:gd name="connsiteY715" fmla="*/ 3366822 h 3429000"/>
              <a:gd name="connsiteX716" fmla="*/ 2182715 w 12192000"/>
              <a:gd name="connsiteY716" fmla="*/ 3246071 h 3429000"/>
              <a:gd name="connsiteX717" fmla="*/ 2032061 w 12192000"/>
              <a:gd name="connsiteY717" fmla="*/ 3112380 h 3429000"/>
              <a:gd name="connsiteX718" fmla="*/ 2257220 w 12192000"/>
              <a:gd name="connsiteY718" fmla="*/ 3397257 h 3429000"/>
              <a:gd name="connsiteX719" fmla="*/ 2281324 w 12192000"/>
              <a:gd name="connsiteY719" fmla="*/ 3429000 h 3429000"/>
              <a:gd name="connsiteX720" fmla="*/ 2242860 w 12192000"/>
              <a:gd name="connsiteY720" fmla="*/ 3429000 h 3429000"/>
              <a:gd name="connsiteX721" fmla="*/ 2232818 w 12192000"/>
              <a:gd name="connsiteY721" fmla="*/ 3415926 h 3429000"/>
              <a:gd name="connsiteX722" fmla="*/ 1990172 w 12192000"/>
              <a:gd name="connsiteY722" fmla="*/ 3113121 h 3429000"/>
              <a:gd name="connsiteX723" fmla="*/ 2124090 w 12192000"/>
              <a:gd name="connsiteY723" fmla="*/ 3332017 h 3429000"/>
              <a:gd name="connsiteX724" fmla="*/ 2200380 w 12192000"/>
              <a:gd name="connsiteY724" fmla="*/ 3429000 h 3429000"/>
              <a:gd name="connsiteX725" fmla="*/ 2147507 w 12192000"/>
              <a:gd name="connsiteY725" fmla="*/ 3429000 h 3429000"/>
              <a:gd name="connsiteX726" fmla="*/ 2070668 w 12192000"/>
              <a:gd name="connsiteY726" fmla="*/ 3332520 h 3429000"/>
              <a:gd name="connsiteX727" fmla="*/ 1975142 w 12192000"/>
              <a:gd name="connsiteY727" fmla="*/ 3156570 h 3429000"/>
              <a:gd name="connsiteX728" fmla="*/ 2050035 w 12192000"/>
              <a:gd name="connsiteY728" fmla="*/ 3384345 h 3429000"/>
              <a:gd name="connsiteX729" fmla="*/ 2063025 w 12192000"/>
              <a:gd name="connsiteY729" fmla="*/ 3429000 h 3429000"/>
              <a:gd name="connsiteX730" fmla="*/ 2021675 w 12192000"/>
              <a:gd name="connsiteY730" fmla="*/ 3429000 h 3429000"/>
              <a:gd name="connsiteX731" fmla="*/ 2019308 w 12192000"/>
              <a:gd name="connsiteY731" fmla="*/ 3418118 h 3429000"/>
              <a:gd name="connsiteX732" fmla="*/ 1938835 w 12192000"/>
              <a:gd name="connsiteY732" fmla="*/ 3122160 h 3429000"/>
              <a:gd name="connsiteX733" fmla="*/ 1953230 w 12192000"/>
              <a:gd name="connsiteY733" fmla="*/ 3330699 h 3429000"/>
              <a:gd name="connsiteX734" fmla="*/ 1956763 w 12192000"/>
              <a:gd name="connsiteY734" fmla="*/ 3349191 h 3429000"/>
              <a:gd name="connsiteX735" fmla="*/ 1967925 w 12192000"/>
              <a:gd name="connsiteY735" fmla="*/ 3429000 h 3429000"/>
              <a:gd name="connsiteX736" fmla="*/ 1936622 w 12192000"/>
              <a:gd name="connsiteY736" fmla="*/ 3429000 h 3429000"/>
              <a:gd name="connsiteX737" fmla="*/ 1926261 w 12192000"/>
              <a:gd name="connsiteY737" fmla="*/ 3355064 h 3429000"/>
              <a:gd name="connsiteX738" fmla="*/ 1922724 w 12192000"/>
              <a:gd name="connsiteY738" fmla="*/ 3336577 h 3429000"/>
              <a:gd name="connsiteX739" fmla="*/ 1904650 w 12192000"/>
              <a:gd name="connsiteY739" fmla="*/ 3210616 h 3429000"/>
              <a:gd name="connsiteX740" fmla="*/ 1885273 w 12192000"/>
              <a:gd name="connsiteY740" fmla="*/ 3429000 h 3429000"/>
              <a:gd name="connsiteX741" fmla="*/ 1854363 w 12192000"/>
              <a:gd name="connsiteY741" fmla="*/ 3429000 h 3429000"/>
              <a:gd name="connsiteX742" fmla="*/ 1880391 w 12192000"/>
              <a:gd name="connsiteY742" fmla="*/ 3174796 h 3429000"/>
              <a:gd name="connsiteX743" fmla="*/ 1818273 w 12192000"/>
              <a:gd name="connsiteY743" fmla="*/ 3286729 h 3429000"/>
              <a:gd name="connsiteX744" fmla="*/ 1794691 w 12192000"/>
              <a:gd name="connsiteY744" fmla="*/ 3414239 h 3429000"/>
              <a:gd name="connsiteX745" fmla="*/ 1794914 w 12192000"/>
              <a:gd name="connsiteY745" fmla="*/ 3429000 h 3429000"/>
              <a:gd name="connsiteX746" fmla="*/ 1746128 w 12192000"/>
              <a:gd name="connsiteY746" fmla="*/ 3429000 h 3429000"/>
              <a:gd name="connsiteX747" fmla="*/ 1753934 w 12192000"/>
              <a:gd name="connsiteY747" fmla="*/ 3295796 h 3429000"/>
              <a:gd name="connsiteX748" fmla="*/ 1792053 w 12192000"/>
              <a:gd name="connsiteY748" fmla="*/ 3143396 h 3429000"/>
              <a:gd name="connsiteX749" fmla="*/ 1862248 w 12192000"/>
              <a:gd name="connsiteY749" fmla="*/ 2837397 h 3429000"/>
              <a:gd name="connsiteX750" fmla="*/ 1862250 w 12192000"/>
              <a:gd name="connsiteY750" fmla="*/ 2604531 h 3429000"/>
              <a:gd name="connsiteX751" fmla="*/ 1211999 w 12192000"/>
              <a:gd name="connsiteY751" fmla="*/ 3254610 h 3429000"/>
              <a:gd name="connsiteX752" fmla="*/ 1213266 w 12192000"/>
              <a:gd name="connsiteY752" fmla="*/ 3262947 h 3429000"/>
              <a:gd name="connsiteX753" fmla="*/ 1203370 w 12192000"/>
              <a:gd name="connsiteY753" fmla="*/ 3421676 h 3429000"/>
              <a:gd name="connsiteX754" fmla="*/ 1203671 w 12192000"/>
              <a:gd name="connsiteY754" fmla="*/ 3429000 h 3429000"/>
              <a:gd name="connsiteX755" fmla="*/ 1143180 w 12192000"/>
              <a:gd name="connsiteY755" fmla="*/ 3429000 h 3429000"/>
              <a:gd name="connsiteX756" fmla="*/ 1142176 w 12192000"/>
              <a:gd name="connsiteY756" fmla="*/ 3337045 h 3429000"/>
              <a:gd name="connsiteX757" fmla="*/ 1067484 w 12192000"/>
              <a:gd name="connsiteY757" fmla="*/ 3429000 h 3429000"/>
              <a:gd name="connsiteX758" fmla="*/ 953928 w 12192000"/>
              <a:gd name="connsiteY758" fmla="*/ 3429000 h 3429000"/>
              <a:gd name="connsiteX759" fmla="*/ 959715 w 12192000"/>
              <a:gd name="connsiteY759" fmla="*/ 3421185 h 3429000"/>
              <a:gd name="connsiteX760" fmla="*/ 1483788 w 12192000"/>
              <a:gd name="connsiteY760" fmla="*/ 2830174 h 3429000"/>
              <a:gd name="connsiteX761" fmla="*/ 1100671 w 12192000"/>
              <a:gd name="connsiteY761" fmla="*/ 2823137 h 3429000"/>
              <a:gd name="connsiteX762" fmla="*/ 1090144 w 12192000"/>
              <a:gd name="connsiteY762" fmla="*/ 2827748 h 3429000"/>
              <a:gd name="connsiteX763" fmla="*/ 1095872 w 12192000"/>
              <a:gd name="connsiteY763" fmla="*/ 2842892 h 3429000"/>
              <a:gd name="connsiteX764" fmla="*/ 262785 w 12192000"/>
              <a:gd name="connsiteY764" fmla="*/ 3416450 h 3429000"/>
              <a:gd name="connsiteX765" fmla="*/ 209968 w 12192000"/>
              <a:gd name="connsiteY765" fmla="*/ 3341713 h 3429000"/>
              <a:gd name="connsiteX766" fmla="*/ 873460 w 12192000"/>
              <a:gd name="connsiteY766" fmla="*/ 2824768 h 3429000"/>
              <a:gd name="connsiteX767" fmla="*/ 192686 w 12192000"/>
              <a:gd name="connsiteY767" fmla="*/ 2420257 h 3429000"/>
              <a:gd name="connsiteX768" fmla="*/ 4696 w 12192000"/>
              <a:gd name="connsiteY768" fmla="*/ 2268668 h 3429000"/>
              <a:gd name="connsiteX769" fmla="*/ 0 w 12192000"/>
              <a:gd name="connsiteY769" fmla="*/ 2260984 h 3429000"/>
              <a:gd name="connsiteX770" fmla="*/ 0 w 12192000"/>
              <a:gd name="connsiteY770" fmla="*/ 2084472 h 3429000"/>
              <a:gd name="connsiteX771" fmla="*/ 174101 w 12192000"/>
              <a:gd name="connsiteY771" fmla="*/ 2191277 h 3429000"/>
              <a:gd name="connsiteX772" fmla="*/ 891800 w 12192000"/>
              <a:gd name="connsiteY772" fmla="*/ 2607935 h 3429000"/>
              <a:gd name="connsiteX773" fmla="*/ 1072219 w 12192000"/>
              <a:gd name="connsiteY773" fmla="*/ 2740443 h 3429000"/>
              <a:gd name="connsiteX774" fmla="*/ 1074117 w 12192000"/>
              <a:gd name="connsiteY774" fmla="*/ 2741301 h 3429000"/>
              <a:gd name="connsiteX775" fmla="*/ 1083114 w 12192000"/>
              <a:gd name="connsiteY775" fmla="*/ 2745131 h 3429000"/>
              <a:gd name="connsiteX776" fmla="*/ 1543010 w 12192000"/>
              <a:gd name="connsiteY776" fmla="*/ 2762140 h 3429000"/>
              <a:gd name="connsiteX777" fmla="*/ 1551080 w 12192000"/>
              <a:gd name="connsiteY777" fmla="*/ 2766006 h 3429000"/>
              <a:gd name="connsiteX778" fmla="*/ 2345443 w 12192000"/>
              <a:gd name="connsiteY778" fmla="*/ 2120882 h 3429000"/>
              <a:gd name="connsiteX779" fmla="*/ 1721499 w 12192000"/>
              <a:gd name="connsiteY779" fmla="*/ 2170969 h 3429000"/>
              <a:gd name="connsiteX780" fmla="*/ 767716 w 12192000"/>
              <a:gd name="connsiteY780" fmla="*/ 2043768 h 3429000"/>
              <a:gd name="connsiteX781" fmla="*/ 722147 w 12192000"/>
              <a:gd name="connsiteY781" fmla="*/ 1964091 h 3429000"/>
              <a:gd name="connsiteX782" fmla="*/ 1485552 w 12192000"/>
              <a:gd name="connsiteY782" fmla="*/ 1884202 h 3429000"/>
              <a:gd name="connsiteX783" fmla="*/ 2143004 w 12192000"/>
              <a:gd name="connsiteY783" fmla="*/ 1973420 h 3429000"/>
              <a:gd name="connsiteX784" fmla="*/ 1933391 w 12192000"/>
              <a:gd name="connsiteY784" fmla="*/ 1727971 h 3429000"/>
              <a:gd name="connsiteX785" fmla="*/ 1827118 w 12192000"/>
              <a:gd name="connsiteY785" fmla="*/ 1539410 h 3429000"/>
              <a:gd name="connsiteX786" fmla="*/ 1837349 w 12192000"/>
              <a:gd name="connsiteY786" fmla="*/ 1527357 h 3429000"/>
              <a:gd name="connsiteX787" fmla="*/ 2162835 w 12192000"/>
              <a:gd name="connsiteY787" fmla="*/ 1758853 h 3429000"/>
              <a:gd name="connsiteX788" fmla="*/ 2257167 w 12192000"/>
              <a:gd name="connsiteY788" fmla="*/ 2033123 h 3429000"/>
              <a:gd name="connsiteX789" fmla="*/ 2261598 w 12192000"/>
              <a:gd name="connsiteY789" fmla="*/ 2038998 h 3429000"/>
              <a:gd name="connsiteX790" fmla="*/ 2437177 w 12192000"/>
              <a:gd name="connsiteY790" fmla="*/ 2050608 h 3429000"/>
              <a:gd name="connsiteX791" fmla="*/ 2445247 w 12192000"/>
              <a:gd name="connsiteY791" fmla="*/ 2054476 h 3429000"/>
              <a:gd name="connsiteX792" fmla="*/ 2743626 w 12192000"/>
              <a:gd name="connsiteY792" fmla="*/ 1875819 h 3429000"/>
              <a:gd name="connsiteX793" fmla="*/ 3048102 w 12192000"/>
              <a:gd name="connsiteY793" fmla="*/ 1721595 h 3429000"/>
              <a:gd name="connsiteX794" fmla="*/ 1799414 w 12192000"/>
              <a:gd name="connsiteY794" fmla="*/ 1265732 h 3429000"/>
              <a:gd name="connsiteX795" fmla="*/ 1771735 w 12192000"/>
              <a:gd name="connsiteY795" fmla="*/ 1190929 h 3429000"/>
              <a:gd name="connsiteX796" fmla="*/ 3104273 w 12192000"/>
              <a:gd name="connsiteY796" fmla="*/ 1647159 h 3429000"/>
              <a:gd name="connsiteX797" fmla="*/ 3113245 w 12192000"/>
              <a:gd name="connsiteY797" fmla="*/ 1661705 h 3429000"/>
              <a:gd name="connsiteX798" fmla="*/ 3126294 w 12192000"/>
              <a:gd name="connsiteY798" fmla="*/ 1685400 h 3429000"/>
              <a:gd name="connsiteX799" fmla="*/ 3937433 w 12192000"/>
              <a:gd name="connsiteY799" fmla="*/ 1401473 h 3429000"/>
              <a:gd name="connsiteX800" fmla="*/ 3590475 w 12192000"/>
              <a:gd name="connsiteY800" fmla="*/ 1168974 h 3429000"/>
              <a:gd name="connsiteX801" fmla="*/ 3100264 w 12192000"/>
              <a:gd name="connsiteY801" fmla="*/ 1150845 h 3429000"/>
              <a:gd name="connsiteX802" fmla="*/ 2183576 w 12192000"/>
              <a:gd name="connsiteY802" fmla="*/ 798150 h 3429000"/>
              <a:gd name="connsiteX803" fmla="*/ 2151029 w 12192000"/>
              <a:gd name="connsiteY803" fmla="*/ 717947 h 3429000"/>
              <a:gd name="connsiteX804" fmla="*/ 3563434 w 12192000"/>
              <a:gd name="connsiteY804" fmla="*/ 1040115 h 3429000"/>
              <a:gd name="connsiteX805" fmla="*/ 3177952 w 12192000"/>
              <a:gd name="connsiteY805" fmla="*/ 228386 h 3429000"/>
              <a:gd name="connsiteX806" fmla="*/ 3189263 w 12192000"/>
              <a:gd name="connsiteY806" fmla="*/ 196726 h 3429000"/>
              <a:gd name="connsiteX807" fmla="*/ 3560912 w 12192000"/>
              <a:gd name="connsiteY807" fmla="*/ 650863 h 3429000"/>
              <a:gd name="connsiteX808" fmla="*/ 3626636 w 12192000"/>
              <a:gd name="connsiteY808" fmla="*/ 1083230 h 3429000"/>
              <a:gd name="connsiteX809" fmla="*/ 3653088 w 12192000"/>
              <a:gd name="connsiteY809" fmla="*/ 1092417 h 3429000"/>
              <a:gd name="connsiteX810" fmla="*/ 3988128 w 12192000"/>
              <a:gd name="connsiteY810" fmla="*/ 1388267 h 3429000"/>
              <a:gd name="connsiteX811" fmla="*/ 4830582 w 12192000"/>
              <a:gd name="connsiteY811" fmla="*/ 1247000 h 3429000"/>
              <a:gd name="connsiteX812" fmla="*/ 4830100 w 12192000"/>
              <a:gd name="connsiteY812" fmla="*/ 1246554 h 3429000"/>
              <a:gd name="connsiteX813" fmla="*/ 4036318 w 12192000"/>
              <a:gd name="connsiteY813" fmla="*/ 718013 h 3429000"/>
              <a:gd name="connsiteX814" fmla="*/ 3432098 w 12192000"/>
              <a:gd name="connsiteY814" fmla="*/ 108312 h 3429000"/>
              <a:gd name="connsiteX815" fmla="*/ 3446761 w 12192000"/>
              <a:gd name="connsiteY815" fmla="*/ 32278 h 3429000"/>
              <a:gd name="connsiteX816" fmla="*/ 4419733 w 12192000"/>
              <a:gd name="connsiteY816" fmla="*/ 534555 h 3429000"/>
              <a:gd name="connsiteX817" fmla="*/ 4781371 w 12192000"/>
              <a:gd name="connsiteY817" fmla="*/ 1029604 h 3429000"/>
              <a:gd name="connsiteX818" fmla="*/ 4780440 w 12192000"/>
              <a:gd name="connsiteY818" fmla="*/ 1041290 h 3429000"/>
              <a:gd name="connsiteX819" fmla="*/ 4898954 w 12192000"/>
              <a:gd name="connsiteY819" fmla="*/ 1233092 h 3429000"/>
              <a:gd name="connsiteX820" fmla="*/ 4900699 w 12192000"/>
              <a:gd name="connsiteY820" fmla="*/ 1241867 h 3429000"/>
              <a:gd name="connsiteX821" fmla="*/ 5714511 w 12192000"/>
              <a:gd name="connsiteY821" fmla="*/ 1234483 h 3429000"/>
              <a:gd name="connsiteX822" fmla="*/ 5464793 w 12192000"/>
              <a:gd name="connsiteY822" fmla="*/ 964556 h 3429000"/>
              <a:gd name="connsiteX823" fmla="*/ 5461897 w 12192000"/>
              <a:gd name="connsiteY823" fmla="*/ 961879 h 3429000"/>
              <a:gd name="connsiteX824" fmla="*/ 4399417 w 12192000"/>
              <a:gd name="connsiteY824" fmla="*/ 23573 h 3429000"/>
              <a:gd name="connsiteX825" fmla="*/ 3090569 w 12192000"/>
              <a:gd name="connsiteY825" fmla="*/ 0 h 3429000"/>
              <a:gd name="connsiteX826" fmla="*/ 3218394 w 12192000"/>
              <a:gd name="connsiteY826" fmla="*/ 0 h 3429000"/>
              <a:gd name="connsiteX827" fmla="*/ 3241469 w 12192000"/>
              <a:gd name="connsiteY827" fmla="*/ 15651 h 3429000"/>
              <a:gd name="connsiteX828" fmla="*/ 3182620 w 12192000"/>
              <a:gd name="connsiteY828" fmla="*/ 54279 h 3429000"/>
              <a:gd name="connsiteX829" fmla="*/ 1890928 w 12192000"/>
              <a:gd name="connsiteY829" fmla="*/ 0 h 3429000"/>
              <a:gd name="connsiteX830" fmla="*/ 1994713 w 12192000"/>
              <a:gd name="connsiteY830" fmla="*/ 0 h 3429000"/>
              <a:gd name="connsiteX831" fmla="*/ 1931354 w 12192000"/>
              <a:gd name="connsiteY831" fmla="*/ 46950 h 3429000"/>
              <a:gd name="connsiteX832" fmla="*/ 1765923 w 12192000"/>
              <a:gd name="connsiteY832" fmla="*/ 152043 h 3429000"/>
              <a:gd name="connsiteX833" fmla="*/ 1702258 w 12192000"/>
              <a:gd name="connsiteY833" fmla="*/ 183286 h 3429000"/>
              <a:gd name="connsiteX834" fmla="*/ 1538370 w 12192000"/>
              <a:gd name="connsiteY834" fmla="*/ 382804 h 3429000"/>
              <a:gd name="connsiteX835" fmla="*/ 542867 w 12192000"/>
              <a:gd name="connsiteY835" fmla="*/ 1515092 h 3429000"/>
              <a:gd name="connsiteX836" fmla="*/ 515800 w 12192000"/>
              <a:gd name="connsiteY836" fmla="*/ 1433180 h 3429000"/>
              <a:gd name="connsiteX837" fmla="*/ 909145 w 12192000"/>
              <a:gd name="connsiteY837" fmla="*/ 770225 h 3429000"/>
              <a:gd name="connsiteX838" fmla="*/ 1214067 w 12192000"/>
              <a:gd name="connsiteY838" fmla="*/ 479561 h 3429000"/>
              <a:gd name="connsiteX839" fmla="*/ 640967 w 12192000"/>
              <a:gd name="connsiteY839" fmla="*/ 676601 h 3429000"/>
              <a:gd name="connsiteX840" fmla="*/ 112563 w 12192000"/>
              <a:gd name="connsiteY840" fmla="*/ 967952 h 3429000"/>
              <a:gd name="connsiteX841" fmla="*/ 0 w 12192000"/>
              <a:gd name="connsiteY841" fmla="*/ 1037006 h 3429000"/>
              <a:gd name="connsiteX842" fmla="*/ 0 w 12192000"/>
              <a:gd name="connsiteY842" fmla="*/ 804763 h 3429000"/>
              <a:gd name="connsiteX843" fmla="*/ 36881 w 12192000"/>
              <a:gd name="connsiteY843" fmla="*/ 771118 h 3429000"/>
              <a:gd name="connsiteX844" fmla="*/ 910534 w 12192000"/>
              <a:gd name="connsiteY844" fmla="*/ 200753 h 3429000"/>
              <a:gd name="connsiteX845" fmla="*/ 1578717 w 12192000"/>
              <a:gd name="connsiteY845" fmla="*/ 146982 h 3429000"/>
              <a:gd name="connsiteX846" fmla="*/ 1887945 w 12192000"/>
              <a:gd name="connsiteY846" fmla="*/ 2196 h 3429000"/>
              <a:gd name="connsiteX847" fmla="*/ 278539 w 12192000"/>
              <a:gd name="connsiteY847" fmla="*/ 0 h 3429000"/>
              <a:gd name="connsiteX848" fmla="*/ 773851 w 12192000"/>
              <a:gd name="connsiteY848" fmla="*/ 0 h 3429000"/>
              <a:gd name="connsiteX849" fmla="*/ 529937 w 12192000"/>
              <a:gd name="connsiteY849" fmla="*/ 74115 h 3429000"/>
              <a:gd name="connsiteX850" fmla="*/ 115099 w 12192000"/>
              <a:gd name="connsiteY850" fmla="*/ 178650 h 3429000"/>
              <a:gd name="connsiteX851" fmla="*/ 97284 w 12192000"/>
              <a:gd name="connsiteY851" fmla="*/ 91393 h 3429000"/>
              <a:gd name="connsiteX0" fmla="*/ 369702 w 12192000"/>
              <a:gd name="connsiteY0" fmla="*/ 3283169 h 3429000"/>
              <a:gd name="connsiteX1" fmla="*/ 366575 w 12192000"/>
              <a:gd name="connsiteY1" fmla="*/ 3286556 h 3429000"/>
              <a:gd name="connsiteX2" fmla="*/ 371637 w 12192000"/>
              <a:gd name="connsiteY2" fmla="*/ 3284954 h 3429000"/>
              <a:gd name="connsiteX3" fmla="*/ 369702 w 12192000"/>
              <a:gd name="connsiteY3" fmla="*/ 3283169 h 3429000"/>
              <a:gd name="connsiteX4" fmla="*/ 7392322 w 12192000"/>
              <a:gd name="connsiteY4" fmla="*/ 3229238 h 3429000"/>
              <a:gd name="connsiteX5" fmla="*/ 7611337 w 12192000"/>
              <a:gd name="connsiteY5" fmla="*/ 3303821 h 3429000"/>
              <a:gd name="connsiteX6" fmla="*/ 7955762 w 12192000"/>
              <a:gd name="connsiteY6" fmla="*/ 3413006 h 3429000"/>
              <a:gd name="connsiteX7" fmla="*/ 7512455 w 12192000"/>
              <a:gd name="connsiteY7" fmla="*/ 3245734 h 3429000"/>
              <a:gd name="connsiteX8" fmla="*/ 7392322 w 12192000"/>
              <a:gd name="connsiteY8" fmla="*/ 3229238 h 3429000"/>
              <a:gd name="connsiteX9" fmla="*/ 9928143 w 12192000"/>
              <a:gd name="connsiteY9" fmla="*/ 3086312 h 3429000"/>
              <a:gd name="connsiteX10" fmla="*/ 9753801 w 12192000"/>
              <a:gd name="connsiteY10" fmla="*/ 3096103 h 3429000"/>
              <a:gd name="connsiteX11" fmla="*/ 9578027 w 12192000"/>
              <a:gd name="connsiteY11" fmla="*/ 3103104 h 3429000"/>
              <a:gd name="connsiteX12" fmla="*/ 9424342 w 12192000"/>
              <a:gd name="connsiteY12" fmla="*/ 3099403 h 3429000"/>
              <a:gd name="connsiteX13" fmla="*/ 9001907 w 12192000"/>
              <a:gd name="connsiteY13" fmla="*/ 3131369 h 3429000"/>
              <a:gd name="connsiteX14" fmla="*/ 8922138 w 12192000"/>
              <a:gd name="connsiteY14" fmla="*/ 3162702 h 3429000"/>
              <a:gd name="connsiteX15" fmla="*/ 9087550 w 12192000"/>
              <a:gd name="connsiteY15" fmla="*/ 3170765 h 3429000"/>
              <a:gd name="connsiteX16" fmla="*/ 9512475 w 12192000"/>
              <a:gd name="connsiteY16" fmla="*/ 3134693 h 3429000"/>
              <a:gd name="connsiteX17" fmla="*/ 9928143 w 12192000"/>
              <a:gd name="connsiteY17" fmla="*/ 3086312 h 3429000"/>
              <a:gd name="connsiteX18" fmla="*/ 9351220 w 12192000"/>
              <a:gd name="connsiteY18" fmla="*/ 3030370 h 3429000"/>
              <a:gd name="connsiteX19" fmla="*/ 8999756 w 12192000"/>
              <a:gd name="connsiteY19" fmla="*/ 3100929 h 3429000"/>
              <a:gd name="connsiteX20" fmla="*/ 9425830 w 12192000"/>
              <a:gd name="connsiteY20" fmla="*/ 3069517 h 3429000"/>
              <a:gd name="connsiteX21" fmla="*/ 9578307 w 12192000"/>
              <a:gd name="connsiteY21" fmla="*/ 3073035 h 3429000"/>
              <a:gd name="connsiteX22" fmla="*/ 9752771 w 12192000"/>
              <a:gd name="connsiteY22" fmla="*/ 3066471 h 3429000"/>
              <a:gd name="connsiteX23" fmla="*/ 9852779 w 12192000"/>
              <a:gd name="connsiteY23" fmla="*/ 3060665 h 3429000"/>
              <a:gd name="connsiteX24" fmla="*/ 9694862 w 12192000"/>
              <a:gd name="connsiteY24" fmla="*/ 3044140 h 3429000"/>
              <a:gd name="connsiteX25" fmla="*/ 9351220 w 12192000"/>
              <a:gd name="connsiteY25" fmla="*/ 3030370 h 3429000"/>
              <a:gd name="connsiteX26" fmla="*/ 1019354 w 12192000"/>
              <a:gd name="connsiteY26" fmla="*/ 2886006 h 3429000"/>
              <a:gd name="connsiteX27" fmla="*/ 441046 w 12192000"/>
              <a:gd name="connsiteY27" fmla="*/ 3262153 h 3429000"/>
              <a:gd name="connsiteX28" fmla="*/ 1019354 w 12192000"/>
              <a:gd name="connsiteY28" fmla="*/ 2886006 h 3429000"/>
              <a:gd name="connsiteX29" fmla="*/ 991680 w 12192000"/>
              <a:gd name="connsiteY29" fmla="*/ 2869413 h 3429000"/>
              <a:gd name="connsiteX30" fmla="*/ 409060 w 12192000"/>
              <a:gd name="connsiteY30" fmla="*/ 3242470 h 3429000"/>
              <a:gd name="connsiteX31" fmla="*/ 991680 w 12192000"/>
              <a:gd name="connsiteY31" fmla="*/ 2869413 h 3429000"/>
              <a:gd name="connsiteX32" fmla="*/ 7254615 w 12192000"/>
              <a:gd name="connsiteY32" fmla="*/ 2482918 h 3429000"/>
              <a:gd name="connsiteX33" fmla="*/ 7312589 w 12192000"/>
              <a:gd name="connsiteY33" fmla="*/ 2553309 h 3429000"/>
              <a:gd name="connsiteX34" fmla="*/ 7580896 w 12192000"/>
              <a:gd name="connsiteY34" fmla="*/ 2973069 h 3429000"/>
              <a:gd name="connsiteX35" fmla="*/ 7990862 w 12192000"/>
              <a:gd name="connsiteY35" fmla="*/ 3378025 h 3429000"/>
              <a:gd name="connsiteX36" fmla="*/ 7871964 w 12192000"/>
              <a:gd name="connsiteY36" fmla="*/ 3220139 h 3429000"/>
              <a:gd name="connsiteX37" fmla="*/ 7859674 w 12192000"/>
              <a:gd name="connsiteY37" fmla="*/ 3207358 h 3429000"/>
              <a:gd name="connsiteX38" fmla="*/ 7545050 w 12192000"/>
              <a:gd name="connsiteY38" fmla="*/ 2831110 h 3429000"/>
              <a:gd name="connsiteX39" fmla="*/ 7254615 w 12192000"/>
              <a:gd name="connsiteY39" fmla="*/ 2482918 h 3429000"/>
              <a:gd name="connsiteX40" fmla="*/ 9078855 w 12192000"/>
              <a:gd name="connsiteY40" fmla="*/ 2455754 h 3429000"/>
              <a:gd name="connsiteX41" fmla="*/ 8825188 w 12192000"/>
              <a:gd name="connsiteY41" fmla="*/ 3067752 h 3429000"/>
              <a:gd name="connsiteX42" fmla="*/ 9078855 w 12192000"/>
              <a:gd name="connsiteY42" fmla="*/ 2455754 h 3429000"/>
              <a:gd name="connsiteX43" fmla="*/ 9113805 w 12192000"/>
              <a:gd name="connsiteY43" fmla="*/ 2454072 h 3429000"/>
              <a:gd name="connsiteX44" fmla="*/ 8855200 w 12192000"/>
              <a:gd name="connsiteY44" fmla="*/ 3065950 h 3429000"/>
              <a:gd name="connsiteX45" fmla="*/ 9113805 w 12192000"/>
              <a:gd name="connsiteY45" fmla="*/ 2454072 h 3429000"/>
              <a:gd name="connsiteX46" fmla="*/ 9123940 w 12192000"/>
              <a:gd name="connsiteY46" fmla="*/ 2396040 h 3429000"/>
              <a:gd name="connsiteX47" fmla="*/ 9120846 w 12192000"/>
              <a:gd name="connsiteY47" fmla="*/ 2400053 h 3429000"/>
              <a:gd name="connsiteX48" fmla="*/ 9123267 w 12192000"/>
              <a:gd name="connsiteY48" fmla="*/ 2400425 h 3429000"/>
              <a:gd name="connsiteX49" fmla="*/ 9123940 w 12192000"/>
              <a:gd name="connsiteY49" fmla="*/ 2396040 h 3429000"/>
              <a:gd name="connsiteX50" fmla="*/ 103333 w 12192000"/>
              <a:gd name="connsiteY50" fmla="*/ 2270602 h 3429000"/>
              <a:gd name="connsiteX51" fmla="*/ 233938 w 12192000"/>
              <a:gd name="connsiteY51" fmla="*/ 2380416 h 3429000"/>
              <a:gd name="connsiteX52" fmla="*/ 883580 w 12192000"/>
              <a:gd name="connsiteY52" fmla="*/ 2751710 h 3429000"/>
              <a:gd name="connsiteX53" fmla="*/ 487337 w 12192000"/>
              <a:gd name="connsiteY53" fmla="*/ 2521182 h 3429000"/>
              <a:gd name="connsiteX54" fmla="*/ 354051 w 12192000"/>
              <a:gd name="connsiteY54" fmla="*/ 2425912 h 3429000"/>
              <a:gd name="connsiteX55" fmla="*/ 195436 w 12192000"/>
              <a:gd name="connsiteY55" fmla="*/ 2326068 h 3429000"/>
              <a:gd name="connsiteX56" fmla="*/ 103333 w 12192000"/>
              <a:gd name="connsiteY56" fmla="*/ 2270602 h 3429000"/>
              <a:gd name="connsiteX57" fmla="*/ 5539432 w 12192000"/>
              <a:gd name="connsiteY57" fmla="*/ 2213928 h 3429000"/>
              <a:gd name="connsiteX58" fmla="*/ 5555462 w 12192000"/>
              <a:gd name="connsiteY58" fmla="*/ 2265454 h 3429000"/>
              <a:gd name="connsiteX59" fmla="*/ 5828270 w 12192000"/>
              <a:gd name="connsiteY59" fmla="*/ 2891663 h 3429000"/>
              <a:gd name="connsiteX60" fmla="*/ 5947416 w 12192000"/>
              <a:gd name="connsiteY60" fmla="*/ 3145846 h 3429000"/>
              <a:gd name="connsiteX61" fmla="*/ 5539432 w 12192000"/>
              <a:gd name="connsiteY61" fmla="*/ 2213928 h 3429000"/>
              <a:gd name="connsiteX62" fmla="*/ 51253 w 12192000"/>
              <a:gd name="connsiteY62" fmla="*/ 2202825 h 3429000"/>
              <a:gd name="connsiteX63" fmla="*/ 211622 w 12192000"/>
              <a:gd name="connsiteY63" fmla="*/ 2299803 h 3429000"/>
              <a:gd name="connsiteX64" fmla="*/ 371652 w 12192000"/>
              <a:gd name="connsiteY64" fmla="*/ 2400062 h 3429000"/>
              <a:gd name="connsiteX65" fmla="*/ 505903 w 12192000"/>
              <a:gd name="connsiteY65" fmla="*/ 2496221 h 3429000"/>
              <a:gd name="connsiteX66" fmla="*/ 899240 w 12192000"/>
              <a:gd name="connsiteY66" fmla="*/ 2724068 h 3429000"/>
              <a:gd name="connsiteX67" fmla="*/ 988114 w 12192000"/>
              <a:gd name="connsiteY67" fmla="*/ 2745204 h 3429000"/>
              <a:gd name="connsiteX68" fmla="*/ 845971 w 12192000"/>
              <a:gd name="connsiteY68" fmla="*/ 2638177 h 3429000"/>
              <a:gd name="connsiteX69" fmla="*/ 448057 w 12192000"/>
              <a:gd name="connsiteY69" fmla="*/ 2412376 h 3429000"/>
              <a:gd name="connsiteX70" fmla="*/ 51253 w 12192000"/>
              <a:gd name="connsiteY70" fmla="*/ 2202825 h 3429000"/>
              <a:gd name="connsiteX71" fmla="*/ 2606687 w 12192000"/>
              <a:gd name="connsiteY71" fmla="*/ 2201718 h 3429000"/>
              <a:gd name="connsiteX72" fmla="*/ 2645658 w 12192000"/>
              <a:gd name="connsiteY72" fmla="*/ 3211259 h 3429000"/>
              <a:gd name="connsiteX73" fmla="*/ 2606687 w 12192000"/>
              <a:gd name="connsiteY73" fmla="*/ 2201718 h 3429000"/>
              <a:gd name="connsiteX74" fmla="*/ 10097724 w 12192000"/>
              <a:gd name="connsiteY74" fmla="*/ 2162852 h 3429000"/>
              <a:gd name="connsiteX75" fmla="*/ 9645248 w 12192000"/>
              <a:gd name="connsiteY75" fmla="*/ 2201119 h 3429000"/>
              <a:gd name="connsiteX76" fmla="*/ 9543858 w 12192000"/>
              <a:gd name="connsiteY76" fmla="*/ 2221510 h 3429000"/>
              <a:gd name="connsiteX77" fmla="*/ 9681648 w 12192000"/>
              <a:gd name="connsiteY77" fmla="*/ 2200828 h 3429000"/>
              <a:gd name="connsiteX78" fmla="*/ 10557846 w 12192000"/>
              <a:gd name="connsiteY78" fmla="*/ 2172337 h 3429000"/>
              <a:gd name="connsiteX79" fmla="*/ 10301704 w 12192000"/>
              <a:gd name="connsiteY79" fmla="*/ 2169847 h 3429000"/>
              <a:gd name="connsiteX80" fmla="*/ 10250553 w 12192000"/>
              <a:gd name="connsiteY80" fmla="*/ 2166539 h 3429000"/>
              <a:gd name="connsiteX81" fmla="*/ 10097724 w 12192000"/>
              <a:gd name="connsiteY81" fmla="*/ 2162852 h 3429000"/>
              <a:gd name="connsiteX82" fmla="*/ 3642057 w 12192000"/>
              <a:gd name="connsiteY82" fmla="*/ 2144487 h 3429000"/>
              <a:gd name="connsiteX83" fmla="*/ 3632981 w 12192000"/>
              <a:gd name="connsiteY83" fmla="*/ 2150437 h 3429000"/>
              <a:gd name="connsiteX84" fmla="*/ 3382436 w 12192000"/>
              <a:gd name="connsiteY84" fmla="*/ 2523726 h 3429000"/>
              <a:gd name="connsiteX85" fmla="*/ 3191929 w 12192000"/>
              <a:gd name="connsiteY85" fmla="*/ 3233669 h 3429000"/>
              <a:gd name="connsiteX86" fmla="*/ 3369898 w 12192000"/>
              <a:gd name="connsiteY86" fmla="*/ 2652771 h 3429000"/>
              <a:gd name="connsiteX87" fmla="*/ 3642057 w 12192000"/>
              <a:gd name="connsiteY87" fmla="*/ 2144487 h 3429000"/>
              <a:gd name="connsiteX88" fmla="*/ 7015907 w 12192000"/>
              <a:gd name="connsiteY88" fmla="*/ 2112548 h 3429000"/>
              <a:gd name="connsiteX89" fmla="*/ 7259646 w 12192000"/>
              <a:gd name="connsiteY89" fmla="*/ 2336985 h 3429000"/>
              <a:gd name="connsiteX90" fmla="*/ 7741483 w 12192000"/>
              <a:gd name="connsiteY90" fmla="*/ 2850980 h 3429000"/>
              <a:gd name="connsiteX91" fmla="*/ 8008941 w 12192000"/>
              <a:gd name="connsiteY91" fmla="*/ 3304560 h 3429000"/>
              <a:gd name="connsiteX92" fmla="*/ 7999234 w 12192000"/>
              <a:gd name="connsiteY92" fmla="*/ 3181993 h 3429000"/>
              <a:gd name="connsiteX93" fmla="*/ 7715154 w 12192000"/>
              <a:gd name="connsiteY93" fmla="*/ 2768148 h 3429000"/>
              <a:gd name="connsiteX94" fmla="*/ 7271900 w 12192000"/>
              <a:gd name="connsiteY94" fmla="*/ 2305551 h 3429000"/>
              <a:gd name="connsiteX95" fmla="*/ 7015907 w 12192000"/>
              <a:gd name="connsiteY95" fmla="*/ 2112548 h 3429000"/>
              <a:gd name="connsiteX96" fmla="*/ 2650666 w 12192000"/>
              <a:gd name="connsiteY96" fmla="*/ 2101686 h 3429000"/>
              <a:gd name="connsiteX97" fmla="*/ 2650249 w 12192000"/>
              <a:gd name="connsiteY97" fmla="*/ 2103101 h 3429000"/>
              <a:gd name="connsiteX98" fmla="*/ 2663808 w 12192000"/>
              <a:gd name="connsiteY98" fmla="*/ 3106215 h 3429000"/>
              <a:gd name="connsiteX99" fmla="*/ 2665418 w 12192000"/>
              <a:gd name="connsiteY99" fmla="*/ 2703756 h 3429000"/>
              <a:gd name="connsiteX100" fmla="*/ 2650666 w 12192000"/>
              <a:gd name="connsiteY100" fmla="*/ 2101686 h 3429000"/>
              <a:gd name="connsiteX101" fmla="*/ 10218664 w 12192000"/>
              <a:gd name="connsiteY101" fmla="*/ 2096300 h 3429000"/>
              <a:gd name="connsiteX102" fmla="*/ 10086154 w 12192000"/>
              <a:gd name="connsiteY102" fmla="*/ 2096937 h 3429000"/>
              <a:gd name="connsiteX103" fmla="*/ 9778614 w 12192000"/>
              <a:gd name="connsiteY103" fmla="*/ 2121189 h 3429000"/>
              <a:gd name="connsiteX104" fmla="*/ 9601703 w 12192000"/>
              <a:gd name="connsiteY104" fmla="*/ 2176852 h 3429000"/>
              <a:gd name="connsiteX105" fmla="*/ 9641684 w 12192000"/>
              <a:gd name="connsiteY105" fmla="*/ 2171203 h 3429000"/>
              <a:gd name="connsiteX106" fmla="*/ 10252799 w 12192000"/>
              <a:gd name="connsiteY106" fmla="*/ 2135971 h 3429000"/>
              <a:gd name="connsiteX107" fmla="*/ 10304297 w 12192000"/>
              <a:gd name="connsiteY107" fmla="*/ 2139822 h 3429000"/>
              <a:gd name="connsiteX108" fmla="*/ 10533945 w 12192000"/>
              <a:gd name="connsiteY108" fmla="*/ 2144703 h 3429000"/>
              <a:gd name="connsiteX109" fmla="*/ 10446061 w 12192000"/>
              <a:gd name="connsiteY109" fmla="*/ 2126562 h 3429000"/>
              <a:gd name="connsiteX110" fmla="*/ 10360877 w 12192000"/>
              <a:gd name="connsiteY110" fmla="*/ 2109004 h 3429000"/>
              <a:gd name="connsiteX111" fmla="*/ 10218664 w 12192000"/>
              <a:gd name="connsiteY111" fmla="*/ 2096300 h 3429000"/>
              <a:gd name="connsiteX112" fmla="*/ 6946849 w 12192000"/>
              <a:gd name="connsiteY112" fmla="*/ 2094271 h 3429000"/>
              <a:gd name="connsiteX113" fmla="*/ 6946972 w 12192000"/>
              <a:gd name="connsiteY113" fmla="*/ 2097491 h 3429000"/>
              <a:gd name="connsiteX114" fmla="*/ 7105827 w 12192000"/>
              <a:gd name="connsiteY114" fmla="*/ 2289700 h 3429000"/>
              <a:gd name="connsiteX115" fmla="*/ 7126431 w 12192000"/>
              <a:gd name="connsiteY115" fmla="*/ 2308872 h 3429000"/>
              <a:gd name="connsiteX116" fmla="*/ 7567269 w 12192000"/>
              <a:gd name="connsiteY116" fmla="*/ 2811461 h 3429000"/>
              <a:gd name="connsiteX117" fmla="*/ 7880270 w 12192000"/>
              <a:gd name="connsiteY117" fmla="*/ 3186176 h 3429000"/>
              <a:gd name="connsiteX118" fmla="*/ 7892560 w 12192000"/>
              <a:gd name="connsiteY118" fmla="*/ 3198949 h 3429000"/>
              <a:gd name="connsiteX119" fmla="*/ 7971643 w 12192000"/>
              <a:gd name="connsiteY119" fmla="*/ 3289236 h 3429000"/>
              <a:gd name="connsiteX120" fmla="*/ 7719359 w 12192000"/>
              <a:gd name="connsiteY120" fmla="*/ 2870011 h 3429000"/>
              <a:gd name="connsiteX121" fmla="*/ 7240170 w 12192000"/>
              <a:gd name="connsiteY121" fmla="*/ 2358985 h 3429000"/>
              <a:gd name="connsiteX122" fmla="*/ 6946849 w 12192000"/>
              <a:gd name="connsiteY122" fmla="*/ 2094271 h 3429000"/>
              <a:gd name="connsiteX123" fmla="*/ 2680277 w 12192000"/>
              <a:gd name="connsiteY123" fmla="*/ 2050204 h 3429000"/>
              <a:gd name="connsiteX124" fmla="*/ 2678972 w 12192000"/>
              <a:gd name="connsiteY124" fmla="*/ 2052582 h 3429000"/>
              <a:gd name="connsiteX125" fmla="*/ 2696666 w 12192000"/>
              <a:gd name="connsiteY125" fmla="*/ 2704836 h 3429000"/>
              <a:gd name="connsiteX126" fmla="*/ 2695769 w 12192000"/>
              <a:gd name="connsiteY126" fmla="*/ 2961955 h 3429000"/>
              <a:gd name="connsiteX127" fmla="*/ 2739893 w 12192000"/>
              <a:gd name="connsiteY127" fmla="*/ 2679357 h 3429000"/>
              <a:gd name="connsiteX128" fmla="*/ 2680277 w 12192000"/>
              <a:gd name="connsiteY128" fmla="*/ 2050204 h 3429000"/>
              <a:gd name="connsiteX129" fmla="*/ 1132195 w 12192000"/>
              <a:gd name="connsiteY129" fmla="*/ 2038980 h 3429000"/>
              <a:gd name="connsiteX130" fmla="*/ 1679056 w 12192000"/>
              <a:gd name="connsiteY130" fmla="*/ 2087907 h 3429000"/>
              <a:gd name="connsiteX131" fmla="*/ 2128648 w 12192000"/>
              <a:gd name="connsiteY131" fmla="*/ 2045249 h 3429000"/>
              <a:gd name="connsiteX132" fmla="*/ 1825619 w 12192000"/>
              <a:gd name="connsiteY132" fmla="*/ 2049447 h 3429000"/>
              <a:gd name="connsiteX133" fmla="*/ 1737798 w 12192000"/>
              <a:gd name="connsiteY133" fmla="*/ 2054353 h 3429000"/>
              <a:gd name="connsiteX134" fmla="*/ 1132195 w 12192000"/>
              <a:gd name="connsiteY134" fmla="*/ 2038980 h 3429000"/>
              <a:gd name="connsiteX135" fmla="*/ 10104407 w 12192000"/>
              <a:gd name="connsiteY135" fmla="*/ 2029317 h 3429000"/>
              <a:gd name="connsiteX136" fmla="*/ 9704375 w 12192000"/>
              <a:gd name="connsiteY136" fmla="*/ 2107349 h 3429000"/>
              <a:gd name="connsiteX137" fmla="*/ 9773804 w 12192000"/>
              <a:gd name="connsiteY137" fmla="*/ 2090543 h 3429000"/>
              <a:gd name="connsiteX138" fmla="*/ 10086605 w 12192000"/>
              <a:gd name="connsiteY138" fmla="*/ 2065992 h 3429000"/>
              <a:gd name="connsiteX139" fmla="*/ 10367276 w 12192000"/>
              <a:gd name="connsiteY139" fmla="*/ 2078848 h 3429000"/>
              <a:gd name="connsiteX140" fmla="*/ 10454262 w 12192000"/>
              <a:gd name="connsiteY140" fmla="*/ 2096798 h 3429000"/>
              <a:gd name="connsiteX141" fmla="*/ 10569223 w 12192000"/>
              <a:gd name="connsiteY141" fmla="*/ 2118311 h 3429000"/>
              <a:gd name="connsiteX142" fmla="*/ 10104407 w 12192000"/>
              <a:gd name="connsiteY142" fmla="*/ 2029317 h 3429000"/>
              <a:gd name="connsiteX143" fmla="*/ 6861797 w 12192000"/>
              <a:gd name="connsiteY143" fmla="*/ 1990899 h 3429000"/>
              <a:gd name="connsiteX144" fmla="*/ 6879594 w 12192000"/>
              <a:gd name="connsiteY144" fmla="*/ 1995547 h 3429000"/>
              <a:gd name="connsiteX145" fmla="*/ 7789028 w 12192000"/>
              <a:gd name="connsiteY145" fmla="*/ 2783316 h 3429000"/>
              <a:gd name="connsiteX146" fmla="*/ 8093600 w 12192000"/>
              <a:gd name="connsiteY146" fmla="*/ 3281671 h 3429000"/>
              <a:gd name="connsiteX147" fmla="*/ 8129425 w 12192000"/>
              <a:gd name="connsiteY147" fmla="*/ 3425298 h 3429000"/>
              <a:gd name="connsiteX148" fmla="*/ 8130898 w 12192000"/>
              <a:gd name="connsiteY148" fmla="*/ 3428998 h 3429000"/>
              <a:gd name="connsiteX149" fmla="*/ 7899365 w 12192000"/>
              <a:gd name="connsiteY149" fmla="*/ 3428998 h 3429000"/>
              <a:gd name="connsiteX150" fmla="*/ 7761176 w 12192000"/>
              <a:gd name="connsiteY150" fmla="*/ 3387656 h 3429000"/>
              <a:gd name="connsiteX151" fmla="*/ 7602080 w 12192000"/>
              <a:gd name="connsiteY151" fmla="*/ 3331867 h 3429000"/>
              <a:gd name="connsiteX152" fmla="*/ 7289862 w 12192000"/>
              <a:gd name="connsiteY152" fmla="*/ 3230827 h 3429000"/>
              <a:gd name="connsiteX153" fmla="*/ 7582411 w 12192000"/>
              <a:gd name="connsiteY153" fmla="*/ 3355122 h 3429000"/>
              <a:gd name="connsiteX154" fmla="*/ 7605759 w 12192000"/>
              <a:gd name="connsiteY154" fmla="*/ 3364465 h 3429000"/>
              <a:gd name="connsiteX155" fmla="*/ 7737910 w 12192000"/>
              <a:gd name="connsiteY155" fmla="*/ 3411638 h 3429000"/>
              <a:gd name="connsiteX156" fmla="*/ 7826532 w 12192000"/>
              <a:gd name="connsiteY156" fmla="*/ 3428999 h 3429000"/>
              <a:gd name="connsiteX157" fmla="*/ 7696096 w 12192000"/>
              <a:gd name="connsiteY157" fmla="*/ 3428999 h 3429000"/>
              <a:gd name="connsiteX158" fmla="*/ 7594081 w 12192000"/>
              <a:gd name="connsiteY158" fmla="*/ 3392149 h 3429000"/>
              <a:gd name="connsiteX159" fmla="*/ 7570734 w 12192000"/>
              <a:gd name="connsiteY159" fmla="*/ 3382799 h 3429000"/>
              <a:gd name="connsiteX160" fmla="*/ 7271814 w 12192000"/>
              <a:gd name="connsiteY160" fmla="*/ 3255601 h 3429000"/>
              <a:gd name="connsiteX161" fmla="*/ 7585232 w 12192000"/>
              <a:gd name="connsiteY161" fmla="*/ 3421060 h 3429000"/>
              <a:gd name="connsiteX162" fmla="*/ 7613775 w 12192000"/>
              <a:gd name="connsiteY162" fmla="*/ 3428998 h 3429000"/>
              <a:gd name="connsiteX163" fmla="*/ 7522197 w 12192000"/>
              <a:gd name="connsiteY163" fmla="*/ 3428998 h 3429000"/>
              <a:gd name="connsiteX164" fmla="*/ 7410696 w 12192000"/>
              <a:gd name="connsiteY164" fmla="*/ 3374861 h 3429000"/>
              <a:gd name="connsiteX165" fmla="*/ 7088673 w 12192000"/>
              <a:gd name="connsiteY165" fmla="*/ 3181396 h 3429000"/>
              <a:gd name="connsiteX166" fmla="*/ 7090188 w 12192000"/>
              <a:gd name="connsiteY166" fmla="*/ 3155365 h 3429000"/>
              <a:gd name="connsiteX167" fmla="*/ 7780046 w 12192000"/>
              <a:gd name="connsiteY167" fmla="*/ 3282283 h 3429000"/>
              <a:gd name="connsiteX168" fmla="*/ 7944957 w 12192000"/>
              <a:gd name="connsiteY168" fmla="*/ 3370347 h 3429000"/>
              <a:gd name="connsiteX169" fmla="*/ 7601828 w 12192000"/>
              <a:gd name="connsiteY169" fmla="*/ 3074934 h 3429000"/>
              <a:gd name="connsiteX170" fmla="*/ 7042773 w 12192000"/>
              <a:gd name="connsiteY170" fmla="*/ 2305011 h 3429000"/>
              <a:gd name="connsiteX171" fmla="*/ 6844835 w 12192000"/>
              <a:gd name="connsiteY171" fmla="*/ 1995988 h 3429000"/>
              <a:gd name="connsiteX172" fmla="*/ 6861797 w 12192000"/>
              <a:gd name="connsiteY172" fmla="*/ 1990899 h 3429000"/>
              <a:gd name="connsiteX173" fmla="*/ 1456157 w 12192000"/>
              <a:gd name="connsiteY173" fmla="*/ 1942404 h 3429000"/>
              <a:gd name="connsiteX174" fmla="*/ 1244432 w 12192000"/>
              <a:gd name="connsiteY174" fmla="*/ 1956601 h 3429000"/>
              <a:gd name="connsiteX175" fmla="*/ 973990 w 12192000"/>
              <a:gd name="connsiteY175" fmla="*/ 1995940 h 3429000"/>
              <a:gd name="connsiteX176" fmla="*/ 1103809 w 12192000"/>
              <a:gd name="connsiteY176" fmla="*/ 2004720 h 3429000"/>
              <a:gd name="connsiteX177" fmla="*/ 1123454 w 12192000"/>
              <a:gd name="connsiteY177" fmla="*/ 2006727 h 3429000"/>
              <a:gd name="connsiteX178" fmla="*/ 1737017 w 12192000"/>
              <a:gd name="connsiteY178" fmla="*/ 2023183 h 3429000"/>
              <a:gd name="connsiteX179" fmla="*/ 1824397 w 12192000"/>
              <a:gd name="connsiteY179" fmla="*/ 2018757 h 3429000"/>
              <a:gd name="connsiteX180" fmla="*/ 2070059 w 12192000"/>
              <a:gd name="connsiteY180" fmla="*/ 2012660 h 3429000"/>
              <a:gd name="connsiteX181" fmla="*/ 1456157 w 12192000"/>
              <a:gd name="connsiteY181" fmla="*/ 1942404 h 3429000"/>
              <a:gd name="connsiteX182" fmla="*/ 4988186 w 12192000"/>
              <a:gd name="connsiteY182" fmla="*/ 1787467 h 3429000"/>
              <a:gd name="connsiteX183" fmla="*/ 4777334 w 12192000"/>
              <a:gd name="connsiteY183" fmla="*/ 1977072 h 3429000"/>
              <a:gd name="connsiteX184" fmla="*/ 4718341 w 12192000"/>
              <a:gd name="connsiteY184" fmla="*/ 2039043 h 3429000"/>
              <a:gd name="connsiteX185" fmla="*/ 4604655 w 12192000"/>
              <a:gd name="connsiteY185" fmla="*/ 2154434 h 3429000"/>
              <a:gd name="connsiteX186" fmla="*/ 4565074 w 12192000"/>
              <a:gd name="connsiteY186" fmla="*/ 2189550 h 3429000"/>
              <a:gd name="connsiteX187" fmla="*/ 4988186 w 12192000"/>
              <a:gd name="connsiteY187" fmla="*/ 1787467 h 3429000"/>
              <a:gd name="connsiteX188" fmla="*/ 4978032 w 12192000"/>
              <a:gd name="connsiteY188" fmla="*/ 1754809 h 3429000"/>
              <a:gd name="connsiteX189" fmla="*/ 4463413 w 12192000"/>
              <a:gd name="connsiteY189" fmla="*/ 2186162 h 3429000"/>
              <a:gd name="connsiteX190" fmla="*/ 4358134 w 12192000"/>
              <a:gd name="connsiteY190" fmla="*/ 2313791 h 3429000"/>
              <a:gd name="connsiteX191" fmla="*/ 4376219 w 12192000"/>
              <a:gd name="connsiteY191" fmla="*/ 2300027 h 3429000"/>
              <a:gd name="connsiteX192" fmla="*/ 4582340 w 12192000"/>
              <a:gd name="connsiteY192" fmla="*/ 2132037 h 3429000"/>
              <a:gd name="connsiteX193" fmla="*/ 4694684 w 12192000"/>
              <a:gd name="connsiteY193" fmla="*/ 2018098 h 3429000"/>
              <a:gd name="connsiteX194" fmla="*/ 4754123 w 12192000"/>
              <a:gd name="connsiteY194" fmla="*/ 1955643 h 3429000"/>
              <a:gd name="connsiteX195" fmla="*/ 4978032 w 12192000"/>
              <a:gd name="connsiteY195" fmla="*/ 1754809 h 3429000"/>
              <a:gd name="connsiteX196" fmla="*/ 7427076 w 12192000"/>
              <a:gd name="connsiteY196" fmla="*/ 1713684 h 3429000"/>
              <a:gd name="connsiteX197" fmla="*/ 7485963 w 12192000"/>
              <a:gd name="connsiteY197" fmla="*/ 1745783 h 3429000"/>
              <a:gd name="connsiteX198" fmla="*/ 7719410 w 12192000"/>
              <a:gd name="connsiteY198" fmla="*/ 1928281 h 3429000"/>
              <a:gd name="connsiteX199" fmla="*/ 7907163 w 12192000"/>
              <a:gd name="connsiteY199" fmla="*/ 2117863 h 3429000"/>
              <a:gd name="connsiteX200" fmla="*/ 7956656 w 12192000"/>
              <a:gd name="connsiteY200" fmla="*/ 2186961 h 3429000"/>
              <a:gd name="connsiteX201" fmla="*/ 8023445 w 12192000"/>
              <a:gd name="connsiteY201" fmla="*/ 2276642 h 3429000"/>
              <a:gd name="connsiteX202" fmla="*/ 7754656 w 12192000"/>
              <a:gd name="connsiteY202" fmla="*/ 1912546 h 3429000"/>
              <a:gd name="connsiteX203" fmla="*/ 7427076 w 12192000"/>
              <a:gd name="connsiteY203" fmla="*/ 1713684 h 3429000"/>
              <a:gd name="connsiteX204" fmla="*/ 7312201 w 12192000"/>
              <a:gd name="connsiteY204" fmla="*/ 1699278 h 3429000"/>
              <a:gd name="connsiteX205" fmla="*/ 7343603 w 12192000"/>
              <a:gd name="connsiteY205" fmla="*/ 1720746 h 3429000"/>
              <a:gd name="connsiteX206" fmla="*/ 7791759 w 12192000"/>
              <a:gd name="connsiteY206" fmla="*/ 2086717 h 3429000"/>
              <a:gd name="connsiteX207" fmla="*/ 7825280 w 12192000"/>
              <a:gd name="connsiteY207" fmla="*/ 2122608 h 3429000"/>
              <a:gd name="connsiteX208" fmla="*/ 7982410 w 12192000"/>
              <a:gd name="connsiteY208" fmla="*/ 2273551 h 3429000"/>
              <a:gd name="connsiteX209" fmla="*/ 7932408 w 12192000"/>
              <a:gd name="connsiteY209" fmla="*/ 2203736 h 3429000"/>
              <a:gd name="connsiteX210" fmla="*/ 7883927 w 12192000"/>
              <a:gd name="connsiteY210" fmla="*/ 2136087 h 3429000"/>
              <a:gd name="connsiteX211" fmla="*/ 7699832 w 12192000"/>
              <a:gd name="connsiteY211" fmla="*/ 1950904 h 3429000"/>
              <a:gd name="connsiteX212" fmla="*/ 7470240 w 12192000"/>
              <a:gd name="connsiteY212" fmla="*/ 1771559 h 3429000"/>
              <a:gd name="connsiteX213" fmla="*/ 7312201 w 12192000"/>
              <a:gd name="connsiteY213" fmla="*/ 1699278 h 3429000"/>
              <a:gd name="connsiteX214" fmla="*/ 7244057 w 12192000"/>
              <a:gd name="connsiteY214" fmla="*/ 1695233 h 3429000"/>
              <a:gd name="connsiteX215" fmla="*/ 7353035 w 12192000"/>
              <a:gd name="connsiteY215" fmla="*/ 1768318 h 3429000"/>
              <a:gd name="connsiteX216" fmla="*/ 7981878 w 12192000"/>
              <a:gd name="connsiteY216" fmla="*/ 2309345 h 3429000"/>
              <a:gd name="connsiteX217" fmla="*/ 7804780 w 12192000"/>
              <a:gd name="connsiteY217" fmla="*/ 2143174 h 3429000"/>
              <a:gd name="connsiteX218" fmla="*/ 7771164 w 12192000"/>
              <a:gd name="connsiteY218" fmla="*/ 2107908 h 3429000"/>
              <a:gd name="connsiteX219" fmla="*/ 7327465 w 12192000"/>
              <a:gd name="connsiteY219" fmla="*/ 1745181 h 3429000"/>
              <a:gd name="connsiteX220" fmla="*/ 7244057 w 12192000"/>
              <a:gd name="connsiteY220" fmla="*/ 1695233 h 3429000"/>
              <a:gd name="connsiteX221" fmla="*/ 7133363 w 12192000"/>
              <a:gd name="connsiteY221" fmla="*/ 1621246 h 3429000"/>
              <a:gd name="connsiteX222" fmla="*/ 8128687 w 12192000"/>
              <a:gd name="connsiteY222" fmla="*/ 2361959 h 3429000"/>
              <a:gd name="connsiteX223" fmla="*/ 8497002 w 12192000"/>
              <a:gd name="connsiteY223" fmla="*/ 2775913 h 3429000"/>
              <a:gd name="connsiteX224" fmla="*/ 8514292 w 12192000"/>
              <a:gd name="connsiteY224" fmla="*/ 2586372 h 3429000"/>
              <a:gd name="connsiteX225" fmla="*/ 8491838 w 12192000"/>
              <a:gd name="connsiteY225" fmla="*/ 1907275 h 3429000"/>
              <a:gd name="connsiteX226" fmla="*/ 8605731 w 12192000"/>
              <a:gd name="connsiteY226" fmla="*/ 2171804 h 3429000"/>
              <a:gd name="connsiteX227" fmla="*/ 8594880 w 12192000"/>
              <a:gd name="connsiteY227" fmla="*/ 2610262 h 3429000"/>
              <a:gd name="connsiteX228" fmla="*/ 8494242 w 12192000"/>
              <a:gd name="connsiteY228" fmla="*/ 3363600 h 3429000"/>
              <a:gd name="connsiteX229" fmla="*/ 8794675 w 12192000"/>
              <a:gd name="connsiteY229" fmla="*/ 3161735 h 3429000"/>
              <a:gd name="connsiteX230" fmla="*/ 8800448 w 12192000"/>
              <a:gd name="connsiteY230" fmla="*/ 3152371 h 3429000"/>
              <a:gd name="connsiteX231" fmla="*/ 8788186 w 12192000"/>
              <a:gd name="connsiteY231" fmla="*/ 3143441 h 3429000"/>
              <a:gd name="connsiteX232" fmla="*/ 9137232 w 12192000"/>
              <a:gd name="connsiteY232" fmla="*/ 2236639 h 3429000"/>
              <a:gd name="connsiteX233" fmla="*/ 9216765 w 12192000"/>
              <a:gd name="connsiteY233" fmla="*/ 2267416 h 3429000"/>
              <a:gd name="connsiteX234" fmla="*/ 8969849 w 12192000"/>
              <a:gd name="connsiteY234" fmla="*/ 3037405 h 3429000"/>
              <a:gd name="connsiteX235" fmla="*/ 9706237 w 12192000"/>
              <a:gd name="connsiteY235" fmla="*/ 2990148 h 3429000"/>
              <a:gd name="connsiteX236" fmla="*/ 10110375 w 12192000"/>
              <a:gd name="connsiteY236" fmla="*/ 3134116 h 3429000"/>
              <a:gd name="connsiteX237" fmla="*/ 10096281 w 12192000"/>
              <a:gd name="connsiteY237" fmla="*/ 3149254 h 3429000"/>
              <a:gd name="connsiteX238" fmla="*/ 9067672 w 12192000"/>
              <a:gd name="connsiteY238" fmla="*/ 3219608 h 3429000"/>
              <a:gd name="connsiteX239" fmla="*/ 8859441 w 12192000"/>
              <a:gd name="connsiteY239" fmla="*/ 3212028 h 3429000"/>
              <a:gd name="connsiteX240" fmla="*/ 8857528 w 12192000"/>
              <a:gd name="connsiteY240" fmla="*/ 3212375 h 3429000"/>
              <a:gd name="connsiteX241" fmla="*/ 8848579 w 12192000"/>
              <a:gd name="connsiteY241" fmla="*/ 3214204 h 3429000"/>
              <a:gd name="connsiteX242" fmla="*/ 8576285 w 12192000"/>
              <a:gd name="connsiteY242" fmla="*/ 3395788 h 3429000"/>
              <a:gd name="connsiteX243" fmla="*/ 8519159 w 12192000"/>
              <a:gd name="connsiteY243" fmla="*/ 3428998 h 3429000"/>
              <a:gd name="connsiteX244" fmla="*/ 8393540 w 12192000"/>
              <a:gd name="connsiteY244" fmla="*/ 3428998 h 3429000"/>
              <a:gd name="connsiteX245" fmla="*/ 8417346 w 12192000"/>
              <a:gd name="connsiteY245" fmla="*/ 3316652 h 3429000"/>
              <a:gd name="connsiteX246" fmla="*/ 8485502 w 12192000"/>
              <a:gd name="connsiteY246" fmla="*/ 2879216 h 3429000"/>
              <a:gd name="connsiteX247" fmla="*/ 8480214 w 12192000"/>
              <a:gd name="connsiteY247" fmla="*/ 2873278 h 3429000"/>
              <a:gd name="connsiteX248" fmla="*/ 8112215 w 12192000"/>
              <a:gd name="connsiteY248" fmla="*/ 2408768 h 3429000"/>
              <a:gd name="connsiteX249" fmla="*/ 8095146 w 12192000"/>
              <a:gd name="connsiteY249" fmla="*/ 2402943 h 3429000"/>
              <a:gd name="connsiteX250" fmla="*/ 7131946 w 12192000"/>
              <a:gd name="connsiteY250" fmla="*/ 1646653 h 3429000"/>
              <a:gd name="connsiteX251" fmla="*/ 7133363 w 12192000"/>
              <a:gd name="connsiteY251" fmla="*/ 1621246 h 3429000"/>
              <a:gd name="connsiteX252" fmla="*/ 1903353 w 12192000"/>
              <a:gd name="connsiteY252" fmla="*/ 1615827 h 3429000"/>
              <a:gd name="connsiteX253" fmla="*/ 1936931 w 12192000"/>
              <a:gd name="connsiteY253" fmla="*/ 1664954 h 3429000"/>
              <a:gd name="connsiteX254" fmla="*/ 2195868 w 12192000"/>
              <a:gd name="connsiteY254" fmla="*/ 1967574 h 3429000"/>
              <a:gd name="connsiteX255" fmla="*/ 2088852 w 12192000"/>
              <a:gd name="connsiteY255" fmla="*/ 1737123 h 3429000"/>
              <a:gd name="connsiteX256" fmla="*/ 1958241 w 12192000"/>
              <a:gd name="connsiteY256" fmla="*/ 1638955 h 3429000"/>
              <a:gd name="connsiteX257" fmla="*/ 1903353 w 12192000"/>
              <a:gd name="connsiteY257" fmla="*/ 1615827 h 3429000"/>
              <a:gd name="connsiteX258" fmla="*/ 11544294 w 12192000"/>
              <a:gd name="connsiteY258" fmla="*/ 1515364 h 3429000"/>
              <a:gd name="connsiteX259" fmla="*/ 11755210 w 12192000"/>
              <a:gd name="connsiteY259" fmla="*/ 2159157 h 3429000"/>
              <a:gd name="connsiteX260" fmla="*/ 11544294 w 12192000"/>
              <a:gd name="connsiteY260" fmla="*/ 1515364 h 3429000"/>
              <a:gd name="connsiteX261" fmla="*/ 11571408 w 12192000"/>
              <a:gd name="connsiteY261" fmla="*/ 1489599 h 3429000"/>
              <a:gd name="connsiteX262" fmla="*/ 11778250 w 12192000"/>
              <a:gd name="connsiteY262" fmla="*/ 2136760 h 3429000"/>
              <a:gd name="connsiteX263" fmla="*/ 11571408 w 12192000"/>
              <a:gd name="connsiteY263" fmla="*/ 1489599 h 3429000"/>
              <a:gd name="connsiteX264" fmla="*/ 11540154 w 12192000"/>
              <a:gd name="connsiteY264" fmla="*/ 1438303 h 3429000"/>
              <a:gd name="connsiteX265" fmla="*/ 11540380 w 12192000"/>
              <a:gd name="connsiteY265" fmla="*/ 1443526 h 3429000"/>
              <a:gd name="connsiteX266" fmla="*/ 11542590 w 12192000"/>
              <a:gd name="connsiteY266" fmla="*/ 1442112 h 3429000"/>
              <a:gd name="connsiteX267" fmla="*/ 11540154 w 12192000"/>
              <a:gd name="connsiteY267" fmla="*/ 1438303 h 3429000"/>
              <a:gd name="connsiteX268" fmla="*/ 10567662 w 12192000"/>
              <a:gd name="connsiteY268" fmla="*/ 1437948 h 3429000"/>
              <a:gd name="connsiteX269" fmla="*/ 10431225 w 12192000"/>
              <a:gd name="connsiteY269" fmla="*/ 1448568 h 3429000"/>
              <a:gd name="connsiteX270" fmla="*/ 10277556 w 12192000"/>
              <a:gd name="connsiteY270" fmla="*/ 1460247 h 3429000"/>
              <a:gd name="connsiteX271" fmla="*/ 10155875 w 12192000"/>
              <a:gd name="connsiteY271" fmla="*/ 1453769 h 3429000"/>
              <a:gd name="connsiteX272" fmla="*/ 10072733 w 12192000"/>
              <a:gd name="connsiteY272" fmla="*/ 1447924 h 3429000"/>
              <a:gd name="connsiteX273" fmla="*/ 9882500 w 12192000"/>
              <a:gd name="connsiteY273" fmla="*/ 1452330 h 3429000"/>
              <a:gd name="connsiteX274" fmla="*/ 9685205 w 12192000"/>
              <a:gd name="connsiteY274" fmla="*/ 1456650 h 3429000"/>
              <a:gd name="connsiteX275" fmla="*/ 9666932 w 12192000"/>
              <a:gd name="connsiteY275" fmla="*/ 1456075 h 3429000"/>
              <a:gd name="connsiteX276" fmla="*/ 9608662 w 12192000"/>
              <a:gd name="connsiteY276" fmla="*/ 1455027 h 3429000"/>
              <a:gd name="connsiteX277" fmla="*/ 10026230 w 12192000"/>
              <a:gd name="connsiteY277" fmla="*/ 1509088 h 3429000"/>
              <a:gd name="connsiteX278" fmla="*/ 10567662 w 12192000"/>
              <a:gd name="connsiteY278" fmla="*/ 1437948 h 3429000"/>
              <a:gd name="connsiteX279" fmla="*/ 10221015 w 12192000"/>
              <a:gd name="connsiteY279" fmla="*/ 1354657 h 3429000"/>
              <a:gd name="connsiteX280" fmla="*/ 10107121 w 12192000"/>
              <a:gd name="connsiteY280" fmla="*/ 1356091 h 3429000"/>
              <a:gd name="connsiteX281" fmla="*/ 9660668 w 12192000"/>
              <a:gd name="connsiteY281" fmla="*/ 1425595 h 3429000"/>
              <a:gd name="connsiteX282" fmla="*/ 9669531 w 12192000"/>
              <a:gd name="connsiteY282" fmla="*/ 1426057 h 3429000"/>
              <a:gd name="connsiteX283" fmla="*/ 9687254 w 12192000"/>
              <a:gd name="connsiteY283" fmla="*/ 1426986 h 3429000"/>
              <a:gd name="connsiteX284" fmla="*/ 9881290 w 12192000"/>
              <a:gd name="connsiteY284" fmla="*/ 1422445 h 3429000"/>
              <a:gd name="connsiteX285" fmla="*/ 10074432 w 12192000"/>
              <a:gd name="connsiteY285" fmla="*/ 1417715 h 3429000"/>
              <a:gd name="connsiteX286" fmla="*/ 10159369 w 12192000"/>
              <a:gd name="connsiteY286" fmla="*/ 1423935 h 3429000"/>
              <a:gd name="connsiteX287" fmla="*/ 10278706 w 12192000"/>
              <a:gd name="connsiteY287" fmla="*/ 1430393 h 3429000"/>
              <a:gd name="connsiteX288" fmla="*/ 10429120 w 12192000"/>
              <a:gd name="connsiteY288" fmla="*/ 1418493 h 3429000"/>
              <a:gd name="connsiteX289" fmla="*/ 10538565 w 12192000"/>
              <a:gd name="connsiteY289" fmla="*/ 1408270 h 3429000"/>
              <a:gd name="connsiteX290" fmla="*/ 10221015 w 12192000"/>
              <a:gd name="connsiteY290" fmla="*/ 1354657 h 3429000"/>
              <a:gd name="connsiteX291" fmla="*/ 1979378 w 12192000"/>
              <a:gd name="connsiteY291" fmla="*/ 1340504 h 3429000"/>
              <a:gd name="connsiteX292" fmla="*/ 2882120 w 12192000"/>
              <a:gd name="connsiteY292" fmla="*/ 1635547 h 3429000"/>
              <a:gd name="connsiteX293" fmla="*/ 2793103 w 12192000"/>
              <a:gd name="connsiteY293" fmla="*/ 1610699 h 3429000"/>
              <a:gd name="connsiteX294" fmla="*/ 2770041 w 12192000"/>
              <a:gd name="connsiteY294" fmla="*/ 1604634 h 3429000"/>
              <a:gd name="connsiteX295" fmla="*/ 1979378 w 12192000"/>
              <a:gd name="connsiteY295" fmla="*/ 1340504 h 3429000"/>
              <a:gd name="connsiteX296" fmla="*/ 1927410 w 12192000"/>
              <a:gd name="connsiteY296" fmla="*/ 1287164 h 3429000"/>
              <a:gd name="connsiteX297" fmla="*/ 1959587 w 12192000"/>
              <a:gd name="connsiteY297" fmla="*/ 1299849 h 3429000"/>
              <a:gd name="connsiteX298" fmla="*/ 2777707 w 12192000"/>
              <a:gd name="connsiteY298" fmla="*/ 1574991 h 3429000"/>
              <a:gd name="connsiteX299" fmla="*/ 2800768 w 12192000"/>
              <a:gd name="connsiteY299" fmla="*/ 1581056 h 3429000"/>
              <a:gd name="connsiteX300" fmla="*/ 2879408 w 12192000"/>
              <a:gd name="connsiteY300" fmla="*/ 1602590 h 3429000"/>
              <a:gd name="connsiteX301" fmla="*/ 2862295 w 12192000"/>
              <a:gd name="connsiteY301" fmla="*/ 1593958 h 3429000"/>
              <a:gd name="connsiteX302" fmla="*/ 2813343 w 12192000"/>
              <a:gd name="connsiteY302" fmla="*/ 1569369 h 3429000"/>
              <a:gd name="connsiteX303" fmla="*/ 2646245 w 12192000"/>
              <a:gd name="connsiteY303" fmla="*/ 1501999 h 3429000"/>
              <a:gd name="connsiteX304" fmla="*/ 1999243 w 12192000"/>
              <a:gd name="connsiteY304" fmla="*/ 1301524 h 3429000"/>
              <a:gd name="connsiteX305" fmla="*/ 1979527 w 12192000"/>
              <a:gd name="connsiteY305" fmla="*/ 1297651 h 3429000"/>
              <a:gd name="connsiteX306" fmla="*/ 1927410 w 12192000"/>
              <a:gd name="connsiteY306" fmla="*/ 1287164 h 3429000"/>
              <a:gd name="connsiteX307" fmla="*/ 1997014 w 12192000"/>
              <a:gd name="connsiteY307" fmla="*/ 1269007 h 3429000"/>
              <a:gd name="connsiteX308" fmla="*/ 2005458 w 12192000"/>
              <a:gd name="connsiteY308" fmla="*/ 1270540 h 3429000"/>
              <a:gd name="connsiteX309" fmla="*/ 2657186 w 12192000"/>
              <a:gd name="connsiteY309" fmla="*/ 1472687 h 3429000"/>
              <a:gd name="connsiteX310" fmla="*/ 2826662 w 12192000"/>
              <a:gd name="connsiteY310" fmla="*/ 1541362 h 3429000"/>
              <a:gd name="connsiteX311" fmla="*/ 2876100 w 12192000"/>
              <a:gd name="connsiteY311" fmla="*/ 1566397 h 3429000"/>
              <a:gd name="connsiteX312" fmla="*/ 3042600 w 12192000"/>
              <a:gd name="connsiteY312" fmla="*/ 1630532 h 3429000"/>
              <a:gd name="connsiteX313" fmla="*/ 1997014 w 12192000"/>
              <a:gd name="connsiteY313" fmla="*/ 1269007 h 3429000"/>
              <a:gd name="connsiteX314" fmla="*/ 9857254 w 12192000"/>
              <a:gd name="connsiteY314" fmla="*/ 846904 h 3429000"/>
              <a:gd name="connsiteX315" fmla="*/ 8989866 w 12192000"/>
              <a:gd name="connsiteY315" fmla="*/ 1043742 h 3429000"/>
              <a:gd name="connsiteX316" fmla="*/ 8931614 w 12192000"/>
              <a:gd name="connsiteY316" fmla="*/ 1069508 h 3429000"/>
              <a:gd name="connsiteX317" fmla="*/ 8843711 w 12192000"/>
              <a:gd name="connsiteY317" fmla="*/ 1107334 h 3429000"/>
              <a:gd name="connsiteX318" fmla="*/ 8966093 w 12192000"/>
              <a:gd name="connsiteY318" fmla="*/ 1073509 h 3429000"/>
              <a:gd name="connsiteX319" fmla="*/ 9299227 w 12192000"/>
              <a:gd name="connsiteY319" fmla="*/ 1025994 h 3429000"/>
              <a:gd name="connsiteX320" fmla="*/ 9857254 w 12192000"/>
              <a:gd name="connsiteY320" fmla="*/ 846904 h 3429000"/>
              <a:gd name="connsiteX321" fmla="*/ 9615182 w 12192000"/>
              <a:gd name="connsiteY321" fmla="*/ 791499 h 3429000"/>
              <a:gd name="connsiteX322" fmla="*/ 9023688 w 12192000"/>
              <a:gd name="connsiteY322" fmla="*/ 996819 h 3429000"/>
              <a:gd name="connsiteX323" fmla="*/ 9814527 w 12192000"/>
              <a:gd name="connsiteY323" fmla="*/ 819048 h 3429000"/>
              <a:gd name="connsiteX324" fmla="*/ 9615182 w 12192000"/>
              <a:gd name="connsiteY324" fmla="*/ 791499 h 3429000"/>
              <a:gd name="connsiteX325" fmla="*/ 2305292 w 12192000"/>
              <a:gd name="connsiteY325" fmla="*/ 790492 h 3429000"/>
              <a:gd name="connsiteX326" fmla="*/ 3360922 w 12192000"/>
              <a:gd name="connsiteY326" fmla="*/ 1100373 h 3429000"/>
              <a:gd name="connsiteX327" fmla="*/ 3492420 w 12192000"/>
              <a:gd name="connsiteY327" fmla="*/ 1081145 h 3429000"/>
              <a:gd name="connsiteX328" fmla="*/ 3364086 w 12192000"/>
              <a:gd name="connsiteY328" fmla="*/ 1051340 h 3429000"/>
              <a:gd name="connsiteX329" fmla="*/ 3225818 w 12192000"/>
              <a:gd name="connsiteY329" fmla="*/ 982822 h 3429000"/>
              <a:gd name="connsiteX330" fmla="*/ 3129696 w 12192000"/>
              <a:gd name="connsiteY330" fmla="*/ 931704 h 3429000"/>
              <a:gd name="connsiteX331" fmla="*/ 2814545 w 12192000"/>
              <a:gd name="connsiteY331" fmla="*/ 853955 h 3429000"/>
              <a:gd name="connsiteX332" fmla="*/ 2305292 w 12192000"/>
              <a:gd name="connsiteY332" fmla="*/ 790492 h 3429000"/>
              <a:gd name="connsiteX333" fmla="*/ 2626982 w 12192000"/>
              <a:gd name="connsiteY333" fmla="*/ 777450 h 3429000"/>
              <a:gd name="connsiteX334" fmla="*/ 2490617 w 12192000"/>
              <a:gd name="connsiteY334" fmla="*/ 777951 h 3429000"/>
              <a:gd name="connsiteX335" fmla="*/ 2819869 w 12192000"/>
              <a:gd name="connsiteY335" fmla="*/ 823936 h 3429000"/>
              <a:gd name="connsiteX336" fmla="*/ 3143018 w 12192000"/>
              <a:gd name="connsiteY336" fmla="*/ 903698 h 3429000"/>
              <a:gd name="connsiteX337" fmla="*/ 3241520 w 12192000"/>
              <a:gd name="connsiteY337" fmla="*/ 956112 h 3429000"/>
              <a:gd name="connsiteX338" fmla="*/ 3374575 w 12192000"/>
              <a:gd name="connsiteY338" fmla="*/ 1022517 h 3429000"/>
              <a:gd name="connsiteX339" fmla="*/ 3505221 w 12192000"/>
              <a:gd name="connsiteY339" fmla="*/ 1051757 h 3429000"/>
              <a:gd name="connsiteX340" fmla="*/ 2626982 w 12192000"/>
              <a:gd name="connsiteY340" fmla="*/ 777450 h 3429000"/>
              <a:gd name="connsiteX341" fmla="*/ 9258094 w 12192000"/>
              <a:gd name="connsiteY341" fmla="*/ 529602 h 3429000"/>
              <a:gd name="connsiteX342" fmla="*/ 8526712 w 12192000"/>
              <a:gd name="connsiteY342" fmla="*/ 690804 h 3429000"/>
              <a:gd name="connsiteX343" fmla="*/ 9258094 w 12192000"/>
              <a:gd name="connsiteY343" fmla="*/ 529602 h 3429000"/>
              <a:gd name="connsiteX344" fmla="*/ 1310106 w 12192000"/>
              <a:gd name="connsiteY344" fmla="*/ 514217 h 3429000"/>
              <a:gd name="connsiteX345" fmla="*/ 854994 w 12192000"/>
              <a:gd name="connsiteY345" fmla="*/ 970136 h 3429000"/>
              <a:gd name="connsiteX346" fmla="*/ 742462 w 12192000"/>
              <a:gd name="connsiteY346" fmla="*/ 1165648 h 3429000"/>
              <a:gd name="connsiteX347" fmla="*/ 820602 w 12192000"/>
              <a:gd name="connsiteY347" fmla="*/ 1056915 h 3429000"/>
              <a:gd name="connsiteX348" fmla="*/ 878295 w 12192000"/>
              <a:gd name="connsiteY348" fmla="*/ 974594 h 3429000"/>
              <a:gd name="connsiteX349" fmla="*/ 1240607 w 12192000"/>
              <a:gd name="connsiteY349" fmla="*/ 581401 h 3429000"/>
              <a:gd name="connsiteX350" fmla="*/ 1310106 w 12192000"/>
              <a:gd name="connsiteY350" fmla="*/ 514217 h 3429000"/>
              <a:gd name="connsiteX351" fmla="*/ 11225213 w 12192000"/>
              <a:gd name="connsiteY351" fmla="*/ 507722 h 3429000"/>
              <a:gd name="connsiteX352" fmla="*/ 11182914 w 12192000"/>
              <a:gd name="connsiteY352" fmla="*/ 767771 h 3429000"/>
              <a:gd name="connsiteX353" fmla="*/ 11099211 w 12192000"/>
              <a:gd name="connsiteY353" fmla="*/ 1184594 h 3429000"/>
              <a:gd name="connsiteX354" fmla="*/ 11064509 w 12192000"/>
              <a:gd name="connsiteY354" fmla="*/ 1278830 h 3429000"/>
              <a:gd name="connsiteX355" fmla="*/ 11049349 w 12192000"/>
              <a:gd name="connsiteY355" fmla="*/ 1318418 h 3429000"/>
              <a:gd name="connsiteX356" fmla="*/ 10978260 w 12192000"/>
              <a:gd name="connsiteY356" fmla="*/ 1537094 h 3429000"/>
              <a:gd name="connsiteX357" fmla="*/ 11225213 w 12192000"/>
              <a:gd name="connsiteY357" fmla="*/ 507722 h 3429000"/>
              <a:gd name="connsiteX358" fmla="*/ 9168987 w 12192000"/>
              <a:gd name="connsiteY358" fmla="*/ 490232 h 3429000"/>
              <a:gd name="connsiteX359" fmla="*/ 8603910 w 12192000"/>
              <a:gd name="connsiteY359" fmla="*/ 639895 h 3429000"/>
              <a:gd name="connsiteX360" fmla="*/ 9252382 w 12192000"/>
              <a:gd name="connsiteY360" fmla="*/ 498759 h 3429000"/>
              <a:gd name="connsiteX361" fmla="*/ 9168987 w 12192000"/>
              <a:gd name="connsiteY361" fmla="*/ 490232 h 3429000"/>
              <a:gd name="connsiteX362" fmla="*/ 11201005 w 12192000"/>
              <a:gd name="connsiteY362" fmla="*/ 471089 h 3429000"/>
              <a:gd name="connsiteX363" fmla="*/ 10968432 w 12192000"/>
              <a:gd name="connsiteY363" fmla="*/ 1456010 h 3429000"/>
              <a:gd name="connsiteX364" fmla="*/ 11019967 w 12192000"/>
              <a:gd name="connsiteY364" fmla="*/ 1306553 h 3429000"/>
              <a:gd name="connsiteX365" fmla="*/ 11035125 w 12192000"/>
              <a:gd name="connsiteY365" fmla="*/ 1266966 h 3429000"/>
              <a:gd name="connsiteX366" fmla="*/ 11069972 w 12192000"/>
              <a:gd name="connsiteY366" fmla="*/ 1174168 h 3429000"/>
              <a:gd name="connsiteX367" fmla="*/ 11152239 w 12192000"/>
              <a:gd name="connsiteY367" fmla="*/ 763628 h 3429000"/>
              <a:gd name="connsiteX368" fmla="*/ 11201005 w 12192000"/>
              <a:gd name="connsiteY368" fmla="*/ 471089 h 3429000"/>
              <a:gd name="connsiteX369" fmla="*/ 1423113 w 12192000"/>
              <a:gd name="connsiteY369" fmla="*/ 445565 h 3429000"/>
              <a:gd name="connsiteX370" fmla="*/ 1260565 w 12192000"/>
              <a:gd name="connsiteY370" fmla="*/ 602982 h 3429000"/>
              <a:gd name="connsiteX371" fmla="*/ 901900 w 12192000"/>
              <a:gd name="connsiteY371" fmla="*/ 992236 h 3429000"/>
              <a:gd name="connsiteX372" fmla="*/ 845044 w 12192000"/>
              <a:gd name="connsiteY372" fmla="*/ 1073436 h 3429000"/>
              <a:gd name="connsiteX373" fmla="*/ 685926 w 12192000"/>
              <a:gd name="connsiteY373" fmla="*/ 1274069 h 3429000"/>
              <a:gd name="connsiteX374" fmla="*/ 684248 w 12192000"/>
              <a:gd name="connsiteY374" fmla="*/ 1277721 h 3429000"/>
              <a:gd name="connsiteX375" fmla="*/ 1423113 w 12192000"/>
              <a:gd name="connsiteY375" fmla="*/ 445565 h 3429000"/>
              <a:gd name="connsiteX376" fmla="*/ 3316479 w 12192000"/>
              <a:gd name="connsiteY376" fmla="*/ 443136 h 3429000"/>
              <a:gd name="connsiteX377" fmla="*/ 3546806 w 12192000"/>
              <a:gd name="connsiteY377" fmla="*/ 927139 h 3429000"/>
              <a:gd name="connsiteX378" fmla="*/ 3364433 w 12192000"/>
              <a:gd name="connsiteY378" fmla="*/ 524121 h 3429000"/>
              <a:gd name="connsiteX379" fmla="*/ 3316479 w 12192000"/>
              <a:gd name="connsiteY379" fmla="*/ 443136 h 3429000"/>
              <a:gd name="connsiteX380" fmla="*/ 10268559 w 12192000"/>
              <a:gd name="connsiteY380" fmla="*/ 442054 h 3429000"/>
              <a:gd name="connsiteX381" fmla="*/ 10494169 w 12192000"/>
              <a:gd name="connsiteY381" fmla="*/ 1091780 h 3429000"/>
              <a:gd name="connsiteX382" fmla="*/ 10356661 w 12192000"/>
              <a:gd name="connsiteY382" fmla="*/ 728302 h 3429000"/>
              <a:gd name="connsiteX383" fmla="*/ 10268559 w 12192000"/>
              <a:gd name="connsiteY383" fmla="*/ 442054 h 3429000"/>
              <a:gd name="connsiteX384" fmla="*/ 3291335 w 12192000"/>
              <a:gd name="connsiteY384" fmla="*/ 338420 h 3429000"/>
              <a:gd name="connsiteX385" fmla="*/ 3390805 w 12192000"/>
              <a:gd name="connsiteY385" fmla="*/ 508163 h 3429000"/>
              <a:gd name="connsiteX386" fmla="*/ 3579062 w 12192000"/>
              <a:gd name="connsiteY386" fmla="*/ 930040 h 3429000"/>
              <a:gd name="connsiteX387" fmla="*/ 3467355 w 12192000"/>
              <a:gd name="connsiteY387" fmla="*/ 559130 h 3429000"/>
              <a:gd name="connsiteX388" fmla="*/ 3310753 w 12192000"/>
              <a:gd name="connsiteY388" fmla="*/ 358140 h 3429000"/>
              <a:gd name="connsiteX389" fmla="*/ 3291335 w 12192000"/>
              <a:gd name="connsiteY389" fmla="*/ 338420 h 3429000"/>
              <a:gd name="connsiteX390" fmla="*/ 1635889 w 12192000"/>
              <a:gd name="connsiteY390" fmla="*/ 280494 h 3429000"/>
              <a:gd name="connsiteX391" fmla="*/ 1634800 w 12192000"/>
              <a:gd name="connsiteY391" fmla="*/ 302111 h 3429000"/>
              <a:gd name="connsiteX392" fmla="*/ 1635889 w 12192000"/>
              <a:gd name="connsiteY392" fmla="*/ 280494 h 3429000"/>
              <a:gd name="connsiteX393" fmla="*/ 10277529 w 12192000"/>
              <a:gd name="connsiteY393" fmla="*/ 272307 h 3429000"/>
              <a:gd name="connsiteX394" fmla="*/ 10276797 w 12192000"/>
              <a:gd name="connsiteY394" fmla="*/ 279672 h 3429000"/>
              <a:gd name="connsiteX395" fmla="*/ 10385906 w 12192000"/>
              <a:gd name="connsiteY395" fmla="*/ 718031 h 3429000"/>
              <a:gd name="connsiteX396" fmla="*/ 10536458 w 12192000"/>
              <a:gd name="connsiteY396" fmla="*/ 1115310 h 3429000"/>
              <a:gd name="connsiteX397" fmla="*/ 10436479 w 12192000"/>
              <a:gd name="connsiteY397" fmla="*/ 715570 h 3429000"/>
              <a:gd name="connsiteX398" fmla="*/ 10277529 w 12192000"/>
              <a:gd name="connsiteY398" fmla="*/ 272307 h 3429000"/>
              <a:gd name="connsiteX399" fmla="*/ 1510397 w 12192000"/>
              <a:gd name="connsiteY399" fmla="*/ 255705 h 3429000"/>
              <a:gd name="connsiteX400" fmla="*/ 1146550 w 12192000"/>
              <a:gd name="connsiteY400" fmla="*/ 373012 h 3429000"/>
              <a:gd name="connsiteX401" fmla="*/ 698834 w 12192000"/>
              <a:gd name="connsiteY401" fmla="*/ 523272 h 3429000"/>
              <a:gd name="connsiteX402" fmla="*/ 34256 w 12192000"/>
              <a:gd name="connsiteY402" fmla="*/ 918603 h 3429000"/>
              <a:gd name="connsiteX403" fmla="*/ 527241 w 12192000"/>
              <a:gd name="connsiteY403" fmla="*/ 636078 h 3429000"/>
              <a:gd name="connsiteX404" fmla="*/ 1510397 w 12192000"/>
              <a:gd name="connsiteY404" fmla="*/ 255705 h 3429000"/>
              <a:gd name="connsiteX405" fmla="*/ 1313114 w 12192000"/>
              <a:gd name="connsiteY405" fmla="*/ 226216 h 3429000"/>
              <a:gd name="connsiteX406" fmla="*/ 1109304 w 12192000"/>
              <a:gd name="connsiteY406" fmla="*/ 240030 h 3429000"/>
              <a:gd name="connsiteX407" fmla="*/ 8129 w 12192000"/>
              <a:gd name="connsiteY407" fmla="*/ 901519 h 3429000"/>
              <a:gd name="connsiteX408" fmla="*/ 687572 w 12192000"/>
              <a:gd name="connsiteY408" fmla="*/ 496629 h 3429000"/>
              <a:gd name="connsiteX409" fmla="*/ 1138365 w 12192000"/>
              <a:gd name="connsiteY409" fmla="*/ 345515 h 3429000"/>
              <a:gd name="connsiteX410" fmla="*/ 1505579 w 12192000"/>
              <a:gd name="connsiteY410" fmla="*/ 226526 h 3429000"/>
              <a:gd name="connsiteX411" fmla="*/ 1313114 w 12192000"/>
              <a:gd name="connsiteY411" fmla="*/ 226216 h 3429000"/>
              <a:gd name="connsiteX412" fmla="*/ 3655073 w 12192000"/>
              <a:gd name="connsiteY412" fmla="*/ 221884 h 3429000"/>
              <a:gd name="connsiteX413" fmla="*/ 3989938 w 12192000"/>
              <a:gd name="connsiteY413" fmla="*/ 562685 h 3429000"/>
              <a:gd name="connsiteX414" fmla="*/ 4393907 w 12192000"/>
              <a:gd name="connsiteY414" fmla="*/ 832258 h 3429000"/>
              <a:gd name="connsiteX415" fmla="*/ 4648051 w 12192000"/>
              <a:gd name="connsiteY415" fmla="*/ 945051 h 3429000"/>
              <a:gd name="connsiteX416" fmla="*/ 4383389 w 12192000"/>
              <a:gd name="connsiteY416" fmla="*/ 755369 h 3429000"/>
              <a:gd name="connsiteX417" fmla="*/ 4165508 w 12192000"/>
              <a:gd name="connsiteY417" fmla="*/ 606196 h 3429000"/>
              <a:gd name="connsiteX418" fmla="*/ 4068162 w 12192000"/>
              <a:gd name="connsiteY418" fmla="*/ 524394 h 3429000"/>
              <a:gd name="connsiteX419" fmla="*/ 3981416 w 12192000"/>
              <a:gd name="connsiteY419" fmla="*/ 451482 h 3429000"/>
              <a:gd name="connsiteX420" fmla="*/ 3800147 w 12192000"/>
              <a:gd name="connsiteY420" fmla="*/ 320872 h 3429000"/>
              <a:gd name="connsiteX421" fmla="*/ 3655073 w 12192000"/>
              <a:gd name="connsiteY421" fmla="*/ 221884 h 3429000"/>
              <a:gd name="connsiteX422" fmla="*/ 3670252 w 12192000"/>
              <a:gd name="connsiteY422" fmla="*/ 193798 h 3429000"/>
              <a:gd name="connsiteX423" fmla="*/ 3817258 w 12192000"/>
              <a:gd name="connsiteY423" fmla="*/ 294577 h 3429000"/>
              <a:gd name="connsiteX424" fmla="*/ 4000461 w 12192000"/>
              <a:gd name="connsiteY424" fmla="*/ 426966 h 3429000"/>
              <a:gd name="connsiteX425" fmla="*/ 4088180 w 12192000"/>
              <a:gd name="connsiteY425" fmla="*/ 500774 h 3429000"/>
              <a:gd name="connsiteX426" fmla="*/ 4184555 w 12192000"/>
              <a:gd name="connsiteY426" fmla="*/ 581683 h 3429000"/>
              <a:gd name="connsiteX427" fmla="*/ 4399563 w 12192000"/>
              <a:gd name="connsiteY427" fmla="*/ 729106 h 3429000"/>
              <a:gd name="connsiteX428" fmla="*/ 4684469 w 12192000"/>
              <a:gd name="connsiteY428" fmla="*/ 935680 h 3429000"/>
              <a:gd name="connsiteX429" fmla="*/ 4690271 w 12192000"/>
              <a:gd name="connsiteY429" fmla="*/ 941034 h 3429000"/>
              <a:gd name="connsiteX430" fmla="*/ 4136093 w 12192000"/>
              <a:gd name="connsiteY430" fmla="*/ 429466 h 3429000"/>
              <a:gd name="connsiteX431" fmla="*/ 3670252 w 12192000"/>
              <a:gd name="connsiteY431" fmla="*/ 193798 h 3429000"/>
              <a:gd name="connsiteX432" fmla="*/ 9334796 w 12192000"/>
              <a:gd name="connsiteY432" fmla="*/ 27584 h 3429000"/>
              <a:gd name="connsiteX433" fmla="*/ 9651570 w 12192000"/>
              <a:gd name="connsiteY433" fmla="*/ 397505 h 3429000"/>
              <a:gd name="connsiteX434" fmla="*/ 9334796 w 12192000"/>
              <a:gd name="connsiteY434" fmla="*/ 27584 h 3429000"/>
              <a:gd name="connsiteX435" fmla="*/ 4440129 w 12192000"/>
              <a:gd name="connsiteY435" fmla="*/ 19571 h 3429000"/>
              <a:gd name="connsiteX436" fmla="*/ 4856525 w 12192000"/>
              <a:gd name="connsiteY436" fmla="*/ 486351 h 3429000"/>
              <a:gd name="connsiteX437" fmla="*/ 5059055 w 12192000"/>
              <a:gd name="connsiteY437" fmla="*/ 679918 h 3429000"/>
              <a:gd name="connsiteX438" fmla="*/ 5290070 w 12192000"/>
              <a:gd name="connsiteY438" fmla="*/ 834619 h 3429000"/>
              <a:gd name="connsiteX439" fmla="*/ 4834991 w 12192000"/>
              <a:gd name="connsiteY439" fmla="*/ 401985 h 3429000"/>
              <a:gd name="connsiteX440" fmla="*/ 4440129 w 12192000"/>
              <a:gd name="connsiteY440" fmla="*/ 19571 h 3429000"/>
              <a:gd name="connsiteX441" fmla="*/ 8613009 w 12192000"/>
              <a:gd name="connsiteY441" fmla="*/ 0 h 3429000"/>
              <a:gd name="connsiteX442" fmla="*/ 8720364 w 12192000"/>
              <a:gd name="connsiteY442" fmla="*/ 0 h 3429000"/>
              <a:gd name="connsiteX443" fmla="*/ 8781165 w 12192000"/>
              <a:gd name="connsiteY443" fmla="*/ 82863 h 3429000"/>
              <a:gd name="connsiteX444" fmla="*/ 8971448 w 12192000"/>
              <a:gd name="connsiteY444" fmla="*/ 246946 h 3429000"/>
              <a:gd name="connsiteX445" fmla="*/ 8820691 w 12192000"/>
              <a:gd name="connsiteY445" fmla="*/ 57482 h 3429000"/>
              <a:gd name="connsiteX446" fmla="*/ 8807612 w 12192000"/>
              <a:gd name="connsiteY446" fmla="*/ 38256 h 3429000"/>
              <a:gd name="connsiteX447" fmla="*/ 8780258 w 12192000"/>
              <a:gd name="connsiteY447" fmla="*/ 0 h 3429000"/>
              <a:gd name="connsiteX448" fmla="*/ 8818949 w 12192000"/>
              <a:gd name="connsiteY448" fmla="*/ 0 h 3429000"/>
              <a:gd name="connsiteX449" fmla="*/ 8833783 w 12192000"/>
              <a:gd name="connsiteY449" fmla="*/ 20753 h 3429000"/>
              <a:gd name="connsiteX450" fmla="*/ 8846863 w 12192000"/>
              <a:gd name="connsiteY450" fmla="*/ 39981 h 3429000"/>
              <a:gd name="connsiteX451" fmla="*/ 8960046 w 12192000"/>
              <a:gd name="connsiteY451" fmla="*/ 191389 h 3429000"/>
              <a:gd name="connsiteX452" fmla="*/ 8876789 w 12192000"/>
              <a:gd name="connsiteY452" fmla="*/ 0 h 3429000"/>
              <a:gd name="connsiteX453" fmla="*/ 8980100 w 12192000"/>
              <a:gd name="connsiteY453" fmla="*/ 0 h 3429000"/>
              <a:gd name="connsiteX454" fmla="*/ 9090618 w 12192000"/>
              <a:gd name="connsiteY454" fmla="*/ 287225 h 3429000"/>
              <a:gd name="connsiteX455" fmla="*/ 9762441 w 12192000"/>
              <a:gd name="connsiteY455" fmla="*/ 664587 h 3429000"/>
              <a:gd name="connsiteX456" fmla="*/ 9717826 w 12192000"/>
              <a:gd name="connsiteY456" fmla="*/ 487719 h 3429000"/>
              <a:gd name="connsiteX457" fmla="*/ 9713123 w 12192000"/>
              <a:gd name="connsiteY457" fmla="*/ 487663 h 3429000"/>
              <a:gd name="connsiteX458" fmla="*/ 9260878 w 12192000"/>
              <a:gd name="connsiteY458" fmla="*/ 87448 h 3429000"/>
              <a:gd name="connsiteX459" fmla="*/ 9221522 w 12192000"/>
              <a:gd name="connsiteY459" fmla="*/ 0 h 3429000"/>
              <a:gd name="connsiteX460" fmla="*/ 9425221 w 12192000"/>
              <a:gd name="connsiteY460" fmla="*/ 0 h 3429000"/>
              <a:gd name="connsiteX461" fmla="*/ 9453548 w 12192000"/>
              <a:gd name="connsiteY461" fmla="*/ 23392 h 3429000"/>
              <a:gd name="connsiteX462" fmla="*/ 9625671 w 12192000"/>
              <a:gd name="connsiteY462" fmla="*/ 210960 h 3429000"/>
              <a:gd name="connsiteX463" fmla="*/ 9632927 w 12192000"/>
              <a:gd name="connsiteY463" fmla="*/ 60128 h 3429000"/>
              <a:gd name="connsiteX464" fmla="*/ 9642174 w 12192000"/>
              <a:gd name="connsiteY464" fmla="*/ 0 h 3429000"/>
              <a:gd name="connsiteX465" fmla="*/ 9731615 w 12192000"/>
              <a:gd name="connsiteY465" fmla="*/ 0 h 3429000"/>
              <a:gd name="connsiteX466" fmla="*/ 9721255 w 12192000"/>
              <a:gd name="connsiteY466" fmla="*/ 74242 h 3429000"/>
              <a:gd name="connsiteX467" fmla="*/ 9736458 w 12192000"/>
              <a:gd name="connsiteY467" fmla="*/ 329413 h 3429000"/>
              <a:gd name="connsiteX468" fmla="*/ 9763499 w 12192000"/>
              <a:gd name="connsiteY468" fmla="*/ 99057 h 3429000"/>
              <a:gd name="connsiteX469" fmla="*/ 9777267 w 12192000"/>
              <a:gd name="connsiteY469" fmla="*/ 0 h 3429000"/>
              <a:gd name="connsiteX470" fmla="*/ 9808036 w 12192000"/>
              <a:gd name="connsiteY470" fmla="*/ 0 h 3429000"/>
              <a:gd name="connsiteX471" fmla="*/ 9793821 w 12192000"/>
              <a:gd name="connsiteY471" fmla="*/ 102652 h 3429000"/>
              <a:gd name="connsiteX472" fmla="*/ 9767436 w 12192000"/>
              <a:gd name="connsiteY472" fmla="*/ 321864 h 3429000"/>
              <a:gd name="connsiteX473" fmla="*/ 9814477 w 12192000"/>
              <a:gd name="connsiteY473" fmla="*/ 233531 h 3429000"/>
              <a:gd name="connsiteX474" fmla="*/ 9873012 w 12192000"/>
              <a:gd name="connsiteY474" fmla="*/ 38619 h 3429000"/>
              <a:gd name="connsiteX475" fmla="*/ 9875879 w 12192000"/>
              <a:gd name="connsiteY475" fmla="*/ 0 h 3429000"/>
              <a:gd name="connsiteX476" fmla="*/ 9965253 w 12192000"/>
              <a:gd name="connsiteY476" fmla="*/ 0 h 3429000"/>
              <a:gd name="connsiteX477" fmla="*/ 9930901 w 12192000"/>
              <a:gd name="connsiteY477" fmla="*/ 135026 h 3429000"/>
              <a:gd name="connsiteX478" fmla="*/ 9880832 w 12192000"/>
              <a:gd name="connsiteY478" fmla="*/ 271562 h 3429000"/>
              <a:gd name="connsiteX479" fmla="*/ 9896024 w 12192000"/>
              <a:gd name="connsiteY479" fmla="*/ 749295 h 3429000"/>
              <a:gd name="connsiteX480" fmla="*/ 10395379 w 12192000"/>
              <a:gd name="connsiteY480" fmla="*/ 1102843 h 3429000"/>
              <a:gd name="connsiteX481" fmla="*/ 10225980 w 12192000"/>
              <a:gd name="connsiteY481" fmla="*/ 132061 h 3429000"/>
              <a:gd name="connsiteX482" fmla="*/ 10314210 w 12192000"/>
              <a:gd name="connsiteY482" fmla="*/ 109353 h 3429000"/>
              <a:gd name="connsiteX483" fmla="*/ 10573663 w 12192000"/>
              <a:gd name="connsiteY483" fmla="*/ 842430 h 3429000"/>
              <a:gd name="connsiteX484" fmla="*/ 10583736 w 12192000"/>
              <a:gd name="connsiteY484" fmla="*/ 1259819 h 3429000"/>
              <a:gd name="connsiteX485" fmla="*/ 10880472 w 12192000"/>
              <a:gd name="connsiteY485" fmla="*/ 1537558 h 3429000"/>
              <a:gd name="connsiteX486" fmla="*/ 11231212 w 12192000"/>
              <a:gd name="connsiteY486" fmla="*/ 216474 h 3429000"/>
              <a:gd name="connsiteX487" fmla="*/ 11317765 w 12192000"/>
              <a:gd name="connsiteY487" fmla="*/ 209405 h 3429000"/>
              <a:gd name="connsiteX488" fmla="*/ 10982911 w 12192000"/>
              <a:gd name="connsiteY488" fmla="*/ 1622260 h 3429000"/>
              <a:gd name="connsiteX489" fmla="*/ 10968747 w 12192000"/>
              <a:gd name="connsiteY489" fmla="*/ 1630552 h 3429000"/>
              <a:gd name="connsiteX490" fmla="*/ 11258020 w 12192000"/>
              <a:gd name="connsiteY490" fmla="*/ 1972078 h 3429000"/>
              <a:gd name="connsiteX491" fmla="*/ 11688741 w 12192000"/>
              <a:gd name="connsiteY491" fmla="*/ 2616312 h 3429000"/>
              <a:gd name="connsiteX492" fmla="*/ 11794425 w 12192000"/>
              <a:gd name="connsiteY492" fmla="*/ 2252109 h 3429000"/>
              <a:gd name="connsiteX493" fmla="*/ 11792727 w 12192000"/>
              <a:gd name="connsiteY493" fmla="*/ 2240934 h 3429000"/>
              <a:gd name="connsiteX494" fmla="*/ 11776744 w 12192000"/>
              <a:gd name="connsiteY494" fmla="*/ 2242723 h 3429000"/>
              <a:gd name="connsiteX495" fmla="*/ 11442546 w 12192000"/>
              <a:gd name="connsiteY495" fmla="*/ 1307592 h 3429000"/>
              <a:gd name="connsiteX496" fmla="*/ 11527771 w 12192000"/>
              <a:gd name="connsiteY496" fmla="*/ 1275317 h 3429000"/>
              <a:gd name="connsiteX497" fmla="*/ 11851542 w 12192000"/>
              <a:gd name="connsiteY497" fmla="*/ 2034703 h 3429000"/>
              <a:gd name="connsiteX498" fmla="*/ 12122505 w 12192000"/>
              <a:gd name="connsiteY498" fmla="*/ 1727948 h 3429000"/>
              <a:gd name="connsiteX499" fmla="*/ 12192000 w 12192000"/>
              <a:gd name="connsiteY499" fmla="*/ 1669975 h 3429000"/>
              <a:gd name="connsiteX500" fmla="*/ 12192000 w 12192000"/>
              <a:gd name="connsiteY500" fmla="*/ 1731063 h 3429000"/>
              <a:gd name="connsiteX501" fmla="*/ 12155105 w 12192000"/>
              <a:gd name="connsiteY501" fmla="*/ 1762181 h 3429000"/>
              <a:gd name="connsiteX502" fmla="*/ 11918903 w 12192000"/>
              <a:gd name="connsiteY502" fmla="*/ 2062132 h 3429000"/>
              <a:gd name="connsiteX503" fmla="*/ 12067554 w 12192000"/>
              <a:gd name="connsiteY503" fmla="*/ 1888498 h 3429000"/>
              <a:gd name="connsiteX504" fmla="*/ 12192000 w 12192000"/>
              <a:gd name="connsiteY504" fmla="*/ 1782392 h 3429000"/>
              <a:gd name="connsiteX505" fmla="*/ 12192000 w 12192000"/>
              <a:gd name="connsiteY505" fmla="*/ 1822559 h 3429000"/>
              <a:gd name="connsiteX506" fmla="*/ 12087498 w 12192000"/>
              <a:gd name="connsiteY506" fmla="*/ 1911764 h 3429000"/>
              <a:gd name="connsiteX507" fmla="*/ 11941335 w 12192000"/>
              <a:gd name="connsiteY507" fmla="*/ 2083809 h 3429000"/>
              <a:gd name="connsiteX508" fmla="*/ 11898139 w 12192000"/>
              <a:gd name="connsiteY508" fmla="*/ 2163553 h 3429000"/>
              <a:gd name="connsiteX509" fmla="*/ 12037359 w 12192000"/>
              <a:gd name="connsiteY509" fmla="*/ 2053816 h 3429000"/>
              <a:gd name="connsiteX510" fmla="*/ 12192000 w 12192000"/>
              <a:gd name="connsiteY510" fmla="*/ 1901891 h 3429000"/>
              <a:gd name="connsiteX511" fmla="*/ 12192000 w 12192000"/>
              <a:gd name="connsiteY511" fmla="*/ 1973912 h 3429000"/>
              <a:gd name="connsiteX512" fmla="*/ 12054488 w 12192000"/>
              <a:gd name="connsiteY512" fmla="*/ 2104939 h 3429000"/>
              <a:gd name="connsiteX513" fmla="*/ 11880977 w 12192000"/>
              <a:gd name="connsiteY513" fmla="*/ 2245040 h 3429000"/>
              <a:gd name="connsiteX514" fmla="*/ 11879666 w 12192000"/>
              <a:gd name="connsiteY514" fmla="*/ 2246644 h 3429000"/>
              <a:gd name="connsiteX515" fmla="*/ 11873674 w 12192000"/>
              <a:gd name="connsiteY515" fmla="*/ 2254306 h 3429000"/>
              <a:gd name="connsiteX516" fmla="*/ 11738608 w 12192000"/>
              <a:gd name="connsiteY516" fmla="*/ 2689417 h 3429000"/>
              <a:gd name="connsiteX517" fmla="*/ 11732820 w 12192000"/>
              <a:gd name="connsiteY517" fmla="*/ 2696184 h 3429000"/>
              <a:gd name="connsiteX518" fmla="*/ 12058063 w 12192000"/>
              <a:gd name="connsiteY518" fmla="*/ 3376045 h 3429000"/>
              <a:gd name="connsiteX519" fmla="*/ 12077722 w 12192000"/>
              <a:gd name="connsiteY519" fmla="*/ 3428999 h 3429000"/>
              <a:gd name="connsiteX520" fmla="*/ 11980831 w 12192000"/>
              <a:gd name="connsiteY520" fmla="*/ 3428999 h 3429000"/>
              <a:gd name="connsiteX521" fmla="*/ 11842370 w 12192000"/>
              <a:gd name="connsiteY521" fmla="*/ 3103596 h 3429000"/>
              <a:gd name="connsiteX522" fmla="*/ 11807118 w 12192000"/>
              <a:gd name="connsiteY522" fmla="*/ 3032642 h 3429000"/>
              <a:gd name="connsiteX523" fmla="*/ 11352410 w 12192000"/>
              <a:gd name="connsiteY523" fmla="*/ 2253534 h 3429000"/>
              <a:gd name="connsiteX524" fmla="*/ 11344098 w 12192000"/>
              <a:gd name="connsiteY524" fmla="*/ 2252717 h 3429000"/>
              <a:gd name="connsiteX525" fmla="*/ 10730809 w 12192000"/>
              <a:gd name="connsiteY525" fmla="*/ 2156749 h 3429000"/>
              <a:gd name="connsiteX526" fmla="*/ 10713050 w 12192000"/>
              <a:gd name="connsiteY526" fmla="*/ 2164271 h 3429000"/>
              <a:gd name="connsiteX527" fmla="*/ 9420192 w 12192000"/>
              <a:gd name="connsiteY527" fmla="*/ 2263050 h 3429000"/>
              <a:gd name="connsiteX528" fmla="*/ 9404066 w 12192000"/>
              <a:gd name="connsiteY528" fmla="*/ 2242708 h 3429000"/>
              <a:gd name="connsiteX529" fmla="*/ 10712309 w 12192000"/>
              <a:gd name="connsiteY529" fmla="*/ 2109562 h 3429000"/>
              <a:gd name="connsiteX530" fmla="*/ 11291486 w 12192000"/>
              <a:gd name="connsiteY530" fmla="*/ 2166804 h 3429000"/>
              <a:gd name="connsiteX531" fmla="*/ 11176624 w 12192000"/>
              <a:gd name="connsiteY531" fmla="*/ 2010340 h 3429000"/>
              <a:gd name="connsiteX532" fmla="*/ 10665962 w 12192000"/>
              <a:gd name="connsiteY532" fmla="*/ 1445588 h 3429000"/>
              <a:gd name="connsiteX533" fmla="*/ 10647017 w 12192000"/>
              <a:gd name="connsiteY533" fmla="*/ 1450047 h 3429000"/>
              <a:gd name="connsiteX534" fmla="*/ 10107096 w 12192000"/>
              <a:gd name="connsiteY534" fmla="*/ 1560072 h 3429000"/>
              <a:gd name="connsiteX535" fmla="*/ 9439953 w 12192000"/>
              <a:gd name="connsiteY535" fmla="*/ 1480921 h 3429000"/>
              <a:gd name="connsiteX536" fmla="*/ 9470279 w 12192000"/>
              <a:gd name="connsiteY536" fmla="*/ 1443131 h 3429000"/>
              <a:gd name="connsiteX537" fmla="*/ 10565024 w 12192000"/>
              <a:gd name="connsiteY537" fmla="*/ 1352269 h 3429000"/>
              <a:gd name="connsiteX538" fmla="*/ 9922490 w 12192000"/>
              <a:gd name="connsiteY538" fmla="*/ 858833 h 3429000"/>
              <a:gd name="connsiteX539" fmla="*/ 9920481 w 12192000"/>
              <a:gd name="connsiteY539" fmla="*/ 859346 h 3429000"/>
              <a:gd name="connsiteX540" fmla="*/ 9916127 w 12192000"/>
              <a:gd name="connsiteY540" fmla="*/ 859836 h 3429000"/>
              <a:gd name="connsiteX541" fmla="*/ 9791125 w 12192000"/>
              <a:gd name="connsiteY541" fmla="*/ 938248 h 3429000"/>
              <a:gd name="connsiteX542" fmla="*/ 9528364 w 12192000"/>
              <a:gd name="connsiteY542" fmla="*/ 1022767 h 3429000"/>
              <a:gd name="connsiteX543" fmla="*/ 8629850 w 12192000"/>
              <a:gd name="connsiteY543" fmla="*/ 1184329 h 3429000"/>
              <a:gd name="connsiteX544" fmla="*/ 8600239 w 12192000"/>
              <a:gd name="connsiteY544" fmla="*/ 1167243 h 3429000"/>
              <a:gd name="connsiteX545" fmla="*/ 9761570 w 12192000"/>
              <a:gd name="connsiteY545" fmla="*/ 753283 h 3429000"/>
              <a:gd name="connsiteX546" fmla="*/ 9368237 w 12192000"/>
              <a:gd name="connsiteY546" fmla="*/ 520470 h 3429000"/>
              <a:gd name="connsiteX547" fmla="*/ 9354614 w 12192000"/>
              <a:gd name="connsiteY547" fmla="*/ 522288 h 3429000"/>
              <a:gd name="connsiteX548" fmla="*/ 8364351 w 12192000"/>
              <a:gd name="connsiteY548" fmla="*/ 730267 h 3429000"/>
              <a:gd name="connsiteX549" fmla="*/ 8386567 w 12192000"/>
              <a:gd name="connsiteY549" fmla="*/ 690760 h 3429000"/>
              <a:gd name="connsiteX550" fmla="*/ 9231713 w 12192000"/>
              <a:gd name="connsiteY550" fmla="*/ 444539 h 3429000"/>
              <a:gd name="connsiteX551" fmla="*/ 9023301 w 12192000"/>
              <a:gd name="connsiteY551" fmla="*/ 334109 h 3429000"/>
              <a:gd name="connsiteX552" fmla="*/ 9010556 w 12192000"/>
              <a:gd name="connsiteY552" fmla="*/ 329998 h 3429000"/>
              <a:gd name="connsiteX553" fmla="*/ 8687367 w 12192000"/>
              <a:gd name="connsiteY553" fmla="*/ 101276 h 3429000"/>
              <a:gd name="connsiteX554" fmla="*/ 8613009 w 12192000"/>
              <a:gd name="connsiteY554" fmla="*/ 0 h 3429000"/>
              <a:gd name="connsiteX555" fmla="*/ 4382818 w 12192000"/>
              <a:gd name="connsiteY555" fmla="*/ 0 h 3429000"/>
              <a:gd name="connsiteX556" fmla="*/ 4463614 w 12192000"/>
              <a:gd name="connsiteY556" fmla="*/ 0 h 3429000"/>
              <a:gd name="connsiteX557" fmla="*/ 4557150 w 12192000"/>
              <a:gd name="connsiteY557" fmla="*/ 81023 h 3429000"/>
              <a:gd name="connsiteX558" fmla="*/ 4856936 w 12192000"/>
              <a:gd name="connsiteY558" fmla="*/ 380146 h 3429000"/>
              <a:gd name="connsiteX559" fmla="*/ 5111996 w 12192000"/>
              <a:gd name="connsiteY559" fmla="*/ 636759 h 3429000"/>
              <a:gd name="connsiteX560" fmla="*/ 5388878 w 12192000"/>
              <a:gd name="connsiteY560" fmla="*/ 871185 h 3429000"/>
              <a:gd name="connsiteX561" fmla="*/ 5425556 w 12192000"/>
              <a:gd name="connsiteY561" fmla="*/ 879967 h 3429000"/>
              <a:gd name="connsiteX562" fmla="*/ 4943646 w 12192000"/>
              <a:gd name="connsiteY562" fmla="*/ 393916 h 3429000"/>
              <a:gd name="connsiteX563" fmla="*/ 4594837 w 12192000"/>
              <a:gd name="connsiteY563" fmla="*/ 103274 h 3429000"/>
              <a:gd name="connsiteX564" fmla="*/ 4518536 w 12192000"/>
              <a:gd name="connsiteY564" fmla="*/ 31511 h 3429000"/>
              <a:gd name="connsiteX565" fmla="*/ 4483543 w 12192000"/>
              <a:gd name="connsiteY565" fmla="*/ 0 h 3429000"/>
              <a:gd name="connsiteX566" fmla="*/ 4534233 w 12192000"/>
              <a:gd name="connsiteY566" fmla="*/ 0 h 3429000"/>
              <a:gd name="connsiteX567" fmla="*/ 4633631 w 12192000"/>
              <a:gd name="connsiteY567" fmla="*/ 74706 h 3429000"/>
              <a:gd name="connsiteX568" fmla="*/ 4949299 w 12192000"/>
              <a:gd name="connsiteY568" fmla="*/ 337336 h 3429000"/>
              <a:gd name="connsiteX569" fmla="*/ 5291452 w 12192000"/>
              <a:gd name="connsiteY569" fmla="*/ 647801 h 3429000"/>
              <a:gd name="connsiteX570" fmla="*/ 5434998 w 12192000"/>
              <a:gd name="connsiteY570" fmla="*/ 825100 h 3429000"/>
              <a:gd name="connsiteX571" fmla="*/ 5351015 w 12192000"/>
              <a:gd name="connsiteY571" fmla="*/ 331989 h 3429000"/>
              <a:gd name="connsiteX572" fmla="*/ 5344012 w 12192000"/>
              <a:gd name="connsiteY572" fmla="*/ 131333 h 3429000"/>
              <a:gd name="connsiteX573" fmla="*/ 5349920 w 12192000"/>
              <a:gd name="connsiteY573" fmla="*/ 0 h 3429000"/>
              <a:gd name="connsiteX574" fmla="*/ 5401317 w 12192000"/>
              <a:gd name="connsiteY574" fmla="*/ 0 h 3429000"/>
              <a:gd name="connsiteX575" fmla="*/ 5400859 w 12192000"/>
              <a:gd name="connsiteY575" fmla="*/ 83801 h 3429000"/>
              <a:gd name="connsiteX576" fmla="*/ 5401644 w 12192000"/>
              <a:gd name="connsiteY576" fmla="*/ 188847 h 3429000"/>
              <a:gd name="connsiteX577" fmla="*/ 5467256 w 12192000"/>
              <a:gd name="connsiteY577" fmla="*/ 746494 h 3429000"/>
              <a:gd name="connsiteX578" fmla="*/ 5448069 w 12192000"/>
              <a:gd name="connsiteY578" fmla="*/ 138554 h 3429000"/>
              <a:gd name="connsiteX579" fmla="*/ 5440458 w 12192000"/>
              <a:gd name="connsiteY579" fmla="*/ 0 h 3429000"/>
              <a:gd name="connsiteX580" fmla="*/ 5472521 w 12192000"/>
              <a:gd name="connsiteY580" fmla="*/ 0 h 3429000"/>
              <a:gd name="connsiteX581" fmla="*/ 5480135 w 12192000"/>
              <a:gd name="connsiteY581" fmla="*/ 136802 h 3429000"/>
              <a:gd name="connsiteX582" fmla="*/ 5499023 w 12192000"/>
              <a:gd name="connsiteY582" fmla="*/ 737310 h 3429000"/>
              <a:gd name="connsiteX583" fmla="*/ 5547022 w 12192000"/>
              <a:gd name="connsiteY583" fmla="*/ 178838 h 3429000"/>
              <a:gd name="connsiteX584" fmla="*/ 5522799 w 12192000"/>
              <a:gd name="connsiteY584" fmla="*/ 0 h 3429000"/>
              <a:gd name="connsiteX585" fmla="*/ 5573386 w 12192000"/>
              <a:gd name="connsiteY585" fmla="*/ 0 h 3429000"/>
              <a:gd name="connsiteX586" fmla="*/ 5587618 w 12192000"/>
              <a:gd name="connsiteY586" fmla="*/ 82353 h 3429000"/>
              <a:gd name="connsiteX587" fmla="*/ 5519779 w 12192000"/>
              <a:gd name="connsiteY587" fmla="*/ 930223 h 3429000"/>
              <a:gd name="connsiteX588" fmla="*/ 5520293 w 12192000"/>
              <a:gd name="connsiteY588" fmla="*/ 931602 h 3429000"/>
              <a:gd name="connsiteX589" fmla="*/ 5767221 w 12192000"/>
              <a:gd name="connsiteY589" fmla="*/ 1236564 h 3429000"/>
              <a:gd name="connsiteX590" fmla="*/ 6937169 w 12192000"/>
              <a:gd name="connsiteY590" fmla="*/ 1386941 h 3429000"/>
              <a:gd name="connsiteX591" fmla="*/ 6953922 w 12192000"/>
              <a:gd name="connsiteY591" fmla="*/ 1461068 h 3429000"/>
              <a:gd name="connsiteX592" fmla="*/ 6071359 w 12192000"/>
              <a:gd name="connsiteY592" fmla="*/ 1341770 h 3429000"/>
              <a:gd name="connsiteX593" fmla="*/ 6038839 w 12192000"/>
              <a:gd name="connsiteY593" fmla="*/ 1335474 h 3429000"/>
              <a:gd name="connsiteX594" fmla="*/ 6038706 w 12192000"/>
              <a:gd name="connsiteY594" fmla="*/ 1334847 h 3429000"/>
              <a:gd name="connsiteX595" fmla="*/ 6037784 w 12192000"/>
              <a:gd name="connsiteY595" fmla="*/ 1335270 h 3429000"/>
              <a:gd name="connsiteX596" fmla="*/ 6038839 w 12192000"/>
              <a:gd name="connsiteY596" fmla="*/ 1335474 h 3429000"/>
              <a:gd name="connsiteX597" fmla="*/ 6040338 w 12192000"/>
              <a:gd name="connsiteY597" fmla="*/ 1342418 h 3429000"/>
              <a:gd name="connsiteX598" fmla="*/ 6024488 w 12192000"/>
              <a:gd name="connsiteY598" fmla="*/ 1380903 h 3429000"/>
              <a:gd name="connsiteX599" fmla="*/ 5599771 w 12192000"/>
              <a:gd name="connsiteY599" fmla="*/ 2080652 h 3429000"/>
              <a:gd name="connsiteX600" fmla="*/ 5548843 w 12192000"/>
              <a:gd name="connsiteY600" fmla="*/ 2134845 h 3429000"/>
              <a:gd name="connsiteX601" fmla="*/ 5940952 w 12192000"/>
              <a:gd name="connsiteY601" fmla="*/ 2821028 h 3429000"/>
              <a:gd name="connsiteX602" fmla="*/ 6043441 w 12192000"/>
              <a:gd name="connsiteY602" fmla="*/ 3236847 h 3429000"/>
              <a:gd name="connsiteX603" fmla="*/ 6093432 w 12192000"/>
              <a:gd name="connsiteY603" fmla="*/ 3429000 h 3429000"/>
              <a:gd name="connsiteX604" fmla="*/ 6034344 w 12192000"/>
              <a:gd name="connsiteY604" fmla="*/ 3429000 h 3429000"/>
              <a:gd name="connsiteX605" fmla="*/ 6026679 w 12192000"/>
              <a:gd name="connsiteY605" fmla="*/ 3407959 h 3429000"/>
              <a:gd name="connsiteX606" fmla="*/ 5800441 w 12192000"/>
              <a:gd name="connsiteY606" fmla="*/ 2906286 h 3429000"/>
              <a:gd name="connsiteX607" fmla="*/ 5526562 w 12192000"/>
              <a:gd name="connsiteY607" fmla="*/ 2276388 h 3429000"/>
              <a:gd name="connsiteX608" fmla="*/ 5519640 w 12192000"/>
              <a:gd name="connsiteY608" fmla="*/ 2254774 h 3429000"/>
              <a:gd name="connsiteX609" fmla="*/ 5844559 w 12192000"/>
              <a:gd name="connsiteY609" fmla="*/ 3124349 h 3429000"/>
              <a:gd name="connsiteX610" fmla="*/ 5975994 w 12192000"/>
              <a:gd name="connsiteY610" fmla="*/ 3429000 h 3429000"/>
              <a:gd name="connsiteX611" fmla="*/ 5898547 w 12192000"/>
              <a:gd name="connsiteY611" fmla="*/ 3429000 h 3429000"/>
              <a:gd name="connsiteX612" fmla="*/ 5682041 w 12192000"/>
              <a:gd name="connsiteY612" fmla="*/ 2926860 h 3429000"/>
              <a:gd name="connsiteX613" fmla="*/ 5461758 w 12192000"/>
              <a:gd name="connsiteY613" fmla="*/ 2391220 h 3429000"/>
              <a:gd name="connsiteX614" fmla="*/ 5237282 w 12192000"/>
              <a:gd name="connsiteY614" fmla="*/ 3150086 h 3429000"/>
              <a:gd name="connsiteX615" fmla="*/ 5115009 w 12192000"/>
              <a:gd name="connsiteY615" fmla="*/ 3429000 h 3429000"/>
              <a:gd name="connsiteX616" fmla="*/ 5028074 w 12192000"/>
              <a:gd name="connsiteY616" fmla="*/ 3429000 h 3429000"/>
              <a:gd name="connsiteX617" fmla="*/ 5079508 w 12192000"/>
              <a:gd name="connsiteY617" fmla="*/ 3320074 h 3429000"/>
              <a:gd name="connsiteX618" fmla="*/ 5371846 w 12192000"/>
              <a:gd name="connsiteY618" fmla="*/ 2495413 h 3429000"/>
              <a:gd name="connsiteX619" fmla="*/ 5270512 w 12192000"/>
              <a:gd name="connsiteY619" fmla="*/ 2709975 h 3429000"/>
              <a:gd name="connsiteX620" fmla="*/ 5062409 w 12192000"/>
              <a:gd name="connsiteY620" fmla="*/ 3224544 h 3429000"/>
              <a:gd name="connsiteX621" fmla="*/ 5036628 w 12192000"/>
              <a:gd name="connsiteY621" fmla="*/ 3325247 h 3429000"/>
              <a:gd name="connsiteX622" fmla="*/ 5009112 w 12192000"/>
              <a:gd name="connsiteY622" fmla="*/ 3429000 h 3429000"/>
              <a:gd name="connsiteX623" fmla="*/ 4976679 w 12192000"/>
              <a:gd name="connsiteY623" fmla="*/ 3429000 h 3429000"/>
              <a:gd name="connsiteX624" fmla="*/ 5006537 w 12192000"/>
              <a:gd name="connsiteY624" fmla="*/ 3318068 h 3429000"/>
              <a:gd name="connsiteX625" fmla="*/ 5032723 w 12192000"/>
              <a:gd name="connsiteY625" fmla="*/ 3215957 h 3429000"/>
              <a:gd name="connsiteX626" fmla="*/ 5242949 w 12192000"/>
              <a:gd name="connsiteY626" fmla="*/ 2696175 h 3429000"/>
              <a:gd name="connsiteX627" fmla="*/ 5286321 w 12192000"/>
              <a:gd name="connsiteY627" fmla="*/ 2604555 h 3429000"/>
              <a:gd name="connsiteX628" fmla="*/ 5008210 w 12192000"/>
              <a:gd name="connsiteY628" fmla="*/ 3220194 h 3429000"/>
              <a:gd name="connsiteX629" fmla="*/ 4986321 w 12192000"/>
              <a:gd name="connsiteY629" fmla="*/ 3336687 h 3429000"/>
              <a:gd name="connsiteX630" fmla="*/ 4973474 w 12192000"/>
              <a:gd name="connsiteY630" fmla="*/ 3429000 h 3429000"/>
              <a:gd name="connsiteX631" fmla="*/ 4907178 w 12192000"/>
              <a:gd name="connsiteY631" fmla="*/ 3429000 h 3429000"/>
              <a:gd name="connsiteX632" fmla="*/ 4910810 w 12192000"/>
              <a:gd name="connsiteY632" fmla="*/ 3400660 h 3429000"/>
              <a:gd name="connsiteX633" fmla="*/ 4987461 w 12192000"/>
              <a:gd name="connsiteY633" fmla="*/ 3003994 h 3429000"/>
              <a:gd name="connsiteX634" fmla="*/ 5179262 w 12192000"/>
              <a:gd name="connsiteY634" fmla="*/ 2606044 h 3429000"/>
              <a:gd name="connsiteX635" fmla="*/ 4689678 w 12192000"/>
              <a:gd name="connsiteY635" fmla="*/ 3011241 h 3429000"/>
              <a:gd name="connsiteX636" fmla="*/ 4477543 w 12192000"/>
              <a:gd name="connsiteY636" fmla="*/ 3245836 h 3429000"/>
              <a:gd name="connsiteX637" fmla="*/ 4329957 w 12192000"/>
              <a:gd name="connsiteY637" fmla="*/ 3429000 h 3429000"/>
              <a:gd name="connsiteX638" fmla="*/ 4218595 w 12192000"/>
              <a:gd name="connsiteY638" fmla="*/ 3429000 h 3429000"/>
              <a:gd name="connsiteX639" fmla="*/ 4368888 w 12192000"/>
              <a:gd name="connsiteY639" fmla="*/ 3239412 h 3429000"/>
              <a:gd name="connsiteX640" fmla="*/ 4563091 w 12192000"/>
              <a:gd name="connsiteY640" fmla="*/ 3013508 h 3429000"/>
              <a:gd name="connsiteX641" fmla="*/ 5387324 w 12192000"/>
              <a:gd name="connsiteY641" fmla="*/ 2276830 h 3429000"/>
              <a:gd name="connsiteX642" fmla="*/ 5073620 w 12192000"/>
              <a:gd name="connsiteY642" fmla="*/ 2526437 h 3429000"/>
              <a:gd name="connsiteX643" fmla="*/ 4689789 w 12192000"/>
              <a:gd name="connsiteY643" fmla="*/ 2839382 h 3429000"/>
              <a:gd name="connsiteX644" fmla="*/ 4418722 w 12192000"/>
              <a:gd name="connsiteY644" fmla="*/ 3141886 h 3429000"/>
              <a:gd name="connsiteX645" fmla="*/ 4214944 w 12192000"/>
              <a:gd name="connsiteY645" fmla="*/ 3429000 h 3429000"/>
              <a:gd name="connsiteX646" fmla="*/ 4177898 w 12192000"/>
              <a:gd name="connsiteY646" fmla="*/ 3429000 h 3429000"/>
              <a:gd name="connsiteX647" fmla="*/ 4391597 w 12192000"/>
              <a:gd name="connsiteY647" fmla="*/ 3127370 h 3429000"/>
              <a:gd name="connsiteX648" fmla="*/ 4668889 w 12192000"/>
              <a:gd name="connsiteY648" fmla="*/ 2817399 h 3429000"/>
              <a:gd name="connsiteX649" fmla="*/ 5055427 w 12192000"/>
              <a:gd name="connsiteY649" fmla="*/ 2502476 h 3429000"/>
              <a:gd name="connsiteX650" fmla="*/ 5371814 w 12192000"/>
              <a:gd name="connsiteY650" fmla="*/ 2249975 h 3429000"/>
              <a:gd name="connsiteX651" fmla="*/ 4987918 w 12192000"/>
              <a:gd name="connsiteY651" fmla="*/ 2409701 h 3429000"/>
              <a:gd name="connsiteX652" fmla="*/ 4317146 w 12192000"/>
              <a:gd name="connsiteY652" fmla="*/ 3158716 h 3429000"/>
              <a:gd name="connsiteX653" fmla="*/ 4171627 w 12192000"/>
              <a:gd name="connsiteY653" fmla="*/ 3429000 h 3429000"/>
              <a:gd name="connsiteX654" fmla="*/ 4081585 w 12192000"/>
              <a:gd name="connsiteY654" fmla="*/ 3429000 h 3429000"/>
              <a:gd name="connsiteX655" fmla="*/ 4238603 w 12192000"/>
              <a:gd name="connsiteY655" fmla="*/ 3130341 h 3429000"/>
              <a:gd name="connsiteX656" fmla="*/ 4778333 w 12192000"/>
              <a:gd name="connsiteY656" fmla="*/ 2444626 h 3429000"/>
              <a:gd name="connsiteX657" fmla="*/ 5414185 w 12192000"/>
              <a:gd name="connsiteY657" fmla="*/ 2144882 h 3429000"/>
              <a:gd name="connsiteX658" fmla="*/ 5959648 w 12192000"/>
              <a:gd name="connsiteY658" fmla="*/ 1331797 h 3429000"/>
              <a:gd name="connsiteX659" fmla="*/ 5355019 w 12192000"/>
              <a:gd name="connsiteY659" fmla="*/ 1305672 h 3429000"/>
              <a:gd name="connsiteX660" fmla="*/ 5083565 w 12192000"/>
              <a:gd name="connsiteY660" fmla="*/ 1750121 h 3429000"/>
              <a:gd name="connsiteX661" fmla="*/ 4713577 w 12192000"/>
              <a:gd name="connsiteY661" fmla="*/ 2187803 h 3429000"/>
              <a:gd name="connsiteX662" fmla="*/ 3989559 w 12192000"/>
              <a:gd name="connsiteY662" fmla="*/ 2716945 h 3429000"/>
              <a:gd name="connsiteX663" fmla="*/ 3939824 w 12192000"/>
              <a:gd name="connsiteY663" fmla="*/ 2637900 h 3429000"/>
              <a:gd name="connsiteX664" fmla="*/ 4584537 w 12192000"/>
              <a:gd name="connsiteY664" fmla="*/ 1895826 h 3429000"/>
              <a:gd name="connsiteX665" fmla="*/ 5037105 w 12192000"/>
              <a:gd name="connsiteY665" fmla="*/ 1659765 h 3429000"/>
              <a:gd name="connsiteX666" fmla="*/ 5039930 w 12192000"/>
              <a:gd name="connsiteY666" fmla="*/ 1660585 h 3429000"/>
              <a:gd name="connsiteX667" fmla="*/ 5263764 w 12192000"/>
              <a:gd name="connsiteY667" fmla="*/ 1306525 h 3429000"/>
              <a:gd name="connsiteX668" fmla="*/ 4086300 w 12192000"/>
              <a:gd name="connsiteY668" fmla="*/ 1455599 h 3429000"/>
              <a:gd name="connsiteX669" fmla="*/ 4085485 w 12192000"/>
              <a:gd name="connsiteY669" fmla="*/ 1470070 h 3429000"/>
              <a:gd name="connsiteX670" fmla="*/ 3871915 w 12192000"/>
              <a:gd name="connsiteY670" fmla="*/ 1824645 h 3429000"/>
              <a:gd name="connsiteX671" fmla="*/ 3799374 w 12192000"/>
              <a:gd name="connsiteY671" fmla="*/ 2037127 h 3429000"/>
              <a:gd name="connsiteX672" fmla="*/ 3498850 w 12192000"/>
              <a:gd name="connsiteY672" fmla="*/ 3232888 h 3429000"/>
              <a:gd name="connsiteX673" fmla="*/ 3399216 w 12192000"/>
              <a:gd name="connsiteY673" fmla="*/ 3429000 h 3429000"/>
              <a:gd name="connsiteX674" fmla="*/ 3303688 w 12192000"/>
              <a:gd name="connsiteY674" fmla="*/ 3429000 h 3429000"/>
              <a:gd name="connsiteX675" fmla="*/ 3391774 w 12192000"/>
              <a:gd name="connsiteY675" fmla="*/ 3268181 h 3429000"/>
              <a:gd name="connsiteX676" fmla="*/ 3735540 w 12192000"/>
              <a:gd name="connsiteY676" fmla="*/ 2117923 h 3429000"/>
              <a:gd name="connsiteX677" fmla="*/ 3729438 w 12192000"/>
              <a:gd name="connsiteY677" fmla="*/ 2140058 h 3429000"/>
              <a:gd name="connsiteX678" fmla="*/ 3707782 w 12192000"/>
              <a:gd name="connsiteY678" fmla="*/ 2215908 h 3429000"/>
              <a:gd name="connsiteX679" fmla="*/ 3583827 w 12192000"/>
              <a:gd name="connsiteY679" fmla="*/ 2610215 h 3429000"/>
              <a:gd name="connsiteX680" fmla="*/ 3547861 w 12192000"/>
              <a:gd name="connsiteY680" fmla="*/ 2700609 h 3429000"/>
              <a:gd name="connsiteX681" fmla="*/ 3490905 w 12192000"/>
              <a:gd name="connsiteY681" fmla="*/ 2848660 h 3429000"/>
              <a:gd name="connsiteX682" fmla="*/ 3455859 w 12192000"/>
              <a:gd name="connsiteY682" fmla="*/ 2962301 h 3429000"/>
              <a:gd name="connsiteX683" fmla="*/ 3429112 w 12192000"/>
              <a:gd name="connsiteY683" fmla="*/ 3050469 h 3429000"/>
              <a:gd name="connsiteX684" fmla="*/ 3304862 w 12192000"/>
              <a:gd name="connsiteY684" fmla="*/ 3367476 h 3429000"/>
              <a:gd name="connsiteX685" fmla="*/ 3276071 w 12192000"/>
              <a:gd name="connsiteY685" fmla="*/ 3429000 h 3429000"/>
              <a:gd name="connsiteX686" fmla="*/ 3240805 w 12192000"/>
              <a:gd name="connsiteY686" fmla="*/ 3429000 h 3429000"/>
              <a:gd name="connsiteX687" fmla="*/ 3275917 w 12192000"/>
              <a:gd name="connsiteY687" fmla="*/ 3354192 h 3429000"/>
              <a:gd name="connsiteX688" fmla="*/ 3399358 w 12192000"/>
              <a:gd name="connsiteY688" fmla="*/ 3040011 h 3429000"/>
              <a:gd name="connsiteX689" fmla="*/ 3425650 w 12192000"/>
              <a:gd name="connsiteY689" fmla="*/ 2952333 h 3429000"/>
              <a:gd name="connsiteX690" fmla="*/ 3460661 w 12192000"/>
              <a:gd name="connsiteY690" fmla="*/ 2837763 h 3429000"/>
              <a:gd name="connsiteX691" fmla="*/ 3518021 w 12192000"/>
              <a:gd name="connsiteY691" fmla="*/ 2688298 h 3429000"/>
              <a:gd name="connsiteX692" fmla="*/ 3554035 w 12192000"/>
              <a:gd name="connsiteY692" fmla="*/ 2598832 h 3429000"/>
              <a:gd name="connsiteX693" fmla="*/ 3677174 w 12192000"/>
              <a:gd name="connsiteY693" fmla="*/ 2207351 h 3429000"/>
              <a:gd name="connsiteX694" fmla="*/ 3698819 w 12192000"/>
              <a:gd name="connsiteY694" fmla="*/ 2131503 h 3429000"/>
              <a:gd name="connsiteX695" fmla="*/ 3702094 w 12192000"/>
              <a:gd name="connsiteY695" fmla="*/ 2120194 h 3429000"/>
              <a:gd name="connsiteX696" fmla="*/ 3398355 w 12192000"/>
              <a:gd name="connsiteY696" fmla="*/ 2665603 h 3429000"/>
              <a:gd name="connsiteX697" fmla="*/ 3193941 w 12192000"/>
              <a:gd name="connsiteY697" fmla="*/ 3369775 h 3429000"/>
              <a:gd name="connsiteX698" fmla="*/ 3184140 w 12192000"/>
              <a:gd name="connsiteY698" fmla="*/ 3429000 h 3429000"/>
              <a:gd name="connsiteX699" fmla="*/ 3099978 w 12192000"/>
              <a:gd name="connsiteY699" fmla="*/ 3429000 h 3429000"/>
              <a:gd name="connsiteX700" fmla="*/ 3101556 w 12192000"/>
              <a:gd name="connsiteY700" fmla="*/ 3414337 h 3429000"/>
              <a:gd name="connsiteX701" fmla="*/ 3370162 w 12192000"/>
              <a:gd name="connsiteY701" fmla="*/ 2356550 h 3429000"/>
              <a:gd name="connsiteX702" fmla="*/ 3746477 w 12192000"/>
              <a:gd name="connsiteY702" fmla="*/ 1948889 h 3429000"/>
              <a:gd name="connsiteX703" fmla="*/ 3863399 w 12192000"/>
              <a:gd name="connsiteY703" fmla="*/ 1658257 h 3429000"/>
              <a:gd name="connsiteX704" fmla="*/ 3968712 w 12192000"/>
              <a:gd name="connsiteY704" fmla="*/ 1484989 h 3429000"/>
              <a:gd name="connsiteX705" fmla="*/ 2792390 w 12192000"/>
              <a:gd name="connsiteY705" fmla="*/ 1953974 h 3429000"/>
              <a:gd name="connsiteX706" fmla="*/ 2714982 w 12192000"/>
              <a:gd name="connsiteY706" fmla="*/ 1998051 h 3429000"/>
              <a:gd name="connsiteX707" fmla="*/ 2813361 w 12192000"/>
              <a:gd name="connsiteY707" fmla="*/ 2594912 h 3429000"/>
              <a:gd name="connsiteX708" fmla="*/ 2688430 w 12192000"/>
              <a:gd name="connsiteY708" fmla="*/ 3372564 h 3429000"/>
              <a:gd name="connsiteX709" fmla="*/ 2629626 w 12192000"/>
              <a:gd name="connsiteY709" fmla="*/ 3334394 h 3429000"/>
              <a:gd name="connsiteX710" fmla="*/ 2565328 w 12192000"/>
              <a:gd name="connsiteY710" fmla="*/ 2087399 h 3429000"/>
              <a:gd name="connsiteX711" fmla="*/ 1922999 w 12192000"/>
              <a:gd name="connsiteY711" fmla="*/ 2551343 h 3429000"/>
              <a:gd name="connsiteX712" fmla="*/ 1950261 w 12192000"/>
              <a:gd name="connsiteY712" fmla="*/ 2976858 h 3429000"/>
              <a:gd name="connsiteX713" fmla="*/ 2365554 w 12192000"/>
              <a:gd name="connsiteY713" fmla="*/ 3330107 h 3429000"/>
              <a:gd name="connsiteX714" fmla="*/ 2424142 w 12192000"/>
              <a:gd name="connsiteY714" fmla="*/ 3429000 h 3429000"/>
              <a:gd name="connsiteX715" fmla="*/ 2395994 w 12192000"/>
              <a:gd name="connsiteY715" fmla="*/ 3429000 h 3429000"/>
              <a:gd name="connsiteX716" fmla="*/ 2392863 w 12192000"/>
              <a:gd name="connsiteY716" fmla="*/ 3423964 h 3429000"/>
              <a:gd name="connsiteX717" fmla="*/ 2017589 w 12192000"/>
              <a:gd name="connsiteY717" fmla="*/ 3064982 h 3429000"/>
              <a:gd name="connsiteX718" fmla="*/ 2147336 w 12192000"/>
              <a:gd name="connsiteY718" fmla="*/ 3165052 h 3429000"/>
              <a:gd name="connsiteX719" fmla="*/ 2207047 w 12192000"/>
              <a:gd name="connsiteY719" fmla="*/ 3225540 h 3429000"/>
              <a:gd name="connsiteX720" fmla="*/ 2299106 w 12192000"/>
              <a:gd name="connsiteY720" fmla="*/ 3349931 h 3429000"/>
              <a:gd name="connsiteX721" fmla="*/ 2314430 w 12192000"/>
              <a:gd name="connsiteY721" fmla="*/ 3372144 h 3429000"/>
              <a:gd name="connsiteX722" fmla="*/ 2352406 w 12192000"/>
              <a:gd name="connsiteY722" fmla="*/ 3429000 h 3429000"/>
              <a:gd name="connsiteX723" fmla="*/ 2314492 w 12192000"/>
              <a:gd name="connsiteY723" fmla="*/ 3429000 h 3429000"/>
              <a:gd name="connsiteX724" fmla="*/ 2288095 w 12192000"/>
              <a:gd name="connsiteY724" fmla="*/ 3389030 h 3429000"/>
              <a:gd name="connsiteX725" fmla="*/ 2272768 w 12192000"/>
              <a:gd name="connsiteY725" fmla="*/ 3366822 h 3429000"/>
              <a:gd name="connsiteX726" fmla="*/ 2182715 w 12192000"/>
              <a:gd name="connsiteY726" fmla="*/ 3246071 h 3429000"/>
              <a:gd name="connsiteX727" fmla="*/ 2032061 w 12192000"/>
              <a:gd name="connsiteY727" fmla="*/ 3112380 h 3429000"/>
              <a:gd name="connsiteX728" fmla="*/ 2257220 w 12192000"/>
              <a:gd name="connsiteY728" fmla="*/ 3397257 h 3429000"/>
              <a:gd name="connsiteX729" fmla="*/ 2281324 w 12192000"/>
              <a:gd name="connsiteY729" fmla="*/ 3429000 h 3429000"/>
              <a:gd name="connsiteX730" fmla="*/ 2242860 w 12192000"/>
              <a:gd name="connsiteY730" fmla="*/ 3429000 h 3429000"/>
              <a:gd name="connsiteX731" fmla="*/ 2232818 w 12192000"/>
              <a:gd name="connsiteY731" fmla="*/ 3415926 h 3429000"/>
              <a:gd name="connsiteX732" fmla="*/ 1990172 w 12192000"/>
              <a:gd name="connsiteY732" fmla="*/ 3113121 h 3429000"/>
              <a:gd name="connsiteX733" fmla="*/ 2124090 w 12192000"/>
              <a:gd name="connsiteY733" fmla="*/ 3332017 h 3429000"/>
              <a:gd name="connsiteX734" fmla="*/ 2200380 w 12192000"/>
              <a:gd name="connsiteY734" fmla="*/ 3429000 h 3429000"/>
              <a:gd name="connsiteX735" fmla="*/ 2147507 w 12192000"/>
              <a:gd name="connsiteY735" fmla="*/ 3429000 h 3429000"/>
              <a:gd name="connsiteX736" fmla="*/ 2070668 w 12192000"/>
              <a:gd name="connsiteY736" fmla="*/ 3332520 h 3429000"/>
              <a:gd name="connsiteX737" fmla="*/ 1975142 w 12192000"/>
              <a:gd name="connsiteY737" fmla="*/ 3156570 h 3429000"/>
              <a:gd name="connsiteX738" fmla="*/ 2050035 w 12192000"/>
              <a:gd name="connsiteY738" fmla="*/ 3384345 h 3429000"/>
              <a:gd name="connsiteX739" fmla="*/ 2063025 w 12192000"/>
              <a:gd name="connsiteY739" fmla="*/ 3429000 h 3429000"/>
              <a:gd name="connsiteX740" fmla="*/ 2021675 w 12192000"/>
              <a:gd name="connsiteY740" fmla="*/ 3429000 h 3429000"/>
              <a:gd name="connsiteX741" fmla="*/ 2019308 w 12192000"/>
              <a:gd name="connsiteY741" fmla="*/ 3418118 h 3429000"/>
              <a:gd name="connsiteX742" fmla="*/ 1938835 w 12192000"/>
              <a:gd name="connsiteY742" fmla="*/ 3122160 h 3429000"/>
              <a:gd name="connsiteX743" fmla="*/ 1953230 w 12192000"/>
              <a:gd name="connsiteY743" fmla="*/ 3330699 h 3429000"/>
              <a:gd name="connsiteX744" fmla="*/ 1956763 w 12192000"/>
              <a:gd name="connsiteY744" fmla="*/ 3349191 h 3429000"/>
              <a:gd name="connsiteX745" fmla="*/ 1967925 w 12192000"/>
              <a:gd name="connsiteY745" fmla="*/ 3429000 h 3429000"/>
              <a:gd name="connsiteX746" fmla="*/ 1936622 w 12192000"/>
              <a:gd name="connsiteY746" fmla="*/ 3429000 h 3429000"/>
              <a:gd name="connsiteX747" fmla="*/ 1926261 w 12192000"/>
              <a:gd name="connsiteY747" fmla="*/ 3355064 h 3429000"/>
              <a:gd name="connsiteX748" fmla="*/ 1922724 w 12192000"/>
              <a:gd name="connsiteY748" fmla="*/ 3336577 h 3429000"/>
              <a:gd name="connsiteX749" fmla="*/ 1904650 w 12192000"/>
              <a:gd name="connsiteY749" fmla="*/ 3210616 h 3429000"/>
              <a:gd name="connsiteX750" fmla="*/ 1885273 w 12192000"/>
              <a:gd name="connsiteY750" fmla="*/ 3429000 h 3429000"/>
              <a:gd name="connsiteX751" fmla="*/ 1854363 w 12192000"/>
              <a:gd name="connsiteY751" fmla="*/ 3429000 h 3429000"/>
              <a:gd name="connsiteX752" fmla="*/ 1880391 w 12192000"/>
              <a:gd name="connsiteY752" fmla="*/ 3174796 h 3429000"/>
              <a:gd name="connsiteX753" fmla="*/ 1818273 w 12192000"/>
              <a:gd name="connsiteY753" fmla="*/ 3286729 h 3429000"/>
              <a:gd name="connsiteX754" fmla="*/ 1794691 w 12192000"/>
              <a:gd name="connsiteY754" fmla="*/ 3414239 h 3429000"/>
              <a:gd name="connsiteX755" fmla="*/ 1794914 w 12192000"/>
              <a:gd name="connsiteY755" fmla="*/ 3429000 h 3429000"/>
              <a:gd name="connsiteX756" fmla="*/ 1746128 w 12192000"/>
              <a:gd name="connsiteY756" fmla="*/ 3429000 h 3429000"/>
              <a:gd name="connsiteX757" fmla="*/ 1753934 w 12192000"/>
              <a:gd name="connsiteY757" fmla="*/ 3295796 h 3429000"/>
              <a:gd name="connsiteX758" fmla="*/ 1792053 w 12192000"/>
              <a:gd name="connsiteY758" fmla="*/ 3143396 h 3429000"/>
              <a:gd name="connsiteX759" fmla="*/ 1862248 w 12192000"/>
              <a:gd name="connsiteY759" fmla="*/ 2837397 h 3429000"/>
              <a:gd name="connsiteX760" fmla="*/ 1862250 w 12192000"/>
              <a:gd name="connsiteY760" fmla="*/ 2604531 h 3429000"/>
              <a:gd name="connsiteX761" fmla="*/ 1211999 w 12192000"/>
              <a:gd name="connsiteY761" fmla="*/ 3254610 h 3429000"/>
              <a:gd name="connsiteX762" fmla="*/ 1213266 w 12192000"/>
              <a:gd name="connsiteY762" fmla="*/ 3262947 h 3429000"/>
              <a:gd name="connsiteX763" fmla="*/ 1203370 w 12192000"/>
              <a:gd name="connsiteY763" fmla="*/ 3421676 h 3429000"/>
              <a:gd name="connsiteX764" fmla="*/ 1203671 w 12192000"/>
              <a:gd name="connsiteY764" fmla="*/ 3429000 h 3429000"/>
              <a:gd name="connsiteX765" fmla="*/ 1143180 w 12192000"/>
              <a:gd name="connsiteY765" fmla="*/ 3429000 h 3429000"/>
              <a:gd name="connsiteX766" fmla="*/ 1142176 w 12192000"/>
              <a:gd name="connsiteY766" fmla="*/ 3337045 h 3429000"/>
              <a:gd name="connsiteX767" fmla="*/ 1067484 w 12192000"/>
              <a:gd name="connsiteY767" fmla="*/ 3429000 h 3429000"/>
              <a:gd name="connsiteX768" fmla="*/ 953928 w 12192000"/>
              <a:gd name="connsiteY768" fmla="*/ 3429000 h 3429000"/>
              <a:gd name="connsiteX769" fmla="*/ 959715 w 12192000"/>
              <a:gd name="connsiteY769" fmla="*/ 3421185 h 3429000"/>
              <a:gd name="connsiteX770" fmla="*/ 1483788 w 12192000"/>
              <a:gd name="connsiteY770" fmla="*/ 2830174 h 3429000"/>
              <a:gd name="connsiteX771" fmla="*/ 1100671 w 12192000"/>
              <a:gd name="connsiteY771" fmla="*/ 2823137 h 3429000"/>
              <a:gd name="connsiteX772" fmla="*/ 1090144 w 12192000"/>
              <a:gd name="connsiteY772" fmla="*/ 2827748 h 3429000"/>
              <a:gd name="connsiteX773" fmla="*/ 1095872 w 12192000"/>
              <a:gd name="connsiteY773" fmla="*/ 2842892 h 3429000"/>
              <a:gd name="connsiteX774" fmla="*/ 262785 w 12192000"/>
              <a:gd name="connsiteY774" fmla="*/ 3416450 h 3429000"/>
              <a:gd name="connsiteX775" fmla="*/ 209968 w 12192000"/>
              <a:gd name="connsiteY775" fmla="*/ 3341713 h 3429000"/>
              <a:gd name="connsiteX776" fmla="*/ 873460 w 12192000"/>
              <a:gd name="connsiteY776" fmla="*/ 2824768 h 3429000"/>
              <a:gd name="connsiteX777" fmla="*/ 192686 w 12192000"/>
              <a:gd name="connsiteY777" fmla="*/ 2420257 h 3429000"/>
              <a:gd name="connsiteX778" fmla="*/ 4696 w 12192000"/>
              <a:gd name="connsiteY778" fmla="*/ 2268668 h 3429000"/>
              <a:gd name="connsiteX779" fmla="*/ 0 w 12192000"/>
              <a:gd name="connsiteY779" fmla="*/ 2260984 h 3429000"/>
              <a:gd name="connsiteX780" fmla="*/ 0 w 12192000"/>
              <a:gd name="connsiteY780" fmla="*/ 2084472 h 3429000"/>
              <a:gd name="connsiteX781" fmla="*/ 174101 w 12192000"/>
              <a:gd name="connsiteY781" fmla="*/ 2191277 h 3429000"/>
              <a:gd name="connsiteX782" fmla="*/ 891800 w 12192000"/>
              <a:gd name="connsiteY782" fmla="*/ 2607935 h 3429000"/>
              <a:gd name="connsiteX783" fmla="*/ 1072219 w 12192000"/>
              <a:gd name="connsiteY783" fmla="*/ 2740443 h 3429000"/>
              <a:gd name="connsiteX784" fmla="*/ 1074117 w 12192000"/>
              <a:gd name="connsiteY784" fmla="*/ 2741301 h 3429000"/>
              <a:gd name="connsiteX785" fmla="*/ 1083114 w 12192000"/>
              <a:gd name="connsiteY785" fmla="*/ 2745131 h 3429000"/>
              <a:gd name="connsiteX786" fmla="*/ 1543010 w 12192000"/>
              <a:gd name="connsiteY786" fmla="*/ 2762140 h 3429000"/>
              <a:gd name="connsiteX787" fmla="*/ 1551080 w 12192000"/>
              <a:gd name="connsiteY787" fmla="*/ 2766006 h 3429000"/>
              <a:gd name="connsiteX788" fmla="*/ 2345443 w 12192000"/>
              <a:gd name="connsiteY788" fmla="*/ 2120882 h 3429000"/>
              <a:gd name="connsiteX789" fmla="*/ 1721499 w 12192000"/>
              <a:gd name="connsiteY789" fmla="*/ 2170969 h 3429000"/>
              <a:gd name="connsiteX790" fmla="*/ 767716 w 12192000"/>
              <a:gd name="connsiteY790" fmla="*/ 2043768 h 3429000"/>
              <a:gd name="connsiteX791" fmla="*/ 722147 w 12192000"/>
              <a:gd name="connsiteY791" fmla="*/ 1964091 h 3429000"/>
              <a:gd name="connsiteX792" fmla="*/ 1485552 w 12192000"/>
              <a:gd name="connsiteY792" fmla="*/ 1884202 h 3429000"/>
              <a:gd name="connsiteX793" fmla="*/ 2143004 w 12192000"/>
              <a:gd name="connsiteY793" fmla="*/ 1973420 h 3429000"/>
              <a:gd name="connsiteX794" fmla="*/ 1933391 w 12192000"/>
              <a:gd name="connsiteY794" fmla="*/ 1727971 h 3429000"/>
              <a:gd name="connsiteX795" fmla="*/ 1827118 w 12192000"/>
              <a:gd name="connsiteY795" fmla="*/ 1539410 h 3429000"/>
              <a:gd name="connsiteX796" fmla="*/ 1837349 w 12192000"/>
              <a:gd name="connsiteY796" fmla="*/ 1527357 h 3429000"/>
              <a:gd name="connsiteX797" fmla="*/ 2162835 w 12192000"/>
              <a:gd name="connsiteY797" fmla="*/ 1758853 h 3429000"/>
              <a:gd name="connsiteX798" fmla="*/ 2257167 w 12192000"/>
              <a:gd name="connsiteY798" fmla="*/ 2033123 h 3429000"/>
              <a:gd name="connsiteX799" fmla="*/ 2261598 w 12192000"/>
              <a:gd name="connsiteY799" fmla="*/ 2038998 h 3429000"/>
              <a:gd name="connsiteX800" fmla="*/ 2437177 w 12192000"/>
              <a:gd name="connsiteY800" fmla="*/ 2050608 h 3429000"/>
              <a:gd name="connsiteX801" fmla="*/ 2445247 w 12192000"/>
              <a:gd name="connsiteY801" fmla="*/ 2054476 h 3429000"/>
              <a:gd name="connsiteX802" fmla="*/ 2743626 w 12192000"/>
              <a:gd name="connsiteY802" fmla="*/ 1875819 h 3429000"/>
              <a:gd name="connsiteX803" fmla="*/ 3048102 w 12192000"/>
              <a:gd name="connsiteY803" fmla="*/ 1721595 h 3429000"/>
              <a:gd name="connsiteX804" fmla="*/ 1799414 w 12192000"/>
              <a:gd name="connsiteY804" fmla="*/ 1265732 h 3429000"/>
              <a:gd name="connsiteX805" fmla="*/ 1771735 w 12192000"/>
              <a:gd name="connsiteY805" fmla="*/ 1190929 h 3429000"/>
              <a:gd name="connsiteX806" fmla="*/ 3104273 w 12192000"/>
              <a:gd name="connsiteY806" fmla="*/ 1647159 h 3429000"/>
              <a:gd name="connsiteX807" fmla="*/ 3113245 w 12192000"/>
              <a:gd name="connsiteY807" fmla="*/ 1661705 h 3429000"/>
              <a:gd name="connsiteX808" fmla="*/ 3126294 w 12192000"/>
              <a:gd name="connsiteY808" fmla="*/ 1685400 h 3429000"/>
              <a:gd name="connsiteX809" fmla="*/ 3937433 w 12192000"/>
              <a:gd name="connsiteY809" fmla="*/ 1401473 h 3429000"/>
              <a:gd name="connsiteX810" fmla="*/ 3590475 w 12192000"/>
              <a:gd name="connsiteY810" fmla="*/ 1168974 h 3429000"/>
              <a:gd name="connsiteX811" fmla="*/ 3100264 w 12192000"/>
              <a:gd name="connsiteY811" fmla="*/ 1150845 h 3429000"/>
              <a:gd name="connsiteX812" fmla="*/ 2183576 w 12192000"/>
              <a:gd name="connsiteY812" fmla="*/ 798150 h 3429000"/>
              <a:gd name="connsiteX813" fmla="*/ 2151029 w 12192000"/>
              <a:gd name="connsiteY813" fmla="*/ 717947 h 3429000"/>
              <a:gd name="connsiteX814" fmla="*/ 3563434 w 12192000"/>
              <a:gd name="connsiteY814" fmla="*/ 1040115 h 3429000"/>
              <a:gd name="connsiteX815" fmla="*/ 3177952 w 12192000"/>
              <a:gd name="connsiteY815" fmla="*/ 228386 h 3429000"/>
              <a:gd name="connsiteX816" fmla="*/ 3189263 w 12192000"/>
              <a:gd name="connsiteY816" fmla="*/ 196726 h 3429000"/>
              <a:gd name="connsiteX817" fmla="*/ 3560912 w 12192000"/>
              <a:gd name="connsiteY817" fmla="*/ 650863 h 3429000"/>
              <a:gd name="connsiteX818" fmla="*/ 3626636 w 12192000"/>
              <a:gd name="connsiteY818" fmla="*/ 1083230 h 3429000"/>
              <a:gd name="connsiteX819" fmla="*/ 3653088 w 12192000"/>
              <a:gd name="connsiteY819" fmla="*/ 1092417 h 3429000"/>
              <a:gd name="connsiteX820" fmla="*/ 3988128 w 12192000"/>
              <a:gd name="connsiteY820" fmla="*/ 1388267 h 3429000"/>
              <a:gd name="connsiteX821" fmla="*/ 4830582 w 12192000"/>
              <a:gd name="connsiteY821" fmla="*/ 1247000 h 3429000"/>
              <a:gd name="connsiteX822" fmla="*/ 4830100 w 12192000"/>
              <a:gd name="connsiteY822" fmla="*/ 1246554 h 3429000"/>
              <a:gd name="connsiteX823" fmla="*/ 4036318 w 12192000"/>
              <a:gd name="connsiteY823" fmla="*/ 718013 h 3429000"/>
              <a:gd name="connsiteX824" fmla="*/ 3432098 w 12192000"/>
              <a:gd name="connsiteY824" fmla="*/ 108312 h 3429000"/>
              <a:gd name="connsiteX825" fmla="*/ 3446761 w 12192000"/>
              <a:gd name="connsiteY825" fmla="*/ 32278 h 3429000"/>
              <a:gd name="connsiteX826" fmla="*/ 4419733 w 12192000"/>
              <a:gd name="connsiteY826" fmla="*/ 534555 h 3429000"/>
              <a:gd name="connsiteX827" fmla="*/ 4781371 w 12192000"/>
              <a:gd name="connsiteY827" fmla="*/ 1029604 h 3429000"/>
              <a:gd name="connsiteX828" fmla="*/ 4780440 w 12192000"/>
              <a:gd name="connsiteY828" fmla="*/ 1041290 h 3429000"/>
              <a:gd name="connsiteX829" fmla="*/ 4898954 w 12192000"/>
              <a:gd name="connsiteY829" fmla="*/ 1233092 h 3429000"/>
              <a:gd name="connsiteX830" fmla="*/ 4900699 w 12192000"/>
              <a:gd name="connsiteY830" fmla="*/ 1241867 h 3429000"/>
              <a:gd name="connsiteX831" fmla="*/ 5714511 w 12192000"/>
              <a:gd name="connsiteY831" fmla="*/ 1234483 h 3429000"/>
              <a:gd name="connsiteX832" fmla="*/ 5464793 w 12192000"/>
              <a:gd name="connsiteY832" fmla="*/ 964556 h 3429000"/>
              <a:gd name="connsiteX833" fmla="*/ 5461897 w 12192000"/>
              <a:gd name="connsiteY833" fmla="*/ 961879 h 3429000"/>
              <a:gd name="connsiteX834" fmla="*/ 4399417 w 12192000"/>
              <a:gd name="connsiteY834" fmla="*/ 23573 h 3429000"/>
              <a:gd name="connsiteX835" fmla="*/ 4382818 w 12192000"/>
              <a:gd name="connsiteY835" fmla="*/ 0 h 3429000"/>
              <a:gd name="connsiteX836" fmla="*/ 3090569 w 12192000"/>
              <a:gd name="connsiteY836" fmla="*/ 0 h 3429000"/>
              <a:gd name="connsiteX837" fmla="*/ 3218394 w 12192000"/>
              <a:gd name="connsiteY837" fmla="*/ 0 h 3429000"/>
              <a:gd name="connsiteX838" fmla="*/ 3241469 w 12192000"/>
              <a:gd name="connsiteY838" fmla="*/ 15651 h 3429000"/>
              <a:gd name="connsiteX839" fmla="*/ 3182620 w 12192000"/>
              <a:gd name="connsiteY839" fmla="*/ 54279 h 3429000"/>
              <a:gd name="connsiteX840" fmla="*/ 3090569 w 12192000"/>
              <a:gd name="connsiteY840" fmla="*/ 0 h 3429000"/>
              <a:gd name="connsiteX841" fmla="*/ 1890928 w 12192000"/>
              <a:gd name="connsiteY841" fmla="*/ 0 h 3429000"/>
              <a:gd name="connsiteX842" fmla="*/ 1994713 w 12192000"/>
              <a:gd name="connsiteY842" fmla="*/ 0 h 3429000"/>
              <a:gd name="connsiteX843" fmla="*/ 1931354 w 12192000"/>
              <a:gd name="connsiteY843" fmla="*/ 46950 h 3429000"/>
              <a:gd name="connsiteX844" fmla="*/ 1765923 w 12192000"/>
              <a:gd name="connsiteY844" fmla="*/ 152043 h 3429000"/>
              <a:gd name="connsiteX845" fmla="*/ 1702258 w 12192000"/>
              <a:gd name="connsiteY845" fmla="*/ 183286 h 3429000"/>
              <a:gd name="connsiteX846" fmla="*/ 1538370 w 12192000"/>
              <a:gd name="connsiteY846" fmla="*/ 382804 h 3429000"/>
              <a:gd name="connsiteX847" fmla="*/ 542867 w 12192000"/>
              <a:gd name="connsiteY847" fmla="*/ 1515092 h 3429000"/>
              <a:gd name="connsiteX848" fmla="*/ 515800 w 12192000"/>
              <a:gd name="connsiteY848" fmla="*/ 1433180 h 3429000"/>
              <a:gd name="connsiteX849" fmla="*/ 909145 w 12192000"/>
              <a:gd name="connsiteY849" fmla="*/ 770225 h 3429000"/>
              <a:gd name="connsiteX850" fmla="*/ 1214067 w 12192000"/>
              <a:gd name="connsiteY850" fmla="*/ 479561 h 3429000"/>
              <a:gd name="connsiteX851" fmla="*/ 640967 w 12192000"/>
              <a:gd name="connsiteY851" fmla="*/ 676601 h 3429000"/>
              <a:gd name="connsiteX852" fmla="*/ 112563 w 12192000"/>
              <a:gd name="connsiteY852" fmla="*/ 967952 h 3429000"/>
              <a:gd name="connsiteX853" fmla="*/ 0 w 12192000"/>
              <a:gd name="connsiteY853" fmla="*/ 1037006 h 3429000"/>
              <a:gd name="connsiteX854" fmla="*/ 0 w 12192000"/>
              <a:gd name="connsiteY854" fmla="*/ 804763 h 3429000"/>
              <a:gd name="connsiteX855" fmla="*/ 36881 w 12192000"/>
              <a:gd name="connsiteY855" fmla="*/ 771118 h 3429000"/>
              <a:gd name="connsiteX856" fmla="*/ 910534 w 12192000"/>
              <a:gd name="connsiteY856" fmla="*/ 200753 h 3429000"/>
              <a:gd name="connsiteX857" fmla="*/ 1578717 w 12192000"/>
              <a:gd name="connsiteY857" fmla="*/ 146982 h 3429000"/>
              <a:gd name="connsiteX858" fmla="*/ 1887945 w 12192000"/>
              <a:gd name="connsiteY858" fmla="*/ 2196 h 3429000"/>
              <a:gd name="connsiteX859" fmla="*/ 1890928 w 12192000"/>
              <a:gd name="connsiteY859" fmla="*/ 0 h 3429000"/>
              <a:gd name="connsiteX860" fmla="*/ 278539 w 12192000"/>
              <a:gd name="connsiteY860" fmla="*/ 0 h 3429000"/>
              <a:gd name="connsiteX861" fmla="*/ 773851 w 12192000"/>
              <a:gd name="connsiteY861" fmla="*/ 0 h 3429000"/>
              <a:gd name="connsiteX862" fmla="*/ 529937 w 12192000"/>
              <a:gd name="connsiteY862" fmla="*/ 74115 h 3429000"/>
              <a:gd name="connsiteX863" fmla="*/ 97284 w 12192000"/>
              <a:gd name="connsiteY863" fmla="*/ 91393 h 3429000"/>
              <a:gd name="connsiteX864" fmla="*/ 278539 w 12192000"/>
              <a:gd name="connsiteY864" fmla="*/ 0 h 3429000"/>
              <a:gd name="connsiteX0" fmla="*/ 369702 w 12192000"/>
              <a:gd name="connsiteY0" fmla="*/ 3283169 h 3429000"/>
              <a:gd name="connsiteX1" fmla="*/ 366575 w 12192000"/>
              <a:gd name="connsiteY1" fmla="*/ 3286556 h 3429000"/>
              <a:gd name="connsiteX2" fmla="*/ 371637 w 12192000"/>
              <a:gd name="connsiteY2" fmla="*/ 3284954 h 3429000"/>
              <a:gd name="connsiteX3" fmla="*/ 369702 w 12192000"/>
              <a:gd name="connsiteY3" fmla="*/ 3283169 h 3429000"/>
              <a:gd name="connsiteX4" fmla="*/ 7392322 w 12192000"/>
              <a:gd name="connsiteY4" fmla="*/ 3229238 h 3429000"/>
              <a:gd name="connsiteX5" fmla="*/ 7611337 w 12192000"/>
              <a:gd name="connsiteY5" fmla="*/ 3303821 h 3429000"/>
              <a:gd name="connsiteX6" fmla="*/ 7955762 w 12192000"/>
              <a:gd name="connsiteY6" fmla="*/ 3413006 h 3429000"/>
              <a:gd name="connsiteX7" fmla="*/ 7512455 w 12192000"/>
              <a:gd name="connsiteY7" fmla="*/ 3245734 h 3429000"/>
              <a:gd name="connsiteX8" fmla="*/ 7392322 w 12192000"/>
              <a:gd name="connsiteY8" fmla="*/ 3229238 h 3429000"/>
              <a:gd name="connsiteX9" fmla="*/ 9928143 w 12192000"/>
              <a:gd name="connsiteY9" fmla="*/ 3086312 h 3429000"/>
              <a:gd name="connsiteX10" fmla="*/ 9753801 w 12192000"/>
              <a:gd name="connsiteY10" fmla="*/ 3096103 h 3429000"/>
              <a:gd name="connsiteX11" fmla="*/ 9578027 w 12192000"/>
              <a:gd name="connsiteY11" fmla="*/ 3103104 h 3429000"/>
              <a:gd name="connsiteX12" fmla="*/ 9424342 w 12192000"/>
              <a:gd name="connsiteY12" fmla="*/ 3099403 h 3429000"/>
              <a:gd name="connsiteX13" fmla="*/ 9001907 w 12192000"/>
              <a:gd name="connsiteY13" fmla="*/ 3131369 h 3429000"/>
              <a:gd name="connsiteX14" fmla="*/ 8922138 w 12192000"/>
              <a:gd name="connsiteY14" fmla="*/ 3162702 h 3429000"/>
              <a:gd name="connsiteX15" fmla="*/ 9087550 w 12192000"/>
              <a:gd name="connsiteY15" fmla="*/ 3170765 h 3429000"/>
              <a:gd name="connsiteX16" fmla="*/ 9512475 w 12192000"/>
              <a:gd name="connsiteY16" fmla="*/ 3134693 h 3429000"/>
              <a:gd name="connsiteX17" fmla="*/ 9928143 w 12192000"/>
              <a:gd name="connsiteY17" fmla="*/ 3086312 h 3429000"/>
              <a:gd name="connsiteX18" fmla="*/ 9351220 w 12192000"/>
              <a:gd name="connsiteY18" fmla="*/ 3030370 h 3429000"/>
              <a:gd name="connsiteX19" fmla="*/ 8999756 w 12192000"/>
              <a:gd name="connsiteY19" fmla="*/ 3100929 h 3429000"/>
              <a:gd name="connsiteX20" fmla="*/ 9425830 w 12192000"/>
              <a:gd name="connsiteY20" fmla="*/ 3069517 h 3429000"/>
              <a:gd name="connsiteX21" fmla="*/ 9578307 w 12192000"/>
              <a:gd name="connsiteY21" fmla="*/ 3073035 h 3429000"/>
              <a:gd name="connsiteX22" fmla="*/ 9752771 w 12192000"/>
              <a:gd name="connsiteY22" fmla="*/ 3066471 h 3429000"/>
              <a:gd name="connsiteX23" fmla="*/ 9852779 w 12192000"/>
              <a:gd name="connsiteY23" fmla="*/ 3060665 h 3429000"/>
              <a:gd name="connsiteX24" fmla="*/ 9694862 w 12192000"/>
              <a:gd name="connsiteY24" fmla="*/ 3044140 h 3429000"/>
              <a:gd name="connsiteX25" fmla="*/ 9351220 w 12192000"/>
              <a:gd name="connsiteY25" fmla="*/ 3030370 h 3429000"/>
              <a:gd name="connsiteX26" fmla="*/ 1019354 w 12192000"/>
              <a:gd name="connsiteY26" fmla="*/ 2886006 h 3429000"/>
              <a:gd name="connsiteX27" fmla="*/ 441046 w 12192000"/>
              <a:gd name="connsiteY27" fmla="*/ 3262153 h 3429000"/>
              <a:gd name="connsiteX28" fmla="*/ 1019354 w 12192000"/>
              <a:gd name="connsiteY28" fmla="*/ 2886006 h 3429000"/>
              <a:gd name="connsiteX29" fmla="*/ 991680 w 12192000"/>
              <a:gd name="connsiteY29" fmla="*/ 2869413 h 3429000"/>
              <a:gd name="connsiteX30" fmla="*/ 409060 w 12192000"/>
              <a:gd name="connsiteY30" fmla="*/ 3242470 h 3429000"/>
              <a:gd name="connsiteX31" fmla="*/ 991680 w 12192000"/>
              <a:gd name="connsiteY31" fmla="*/ 2869413 h 3429000"/>
              <a:gd name="connsiteX32" fmla="*/ 7254615 w 12192000"/>
              <a:gd name="connsiteY32" fmla="*/ 2482918 h 3429000"/>
              <a:gd name="connsiteX33" fmla="*/ 7312589 w 12192000"/>
              <a:gd name="connsiteY33" fmla="*/ 2553309 h 3429000"/>
              <a:gd name="connsiteX34" fmla="*/ 7580896 w 12192000"/>
              <a:gd name="connsiteY34" fmla="*/ 2973069 h 3429000"/>
              <a:gd name="connsiteX35" fmla="*/ 7990862 w 12192000"/>
              <a:gd name="connsiteY35" fmla="*/ 3378025 h 3429000"/>
              <a:gd name="connsiteX36" fmla="*/ 7871964 w 12192000"/>
              <a:gd name="connsiteY36" fmla="*/ 3220139 h 3429000"/>
              <a:gd name="connsiteX37" fmla="*/ 7859674 w 12192000"/>
              <a:gd name="connsiteY37" fmla="*/ 3207358 h 3429000"/>
              <a:gd name="connsiteX38" fmla="*/ 7545050 w 12192000"/>
              <a:gd name="connsiteY38" fmla="*/ 2831110 h 3429000"/>
              <a:gd name="connsiteX39" fmla="*/ 7254615 w 12192000"/>
              <a:gd name="connsiteY39" fmla="*/ 2482918 h 3429000"/>
              <a:gd name="connsiteX40" fmla="*/ 9078855 w 12192000"/>
              <a:gd name="connsiteY40" fmla="*/ 2455754 h 3429000"/>
              <a:gd name="connsiteX41" fmla="*/ 8825188 w 12192000"/>
              <a:gd name="connsiteY41" fmla="*/ 3067752 h 3429000"/>
              <a:gd name="connsiteX42" fmla="*/ 9078855 w 12192000"/>
              <a:gd name="connsiteY42" fmla="*/ 2455754 h 3429000"/>
              <a:gd name="connsiteX43" fmla="*/ 9113805 w 12192000"/>
              <a:gd name="connsiteY43" fmla="*/ 2454072 h 3429000"/>
              <a:gd name="connsiteX44" fmla="*/ 8855200 w 12192000"/>
              <a:gd name="connsiteY44" fmla="*/ 3065950 h 3429000"/>
              <a:gd name="connsiteX45" fmla="*/ 9113805 w 12192000"/>
              <a:gd name="connsiteY45" fmla="*/ 2454072 h 3429000"/>
              <a:gd name="connsiteX46" fmla="*/ 9123940 w 12192000"/>
              <a:gd name="connsiteY46" fmla="*/ 2396040 h 3429000"/>
              <a:gd name="connsiteX47" fmla="*/ 9120846 w 12192000"/>
              <a:gd name="connsiteY47" fmla="*/ 2400053 h 3429000"/>
              <a:gd name="connsiteX48" fmla="*/ 9123267 w 12192000"/>
              <a:gd name="connsiteY48" fmla="*/ 2400425 h 3429000"/>
              <a:gd name="connsiteX49" fmla="*/ 9123940 w 12192000"/>
              <a:gd name="connsiteY49" fmla="*/ 2396040 h 3429000"/>
              <a:gd name="connsiteX50" fmla="*/ 103333 w 12192000"/>
              <a:gd name="connsiteY50" fmla="*/ 2270602 h 3429000"/>
              <a:gd name="connsiteX51" fmla="*/ 233938 w 12192000"/>
              <a:gd name="connsiteY51" fmla="*/ 2380416 h 3429000"/>
              <a:gd name="connsiteX52" fmla="*/ 883580 w 12192000"/>
              <a:gd name="connsiteY52" fmla="*/ 2751710 h 3429000"/>
              <a:gd name="connsiteX53" fmla="*/ 487337 w 12192000"/>
              <a:gd name="connsiteY53" fmla="*/ 2521182 h 3429000"/>
              <a:gd name="connsiteX54" fmla="*/ 354051 w 12192000"/>
              <a:gd name="connsiteY54" fmla="*/ 2425912 h 3429000"/>
              <a:gd name="connsiteX55" fmla="*/ 195436 w 12192000"/>
              <a:gd name="connsiteY55" fmla="*/ 2326068 h 3429000"/>
              <a:gd name="connsiteX56" fmla="*/ 103333 w 12192000"/>
              <a:gd name="connsiteY56" fmla="*/ 2270602 h 3429000"/>
              <a:gd name="connsiteX57" fmla="*/ 5539432 w 12192000"/>
              <a:gd name="connsiteY57" fmla="*/ 2213928 h 3429000"/>
              <a:gd name="connsiteX58" fmla="*/ 5555462 w 12192000"/>
              <a:gd name="connsiteY58" fmla="*/ 2265454 h 3429000"/>
              <a:gd name="connsiteX59" fmla="*/ 5828270 w 12192000"/>
              <a:gd name="connsiteY59" fmla="*/ 2891663 h 3429000"/>
              <a:gd name="connsiteX60" fmla="*/ 5947416 w 12192000"/>
              <a:gd name="connsiteY60" fmla="*/ 3145846 h 3429000"/>
              <a:gd name="connsiteX61" fmla="*/ 5539432 w 12192000"/>
              <a:gd name="connsiteY61" fmla="*/ 2213928 h 3429000"/>
              <a:gd name="connsiteX62" fmla="*/ 51253 w 12192000"/>
              <a:gd name="connsiteY62" fmla="*/ 2202825 h 3429000"/>
              <a:gd name="connsiteX63" fmla="*/ 211622 w 12192000"/>
              <a:gd name="connsiteY63" fmla="*/ 2299803 h 3429000"/>
              <a:gd name="connsiteX64" fmla="*/ 371652 w 12192000"/>
              <a:gd name="connsiteY64" fmla="*/ 2400062 h 3429000"/>
              <a:gd name="connsiteX65" fmla="*/ 505903 w 12192000"/>
              <a:gd name="connsiteY65" fmla="*/ 2496221 h 3429000"/>
              <a:gd name="connsiteX66" fmla="*/ 899240 w 12192000"/>
              <a:gd name="connsiteY66" fmla="*/ 2724068 h 3429000"/>
              <a:gd name="connsiteX67" fmla="*/ 988114 w 12192000"/>
              <a:gd name="connsiteY67" fmla="*/ 2745204 h 3429000"/>
              <a:gd name="connsiteX68" fmla="*/ 845971 w 12192000"/>
              <a:gd name="connsiteY68" fmla="*/ 2638177 h 3429000"/>
              <a:gd name="connsiteX69" fmla="*/ 448057 w 12192000"/>
              <a:gd name="connsiteY69" fmla="*/ 2412376 h 3429000"/>
              <a:gd name="connsiteX70" fmla="*/ 51253 w 12192000"/>
              <a:gd name="connsiteY70" fmla="*/ 2202825 h 3429000"/>
              <a:gd name="connsiteX71" fmla="*/ 2606687 w 12192000"/>
              <a:gd name="connsiteY71" fmla="*/ 2201718 h 3429000"/>
              <a:gd name="connsiteX72" fmla="*/ 2645658 w 12192000"/>
              <a:gd name="connsiteY72" fmla="*/ 3211259 h 3429000"/>
              <a:gd name="connsiteX73" fmla="*/ 2606687 w 12192000"/>
              <a:gd name="connsiteY73" fmla="*/ 2201718 h 3429000"/>
              <a:gd name="connsiteX74" fmla="*/ 10097724 w 12192000"/>
              <a:gd name="connsiteY74" fmla="*/ 2162852 h 3429000"/>
              <a:gd name="connsiteX75" fmla="*/ 9645248 w 12192000"/>
              <a:gd name="connsiteY75" fmla="*/ 2201119 h 3429000"/>
              <a:gd name="connsiteX76" fmla="*/ 9543858 w 12192000"/>
              <a:gd name="connsiteY76" fmla="*/ 2221510 h 3429000"/>
              <a:gd name="connsiteX77" fmla="*/ 9681648 w 12192000"/>
              <a:gd name="connsiteY77" fmla="*/ 2200828 h 3429000"/>
              <a:gd name="connsiteX78" fmla="*/ 10557846 w 12192000"/>
              <a:gd name="connsiteY78" fmla="*/ 2172337 h 3429000"/>
              <a:gd name="connsiteX79" fmla="*/ 10301704 w 12192000"/>
              <a:gd name="connsiteY79" fmla="*/ 2169847 h 3429000"/>
              <a:gd name="connsiteX80" fmla="*/ 10250553 w 12192000"/>
              <a:gd name="connsiteY80" fmla="*/ 2166539 h 3429000"/>
              <a:gd name="connsiteX81" fmla="*/ 10097724 w 12192000"/>
              <a:gd name="connsiteY81" fmla="*/ 2162852 h 3429000"/>
              <a:gd name="connsiteX82" fmla="*/ 3642057 w 12192000"/>
              <a:gd name="connsiteY82" fmla="*/ 2144487 h 3429000"/>
              <a:gd name="connsiteX83" fmla="*/ 3632981 w 12192000"/>
              <a:gd name="connsiteY83" fmla="*/ 2150437 h 3429000"/>
              <a:gd name="connsiteX84" fmla="*/ 3382436 w 12192000"/>
              <a:gd name="connsiteY84" fmla="*/ 2523726 h 3429000"/>
              <a:gd name="connsiteX85" fmla="*/ 3191929 w 12192000"/>
              <a:gd name="connsiteY85" fmla="*/ 3233669 h 3429000"/>
              <a:gd name="connsiteX86" fmla="*/ 3369898 w 12192000"/>
              <a:gd name="connsiteY86" fmla="*/ 2652771 h 3429000"/>
              <a:gd name="connsiteX87" fmla="*/ 3642057 w 12192000"/>
              <a:gd name="connsiteY87" fmla="*/ 2144487 h 3429000"/>
              <a:gd name="connsiteX88" fmla="*/ 7015907 w 12192000"/>
              <a:gd name="connsiteY88" fmla="*/ 2112548 h 3429000"/>
              <a:gd name="connsiteX89" fmla="*/ 7259646 w 12192000"/>
              <a:gd name="connsiteY89" fmla="*/ 2336985 h 3429000"/>
              <a:gd name="connsiteX90" fmla="*/ 7741483 w 12192000"/>
              <a:gd name="connsiteY90" fmla="*/ 2850980 h 3429000"/>
              <a:gd name="connsiteX91" fmla="*/ 8008941 w 12192000"/>
              <a:gd name="connsiteY91" fmla="*/ 3304560 h 3429000"/>
              <a:gd name="connsiteX92" fmla="*/ 7999234 w 12192000"/>
              <a:gd name="connsiteY92" fmla="*/ 3181993 h 3429000"/>
              <a:gd name="connsiteX93" fmla="*/ 7715154 w 12192000"/>
              <a:gd name="connsiteY93" fmla="*/ 2768148 h 3429000"/>
              <a:gd name="connsiteX94" fmla="*/ 7271900 w 12192000"/>
              <a:gd name="connsiteY94" fmla="*/ 2305551 h 3429000"/>
              <a:gd name="connsiteX95" fmla="*/ 7015907 w 12192000"/>
              <a:gd name="connsiteY95" fmla="*/ 2112548 h 3429000"/>
              <a:gd name="connsiteX96" fmla="*/ 2650666 w 12192000"/>
              <a:gd name="connsiteY96" fmla="*/ 2101686 h 3429000"/>
              <a:gd name="connsiteX97" fmla="*/ 2650249 w 12192000"/>
              <a:gd name="connsiteY97" fmla="*/ 2103101 h 3429000"/>
              <a:gd name="connsiteX98" fmla="*/ 2663808 w 12192000"/>
              <a:gd name="connsiteY98" fmla="*/ 3106215 h 3429000"/>
              <a:gd name="connsiteX99" fmla="*/ 2665418 w 12192000"/>
              <a:gd name="connsiteY99" fmla="*/ 2703756 h 3429000"/>
              <a:gd name="connsiteX100" fmla="*/ 2650666 w 12192000"/>
              <a:gd name="connsiteY100" fmla="*/ 2101686 h 3429000"/>
              <a:gd name="connsiteX101" fmla="*/ 10218664 w 12192000"/>
              <a:gd name="connsiteY101" fmla="*/ 2096300 h 3429000"/>
              <a:gd name="connsiteX102" fmla="*/ 10086154 w 12192000"/>
              <a:gd name="connsiteY102" fmla="*/ 2096937 h 3429000"/>
              <a:gd name="connsiteX103" fmla="*/ 9778614 w 12192000"/>
              <a:gd name="connsiteY103" fmla="*/ 2121189 h 3429000"/>
              <a:gd name="connsiteX104" fmla="*/ 9601703 w 12192000"/>
              <a:gd name="connsiteY104" fmla="*/ 2176852 h 3429000"/>
              <a:gd name="connsiteX105" fmla="*/ 9641684 w 12192000"/>
              <a:gd name="connsiteY105" fmla="*/ 2171203 h 3429000"/>
              <a:gd name="connsiteX106" fmla="*/ 10252799 w 12192000"/>
              <a:gd name="connsiteY106" fmla="*/ 2135971 h 3429000"/>
              <a:gd name="connsiteX107" fmla="*/ 10304297 w 12192000"/>
              <a:gd name="connsiteY107" fmla="*/ 2139822 h 3429000"/>
              <a:gd name="connsiteX108" fmla="*/ 10533945 w 12192000"/>
              <a:gd name="connsiteY108" fmla="*/ 2144703 h 3429000"/>
              <a:gd name="connsiteX109" fmla="*/ 10446061 w 12192000"/>
              <a:gd name="connsiteY109" fmla="*/ 2126562 h 3429000"/>
              <a:gd name="connsiteX110" fmla="*/ 10360877 w 12192000"/>
              <a:gd name="connsiteY110" fmla="*/ 2109004 h 3429000"/>
              <a:gd name="connsiteX111" fmla="*/ 10218664 w 12192000"/>
              <a:gd name="connsiteY111" fmla="*/ 2096300 h 3429000"/>
              <a:gd name="connsiteX112" fmla="*/ 6946849 w 12192000"/>
              <a:gd name="connsiteY112" fmla="*/ 2094271 h 3429000"/>
              <a:gd name="connsiteX113" fmla="*/ 6946972 w 12192000"/>
              <a:gd name="connsiteY113" fmla="*/ 2097491 h 3429000"/>
              <a:gd name="connsiteX114" fmla="*/ 7105827 w 12192000"/>
              <a:gd name="connsiteY114" fmla="*/ 2289700 h 3429000"/>
              <a:gd name="connsiteX115" fmla="*/ 7126431 w 12192000"/>
              <a:gd name="connsiteY115" fmla="*/ 2308872 h 3429000"/>
              <a:gd name="connsiteX116" fmla="*/ 7567269 w 12192000"/>
              <a:gd name="connsiteY116" fmla="*/ 2811461 h 3429000"/>
              <a:gd name="connsiteX117" fmla="*/ 7880270 w 12192000"/>
              <a:gd name="connsiteY117" fmla="*/ 3186176 h 3429000"/>
              <a:gd name="connsiteX118" fmla="*/ 7892560 w 12192000"/>
              <a:gd name="connsiteY118" fmla="*/ 3198949 h 3429000"/>
              <a:gd name="connsiteX119" fmla="*/ 7971643 w 12192000"/>
              <a:gd name="connsiteY119" fmla="*/ 3289236 h 3429000"/>
              <a:gd name="connsiteX120" fmla="*/ 7719359 w 12192000"/>
              <a:gd name="connsiteY120" fmla="*/ 2870011 h 3429000"/>
              <a:gd name="connsiteX121" fmla="*/ 7240170 w 12192000"/>
              <a:gd name="connsiteY121" fmla="*/ 2358985 h 3429000"/>
              <a:gd name="connsiteX122" fmla="*/ 6946849 w 12192000"/>
              <a:gd name="connsiteY122" fmla="*/ 2094271 h 3429000"/>
              <a:gd name="connsiteX123" fmla="*/ 2680277 w 12192000"/>
              <a:gd name="connsiteY123" fmla="*/ 2050204 h 3429000"/>
              <a:gd name="connsiteX124" fmla="*/ 2678972 w 12192000"/>
              <a:gd name="connsiteY124" fmla="*/ 2052582 h 3429000"/>
              <a:gd name="connsiteX125" fmla="*/ 2696666 w 12192000"/>
              <a:gd name="connsiteY125" fmla="*/ 2704836 h 3429000"/>
              <a:gd name="connsiteX126" fmla="*/ 2695769 w 12192000"/>
              <a:gd name="connsiteY126" fmla="*/ 2961955 h 3429000"/>
              <a:gd name="connsiteX127" fmla="*/ 2739893 w 12192000"/>
              <a:gd name="connsiteY127" fmla="*/ 2679357 h 3429000"/>
              <a:gd name="connsiteX128" fmla="*/ 2680277 w 12192000"/>
              <a:gd name="connsiteY128" fmla="*/ 2050204 h 3429000"/>
              <a:gd name="connsiteX129" fmla="*/ 1132195 w 12192000"/>
              <a:gd name="connsiteY129" fmla="*/ 2038980 h 3429000"/>
              <a:gd name="connsiteX130" fmla="*/ 1679056 w 12192000"/>
              <a:gd name="connsiteY130" fmla="*/ 2087907 h 3429000"/>
              <a:gd name="connsiteX131" fmla="*/ 2128648 w 12192000"/>
              <a:gd name="connsiteY131" fmla="*/ 2045249 h 3429000"/>
              <a:gd name="connsiteX132" fmla="*/ 1825619 w 12192000"/>
              <a:gd name="connsiteY132" fmla="*/ 2049447 h 3429000"/>
              <a:gd name="connsiteX133" fmla="*/ 1737798 w 12192000"/>
              <a:gd name="connsiteY133" fmla="*/ 2054353 h 3429000"/>
              <a:gd name="connsiteX134" fmla="*/ 1132195 w 12192000"/>
              <a:gd name="connsiteY134" fmla="*/ 2038980 h 3429000"/>
              <a:gd name="connsiteX135" fmla="*/ 10104407 w 12192000"/>
              <a:gd name="connsiteY135" fmla="*/ 2029317 h 3429000"/>
              <a:gd name="connsiteX136" fmla="*/ 9704375 w 12192000"/>
              <a:gd name="connsiteY136" fmla="*/ 2107349 h 3429000"/>
              <a:gd name="connsiteX137" fmla="*/ 9773804 w 12192000"/>
              <a:gd name="connsiteY137" fmla="*/ 2090543 h 3429000"/>
              <a:gd name="connsiteX138" fmla="*/ 10086605 w 12192000"/>
              <a:gd name="connsiteY138" fmla="*/ 2065992 h 3429000"/>
              <a:gd name="connsiteX139" fmla="*/ 10367276 w 12192000"/>
              <a:gd name="connsiteY139" fmla="*/ 2078848 h 3429000"/>
              <a:gd name="connsiteX140" fmla="*/ 10454262 w 12192000"/>
              <a:gd name="connsiteY140" fmla="*/ 2096798 h 3429000"/>
              <a:gd name="connsiteX141" fmla="*/ 10569223 w 12192000"/>
              <a:gd name="connsiteY141" fmla="*/ 2118311 h 3429000"/>
              <a:gd name="connsiteX142" fmla="*/ 10104407 w 12192000"/>
              <a:gd name="connsiteY142" fmla="*/ 2029317 h 3429000"/>
              <a:gd name="connsiteX143" fmla="*/ 6861797 w 12192000"/>
              <a:gd name="connsiteY143" fmla="*/ 1990899 h 3429000"/>
              <a:gd name="connsiteX144" fmla="*/ 6879594 w 12192000"/>
              <a:gd name="connsiteY144" fmla="*/ 1995547 h 3429000"/>
              <a:gd name="connsiteX145" fmla="*/ 7789028 w 12192000"/>
              <a:gd name="connsiteY145" fmla="*/ 2783316 h 3429000"/>
              <a:gd name="connsiteX146" fmla="*/ 8093600 w 12192000"/>
              <a:gd name="connsiteY146" fmla="*/ 3281671 h 3429000"/>
              <a:gd name="connsiteX147" fmla="*/ 8129425 w 12192000"/>
              <a:gd name="connsiteY147" fmla="*/ 3425298 h 3429000"/>
              <a:gd name="connsiteX148" fmla="*/ 8130898 w 12192000"/>
              <a:gd name="connsiteY148" fmla="*/ 3428998 h 3429000"/>
              <a:gd name="connsiteX149" fmla="*/ 7899365 w 12192000"/>
              <a:gd name="connsiteY149" fmla="*/ 3428998 h 3429000"/>
              <a:gd name="connsiteX150" fmla="*/ 7761176 w 12192000"/>
              <a:gd name="connsiteY150" fmla="*/ 3387656 h 3429000"/>
              <a:gd name="connsiteX151" fmla="*/ 7602080 w 12192000"/>
              <a:gd name="connsiteY151" fmla="*/ 3331867 h 3429000"/>
              <a:gd name="connsiteX152" fmla="*/ 7289862 w 12192000"/>
              <a:gd name="connsiteY152" fmla="*/ 3230827 h 3429000"/>
              <a:gd name="connsiteX153" fmla="*/ 7582411 w 12192000"/>
              <a:gd name="connsiteY153" fmla="*/ 3355122 h 3429000"/>
              <a:gd name="connsiteX154" fmla="*/ 7605759 w 12192000"/>
              <a:gd name="connsiteY154" fmla="*/ 3364465 h 3429000"/>
              <a:gd name="connsiteX155" fmla="*/ 7737910 w 12192000"/>
              <a:gd name="connsiteY155" fmla="*/ 3411638 h 3429000"/>
              <a:gd name="connsiteX156" fmla="*/ 7826532 w 12192000"/>
              <a:gd name="connsiteY156" fmla="*/ 3428999 h 3429000"/>
              <a:gd name="connsiteX157" fmla="*/ 7696096 w 12192000"/>
              <a:gd name="connsiteY157" fmla="*/ 3428999 h 3429000"/>
              <a:gd name="connsiteX158" fmla="*/ 7594081 w 12192000"/>
              <a:gd name="connsiteY158" fmla="*/ 3392149 h 3429000"/>
              <a:gd name="connsiteX159" fmla="*/ 7570734 w 12192000"/>
              <a:gd name="connsiteY159" fmla="*/ 3382799 h 3429000"/>
              <a:gd name="connsiteX160" fmla="*/ 7271814 w 12192000"/>
              <a:gd name="connsiteY160" fmla="*/ 3255601 h 3429000"/>
              <a:gd name="connsiteX161" fmla="*/ 7585232 w 12192000"/>
              <a:gd name="connsiteY161" fmla="*/ 3421060 h 3429000"/>
              <a:gd name="connsiteX162" fmla="*/ 7613775 w 12192000"/>
              <a:gd name="connsiteY162" fmla="*/ 3428998 h 3429000"/>
              <a:gd name="connsiteX163" fmla="*/ 7522197 w 12192000"/>
              <a:gd name="connsiteY163" fmla="*/ 3428998 h 3429000"/>
              <a:gd name="connsiteX164" fmla="*/ 7410696 w 12192000"/>
              <a:gd name="connsiteY164" fmla="*/ 3374861 h 3429000"/>
              <a:gd name="connsiteX165" fmla="*/ 7088673 w 12192000"/>
              <a:gd name="connsiteY165" fmla="*/ 3181396 h 3429000"/>
              <a:gd name="connsiteX166" fmla="*/ 7090188 w 12192000"/>
              <a:gd name="connsiteY166" fmla="*/ 3155365 h 3429000"/>
              <a:gd name="connsiteX167" fmla="*/ 7780046 w 12192000"/>
              <a:gd name="connsiteY167" fmla="*/ 3282283 h 3429000"/>
              <a:gd name="connsiteX168" fmla="*/ 7944957 w 12192000"/>
              <a:gd name="connsiteY168" fmla="*/ 3370347 h 3429000"/>
              <a:gd name="connsiteX169" fmla="*/ 7601828 w 12192000"/>
              <a:gd name="connsiteY169" fmla="*/ 3074934 h 3429000"/>
              <a:gd name="connsiteX170" fmla="*/ 7042773 w 12192000"/>
              <a:gd name="connsiteY170" fmla="*/ 2305011 h 3429000"/>
              <a:gd name="connsiteX171" fmla="*/ 6844835 w 12192000"/>
              <a:gd name="connsiteY171" fmla="*/ 1995988 h 3429000"/>
              <a:gd name="connsiteX172" fmla="*/ 6861797 w 12192000"/>
              <a:gd name="connsiteY172" fmla="*/ 1990899 h 3429000"/>
              <a:gd name="connsiteX173" fmla="*/ 1456157 w 12192000"/>
              <a:gd name="connsiteY173" fmla="*/ 1942404 h 3429000"/>
              <a:gd name="connsiteX174" fmla="*/ 1244432 w 12192000"/>
              <a:gd name="connsiteY174" fmla="*/ 1956601 h 3429000"/>
              <a:gd name="connsiteX175" fmla="*/ 973990 w 12192000"/>
              <a:gd name="connsiteY175" fmla="*/ 1995940 h 3429000"/>
              <a:gd name="connsiteX176" fmla="*/ 1103809 w 12192000"/>
              <a:gd name="connsiteY176" fmla="*/ 2004720 h 3429000"/>
              <a:gd name="connsiteX177" fmla="*/ 1123454 w 12192000"/>
              <a:gd name="connsiteY177" fmla="*/ 2006727 h 3429000"/>
              <a:gd name="connsiteX178" fmla="*/ 1737017 w 12192000"/>
              <a:gd name="connsiteY178" fmla="*/ 2023183 h 3429000"/>
              <a:gd name="connsiteX179" fmla="*/ 1824397 w 12192000"/>
              <a:gd name="connsiteY179" fmla="*/ 2018757 h 3429000"/>
              <a:gd name="connsiteX180" fmla="*/ 2070059 w 12192000"/>
              <a:gd name="connsiteY180" fmla="*/ 2012660 h 3429000"/>
              <a:gd name="connsiteX181" fmla="*/ 1456157 w 12192000"/>
              <a:gd name="connsiteY181" fmla="*/ 1942404 h 3429000"/>
              <a:gd name="connsiteX182" fmla="*/ 4988186 w 12192000"/>
              <a:gd name="connsiteY182" fmla="*/ 1787467 h 3429000"/>
              <a:gd name="connsiteX183" fmla="*/ 4777334 w 12192000"/>
              <a:gd name="connsiteY183" fmla="*/ 1977072 h 3429000"/>
              <a:gd name="connsiteX184" fmla="*/ 4718341 w 12192000"/>
              <a:gd name="connsiteY184" fmla="*/ 2039043 h 3429000"/>
              <a:gd name="connsiteX185" fmla="*/ 4604655 w 12192000"/>
              <a:gd name="connsiteY185" fmla="*/ 2154434 h 3429000"/>
              <a:gd name="connsiteX186" fmla="*/ 4565074 w 12192000"/>
              <a:gd name="connsiteY186" fmla="*/ 2189550 h 3429000"/>
              <a:gd name="connsiteX187" fmla="*/ 4988186 w 12192000"/>
              <a:gd name="connsiteY187" fmla="*/ 1787467 h 3429000"/>
              <a:gd name="connsiteX188" fmla="*/ 4978032 w 12192000"/>
              <a:gd name="connsiteY188" fmla="*/ 1754809 h 3429000"/>
              <a:gd name="connsiteX189" fmla="*/ 4463413 w 12192000"/>
              <a:gd name="connsiteY189" fmla="*/ 2186162 h 3429000"/>
              <a:gd name="connsiteX190" fmla="*/ 4358134 w 12192000"/>
              <a:gd name="connsiteY190" fmla="*/ 2313791 h 3429000"/>
              <a:gd name="connsiteX191" fmla="*/ 4376219 w 12192000"/>
              <a:gd name="connsiteY191" fmla="*/ 2300027 h 3429000"/>
              <a:gd name="connsiteX192" fmla="*/ 4582340 w 12192000"/>
              <a:gd name="connsiteY192" fmla="*/ 2132037 h 3429000"/>
              <a:gd name="connsiteX193" fmla="*/ 4694684 w 12192000"/>
              <a:gd name="connsiteY193" fmla="*/ 2018098 h 3429000"/>
              <a:gd name="connsiteX194" fmla="*/ 4754123 w 12192000"/>
              <a:gd name="connsiteY194" fmla="*/ 1955643 h 3429000"/>
              <a:gd name="connsiteX195" fmla="*/ 4978032 w 12192000"/>
              <a:gd name="connsiteY195" fmla="*/ 1754809 h 3429000"/>
              <a:gd name="connsiteX196" fmla="*/ 7427076 w 12192000"/>
              <a:gd name="connsiteY196" fmla="*/ 1713684 h 3429000"/>
              <a:gd name="connsiteX197" fmla="*/ 7485963 w 12192000"/>
              <a:gd name="connsiteY197" fmla="*/ 1745783 h 3429000"/>
              <a:gd name="connsiteX198" fmla="*/ 7719410 w 12192000"/>
              <a:gd name="connsiteY198" fmla="*/ 1928281 h 3429000"/>
              <a:gd name="connsiteX199" fmla="*/ 7907163 w 12192000"/>
              <a:gd name="connsiteY199" fmla="*/ 2117863 h 3429000"/>
              <a:gd name="connsiteX200" fmla="*/ 7956656 w 12192000"/>
              <a:gd name="connsiteY200" fmla="*/ 2186961 h 3429000"/>
              <a:gd name="connsiteX201" fmla="*/ 8023445 w 12192000"/>
              <a:gd name="connsiteY201" fmla="*/ 2276642 h 3429000"/>
              <a:gd name="connsiteX202" fmla="*/ 7754656 w 12192000"/>
              <a:gd name="connsiteY202" fmla="*/ 1912546 h 3429000"/>
              <a:gd name="connsiteX203" fmla="*/ 7427076 w 12192000"/>
              <a:gd name="connsiteY203" fmla="*/ 1713684 h 3429000"/>
              <a:gd name="connsiteX204" fmla="*/ 7312201 w 12192000"/>
              <a:gd name="connsiteY204" fmla="*/ 1699278 h 3429000"/>
              <a:gd name="connsiteX205" fmla="*/ 7343603 w 12192000"/>
              <a:gd name="connsiteY205" fmla="*/ 1720746 h 3429000"/>
              <a:gd name="connsiteX206" fmla="*/ 7791759 w 12192000"/>
              <a:gd name="connsiteY206" fmla="*/ 2086717 h 3429000"/>
              <a:gd name="connsiteX207" fmla="*/ 7825280 w 12192000"/>
              <a:gd name="connsiteY207" fmla="*/ 2122608 h 3429000"/>
              <a:gd name="connsiteX208" fmla="*/ 7982410 w 12192000"/>
              <a:gd name="connsiteY208" fmla="*/ 2273551 h 3429000"/>
              <a:gd name="connsiteX209" fmla="*/ 7932408 w 12192000"/>
              <a:gd name="connsiteY209" fmla="*/ 2203736 h 3429000"/>
              <a:gd name="connsiteX210" fmla="*/ 7883927 w 12192000"/>
              <a:gd name="connsiteY210" fmla="*/ 2136087 h 3429000"/>
              <a:gd name="connsiteX211" fmla="*/ 7699832 w 12192000"/>
              <a:gd name="connsiteY211" fmla="*/ 1950904 h 3429000"/>
              <a:gd name="connsiteX212" fmla="*/ 7470240 w 12192000"/>
              <a:gd name="connsiteY212" fmla="*/ 1771559 h 3429000"/>
              <a:gd name="connsiteX213" fmla="*/ 7312201 w 12192000"/>
              <a:gd name="connsiteY213" fmla="*/ 1699278 h 3429000"/>
              <a:gd name="connsiteX214" fmla="*/ 7244057 w 12192000"/>
              <a:gd name="connsiteY214" fmla="*/ 1695233 h 3429000"/>
              <a:gd name="connsiteX215" fmla="*/ 7353035 w 12192000"/>
              <a:gd name="connsiteY215" fmla="*/ 1768318 h 3429000"/>
              <a:gd name="connsiteX216" fmla="*/ 7981878 w 12192000"/>
              <a:gd name="connsiteY216" fmla="*/ 2309345 h 3429000"/>
              <a:gd name="connsiteX217" fmla="*/ 7804780 w 12192000"/>
              <a:gd name="connsiteY217" fmla="*/ 2143174 h 3429000"/>
              <a:gd name="connsiteX218" fmla="*/ 7771164 w 12192000"/>
              <a:gd name="connsiteY218" fmla="*/ 2107908 h 3429000"/>
              <a:gd name="connsiteX219" fmla="*/ 7327465 w 12192000"/>
              <a:gd name="connsiteY219" fmla="*/ 1745181 h 3429000"/>
              <a:gd name="connsiteX220" fmla="*/ 7244057 w 12192000"/>
              <a:gd name="connsiteY220" fmla="*/ 1695233 h 3429000"/>
              <a:gd name="connsiteX221" fmla="*/ 7133363 w 12192000"/>
              <a:gd name="connsiteY221" fmla="*/ 1621246 h 3429000"/>
              <a:gd name="connsiteX222" fmla="*/ 8128687 w 12192000"/>
              <a:gd name="connsiteY222" fmla="*/ 2361959 h 3429000"/>
              <a:gd name="connsiteX223" fmla="*/ 8497002 w 12192000"/>
              <a:gd name="connsiteY223" fmla="*/ 2775913 h 3429000"/>
              <a:gd name="connsiteX224" fmla="*/ 8514292 w 12192000"/>
              <a:gd name="connsiteY224" fmla="*/ 2586372 h 3429000"/>
              <a:gd name="connsiteX225" fmla="*/ 8491838 w 12192000"/>
              <a:gd name="connsiteY225" fmla="*/ 1907275 h 3429000"/>
              <a:gd name="connsiteX226" fmla="*/ 8605731 w 12192000"/>
              <a:gd name="connsiteY226" fmla="*/ 2171804 h 3429000"/>
              <a:gd name="connsiteX227" fmla="*/ 8594880 w 12192000"/>
              <a:gd name="connsiteY227" fmla="*/ 2610262 h 3429000"/>
              <a:gd name="connsiteX228" fmla="*/ 8494242 w 12192000"/>
              <a:gd name="connsiteY228" fmla="*/ 3363600 h 3429000"/>
              <a:gd name="connsiteX229" fmla="*/ 8794675 w 12192000"/>
              <a:gd name="connsiteY229" fmla="*/ 3161735 h 3429000"/>
              <a:gd name="connsiteX230" fmla="*/ 8800448 w 12192000"/>
              <a:gd name="connsiteY230" fmla="*/ 3152371 h 3429000"/>
              <a:gd name="connsiteX231" fmla="*/ 8788186 w 12192000"/>
              <a:gd name="connsiteY231" fmla="*/ 3143441 h 3429000"/>
              <a:gd name="connsiteX232" fmla="*/ 9137232 w 12192000"/>
              <a:gd name="connsiteY232" fmla="*/ 2236639 h 3429000"/>
              <a:gd name="connsiteX233" fmla="*/ 9216765 w 12192000"/>
              <a:gd name="connsiteY233" fmla="*/ 2267416 h 3429000"/>
              <a:gd name="connsiteX234" fmla="*/ 8969849 w 12192000"/>
              <a:gd name="connsiteY234" fmla="*/ 3037405 h 3429000"/>
              <a:gd name="connsiteX235" fmla="*/ 9706237 w 12192000"/>
              <a:gd name="connsiteY235" fmla="*/ 2990148 h 3429000"/>
              <a:gd name="connsiteX236" fmla="*/ 10110375 w 12192000"/>
              <a:gd name="connsiteY236" fmla="*/ 3134116 h 3429000"/>
              <a:gd name="connsiteX237" fmla="*/ 10096281 w 12192000"/>
              <a:gd name="connsiteY237" fmla="*/ 3149254 h 3429000"/>
              <a:gd name="connsiteX238" fmla="*/ 9067672 w 12192000"/>
              <a:gd name="connsiteY238" fmla="*/ 3219608 h 3429000"/>
              <a:gd name="connsiteX239" fmla="*/ 8859441 w 12192000"/>
              <a:gd name="connsiteY239" fmla="*/ 3212028 h 3429000"/>
              <a:gd name="connsiteX240" fmla="*/ 8857528 w 12192000"/>
              <a:gd name="connsiteY240" fmla="*/ 3212375 h 3429000"/>
              <a:gd name="connsiteX241" fmla="*/ 8848579 w 12192000"/>
              <a:gd name="connsiteY241" fmla="*/ 3214204 h 3429000"/>
              <a:gd name="connsiteX242" fmla="*/ 8576285 w 12192000"/>
              <a:gd name="connsiteY242" fmla="*/ 3395788 h 3429000"/>
              <a:gd name="connsiteX243" fmla="*/ 8519159 w 12192000"/>
              <a:gd name="connsiteY243" fmla="*/ 3428998 h 3429000"/>
              <a:gd name="connsiteX244" fmla="*/ 8393540 w 12192000"/>
              <a:gd name="connsiteY244" fmla="*/ 3428998 h 3429000"/>
              <a:gd name="connsiteX245" fmla="*/ 8417346 w 12192000"/>
              <a:gd name="connsiteY245" fmla="*/ 3316652 h 3429000"/>
              <a:gd name="connsiteX246" fmla="*/ 8485502 w 12192000"/>
              <a:gd name="connsiteY246" fmla="*/ 2879216 h 3429000"/>
              <a:gd name="connsiteX247" fmla="*/ 8480214 w 12192000"/>
              <a:gd name="connsiteY247" fmla="*/ 2873278 h 3429000"/>
              <a:gd name="connsiteX248" fmla="*/ 8112215 w 12192000"/>
              <a:gd name="connsiteY248" fmla="*/ 2408768 h 3429000"/>
              <a:gd name="connsiteX249" fmla="*/ 8095146 w 12192000"/>
              <a:gd name="connsiteY249" fmla="*/ 2402943 h 3429000"/>
              <a:gd name="connsiteX250" fmla="*/ 7131946 w 12192000"/>
              <a:gd name="connsiteY250" fmla="*/ 1646653 h 3429000"/>
              <a:gd name="connsiteX251" fmla="*/ 7133363 w 12192000"/>
              <a:gd name="connsiteY251" fmla="*/ 1621246 h 3429000"/>
              <a:gd name="connsiteX252" fmla="*/ 1903353 w 12192000"/>
              <a:gd name="connsiteY252" fmla="*/ 1615827 h 3429000"/>
              <a:gd name="connsiteX253" fmla="*/ 1936931 w 12192000"/>
              <a:gd name="connsiteY253" fmla="*/ 1664954 h 3429000"/>
              <a:gd name="connsiteX254" fmla="*/ 2195868 w 12192000"/>
              <a:gd name="connsiteY254" fmla="*/ 1967574 h 3429000"/>
              <a:gd name="connsiteX255" fmla="*/ 2088852 w 12192000"/>
              <a:gd name="connsiteY255" fmla="*/ 1737123 h 3429000"/>
              <a:gd name="connsiteX256" fmla="*/ 1958241 w 12192000"/>
              <a:gd name="connsiteY256" fmla="*/ 1638955 h 3429000"/>
              <a:gd name="connsiteX257" fmla="*/ 1903353 w 12192000"/>
              <a:gd name="connsiteY257" fmla="*/ 1615827 h 3429000"/>
              <a:gd name="connsiteX258" fmla="*/ 11544294 w 12192000"/>
              <a:gd name="connsiteY258" fmla="*/ 1515364 h 3429000"/>
              <a:gd name="connsiteX259" fmla="*/ 11755210 w 12192000"/>
              <a:gd name="connsiteY259" fmla="*/ 2159157 h 3429000"/>
              <a:gd name="connsiteX260" fmla="*/ 11544294 w 12192000"/>
              <a:gd name="connsiteY260" fmla="*/ 1515364 h 3429000"/>
              <a:gd name="connsiteX261" fmla="*/ 11571408 w 12192000"/>
              <a:gd name="connsiteY261" fmla="*/ 1489599 h 3429000"/>
              <a:gd name="connsiteX262" fmla="*/ 11778250 w 12192000"/>
              <a:gd name="connsiteY262" fmla="*/ 2136760 h 3429000"/>
              <a:gd name="connsiteX263" fmla="*/ 11571408 w 12192000"/>
              <a:gd name="connsiteY263" fmla="*/ 1489599 h 3429000"/>
              <a:gd name="connsiteX264" fmla="*/ 11540154 w 12192000"/>
              <a:gd name="connsiteY264" fmla="*/ 1438303 h 3429000"/>
              <a:gd name="connsiteX265" fmla="*/ 11540380 w 12192000"/>
              <a:gd name="connsiteY265" fmla="*/ 1443526 h 3429000"/>
              <a:gd name="connsiteX266" fmla="*/ 11542590 w 12192000"/>
              <a:gd name="connsiteY266" fmla="*/ 1442112 h 3429000"/>
              <a:gd name="connsiteX267" fmla="*/ 11540154 w 12192000"/>
              <a:gd name="connsiteY267" fmla="*/ 1438303 h 3429000"/>
              <a:gd name="connsiteX268" fmla="*/ 10567662 w 12192000"/>
              <a:gd name="connsiteY268" fmla="*/ 1437948 h 3429000"/>
              <a:gd name="connsiteX269" fmla="*/ 10431225 w 12192000"/>
              <a:gd name="connsiteY269" fmla="*/ 1448568 h 3429000"/>
              <a:gd name="connsiteX270" fmla="*/ 10277556 w 12192000"/>
              <a:gd name="connsiteY270" fmla="*/ 1460247 h 3429000"/>
              <a:gd name="connsiteX271" fmla="*/ 10155875 w 12192000"/>
              <a:gd name="connsiteY271" fmla="*/ 1453769 h 3429000"/>
              <a:gd name="connsiteX272" fmla="*/ 10072733 w 12192000"/>
              <a:gd name="connsiteY272" fmla="*/ 1447924 h 3429000"/>
              <a:gd name="connsiteX273" fmla="*/ 9882500 w 12192000"/>
              <a:gd name="connsiteY273" fmla="*/ 1452330 h 3429000"/>
              <a:gd name="connsiteX274" fmla="*/ 9685205 w 12192000"/>
              <a:gd name="connsiteY274" fmla="*/ 1456650 h 3429000"/>
              <a:gd name="connsiteX275" fmla="*/ 9666932 w 12192000"/>
              <a:gd name="connsiteY275" fmla="*/ 1456075 h 3429000"/>
              <a:gd name="connsiteX276" fmla="*/ 9608662 w 12192000"/>
              <a:gd name="connsiteY276" fmla="*/ 1455027 h 3429000"/>
              <a:gd name="connsiteX277" fmla="*/ 10026230 w 12192000"/>
              <a:gd name="connsiteY277" fmla="*/ 1509088 h 3429000"/>
              <a:gd name="connsiteX278" fmla="*/ 10567662 w 12192000"/>
              <a:gd name="connsiteY278" fmla="*/ 1437948 h 3429000"/>
              <a:gd name="connsiteX279" fmla="*/ 10221015 w 12192000"/>
              <a:gd name="connsiteY279" fmla="*/ 1354657 h 3429000"/>
              <a:gd name="connsiteX280" fmla="*/ 10107121 w 12192000"/>
              <a:gd name="connsiteY280" fmla="*/ 1356091 h 3429000"/>
              <a:gd name="connsiteX281" fmla="*/ 9660668 w 12192000"/>
              <a:gd name="connsiteY281" fmla="*/ 1425595 h 3429000"/>
              <a:gd name="connsiteX282" fmla="*/ 9669531 w 12192000"/>
              <a:gd name="connsiteY282" fmla="*/ 1426057 h 3429000"/>
              <a:gd name="connsiteX283" fmla="*/ 9687254 w 12192000"/>
              <a:gd name="connsiteY283" fmla="*/ 1426986 h 3429000"/>
              <a:gd name="connsiteX284" fmla="*/ 9881290 w 12192000"/>
              <a:gd name="connsiteY284" fmla="*/ 1422445 h 3429000"/>
              <a:gd name="connsiteX285" fmla="*/ 10074432 w 12192000"/>
              <a:gd name="connsiteY285" fmla="*/ 1417715 h 3429000"/>
              <a:gd name="connsiteX286" fmla="*/ 10159369 w 12192000"/>
              <a:gd name="connsiteY286" fmla="*/ 1423935 h 3429000"/>
              <a:gd name="connsiteX287" fmla="*/ 10278706 w 12192000"/>
              <a:gd name="connsiteY287" fmla="*/ 1430393 h 3429000"/>
              <a:gd name="connsiteX288" fmla="*/ 10429120 w 12192000"/>
              <a:gd name="connsiteY288" fmla="*/ 1418493 h 3429000"/>
              <a:gd name="connsiteX289" fmla="*/ 10538565 w 12192000"/>
              <a:gd name="connsiteY289" fmla="*/ 1408270 h 3429000"/>
              <a:gd name="connsiteX290" fmla="*/ 10221015 w 12192000"/>
              <a:gd name="connsiteY290" fmla="*/ 1354657 h 3429000"/>
              <a:gd name="connsiteX291" fmla="*/ 1979378 w 12192000"/>
              <a:gd name="connsiteY291" fmla="*/ 1340504 h 3429000"/>
              <a:gd name="connsiteX292" fmla="*/ 2882120 w 12192000"/>
              <a:gd name="connsiteY292" fmla="*/ 1635547 h 3429000"/>
              <a:gd name="connsiteX293" fmla="*/ 2793103 w 12192000"/>
              <a:gd name="connsiteY293" fmla="*/ 1610699 h 3429000"/>
              <a:gd name="connsiteX294" fmla="*/ 2770041 w 12192000"/>
              <a:gd name="connsiteY294" fmla="*/ 1604634 h 3429000"/>
              <a:gd name="connsiteX295" fmla="*/ 1979378 w 12192000"/>
              <a:gd name="connsiteY295" fmla="*/ 1340504 h 3429000"/>
              <a:gd name="connsiteX296" fmla="*/ 1927410 w 12192000"/>
              <a:gd name="connsiteY296" fmla="*/ 1287164 h 3429000"/>
              <a:gd name="connsiteX297" fmla="*/ 1959587 w 12192000"/>
              <a:gd name="connsiteY297" fmla="*/ 1299849 h 3429000"/>
              <a:gd name="connsiteX298" fmla="*/ 2777707 w 12192000"/>
              <a:gd name="connsiteY298" fmla="*/ 1574991 h 3429000"/>
              <a:gd name="connsiteX299" fmla="*/ 2800768 w 12192000"/>
              <a:gd name="connsiteY299" fmla="*/ 1581056 h 3429000"/>
              <a:gd name="connsiteX300" fmla="*/ 2879408 w 12192000"/>
              <a:gd name="connsiteY300" fmla="*/ 1602590 h 3429000"/>
              <a:gd name="connsiteX301" fmla="*/ 2862295 w 12192000"/>
              <a:gd name="connsiteY301" fmla="*/ 1593958 h 3429000"/>
              <a:gd name="connsiteX302" fmla="*/ 2813343 w 12192000"/>
              <a:gd name="connsiteY302" fmla="*/ 1569369 h 3429000"/>
              <a:gd name="connsiteX303" fmla="*/ 2646245 w 12192000"/>
              <a:gd name="connsiteY303" fmla="*/ 1501999 h 3429000"/>
              <a:gd name="connsiteX304" fmla="*/ 1999243 w 12192000"/>
              <a:gd name="connsiteY304" fmla="*/ 1301524 h 3429000"/>
              <a:gd name="connsiteX305" fmla="*/ 1979527 w 12192000"/>
              <a:gd name="connsiteY305" fmla="*/ 1297651 h 3429000"/>
              <a:gd name="connsiteX306" fmla="*/ 1927410 w 12192000"/>
              <a:gd name="connsiteY306" fmla="*/ 1287164 h 3429000"/>
              <a:gd name="connsiteX307" fmla="*/ 1997014 w 12192000"/>
              <a:gd name="connsiteY307" fmla="*/ 1269007 h 3429000"/>
              <a:gd name="connsiteX308" fmla="*/ 2005458 w 12192000"/>
              <a:gd name="connsiteY308" fmla="*/ 1270540 h 3429000"/>
              <a:gd name="connsiteX309" fmla="*/ 2657186 w 12192000"/>
              <a:gd name="connsiteY309" fmla="*/ 1472687 h 3429000"/>
              <a:gd name="connsiteX310" fmla="*/ 2826662 w 12192000"/>
              <a:gd name="connsiteY310" fmla="*/ 1541362 h 3429000"/>
              <a:gd name="connsiteX311" fmla="*/ 2876100 w 12192000"/>
              <a:gd name="connsiteY311" fmla="*/ 1566397 h 3429000"/>
              <a:gd name="connsiteX312" fmla="*/ 3042600 w 12192000"/>
              <a:gd name="connsiteY312" fmla="*/ 1630532 h 3429000"/>
              <a:gd name="connsiteX313" fmla="*/ 1997014 w 12192000"/>
              <a:gd name="connsiteY313" fmla="*/ 1269007 h 3429000"/>
              <a:gd name="connsiteX314" fmla="*/ 9857254 w 12192000"/>
              <a:gd name="connsiteY314" fmla="*/ 846904 h 3429000"/>
              <a:gd name="connsiteX315" fmla="*/ 8989866 w 12192000"/>
              <a:gd name="connsiteY315" fmla="*/ 1043742 h 3429000"/>
              <a:gd name="connsiteX316" fmla="*/ 8931614 w 12192000"/>
              <a:gd name="connsiteY316" fmla="*/ 1069508 h 3429000"/>
              <a:gd name="connsiteX317" fmla="*/ 8843711 w 12192000"/>
              <a:gd name="connsiteY317" fmla="*/ 1107334 h 3429000"/>
              <a:gd name="connsiteX318" fmla="*/ 8966093 w 12192000"/>
              <a:gd name="connsiteY318" fmla="*/ 1073509 h 3429000"/>
              <a:gd name="connsiteX319" fmla="*/ 9299227 w 12192000"/>
              <a:gd name="connsiteY319" fmla="*/ 1025994 h 3429000"/>
              <a:gd name="connsiteX320" fmla="*/ 9857254 w 12192000"/>
              <a:gd name="connsiteY320" fmla="*/ 846904 h 3429000"/>
              <a:gd name="connsiteX321" fmla="*/ 9615182 w 12192000"/>
              <a:gd name="connsiteY321" fmla="*/ 791499 h 3429000"/>
              <a:gd name="connsiteX322" fmla="*/ 9023688 w 12192000"/>
              <a:gd name="connsiteY322" fmla="*/ 996819 h 3429000"/>
              <a:gd name="connsiteX323" fmla="*/ 9814527 w 12192000"/>
              <a:gd name="connsiteY323" fmla="*/ 819048 h 3429000"/>
              <a:gd name="connsiteX324" fmla="*/ 9615182 w 12192000"/>
              <a:gd name="connsiteY324" fmla="*/ 791499 h 3429000"/>
              <a:gd name="connsiteX325" fmla="*/ 2305292 w 12192000"/>
              <a:gd name="connsiteY325" fmla="*/ 790492 h 3429000"/>
              <a:gd name="connsiteX326" fmla="*/ 3360922 w 12192000"/>
              <a:gd name="connsiteY326" fmla="*/ 1100373 h 3429000"/>
              <a:gd name="connsiteX327" fmla="*/ 3492420 w 12192000"/>
              <a:gd name="connsiteY327" fmla="*/ 1081145 h 3429000"/>
              <a:gd name="connsiteX328" fmla="*/ 3364086 w 12192000"/>
              <a:gd name="connsiteY328" fmla="*/ 1051340 h 3429000"/>
              <a:gd name="connsiteX329" fmla="*/ 3225818 w 12192000"/>
              <a:gd name="connsiteY329" fmla="*/ 982822 h 3429000"/>
              <a:gd name="connsiteX330" fmla="*/ 3129696 w 12192000"/>
              <a:gd name="connsiteY330" fmla="*/ 931704 h 3429000"/>
              <a:gd name="connsiteX331" fmla="*/ 2814545 w 12192000"/>
              <a:gd name="connsiteY331" fmla="*/ 853955 h 3429000"/>
              <a:gd name="connsiteX332" fmla="*/ 2305292 w 12192000"/>
              <a:gd name="connsiteY332" fmla="*/ 790492 h 3429000"/>
              <a:gd name="connsiteX333" fmla="*/ 2626982 w 12192000"/>
              <a:gd name="connsiteY333" fmla="*/ 777450 h 3429000"/>
              <a:gd name="connsiteX334" fmla="*/ 2490617 w 12192000"/>
              <a:gd name="connsiteY334" fmla="*/ 777951 h 3429000"/>
              <a:gd name="connsiteX335" fmla="*/ 2819869 w 12192000"/>
              <a:gd name="connsiteY335" fmla="*/ 823936 h 3429000"/>
              <a:gd name="connsiteX336" fmla="*/ 3143018 w 12192000"/>
              <a:gd name="connsiteY336" fmla="*/ 903698 h 3429000"/>
              <a:gd name="connsiteX337" fmla="*/ 3241520 w 12192000"/>
              <a:gd name="connsiteY337" fmla="*/ 956112 h 3429000"/>
              <a:gd name="connsiteX338" fmla="*/ 3374575 w 12192000"/>
              <a:gd name="connsiteY338" fmla="*/ 1022517 h 3429000"/>
              <a:gd name="connsiteX339" fmla="*/ 3505221 w 12192000"/>
              <a:gd name="connsiteY339" fmla="*/ 1051757 h 3429000"/>
              <a:gd name="connsiteX340" fmla="*/ 2626982 w 12192000"/>
              <a:gd name="connsiteY340" fmla="*/ 777450 h 3429000"/>
              <a:gd name="connsiteX341" fmla="*/ 9258094 w 12192000"/>
              <a:gd name="connsiteY341" fmla="*/ 529602 h 3429000"/>
              <a:gd name="connsiteX342" fmla="*/ 8526712 w 12192000"/>
              <a:gd name="connsiteY342" fmla="*/ 690804 h 3429000"/>
              <a:gd name="connsiteX343" fmla="*/ 9258094 w 12192000"/>
              <a:gd name="connsiteY343" fmla="*/ 529602 h 3429000"/>
              <a:gd name="connsiteX344" fmla="*/ 1310106 w 12192000"/>
              <a:gd name="connsiteY344" fmla="*/ 514217 h 3429000"/>
              <a:gd name="connsiteX345" fmla="*/ 854994 w 12192000"/>
              <a:gd name="connsiteY345" fmla="*/ 970136 h 3429000"/>
              <a:gd name="connsiteX346" fmla="*/ 742462 w 12192000"/>
              <a:gd name="connsiteY346" fmla="*/ 1165648 h 3429000"/>
              <a:gd name="connsiteX347" fmla="*/ 820602 w 12192000"/>
              <a:gd name="connsiteY347" fmla="*/ 1056915 h 3429000"/>
              <a:gd name="connsiteX348" fmla="*/ 878295 w 12192000"/>
              <a:gd name="connsiteY348" fmla="*/ 974594 h 3429000"/>
              <a:gd name="connsiteX349" fmla="*/ 1240607 w 12192000"/>
              <a:gd name="connsiteY349" fmla="*/ 581401 h 3429000"/>
              <a:gd name="connsiteX350" fmla="*/ 1310106 w 12192000"/>
              <a:gd name="connsiteY350" fmla="*/ 514217 h 3429000"/>
              <a:gd name="connsiteX351" fmla="*/ 11225213 w 12192000"/>
              <a:gd name="connsiteY351" fmla="*/ 507722 h 3429000"/>
              <a:gd name="connsiteX352" fmla="*/ 11182914 w 12192000"/>
              <a:gd name="connsiteY352" fmla="*/ 767771 h 3429000"/>
              <a:gd name="connsiteX353" fmla="*/ 11099211 w 12192000"/>
              <a:gd name="connsiteY353" fmla="*/ 1184594 h 3429000"/>
              <a:gd name="connsiteX354" fmla="*/ 11064509 w 12192000"/>
              <a:gd name="connsiteY354" fmla="*/ 1278830 h 3429000"/>
              <a:gd name="connsiteX355" fmla="*/ 11049349 w 12192000"/>
              <a:gd name="connsiteY355" fmla="*/ 1318418 h 3429000"/>
              <a:gd name="connsiteX356" fmla="*/ 10978260 w 12192000"/>
              <a:gd name="connsiteY356" fmla="*/ 1537094 h 3429000"/>
              <a:gd name="connsiteX357" fmla="*/ 11225213 w 12192000"/>
              <a:gd name="connsiteY357" fmla="*/ 507722 h 3429000"/>
              <a:gd name="connsiteX358" fmla="*/ 9168987 w 12192000"/>
              <a:gd name="connsiteY358" fmla="*/ 490232 h 3429000"/>
              <a:gd name="connsiteX359" fmla="*/ 8603910 w 12192000"/>
              <a:gd name="connsiteY359" fmla="*/ 639895 h 3429000"/>
              <a:gd name="connsiteX360" fmla="*/ 9252382 w 12192000"/>
              <a:gd name="connsiteY360" fmla="*/ 498759 h 3429000"/>
              <a:gd name="connsiteX361" fmla="*/ 9168987 w 12192000"/>
              <a:gd name="connsiteY361" fmla="*/ 490232 h 3429000"/>
              <a:gd name="connsiteX362" fmla="*/ 11201005 w 12192000"/>
              <a:gd name="connsiteY362" fmla="*/ 471089 h 3429000"/>
              <a:gd name="connsiteX363" fmla="*/ 10968432 w 12192000"/>
              <a:gd name="connsiteY363" fmla="*/ 1456010 h 3429000"/>
              <a:gd name="connsiteX364" fmla="*/ 11019967 w 12192000"/>
              <a:gd name="connsiteY364" fmla="*/ 1306553 h 3429000"/>
              <a:gd name="connsiteX365" fmla="*/ 11035125 w 12192000"/>
              <a:gd name="connsiteY365" fmla="*/ 1266966 h 3429000"/>
              <a:gd name="connsiteX366" fmla="*/ 11069972 w 12192000"/>
              <a:gd name="connsiteY366" fmla="*/ 1174168 h 3429000"/>
              <a:gd name="connsiteX367" fmla="*/ 11152239 w 12192000"/>
              <a:gd name="connsiteY367" fmla="*/ 763628 h 3429000"/>
              <a:gd name="connsiteX368" fmla="*/ 11201005 w 12192000"/>
              <a:gd name="connsiteY368" fmla="*/ 471089 h 3429000"/>
              <a:gd name="connsiteX369" fmla="*/ 1423113 w 12192000"/>
              <a:gd name="connsiteY369" fmla="*/ 445565 h 3429000"/>
              <a:gd name="connsiteX370" fmla="*/ 1260565 w 12192000"/>
              <a:gd name="connsiteY370" fmla="*/ 602982 h 3429000"/>
              <a:gd name="connsiteX371" fmla="*/ 901900 w 12192000"/>
              <a:gd name="connsiteY371" fmla="*/ 992236 h 3429000"/>
              <a:gd name="connsiteX372" fmla="*/ 845044 w 12192000"/>
              <a:gd name="connsiteY372" fmla="*/ 1073436 h 3429000"/>
              <a:gd name="connsiteX373" fmla="*/ 685926 w 12192000"/>
              <a:gd name="connsiteY373" fmla="*/ 1274069 h 3429000"/>
              <a:gd name="connsiteX374" fmla="*/ 684248 w 12192000"/>
              <a:gd name="connsiteY374" fmla="*/ 1277721 h 3429000"/>
              <a:gd name="connsiteX375" fmla="*/ 1423113 w 12192000"/>
              <a:gd name="connsiteY375" fmla="*/ 445565 h 3429000"/>
              <a:gd name="connsiteX376" fmla="*/ 3316479 w 12192000"/>
              <a:gd name="connsiteY376" fmla="*/ 443136 h 3429000"/>
              <a:gd name="connsiteX377" fmla="*/ 3546806 w 12192000"/>
              <a:gd name="connsiteY377" fmla="*/ 927139 h 3429000"/>
              <a:gd name="connsiteX378" fmla="*/ 3364433 w 12192000"/>
              <a:gd name="connsiteY378" fmla="*/ 524121 h 3429000"/>
              <a:gd name="connsiteX379" fmla="*/ 3316479 w 12192000"/>
              <a:gd name="connsiteY379" fmla="*/ 443136 h 3429000"/>
              <a:gd name="connsiteX380" fmla="*/ 10268559 w 12192000"/>
              <a:gd name="connsiteY380" fmla="*/ 442054 h 3429000"/>
              <a:gd name="connsiteX381" fmla="*/ 10494169 w 12192000"/>
              <a:gd name="connsiteY381" fmla="*/ 1091780 h 3429000"/>
              <a:gd name="connsiteX382" fmla="*/ 10356661 w 12192000"/>
              <a:gd name="connsiteY382" fmla="*/ 728302 h 3429000"/>
              <a:gd name="connsiteX383" fmla="*/ 10268559 w 12192000"/>
              <a:gd name="connsiteY383" fmla="*/ 442054 h 3429000"/>
              <a:gd name="connsiteX384" fmla="*/ 3291335 w 12192000"/>
              <a:gd name="connsiteY384" fmla="*/ 338420 h 3429000"/>
              <a:gd name="connsiteX385" fmla="*/ 3390805 w 12192000"/>
              <a:gd name="connsiteY385" fmla="*/ 508163 h 3429000"/>
              <a:gd name="connsiteX386" fmla="*/ 3579062 w 12192000"/>
              <a:gd name="connsiteY386" fmla="*/ 930040 h 3429000"/>
              <a:gd name="connsiteX387" fmla="*/ 3467355 w 12192000"/>
              <a:gd name="connsiteY387" fmla="*/ 559130 h 3429000"/>
              <a:gd name="connsiteX388" fmla="*/ 3310753 w 12192000"/>
              <a:gd name="connsiteY388" fmla="*/ 358140 h 3429000"/>
              <a:gd name="connsiteX389" fmla="*/ 3291335 w 12192000"/>
              <a:gd name="connsiteY389" fmla="*/ 338420 h 3429000"/>
              <a:gd name="connsiteX390" fmla="*/ 1635889 w 12192000"/>
              <a:gd name="connsiteY390" fmla="*/ 280494 h 3429000"/>
              <a:gd name="connsiteX391" fmla="*/ 1634800 w 12192000"/>
              <a:gd name="connsiteY391" fmla="*/ 302111 h 3429000"/>
              <a:gd name="connsiteX392" fmla="*/ 1635889 w 12192000"/>
              <a:gd name="connsiteY392" fmla="*/ 280494 h 3429000"/>
              <a:gd name="connsiteX393" fmla="*/ 10277529 w 12192000"/>
              <a:gd name="connsiteY393" fmla="*/ 272307 h 3429000"/>
              <a:gd name="connsiteX394" fmla="*/ 10276797 w 12192000"/>
              <a:gd name="connsiteY394" fmla="*/ 279672 h 3429000"/>
              <a:gd name="connsiteX395" fmla="*/ 10385906 w 12192000"/>
              <a:gd name="connsiteY395" fmla="*/ 718031 h 3429000"/>
              <a:gd name="connsiteX396" fmla="*/ 10536458 w 12192000"/>
              <a:gd name="connsiteY396" fmla="*/ 1115310 h 3429000"/>
              <a:gd name="connsiteX397" fmla="*/ 10436479 w 12192000"/>
              <a:gd name="connsiteY397" fmla="*/ 715570 h 3429000"/>
              <a:gd name="connsiteX398" fmla="*/ 10277529 w 12192000"/>
              <a:gd name="connsiteY398" fmla="*/ 272307 h 3429000"/>
              <a:gd name="connsiteX399" fmla="*/ 1510397 w 12192000"/>
              <a:gd name="connsiteY399" fmla="*/ 255705 h 3429000"/>
              <a:gd name="connsiteX400" fmla="*/ 1146550 w 12192000"/>
              <a:gd name="connsiteY400" fmla="*/ 373012 h 3429000"/>
              <a:gd name="connsiteX401" fmla="*/ 698834 w 12192000"/>
              <a:gd name="connsiteY401" fmla="*/ 523272 h 3429000"/>
              <a:gd name="connsiteX402" fmla="*/ 34256 w 12192000"/>
              <a:gd name="connsiteY402" fmla="*/ 918603 h 3429000"/>
              <a:gd name="connsiteX403" fmla="*/ 527241 w 12192000"/>
              <a:gd name="connsiteY403" fmla="*/ 636078 h 3429000"/>
              <a:gd name="connsiteX404" fmla="*/ 1510397 w 12192000"/>
              <a:gd name="connsiteY404" fmla="*/ 255705 h 3429000"/>
              <a:gd name="connsiteX405" fmla="*/ 1313114 w 12192000"/>
              <a:gd name="connsiteY405" fmla="*/ 226216 h 3429000"/>
              <a:gd name="connsiteX406" fmla="*/ 1109304 w 12192000"/>
              <a:gd name="connsiteY406" fmla="*/ 240030 h 3429000"/>
              <a:gd name="connsiteX407" fmla="*/ 8129 w 12192000"/>
              <a:gd name="connsiteY407" fmla="*/ 901519 h 3429000"/>
              <a:gd name="connsiteX408" fmla="*/ 687572 w 12192000"/>
              <a:gd name="connsiteY408" fmla="*/ 496629 h 3429000"/>
              <a:gd name="connsiteX409" fmla="*/ 1138365 w 12192000"/>
              <a:gd name="connsiteY409" fmla="*/ 345515 h 3429000"/>
              <a:gd name="connsiteX410" fmla="*/ 1505579 w 12192000"/>
              <a:gd name="connsiteY410" fmla="*/ 226526 h 3429000"/>
              <a:gd name="connsiteX411" fmla="*/ 1313114 w 12192000"/>
              <a:gd name="connsiteY411" fmla="*/ 226216 h 3429000"/>
              <a:gd name="connsiteX412" fmla="*/ 3655073 w 12192000"/>
              <a:gd name="connsiteY412" fmla="*/ 221884 h 3429000"/>
              <a:gd name="connsiteX413" fmla="*/ 3989938 w 12192000"/>
              <a:gd name="connsiteY413" fmla="*/ 562685 h 3429000"/>
              <a:gd name="connsiteX414" fmla="*/ 4393907 w 12192000"/>
              <a:gd name="connsiteY414" fmla="*/ 832258 h 3429000"/>
              <a:gd name="connsiteX415" fmla="*/ 4648051 w 12192000"/>
              <a:gd name="connsiteY415" fmla="*/ 945051 h 3429000"/>
              <a:gd name="connsiteX416" fmla="*/ 4383389 w 12192000"/>
              <a:gd name="connsiteY416" fmla="*/ 755369 h 3429000"/>
              <a:gd name="connsiteX417" fmla="*/ 4165508 w 12192000"/>
              <a:gd name="connsiteY417" fmla="*/ 606196 h 3429000"/>
              <a:gd name="connsiteX418" fmla="*/ 4068162 w 12192000"/>
              <a:gd name="connsiteY418" fmla="*/ 524394 h 3429000"/>
              <a:gd name="connsiteX419" fmla="*/ 3981416 w 12192000"/>
              <a:gd name="connsiteY419" fmla="*/ 451482 h 3429000"/>
              <a:gd name="connsiteX420" fmla="*/ 3800147 w 12192000"/>
              <a:gd name="connsiteY420" fmla="*/ 320872 h 3429000"/>
              <a:gd name="connsiteX421" fmla="*/ 3655073 w 12192000"/>
              <a:gd name="connsiteY421" fmla="*/ 221884 h 3429000"/>
              <a:gd name="connsiteX422" fmla="*/ 3670252 w 12192000"/>
              <a:gd name="connsiteY422" fmla="*/ 193798 h 3429000"/>
              <a:gd name="connsiteX423" fmla="*/ 3817258 w 12192000"/>
              <a:gd name="connsiteY423" fmla="*/ 294577 h 3429000"/>
              <a:gd name="connsiteX424" fmla="*/ 4000461 w 12192000"/>
              <a:gd name="connsiteY424" fmla="*/ 426966 h 3429000"/>
              <a:gd name="connsiteX425" fmla="*/ 4088180 w 12192000"/>
              <a:gd name="connsiteY425" fmla="*/ 500774 h 3429000"/>
              <a:gd name="connsiteX426" fmla="*/ 4184555 w 12192000"/>
              <a:gd name="connsiteY426" fmla="*/ 581683 h 3429000"/>
              <a:gd name="connsiteX427" fmla="*/ 4399563 w 12192000"/>
              <a:gd name="connsiteY427" fmla="*/ 729106 h 3429000"/>
              <a:gd name="connsiteX428" fmla="*/ 4684469 w 12192000"/>
              <a:gd name="connsiteY428" fmla="*/ 935680 h 3429000"/>
              <a:gd name="connsiteX429" fmla="*/ 4690271 w 12192000"/>
              <a:gd name="connsiteY429" fmla="*/ 941034 h 3429000"/>
              <a:gd name="connsiteX430" fmla="*/ 4136093 w 12192000"/>
              <a:gd name="connsiteY430" fmla="*/ 429466 h 3429000"/>
              <a:gd name="connsiteX431" fmla="*/ 3670252 w 12192000"/>
              <a:gd name="connsiteY431" fmla="*/ 193798 h 3429000"/>
              <a:gd name="connsiteX432" fmla="*/ 9334796 w 12192000"/>
              <a:gd name="connsiteY432" fmla="*/ 27584 h 3429000"/>
              <a:gd name="connsiteX433" fmla="*/ 9651570 w 12192000"/>
              <a:gd name="connsiteY433" fmla="*/ 397505 h 3429000"/>
              <a:gd name="connsiteX434" fmla="*/ 9334796 w 12192000"/>
              <a:gd name="connsiteY434" fmla="*/ 27584 h 3429000"/>
              <a:gd name="connsiteX435" fmla="*/ 4440129 w 12192000"/>
              <a:gd name="connsiteY435" fmla="*/ 19571 h 3429000"/>
              <a:gd name="connsiteX436" fmla="*/ 4856525 w 12192000"/>
              <a:gd name="connsiteY436" fmla="*/ 486351 h 3429000"/>
              <a:gd name="connsiteX437" fmla="*/ 5059055 w 12192000"/>
              <a:gd name="connsiteY437" fmla="*/ 679918 h 3429000"/>
              <a:gd name="connsiteX438" fmla="*/ 5290070 w 12192000"/>
              <a:gd name="connsiteY438" fmla="*/ 834619 h 3429000"/>
              <a:gd name="connsiteX439" fmla="*/ 4834991 w 12192000"/>
              <a:gd name="connsiteY439" fmla="*/ 401985 h 3429000"/>
              <a:gd name="connsiteX440" fmla="*/ 4440129 w 12192000"/>
              <a:gd name="connsiteY440" fmla="*/ 19571 h 3429000"/>
              <a:gd name="connsiteX441" fmla="*/ 8613009 w 12192000"/>
              <a:gd name="connsiteY441" fmla="*/ 0 h 3429000"/>
              <a:gd name="connsiteX442" fmla="*/ 8720364 w 12192000"/>
              <a:gd name="connsiteY442" fmla="*/ 0 h 3429000"/>
              <a:gd name="connsiteX443" fmla="*/ 8781165 w 12192000"/>
              <a:gd name="connsiteY443" fmla="*/ 82863 h 3429000"/>
              <a:gd name="connsiteX444" fmla="*/ 8971448 w 12192000"/>
              <a:gd name="connsiteY444" fmla="*/ 246946 h 3429000"/>
              <a:gd name="connsiteX445" fmla="*/ 8820691 w 12192000"/>
              <a:gd name="connsiteY445" fmla="*/ 57482 h 3429000"/>
              <a:gd name="connsiteX446" fmla="*/ 8807612 w 12192000"/>
              <a:gd name="connsiteY446" fmla="*/ 38256 h 3429000"/>
              <a:gd name="connsiteX447" fmla="*/ 8780258 w 12192000"/>
              <a:gd name="connsiteY447" fmla="*/ 0 h 3429000"/>
              <a:gd name="connsiteX448" fmla="*/ 8818949 w 12192000"/>
              <a:gd name="connsiteY448" fmla="*/ 0 h 3429000"/>
              <a:gd name="connsiteX449" fmla="*/ 8833783 w 12192000"/>
              <a:gd name="connsiteY449" fmla="*/ 20753 h 3429000"/>
              <a:gd name="connsiteX450" fmla="*/ 8846863 w 12192000"/>
              <a:gd name="connsiteY450" fmla="*/ 39981 h 3429000"/>
              <a:gd name="connsiteX451" fmla="*/ 8960046 w 12192000"/>
              <a:gd name="connsiteY451" fmla="*/ 191389 h 3429000"/>
              <a:gd name="connsiteX452" fmla="*/ 8876789 w 12192000"/>
              <a:gd name="connsiteY452" fmla="*/ 0 h 3429000"/>
              <a:gd name="connsiteX453" fmla="*/ 8980100 w 12192000"/>
              <a:gd name="connsiteY453" fmla="*/ 0 h 3429000"/>
              <a:gd name="connsiteX454" fmla="*/ 9090618 w 12192000"/>
              <a:gd name="connsiteY454" fmla="*/ 287225 h 3429000"/>
              <a:gd name="connsiteX455" fmla="*/ 9762441 w 12192000"/>
              <a:gd name="connsiteY455" fmla="*/ 664587 h 3429000"/>
              <a:gd name="connsiteX456" fmla="*/ 9717826 w 12192000"/>
              <a:gd name="connsiteY456" fmla="*/ 487719 h 3429000"/>
              <a:gd name="connsiteX457" fmla="*/ 9713123 w 12192000"/>
              <a:gd name="connsiteY457" fmla="*/ 487663 h 3429000"/>
              <a:gd name="connsiteX458" fmla="*/ 9260878 w 12192000"/>
              <a:gd name="connsiteY458" fmla="*/ 87448 h 3429000"/>
              <a:gd name="connsiteX459" fmla="*/ 9221522 w 12192000"/>
              <a:gd name="connsiteY459" fmla="*/ 0 h 3429000"/>
              <a:gd name="connsiteX460" fmla="*/ 9425221 w 12192000"/>
              <a:gd name="connsiteY460" fmla="*/ 0 h 3429000"/>
              <a:gd name="connsiteX461" fmla="*/ 9453548 w 12192000"/>
              <a:gd name="connsiteY461" fmla="*/ 23392 h 3429000"/>
              <a:gd name="connsiteX462" fmla="*/ 9625671 w 12192000"/>
              <a:gd name="connsiteY462" fmla="*/ 210960 h 3429000"/>
              <a:gd name="connsiteX463" fmla="*/ 9632927 w 12192000"/>
              <a:gd name="connsiteY463" fmla="*/ 60128 h 3429000"/>
              <a:gd name="connsiteX464" fmla="*/ 9642174 w 12192000"/>
              <a:gd name="connsiteY464" fmla="*/ 0 h 3429000"/>
              <a:gd name="connsiteX465" fmla="*/ 9731615 w 12192000"/>
              <a:gd name="connsiteY465" fmla="*/ 0 h 3429000"/>
              <a:gd name="connsiteX466" fmla="*/ 9721255 w 12192000"/>
              <a:gd name="connsiteY466" fmla="*/ 74242 h 3429000"/>
              <a:gd name="connsiteX467" fmla="*/ 9736458 w 12192000"/>
              <a:gd name="connsiteY467" fmla="*/ 329413 h 3429000"/>
              <a:gd name="connsiteX468" fmla="*/ 9763499 w 12192000"/>
              <a:gd name="connsiteY468" fmla="*/ 99057 h 3429000"/>
              <a:gd name="connsiteX469" fmla="*/ 9777267 w 12192000"/>
              <a:gd name="connsiteY469" fmla="*/ 0 h 3429000"/>
              <a:gd name="connsiteX470" fmla="*/ 9808036 w 12192000"/>
              <a:gd name="connsiteY470" fmla="*/ 0 h 3429000"/>
              <a:gd name="connsiteX471" fmla="*/ 9793821 w 12192000"/>
              <a:gd name="connsiteY471" fmla="*/ 102652 h 3429000"/>
              <a:gd name="connsiteX472" fmla="*/ 9767436 w 12192000"/>
              <a:gd name="connsiteY472" fmla="*/ 321864 h 3429000"/>
              <a:gd name="connsiteX473" fmla="*/ 9814477 w 12192000"/>
              <a:gd name="connsiteY473" fmla="*/ 233531 h 3429000"/>
              <a:gd name="connsiteX474" fmla="*/ 9873012 w 12192000"/>
              <a:gd name="connsiteY474" fmla="*/ 38619 h 3429000"/>
              <a:gd name="connsiteX475" fmla="*/ 9875879 w 12192000"/>
              <a:gd name="connsiteY475" fmla="*/ 0 h 3429000"/>
              <a:gd name="connsiteX476" fmla="*/ 9965253 w 12192000"/>
              <a:gd name="connsiteY476" fmla="*/ 0 h 3429000"/>
              <a:gd name="connsiteX477" fmla="*/ 9930901 w 12192000"/>
              <a:gd name="connsiteY477" fmla="*/ 135026 h 3429000"/>
              <a:gd name="connsiteX478" fmla="*/ 9880832 w 12192000"/>
              <a:gd name="connsiteY478" fmla="*/ 271562 h 3429000"/>
              <a:gd name="connsiteX479" fmla="*/ 9896024 w 12192000"/>
              <a:gd name="connsiteY479" fmla="*/ 749295 h 3429000"/>
              <a:gd name="connsiteX480" fmla="*/ 10395379 w 12192000"/>
              <a:gd name="connsiteY480" fmla="*/ 1102843 h 3429000"/>
              <a:gd name="connsiteX481" fmla="*/ 10225980 w 12192000"/>
              <a:gd name="connsiteY481" fmla="*/ 132061 h 3429000"/>
              <a:gd name="connsiteX482" fmla="*/ 10314210 w 12192000"/>
              <a:gd name="connsiteY482" fmla="*/ 109353 h 3429000"/>
              <a:gd name="connsiteX483" fmla="*/ 10573663 w 12192000"/>
              <a:gd name="connsiteY483" fmla="*/ 842430 h 3429000"/>
              <a:gd name="connsiteX484" fmla="*/ 10583736 w 12192000"/>
              <a:gd name="connsiteY484" fmla="*/ 1259819 h 3429000"/>
              <a:gd name="connsiteX485" fmla="*/ 10880472 w 12192000"/>
              <a:gd name="connsiteY485" fmla="*/ 1537558 h 3429000"/>
              <a:gd name="connsiteX486" fmla="*/ 11231212 w 12192000"/>
              <a:gd name="connsiteY486" fmla="*/ 216474 h 3429000"/>
              <a:gd name="connsiteX487" fmla="*/ 11317765 w 12192000"/>
              <a:gd name="connsiteY487" fmla="*/ 209405 h 3429000"/>
              <a:gd name="connsiteX488" fmla="*/ 10982911 w 12192000"/>
              <a:gd name="connsiteY488" fmla="*/ 1622260 h 3429000"/>
              <a:gd name="connsiteX489" fmla="*/ 10968747 w 12192000"/>
              <a:gd name="connsiteY489" fmla="*/ 1630552 h 3429000"/>
              <a:gd name="connsiteX490" fmla="*/ 11258020 w 12192000"/>
              <a:gd name="connsiteY490" fmla="*/ 1972078 h 3429000"/>
              <a:gd name="connsiteX491" fmla="*/ 11688741 w 12192000"/>
              <a:gd name="connsiteY491" fmla="*/ 2616312 h 3429000"/>
              <a:gd name="connsiteX492" fmla="*/ 11794425 w 12192000"/>
              <a:gd name="connsiteY492" fmla="*/ 2252109 h 3429000"/>
              <a:gd name="connsiteX493" fmla="*/ 11792727 w 12192000"/>
              <a:gd name="connsiteY493" fmla="*/ 2240934 h 3429000"/>
              <a:gd name="connsiteX494" fmla="*/ 11776744 w 12192000"/>
              <a:gd name="connsiteY494" fmla="*/ 2242723 h 3429000"/>
              <a:gd name="connsiteX495" fmla="*/ 11442546 w 12192000"/>
              <a:gd name="connsiteY495" fmla="*/ 1307592 h 3429000"/>
              <a:gd name="connsiteX496" fmla="*/ 11527771 w 12192000"/>
              <a:gd name="connsiteY496" fmla="*/ 1275317 h 3429000"/>
              <a:gd name="connsiteX497" fmla="*/ 11851542 w 12192000"/>
              <a:gd name="connsiteY497" fmla="*/ 2034703 h 3429000"/>
              <a:gd name="connsiteX498" fmla="*/ 12122505 w 12192000"/>
              <a:gd name="connsiteY498" fmla="*/ 1727948 h 3429000"/>
              <a:gd name="connsiteX499" fmla="*/ 12192000 w 12192000"/>
              <a:gd name="connsiteY499" fmla="*/ 1669975 h 3429000"/>
              <a:gd name="connsiteX500" fmla="*/ 12192000 w 12192000"/>
              <a:gd name="connsiteY500" fmla="*/ 1731063 h 3429000"/>
              <a:gd name="connsiteX501" fmla="*/ 12155105 w 12192000"/>
              <a:gd name="connsiteY501" fmla="*/ 1762181 h 3429000"/>
              <a:gd name="connsiteX502" fmla="*/ 11918903 w 12192000"/>
              <a:gd name="connsiteY502" fmla="*/ 2062132 h 3429000"/>
              <a:gd name="connsiteX503" fmla="*/ 12067554 w 12192000"/>
              <a:gd name="connsiteY503" fmla="*/ 1888498 h 3429000"/>
              <a:gd name="connsiteX504" fmla="*/ 12192000 w 12192000"/>
              <a:gd name="connsiteY504" fmla="*/ 1782392 h 3429000"/>
              <a:gd name="connsiteX505" fmla="*/ 12192000 w 12192000"/>
              <a:gd name="connsiteY505" fmla="*/ 1822559 h 3429000"/>
              <a:gd name="connsiteX506" fmla="*/ 12087498 w 12192000"/>
              <a:gd name="connsiteY506" fmla="*/ 1911764 h 3429000"/>
              <a:gd name="connsiteX507" fmla="*/ 11941335 w 12192000"/>
              <a:gd name="connsiteY507" fmla="*/ 2083809 h 3429000"/>
              <a:gd name="connsiteX508" fmla="*/ 11898139 w 12192000"/>
              <a:gd name="connsiteY508" fmla="*/ 2163553 h 3429000"/>
              <a:gd name="connsiteX509" fmla="*/ 12037359 w 12192000"/>
              <a:gd name="connsiteY509" fmla="*/ 2053816 h 3429000"/>
              <a:gd name="connsiteX510" fmla="*/ 12192000 w 12192000"/>
              <a:gd name="connsiteY510" fmla="*/ 1901891 h 3429000"/>
              <a:gd name="connsiteX511" fmla="*/ 12192000 w 12192000"/>
              <a:gd name="connsiteY511" fmla="*/ 1973912 h 3429000"/>
              <a:gd name="connsiteX512" fmla="*/ 12054488 w 12192000"/>
              <a:gd name="connsiteY512" fmla="*/ 2104939 h 3429000"/>
              <a:gd name="connsiteX513" fmla="*/ 11880977 w 12192000"/>
              <a:gd name="connsiteY513" fmla="*/ 2245040 h 3429000"/>
              <a:gd name="connsiteX514" fmla="*/ 11879666 w 12192000"/>
              <a:gd name="connsiteY514" fmla="*/ 2246644 h 3429000"/>
              <a:gd name="connsiteX515" fmla="*/ 11873674 w 12192000"/>
              <a:gd name="connsiteY515" fmla="*/ 2254306 h 3429000"/>
              <a:gd name="connsiteX516" fmla="*/ 11738608 w 12192000"/>
              <a:gd name="connsiteY516" fmla="*/ 2689417 h 3429000"/>
              <a:gd name="connsiteX517" fmla="*/ 11732820 w 12192000"/>
              <a:gd name="connsiteY517" fmla="*/ 2696184 h 3429000"/>
              <a:gd name="connsiteX518" fmla="*/ 12058063 w 12192000"/>
              <a:gd name="connsiteY518" fmla="*/ 3376045 h 3429000"/>
              <a:gd name="connsiteX519" fmla="*/ 12077722 w 12192000"/>
              <a:gd name="connsiteY519" fmla="*/ 3428999 h 3429000"/>
              <a:gd name="connsiteX520" fmla="*/ 11980831 w 12192000"/>
              <a:gd name="connsiteY520" fmla="*/ 3428999 h 3429000"/>
              <a:gd name="connsiteX521" fmla="*/ 11842370 w 12192000"/>
              <a:gd name="connsiteY521" fmla="*/ 3103596 h 3429000"/>
              <a:gd name="connsiteX522" fmla="*/ 11807118 w 12192000"/>
              <a:gd name="connsiteY522" fmla="*/ 3032642 h 3429000"/>
              <a:gd name="connsiteX523" fmla="*/ 11352410 w 12192000"/>
              <a:gd name="connsiteY523" fmla="*/ 2253534 h 3429000"/>
              <a:gd name="connsiteX524" fmla="*/ 11344098 w 12192000"/>
              <a:gd name="connsiteY524" fmla="*/ 2252717 h 3429000"/>
              <a:gd name="connsiteX525" fmla="*/ 10730809 w 12192000"/>
              <a:gd name="connsiteY525" fmla="*/ 2156749 h 3429000"/>
              <a:gd name="connsiteX526" fmla="*/ 10713050 w 12192000"/>
              <a:gd name="connsiteY526" fmla="*/ 2164271 h 3429000"/>
              <a:gd name="connsiteX527" fmla="*/ 9420192 w 12192000"/>
              <a:gd name="connsiteY527" fmla="*/ 2263050 h 3429000"/>
              <a:gd name="connsiteX528" fmla="*/ 9404066 w 12192000"/>
              <a:gd name="connsiteY528" fmla="*/ 2242708 h 3429000"/>
              <a:gd name="connsiteX529" fmla="*/ 10712309 w 12192000"/>
              <a:gd name="connsiteY529" fmla="*/ 2109562 h 3429000"/>
              <a:gd name="connsiteX530" fmla="*/ 11291486 w 12192000"/>
              <a:gd name="connsiteY530" fmla="*/ 2166804 h 3429000"/>
              <a:gd name="connsiteX531" fmla="*/ 11176624 w 12192000"/>
              <a:gd name="connsiteY531" fmla="*/ 2010340 h 3429000"/>
              <a:gd name="connsiteX532" fmla="*/ 10665962 w 12192000"/>
              <a:gd name="connsiteY532" fmla="*/ 1445588 h 3429000"/>
              <a:gd name="connsiteX533" fmla="*/ 10647017 w 12192000"/>
              <a:gd name="connsiteY533" fmla="*/ 1450047 h 3429000"/>
              <a:gd name="connsiteX534" fmla="*/ 10107096 w 12192000"/>
              <a:gd name="connsiteY534" fmla="*/ 1560072 h 3429000"/>
              <a:gd name="connsiteX535" fmla="*/ 9439953 w 12192000"/>
              <a:gd name="connsiteY535" fmla="*/ 1480921 h 3429000"/>
              <a:gd name="connsiteX536" fmla="*/ 9470279 w 12192000"/>
              <a:gd name="connsiteY536" fmla="*/ 1443131 h 3429000"/>
              <a:gd name="connsiteX537" fmla="*/ 10565024 w 12192000"/>
              <a:gd name="connsiteY537" fmla="*/ 1352269 h 3429000"/>
              <a:gd name="connsiteX538" fmla="*/ 9922490 w 12192000"/>
              <a:gd name="connsiteY538" fmla="*/ 858833 h 3429000"/>
              <a:gd name="connsiteX539" fmla="*/ 9920481 w 12192000"/>
              <a:gd name="connsiteY539" fmla="*/ 859346 h 3429000"/>
              <a:gd name="connsiteX540" fmla="*/ 9916127 w 12192000"/>
              <a:gd name="connsiteY540" fmla="*/ 859836 h 3429000"/>
              <a:gd name="connsiteX541" fmla="*/ 9791125 w 12192000"/>
              <a:gd name="connsiteY541" fmla="*/ 938248 h 3429000"/>
              <a:gd name="connsiteX542" fmla="*/ 9528364 w 12192000"/>
              <a:gd name="connsiteY542" fmla="*/ 1022767 h 3429000"/>
              <a:gd name="connsiteX543" fmla="*/ 8629850 w 12192000"/>
              <a:gd name="connsiteY543" fmla="*/ 1184329 h 3429000"/>
              <a:gd name="connsiteX544" fmla="*/ 8600239 w 12192000"/>
              <a:gd name="connsiteY544" fmla="*/ 1167243 h 3429000"/>
              <a:gd name="connsiteX545" fmla="*/ 9761570 w 12192000"/>
              <a:gd name="connsiteY545" fmla="*/ 753283 h 3429000"/>
              <a:gd name="connsiteX546" fmla="*/ 9368237 w 12192000"/>
              <a:gd name="connsiteY546" fmla="*/ 520470 h 3429000"/>
              <a:gd name="connsiteX547" fmla="*/ 9354614 w 12192000"/>
              <a:gd name="connsiteY547" fmla="*/ 522288 h 3429000"/>
              <a:gd name="connsiteX548" fmla="*/ 8364351 w 12192000"/>
              <a:gd name="connsiteY548" fmla="*/ 730267 h 3429000"/>
              <a:gd name="connsiteX549" fmla="*/ 8386567 w 12192000"/>
              <a:gd name="connsiteY549" fmla="*/ 690760 h 3429000"/>
              <a:gd name="connsiteX550" fmla="*/ 9231713 w 12192000"/>
              <a:gd name="connsiteY550" fmla="*/ 444539 h 3429000"/>
              <a:gd name="connsiteX551" fmla="*/ 9023301 w 12192000"/>
              <a:gd name="connsiteY551" fmla="*/ 334109 h 3429000"/>
              <a:gd name="connsiteX552" fmla="*/ 9010556 w 12192000"/>
              <a:gd name="connsiteY552" fmla="*/ 329998 h 3429000"/>
              <a:gd name="connsiteX553" fmla="*/ 8687367 w 12192000"/>
              <a:gd name="connsiteY553" fmla="*/ 101276 h 3429000"/>
              <a:gd name="connsiteX554" fmla="*/ 8613009 w 12192000"/>
              <a:gd name="connsiteY554" fmla="*/ 0 h 3429000"/>
              <a:gd name="connsiteX555" fmla="*/ 4382818 w 12192000"/>
              <a:gd name="connsiteY555" fmla="*/ 0 h 3429000"/>
              <a:gd name="connsiteX556" fmla="*/ 4463614 w 12192000"/>
              <a:gd name="connsiteY556" fmla="*/ 0 h 3429000"/>
              <a:gd name="connsiteX557" fmla="*/ 4557150 w 12192000"/>
              <a:gd name="connsiteY557" fmla="*/ 81023 h 3429000"/>
              <a:gd name="connsiteX558" fmla="*/ 4856936 w 12192000"/>
              <a:gd name="connsiteY558" fmla="*/ 380146 h 3429000"/>
              <a:gd name="connsiteX559" fmla="*/ 5111996 w 12192000"/>
              <a:gd name="connsiteY559" fmla="*/ 636759 h 3429000"/>
              <a:gd name="connsiteX560" fmla="*/ 5388878 w 12192000"/>
              <a:gd name="connsiteY560" fmla="*/ 871185 h 3429000"/>
              <a:gd name="connsiteX561" fmla="*/ 5425556 w 12192000"/>
              <a:gd name="connsiteY561" fmla="*/ 879967 h 3429000"/>
              <a:gd name="connsiteX562" fmla="*/ 4943646 w 12192000"/>
              <a:gd name="connsiteY562" fmla="*/ 393916 h 3429000"/>
              <a:gd name="connsiteX563" fmla="*/ 4594837 w 12192000"/>
              <a:gd name="connsiteY563" fmla="*/ 103274 h 3429000"/>
              <a:gd name="connsiteX564" fmla="*/ 4518536 w 12192000"/>
              <a:gd name="connsiteY564" fmla="*/ 31511 h 3429000"/>
              <a:gd name="connsiteX565" fmla="*/ 4483543 w 12192000"/>
              <a:gd name="connsiteY565" fmla="*/ 0 h 3429000"/>
              <a:gd name="connsiteX566" fmla="*/ 4534233 w 12192000"/>
              <a:gd name="connsiteY566" fmla="*/ 0 h 3429000"/>
              <a:gd name="connsiteX567" fmla="*/ 4633631 w 12192000"/>
              <a:gd name="connsiteY567" fmla="*/ 74706 h 3429000"/>
              <a:gd name="connsiteX568" fmla="*/ 4949299 w 12192000"/>
              <a:gd name="connsiteY568" fmla="*/ 337336 h 3429000"/>
              <a:gd name="connsiteX569" fmla="*/ 5291452 w 12192000"/>
              <a:gd name="connsiteY569" fmla="*/ 647801 h 3429000"/>
              <a:gd name="connsiteX570" fmla="*/ 5434998 w 12192000"/>
              <a:gd name="connsiteY570" fmla="*/ 825100 h 3429000"/>
              <a:gd name="connsiteX571" fmla="*/ 5351015 w 12192000"/>
              <a:gd name="connsiteY571" fmla="*/ 331989 h 3429000"/>
              <a:gd name="connsiteX572" fmla="*/ 5344012 w 12192000"/>
              <a:gd name="connsiteY572" fmla="*/ 131333 h 3429000"/>
              <a:gd name="connsiteX573" fmla="*/ 5349920 w 12192000"/>
              <a:gd name="connsiteY573" fmla="*/ 0 h 3429000"/>
              <a:gd name="connsiteX574" fmla="*/ 5401317 w 12192000"/>
              <a:gd name="connsiteY574" fmla="*/ 0 h 3429000"/>
              <a:gd name="connsiteX575" fmla="*/ 5400859 w 12192000"/>
              <a:gd name="connsiteY575" fmla="*/ 83801 h 3429000"/>
              <a:gd name="connsiteX576" fmla="*/ 5401644 w 12192000"/>
              <a:gd name="connsiteY576" fmla="*/ 188847 h 3429000"/>
              <a:gd name="connsiteX577" fmla="*/ 5467256 w 12192000"/>
              <a:gd name="connsiteY577" fmla="*/ 746494 h 3429000"/>
              <a:gd name="connsiteX578" fmla="*/ 5448069 w 12192000"/>
              <a:gd name="connsiteY578" fmla="*/ 138554 h 3429000"/>
              <a:gd name="connsiteX579" fmla="*/ 5440458 w 12192000"/>
              <a:gd name="connsiteY579" fmla="*/ 0 h 3429000"/>
              <a:gd name="connsiteX580" fmla="*/ 5472521 w 12192000"/>
              <a:gd name="connsiteY580" fmla="*/ 0 h 3429000"/>
              <a:gd name="connsiteX581" fmla="*/ 5480135 w 12192000"/>
              <a:gd name="connsiteY581" fmla="*/ 136802 h 3429000"/>
              <a:gd name="connsiteX582" fmla="*/ 5499023 w 12192000"/>
              <a:gd name="connsiteY582" fmla="*/ 737310 h 3429000"/>
              <a:gd name="connsiteX583" fmla="*/ 5547022 w 12192000"/>
              <a:gd name="connsiteY583" fmla="*/ 178838 h 3429000"/>
              <a:gd name="connsiteX584" fmla="*/ 5522799 w 12192000"/>
              <a:gd name="connsiteY584" fmla="*/ 0 h 3429000"/>
              <a:gd name="connsiteX585" fmla="*/ 5573386 w 12192000"/>
              <a:gd name="connsiteY585" fmla="*/ 0 h 3429000"/>
              <a:gd name="connsiteX586" fmla="*/ 5587618 w 12192000"/>
              <a:gd name="connsiteY586" fmla="*/ 82353 h 3429000"/>
              <a:gd name="connsiteX587" fmla="*/ 5519779 w 12192000"/>
              <a:gd name="connsiteY587" fmla="*/ 930223 h 3429000"/>
              <a:gd name="connsiteX588" fmla="*/ 5520293 w 12192000"/>
              <a:gd name="connsiteY588" fmla="*/ 931602 h 3429000"/>
              <a:gd name="connsiteX589" fmla="*/ 5767221 w 12192000"/>
              <a:gd name="connsiteY589" fmla="*/ 1236564 h 3429000"/>
              <a:gd name="connsiteX590" fmla="*/ 6937169 w 12192000"/>
              <a:gd name="connsiteY590" fmla="*/ 1386941 h 3429000"/>
              <a:gd name="connsiteX591" fmla="*/ 6953922 w 12192000"/>
              <a:gd name="connsiteY591" fmla="*/ 1461068 h 3429000"/>
              <a:gd name="connsiteX592" fmla="*/ 6071359 w 12192000"/>
              <a:gd name="connsiteY592" fmla="*/ 1341770 h 3429000"/>
              <a:gd name="connsiteX593" fmla="*/ 6038839 w 12192000"/>
              <a:gd name="connsiteY593" fmla="*/ 1335474 h 3429000"/>
              <a:gd name="connsiteX594" fmla="*/ 6038706 w 12192000"/>
              <a:gd name="connsiteY594" fmla="*/ 1334847 h 3429000"/>
              <a:gd name="connsiteX595" fmla="*/ 6037784 w 12192000"/>
              <a:gd name="connsiteY595" fmla="*/ 1335270 h 3429000"/>
              <a:gd name="connsiteX596" fmla="*/ 6038839 w 12192000"/>
              <a:gd name="connsiteY596" fmla="*/ 1335474 h 3429000"/>
              <a:gd name="connsiteX597" fmla="*/ 6040338 w 12192000"/>
              <a:gd name="connsiteY597" fmla="*/ 1342418 h 3429000"/>
              <a:gd name="connsiteX598" fmla="*/ 6024488 w 12192000"/>
              <a:gd name="connsiteY598" fmla="*/ 1380903 h 3429000"/>
              <a:gd name="connsiteX599" fmla="*/ 5599771 w 12192000"/>
              <a:gd name="connsiteY599" fmla="*/ 2080652 h 3429000"/>
              <a:gd name="connsiteX600" fmla="*/ 5548843 w 12192000"/>
              <a:gd name="connsiteY600" fmla="*/ 2134845 h 3429000"/>
              <a:gd name="connsiteX601" fmla="*/ 5940952 w 12192000"/>
              <a:gd name="connsiteY601" fmla="*/ 2821028 h 3429000"/>
              <a:gd name="connsiteX602" fmla="*/ 6043441 w 12192000"/>
              <a:gd name="connsiteY602" fmla="*/ 3236847 h 3429000"/>
              <a:gd name="connsiteX603" fmla="*/ 6093432 w 12192000"/>
              <a:gd name="connsiteY603" fmla="*/ 3429000 h 3429000"/>
              <a:gd name="connsiteX604" fmla="*/ 6034344 w 12192000"/>
              <a:gd name="connsiteY604" fmla="*/ 3429000 h 3429000"/>
              <a:gd name="connsiteX605" fmla="*/ 6026679 w 12192000"/>
              <a:gd name="connsiteY605" fmla="*/ 3407959 h 3429000"/>
              <a:gd name="connsiteX606" fmla="*/ 5800441 w 12192000"/>
              <a:gd name="connsiteY606" fmla="*/ 2906286 h 3429000"/>
              <a:gd name="connsiteX607" fmla="*/ 5526562 w 12192000"/>
              <a:gd name="connsiteY607" fmla="*/ 2276388 h 3429000"/>
              <a:gd name="connsiteX608" fmla="*/ 5519640 w 12192000"/>
              <a:gd name="connsiteY608" fmla="*/ 2254774 h 3429000"/>
              <a:gd name="connsiteX609" fmla="*/ 5844559 w 12192000"/>
              <a:gd name="connsiteY609" fmla="*/ 3124349 h 3429000"/>
              <a:gd name="connsiteX610" fmla="*/ 5975994 w 12192000"/>
              <a:gd name="connsiteY610" fmla="*/ 3429000 h 3429000"/>
              <a:gd name="connsiteX611" fmla="*/ 5898547 w 12192000"/>
              <a:gd name="connsiteY611" fmla="*/ 3429000 h 3429000"/>
              <a:gd name="connsiteX612" fmla="*/ 5682041 w 12192000"/>
              <a:gd name="connsiteY612" fmla="*/ 2926860 h 3429000"/>
              <a:gd name="connsiteX613" fmla="*/ 5461758 w 12192000"/>
              <a:gd name="connsiteY613" fmla="*/ 2391220 h 3429000"/>
              <a:gd name="connsiteX614" fmla="*/ 5237282 w 12192000"/>
              <a:gd name="connsiteY614" fmla="*/ 3150086 h 3429000"/>
              <a:gd name="connsiteX615" fmla="*/ 5115009 w 12192000"/>
              <a:gd name="connsiteY615" fmla="*/ 3429000 h 3429000"/>
              <a:gd name="connsiteX616" fmla="*/ 5028074 w 12192000"/>
              <a:gd name="connsiteY616" fmla="*/ 3429000 h 3429000"/>
              <a:gd name="connsiteX617" fmla="*/ 5079508 w 12192000"/>
              <a:gd name="connsiteY617" fmla="*/ 3320074 h 3429000"/>
              <a:gd name="connsiteX618" fmla="*/ 5371846 w 12192000"/>
              <a:gd name="connsiteY618" fmla="*/ 2495413 h 3429000"/>
              <a:gd name="connsiteX619" fmla="*/ 5270512 w 12192000"/>
              <a:gd name="connsiteY619" fmla="*/ 2709975 h 3429000"/>
              <a:gd name="connsiteX620" fmla="*/ 5062409 w 12192000"/>
              <a:gd name="connsiteY620" fmla="*/ 3224544 h 3429000"/>
              <a:gd name="connsiteX621" fmla="*/ 5036628 w 12192000"/>
              <a:gd name="connsiteY621" fmla="*/ 3325247 h 3429000"/>
              <a:gd name="connsiteX622" fmla="*/ 5009112 w 12192000"/>
              <a:gd name="connsiteY622" fmla="*/ 3429000 h 3429000"/>
              <a:gd name="connsiteX623" fmla="*/ 4976679 w 12192000"/>
              <a:gd name="connsiteY623" fmla="*/ 3429000 h 3429000"/>
              <a:gd name="connsiteX624" fmla="*/ 5006537 w 12192000"/>
              <a:gd name="connsiteY624" fmla="*/ 3318068 h 3429000"/>
              <a:gd name="connsiteX625" fmla="*/ 5032723 w 12192000"/>
              <a:gd name="connsiteY625" fmla="*/ 3215957 h 3429000"/>
              <a:gd name="connsiteX626" fmla="*/ 5242949 w 12192000"/>
              <a:gd name="connsiteY626" fmla="*/ 2696175 h 3429000"/>
              <a:gd name="connsiteX627" fmla="*/ 5286321 w 12192000"/>
              <a:gd name="connsiteY627" fmla="*/ 2604555 h 3429000"/>
              <a:gd name="connsiteX628" fmla="*/ 5008210 w 12192000"/>
              <a:gd name="connsiteY628" fmla="*/ 3220194 h 3429000"/>
              <a:gd name="connsiteX629" fmla="*/ 4986321 w 12192000"/>
              <a:gd name="connsiteY629" fmla="*/ 3336687 h 3429000"/>
              <a:gd name="connsiteX630" fmla="*/ 4973474 w 12192000"/>
              <a:gd name="connsiteY630" fmla="*/ 3429000 h 3429000"/>
              <a:gd name="connsiteX631" fmla="*/ 4907178 w 12192000"/>
              <a:gd name="connsiteY631" fmla="*/ 3429000 h 3429000"/>
              <a:gd name="connsiteX632" fmla="*/ 4910810 w 12192000"/>
              <a:gd name="connsiteY632" fmla="*/ 3400660 h 3429000"/>
              <a:gd name="connsiteX633" fmla="*/ 4987461 w 12192000"/>
              <a:gd name="connsiteY633" fmla="*/ 3003994 h 3429000"/>
              <a:gd name="connsiteX634" fmla="*/ 5179262 w 12192000"/>
              <a:gd name="connsiteY634" fmla="*/ 2606044 h 3429000"/>
              <a:gd name="connsiteX635" fmla="*/ 4689678 w 12192000"/>
              <a:gd name="connsiteY635" fmla="*/ 3011241 h 3429000"/>
              <a:gd name="connsiteX636" fmla="*/ 4477543 w 12192000"/>
              <a:gd name="connsiteY636" fmla="*/ 3245836 h 3429000"/>
              <a:gd name="connsiteX637" fmla="*/ 4329957 w 12192000"/>
              <a:gd name="connsiteY637" fmla="*/ 3429000 h 3429000"/>
              <a:gd name="connsiteX638" fmla="*/ 4218595 w 12192000"/>
              <a:gd name="connsiteY638" fmla="*/ 3429000 h 3429000"/>
              <a:gd name="connsiteX639" fmla="*/ 4368888 w 12192000"/>
              <a:gd name="connsiteY639" fmla="*/ 3239412 h 3429000"/>
              <a:gd name="connsiteX640" fmla="*/ 4563091 w 12192000"/>
              <a:gd name="connsiteY640" fmla="*/ 3013508 h 3429000"/>
              <a:gd name="connsiteX641" fmla="*/ 5387324 w 12192000"/>
              <a:gd name="connsiteY641" fmla="*/ 2276830 h 3429000"/>
              <a:gd name="connsiteX642" fmla="*/ 5073620 w 12192000"/>
              <a:gd name="connsiteY642" fmla="*/ 2526437 h 3429000"/>
              <a:gd name="connsiteX643" fmla="*/ 4689789 w 12192000"/>
              <a:gd name="connsiteY643" fmla="*/ 2839382 h 3429000"/>
              <a:gd name="connsiteX644" fmla="*/ 4418722 w 12192000"/>
              <a:gd name="connsiteY644" fmla="*/ 3141886 h 3429000"/>
              <a:gd name="connsiteX645" fmla="*/ 4214944 w 12192000"/>
              <a:gd name="connsiteY645" fmla="*/ 3429000 h 3429000"/>
              <a:gd name="connsiteX646" fmla="*/ 4177898 w 12192000"/>
              <a:gd name="connsiteY646" fmla="*/ 3429000 h 3429000"/>
              <a:gd name="connsiteX647" fmla="*/ 4391597 w 12192000"/>
              <a:gd name="connsiteY647" fmla="*/ 3127370 h 3429000"/>
              <a:gd name="connsiteX648" fmla="*/ 4668889 w 12192000"/>
              <a:gd name="connsiteY648" fmla="*/ 2817399 h 3429000"/>
              <a:gd name="connsiteX649" fmla="*/ 5055427 w 12192000"/>
              <a:gd name="connsiteY649" fmla="*/ 2502476 h 3429000"/>
              <a:gd name="connsiteX650" fmla="*/ 5371814 w 12192000"/>
              <a:gd name="connsiteY650" fmla="*/ 2249975 h 3429000"/>
              <a:gd name="connsiteX651" fmla="*/ 4987918 w 12192000"/>
              <a:gd name="connsiteY651" fmla="*/ 2409701 h 3429000"/>
              <a:gd name="connsiteX652" fmla="*/ 4317146 w 12192000"/>
              <a:gd name="connsiteY652" fmla="*/ 3158716 h 3429000"/>
              <a:gd name="connsiteX653" fmla="*/ 4171627 w 12192000"/>
              <a:gd name="connsiteY653" fmla="*/ 3429000 h 3429000"/>
              <a:gd name="connsiteX654" fmla="*/ 4081585 w 12192000"/>
              <a:gd name="connsiteY654" fmla="*/ 3429000 h 3429000"/>
              <a:gd name="connsiteX655" fmla="*/ 4238603 w 12192000"/>
              <a:gd name="connsiteY655" fmla="*/ 3130341 h 3429000"/>
              <a:gd name="connsiteX656" fmla="*/ 4778333 w 12192000"/>
              <a:gd name="connsiteY656" fmla="*/ 2444626 h 3429000"/>
              <a:gd name="connsiteX657" fmla="*/ 5414185 w 12192000"/>
              <a:gd name="connsiteY657" fmla="*/ 2144882 h 3429000"/>
              <a:gd name="connsiteX658" fmla="*/ 5959648 w 12192000"/>
              <a:gd name="connsiteY658" fmla="*/ 1331797 h 3429000"/>
              <a:gd name="connsiteX659" fmla="*/ 5355019 w 12192000"/>
              <a:gd name="connsiteY659" fmla="*/ 1305672 h 3429000"/>
              <a:gd name="connsiteX660" fmla="*/ 5083565 w 12192000"/>
              <a:gd name="connsiteY660" fmla="*/ 1750121 h 3429000"/>
              <a:gd name="connsiteX661" fmla="*/ 4713577 w 12192000"/>
              <a:gd name="connsiteY661" fmla="*/ 2187803 h 3429000"/>
              <a:gd name="connsiteX662" fmla="*/ 3989559 w 12192000"/>
              <a:gd name="connsiteY662" fmla="*/ 2716945 h 3429000"/>
              <a:gd name="connsiteX663" fmla="*/ 3939824 w 12192000"/>
              <a:gd name="connsiteY663" fmla="*/ 2637900 h 3429000"/>
              <a:gd name="connsiteX664" fmla="*/ 4584537 w 12192000"/>
              <a:gd name="connsiteY664" fmla="*/ 1895826 h 3429000"/>
              <a:gd name="connsiteX665" fmla="*/ 5037105 w 12192000"/>
              <a:gd name="connsiteY665" fmla="*/ 1659765 h 3429000"/>
              <a:gd name="connsiteX666" fmla="*/ 5039930 w 12192000"/>
              <a:gd name="connsiteY666" fmla="*/ 1660585 h 3429000"/>
              <a:gd name="connsiteX667" fmla="*/ 5263764 w 12192000"/>
              <a:gd name="connsiteY667" fmla="*/ 1306525 h 3429000"/>
              <a:gd name="connsiteX668" fmla="*/ 4086300 w 12192000"/>
              <a:gd name="connsiteY668" fmla="*/ 1455599 h 3429000"/>
              <a:gd name="connsiteX669" fmla="*/ 4085485 w 12192000"/>
              <a:gd name="connsiteY669" fmla="*/ 1470070 h 3429000"/>
              <a:gd name="connsiteX670" fmla="*/ 3871915 w 12192000"/>
              <a:gd name="connsiteY670" fmla="*/ 1824645 h 3429000"/>
              <a:gd name="connsiteX671" fmla="*/ 3799374 w 12192000"/>
              <a:gd name="connsiteY671" fmla="*/ 2037127 h 3429000"/>
              <a:gd name="connsiteX672" fmla="*/ 3498850 w 12192000"/>
              <a:gd name="connsiteY672" fmla="*/ 3232888 h 3429000"/>
              <a:gd name="connsiteX673" fmla="*/ 3399216 w 12192000"/>
              <a:gd name="connsiteY673" fmla="*/ 3429000 h 3429000"/>
              <a:gd name="connsiteX674" fmla="*/ 3303688 w 12192000"/>
              <a:gd name="connsiteY674" fmla="*/ 3429000 h 3429000"/>
              <a:gd name="connsiteX675" fmla="*/ 3391774 w 12192000"/>
              <a:gd name="connsiteY675" fmla="*/ 3268181 h 3429000"/>
              <a:gd name="connsiteX676" fmla="*/ 3735540 w 12192000"/>
              <a:gd name="connsiteY676" fmla="*/ 2117923 h 3429000"/>
              <a:gd name="connsiteX677" fmla="*/ 3729438 w 12192000"/>
              <a:gd name="connsiteY677" fmla="*/ 2140058 h 3429000"/>
              <a:gd name="connsiteX678" fmla="*/ 3707782 w 12192000"/>
              <a:gd name="connsiteY678" fmla="*/ 2215908 h 3429000"/>
              <a:gd name="connsiteX679" fmla="*/ 3583827 w 12192000"/>
              <a:gd name="connsiteY679" fmla="*/ 2610215 h 3429000"/>
              <a:gd name="connsiteX680" fmla="*/ 3547861 w 12192000"/>
              <a:gd name="connsiteY680" fmla="*/ 2700609 h 3429000"/>
              <a:gd name="connsiteX681" fmla="*/ 3490905 w 12192000"/>
              <a:gd name="connsiteY681" fmla="*/ 2848660 h 3429000"/>
              <a:gd name="connsiteX682" fmla="*/ 3455859 w 12192000"/>
              <a:gd name="connsiteY682" fmla="*/ 2962301 h 3429000"/>
              <a:gd name="connsiteX683" fmla="*/ 3429112 w 12192000"/>
              <a:gd name="connsiteY683" fmla="*/ 3050469 h 3429000"/>
              <a:gd name="connsiteX684" fmla="*/ 3304862 w 12192000"/>
              <a:gd name="connsiteY684" fmla="*/ 3367476 h 3429000"/>
              <a:gd name="connsiteX685" fmla="*/ 3276071 w 12192000"/>
              <a:gd name="connsiteY685" fmla="*/ 3429000 h 3429000"/>
              <a:gd name="connsiteX686" fmla="*/ 3240805 w 12192000"/>
              <a:gd name="connsiteY686" fmla="*/ 3429000 h 3429000"/>
              <a:gd name="connsiteX687" fmla="*/ 3275917 w 12192000"/>
              <a:gd name="connsiteY687" fmla="*/ 3354192 h 3429000"/>
              <a:gd name="connsiteX688" fmla="*/ 3399358 w 12192000"/>
              <a:gd name="connsiteY688" fmla="*/ 3040011 h 3429000"/>
              <a:gd name="connsiteX689" fmla="*/ 3425650 w 12192000"/>
              <a:gd name="connsiteY689" fmla="*/ 2952333 h 3429000"/>
              <a:gd name="connsiteX690" fmla="*/ 3460661 w 12192000"/>
              <a:gd name="connsiteY690" fmla="*/ 2837763 h 3429000"/>
              <a:gd name="connsiteX691" fmla="*/ 3518021 w 12192000"/>
              <a:gd name="connsiteY691" fmla="*/ 2688298 h 3429000"/>
              <a:gd name="connsiteX692" fmla="*/ 3554035 w 12192000"/>
              <a:gd name="connsiteY692" fmla="*/ 2598832 h 3429000"/>
              <a:gd name="connsiteX693" fmla="*/ 3677174 w 12192000"/>
              <a:gd name="connsiteY693" fmla="*/ 2207351 h 3429000"/>
              <a:gd name="connsiteX694" fmla="*/ 3698819 w 12192000"/>
              <a:gd name="connsiteY694" fmla="*/ 2131503 h 3429000"/>
              <a:gd name="connsiteX695" fmla="*/ 3702094 w 12192000"/>
              <a:gd name="connsiteY695" fmla="*/ 2120194 h 3429000"/>
              <a:gd name="connsiteX696" fmla="*/ 3398355 w 12192000"/>
              <a:gd name="connsiteY696" fmla="*/ 2665603 h 3429000"/>
              <a:gd name="connsiteX697" fmla="*/ 3193941 w 12192000"/>
              <a:gd name="connsiteY697" fmla="*/ 3369775 h 3429000"/>
              <a:gd name="connsiteX698" fmla="*/ 3184140 w 12192000"/>
              <a:gd name="connsiteY698" fmla="*/ 3429000 h 3429000"/>
              <a:gd name="connsiteX699" fmla="*/ 3099978 w 12192000"/>
              <a:gd name="connsiteY699" fmla="*/ 3429000 h 3429000"/>
              <a:gd name="connsiteX700" fmla="*/ 3101556 w 12192000"/>
              <a:gd name="connsiteY700" fmla="*/ 3414337 h 3429000"/>
              <a:gd name="connsiteX701" fmla="*/ 3370162 w 12192000"/>
              <a:gd name="connsiteY701" fmla="*/ 2356550 h 3429000"/>
              <a:gd name="connsiteX702" fmla="*/ 3746477 w 12192000"/>
              <a:gd name="connsiteY702" fmla="*/ 1948889 h 3429000"/>
              <a:gd name="connsiteX703" fmla="*/ 3863399 w 12192000"/>
              <a:gd name="connsiteY703" fmla="*/ 1658257 h 3429000"/>
              <a:gd name="connsiteX704" fmla="*/ 3968712 w 12192000"/>
              <a:gd name="connsiteY704" fmla="*/ 1484989 h 3429000"/>
              <a:gd name="connsiteX705" fmla="*/ 2792390 w 12192000"/>
              <a:gd name="connsiteY705" fmla="*/ 1953974 h 3429000"/>
              <a:gd name="connsiteX706" fmla="*/ 2714982 w 12192000"/>
              <a:gd name="connsiteY706" fmla="*/ 1998051 h 3429000"/>
              <a:gd name="connsiteX707" fmla="*/ 2813361 w 12192000"/>
              <a:gd name="connsiteY707" fmla="*/ 2594912 h 3429000"/>
              <a:gd name="connsiteX708" fmla="*/ 2688430 w 12192000"/>
              <a:gd name="connsiteY708" fmla="*/ 3372564 h 3429000"/>
              <a:gd name="connsiteX709" fmla="*/ 2629626 w 12192000"/>
              <a:gd name="connsiteY709" fmla="*/ 3334394 h 3429000"/>
              <a:gd name="connsiteX710" fmla="*/ 2565328 w 12192000"/>
              <a:gd name="connsiteY710" fmla="*/ 2087399 h 3429000"/>
              <a:gd name="connsiteX711" fmla="*/ 1922999 w 12192000"/>
              <a:gd name="connsiteY711" fmla="*/ 2551343 h 3429000"/>
              <a:gd name="connsiteX712" fmla="*/ 1950261 w 12192000"/>
              <a:gd name="connsiteY712" fmla="*/ 2976858 h 3429000"/>
              <a:gd name="connsiteX713" fmla="*/ 2365554 w 12192000"/>
              <a:gd name="connsiteY713" fmla="*/ 3330107 h 3429000"/>
              <a:gd name="connsiteX714" fmla="*/ 2424142 w 12192000"/>
              <a:gd name="connsiteY714" fmla="*/ 3429000 h 3429000"/>
              <a:gd name="connsiteX715" fmla="*/ 2395994 w 12192000"/>
              <a:gd name="connsiteY715" fmla="*/ 3429000 h 3429000"/>
              <a:gd name="connsiteX716" fmla="*/ 2392863 w 12192000"/>
              <a:gd name="connsiteY716" fmla="*/ 3423964 h 3429000"/>
              <a:gd name="connsiteX717" fmla="*/ 2017589 w 12192000"/>
              <a:gd name="connsiteY717" fmla="*/ 3064982 h 3429000"/>
              <a:gd name="connsiteX718" fmla="*/ 2147336 w 12192000"/>
              <a:gd name="connsiteY718" fmla="*/ 3165052 h 3429000"/>
              <a:gd name="connsiteX719" fmla="*/ 2207047 w 12192000"/>
              <a:gd name="connsiteY719" fmla="*/ 3225540 h 3429000"/>
              <a:gd name="connsiteX720" fmla="*/ 2299106 w 12192000"/>
              <a:gd name="connsiteY720" fmla="*/ 3349931 h 3429000"/>
              <a:gd name="connsiteX721" fmla="*/ 2314430 w 12192000"/>
              <a:gd name="connsiteY721" fmla="*/ 3372144 h 3429000"/>
              <a:gd name="connsiteX722" fmla="*/ 2352406 w 12192000"/>
              <a:gd name="connsiteY722" fmla="*/ 3429000 h 3429000"/>
              <a:gd name="connsiteX723" fmla="*/ 2314492 w 12192000"/>
              <a:gd name="connsiteY723" fmla="*/ 3429000 h 3429000"/>
              <a:gd name="connsiteX724" fmla="*/ 2288095 w 12192000"/>
              <a:gd name="connsiteY724" fmla="*/ 3389030 h 3429000"/>
              <a:gd name="connsiteX725" fmla="*/ 2272768 w 12192000"/>
              <a:gd name="connsiteY725" fmla="*/ 3366822 h 3429000"/>
              <a:gd name="connsiteX726" fmla="*/ 2182715 w 12192000"/>
              <a:gd name="connsiteY726" fmla="*/ 3246071 h 3429000"/>
              <a:gd name="connsiteX727" fmla="*/ 2032061 w 12192000"/>
              <a:gd name="connsiteY727" fmla="*/ 3112380 h 3429000"/>
              <a:gd name="connsiteX728" fmla="*/ 2257220 w 12192000"/>
              <a:gd name="connsiteY728" fmla="*/ 3397257 h 3429000"/>
              <a:gd name="connsiteX729" fmla="*/ 2281324 w 12192000"/>
              <a:gd name="connsiteY729" fmla="*/ 3429000 h 3429000"/>
              <a:gd name="connsiteX730" fmla="*/ 2242860 w 12192000"/>
              <a:gd name="connsiteY730" fmla="*/ 3429000 h 3429000"/>
              <a:gd name="connsiteX731" fmla="*/ 2232818 w 12192000"/>
              <a:gd name="connsiteY731" fmla="*/ 3415926 h 3429000"/>
              <a:gd name="connsiteX732" fmla="*/ 1990172 w 12192000"/>
              <a:gd name="connsiteY732" fmla="*/ 3113121 h 3429000"/>
              <a:gd name="connsiteX733" fmla="*/ 2124090 w 12192000"/>
              <a:gd name="connsiteY733" fmla="*/ 3332017 h 3429000"/>
              <a:gd name="connsiteX734" fmla="*/ 2200380 w 12192000"/>
              <a:gd name="connsiteY734" fmla="*/ 3429000 h 3429000"/>
              <a:gd name="connsiteX735" fmla="*/ 2147507 w 12192000"/>
              <a:gd name="connsiteY735" fmla="*/ 3429000 h 3429000"/>
              <a:gd name="connsiteX736" fmla="*/ 2070668 w 12192000"/>
              <a:gd name="connsiteY736" fmla="*/ 3332520 h 3429000"/>
              <a:gd name="connsiteX737" fmla="*/ 1975142 w 12192000"/>
              <a:gd name="connsiteY737" fmla="*/ 3156570 h 3429000"/>
              <a:gd name="connsiteX738" fmla="*/ 2050035 w 12192000"/>
              <a:gd name="connsiteY738" fmla="*/ 3384345 h 3429000"/>
              <a:gd name="connsiteX739" fmla="*/ 2063025 w 12192000"/>
              <a:gd name="connsiteY739" fmla="*/ 3429000 h 3429000"/>
              <a:gd name="connsiteX740" fmla="*/ 2021675 w 12192000"/>
              <a:gd name="connsiteY740" fmla="*/ 3429000 h 3429000"/>
              <a:gd name="connsiteX741" fmla="*/ 2019308 w 12192000"/>
              <a:gd name="connsiteY741" fmla="*/ 3418118 h 3429000"/>
              <a:gd name="connsiteX742" fmla="*/ 1938835 w 12192000"/>
              <a:gd name="connsiteY742" fmla="*/ 3122160 h 3429000"/>
              <a:gd name="connsiteX743" fmla="*/ 1953230 w 12192000"/>
              <a:gd name="connsiteY743" fmla="*/ 3330699 h 3429000"/>
              <a:gd name="connsiteX744" fmla="*/ 1956763 w 12192000"/>
              <a:gd name="connsiteY744" fmla="*/ 3349191 h 3429000"/>
              <a:gd name="connsiteX745" fmla="*/ 1967925 w 12192000"/>
              <a:gd name="connsiteY745" fmla="*/ 3429000 h 3429000"/>
              <a:gd name="connsiteX746" fmla="*/ 1936622 w 12192000"/>
              <a:gd name="connsiteY746" fmla="*/ 3429000 h 3429000"/>
              <a:gd name="connsiteX747" fmla="*/ 1926261 w 12192000"/>
              <a:gd name="connsiteY747" fmla="*/ 3355064 h 3429000"/>
              <a:gd name="connsiteX748" fmla="*/ 1922724 w 12192000"/>
              <a:gd name="connsiteY748" fmla="*/ 3336577 h 3429000"/>
              <a:gd name="connsiteX749" fmla="*/ 1904650 w 12192000"/>
              <a:gd name="connsiteY749" fmla="*/ 3210616 h 3429000"/>
              <a:gd name="connsiteX750" fmla="*/ 1885273 w 12192000"/>
              <a:gd name="connsiteY750" fmla="*/ 3429000 h 3429000"/>
              <a:gd name="connsiteX751" fmla="*/ 1854363 w 12192000"/>
              <a:gd name="connsiteY751" fmla="*/ 3429000 h 3429000"/>
              <a:gd name="connsiteX752" fmla="*/ 1880391 w 12192000"/>
              <a:gd name="connsiteY752" fmla="*/ 3174796 h 3429000"/>
              <a:gd name="connsiteX753" fmla="*/ 1818273 w 12192000"/>
              <a:gd name="connsiteY753" fmla="*/ 3286729 h 3429000"/>
              <a:gd name="connsiteX754" fmla="*/ 1794691 w 12192000"/>
              <a:gd name="connsiteY754" fmla="*/ 3414239 h 3429000"/>
              <a:gd name="connsiteX755" fmla="*/ 1794914 w 12192000"/>
              <a:gd name="connsiteY755" fmla="*/ 3429000 h 3429000"/>
              <a:gd name="connsiteX756" fmla="*/ 1746128 w 12192000"/>
              <a:gd name="connsiteY756" fmla="*/ 3429000 h 3429000"/>
              <a:gd name="connsiteX757" fmla="*/ 1753934 w 12192000"/>
              <a:gd name="connsiteY757" fmla="*/ 3295796 h 3429000"/>
              <a:gd name="connsiteX758" fmla="*/ 1792053 w 12192000"/>
              <a:gd name="connsiteY758" fmla="*/ 3143396 h 3429000"/>
              <a:gd name="connsiteX759" fmla="*/ 1862248 w 12192000"/>
              <a:gd name="connsiteY759" fmla="*/ 2837397 h 3429000"/>
              <a:gd name="connsiteX760" fmla="*/ 1862250 w 12192000"/>
              <a:gd name="connsiteY760" fmla="*/ 2604531 h 3429000"/>
              <a:gd name="connsiteX761" fmla="*/ 1211999 w 12192000"/>
              <a:gd name="connsiteY761" fmla="*/ 3254610 h 3429000"/>
              <a:gd name="connsiteX762" fmla="*/ 1213266 w 12192000"/>
              <a:gd name="connsiteY762" fmla="*/ 3262947 h 3429000"/>
              <a:gd name="connsiteX763" fmla="*/ 1203370 w 12192000"/>
              <a:gd name="connsiteY763" fmla="*/ 3421676 h 3429000"/>
              <a:gd name="connsiteX764" fmla="*/ 1203671 w 12192000"/>
              <a:gd name="connsiteY764" fmla="*/ 3429000 h 3429000"/>
              <a:gd name="connsiteX765" fmla="*/ 1143180 w 12192000"/>
              <a:gd name="connsiteY765" fmla="*/ 3429000 h 3429000"/>
              <a:gd name="connsiteX766" fmla="*/ 1142176 w 12192000"/>
              <a:gd name="connsiteY766" fmla="*/ 3337045 h 3429000"/>
              <a:gd name="connsiteX767" fmla="*/ 1067484 w 12192000"/>
              <a:gd name="connsiteY767" fmla="*/ 3429000 h 3429000"/>
              <a:gd name="connsiteX768" fmla="*/ 953928 w 12192000"/>
              <a:gd name="connsiteY768" fmla="*/ 3429000 h 3429000"/>
              <a:gd name="connsiteX769" fmla="*/ 959715 w 12192000"/>
              <a:gd name="connsiteY769" fmla="*/ 3421185 h 3429000"/>
              <a:gd name="connsiteX770" fmla="*/ 1483788 w 12192000"/>
              <a:gd name="connsiteY770" fmla="*/ 2830174 h 3429000"/>
              <a:gd name="connsiteX771" fmla="*/ 1100671 w 12192000"/>
              <a:gd name="connsiteY771" fmla="*/ 2823137 h 3429000"/>
              <a:gd name="connsiteX772" fmla="*/ 1090144 w 12192000"/>
              <a:gd name="connsiteY772" fmla="*/ 2827748 h 3429000"/>
              <a:gd name="connsiteX773" fmla="*/ 1095872 w 12192000"/>
              <a:gd name="connsiteY773" fmla="*/ 2842892 h 3429000"/>
              <a:gd name="connsiteX774" fmla="*/ 262785 w 12192000"/>
              <a:gd name="connsiteY774" fmla="*/ 3416450 h 3429000"/>
              <a:gd name="connsiteX775" fmla="*/ 209968 w 12192000"/>
              <a:gd name="connsiteY775" fmla="*/ 3341713 h 3429000"/>
              <a:gd name="connsiteX776" fmla="*/ 873460 w 12192000"/>
              <a:gd name="connsiteY776" fmla="*/ 2824768 h 3429000"/>
              <a:gd name="connsiteX777" fmla="*/ 192686 w 12192000"/>
              <a:gd name="connsiteY777" fmla="*/ 2420257 h 3429000"/>
              <a:gd name="connsiteX778" fmla="*/ 4696 w 12192000"/>
              <a:gd name="connsiteY778" fmla="*/ 2268668 h 3429000"/>
              <a:gd name="connsiteX779" fmla="*/ 0 w 12192000"/>
              <a:gd name="connsiteY779" fmla="*/ 2260984 h 3429000"/>
              <a:gd name="connsiteX780" fmla="*/ 0 w 12192000"/>
              <a:gd name="connsiteY780" fmla="*/ 2084472 h 3429000"/>
              <a:gd name="connsiteX781" fmla="*/ 174101 w 12192000"/>
              <a:gd name="connsiteY781" fmla="*/ 2191277 h 3429000"/>
              <a:gd name="connsiteX782" fmla="*/ 891800 w 12192000"/>
              <a:gd name="connsiteY782" fmla="*/ 2607935 h 3429000"/>
              <a:gd name="connsiteX783" fmla="*/ 1072219 w 12192000"/>
              <a:gd name="connsiteY783" fmla="*/ 2740443 h 3429000"/>
              <a:gd name="connsiteX784" fmla="*/ 1074117 w 12192000"/>
              <a:gd name="connsiteY784" fmla="*/ 2741301 h 3429000"/>
              <a:gd name="connsiteX785" fmla="*/ 1083114 w 12192000"/>
              <a:gd name="connsiteY785" fmla="*/ 2745131 h 3429000"/>
              <a:gd name="connsiteX786" fmla="*/ 1543010 w 12192000"/>
              <a:gd name="connsiteY786" fmla="*/ 2762140 h 3429000"/>
              <a:gd name="connsiteX787" fmla="*/ 1551080 w 12192000"/>
              <a:gd name="connsiteY787" fmla="*/ 2766006 h 3429000"/>
              <a:gd name="connsiteX788" fmla="*/ 2345443 w 12192000"/>
              <a:gd name="connsiteY788" fmla="*/ 2120882 h 3429000"/>
              <a:gd name="connsiteX789" fmla="*/ 1721499 w 12192000"/>
              <a:gd name="connsiteY789" fmla="*/ 2170969 h 3429000"/>
              <a:gd name="connsiteX790" fmla="*/ 767716 w 12192000"/>
              <a:gd name="connsiteY790" fmla="*/ 2043768 h 3429000"/>
              <a:gd name="connsiteX791" fmla="*/ 722147 w 12192000"/>
              <a:gd name="connsiteY791" fmla="*/ 1964091 h 3429000"/>
              <a:gd name="connsiteX792" fmla="*/ 1485552 w 12192000"/>
              <a:gd name="connsiteY792" fmla="*/ 1884202 h 3429000"/>
              <a:gd name="connsiteX793" fmla="*/ 2143004 w 12192000"/>
              <a:gd name="connsiteY793" fmla="*/ 1973420 h 3429000"/>
              <a:gd name="connsiteX794" fmla="*/ 1933391 w 12192000"/>
              <a:gd name="connsiteY794" fmla="*/ 1727971 h 3429000"/>
              <a:gd name="connsiteX795" fmla="*/ 1827118 w 12192000"/>
              <a:gd name="connsiteY795" fmla="*/ 1539410 h 3429000"/>
              <a:gd name="connsiteX796" fmla="*/ 1837349 w 12192000"/>
              <a:gd name="connsiteY796" fmla="*/ 1527357 h 3429000"/>
              <a:gd name="connsiteX797" fmla="*/ 2162835 w 12192000"/>
              <a:gd name="connsiteY797" fmla="*/ 1758853 h 3429000"/>
              <a:gd name="connsiteX798" fmla="*/ 2257167 w 12192000"/>
              <a:gd name="connsiteY798" fmla="*/ 2033123 h 3429000"/>
              <a:gd name="connsiteX799" fmla="*/ 2261598 w 12192000"/>
              <a:gd name="connsiteY799" fmla="*/ 2038998 h 3429000"/>
              <a:gd name="connsiteX800" fmla="*/ 2437177 w 12192000"/>
              <a:gd name="connsiteY800" fmla="*/ 2050608 h 3429000"/>
              <a:gd name="connsiteX801" fmla="*/ 2445247 w 12192000"/>
              <a:gd name="connsiteY801" fmla="*/ 2054476 h 3429000"/>
              <a:gd name="connsiteX802" fmla="*/ 2743626 w 12192000"/>
              <a:gd name="connsiteY802" fmla="*/ 1875819 h 3429000"/>
              <a:gd name="connsiteX803" fmla="*/ 3048102 w 12192000"/>
              <a:gd name="connsiteY803" fmla="*/ 1721595 h 3429000"/>
              <a:gd name="connsiteX804" fmla="*/ 1799414 w 12192000"/>
              <a:gd name="connsiteY804" fmla="*/ 1265732 h 3429000"/>
              <a:gd name="connsiteX805" fmla="*/ 1771735 w 12192000"/>
              <a:gd name="connsiteY805" fmla="*/ 1190929 h 3429000"/>
              <a:gd name="connsiteX806" fmla="*/ 3104273 w 12192000"/>
              <a:gd name="connsiteY806" fmla="*/ 1647159 h 3429000"/>
              <a:gd name="connsiteX807" fmla="*/ 3113245 w 12192000"/>
              <a:gd name="connsiteY807" fmla="*/ 1661705 h 3429000"/>
              <a:gd name="connsiteX808" fmla="*/ 3126294 w 12192000"/>
              <a:gd name="connsiteY808" fmla="*/ 1685400 h 3429000"/>
              <a:gd name="connsiteX809" fmla="*/ 3937433 w 12192000"/>
              <a:gd name="connsiteY809" fmla="*/ 1401473 h 3429000"/>
              <a:gd name="connsiteX810" fmla="*/ 3590475 w 12192000"/>
              <a:gd name="connsiteY810" fmla="*/ 1168974 h 3429000"/>
              <a:gd name="connsiteX811" fmla="*/ 3100264 w 12192000"/>
              <a:gd name="connsiteY811" fmla="*/ 1150845 h 3429000"/>
              <a:gd name="connsiteX812" fmla="*/ 2183576 w 12192000"/>
              <a:gd name="connsiteY812" fmla="*/ 798150 h 3429000"/>
              <a:gd name="connsiteX813" fmla="*/ 2151029 w 12192000"/>
              <a:gd name="connsiteY813" fmla="*/ 717947 h 3429000"/>
              <a:gd name="connsiteX814" fmla="*/ 3563434 w 12192000"/>
              <a:gd name="connsiteY814" fmla="*/ 1040115 h 3429000"/>
              <a:gd name="connsiteX815" fmla="*/ 3177952 w 12192000"/>
              <a:gd name="connsiteY815" fmla="*/ 228386 h 3429000"/>
              <a:gd name="connsiteX816" fmla="*/ 3189263 w 12192000"/>
              <a:gd name="connsiteY816" fmla="*/ 196726 h 3429000"/>
              <a:gd name="connsiteX817" fmla="*/ 3560912 w 12192000"/>
              <a:gd name="connsiteY817" fmla="*/ 650863 h 3429000"/>
              <a:gd name="connsiteX818" fmla="*/ 3626636 w 12192000"/>
              <a:gd name="connsiteY818" fmla="*/ 1083230 h 3429000"/>
              <a:gd name="connsiteX819" fmla="*/ 3653088 w 12192000"/>
              <a:gd name="connsiteY819" fmla="*/ 1092417 h 3429000"/>
              <a:gd name="connsiteX820" fmla="*/ 3988128 w 12192000"/>
              <a:gd name="connsiteY820" fmla="*/ 1388267 h 3429000"/>
              <a:gd name="connsiteX821" fmla="*/ 4830582 w 12192000"/>
              <a:gd name="connsiteY821" fmla="*/ 1247000 h 3429000"/>
              <a:gd name="connsiteX822" fmla="*/ 4830100 w 12192000"/>
              <a:gd name="connsiteY822" fmla="*/ 1246554 h 3429000"/>
              <a:gd name="connsiteX823" fmla="*/ 4036318 w 12192000"/>
              <a:gd name="connsiteY823" fmla="*/ 718013 h 3429000"/>
              <a:gd name="connsiteX824" fmla="*/ 3432098 w 12192000"/>
              <a:gd name="connsiteY824" fmla="*/ 108312 h 3429000"/>
              <a:gd name="connsiteX825" fmla="*/ 3446761 w 12192000"/>
              <a:gd name="connsiteY825" fmla="*/ 32278 h 3429000"/>
              <a:gd name="connsiteX826" fmla="*/ 4419733 w 12192000"/>
              <a:gd name="connsiteY826" fmla="*/ 534555 h 3429000"/>
              <a:gd name="connsiteX827" fmla="*/ 4781371 w 12192000"/>
              <a:gd name="connsiteY827" fmla="*/ 1029604 h 3429000"/>
              <a:gd name="connsiteX828" fmla="*/ 4780440 w 12192000"/>
              <a:gd name="connsiteY828" fmla="*/ 1041290 h 3429000"/>
              <a:gd name="connsiteX829" fmla="*/ 4898954 w 12192000"/>
              <a:gd name="connsiteY829" fmla="*/ 1233092 h 3429000"/>
              <a:gd name="connsiteX830" fmla="*/ 4900699 w 12192000"/>
              <a:gd name="connsiteY830" fmla="*/ 1241867 h 3429000"/>
              <a:gd name="connsiteX831" fmla="*/ 5714511 w 12192000"/>
              <a:gd name="connsiteY831" fmla="*/ 1234483 h 3429000"/>
              <a:gd name="connsiteX832" fmla="*/ 5464793 w 12192000"/>
              <a:gd name="connsiteY832" fmla="*/ 964556 h 3429000"/>
              <a:gd name="connsiteX833" fmla="*/ 5461897 w 12192000"/>
              <a:gd name="connsiteY833" fmla="*/ 961879 h 3429000"/>
              <a:gd name="connsiteX834" fmla="*/ 4399417 w 12192000"/>
              <a:gd name="connsiteY834" fmla="*/ 23573 h 3429000"/>
              <a:gd name="connsiteX835" fmla="*/ 4382818 w 12192000"/>
              <a:gd name="connsiteY835" fmla="*/ 0 h 3429000"/>
              <a:gd name="connsiteX836" fmla="*/ 3090569 w 12192000"/>
              <a:gd name="connsiteY836" fmla="*/ 0 h 3429000"/>
              <a:gd name="connsiteX837" fmla="*/ 3218394 w 12192000"/>
              <a:gd name="connsiteY837" fmla="*/ 0 h 3429000"/>
              <a:gd name="connsiteX838" fmla="*/ 3241469 w 12192000"/>
              <a:gd name="connsiteY838" fmla="*/ 15651 h 3429000"/>
              <a:gd name="connsiteX839" fmla="*/ 3182620 w 12192000"/>
              <a:gd name="connsiteY839" fmla="*/ 54279 h 3429000"/>
              <a:gd name="connsiteX840" fmla="*/ 3090569 w 12192000"/>
              <a:gd name="connsiteY840" fmla="*/ 0 h 3429000"/>
              <a:gd name="connsiteX841" fmla="*/ 1890928 w 12192000"/>
              <a:gd name="connsiteY841" fmla="*/ 0 h 3429000"/>
              <a:gd name="connsiteX842" fmla="*/ 1994713 w 12192000"/>
              <a:gd name="connsiteY842" fmla="*/ 0 h 3429000"/>
              <a:gd name="connsiteX843" fmla="*/ 1931354 w 12192000"/>
              <a:gd name="connsiteY843" fmla="*/ 46950 h 3429000"/>
              <a:gd name="connsiteX844" fmla="*/ 1765923 w 12192000"/>
              <a:gd name="connsiteY844" fmla="*/ 152043 h 3429000"/>
              <a:gd name="connsiteX845" fmla="*/ 1702258 w 12192000"/>
              <a:gd name="connsiteY845" fmla="*/ 183286 h 3429000"/>
              <a:gd name="connsiteX846" fmla="*/ 1538370 w 12192000"/>
              <a:gd name="connsiteY846" fmla="*/ 382804 h 3429000"/>
              <a:gd name="connsiteX847" fmla="*/ 542867 w 12192000"/>
              <a:gd name="connsiteY847" fmla="*/ 1515092 h 3429000"/>
              <a:gd name="connsiteX848" fmla="*/ 515800 w 12192000"/>
              <a:gd name="connsiteY848" fmla="*/ 1433180 h 3429000"/>
              <a:gd name="connsiteX849" fmla="*/ 909145 w 12192000"/>
              <a:gd name="connsiteY849" fmla="*/ 770225 h 3429000"/>
              <a:gd name="connsiteX850" fmla="*/ 1214067 w 12192000"/>
              <a:gd name="connsiteY850" fmla="*/ 479561 h 3429000"/>
              <a:gd name="connsiteX851" fmla="*/ 640967 w 12192000"/>
              <a:gd name="connsiteY851" fmla="*/ 676601 h 3429000"/>
              <a:gd name="connsiteX852" fmla="*/ 112563 w 12192000"/>
              <a:gd name="connsiteY852" fmla="*/ 967952 h 3429000"/>
              <a:gd name="connsiteX853" fmla="*/ 0 w 12192000"/>
              <a:gd name="connsiteY853" fmla="*/ 1037006 h 3429000"/>
              <a:gd name="connsiteX854" fmla="*/ 0 w 12192000"/>
              <a:gd name="connsiteY854" fmla="*/ 804763 h 3429000"/>
              <a:gd name="connsiteX855" fmla="*/ 36881 w 12192000"/>
              <a:gd name="connsiteY855" fmla="*/ 771118 h 3429000"/>
              <a:gd name="connsiteX856" fmla="*/ 910534 w 12192000"/>
              <a:gd name="connsiteY856" fmla="*/ 200753 h 3429000"/>
              <a:gd name="connsiteX857" fmla="*/ 1578717 w 12192000"/>
              <a:gd name="connsiteY857" fmla="*/ 146982 h 3429000"/>
              <a:gd name="connsiteX858" fmla="*/ 1887945 w 12192000"/>
              <a:gd name="connsiteY858" fmla="*/ 2196 h 3429000"/>
              <a:gd name="connsiteX859" fmla="*/ 1890928 w 12192000"/>
              <a:gd name="connsiteY859" fmla="*/ 0 h 3429000"/>
              <a:gd name="connsiteX860" fmla="*/ 278539 w 12192000"/>
              <a:gd name="connsiteY860" fmla="*/ 0 h 3429000"/>
              <a:gd name="connsiteX861" fmla="*/ 773851 w 12192000"/>
              <a:gd name="connsiteY861" fmla="*/ 0 h 3429000"/>
              <a:gd name="connsiteX862" fmla="*/ 529937 w 12192000"/>
              <a:gd name="connsiteY862" fmla="*/ 74115 h 3429000"/>
              <a:gd name="connsiteX863" fmla="*/ 278539 w 12192000"/>
              <a:gd name="connsiteY863" fmla="*/ 0 h 3429000"/>
              <a:gd name="connsiteX0" fmla="*/ 369702 w 12192000"/>
              <a:gd name="connsiteY0" fmla="*/ 3283169 h 3429000"/>
              <a:gd name="connsiteX1" fmla="*/ 366575 w 12192000"/>
              <a:gd name="connsiteY1" fmla="*/ 3286556 h 3429000"/>
              <a:gd name="connsiteX2" fmla="*/ 371637 w 12192000"/>
              <a:gd name="connsiteY2" fmla="*/ 3284954 h 3429000"/>
              <a:gd name="connsiteX3" fmla="*/ 369702 w 12192000"/>
              <a:gd name="connsiteY3" fmla="*/ 3283169 h 3429000"/>
              <a:gd name="connsiteX4" fmla="*/ 7392322 w 12192000"/>
              <a:gd name="connsiteY4" fmla="*/ 3229238 h 3429000"/>
              <a:gd name="connsiteX5" fmla="*/ 7611337 w 12192000"/>
              <a:gd name="connsiteY5" fmla="*/ 3303821 h 3429000"/>
              <a:gd name="connsiteX6" fmla="*/ 7955762 w 12192000"/>
              <a:gd name="connsiteY6" fmla="*/ 3413006 h 3429000"/>
              <a:gd name="connsiteX7" fmla="*/ 7512455 w 12192000"/>
              <a:gd name="connsiteY7" fmla="*/ 3245734 h 3429000"/>
              <a:gd name="connsiteX8" fmla="*/ 7392322 w 12192000"/>
              <a:gd name="connsiteY8" fmla="*/ 3229238 h 3429000"/>
              <a:gd name="connsiteX9" fmla="*/ 9928143 w 12192000"/>
              <a:gd name="connsiteY9" fmla="*/ 3086312 h 3429000"/>
              <a:gd name="connsiteX10" fmla="*/ 9753801 w 12192000"/>
              <a:gd name="connsiteY10" fmla="*/ 3096103 h 3429000"/>
              <a:gd name="connsiteX11" fmla="*/ 9578027 w 12192000"/>
              <a:gd name="connsiteY11" fmla="*/ 3103104 h 3429000"/>
              <a:gd name="connsiteX12" fmla="*/ 9424342 w 12192000"/>
              <a:gd name="connsiteY12" fmla="*/ 3099403 h 3429000"/>
              <a:gd name="connsiteX13" fmla="*/ 9001907 w 12192000"/>
              <a:gd name="connsiteY13" fmla="*/ 3131369 h 3429000"/>
              <a:gd name="connsiteX14" fmla="*/ 8922138 w 12192000"/>
              <a:gd name="connsiteY14" fmla="*/ 3162702 h 3429000"/>
              <a:gd name="connsiteX15" fmla="*/ 9087550 w 12192000"/>
              <a:gd name="connsiteY15" fmla="*/ 3170765 h 3429000"/>
              <a:gd name="connsiteX16" fmla="*/ 9512475 w 12192000"/>
              <a:gd name="connsiteY16" fmla="*/ 3134693 h 3429000"/>
              <a:gd name="connsiteX17" fmla="*/ 9928143 w 12192000"/>
              <a:gd name="connsiteY17" fmla="*/ 3086312 h 3429000"/>
              <a:gd name="connsiteX18" fmla="*/ 9351220 w 12192000"/>
              <a:gd name="connsiteY18" fmla="*/ 3030370 h 3429000"/>
              <a:gd name="connsiteX19" fmla="*/ 8999756 w 12192000"/>
              <a:gd name="connsiteY19" fmla="*/ 3100929 h 3429000"/>
              <a:gd name="connsiteX20" fmla="*/ 9425830 w 12192000"/>
              <a:gd name="connsiteY20" fmla="*/ 3069517 h 3429000"/>
              <a:gd name="connsiteX21" fmla="*/ 9578307 w 12192000"/>
              <a:gd name="connsiteY21" fmla="*/ 3073035 h 3429000"/>
              <a:gd name="connsiteX22" fmla="*/ 9752771 w 12192000"/>
              <a:gd name="connsiteY22" fmla="*/ 3066471 h 3429000"/>
              <a:gd name="connsiteX23" fmla="*/ 9852779 w 12192000"/>
              <a:gd name="connsiteY23" fmla="*/ 3060665 h 3429000"/>
              <a:gd name="connsiteX24" fmla="*/ 9694862 w 12192000"/>
              <a:gd name="connsiteY24" fmla="*/ 3044140 h 3429000"/>
              <a:gd name="connsiteX25" fmla="*/ 9351220 w 12192000"/>
              <a:gd name="connsiteY25" fmla="*/ 3030370 h 3429000"/>
              <a:gd name="connsiteX26" fmla="*/ 1019354 w 12192000"/>
              <a:gd name="connsiteY26" fmla="*/ 2886006 h 3429000"/>
              <a:gd name="connsiteX27" fmla="*/ 441046 w 12192000"/>
              <a:gd name="connsiteY27" fmla="*/ 3262153 h 3429000"/>
              <a:gd name="connsiteX28" fmla="*/ 1019354 w 12192000"/>
              <a:gd name="connsiteY28" fmla="*/ 2886006 h 3429000"/>
              <a:gd name="connsiteX29" fmla="*/ 991680 w 12192000"/>
              <a:gd name="connsiteY29" fmla="*/ 2869413 h 3429000"/>
              <a:gd name="connsiteX30" fmla="*/ 409060 w 12192000"/>
              <a:gd name="connsiteY30" fmla="*/ 3242470 h 3429000"/>
              <a:gd name="connsiteX31" fmla="*/ 991680 w 12192000"/>
              <a:gd name="connsiteY31" fmla="*/ 2869413 h 3429000"/>
              <a:gd name="connsiteX32" fmla="*/ 7254615 w 12192000"/>
              <a:gd name="connsiteY32" fmla="*/ 2482918 h 3429000"/>
              <a:gd name="connsiteX33" fmla="*/ 7312589 w 12192000"/>
              <a:gd name="connsiteY33" fmla="*/ 2553309 h 3429000"/>
              <a:gd name="connsiteX34" fmla="*/ 7580896 w 12192000"/>
              <a:gd name="connsiteY34" fmla="*/ 2973069 h 3429000"/>
              <a:gd name="connsiteX35" fmla="*/ 7990862 w 12192000"/>
              <a:gd name="connsiteY35" fmla="*/ 3378025 h 3429000"/>
              <a:gd name="connsiteX36" fmla="*/ 7871964 w 12192000"/>
              <a:gd name="connsiteY36" fmla="*/ 3220139 h 3429000"/>
              <a:gd name="connsiteX37" fmla="*/ 7859674 w 12192000"/>
              <a:gd name="connsiteY37" fmla="*/ 3207358 h 3429000"/>
              <a:gd name="connsiteX38" fmla="*/ 7545050 w 12192000"/>
              <a:gd name="connsiteY38" fmla="*/ 2831110 h 3429000"/>
              <a:gd name="connsiteX39" fmla="*/ 7254615 w 12192000"/>
              <a:gd name="connsiteY39" fmla="*/ 2482918 h 3429000"/>
              <a:gd name="connsiteX40" fmla="*/ 9078855 w 12192000"/>
              <a:gd name="connsiteY40" fmla="*/ 2455754 h 3429000"/>
              <a:gd name="connsiteX41" fmla="*/ 8825188 w 12192000"/>
              <a:gd name="connsiteY41" fmla="*/ 3067752 h 3429000"/>
              <a:gd name="connsiteX42" fmla="*/ 9078855 w 12192000"/>
              <a:gd name="connsiteY42" fmla="*/ 2455754 h 3429000"/>
              <a:gd name="connsiteX43" fmla="*/ 9113805 w 12192000"/>
              <a:gd name="connsiteY43" fmla="*/ 2454072 h 3429000"/>
              <a:gd name="connsiteX44" fmla="*/ 8855200 w 12192000"/>
              <a:gd name="connsiteY44" fmla="*/ 3065950 h 3429000"/>
              <a:gd name="connsiteX45" fmla="*/ 9113805 w 12192000"/>
              <a:gd name="connsiteY45" fmla="*/ 2454072 h 3429000"/>
              <a:gd name="connsiteX46" fmla="*/ 9123940 w 12192000"/>
              <a:gd name="connsiteY46" fmla="*/ 2396040 h 3429000"/>
              <a:gd name="connsiteX47" fmla="*/ 9120846 w 12192000"/>
              <a:gd name="connsiteY47" fmla="*/ 2400053 h 3429000"/>
              <a:gd name="connsiteX48" fmla="*/ 9123267 w 12192000"/>
              <a:gd name="connsiteY48" fmla="*/ 2400425 h 3429000"/>
              <a:gd name="connsiteX49" fmla="*/ 9123940 w 12192000"/>
              <a:gd name="connsiteY49" fmla="*/ 2396040 h 3429000"/>
              <a:gd name="connsiteX50" fmla="*/ 103333 w 12192000"/>
              <a:gd name="connsiteY50" fmla="*/ 2270602 h 3429000"/>
              <a:gd name="connsiteX51" fmla="*/ 233938 w 12192000"/>
              <a:gd name="connsiteY51" fmla="*/ 2380416 h 3429000"/>
              <a:gd name="connsiteX52" fmla="*/ 883580 w 12192000"/>
              <a:gd name="connsiteY52" fmla="*/ 2751710 h 3429000"/>
              <a:gd name="connsiteX53" fmla="*/ 487337 w 12192000"/>
              <a:gd name="connsiteY53" fmla="*/ 2521182 h 3429000"/>
              <a:gd name="connsiteX54" fmla="*/ 354051 w 12192000"/>
              <a:gd name="connsiteY54" fmla="*/ 2425912 h 3429000"/>
              <a:gd name="connsiteX55" fmla="*/ 195436 w 12192000"/>
              <a:gd name="connsiteY55" fmla="*/ 2326068 h 3429000"/>
              <a:gd name="connsiteX56" fmla="*/ 103333 w 12192000"/>
              <a:gd name="connsiteY56" fmla="*/ 2270602 h 3429000"/>
              <a:gd name="connsiteX57" fmla="*/ 5539432 w 12192000"/>
              <a:gd name="connsiteY57" fmla="*/ 2213928 h 3429000"/>
              <a:gd name="connsiteX58" fmla="*/ 5555462 w 12192000"/>
              <a:gd name="connsiteY58" fmla="*/ 2265454 h 3429000"/>
              <a:gd name="connsiteX59" fmla="*/ 5828270 w 12192000"/>
              <a:gd name="connsiteY59" fmla="*/ 2891663 h 3429000"/>
              <a:gd name="connsiteX60" fmla="*/ 5947416 w 12192000"/>
              <a:gd name="connsiteY60" fmla="*/ 3145846 h 3429000"/>
              <a:gd name="connsiteX61" fmla="*/ 5539432 w 12192000"/>
              <a:gd name="connsiteY61" fmla="*/ 2213928 h 3429000"/>
              <a:gd name="connsiteX62" fmla="*/ 51253 w 12192000"/>
              <a:gd name="connsiteY62" fmla="*/ 2202825 h 3429000"/>
              <a:gd name="connsiteX63" fmla="*/ 211622 w 12192000"/>
              <a:gd name="connsiteY63" fmla="*/ 2299803 h 3429000"/>
              <a:gd name="connsiteX64" fmla="*/ 371652 w 12192000"/>
              <a:gd name="connsiteY64" fmla="*/ 2400062 h 3429000"/>
              <a:gd name="connsiteX65" fmla="*/ 505903 w 12192000"/>
              <a:gd name="connsiteY65" fmla="*/ 2496221 h 3429000"/>
              <a:gd name="connsiteX66" fmla="*/ 899240 w 12192000"/>
              <a:gd name="connsiteY66" fmla="*/ 2724068 h 3429000"/>
              <a:gd name="connsiteX67" fmla="*/ 988114 w 12192000"/>
              <a:gd name="connsiteY67" fmla="*/ 2745204 h 3429000"/>
              <a:gd name="connsiteX68" fmla="*/ 845971 w 12192000"/>
              <a:gd name="connsiteY68" fmla="*/ 2638177 h 3429000"/>
              <a:gd name="connsiteX69" fmla="*/ 448057 w 12192000"/>
              <a:gd name="connsiteY69" fmla="*/ 2412376 h 3429000"/>
              <a:gd name="connsiteX70" fmla="*/ 51253 w 12192000"/>
              <a:gd name="connsiteY70" fmla="*/ 2202825 h 3429000"/>
              <a:gd name="connsiteX71" fmla="*/ 2606687 w 12192000"/>
              <a:gd name="connsiteY71" fmla="*/ 2201718 h 3429000"/>
              <a:gd name="connsiteX72" fmla="*/ 2645658 w 12192000"/>
              <a:gd name="connsiteY72" fmla="*/ 3211259 h 3429000"/>
              <a:gd name="connsiteX73" fmla="*/ 2606687 w 12192000"/>
              <a:gd name="connsiteY73" fmla="*/ 2201718 h 3429000"/>
              <a:gd name="connsiteX74" fmla="*/ 10097724 w 12192000"/>
              <a:gd name="connsiteY74" fmla="*/ 2162852 h 3429000"/>
              <a:gd name="connsiteX75" fmla="*/ 9645248 w 12192000"/>
              <a:gd name="connsiteY75" fmla="*/ 2201119 h 3429000"/>
              <a:gd name="connsiteX76" fmla="*/ 9543858 w 12192000"/>
              <a:gd name="connsiteY76" fmla="*/ 2221510 h 3429000"/>
              <a:gd name="connsiteX77" fmla="*/ 9681648 w 12192000"/>
              <a:gd name="connsiteY77" fmla="*/ 2200828 h 3429000"/>
              <a:gd name="connsiteX78" fmla="*/ 10557846 w 12192000"/>
              <a:gd name="connsiteY78" fmla="*/ 2172337 h 3429000"/>
              <a:gd name="connsiteX79" fmla="*/ 10301704 w 12192000"/>
              <a:gd name="connsiteY79" fmla="*/ 2169847 h 3429000"/>
              <a:gd name="connsiteX80" fmla="*/ 10250553 w 12192000"/>
              <a:gd name="connsiteY80" fmla="*/ 2166539 h 3429000"/>
              <a:gd name="connsiteX81" fmla="*/ 10097724 w 12192000"/>
              <a:gd name="connsiteY81" fmla="*/ 2162852 h 3429000"/>
              <a:gd name="connsiteX82" fmla="*/ 3642057 w 12192000"/>
              <a:gd name="connsiteY82" fmla="*/ 2144487 h 3429000"/>
              <a:gd name="connsiteX83" fmla="*/ 3632981 w 12192000"/>
              <a:gd name="connsiteY83" fmla="*/ 2150437 h 3429000"/>
              <a:gd name="connsiteX84" fmla="*/ 3382436 w 12192000"/>
              <a:gd name="connsiteY84" fmla="*/ 2523726 h 3429000"/>
              <a:gd name="connsiteX85" fmla="*/ 3191929 w 12192000"/>
              <a:gd name="connsiteY85" fmla="*/ 3233669 h 3429000"/>
              <a:gd name="connsiteX86" fmla="*/ 3369898 w 12192000"/>
              <a:gd name="connsiteY86" fmla="*/ 2652771 h 3429000"/>
              <a:gd name="connsiteX87" fmla="*/ 3642057 w 12192000"/>
              <a:gd name="connsiteY87" fmla="*/ 2144487 h 3429000"/>
              <a:gd name="connsiteX88" fmla="*/ 7015907 w 12192000"/>
              <a:gd name="connsiteY88" fmla="*/ 2112548 h 3429000"/>
              <a:gd name="connsiteX89" fmla="*/ 7259646 w 12192000"/>
              <a:gd name="connsiteY89" fmla="*/ 2336985 h 3429000"/>
              <a:gd name="connsiteX90" fmla="*/ 7741483 w 12192000"/>
              <a:gd name="connsiteY90" fmla="*/ 2850980 h 3429000"/>
              <a:gd name="connsiteX91" fmla="*/ 8008941 w 12192000"/>
              <a:gd name="connsiteY91" fmla="*/ 3304560 h 3429000"/>
              <a:gd name="connsiteX92" fmla="*/ 7999234 w 12192000"/>
              <a:gd name="connsiteY92" fmla="*/ 3181993 h 3429000"/>
              <a:gd name="connsiteX93" fmla="*/ 7715154 w 12192000"/>
              <a:gd name="connsiteY93" fmla="*/ 2768148 h 3429000"/>
              <a:gd name="connsiteX94" fmla="*/ 7271900 w 12192000"/>
              <a:gd name="connsiteY94" fmla="*/ 2305551 h 3429000"/>
              <a:gd name="connsiteX95" fmla="*/ 7015907 w 12192000"/>
              <a:gd name="connsiteY95" fmla="*/ 2112548 h 3429000"/>
              <a:gd name="connsiteX96" fmla="*/ 2650666 w 12192000"/>
              <a:gd name="connsiteY96" fmla="*/ 2101686 h 3429000"/>
              <a:gd name="connsiteX97" fmla="*/ 2650249 w 12192000"/>
              <a:gd name="connsiteY97" fmla="*/ 2103101 h 3429000"/>
              <a:gd name="connsiteX98" fmla="*/ 2663808 w 12192000"/>
              <a:gd name="connsiteY98" fmla="*/ 3106215 h 3429000"/>
              <a:gd name="connsiteX99" fmla="*/ 2665418 w 12192000"/>
              <a:gd name="connsiteY99" fmla="*/ 2703756 h 3429000"/>
              <a:gd name="connsiteX100" fmla="*/ 2650666 w 12192000"/>
              <a:gd name="connsiteY100" fmla="*/ 2101686 h 3429000"/>
              <a:gd name="connsiteX101" fmla="*/ 10218664 w 12192000"/>
              <a:gd name="connsiteY101" fmla="*/ 2096300 h 3429000"/>
              <a:gd name="connsiteX102" fmla="*/ 10086154 w 12192000"/>
              <a:gd name="connsiteY102" fmla="*/ 2096937 h 3429000"/>
              <a:gd name="connsiteX103" fmla="*/ 9778614 w 12192000"/>
              <a:gd name="connsiteY103" fmla="*/ 2121189 h 3429000"/>
              <a:gd name="connsiteX104" fmla="*/ 9601703 w 12192000"/>
              <a:gd name="connsiteY104" fmla="*/ 2176852 h 3429000"/>
              <a:gd name="connsiteX105" fmla="*/ 9641684 w 12192000"/>
              <a:gd name="connsiteY105" fmla="*/ 2171203 h 3429000"/>
              <a:gd name="connsiteX106" fmla="*/ 10252799 w 12192000"/>
              <a:gd name="connsiteY106" fmla="*/ 2135971 h 3429000"/>
              <a:gd name="connsiteX107" fmla="*/ 10304297 w 12192000"/>
              <a:gd name="connsiteY107" fmla="*/ 2139822 h 3429000"/>
              <a:gd name="connsiteX108" fmla="*/ 10533945 w 12192000"/>
              <a:gd name="connsiteY108" fmla="*/ 2144703 h 3429000"/>
              <a:gd name="connsiteX109" fmla="*/ 10446061 w 12192000"/>
              <a:gd name="connsiteY109" fmla="*/ 2126562 h 3429000"/>
              <a:gd name="connsiteX110" fmla="*/ 10360877 w 12192000"/>
              <a:gd name="connsiteY110" fmla="*/ 2109004 h 3429000"/>
              <a:gd name="connsiteX111" fmla="*/ 10218664 w 12192000"/>
              <a:gd name="connsiteY111" fmla="*/ 2096300 h 3429000"/>
              <a:gd name="connsiteX112" fmla="*/ 6946849 w 12192000"/>
              <a:gd name="connsiteY112" fmla="*/ 2094271 h 3429000"/>
              <a:gd name="connsiteX113" fmla="*/ 6946972 w 12192000"/>
              <a:gd name="connsiteY113" fmla="*/ 2097491 h 3429000"/>
              <a:gd name="connsiteX114" fmla="*/ 7105827 w 12192000"/>
              <a:gd name="connsiteY114" fmla="*/ 2289700 h 3429000"/>
              <a:gd name="connsiteX115" fmla="*/ 7126431 w 12192000"/>
              <a:gd name="connsiteY115" fmla="*/ 2308872 h 3429000"/>
              <a:gd name="connsiteX116" fmla="*/ 7567269 w 12192000"/>
              <a:gd name="connsiteY116" fmla="*/ 2811461 h 3429000"/>
              <a:gd name="connsiteX117" fmla="*/ 7880270 w 12192000"/>
              <a:gd name="connsiteY117" fmla="*/ 3186176 h 3429000"/>
              <a:gd name="connsiteX118" fmla="*/ 7892560 w 12192000"/>
              <a:gd name="connsiteY118" fmla="*/ 3198949 h 3429000"/>
              <a:gd name="connsiteX119" fmla="*/ 7971643 w 12192000"/>
              <a:gd name="connsiteY119" fmla="*/ 3289236 h 3429000"/>
              <a:gd name="connsiteX120" fmla="*/ 7719359 w 12192000"/>
              <a:gd name="connsiteY120" fmla="*/ 2870011 h 3429000"/>
              <a:gd name="connsiteX121" fmla="*/ 7240170 w 12192000"/>
              <a:gd name="connsiteY121" fmla="*/ 2358985 h 3429000"/>
              <a:gd name="connsiteX122" fmla="*/ 6946849 w 12192000"/>
              <a:gd name="connsiteY122" fmla="*/ 2094271 h 3429000"/>
              <a:gd name="connsiteX123" fmla="*/ 2680277 w 12192000"/>
              <a:gd name="connsiteY123" fmla="*/ 2050204 h 3429000"/>
              <a:gd name="connsiteX124" fmla="*/ 2678972 w 12192000"/>
              <a:gd name="connsiteY124" fmla="*/ 2052582 h 3429000"/>
              <a:gd name="connsiteX125" fmla="*/ 2696666 w 12192000"/>
              <a:gd name="connsiteY125" fmla="*/ 2704836 h 3429000"/>
              <a:gd name="connsiteX126" fmla="*/ 2695769 w 12192000"/>
              <a:gd name="connsiteY126" fmla="*/ 2961955 h 3429000"/>
              <a:gd name="connsiteX127" fmla="*/ 2739893 w 12192000"/>
              <a:gd name="connsiteY127" fmla="*/ 2679357 h 3429000"/>
              <a:gd name="connsiteX128" fmla="*/ 2680277 w 12192000"/>
              <a:gd name="connsiteY128" fmla="*/ 2050204 h 3429000"/>
              <a:gd name="connsiteX129" fmla="*/ 1132195 w 12192000"/>
              <a:gd name="connsiteY129" fmla="*/ 2038980 h 3429000"/>
              <a:gd name="connsiteX130" fmla="*/ 1679056 w 12192000"/>
              <a:gd name="connsiteY130" fmla="*/ 2087907 h 3429000"/>
              <a:gd name="connsiteX131" fmla="*/ 2128648 w 12192000"/>
              <a:gd name="connsiteY131" fmla="*/ 2045249 h 3429000"/>
              <a:gd name="connsiteX132" fmla="*/ 1825619 w 12192000"/>
              <a:gd name="connsiteY132" fmla="*/ 2049447 h 3429000"/>
              <a:gd name="connsiteX133" fmla="*/ 1737798 w 12192000"/>
              <a:gd name="connsiteY133" fmla="*/ 2054353 h 3429000"/>
              <a:gd name="connsiteX134" fmla="*/ 1132195 w 12192000"/>
              <a:gd name="connsiteY134" fmla="*/ 2038980 h 3429000"/>
              <a:gd name="connsiteX135" fmla="*/ 10104407 w 12192000"/>
              <a:gd name="connsiteY135" fmla="*/ 2029317 h 3429000"/>
              <a:gd name="connsiteX136" fmla="*/ 9704375 w 12192000"/>
              <a:gd name="connsiteY136" fmla="*/ 2107349 h 3429000"/>
              <a:gd name="connsiteX137" fmla="*/ 9773804 w 12192000"/>
              <a:gd name="connsiteY137" fmla="*/ 2090543 h 3429000"/>
              <a:gd name="connsiteX138" fmla="*/ 10086605 w 12192000"/>
              <a:gd name="connsiteY138" fmla="*/ 2065992 h 3429000"/>
              <a:gd name="connsiteX139" fmla="*/ 10367276 w 12192000"/>
              <a:gd name="connsiteY139" fmla="*/ 2078848 h 3429000"/>
              <a:gd name="connsiteX140" fmla="*/ 10454262 w 12192000"/>
              <a:gd name="connsiteY140" fmla="*/ 2096798 h 3429000"/>
              <a:gd name="connsiteX141" fmla="*/ 10569223 w 12192000"/>
              <a:gd name="connsiteY141" fmla="*/ 2118311 h 3429000"/>
              <a:gd name="connsiteX142" fmla="*/ 10104407 w 12192000"/>
              <a:gd name="connsiteY142" fmla="*/ 2029317 h 3429000"/>
              <a:gd name="connsiteX143" fmla="*/ 6861797 w 12192000"/>
              <a:gd name="connsiteY143" fmla="*/ 1990899 h 3429000"/>
              <a:gd name="connsiteX144" fmla="*/ 6879594 w 12192000"/>
              <a:gd name="connsiteY144" fmla="*/ 1995547 h 3429000"/>
              <a:gd name="connsiteX145" fmla="*/ 7789028 w 12192000"/>
              <a:gd name="connsiteY145" fmla="*/ 2783316 h 3429000"/>
              <a:gd name="connsiteX146" fmla="*/ 8093600 w 12192000"/>
              <a:gd name="connsiteY146" fmla="*/ 3281671 h 3429000"/>
              <a:gd name="connsiteX147" fmla="*/ 8129425 w 12192000"/>
              <a:gd name="connsiteY147" fmla="*/ 3425298 h 3429000"/>
              <a:gd name="connsiteX148" fmla="*/ 8130898 w 12192000"/>
              <a:gd name="connsiteY148" fmla="*/ 3428998 h 3429000"/>
              <a:gd name="connsiteX149" fmla="*/ 7899365 w 12192000"/>
              <a:gd name="connsiteY149" fmla="*/ 3428998 h 3429000"/>
              <a:gd name="connsiteX150" fmla="*/ 7761176 w 12192000"/>
              <a:gd name="connsiteY150" fmla="*/ 3387656 h 3429000"/>
              <a:gd name="connsiteX151" fmla="*/ 7602080 w 12192000"/>
              <a:gd name="connsiteY151" fmla="*/ 3331867 h 3429000"/>
              <a:gd name="connsiteX152" fmla="*/ 7289862 w 12192000"/>
              <a:gd name="connsiteY152" fmla="*/ 3230827 h 3429000"/>
              <a:gd name="connsiteX153" fmla="*/ 7582411 w 12192000"/>
              <a:gd name="connsiteY153" fmla="*/ 3355122 h 3429000"/>
              <a:gd name="connsiteX154" fmla="*/ 7605759 w 12192000"/>
              <a:gd name="connsiteY154" fmla="*/ 3364465 h 3429000"/>
              <a:gd name="connsiteX155" fmla="*/ 7737910 w 12192000"/>
              <a:gd name="connsiteY155" fmla="*/ 3411638 h 3429000"/>
              <a:gd name="connsiteX156" fmla="*/ 7826532 w 12192000"/>
              <a:gd name="connsiteY156" fmla="*/ 3428999 h 3429000"/>
              <a:gd name="connsiteX157" fmla="*/ 7696096 w 12192000"/>
              <a:gd name="connsiteY157" fmla="*/ 3428999 h 3429000"/>
              <a:gd name="connsiteX158" fmla="*/ 7594081 w 12192000"/>
              <a:gd name="connsiteY158" fmla="*/ 3392149 h 3429000"/>
              <a:gd name="connsiteX159" fmla="*/ 7570734 w 12192000"/>
              <a:gd name="connsiteY159" fmla="*/ 3382799 h 3429000"/>
              <a:gd name="connsiteX160" fmla="*/ 7271814 w 12192000"/>
              <a:gd name="connsiteY160" fmla="*/ 3255601 h 3429000"/>
              <a:gd name="connsiteX161" fmla="*/ 7585232 w 12192000"/>
              <a:gd name="connsiteY161" fmla="*/ 3421060 h 3429000"/>
              <a:gd name="connsiteX162" fmla="*/ 7613775 w 12192000"/>
              <a:gd name="connsiteY162" fmla="*/ 3428998 h 3429000"/>
              <a:gd name="connsiteX163" fmla="*/ 7522197 w 12192000"/>
              <a:gd name="connsiteY163" fmla="*/ 3428998 h 3429000"/>
              <a:gd name="connsiteX164" fmla="*/ 7410696 w 12192000"/>
              <a:gd name="connsiteY164" fmla="*/ 3374861 h 3429000"/>
              <a:gd name="connsiteX165" fmla="*/ 7088673 w 12192000"/>
              <a:gd name="connsiteY165" fmla="*/ 3181396 h 3429000"/>
              <a:gd name="connsiteX166" fmla="*/ 7090188 w 12192000"/>
              <a:gd name="connsiteY166" fmla="*/ 3155365 h 3429000"/>
              <a:gd name="connsiteX167" fmla="*/ 7780046 w 12192000"/>
              <a:gd name="connsiteY167" fmla="*/ 3282283 h 3429000"/>
              <a:gd name="connsiteX168" fmla="*/ 7944957 w 12192000"/>
              <a:gd name="connsiteY168" fmla="*/ 3370347 h 3429000"/>
              <a:gd name="connsiteX169" fmla="*/ 7601828 w 12192000"/>
              <a:gd name="connsiteY169" fmla="*/ 3074934 h 3429000"/>
              <a:gd name="connsiteX170" fmla="*/ 7042773 w 12192000"/>
              <a:gd name="connsiteY170" fmla="*/ 2305011 h 3429000"/>
              <a:gd name="connsiteX171" fmla="*/ 6844835 w 12192000"/>
              <a:gd name="connsiteY171" fmla="*/ 1995988 h 3429000"/>
              <a:gd name="connsiteX172" fmla="*/ 6861797 w 12192000"/>
              <a:gd name="connsiteY172" fmla="*/ 1990899 h 3429000"/>
              <a:gd name="connsiteX173" fmla="*/ 1456157 w 12192000"/>
              <a:gd name="connsiteY173" fmla="*/ 1942404 h 3429000"/>
              <a:gd name="connsiteX174" fmla="*/ 1244432 w 12192000"/>
              <a:gd name="connsiteY174" fmla="*/ 1956601 h 3429000"/>
              <a:gd name="connsiteX175" fmla="*/ 973990 w 12192000"/>
              <a:gd name="connsiteY175" fmla="*/ 1995940 h 3429000"/>
              <a:gd name="connsiteX176" fmla="*/ 1103809 w 12192000"/>
              <a:gd name="connsiteY176" fmla="*/ 2004720 h 3429000"/>
              <a:gd name="connsiteX177" fmla="*/ 1123454 w 12192000"/>
              <a:gd name="connsiteY177" fmla="*/ 2006727 h 3429000"/>
              <a:gd name="connsiteX178" fmla="*/ 1737017 w 12192000"/>
              <a:gd name="connsiteY178" fmla="*/ 2023183 h 3429000"/>
              <a:gd name="connsiteX179" fmla="*/ 1824397 w 12192000"/>
              <a:gd name="connsiteY179" fmla="*/ 2018757 h 3429000"/>
              <a:gd name="connsiteX180" fmla="*/ 2070059 w 12192000"/>
              <a:gd name="connsiteY180" fmla="*/ 2012660 h 3429000"/>
              <a:gd name="connsiteX181" fmla="*/ 1456157 w 12192000"/>
              <a:gd name="connsiteY181" fmla="*/ 1942404 h 3429000"/>
              <a:gd name="connsiteX182" fmla="*/ 4988186 w 12192000"/>
              <a:gd name="connsiteY182" fmla="*/ 1787467 h 3429000"/>
              <a:gd name="connsiteX183" fmla="*/ 4777334 w 12192000"/>
              <a:gd name="connsiteY183" fmla="*/ 1977072 h 3429000"/>
              <a:gd name="connsiteX184" fmla="*/ 4718341 w 12192000"/>
              <a:gd name="connsiteY184" fmla="*/ 2039043 h 3429000"/>
              <a:gd name="connsiteX185" fmla="*/ 4604655 w 12192000"/>
              <a:gd name="connsiteY185" fmla="*/ 2154434 h 3429000"/>
              <a:gd name="connsiteX186" fmla="*/ 4565074 w 12192000"/>
              <a:gd name="connsiteY186" fmla="*/ 2189550 h 3429000"/>
              <a:gd name="connsiteX187" fmla="*/ 4988186 w 12192000"/>
              <a:gd name="connsiteY187" fmla="*/ 1787467 h 3429000"/>
              <a:gd name="connsiteX188" fmla="*/ 4978032 w 12192000"/>
              <a:gd name="connsiteY188" fmla="*/ 1754809 h 3429000"/>
              <a:gd name="connsiteX189" fmla="*/ 4463413 w 12192000"/>
              <a:gd name="connsiteY189" fmla="*/ 2186162 h 3429000"/>
              <a:gd name="connsiteX190" fmla="*/ 4358134 w 12192000"/>
              <a:gd name="connsiteY190" fmla="*/ 2313791 h 3429000"/>
              <a:gd name="connsiteX191" fmla="*/ 4376219 w 12192000"/>
              <a:gd name="connsiteY191" fmla="*/ 2300027 h 3429000"/>
              <a:gd name="connsiteX192" fmla="*/ 4582340 w 12192000"/>
              <a:gd name="connsiteY192" fmla="*/ 2132037 h 3429000"/>
              <a:gd name="connsiteX193" fmla="*/ 4694684 w 12192000"/>
              <a:gd name="connsiteY193" fmla="*/ 2018098 h 3429000"/>
              <a:gd name="connsiteX194" fmla="*/ 4754123 w 12192000"/>
              <a:gd name="connsiteY194" fmla="*/ 1955643 h 3429000"/>
              <a:gd name="connsiteX195" fmla="*/ 4978032 w 12192000"/>
              <a:gd name="connsiteY195" fmla="*/ 1754809 h 3429000"/>
              <a:gd name="connsiteX196" fmla="*/ 7427076 w 12192000"/>
              <a:gd name="connsiteY196" fmla="*/ 1713684 h 3429000"/>
              <a:gd name="connsiteX197" fmla="*/ 7485963 w 12192000"/>
              <a:gd name="connsiteY197" fmla="*/ 1745783 h 3429000"/>
              <a:gd name="connsiteX198" fmla="*/ 7719410 w 12192000"/>
              <a:gd name="connsiteY198" fmla="*/ 1928281 h 3429000"/>
              <a:gd name="connsiteX199" fmla="*/ 7907163 w 12192000"/>
              <a:gd name="connsiteY199" fmla="*/ 2117863 h 3429000"/>
              <a:gd name="connsiteX200" fmla="*/ 7956656 w 12192000"/>
              <a:gd name="connsiteY200" fmla="*/ 2186961 h 3429000"/>
              <a:gd name="connsiteX201" fmla="*/ 8023445 w 12192000"/>
              <a:gd name="connsiteY201" fmla="*/ 2276642 h 3429000"/>
              <a:gd name="connsiteX202" fmla="*/ 7754656 w 12192000"/>
              <a:gd name="connsiteY202" fmla="*/ 1912546 h 3429000"/>
              <a:gd name="connsiteX203" fmla="*/ 7427076 w 12192000"/>
              <a:gd name="connsiteY203" fmla="*/ 1713684 h 3429000"/>
              <a:gd name="connsiteX204" fmla="*/ 7312201 w 12192000"/>
              <a:gd name="connsiteY204" fmla="*/ 1699278 h 3429000"/>
              <a:gd name="connsiteX205" fmla="*/ 7343603 w 12192000"/>
              <a:gd name="connsiteY205" fmla="*/ 1720746 h 3429000"/>
              <a:gd name="connsiteX206" fmla="*/ 7791759 w 12192000"/>
              <a:gd name="connsiteY206" fmla="*/ 2086717 h 3429000"/>
              <a:gd name="connsiteX207" fmla="*/ 7825280 w 12192000"/>
              <a:gd name="connsiteY207" fmla="*/ 2122608 h 3429000"/>
              <a:gd name="connsiteX208" fmla="*/ 7982410 w 12192000"/>
              <a:gd name="connsiteY208" fmla="*/ 2273551 h 3429000"/>
              <a:gd name="connsiteX209" fmla="*/ 7932408 w 12192000"/>
              <a:gd name="connsiteY209" fmla="*/ 2203736 h 3429000"/>
              <a:gd name="connsiteX210" fmla="*/ 7883927 w 12192000"/>
              <a:gd name="connsiteY210" fmla="*/ 2136087 h 3429000"/>
              <a:gd name="connsiteX211" fmla="*/ 7699832 w 12192000"/>
              <a:gd name="connsiteY211" fmla="*/ 1950904 h 3429000"/>
              <a:gd name="connsiteX212" fmla="*/ 7470240 w 12192000"/>
              <a:gd name="connsiteY212" fmla="*/ 1771559 h 3429000"/>
              <a:gd name="connsiteX213" fmla="*/ 7312201 w 12192000"/>
              <a:gd name="connsiteY213" fmla="*/ 1699278 h 3429000"/>
              <a:gd name="connsiteX214" fmla="*/ 7244057 w 12192000"/>
              <a:gd name="connsiteY214" fmla="*/ 1695233 h 3429000"/>
              <a:gd name="connsiteX215" fmla="*/ 7353035 w 12192000"/>
              <a:gd name="connsiteY215" fmla="*/ 1768318 h 3429000"/>
              <a:gd name="connsiteX216" fmla="*/ 7981878 w 12192000"/>
              <a:gd name="connsiteY216" fmla="*/ 2309345 h 3429000"/>
              <a:gd name="connsiteX217" fmla="*/ 7804780 w 12192000"/>
              <a:gd name="connsiteY217" fmla="*/ 2143174 h 3429000"/>
              <a:gd name="connsiteX218" fmla="*/ 7771164 w 12192000"/>
              <a:gd name="connsiteY218" fmla="*/ 2107908 h 3429000"/>
              <a:gd name="connsiteX219" fmla="*/ 7327465 w 12192000"/>
              <a:gd name="connsiteY219" fmla="*/ 1745181 h 3429000"/>
              <a:gd name="connsiteX220" fmla="*/ 7244057 w 12192000"/>
              <a:gd name="connsiteY220" fmla="*/ 1695233 h 3429000"/>
              <a:gd name="connsiteX221" fmla="*/ 7133363 w 12192000"/>
              <a:gd name="connsiteY221" fmla="*/ 1621246 h 3429000"/>
              <a:gd name="connsiteX222" fmla="*/ 8128687 w 12192000"/>
              <a:gd name="connsiteY222" fmla="*/ 2361959 h 3429000"/>
              <a:gd name="connsiteX223" fmla="*/ 8497002 w 12192000"/>
              <a:gd name="connsiteY223" fmla="*/ 2775913 h 3429000"/>
              <a:gd name="connsiteX224" fmla="*/ 8514292 w 12192000"/>
              <a:gd name="connsiteY224" fmla="*/ 2586372 h 3429000"/>
              <a:gd name="connsiteX225" fmla="*/ 8491838 w 12192000"/>
              <a:gd name="connsiteY225" fmla="*/ 1907275 h 3429000"/>
              <a:gd name="connsiteX226" fmla="*/ 8605731 w 12192000"/>
              <a:gd name="connsiteY226" fmla="*/ 2171804 h 3429000"/>
              <a:gd name="connsiteX227" fmla="*/ 8594880 w 12192000"/>
              <a:gd name="connsiteY227" fmla="*/ 2610262 h 3429000"/>
              <a:gd name="connsiteX228" fmla="*/ 8494242 w 12192000"/>
              <a:gd name="connsiteY228" fmla="*/ 3363600 h 3429000"/>
              <a:gd name="connsiteX229" fmla="*/ 8794675 w 12192000"/>
              <a:gd name="connsiteY229" fmla="*/ 3161735 h 3429000"/>
              <a:gd name="connsiteX230" fmla="*/ 8800448 w 12192000"/>
              <a:gd name="connsiteY230" fmla="*/ 3152371 h 3429000"/>
              <a:gd name="connsiteX231" fmla="*/ 8788186 w 12192000"/>
              <a:gd name="connsiteY231" fmla="*/ 3143441 h 3429000"/>
              <a:gd name="connsiteX232" fmla="*/ 9137232 w 12192000"/>
              <a:gd name="connsiteY232" fmla="*/ 2236639 h 3429000"/>
              <a:gd name="connsiteX233" fmla="*/ 9216765 w 12192000"/>
              <a:gd name="connsiteY233" fmla="*/ 2267416 h 3429000"/>
              <a:gd name="connsiteX234" fmla="*/ 8969849 w 12192000"/>
              <a:gd name="connsiteY234" fmla="*/ 3037405 h 3429000"/>
              <a:gd name="connsiteX235" fmla="*/ 9706237 w 12192000"/>
              <a:gd name="connsiteY235" fmla="*/ 2990148 h 3429000"/>
              <a:gd name="connsiteX236" fmla="*/ 10110375 w 12192000"/>
              <a:gd name="connsiteY236" fmla="*/ 3134116 h 3429000"/>
              <a:gd name="connsiteX237" fmla="*/ 10096281 w 12192000"/>
              <a:gd name="connsiteY237" fmla="*/ 3149254 h 3429000"/>
              <a:gd name="connsiteX238" fmla="*/ 9067672 w 12192000"/>
              <a:gd name="connsiteY238" fmla="*/ 3219608 h 3429000"/>
              <a:gd name="connsiteX239" fmla="*/ 8859441 w 12192000"/>
              <a:gd name="connsiteY239" fmla="*/ 3212028 h 3429000"/>
              <a:gd name="connsiteX240" fmla="*/ 8857528 w 12192000"/>
              <a:gd name="connsiteY240" fmla="*/ 3212375 h 3429000"/>
              <a:gd name="connsiteX241" fmla="*/ 8848579 w 12192000"/>
              <a:gd name="connsiteY241" fmla="*/ 3214204 h 3429000"/>
              <a:gd name="connsiteX242" fmla="*/ 8576285 w 12192000"/>
              <a:gd name="connsiteY242" fmla="*/ 3395788 h 3429000"/>
              <a:gd name="connsiteX243" fmla="*/ 8519159 w 12192000"/>
              <a:gd name="connsiteY243" fmla="*/ 3428998 h 3429000"/>
              <a:gd name="connsiteX244" fmla="*/ 8393540 w 12192000"/>
              <a:gd name="connsiteY244" fmla="*/ 3428998 h 3429000"/>
              <a:gd name="connsiteX245" fmla="*/ 8417346 w 12192000"/>
              <a:gd name="connsiteY245" fmla="*/ 3316652 h 3429000"/>
              <a:gd name="connsiteX246" fmla="*/ 8485502 w 12192000"/>
              <a:gd name="connsiteY246" fmla="*/ 2879216 h 3429000"/>
              <a:gd name="connsiteX247" fmla="*/ 8480214 w 12192000"/>
              <a:gd name="connsiteY247" fmla="*/ 2873278 h 3429000"/>
              <a:gd name="connsiteX248" fmla="*/ 8112215 w 12192000"/>
              <a:gd name="connsiteY248" fmla="*/ 2408768 h 3429000"/>
              <a:gd name="connsiteX249" fmla="*/ 8095146 w 12192000"/>
              <a:gd name="connsiteY249" fmla="*/ 2402943 h 3429000"/>
              <a:gd name="connsiteX250" fmla="*/ 7131946 w 12192000"/>
              <a:gd name="connsiteY250" fmla="*/ 1646653 h 3429000"/>
              <a:gd name="connsiteX251" fmla="*/ 7133363 w 12192000"/>
              <a:gd name="connsiteY251" fmla="*/ 1621246 h 3429000"/>
              <a:gd name="connsiteX252" fmla="*/ 1903353 w 12192000"/>
              <a:gd name="connsiteY252" fmla="*/ 1615827 h 3429000"/>
              <a:gd name="connsiteX253" fmla="*/ 1936931 w 12192000"/>
              <a:gd name="connsiteY253" fmla="*/ 1664954 h 3429000"/>
              <a:gd name="connsiteX254" fmla="*/ 2195868 w 12192000"/>
              <a:gd name="connsiteY254" fmla="*/ 1967574 h 3429000"/>
              <a:gd name="connsiteX255" fmla="*/ 2088852 w 12192000"/>
              <a:gd name="connsiteY255" fmla="*/ 1737123 h 3429000"/>
              <a:gd name="connsiteX256" fmla="*/ 1958241 w 12192000"/>
              <a:gd name="connsiteY256" fmla="*/ 1638955 h 3429000"/>
              <a:gd name="connsiteX257" fmla="*/ 1903353 w 12192000"/>
              <a:gd name="connsiteY257" fmla="*/ 1615827 h 3429000"/>
              <a:gd name="connsiteX258" fmla="*/ 11544294 w 12192000"/>
              <a:gd name="connsiteY258" fmla="*/ 1515364 h 3429000"/>
              <a:gd name="connsiteX259" fmla="*/ 11755210 w 12192000"/>
              <a:gd name="connsiteY259" fmla="*/ 2159157 h 3429000"/>
              <a:gd name="connsiteX260" fmla="*/ 11544294 w 12192000"/>
              <a:gd name="connsiteY260" fmla="*/ 1515364 h 3429000"/>
              <a:gd name="connsiteX261" fmla="*/ 11571408 w 12192000"/>
              <a:gd name="connsiteY261" fmla="*/ 1489599 h 3429000"/>
              <a:gd name="connsiteX262" fmla="*/ 11778250 w 12192000"/>
              <a:gd name="connsiteY262" fmla="*/ 2136760 h 3429000"/>
              <a:gd name="connsiteX263" fmla="*/ 11571408 w 12192000"/>
              <a:gd name="connsiteY263" fmla="*/ 1489599 h 3429000"/>
              <a:gd name="connsiteX264" fmla="*/ 11540154 w 12192000"/>
              <a:gd name="connsiteY264" fmla="*/ 1438303 h 3429000"/>
              <a:gd name="connsiteX265" fmla="*/ 11540380 w 12192000"/>
              <a:gd name="connsiteY265" fmla="*/ 1443526 h 3429000"/>
              <a:gd name="connsiteX266" fmla="*/ 11542590 w 12192000"/>
              <a:gd name="connsiteY266" fmla="*/ 1442112 h 3429000"/>
              <a:gd name="connsiteX267" fmla="*/ 11540154 w 12192000"/>
              <a:gd name="connsiteY267" fmla="*/ 1438303 h 3429000"/>
              <a:gd name="connsiteX268" fmla="*/ 10567662 w 12192000"/>
              <a:gd name="connsiteY268" fmla="*/ 1437948 h 3429000"/>
              <a:gd name="connsiteX269" fmla="*/ 10431225 w 12192000"/>
              <a:gd name="connsiteY269" fmla="*/ 1448568 h 3429000"/>
              <a:gd name="connsiteX270" fmla="*/ 10277556 w 12192000"/>
              <a:gd name="connsiteY270" fmla="*/ 1460247 h 3429000"/>
              <a:gd name="connsiteX271" fmla="*/ 10155875 w 12192000"/>
              <a:gd name="connsiteY271" fmla="*/ 1453769 h 3429000"/>
              <a:gd name="connsiteX272" fmla="*/ 10072733 w 12192000"/>
              <a:gd name="connsiteY272" fmla="*/ 1447924 h 3429000"/>
              <a:gd name="connsiteX273" fmla="*/ 9882500 w 12192000"/>
              <a:gd name="connsiteY273" fmla="*/ 1452330 h 3429000"/>
              <a:gd name="connsiteX274" fmla="*/ 9685205 w 12192000"/>
              <a:gd name="connsiteY274" fmla="*/ 1456650 h 3429000"/>
              <a:gd name="connsiteX275" fmla="*/ 9666932 w 12192000"/>
              <a:gd name="connsiteY275" fmla="*/ 1456075 h 3429000"/>
              <a:gd name="connsiteX276" fmla="*/ 9608662 w 12192000"/>
              <a:gd name="connsiteY276" fmla="*/ 1455027 h 3429000"/>
              <a:gd name="connsiteX277" fmla="*/ 10026230 w 12192000"/>
              <a:gd name="connsiteY277" fmla="*/ 1509088 h 3429000"/>
              <a:gd name="connsiteX278" fmla="*/ 10567662 w 12192000"/>
              <a:gd name="connsiteY278" fmla="*/ 1437948 h 3429000"/>
              <a:gd name="connsiteX279" fmla="*/ 10221015 w 12192000"/>
              <a:gd name="connsiteY279" fmla="*/ 1354657 h 3429000"/>
              <a:gd name="connsiteX280" fmla="*/ 10107121 w 12192000"/>
              <a:gd name="connsiteY280" fmla="*/ 1356091 h 3429000"/>
              <a:gd name="connsiteX281" fmla="*/ 9660668 w 12192000"/>
              <a:gd name="connsiteY281" fmla="*/ 1425595 h 3429000"/>
              <a:gd name="connsiteX282" fmla="*/ 9669531 w 12192000"/>
              <a:gd name="connsiteY282" fmla="*/ 1426057 h 3429000"/>
              <a:gd name="connsiteX283" fmla="*/ 9687254 w 12192000"/>
              <a:gd name="connsiteY283" fmla="*/ 1426986 h 3429000"/>
              <a:gd name="connsiteX284" fmla="*/ 9881290 w 12192000"/>
              <a:gd name="connsiteY284" fmla="*/ 1422445 h 3429000"/>
              <a:gd name="connsiteX285" fmla="*/ 10074432 w 12192000"/>
              <a:gd name="connsiteY285" fmla="*/ 1417715 h 3429000"/>
              <a:gd name="connsiteX286" fmla="*/ 10159369 w 12192000"/>
              <a:gd name="connsiteY286" fmla="*/ 1423935 h 3429000"/>
              <a:gd name="connsiteX287" fmla="*/ 10278706 w 12192000"/>
              <a:gd name="connsiteY287" fmla="*/ 1430393 h 3429000"/>
              <a:gd name="connsiteX288" fmla="*/ 10429120 w 12192000"/>
              <a:gd name="connsiteY288" fmla="*/ 1418493 h 3429000"/>
              <a:gd name="connsiteX289" fmla="*/ 10538565 w 12192000"/>
              <a:gd name="connsiteY289" fmla="*/ 1408270 h 3429000"/>
              <a:gd name="connsiteX290" fmla="*/ 10221015 w 12192000"/>
              <a:gd name="connsiteY290" fmla="*/ 1354657 h 3429000"/>
              <a:gd name="connsiteX291" fmla="*/ 1979378 w 12192000"/>
              <a:gd name="connsiteY291" fmla="*/ 1340504 h 3429000"/>
              <a:gd name="connsiteX292" fmla="*/ 2882120 w 12192000"/>
              <a:gd name="connsiteY292" fmla="*/ 1635547 h 3429000"/>
              <a:gd name="connsiteX293" fmla="*/ 2793103 w 12192000"/>
              <a:gd name="connsiteY293" fmla="*/ 1610699 h 3429000"/>
              <a:gd name="connsiteX294" fmla="*/ 2770041 w 12192000"/>
              <a:gd name="connsiteY294" fmla="*/ 1604634 h 3429000"/>
              <a:gd name="connsiteX295" fmla="*/ 1979378 w 12192000"/>
              <a:gd name="connsiteY295" fmla="*/ 1340504 h 3429000"/>
              <a:gd name="connsiteX296" fmla="*/ 1927410 w 12192000"/>
              <a:gd name="connsiteY296" fmla="*/ 1287164 h 3429000"/>
              <a:gd name="connsiteX297" fmla="*/ 1959587 w 12192000"/>
              <a:gd name="connsiteY297" fmla="*/ 1299849 h 3429000"/>
              <a:gd name="connsiteX298" fmla="*/ 2777707 w 12192000"/>
              <a:gd name="connsiteY298" fmla="*/ 1574991 h 3429000"/>
              <a:gd name="connsiteX299" fmla="*/ 2800768 w 12192000"/>
              <a:gd name="connsiteY299" fmla="*/ 1581056 h 3429000"/>
              <a:gd name="connsiteX300" fmla="*/ 2879408 w 12192000"/>
              <a:gd name="connsiteY300" fmla="*/ 1602590 h 3429000"/>
              <a:gd name="connsiteX301" fmla="*/ 2862295 w 12192000"/>
              <a:gd name="connsiteY301" fmla="*/ 1593958 h 3429000"/>
              <a:gd name="connsiteX302" fmla="*/ 2813343 w 12192000"/>
              <a:gd name="connsiteY302" fmla="*/ 1569369 h 3429000"/>
              <a:gd name="connsiteX303" fmla="*/ 2646245 w 12192000"/>
              <a:gd name="connsiteY303" fmla="*/ 1501999 h 3429000"/>
              <a:gd name="connsiteX304" fmla="*/ 1999243 w 12192000"/>
              <a:gd name="connsiteY304" fmla="*/ 1301524 h 3429000"/>
              <a:gd name="connsiteX305" fmla="*/ 1979527 w 12192000"/>
              <a:gd name="connsiteY305" fmla="*/ 1297651 h 3429000"/>
              <a:gd name="connsiteX306" fmla="*/ 1927410 w 12192000"/>
              <a:gd name="connsiteY306" fmla="*/ 1287164 h 3429000"/>
              <a:gd name="connsiteX307" fmla="*/ 1997014 w 12192000"/>
              <a:gd name="connsiteY307" fmla="*/ 1269007 h 3429000"/>
              <a:gd name="connsiteX308" fmla="*/ 2005458 w 12192000"/>
              <a:gd name="connsiteY308" fmla="*/ 1270540 h 3429000"/>
              <a:gd name="connsiteX309" fmla="*/ 2657186 w 12192000"/>
              <a:gd name="connsiteY309" fmla="*/ 1472687 h 3429000"/>
              <a:gd name="connsiteX310" fmla="*/ 2826662 w 12192000"/>
              <a:gd name="connsiteY310" fmla="*/ 1541362 h 3429000"/>
              <a:gd name="connsiteX311" fmla="*/ 2876100 w 12192000"/>
              <a:gd name="connsiteY311" fmla="*/ 1566397 h 3429000"/>
              <a:gd name="connsiteX312" fmla="*/ 3042600 w 12192000"/>
              <a:gd name="connsiteY312" fmla="*/ 1630532 h 3429000"/>
              <a:gd name="connsiteX313" fmla="*/ 1997014 w 12192000"/>
              <a:gd name="connsiteY313" fmla="*/ 1269007 h 3429000"/>
              <a:gd name="connsiteX314" fmla="*/ 9857254 w 12192000"/>
              <a:gd name="connsiteY314" fmla="*/ 846904 h 3429000"/>
              <a:gd name="connsiteX315" fmla="*/ 8989866 w 12192000"/>
              <a:gd name="connsiteY315" fmla="*/ 1043742 h 3429000"/>
              <a:gd name="connsiteX316" fmla="*/ 8931614 w 12192000"/>
              <a:gd name="connsiteY316" fmla="*/ 1069508 h 3429000"/>
              <a:gd name="connsiteX317" fmla="*/ 8843711 w 12192000"/>
              <a:gd name="connsiteY317" fmla="*/ 1107334 h 3429000"/>
              <a:gd name="connsiteX318" fmla="*/ 8966093 w 12192000"/>
              <a:gd name="connsiteY318" fmla="*/ 1073509 h 3429000"/>
              <a:gd name="connsiteX319" fmla="*/ 9299227 w 12192000"/>
              <a:gd name="connsiteY319" fmla="*/ 1025994 h 3429000"/>
              <a:gd name="connsiteX320" fmla="*/ 9857254 w 12192000"/>
              <a:gd name="connsiteY320" fmla="*/ 846904 h 3429000"/>
              <a:gd name="connsiteX321" fmla="*/ 9615182 w 12192000"/>
              <a:gd name="connsiteY321" fmla="*/ 791499 h 3429000"/>
              <a:gd name="connsiteX322" fmla="*/ 9023688 w 12192000"/>
              <a:gd name="connsiteY322" fmla="*/ 996819 h 3429000"/>
              <a:gd name="connsiteX323" fmla="*/ 9814527 w 12192000"/>
              <a:gd name="connsiteY323" fmla="*/ 819048 h 3429000"/>
              <a:gd name="connsiteX324" fmla="*/ 9615182 w 12192000"/>
              <a:gd name="connsiteY324" fmla="*/ 791499 h 3429000"/>
              <a:gd name="connsiteX325" fmla="*/ 2305292 w 12192000"/>
              <a:gd name="connsiteY325" fmla="*/ 790492 h 3429000"/>
              <a:gd name="connsiteX326" fmla="*/ 3360922 w 12192000"/>
              <a:gd name="connsiteY326" fmla="*/ 1100373 h 3429000"/>
              <a:gd name="connsiteX327" fmla="*/ 3492420 w 12192000"/>
              <a:gd name="connsiteY327" fmla="*/ 1081145 h 3429000"/>
              <a:gd name="connsiteX328" fmla="*/ 3364086 w 12192000"/>
              <a:gd name="connsiteY328" fmla="*/ 1051340 h 3429000"/>
              <a:gd name="connsiteX329" fmla="*/ 3225818 w 12192000"/>
              <a:gd name="connsiteY329" fmla="*/ 982822 h 3429000"/>
              <a:gd name="connsiteX330" fmla="*/ 3129696 w 12192000"/>
              <a:gd name="connsiteY330" fmla="*/ 931704 h 3429000"/>
              <a:gd name="connsiteX331" fmla="*/ 2814545 w 12192000"/>
              <a:gd name="connsiteY331" fmla="*/ 853955 h 3429000"/>
              <a:gd name="connsiteX332" fmla="*/ 2305292 w 12192000"/>
              <a:gd name="connsiteY332" fmla="*/ 790492 h 3429000"/>
              <a:gd name="connsiteX333" fmla="*/ 2626982 w 12192000"/>
              <a:gd name="connsiteY333" fmla="*/ 777450 h 3429000"/>
              <a:gd name="connsiteX334" fmla="*/ 2490617 w 12192000"/>
              <a:gd name="connsiteY334" fmla="*/ 777951 h 3429000"/>
              <a:gd name="connsiteX335" fmla="*/ 2819869 w 12192000"/>
              <a:gd name="connsiteY335" fmla="*/ 823936 h 3429000"/>
              <a:gd name="connsiteX336" fmla="*/ 3143018 w 12192000"/>
              <a:gd name="connsiteY336" fmla="*/ 903698 h 3429000"/>
              <a:gd name="connsiteX337" fmla="*/ 3241520 w 12192000"/>
              <a:gd name="connsiteY337" fmla="*/ 956112 h 3429000"/>
              <a:gd name="connsiteX338" fmla="*/ 3374575 w 12192000"/>
              <a:gd name="connsiteY338" fmla="*/ 1022517 h 3429000"/>
              <a:gd name="connsiteX339" fmla="*/ 3505221 w 12192000"/>
              <a:gd name="connsiteY339" fmla="*/ 1051757 h 3429000"/>
              <a:gd name="connsiteX340" fmla="*/ 2626982 w 12192000"/>
              <a:gd name="connsiteY340" fmla="*/ 777450 h 3429000"/>
              <a:gd name="connsiteX341" fmla="*/ 9258094 w 12192000"/>
              <a:gd name="connsiteY341" fmla="*/ 529602 h 3429000"/>
              <a:gd name="connsiteX342" fmla="*/ 8526712 w 12192000"/>
              <a:gd name="connsiteY342" fmla="*/ 690804 h 3429000"/>
              <a:gd name="connsiteX343" fmla="*/ 9258094 w 12192000"/>
              <a:gd name="connsiteY343" fmla="*/ 529602 h 3429000"/>
              <a:gd name="connsiteX344" fmla="*/ 1310106 w 12192000"/>
              <a:gd name="connsiteY344" fmla="*/ 514217 h 3429000"/>
              <a:gd name="connsiteX345" fmla="*/ 854994 w 12192000"/>
              <a:gd name="connsiteY345" fmla="*/ 970136 h 3429000"/>
              <a:gd name="connsiteX346" fmla="*/ 742462 w 12192000"/>
              <a:gd name="connsiteY346" fmla="*/ 1165648 h 3429000"/>
              <a:gd name="connsiteX347" fmla="*/ 820602 w 12192000"/>
              <a:gd name="connsiteY347" fmla="*/ 1056915 h 3429000"/>
              <a:gd name="connsiteX348" fmla="*/ 878295 w 12192000"/>
              <a:gd name="connsiteY348" fmla="*/ 974594 h 3429000"/>
              <a:gd name="connsiteX349" fmla="*/ 1240607 w 12192000"/>
              <a:gd name="connsiteY349" fmla="*/ 581401 h 3429000"/>
              <a:gd name="connsiteX350" fmla="*/ 1310106 w 12192000"/>
              <a:gd name="connsiteY350" fmla="*/ 514217 h 3429000"/>
              <a:gd name="connsiteX351" fmla="*/ 11225213 w 12192000"/>
              <a:gd name="connsiteY351" fmla="*/ 507722 h 3429000"/>
              <a:gd name="connsiteX352" fmla="*/ 11182914 w 12192000"/>
              <a:gd name="connsiteY352" fmla="*/ 767771 h 3429000"/>
              <a:gd name="connsiteX353" fmla="*/ 11099211 w 12192000"/>
              <a:gd name="connsiteY353" fmla="*/ 1184594 h 3429000"/>
              <a:gd name="connsiteX354" fmla="*/ 11064509 w 12192000"/>
              <a:gd name="connsiteY354" fmla="*/ 1278830 h 3429000"/>
              <a:gd name="connsiteX355" fmla="*/ 11049349 w 12192000"/>
              <a:gd name="connsiteY355" fmla="*/ 1318418 h 3429000"/>
              <a:gd name="connsiteX356" fmla="*/ 10978260 w 12192000"/>
              <a:gd name="connsiteY356" fmla="*/ 1537094 h 3429000"/>
              <a:gd name="connsiteX357" fmla="*/ 11225213 w 12192000"/>
              <a:gd name="connsiteY357" fmla="*/ 507722 h 3429000"/>
              <a:gd name="connsiteX358" fmla="*/ 9168987 w 12192000"/>
              <a:gd name="connsiteY358" fmla="*/ 490232 h 3429000"/>
              <a:gd name="connsiteX359" fmla="*/ 8603910 w 12192000"/>
              <a:gd name="connsiteY359" fmla="*/ 639895 h 3429000"/>
              <a:gd name="connsiteX360" fmla="*/ 9252382 w 12192000"/>
              <a:gd name="connsiteY360" fmla="*/ 498759 h 3429000"/>
              <a:gd name="connsiteX361" fmla="*/ 9168987 w 12192000"/>
              <a:gd name="connsiteY361" fmla="*/ 490232 h 3429000"/>
              <a:gd name="connsiteX362" fmla="*/ 11201005 w 12192000"/>
              <a:gd name="connsiteY362" fmla="*/ 471089 h 3429000"/>
              <a:gd name="connsiteX363" fmla="*/ 10968432 w 12192000"/>
              <a:gd name="connsiteY363" fmla="*/ 1456010 h 3429000"/>
              <a:gd name="connsiteX364" fmla="*/ 11019967 w 12192000"/>
              <a:gd name="connsiteY364" fmla="*/ 1306553 h 3429000"/>
              <a:gd name="connsiteX365" fmla="*/ 11035125 w 12192000"/>
              <a:gd name="connsiteY365" fmla="*/ 1266966 h 3429000"/>
              <a:gd name="connsiteX366" fmla="*/ 11069972 w 12192000"/>
              <a:gd name="connsiteY366" fmla="*/ 1174168 h 3429000"/>
              <a:gd name="connsiteX367" fmla="*/ 11152239 w 12192000"/>
              <a:gd name="connsiteY367" fmla="*/ 763628 h 3429000"/>
              <a:gd name="connsiteX368" fmla="*/ 11201005 w 12192000"/>
              <a:gd name="connsiteY368" fmla="*/ 471089 h 3429000"/>
              <a:gd name="connsiteX369" fmla="*/ 1423113 w 12192000"/>
              <a:gd name="connsiteY369" fmla="*/ 445565 h 3429000"/>
              <a:gd name="connsiteX370" fmla="*/ 1260565 w 12192000"/>
              <a:gd name="connsiteY370" fmla="*/ 602982 h 3429000"/>
              <a:gd name="connsiteX371" fmla="*/ 901900 w 12192000"/>
              <a:gd name="connsiteY371" fmla="*/ 992236 h 3429000"/>
              <a:gd name="connsiteX372" fmla="*/ 845044 w 12192000"/>
              <a:gd name="connsiteY372" fmla="*/ 1073436 h 3429000"/>
              <a:gd name="connsiteX373" fmla="*/ 685926 w 12192000"/>
              <a:gd name="connsiteY373" fmla="*/ 1274069 h 3429000"/>
              <a:gd name="connsiteX374" fmla="*/ 684248 w 12192000"/>
              <a:gd name="connsiteY374" fmla="*/ 1277721 h 3429000"/>
              <a:gd name="connsiteX375" fmla="*/ 1423113 w 12192000"/>
              <a:gd name="connsiteY375" fmla="*/ 445565 h 3429000"/>
              <a:gd name="connsiteX376" fmla="*/ 3316479 w 12192000"/>
              <a:gd name="connsiteY376" fmla="*/ 443136 h 3429000"/>
              <a:gd name="connsiteX377" fmla="*/ 3546806 w 12192000"/>
              <a:gd name="connsiteY377" fmla="*/ 927139 h 3429000"/>
              <a:gd name="connsiteX378" fmla="*/ 3364433 w 12192000"/>
              <a:gd name="connsiteY378" fmla="*/ 524121 h 3429000"/>
              <a:gd name="connsiteX379" fmla="*/ 3316479 w 12192000"/>
              <a:gd name="connsiteY379" fmla="*/ 443136 h 3429000"/>
              <a:gd name="connsiteX380" fmla="*/ 10268559 w 12192000"/>
              <a:gd name="connsiteY380" fmla="*/ 442054 h 3429000"/>
              <a:gd name="connsiteX381" fmla="*/ 10494169 w 12192000"/>
              <a:gd name="connsiteY381" fmla="*/ 1091780 h 3429000"/>
              <a:gd name="connsiteX382" fmla="*/ 10356661 w 12192000"/>
              <a:gd name="connsiteY382" fmla="*/ 728302 h 3429000"/>
              <a:gd name="connsiteX383" fmla="*/ 10268559 w 12192000"/>
              <a:gd name="connsiteY383" fmla="*/ 442054 h 3429000"/>
              <a:gd name="connsiteX384" fmla="*/ 3291335 w 12192000"/>
              <a:gd name="connsiteY384" fmla="*/ 338420 h 3429000"/>
              <a:gd name="connsiteX385" fmla="*/ 3390805 w 12192000"/>
              <a:gd name="connsiteY385" fmla="*/ 508163 h 3429000"/>
              <a:gd name="connsiteX386" fmla="*/ 3579062 w 12192000"/>
              <a:gd name="connsiteY386" fmla="*/ 930040 h 3429000"/>
              <a:gd name="connsiteX387" fmla="*/ 3467355 w 12192000"/>
              <a:gd name="connsiteY387" fmla="*/ 559130 h 3429000"/>
              <a:gd name="connsiteX388" fmla="*/ 3310753 w 12192000"/>
              <a:gd name="connsiteY388" fmla="*/ 358140 h 3429000"/>
              <a:gd name="connsiteX389" fmla="*/ 3291335 w 12192000"/>
              <a:gd name="connsiteY389" fmla="*/ 338420 h 3429000"/>
              <a:gd name="connsiteX390" fmla="*/ 1635889 w 12192000"/>
              <a:gd name="connsiteY390" fmla="*/ 280494 h 3429000"/>
              <a:gd name="connsiteX391" fmla="*/ 1634800 w 12192000"/>
              <a:gd name="connsiteY391" fmla="*/ 302111 h 3429000"/>
              <a:gd name="connsiteX392" fmla="*/ 1635889 w 12192000"/>
              <a:gd name="connsiteY392" fmla="*/ 280494 h 3429000"/>
              <a:gd name="connsiteX393" fmla="*/ 10277529 w 12192000"/>
              <a:gd name="connsiteY393" fmla="*/ 272307 h 3429000"/>
              <a:gd name="connsiteX394" fmla="*/ 10276797 w 12192000"/>
              <a:gd name="connsiteY394" fmla="*/ 279672 h 3429000"/>
              <a:gd name="connsiteX395" fmla="*/ 10385906 w 12192000"/>
              <a:gd name="connsiteY395" fmla="*/ 718031 h 3429000"/>
              <a:gd name="connsiteX396" fmla="*/ 10536458 w 12192000"/>
              <a:gd name="connsiteY396" fmla="*/ 1115310 h 3429000"/>
              <a:gd name="connsiteX397" fmla="*/ 10436479 w 12192000"/>
              <a:gd name="connsiteY397" fmla="*/ 715570 h 3429000"/>
              <a:gd name="connsiteX398" fmla="*/ 10277529 w 12192000"/>
              <a:gd name="connsiteY398" fmla="*/ 272307 h 3429000"/>
              <a:gd name="connsiteX399" fmla="*/ 1510397 w 12192000"/>
              <a:gd name="connsiteY399" fmla="*/ 255705 h 3429000"/>
              <a:gd name="connsiteX400" fmla="*/ 1146550 w 12192000"/>
              <a:gd name="connsiteY400" fmla="*/ 373012 h 3429000"/>
              <a:gd name="connsiteX401" fmla="*/ 698834 w 12192000"/>
              <a:gd name="connsiteY401" fmla="*/ 523272 h 3429000"/>
              <a:gd name="connsiteX402" fmla="*/ 34256 w 12192000"/>
              <a:gd name="connsiteY402" fmla="*/ 918603 h 3429000"/>
              <a:gd name="connsiteX403" fmla="*/ 527241 w 12192000"/>
              <a:gd name="connsiteY403" fmla="*/ 636078 h 3429000"/>
              <a:gd name="connsiteX404" fmla="*/ 1510397 w 12192000"/>
              <a:gd name="connsiteY404" fmla="*/ 255705 h 3429000"/>
              <a:gd name="connsiteX405" fmla="*/ 1313114 w 12192000"/>
              <a:gd name="connsiteY405" fmla="*/ 226216 h 3429000"/>
              <a:gd name="connsiteX406" fmla="*/ 1109304 w 12192000"/>
              <a:gd name="connsiteY406" fmla="*/ 240030 h 3429000"/>
              <a:gd name="connsiteX407" fmla="*/ 8129 w 12192000"/>
              <a:gd name="connsiteY407" fmla="*/ 901519 h 3429000"/>
              <a:gd name="connsiteX408" fmla="*/ 687572 w 12192000"/>
              <a:gd name="connsiteY408" fmla="*/ 496629 h 3429000"/>
              <a:gd name="connsiteX409" fmla="*/ 1138365 w 12192000"/>
              <a:gd name="connsiteY409" fmla="*/ 345515 h 3429000"/>
              <a:gd name="connsiteX410" fmla="*/ 1505579 w 12192000"/>
              <a:gd name="connsiteY410" fmla="*/ 226526 h 3429000"/>
              <a:gd name="connsiteX411" fmla="*/ 1313114 w 12192000"/>
              <a:gd name="connsiteY411" fmla="*/ 226216 h 3429000"/>
              <a:gd name="connsiteX412" fmla="*/ 3655073 w 12192000"/>
              <a:gd name="connsiteY412" fmla="*/ 221884 h 3429000"/>
              <a:gd name="connsiteX413" fmla="*/ 3989938 w 12192000"/>
              <a:gd name="connsiteY413" fmla="*/ 562685 h 3429000"/>
              <a:gd name="connsiteX414" fmla="*/ 4393907 w 12192000"/>
              <a:gd name="connsiteY414" fmla="*/ 832258 h 3429000"/>
              <a:gd name="connsiteX415" fmla="*/ 4648051 w 12192000"/>
              <a:gd name="connsiteY415" fmla="*/ 945051 h 3429000"/>
              <a:gd name="connsiteX416" fmla="*/ 4383389 w 12192000"/>
              <a:gd name="connsiteY416" fmla="*/ 755369 h 3429000"/>
              <a:gd name="connsiteX417" fmla="*/ 4165508 w 12192000"/>
              <a:gd name="connsiteY417" fmla="*/ 606196 h 3429000"/>
              <a:gd name="connsiteX418" fmla="*/ 4068162 w 12192000"/>
              <a:gd name="connsiteY418" fmla="*/ 524394 h 3429000"/>
              <a:gd name="connsiteX419" fmla="*/ 3981416 w 12192000"/>
              <a:gd name="connsiteY419" fmla="*/ 451482 h 3429000"/>
              <a:gd name="connsiteX420" fmla="*/ 3800147 w 12192000"/>
              <a:gd name="connsiteY420" fmla="*/ 320872 h 3429000"/>
              <a:gd name="connsiteX421" fmla="*/ 3655073 w 12192000"/>
              <a:gd name="connsiteY421" fmla="*/ 221884 h 3429000"/>
              <a:gd name="connsiteX422" fmla="*/ 3670252 w 12192000"/>
              <a:gd name="connsiteY422" fmla="*/ 193798 h 3429000"/>
              <a:gd name="connsiteX423" fmla="*/ 3817258 w 12192000"/>
              <a:gd name="connsiteY423" fmla="*/ 294577 h 3429000"/>
              <a:gd name="connsiteX424" fmla="*/ 4000461 w 12192000"/>
              <a:gd name="connsiteY424" fmla="*/ 426966 h 3429000"/>
              <a:gd name="connsiteX425" fmla="*/ 4088180 w 12192000"/>
              <a:gd name="connsiteY425" fmla="*/ 500774 h 3429000"/>
              <a:gd name="connsiteX426" fmla="*/ 4184555 w 12192000"/>
              <a:gd name="connsiteY426" fmla="*/ 581683 h 3429000"/>
              <a:gd name="connsiteX427" fmla="*/ 4399563 w 12192000"/>
              <a:gd name="connsiteY427" fmla="*/ 729106 h 3429000"/>
              <a:gd name="connsiteX428" fmla="*/ 4684469 w 12192000"/>
              <a:gd name="connsiteY428" fmla="*/ 935680 h 3429000"/>
              <a:gd name="connsiteX429" fmla="*/ 4690271 w 12192000"/>
              <a:gd name="connsiteY429" fmla="*/ 941034 h 3429000"/>
              <a:gd name="connsiteX430" fmla="*/ 4136093 w 12192000"/>
              <a:gd name="connsiteY430" fmla="*/ 429466 h 3429000"/>
              <a:gd name="connsiteX431" fmla="*/ 3670252 w 12192000"/>
              <a:gd name="connsiteY431" fmla="*/ 193798 h 3429000"/>
              <a:gd name="connsiteX432" fmla="*/ 9334796 w 12192000"/>
              <a:gd name="connsiteY432" fmla="*/ 27584 h 3429000"/>
              <a:gd name="connsiteX433" fmla="*/ 9651570 w 12192000"/>
              <a:gd name="connsiteY433" fmla="*/ 397505 h 3429000"/>
              <a:gd name="connsiteX434" fmla="*/ 9334796 w 12192000"/>
              <a:gd name="connsiteY434" fmla="*/ 27584 h 3429000"/>
              <a:gd name="connsiteX435" fmla="*/ 4440129 w 12192000"/>
              <a:gd name="connsiteY435" fmla="*/ 19571 h 3429000"/>
              <a:gd name="connsiteX436" fmla="*/ 4856525 w 12192000"/>
              <a:gd name="connsiteY436" fmla="*/ 486351 h 3429000"/>
              <a:gd name="connsiteX437" fmla="*/ 5059055 w 12192000"/>
              <a:gd name="connsiteY437" fmla="*/ 679918 h 3429000"/>
              <a:gd name="connsiteX438" fmla="*/ 5290070 w 12192000"/>
              <a:gd name="connsiteY438" fmla="*/ 834619 h 3429000"/>
              <a:gd name="connsiteX439" fmla="*/ 4834991 w 12192000"/>
              <a:gd name="connsiteY439" fmla="*/ 401985 h 3429000"/>
              <a:gd name="connsiteX440" fmla="*/ 4440129 w 12192000"/>
              <a:gd name="connsiteY440" fmla="*/ 19571 h 3429000"/>
              <a:gd name="connsiteX441" fmla="*/ 8613009 w 12192000"/>
              <a:gd name="connsiteY441" fmla="*/ 0 h 3429000"/>
              <a:gd name="connsiteX442" fmla="*/ 8720364 w 12192000"/>
              <a:gd name="connsiteY442" fmla="*/ 0 h 3429000"/>
              <a:gd name="connsiteX443" fmla="*/ 8781165 w 12192000"/>
              <a:gd name="connsiteY443" fmla="*/ 82863 h 3429000"/>
              <a:gd name="connsiteX444" fmla="*/ 8971448 w 12192000"/>
              <a:gd name="connsiteY444" fmla="*/ 246946 h 3429000"/>
              <a:gd name="connsiteX445" fmla="*/ 8820691 w 12192000"/>
              <a:gd name="connsiteY445" fmla="*/ 57482 h 3429000"/>
              <a:gd name="connsiteX446" fmla="*/ 8807612 w 12192000"/>
              <a:gd name="connsiteY446" fmla="*/ 38256 h 3429000"/>
              <a:gd name="connsiteX447" fmla="*/ 8780258 w 12192000"/>
              <a:gd name="connsiteY447" fmla="*/ 0 h 3429000"/>
              <a:gd name="connsiteX448" fmla="*/ 8818949 w 12192000"/>
              <a:gd name="connsiteY448" fmla="*/ 0 h 3429000"/>
              <a:gd name="connsiteX449" fmla="*/ 8833783 w 12192000"/>
              <a:gd name="connsiteY449" fmla="*/ 20753 h 3429000"/>
              <a:gd name="connsiteX450" fmla="*/ 8846863 w 12192000"/>
              <a:gd name="connsiteY450" fmla="*/ 39981 h 3429000"/>
              <a:gd name="connsiteX451" fmla="*/ 8960046 w 12192000"/>
              <a:gd name="connsiteY451" fmla="*/ 191389 h 3429000"/>
              <a:gd name="connsiteX452" fmla="*/ 8876789 w 12192000"/>
              <a:gd name="connsiteY452" fmla="*/ 0 h 3429000"/>
              <a:gd name="connsiteX453" fmla="*/ 8980100 w 12192000"/>
              <a:gd name="connsiteY453" fmla="*/ 0 h 3429000"/>
              <a:gd name="connsiteX454" fmla="*/ 9090618 w 12192000"/>
              <a:gd name="connsiteY454" fmla="*/ 287225 h 3429000"/>
              <a:gd name="connsiteX455" fmla="*/ 9762441 w 12192000"/>
              <a:gd name="connsiteY455" fmla="*/ 664587 h 3429000"/>
              <a:gd name="connsiteX456" fmla="*/ 9717826 w 12192000"/>
              <a:gd name="connsiteY456" fmla="*/ 487719 h 3429000"/>
              <a:gd name="connsiteX457" fmla="*/ 9713123 w 12192000"/>
              <a:gd name="connsiteY457" fmla="*/ 487663 h 3429000"/>
              <a:gd name="connsiteX458" fmla="*/ 9260878 w 12192000"/>
              <a:gd name="connsiteY458" fmla="*/ 87448 h 3429000"/>
              <a:gd name="connsiteX459" fmla="*/ 9221522 w 12192000"/>
              <a:gd name="connsiteY459" fmla="*/ 0 h 3429000"/>
              <a:gd name="connsiteX460" fmla="*/ 9425221 w 12192000"/>
              <a:gd name="connsiteY460" fmla="*/ 0 h 3429000"/>
              <a:gd name="connsiteX461" fmla="*/ 9453548 w 12192000"/>
              <a:gd name="connsiteY461" fmla="*/ 23392 h 3429000"/>
              <a:gd name="connsiteX462" fmla="*/ 9625671 w 12192000"/>
              <a:gd name="connsiteY462" fmla="*/ 210960 h 3429000"/>
              <a:gd name="connsiteX463" fmla="*/ 9632927 w 12192000"/>
              <a:gd name="connsiteY463" fmla="*/ 60128 h 3429000"/>
              <a:gd name="connsiteX464" fmla="*/ 9642174 w 12192000"/>
              <a:gd name="connsiteY464" fmla="*/ 0 h 3429000"/>
              <a:gd name="connsiteX465" fmla="*/ 9731615 w 12192000"/>
              <a:gd name="connsiteY465" fmla="*/ 0 h 3429000"/>
              <a:gd name="connsiteX466" fmla="*/ 9721255 w 12192000"/>
              <a:gd name="connsiteY466" fmla="*/ 74242 h 3429000"/>
              <a:gd name="connsiteX467" fmla="*/ 9736458 w 12192000"/>
              <a:gd name="connsiteY467" fmla="*/ 329413 h 3429000"/>
              <a:gd name="connsiteX468" fmla="*/ 9763499 w 12192000"/>
              <a:gd name="connsiteY468" fmla="*/ 99057 h 3429000"/>
              <a:gd name="connsiteX469" fmla="*/ 9777267 w 12192000"/>
              <a:gd name="connsiteY469" fmla="*/ 0 h 3429000"/>
              <a:gd name="connsiteX470" fmla="*/ 9808036 w 12192000"/>
              <a:gd name="connsiteY470" fmla="*/ 0 h 3429000"/>
              <a:gd name="connsiteX471" fmla="*/ 9793821 w 12192000"/>
              <a:gd name="connsiteY471" fmla="*/ 102652 h 3429000"/>
              <a:gd name="connsiteX472" fmla="*/ 9767436 w 12192000"/>
              <a:gd name="connsiteY472" fmla="*/ 321864 h 3429000"/>
              <a:gd name="connsiteX473" fmla="*/ 9814477 w 12192000"/>
              <a:gd name="connsiteY473" fmla="*/ 233531 h 3429000"/>
              <a:gd name="connsiteX474" fmla="*/ 9873012 w 12192000"/>
              <a:gd name="connsiteY474" fmla="*/ 38619 h 3429000"/>
              <a:gd name="connsiteX475" fmla="*/ 9875879 w 12192000"/>
              <a:gd name="connsiteY475" fmla="*/ 0 h 3429000"/>
              <a:gd name="connsiteX476" fmla="*/ 9965253 w 12192000"/>
              <a:gd name="connsiteY476" fmla="*/ 0 h 3429000"/>
              <a:gd name="connsiteX477" fmla="*/ 9930901 w 12192000"/>
              <a:gd name="connsiteY477" fmla="*/ 135026 h 3429000"/>
              <a:gd name="connsiteX478" fmla="*/ 9880832 w 12192000"/>
              <a:gd name="connsiteY478" fmla="*/ 271562 h 3429000"/>
              <a:gd name="connsiteX479" fmla="*/ 9896024 w 12192000"/>
              <a:gd name="connsiteY479" fmla="*/ 749295 h 3429000"/>
              <a:gd name="connsiteX480" fmla="*/ 10395379 w 12192000"/>
              <a:gd name="connsiteY480" fmla="*/ 1102843 h 3429000"/>
              <a:gd name="connsiteX481" fmla="*/ 10225980 w 12192000"/>
              <a:gd name="connsiteY481" fmla="*/ 132061 h 3429000"/>
              <a:gd name="connsiteX482" fmla="*/ 10314210 w 12192000"/>
              <a:gd name="connsiteY482" fmla="*/ 109353 h 3429000"/>
              <a:gd name="connsiteX483" fmla="*/ 10573663 w 12192000"/>
              <a:gd name="connsiteY483" fmla="*/ 842430 h 3429000"/>
              <a:gd name="connsiteX484" fmla="*/ 10583736 w 12192000"/>
              <a:gd name="connsiteY484" fmla="*/ 1259819 h 3429000"/>
              <a:gd name="connsiteX485" fmla="*/ 10880472 w 12192000"/>
              <a:gd name="connsiteY485" fmla="*/ 1537558 h 3429000"/>
              <a:gd name="connsiteX486" fmla="*/ 11231212 w 12192000"/>
              <a:gd name="connsiteY486" fmla="*/ 216474 h 3429000"/>
              <a:gd name="connsiteX487" fmla="*/ 11317765 w 12192000"/>
              <a:gd name="connsiteY487" fmla="*/ 209405 h 3429000"/>
              <a:gd name="connsiteX488" fmla="*/ 10982911 w 12192000"/>
              <a:gd name="connsiteY488" fmla="*/ 1622260 h 3429000"/>
              <a:gd name="connsiteX489" fmla="*/ 10968747 w 12192000"/>
              <a:gd name="connsiteY489" fmla="*/ 1630552 h 3429000"/>
              <a:gd name="connsiteX490" fmla="*/ 11258020 w 12192000"/>
              <a:gd name="connsiteY490" fmla="*/ 1972078 h 3429000"/>
              <a:gd name="connsiteX491" fmla="*/ 11688741 w 12192000"/>
              <a:gd name="connsiteY491" fmla="*/ 2616312 h 3429000"/>
              <a:gd name="connsiteX492" fmla="*/ 11794425 w 12192000"/>
              <a:gd name="connsiteY492" fmla="*/ 2252109 h 3429000"/>
              <a:gd name="connsiteX493" fmla="*/ 11792727 w 12192000"/>
              <a:gd name="connsiteY493" fmla="*/ 2240934 h 3429000"/>
              <a:gd name="connsiteX494" fmla="*/ 11776744 w 12192000"/>
              <a:gd name="connsiteY494" fmla="*/ 2242723 h 3429000"/>
              <a:gd name="connsiteX495" fmla="*/ 11442546 w 12192000"/>
              <a:gd name="connsiteY495" fmla="*/ 1307592 h 3429000"/>
              <a:gd name="connsiteX496" fmla="*/ 11527771 w 12192000"/>
              <a:gd name="connsiteY496" fmla="*/ 1275317 h 3429000"/>
              <a:gd name="connsiteX497" fmla="*/ 11851542 w 12192000"/>
              <a:gd name="connsiteY497" fmla="*/ 2034703 h 3429000"/>
              <a:gd name="connsiteX498" fmla="*/ 12122505 w 12192000"/>
              <a:gd name="connsiteY498" fmla="*/ 1727948 h 3429000"/>
              <a:gd name="connsiteX499" fmla="*/ 12192000 w 12192000"/>
              <a:gd name="connsiteY499" fmla="*/ 1669975 h 3429000"/>
              <a:gd name="connsiteX500" fmla="*/ 12192000 w 12192000"/>
              <a:gd name="connsiteY500" fmla="*/ 1731063 h 3429000"/>
              <a:gd name="connsiteX501" fmla="*/ 12155105 w 12192000"/>
              <a:gd name="connsiteY501" fmla="*/ 1762181 h 3429000"/>
              <a:gd name="connsiteX502" fmla="*/ 11918903 w 12192000"/>
              <a:gd name="connsiteY502" fmla="*/ 2062132 h 3429000"/>
              <a:gd name="connsiteX503" fmla="*/ 12067554 w 12192000"/>
              <a:gd name="connsiteY503" fmla="*/ 1888498 h 3429000"/>
              <a:gd name="connsiteX504" fmla="*/ 12192000 w 12192000"/>
              <a:gd name="connsiteY504" fmla="*/ 1782392 h 3429000"/>
              <a:gd name="connsiteX505" fmla="*/ 12192000 w 12192000"/>
              <a:gd name="connsiteY505" fmla="*/ 1822559 h 3429000"/>
              <a:gd name="connsiteX506" fmla="*/ 12087498 w 12192000"/>
              <a:gd name="connsiteY506" fmla="*/ 1911764 h 3429000"/>
              <a:gd name="connsiteX507" fmla="*/ 11941335 w 12192000"/>
              <a:gd name="connsiteY507" fmla="*/ 2083809 h 3429000"/>
              <a:gd name="connsiteX508" fmla="*/ 11898139 w 12192000"/>
              <a:gd name="connsiteY508" fmla="*/ 2163553 h 3429000"/>
              <a:gd name="connsiteX509" fmla="*/ 12037359 w 12192000"/>
              <a:gd name="connsiteY509" fmla="*/ 2053816 h 3429000"/>
              <a:gd name="connsiteX510" fmla="*/ 12192000 w 12192000"/>
              <a:gd name="connsiteY510" fmla="*/ 1901891 h 3429000"/>
              <a:gd name="connsiteX511" fmla="*/ 12192000 w 12192000"/>
              <a:gd name="connsiteY511" fmla="*/ 1973912 h 3429000"/>
              <a:gd name="connsiteX512" fmla="*/ 12054488 w 12192000"/>
              <a:gd name="connsiteY512" fmla="*/ 2104939 h 3429000"/>
              <a:gd name="connsiteX513" fmla="*/ 11880977 w 12192000"/>
              <a:gd name="connsiteY513" fmla="*/ 2245040 h 3429000"/>
              <a:gd name="connsiteX514" fmla="*/ 11879666 w 12192000"/>
              <a:gd name="connsiteY514" fmla="*/ 2246644 h 3429000"/>
              <a:gd name="connsiteX515" fmla="*/ 11873674 w 12192000"/>
              <a:gd name="connsiteY515" fmla="*/ 2254306 h 3429000"/>
              <a:gd name="connsiteX516" fmla="*/ 11738608 w 12192000"/>
              <a:gd name="connsiteY516" fmla="*/ 2689417 h 3429000"/>
              <a:gd name="connsiteX517" fmla="*/ 11732820 w 12192000"/>
              <a:gd name="connsiteY517" fmla="*/ 2696184 h 3429000"/>
              <a:gd name="connsiteX518" fmla="*/ 12058063 w 12192000"/>
              <a:gd name="connsiteY518" fmla="*/ 3376045 h 3429000"/>
              <a:gd name="connsiteX519" fmla="*/ 12077722 w 12192000"/>
              <a:gd name="connsiteY519" fmla="*/ 3428999 h 3429000"/>
              <a:gd name="connsiteX520" fmla="*/ 11980831 w 12192000"/>
              <a:gd name="connsiteY520" fmla="*/ 3428999 h 3429000"/>
              <a:gd name="connsiteX521" fmla="*/ 11842370 w 12192000"/>
              <a:gd name="connsiteY521" fmla="*/ 3103596 h 3429000"/>
              <a:gd name="connsiteX522" fmla="*/ 11807118 w 12192000"/>
              <a:gd name="connsiteY522" fmla="*/ 3032642 h 3429000"/>
              <a:gd name="connsiteX523" fmla="*/ 11352410 w 12192000"/>
              <a:gd name="connsiteY523" fmla="*/ 2253534 h 3429000"/>
              <a:gd name="connsiteX524" fmla="*/ 11344098 w 12192000"/>
              <a:gd name="connsiteY524" fmla="*/ 2252717 h 3429000"/>
              <a:gd name="connsiteX525" fmla="*/ 10730809 w 12192000"/>
              <a:gd name="connsiteY525" fmla="*/ 2156749 h 3429000"/>
              <a:gd name="connsiteX526" fmla="*/ 10713050 w 12192000"/>
              <a:gd name="connsiteY526" fmla="*/ 2164271 h 3429000"/>
              <a:gd name="connsiteX527" fmla="*/ 9420192 w 12192000"/>
              <a:gd name="connsiteY527" fmla="*/ 2263050 h 3429000"/>
              <a:gd name="connsiteX528" fmla="*/ 9404066 w 12192000"/>
              <a:gd name="connsiteY528" fmla="*/ 2242708 h 3429000"/>
              <a:gd name="connsiteX529" fmla="*/ 10712309 w 12192000"/>
              <a:gd name="connsiteY529" fmla="*/ 2109562 h 3429000"/>
              <a:gd name="connsiteX530" fmla="*/ 11291486 w 12192000"/>
              <a:gd name="connsiteY530" fmla="*/ 2166804 h 3429000"/>
              <a:gd name="connsiteX531" fmla="*/ 11176624 w 12192000"/>
              <a:gd name="connsiteY531" fmla="*/ 2010340 h 3429000"/>
              <a:gd name="connsiteX532" fmla="*/ 10665962 w 12192000"/>
              <a:gd name="connsiteY532" fmla="*/ 1445588 h 3429000"/>
              <a:gd name="connsiteX533" fmla="*/ 10647017 w 12192000"/>
              <a:gd name="connsiteY533" fmla="*/ 1450047 h 3429000"/>
              <a:gd name="connsiteX534" fmla="*/ 10107096 w 12192000"/>
              <a:gd name="connsiteY534" fmla="*/ 1560072 h 3429000"/>
              <a:gd name="connsiteX535" fmla="*/ 9439953 w 12192000"/>
              <a:gd name="connsiteY535" fmla="*/ 1480921 h 3429000"/>
              <a:gd name="connsiteX536" fmla="*/ 9470279 w 12192000"/>
              <a:gd name="connsiteY536" fmla="*/ 1443131 h 3429000"/>
              <a:gd name="connsiteX537" fmla="*/ 10565024 w 12192000"/>
              <a:gd name="connsiteY537" fmla="*/ 1352269 h 3429000"/>
              <a:gd name="connsiteX538" fmla="*/ 9922490 w 12192000"/>
              <a:gd name="connsiteY538" fmla="*/ 858833 h 3429000"/>
              <a:gd name="connsiteX539" fmla="*/ 9920481 w 12192000"/>
              <a:gd name="connsiteY539" fmla="*/ 859346 h 3429000"/>
              <a:gd name="connsiteX540" fmla="*/ 9916127 w 12192000"/>
              <a:gd name="connsiteY540" fmla="*/ 859836 h 3429000"/>
              <a:gd name="connsiteX541" fmla="*/ 9791125 w 12192000"/>
              <a:gd name="connsiteY541" fmla="*/ 938248 h 3429000"/>
              <a:gd name="connsiteX542" fmla="*/ 9528364 w 12192000"/>
              <a:gd name="connsiteY542" fmla="*/ 1022767 h 3429000"/>
              <a:gd name="connsiteX543" fmla="*/ 8629850 w 12192000"/>
              <a:gd name="connsiteY543" fmla="*/ 1184329 h 3429000"/>
              <a:gd name="connsiteX544" fmla="*/ 8600239 w 12192000"/>
              <a:gd name="connsiteY544" fmla="*/ 1167243 h 3429000"/>
              <a:gd name="connsiteX545" fmla="*/ 9761570 w 12192000"/>
              <a:gd name="connsiteY545" fmla="*/ 753283 h 3429000"/>
              <a:gd name="connsiteX546" fmla="*/ 9368237 w 12192000"/>
              <a:gd name="connsiteY546" fmla="*/ 520470 h 3429000"/>
              <a:gd name="connsiteX547" fmla="*/ 9354614 w 12192000"/>
              <a:gd name="connsiteY547" fmla="*/ 522288 h 3429000"/>
              <a:gd name="connsiteX548" fmla="*/ 8364351 w 12192000"/>
              <a:gd name="connsiteY548" fmla="*/ 730267 h 3429000"/>
              <a:gd name="connsiteX549" fmla="*/ 8386567 w 12192000"/>
              <a:gd name="connsiteY549" fmla="*/ 690760 h 3429000"/>
              <a:gd name="connsiteX550" fmla="*/ 9231713 w 12192000"/>
              <a:gd name="connsiteY550" fmla="*/ 444539 h 3429000"/>
              <a:gd name="connsiteX551" fmla="*/ 9023301 w 12192000"/>
              <a:gd name="connsiteY551" fmla="*/ 334109 h 3429000"/>
              <a:gd name="connsiteX552" fmla="*/ 9010556 w 12192000"/>
              <a:gd name="connsiteY552" fmla="*/ 329998 h 3429000"/>
              <a:gd name="connsiteX553" fmla="*/ 8687367 w 12192000"/>
              <a:gd name="connsiteY553" fmla="*/ 101276 h 3429000"/>
              <a:gd name="connsiteX554" fmla="*/ 8613009 w 12192000"/>
              <a:gd name="connsiteY554" fmla="*/ 0 h 3429000"/>
              <a:gd name="connsiteX555" fmla="*/ 4382818 w 12192000"/>
              <a:gd name="connsiteY555" fmla="*/ 0 h 3429000"/>
              <a:gd name="connsiteX556" fmla="*/ 4463614 w 12192000"/>
              <a:gd name="connsiteY556" fmla="*/ 0 h 3429000"/>
              <a:gd name="connsiteX557" fmla="*/ 4557150 w 12192000"/>
              <a:gd name="connsiteY557" fmla="*/ 81023 h 3429000"/>
              <a:gd name="connsiteX558" fmla="*/ 4856936 w 12192000"/>
              <a:gd name="connsiteY558" fmla="*/ 380146 h 3429000"/>
              <a:gd name="connsiteX559" fmla="*/ 5111996 w 12192000"/>
              <a:gd name="connsiteY559" fmla="*/ 636759 h 3429000"/>
              <a:gd name="connsiteX560" fmla="*/ 5388878 w 12192000"/>
              <a:gd name="connsiteY560" fmla="*/ 871185 h 3429000"/>
              <a:gd name="connsiteX561" fmla="*/ 5425556 w 12192000"/>
              <a:gd name="connsiteY561" fmla="*/ 879967 h 3429000"/>
              <a:gd name="connsiteX562" fmla="*/ 4943646 w 12192000"/>
              <a:gd name="connsiteY562" fmla="*/ 393916 h 3429000"/>
              <a:gd name="connsiteX563" fmla="*/ 4594837 w 12192000"/>
              <a:gd name="connsiteY563" fmla="*/ 103274 h 3429000"/>
              <a:gd name="connsiteX564" fmla="*/ 4518536 w 12192000"/>
              <a:gd name="connsiteY564" fmla="*/ 31511 h 3429000"/>
              <a:gd name="connsiteX565" fmla="*/ 4483543 w 12192000"/>
              <a:gd name="connsiteY565" fmla="*/ 0 h 3429000"/>
              <a:gd name="connsiteX566" fmla="*/ 4534233 w 12192000"/>
              <a:gd name="connsiteY566" fmla="*/ 0 h 3429000"/>
              <a:gd name="connsiteX567" fmla="*/ 4633631 w 12192000"/>
              <a:gd name="connsiteY567" fmla="*/ 74706 h 3429000"/>
              <a:gd name="connsiteX568" fmla="*/ 4949299 w 12192000"/>
              <a:gd name="connsiteY568" fmla="*/ 337336 h 3429000"/>
              <a:gd name="connsiteX569" fmla="*/ 5291452 w 12192000"/>
              <a:gd name="connsiteY569" fmla="*/ 647801 h 3429000"/>
              <a:gd name="connsiteX570" fmla="*/ 5434998 w 12192000"/>
              <a:gd name="connsiteY570" fmla="*/ 825100 h 3429000"/>
              <a:gd name="connsiteX571" fmla="*/ 5351015 w 12192000"/>
              <a:gd name="connsiteY571" fmla="*/ 331989 h 3429000"/>
              <a:gd name="connsiteX572" fmla="*/ 5344012 w 12192000"/>
              <a:gd name="connsiteY572" fmla="*/ 131333 h 3429000"/>
              <a:gd name="connsiteX573" fmla="*/ 5349920 w 12192000"/>
              <a:gd name="connsiteY573" fmla="*/ 0 h 3429000"/>
              <a:gd name="connsiteX574" fmla="*/ 5401317 w 12192000"/>
              <a:gd name="connsiteY574" fmla="*/ 0 h 3429000"/>
              <a:gd name="connsiteX575" fmla="*/ 5400859 w 12192000"/>
              <a:gd name="connsiteY575" fmla="*/ 83801 h 3429000"/>
              <a:gd name="connsiteX576" fmla="*/ 5401644 w 12192000"/>
              <a:gd name="connsiteY576" fmla="*/ 188847 h 3429000"/>
              <a:gd name="connsiteX577" fmla="*/ 5467256 w 12192000"/>
              <a:gd name="connsiteY577" fmla="*/ 746494 h 3429000"/>
              <a:gd name="connsiteX578" fmla="*/ 5448069 w 12192000"/>
              <a:gd name="connsiteY578" fmla="*/ 138554 h 3429000"/>
              <a:gd name="connsiteX579" fmla="*/ 5440458 w 12192000"/>
              <a:gd name="connsiteY579" fmla="*/ 0 h 3429000"/>
              <a:gd name="connsiteX580" fmla="*/ 5472521 w 12192000"/>
              <a:gd name="connsiteY580" fmla="*/ 0 h 3429000"/>
              <a:gd name="connsiteX581" fmla="*/ 5480135 w 12192000"/>
              <a:gd name="connsiteY581" fmla="*/ 136802 h 3429000"/>
              <a:gd name="connsiteX582" fmla="*/ 5499023 w 12192000"/>
              <a:gd name="connsiteY582" fmla="*/ 737310 h 3429000"/>
              <a:gd name="connsiteX583" fmla="*/ 5547022 w 12192000"/>
              <a:gd name="connsiteY583" fmla="*/ 178838 h 3429000"/>
              <a:gd name="connsiteX584" fmla="*/ 5522799 w 12192000"/>
              <a:gd name="connsiteY584" fmla="*/ 0 h 3429000"/>
              <a:gd name="connsiteX585" fmla="*/ 5573386 w 12192000"/>
              <a:gd name="connsiteY585" fmla="*/ 0 h 3429000"/>
              <a:gd name="connsiteX586" fmla="*/ 5587618 w 12192000"/>
              <a:gd name="connsiteY586" fmla="*/ 82353 h 3429000"/>
              <a:gd name="connsiteX587" fmla="*/ 5519779 w 12192000"/>
              <a:gd name="connsiteY587" fmla="*/ 930223 h 3429000"/>
              <a:gd name="connsiteX588" fmla="*/ 5520293 w 12192000"/>
              <a:gd name="connsiteY588" fmla="*/ 931602 h 3429000"/>
              <a:gd name="connsiteX589" fmla="*/ 5767221 w 12192000"/>
              <a:gd name="connsiteY589" fmla="*/ 1236564 h 3429000"/>
              <a:gd name="connsiteX590" fmla="*/ 6937169 w 12192000"/>
              <a:gd name="connsiteY590" fmla="*/ 1386941 h 3429000"/>
              <a:gd name="connsiteX591" fmla="*/ 6953922 w 12192000"/>
              <a:gd name="connsiteY591" fmla="*/ 1461068 h 3429000"/>
              <a:gd name="connsiteX592" fmla="*/ 6071359 w 12192000"/>
              <a:gd name="connsiteY592" fmla="*/ 1341770 h 3429000"/>
              <a:gd name="connsiteX593" fmla="*/ 6038839 w 12192000"/>
              <a:gd name="connsiteY593" fmla="*/ 1335474 h 3429000"/>
              <a:gd name="connsiteX594" fmla="*/ 6038706 w 12192000"/>
              <a:gd name="connsiteY594" fmla="*/ 1334847 h 3429000"/>
              <a:gd name="connsiteX595" fmla="*/ 6037784 w 12192000"/>
              <a:gd name="connsiteY595" fmla="*/ 1335270 h 3429000"/>
              <a:gd name="connsiteX596" fmla="*/ 6038839 w 12192000"/>
              <a:gd name="connsiteY596" fmla="*/ 1335474 h 3429000"/>
              <a:gd name="connsiteX597" fmla="*/ 6040338 w 12192000"/>
              <a:gd name="connsiteY597" fmla="*/ 1342418 h 3429000"/>
              <a:gd name="connsiteX598" fmla="*/ 6024488 w 12192000"/>
              <a:gd name="connsiteY598" fmla="*/ 1380903 h 3429000"/>
              <a:gd name="connsiteX599" fmla="*/ 5599771 w 12192000"/>
              <a:gd name="connsiteY599" fmla="*/ 2080652 h 3429000"/>
              <a:gd name="connsiteX600" fmla="*/ 5548843 w 12192000"/>
              <a:gd name="connsiteY600" fmla="*/ 2134845 h 3429000"/>
              <a:gd name="connsiteX601" fmla="*/ 5940952 w 12192000"/>
              <a:gd name="connsiteY601" fmla="*/ 2821028 h 3429000"/>
              <a:gd name="connsiteX602" fmla="*/ 6043441 w 12192000"/>
              <a:gd name="connsiteY602" fmla="*/ 3236847 h 3429000"/>
              <a:gd name="connsiteX603" fmla="*/ 6093432 w 12192000"/>
              <a:gd name="connsiteY603" fmla="*/ 3429000 h 3429000"/>
              <a:gd name="connsiteX604" fmla="*/ 6034344 w 12192000"/>
              <a:gd name="connsiteY604" fmla="*/ 3429000 h 3429000"/>
              <a:gd name="connsiteX605" fmla="*/ 6026679 w 12192000"/>
              <a:gd name="connsiteY605" fmla="*/ 3407959 h 3429000"/>
              <a:gd name="connsiteX606" fmla="*/ 5800441 w 12192000"/>
              <a:gd name="connsiteY606" fmla="*/ 2906286 h 3429000"/>
              <a:gd name="connsiteX607" fmla="*/ 5526562 w 12192000"/>
              <a:gd name="connsiteY607" fmla="*/ 2276388 h 3429000"/>
              <a:gd name="connsiteX608" fmla="*/ 5519640 w 12192000"/>
              <a:gd name="connsiteY608" fmla="*/ 2254774 h 3429000"/>
              <a:gd name="connsiteX609" fmla="*/ 5844559 w 12192000"/>
              <a:gd name="connsiteY609" fmla="*/ 3124349 h 3429000"/>
              <a:gd name="connsiteX610" fmla="*/ 5975994 w 12192000"/>
              <a:gd name="connsiteY610" fmla="*/ 3429000 h 3429000"/>
              <a:gd name="connsiteX611" fmla="*/ 5898547 w 12192000"/>
              <a:gd name="connsiteY611" fmla="*/ 3429000 h 3429000"/>
              <a:gd name="connsiteX612" fmla="*/ 5682041 w 12192000"/>
              <a:gd name="connsiteY612" fmla="*/ 2926860 h 3429000"/>
              <a:gd name="connsiteX613" fmla="*/ 5461758 w 12192000"/>
              <a:gd name="connsiteY613" fmla="*/ 2391220 h 3429000"/>
              <a:gd name="connsiteX614" fmla="*/ 5237282 w 12192000"/>
              <a:gd name="connsiteY614" fmla="*/ 3150086 h 3429000"/>
              <a:gd name="connsiteX615" fmla="*/ 5115009 w 12192000"/>
              <a:gd name="connsiteY615" fmla="*/ 3429000 h 3429000"/>
              <a:gd name="connsiteX616" fmla="*/ 5028074 w 12192000"/>
              <a:gd name="connsiteY616" fmla="*/ 3429000 h 3429000"/>
              <a:gd name="connsiteX617" fmla="*/ 5079508 w 12192000"/>
              <a:gd name="connsiteY617" fmla="*/ 3320074 h 3429000"/>
              <a:gd name="connsiteX618" fmla="*/ 5371846 w 12192000"/>
              <a:gd name="connsiteY618" fmla="*/ 2495413 h 3429000"/>
              <a:gd name="connsiteX619" fmla="*/ 5270512 w 12192000"/>
              <a:gd name="connsiteY619" fmla="*/ 2709975 h 3429000"/>
              <a:gd name="connsiteX620" fmla="*/ 5062409 w 12192000"/>
              <a:gd name="connsiteY620" fmla="*/ 3224544 h 3429000"/>
              <a:gd name="connsiteX621" fmla="*/ 5036628 w 12192000"/>
              <a:gd name="connsiteY621" fmla="*/ 3325247 h 3429000"/>
              <a:gd name="connsiteX622" fmla="*/ 5009112 w 12192000"/>
              <a:gd name="connsiteY622" fmla="*/ 3429000 h 3429000"/>
              <a:gd name="connsiteX623" fmla="*/ 4976679 w 12192000"/>
              <a:gd name="connsiteY623" fmla="*/ 3429000 h 3429000"/>
              <a:gd name="connsiteX624" fmla="*/ 5006537 w 12192000"/>
              <a:gd name="connsiteY624" fmla="*/ 3318068 h 3429000"/>
              <a:gd name="connsiteX625" fmla="*/ 5032723 w 12192000"/>
              <a:gd name="connsiteY625" fmla="*/ 3215957 h 3429000"/>
              <a:gd name="connsiteX626" fmla="*/ 5242949 w 12192000"/>
              <a:gd name="connsiteY626" fmla="*/ 2696175 h 3429000"/>
              <a:gd name="connsiteX627" fmla="*/ 5286321 w 12192000"/>
              <a:gd name="connsiteY627" fmla="*/ 2604555 h 3429000"/>
              <a:gd name="connsiteX628" fmla="*/ 5008210 w 12192000"/>
              <a:gd name="connsiteY628" fmla="*/ 3220194 h 3429000"/>
              <a:gd name="connsiteX629" fmla="*/ 4986321 w 12192000"/>
              <a:gd name="connsiteY629" fmla="*/ 3336687 h 3429000"/>
              <a:gd name="connsiteX630" fmla="*/ 4973474 w 12192000"/>
              <a:gd name="connsiteY630" fmla="*/ 3429000 h 3429000"/>
              <a:gd name="connsiteX631" fmla="*/ 4907178 w 12192000"/>
              <a:gd name="connsiteY631" fmla="*/ 3429000 h 3429000"/>
              <a:gd name="connsiteX632" fmla="*/ 4910810 w 12192000"/>
              <a:gd name="connsiteY632" fmla="*/ 3400660 h 3429000"/>
              <a:gd name="connsiteX633" fmla="*/ 4987461 w 12192000"/>
              <a:gd name="connsiteY633" fmla="*/ 3003994 h 3429000"/>
              <a:gd name="connsiteX634" fmla="*/ 5179262 w 12192000"/>
              <a:gd name="connsiteY634" fmla="*/ 2606044 h 3429000"/>
              <a:gd name="connsiteX635" fmla="*/ 4689678 w 12192000"/>
              <a:gd name="connsiteY635" fmla="*/ 3011241 h 3429000"/>
              <a:gd name="connsiteX636" fmla="*/ 4477543 w 12192000"/>
              <a:gd name="connsiteY636" fmla="*/ 3245836 h 3429000"/>
              <a:gd name="connsiteX637" fmla="*/ 4329957 w 12192000"/>
              <a:gd name="connsiteY637" fmla="*/ 3429000 h 3429000"/>
              <a:gd name="connsiteX638" fmla="*/ 4218595 w 12192000"/>
              <a:gd name="connsiteY638" fmla="*/ 3429000 h 3429000"/>
              <a:gd name="connsiteX639" fmla="*/ 4368888 w 12192000"/>
              <a:gd name="connsiteY639" fmla="*/ 3239412 h 3429000"/>
              <a:gd name="connsiteX640" fmla="*/ 4563091 w 12192000"/>
              <a:gd name="connsiteY640" fmla="*/ 3013508 h 3429000"/>
              <a:gd name="connsiteX641" fmla="*/ 5387324 w 12192000"/>
              <a:gd name="connsiteY641" fmla="*/ 2276830 h 3429000"/>
              <a:gd name="connsiteX642" fmla="*/ 5073620 w 12192000"/>
              <a:gd name="connsiteY642" fmla="*/ 2526437 h 3429000"/>
              <a:gd name="connsiteX643" fmla="*/ 4689789 w 12192000"/>
              <a:gd name="connsiteY643" fmla="*/ 2839382 h 3429000"/>
              <a:gd name="connsiteX644" fmla="*/ 4418722 w 12192000"/>
              <a:gd name="connsiteY644" fmla="*/ 3141886 h 3429000"/>
              <a:gd name="connsiteX645" fmla="*/ 4214944 w 12192000"/>
              <a:gd name="connsiteY645" fmla="*/ 3429000 h 3429000"/>
              <a:gd name="connsiteX646" fmla="*/ 4177898 w 12192000"/>
              <a:gd name="connsiteY646" fmla="*/ 3429000 h 3429000"/>
              <a:gd name="connsiteX647" fmla="*/ 4391597 w 12192000"/>
              <a:gd name="connsiteY647" fmla="*/ 3127370 h 3429000"/>
              <a:gd name="connsiteX648" fmla="*/ 4668889 w 12192000"/>
              <a:gd name="connsiteY648" fmla="*/ 2817399 h 3429000"/>
              <a:gd name="connsiteX649" fmla="*/ 5055427 w 12192000"/>
              <a:gd name="connsiteY649" fmla="*/ 2502476 h 3429000"/>
              <a:gd name="connsiteX650" fmla="*/ 5371814 w 12192000"/>
              <a:gd name="connsiteY650" fmla="*/ 2249975 h 3429000"/>
              <a:gd name="connsiteX651" fmla="*/ 4987918 w 12192000"/>
              <a:gd name="connsiteY651" fmla="*/ 2409701 h 3429000"/>
              <a:gd name="connsiteX652" fmla="*/ 4317146 w 12192000"/>
              <a:gd name="connsiteY652" fmla="*/ 3158716 h 3429000"/>
              <a:gd name="connsiteX653" fmla="*/ 4171627 w 12192000"/>
              <a:gd name="connsiteY653" fmla="*/ 3429000 h 3429000"/>
              <a:gd name="connsiteX654" fmla="*/ 4081585 w 12192000"/>
              <a:gd name="connsiteY654" fmla="*/ 3429000 h 3429000"/>
              <a:gd name="connsiteX655" fmla="*/ 4238603 w 12192000"/>
              <a:gd name="connsiteY655" fmla="*/ 3130341 h 3429000"/>
              <a:gd name="connsiteX656" fmla="*/ 4778333 w 12192000"/>
              <a:gd name="connsiteY656" fmla="*/ 2444626 h 3429000"/>
              <a:gd name="connsiteX657" fmla="*/ 5414185 w 12192000"/>
              <a:gd name="connsiteY657" fmla="*/ 2144882 h 3429000"/>
              <a:gd name="connsiteX658" fmla="*/ 5959648 w 12192000"/>
              <a:gd name="connsiteY658" fmla="*/ 1331797 h 3429000"/>
              <a:gd name="connsiteX659" fmla="*/ 5355019 w 12192000"/>
              <a:gd name="connsiteY659" fmla="*/ 1305672 h 3429000"/>
              <a:gd name="connsiteX660" fmla="*/ 5083565 w 12192000"/>
              <a:gd name="connsiteY660" fmla="*/ 1750121 h 3429000"/>
              <a:gd name="connsiteX661" fmla="*/ 4713577 w 12192000"/>
              <a:gd name="connsiteY661" fmla="*/ 2187803 h 3429000"/>
              <a:gd name="connsiteX662" fmla="*/ 3989559 w 12192000"/>
              <a:gd name="connsiteY662" fmla="*/ 2716945 h 3429000"/>
              <a:gd name="connsiteX663" fmla="*/ 3939824 w 12192000"/>
              <a:gd name="connsiteY663" fmla="*/ 2637900 h 3429000"/>
              <a:gd name="connsiteX664" fmla="*/ 4584537 w 12192000"/>
              <a:gd name="connsiteY664" fmla="*/ 1895826 h 3429000"/>
              <a:gd name="connsiteX665" fmla="*/ 5037105 w 12192000"/>
              <a:gd name="connsiteY665" fmla="*/ 1659765 h 3429000"/>
              <a:gd name="connsiteX666" fmla="*/ 5039930 w 12192000"/>
              <a:gd name="connsiteY666" fmla="*/ 1660585 h 3429000"/>
              <a:gd name="connsiteX667" fmla="*/ 5263764 w 12192000"/>
              <a:gd name="connsiteY667" fmla="*/ 1306525 h 3429000"/>
              <a:gd name="connsiteX668" fmla="*/ 4086300 w 12192000"/>
              <a:gd name="connsiteY668" fmla="*/ 1455599 h 3429000"/>
              <a:gd name="connsiteX669" fmla="*/ 4085485 w 12192000"/>
              <a:gd name="connsiteY669" fmla="*/ 1470070 h 3429000"/>
              <a:gd name="connsiteX670" fmla="*/ 3871915 w 12192000"/>
              <a:gd name="connsiteY670" fmla="*/ 1824645 h 3429000"/>
              <a:gd name="connsiteX671" fmla="*/ 3799374 w 12192000"/>
              <a:gd name="connsiteY671" fmla="*/ 2037127 h 3429000"/>
              <a:gd name="connsiteX672" fmla="*/ 3498850 w 12192000"/>
              <a:gd name="connsiteY672" fmla="*/ 3232888 h 3429000"/>
              <a:gd name="connsiteX673" fmla="*/ 3399216 w 12192000"/>
              <a:gd name="connsiteY673" fmla="*/ 3429000 h 3429000"/>
              <a:gd name="connsiteX674" fmla="*/ 3303688 w 12192000"/>
              <a:gd name="connsiteY674" fmla="*/ 3429000 h 3429000"/>
              <a:gd name="connsiteX675" fmla="*/ 3391774 w 12192000"/>
              <a:gd name="connsiteY675" fmla="*/ 3268181 h 3429000"/>
              <a:gd name="connsiteX676" fmla="*/ 3735540 w 12192000"/>
              <a:gd name="connsiteY676" fmla="*/ 2117923 h 3429000"/>
              <a:gd name="connsiteX677" fmla="*/ 3729438 w 12192000"/>
              <a:gd name="connsiteY677" fmla="*/ 2140058 h 3429000"/>
              <a:gd name="connsiteX678" fmla="*/ 3707782 w 12192000"/>
              <a:gd name="connsiteY678" fmla="*/ 2215908 h 3429000"/>
              <a:gd name="connsiteX679" fmla="*/ 3583827 w 12192000"/>
              <a:gd name="connsiteY679" fmla="*/ 2610215 h 3429000"/>
              <a:gd name="connsiteX680" fmla="*/ 3547861 w 12192000"/>
              <a:gd name="connsiteY680" fmla="*/ 2700609 h 3429000"/>
              <a:gd name="connsiteX681" fmla="*/ 3490905 w 12192000"/>
              <a:gd name="connsiteY681" fmla="*/ 2848660 h 3429000"/>
              <a:gd name="connsiteX682" fmla="*/ 3455859 w 12192000"/>
              <a:gd name="connsiteY682" fmla="*/ 2962301 h 3429000"/>
              <a:gd name="connsiteX683" fmla="*/ 3429112 w 12192000"/>
              <a:gd name="connsiteY683" fmla="*/ 3050469 h 3429000"/>
              <a:gd name="connsiteX684" fmla="*/ 3304862 w 12192000"/>
              <a:gd name="connsiteY684" fmla="*/ 3367476 h 3429000"/>
              <a:gd name="connsiteX685" fmla="*/ 3276071 w 12192000"/>
              <a:gd name="connsiteY685" fmla="*/ 3429000 h 3429000"/>
              <a:gd name="connsiteX686" fmla="*/ 3240805 w 12192000"/>
              <a:gd name="connsiteY686" fmla="*/ 3429000 h 3429000"/>
              <a:gd name="connsiteX687" fmla="*/ 3275917 w 12192000"/>
              <a:gd name="connsiteY687" fmla="*/ 3354192 h 3429000"/>
              <a:gd name="connsiteX688" fmla="*/ 3399358 w 12192000"/>
              <a:gd name="connsiteY688" fmla="*/ 3040011 h 3429000"/>
              <a:gd name="connsiteX689" fmla="*/ 3425650 w 12192000"/>
              <a:gd name="connsiteY689" fmla="*/ 2952333 h 3429000"/>
              <a:gd name="connsiteX690" fmla="*/ 3460661 w 12192000"/>
              <a:gd name="connsiteY690" fmla="*/ 2837763 h 3429000"/>
              <a:gd name="connsiteX691" fmla="*/ 3518021 w 12192000"/>
              <a:gd name="connsiteY691" fmla="*/ 2688298 h 3429000"/>
              <a:gd name="connsiteX692" fmla="*/ 3554035 w 12192000"/>
              <a:gd name="connsiteY692" fmla="*/ 2598832 h 3429000"/>
              <a:gd name="connsiteX693" fmla="*/ 3677174 w 12192000"/>
              <a:gd name="connsiteY693" fmla="*/ 2207351 h 3429000"/>
              <a:gd name="connsiteX694" fmla="*/ 3698819 w 12192000"/>
              <a:gd name="connsiteY694" fmla="*/ 2131503 h 3429000"/>
              <a:gd name="connsiteX695" fmla="*/ 3702094 w 12192000"/>
              <a:gd name="connsiteY695" fmla="*/ 2120194 h 3429000"/>
              <a:gd name="connsiteX696" fmla="*/ 3398355 w 12192000"/>
              <a:gd name="connsiteY696" fmla="*/ 2665603 h 3429000"/>
              <a:gd name="connsiteX697" fmla="*/ 3193941 w 12192000"/>
              <a:gd name="connsiteY697" fmla="*/ 3369775 h 3429000"/>
              <a:gd name="connsiteX698" fmla="*/ 3184140 w 12192000"/>
              <a:gd name="connsiteY698" fmla="*/ 3429000 h 3429000"/>
              <a:gd name="connsiteX699" fmla="*/ 3099978 w 12192000"/>
              <a:gd name="connsiteY699" fmla="*/ 3429000 h 3429000"/>
              <a:gd name="connsiteX700" fmla="*/ 3101556 w 12192000"/>
              <a:gd name="connsiteY700" fmla="*/ 3414337 h 3429000"/>
              <a:gd name="connsiteX701" fmla="*/ 3370162 w 12192000"/>
              <a:gd name="connsiteY701" fmla="*/ 2356550 h 3429000"/>
              <a:gd name="connsiteX702" fmla="*/ 3746477 w 12192000"/>
              <a:gd name="connsiteY702" fmla="*/ 1948889 h 3429000"/>
              <a:gd name="connsiteX703" fmla="*/ 3863399 w 12192000"/>
              <a:gd name="connsiteY703" fmla="*/ 1658257 h 3429000"/>
              <a:gd name="connsiteX704" fmla="*/ 3968712 w 12192000"/>
              <a:gd name="connsiteY704" fmla="*/ 1484989 h 3429000"/>
              <a:gd name="connsiteX705" fmla="*/ 2792390 w 12192000"/>
              <a:gd name="connsiteY705" fmla="*/ 1953974 h 3429000"/>
              <a:gd name="connsiteX706" fmla="*/ 2714982 w 12192000"/>
              <a:gd name="connsiteY706" fmla="*/ 1998051 h 3429000"/>
              <a:gd name="connsiteX707" fmla="*/ 2813361 w 12192000"/>
              <a:gd name="connsiteY707" fmla="*/ 2594912 h 3429000"/>
              <a:gd name="connsiteX708" fmla="*/ 2688430 w 12192000"/>
              <a:gd name="connsiteY708" fmla="*/ 3372564 h 3429000"/>
              <a:gd name="connsiteX709" fmla="*/ 2629626 w 12192000"/>
              <a:gd name="connsiteY709" fmla="*/ 3334394 h 3429000"/>
              <a:gd name="connsiteX710" fmla="*/ 2565328 w 12192000"/>
              <a:gd name="connsiteY710" fmla="*/ 2087399 h 3429000"/>
              <a:gd name="connsiteX711" fmla="*/ 1922999 w 12192000"/>
              <a:gd name="connsiteY711" fmla="*/ 2551343 h 3429000"/>
              <a:gd name="connsiteX712" fmla="*/ 1950261 w 12192000"/>
              <a:gd name="connsiteY712" fmla="*/ 2976858 h 3429000"/>
              <a:gd name="connsiteX713" fmla="*/ 2365554 w 12192000"/>
              <a:gd name="connsiteY713" fmla="*/ 3330107 h 3429000"/>
              <a:gd name="connsiteX714" fmla="*/ 2424142 w 12192000"/>
              <a:gd name="connsiteY714" fmla="*/ 3429000 h 3429000"/>
              <a:gd name="connsiteX715" fmla="*/ 2395994 w 12192000"/>
              <a:gd name="connsiteY715" fmla="*/ 3429000 h 3429000"/>
              <a:gd name="connsiteX716" fmla="*/ 2392863 w 12192000"/>
              <a:gd name="connsiteY716" fmla="*/ 3423964 h 3429000"/>
              <a:gd name="connsiteX717" fmla="*/ 2017589 w 12192000"/>
              <a:gd name="connsiteY717" fmla="*/ 3064982 h 3429000"/>
              <a:gd name="connsiteX718" fmla="*/ 2147336 w 12192000"/>
              <a:gd name="connsiteY718" fmla="*/ 3165052 h 3429000"/>
              <a:gd name="connsiteX719" fmla="*/ 2207047 w 12192000"/>
              <a:gd name="connsiteY719" fmla="*/ 3225540 h 3429000"/>
              <a:gd name="connsiteX720" fmla="*/ 2299106 w 12192000"/>
              <a:gd name="connsiteY720" fmla="*/ 3349931 h 3429000"/>
              <a:gd name="connsiteX721" fmla="*/ 2314430 w 12192000"/>
              <a:gd name="connsiteY721" fmla="*/ 3372144 h 3429000"/>
              <a:gd name="connsiteX722" fmla="*/ 2352406 w 12192000"/>
              <a:gd name="connsiteY722" fmla="*/ 3429000 h 3429000"/>
              <a:gd name="connsiteX723" fmla="*/ 2314492 w 12192000"/>
              <a:gd name="connsiteY723" fmla="*/ 3429000 h 3429000"/>
              <a:gd name="connsiteX724" fmla="*/ 2288095 w 12192000"/>
              <a:gd name="connsiteY724" fmla="*/ 3389030 h 3429000"/>
              <a:gd name="connsiteX725" fmla="*/ 2272768 w 12192000"/>
              <a:gd name="connsiteY725" fmla="*/ 3366822 h 3429000"/>
              <a:gd name="connsiteX726" fmla="*/ 2182715 w 12192000"/>
              <a:gd name="connsiteY726" fmla="*/ 3246071 h 3429000"/>
              <a:gd name="connsiteX727" fmla="*/ 2032061 w 12192000"/>
              <a:gd name="connsiteY727" fmla="*/ 3112380 h 3429000"/>
              <a:gd name="connsiteX728" fmla="*/ 2257220 w 12192000"/>
              <a:gd name="connsiteY728" fmla="*/ 3397257 h 3429000"/>
              <a:gd name="connsiteX729" fmla="*/ 2281324 w 12192000"/>
              <a:gd name="connsiteY729" fmla="*/ 3429000 h 3429000"/>
              <a:gd name="connsiteX730" fmla="*/ 2242860 w 12192000"/>
              <a:gd name="connsiteY730" fmla="*/ 3429000 h 3429000"/>
              <a:gd name="connsiteX731" fmla="*/ 2232818 w 12192000"/>
              <a:gd name="connsiteY731" fmla="*/ 3415926 h 3429000"/>
              <a:gd name="connsiteX732" fmla="*/ 1990172 w 12192000"/>
              <a:gd name="connsiteY732" fmla="*/ 3113121 h 3429000"/>
              <a:gd name="connsiteX733" fmla="*/ 2124090 w 12192000"/>
              <a:gd name="connsiteY733" fmla="*/ 3332017 h 3429000"/>
              <a:gd name="connsiteX734" fmla="*/ 2200380 w 12192000"/>
              <a:gd name="connsiteY734" fmla="*/ 3429000 h 3429000"/>
              <a:gd name="connsiteX735" fmla="*/ 2147507 w 12192000"/>
              <a:gd name="connsiteY735" fmla="*/ 3429000 h 3429000"/>
              <a:gd name="connsiteX736" fmla="*/ 2070668 w 12192000"/>
              <a:gd name="connsiteY736" fmla="*/ 3332520 h 3429000"/>
              <a:gd name="connsiteX737" fmla="*/ 1975142 w 12192000"/>
              <a:gd name="connsiteY737" fmla="*/ 3156570 h 3429000"/>
              <a:gd name="connsiteX738" fmla="*/ 2050035 w 12192000"/>
              <a:gd name="connsiteY738" fmla="*/ 3384345 h 3429000"/>
              <a:gd name="connsiteX739" fmla="*/ 2063025 w 12192000"/>
              <a:gd name="connsiteY739" fmla="*/ 3429000 h 3429000"/>
              <a:gd name="connsiteX740" fmla="*/ 2021675 w 12192000"/>
              <a:gd name="connsiteY740" fmla="*/ 3429000 h 3429000"/>
              <a:gd name="connsiteX741" fmla="*/ 2019308 w 12192000"/>
              <a:gd name="connsiteY741" fmla="*/ 3418118 h 3429000"/>
              <a:gd name="connsiteX742" fmla="*/ 1938835 w 12192000"/>
              <a:gd name="connsiteY742" fmla="*/ 3122160 h 3429000"/>
              <a:gd name="connsiteX743" fmla="*/ 1953230 w 12192000"/>
              <a:gd name="connsiteY743" fmla="*/ 3330699 h 3429000"/>
              <a:gd name="connsiteX744" fmla="*/ 1956763 w 12192000"/>
              <a:gd name="connsiteY744" fmla="*/ 3349191 h 3429000"/>
              <a:gd name="connsiteX745" fmla="*/ 1967925 w 12192000"/>
              <a:gd name="connsiteY745" fmla="*/ 3429000 h 3429000"/>
              <a:gd name="connsiteX746" fmla="*/ 1936622 w 12192000"/>
              <a:gd name="connsiteY746" fmla="*/ 3429000 h 3429000"/>
              <a:gd name="connsiteX747" fmla="*/ 1926261 w 12192000"/>
              <a:gd name="connsiteY747" fmla="*/ 3355064 h 3429000"/>
              <a:gd name="connsiteX748" fmla="*/ 1922724 w 12192000"/>
              <a:gd name="connsiteY748" fmla="*/ 3336577 h 3429000"/>
              <a:gd name="connsiteX749" fmla="*/ 1904650 w 12192000"/>
              <a:gd name="connsiteY749" fmla="*/ 3210616 h 3429000"/>
              <a:gd name="connsiteX750" fmla="*/ 1885273 w 12192000"/>
              <a:gd name="connsiteY750" fmla="*/ 3429000 h 3429000"/>
              <a:gd name="connsiteX751" fmla="*/ 1854363 w 12192000"/>
              <a:gd name="connsiteY751" fmla="*/ 3429000 h 3429000"/>
              <a:gd name="connsiteX752" fmla="*/ 1880391 w 12192000"/>
              <a:gd name="connsiteY752" fmla="*/ 3174796 h 3429000"/>
              <a:gd name="connsiteX753" fmla="*/ 1818273 w 12192000"/>
              <a:gd name="connsiteY753" fmla="*/ 3286729 h 3429000"/>
              <a:gd name="connsiteX754" fmla="*/ 1794691 w 12192000"/>
              <a:gd name="connsiteY754" fmla="*/ 3414239 h 3429000"/>
              <a:gd name="connsiteX755" fmla="*/ 1794914 w 12192000"/>
              <a:gd name="connsiteY755" fmla="*/ 3429000 h 3429000"/>
              <a:gd name="connsiteX756" fmla="*/ 1746128 w 12192000"/>
              <a:gd name="connsiteY756" fmla="*/ 3429000 h 3429000"/>
              <a:gd name="connsiteX757" fmla="*/ 1753934 w 12192000"/>
              <a:gd name="connsiteY757" fmla="*/ 3295796 h 3429000"/>
              <a:gd name="connsiteX758" fmla="*/ 1792053 w 12192000"/>
              <a:gd name="connsiteY758" fmla="*/ 3143396 h 3429000"/>
              <a:gd name="connsiteX759" fmla="*/ 1862248 w 12192000"/>
              <a:gd name="connsiteY759" fmla="*/ 2837397 h 3429000"/>
              <a:gd name="connsiteX760" fmla="*/ 1862250 w 12192000"/>
              <a:gd name="connsiteY760" fmla="*/ 2604531 h 3429000"/>
              <a:gd name="connsiteX761" fmla="*/ 1211999 w 12192000"/>
              <a:gd name="connsiteY761" fmla="*/ 3254610 h 3429000"/>
              <a:gd name="connsiteX762" fmla="*/ 1213266 w 12192000"/>
              <a:gd name="connsiteY762" fmla="*/ 3262947 h 3429000"/>
              <a:gd name="connsiteX763" fmla="*/ 1203370 w 12192000"/>
              <a:gd name="connsiteY763" fmla="*/ 3421676 h 3429000"/>
              <a:gd name="connsiteX764" fmla="*/ 1203671 w 12192000"/>
              <a:gd name="connsiteY764" fmla="*/ 3429000 h 3429000"/>
              <a:gd name="connsiteX765" fmla="*/ 1143180 w 12192000"/>
              <a:gd name="connsiteY765" fmla="*/ 3429000 h 3429000"/>
              <a:gd name="connsiteX766" fmla="*/ 1142176 w 12192000"/>
              <a:gd name="connsiteY766" fmla="*/ 3337045 h 3429000"/>
              <a:gd name="connsiteX767" fmla="*/ 1067484 w 12192000"/>
              <a:gd name="connsiteY767" fmla="*/ 3429000 h 3429000"/>
              <a:gd name="connsiteX768" fmla="*/ 953928 w 12192000"/>
              <a:gd name="connsiteY768" fmla="*/ 3429000 h 3429000"/>
              <a:gd name="connsiteX769" fmla="*/ 959715 w 12192000"/>
              <a:gd name="connsiteY769" fmla="*/ 3421185 h 3429000"/>
              <a:gd name="connsiteX770" fmla="*/ 1483788 w 12192000"/>
              <a:gd name="connsiteY770" fmla="*/ 2830174 h 3429000"/>
              <a:gd name="connsiteX771" fmla="*/ 1100671 w 12192000"/>
              <a:gd name="connsiteY771" fmla="*/ 2823137 h 3429000"/>
              <a:gd name="connsiteX772" fmla="*/ 1090144 w 12192000"/>
              <a:gd name="connsiteY772" fmla="*/ 2827748 h 3429000"/>
              <a:gd name="connsiteX773" fmla="*/ 1095872 w 12192000"/>
              <a:gd name="connsiteY773" fmla="*/ 2842892 h 3429000"/>
              <a:gd name="connsiteX774" fmla="*/ 262785 w 12192000"/>
              <a:gd name="connsiteY774" fmla="*/ 3416450 h 3429000"/>
              <a:gd name="connsiteX775" fmla="*/ 209968 w 12192000"/>
              <a:gd name="connsiteY775" fmla="*/ 3341713 h 3429000"/>
              <a:gd name="connsiteX776" fmla="*/ 873460 w 12192000"/>
              <a:gd name="connsiteY776" fmla="*/ 2824768 h 3429000"/>
              <a:gd name="connsiteX777" fmla="*/ 192686 w 12192000"/>
              <a:gd name="connsiteY777" fmla="*/ 2420257 h 3429000"/>
              <a:gd name="connsiteX778" fmla="*/ 4696 w 12192000"/>
              <a:gd name="connsiteY778" fmla="*/ 2268668 h 3429000"/>
              <a:gd name="connsiteX779" fmla="*/ 0 w 12192000"/>
              <a:gd name="connsiteY779" fmla="*/ 2260984 h 3429000"/>
              <a:gd name="connsiteX780" fmla="*/ 0 w 12192000"/>
              <a:gd name="connsiteY780" fmla="*/ 2084472 h 3429000"/>
              <a:gd name="connsiteX781" fmla="*/ 174101 w 12192000"/>
              <a:gd name="connsiteY781" fmla="*/ 2191277 h 3429000"/>
              <a:gd name="connsiteX782" fmla="*/ 891800 w 12192000"/>
              <a:gd name="connsiteY782" fmla="*/ 2607935 h 3429000"/>
              <a:gd name="connsiteX783" fmla="*/ 1072219 w 12192000"/>
              <a:gd name="connsiteY783" fmla="*/ 2740443 h 3429000"/>
              <a:gd name="connsiteX784" fmla="*/ 1074117 w 12192000"/>
              <a:gd name="connsiteY784" fmla="*/ 2741301 h 3429000"/>
              <a:gd name="connsiteX785" fmla="*/ 1083114 w 12192000"/>
              <a:gd name="connsiteY785" fmla="*/ 2745131 h 3429000"/>
              <a:gd name="connsiteX786" fmla="*/ 1543010 w 12192000"/>
              <a:gd name="connsiteY786" fmla="*/ 2762140 h 3429000"/>
              <a:gd name="connsiteX787" fmla="*/ 1551080 w 12192000"/>
              <a:gd name="connsiteY787" fmla="*/ 2766006 h 3429000"/>
              <a:gd name="connsiteX788" fmla="*/ 2345443 w 12192000"/>
              <a:gd name="connsiteY788" fmla="*/ 2120882 h 3429000"/>
              <a:gd name="connsiteX789" fmla="*/ 1721499 w 12192000"/>
              <a:gd name="connsiteY789" fmla="*/ 2170969 h 3429000"/>
              <a:gd name="connsiteX790" fmla="*/ 767716 w 12192000"/>
              <a:gd name="connsiteY790" fmla="*/ 2043768 h 3429000"/>
              <a:gd name="connsiteX791" fmla="*/ 722147 w 12192000"/>
              <a:gd name="connsiteY791" fmla="*/ 1964091 h 3429000"/>
              <a:gd name="connsiteX792" fmla="*/ 1485552 w 12192000"/>
              <a:gd name="connsiteY792" fmla="*/ 1884202 h 3429000"/>
              <a:gd name="connsiteX793" fmla="*/ 2143004 w 12192000"/>
              <a:gd name="connsiteY793" fmla="*/ 1973420 h 3429000"/>
              <a:gd name="connsiteX794" fmla="*/ 1933391 w 12192000"/>
              <a:gd name="connsiteY794" fmla="*/ 1727971 h 3429000"/>
              <a:gd name="connsiteX795" fmla="*/ 1827118 w 12192000"/>
              <a:gd name="connsiteY795" fmla="*/ 1539410 h 3429000"/>
              <a:gd name="connsiteX796" fmla="*/ 1837349 w 12192000"/>
              <a:gd name="connsiteY796" fmla="*/ 1527357 h 3429000"/>
              <a:gd name="connsiteX797" fmla="*/ 2162835 w 12192000"/>
              <a:gd name="connsiteY797" fmla="*/ 1758853 h 3429000"/>
              <a:gd name="connsiteX798" fmla="*/ 2257167 w 12192000"/>
              <a:gd name="connsiteY798" fmla="*/ 2033123 h 3429000"/>
              <a:gd name="connsiteX799" fmla="*/ 2261598 w 12192000"/>
              <a:gd name="connsiteY799" fmla="*/ 2038998 h 3429000"/>
              <a:gd name="connsiteX800" fmla="*/ 2437177 w 12192000"/>
              <a:gd name="connsiteY800" fmla="*/ 2050608 h 3429000"/>
              <a:gd name="connsiteX801" fmla="*/ 2445247 w 12192000"/>
              <a:gd name="connsiteY801" fmla="*/ 2054476 h 3429000"/>
              <a:gd name="connsiteX802" fmla="*/ 2743626 w 12192000"/>
              <a:gd name="connsiteY802" fmla="*/ 1875819 h 3429000"/>
              <a:gd name="connsiteX803" fmla="*/ 3048102 w 12192000"/>
              <a:gd name="connsiteY803" fmla="*/ 1721595 h 3429000"/>
              <a:gd name="connsiteX804" fmla="*/ 1799414 w 12192000"/>
              <a:gd name="connsiteY804" fmla="*/ 1265732 h 3429000"/>
              <a:gd name="connsiteX805" fmla="*/ 1771735 w 12192000"/>
              <a:gd name="connsiteY805" fmla="*/ 1190929 h 3429000"/>
              <a:gd name="connsiteX806" fmla="*/ 3104273 w 12192000"/>
              <a:gd name="connsiteY806" fmla="*/ 1647159 h 3429000"/>
              <a:gd name="connsiteX807" fmla="*/ 3113245 w 12192000"/>
              <a:gd name="connsiteY807" fmla="*/ 1661705 h 3429000"/>
              <a:gd name="connsiteX808" fmla="*/ 3126294 w 12192000"/>
              <a:gd name="connsiteY808" fmla="*/ 1685400 h 3429000"/>
              <a:gd name="connsiteX809" fmla="*/ 3937433 w 12192000"/>
              <a:gd name="connsiteY809" fmla="*/ 1401473 h 3429000"/>
              <a:gd name="connsiteX810" fmla="*/ 3590475 w 12192000"/>
              <a:gd name="connsiteY810" fmla="*/ 1168974 h 3429000"/>
              <a:gd name="connsiteX811" fmla="*/ 3100264 w 12192000"/>
              <a:gd name="connsiteY811" fmla="*/ 1150845 h 3429000"/>
              <a:gd name="connsiteX812" fmla="*/ 2183576 w 12192000"/>
              <a:gd name="connsiteY812" fmla="*/ 798150 h 3429000"/>
              <a:gd name="connsiteX813" fmla="*/ 2151029 w 12192000"/>
              <a:gd name="connsiteY813" fmla="*/ 717947 h 3429000"/>
              <a:gd name="connsiteX814" fmla="*/ 3563434 w 12192000"/>
              <a:gd name="connsiteY814" fmla="*/ 1040115 h 3429000"/>
              <a:gd name="connsiteX815" fmla="*/ 3177952 w 12192000"/>
              <a:gd name="connsiteY815" fmla="*/ 228386 h 3429000"/>
              <a:gd name="connsiteX816" fmla="*/ 3189263 w 12192000"/>
              <a:gd name="connsiteY816" fmla="*/ 196726 h 3429000"/>
              <a:gd name="connsiteX817" fmla="*/ 3560912 w 12192000"/>
              <a:gd name="connsiteY817" fmla="*/ 650863 h 3429000"/>
              <a:gd name="connsiteX818" fmla="*/ 3626636 w 12192000"/>
              <a:gd name="connsiteY818" fmla="*/ 1083230 h 3429000"/>
              <a:gd name="connsiteX819" fmla="*/ 3653088 w 12192000"/>
              <a:gd name="connsiteY819" fmla="*/ 1092417 h 3429000"/>
              <a:gd name="connsiteX820" fmla="*/ 3988128 w 12192000"/>
              <a:gd name="connsiteY820" fmla="*/ 1388267 h 3429000"/>
              <a:gd name="connsiteX821" fmla="*/ 4830582 w 12192000"/>
              <a:gd name="connsiteY821" fmla="*/ 1247000 h 3429000"/>
              <a:gd name="connsiteX822" fmla="*/ 4830100 w 12192000"/>
              <a:gd name="connsiteY822" fmla="*/ 1246554 h 3429000"/>
              <a:gd name="connsiteX823" fmla="*/ 4036318 w 12192000"/>
              <a:gd name="connsiteY823" fmla="*/ 718013 h 3429000"/>
              <a:gd name="connsiteX824" fmla="*/ 3432098 w 12192000"/>
              <a:gd name="connsiteY824" fmla="*/ 108312 h 3429000"/>
              <a:gd name="connsiteX825" fmla="*/ 3446761 w 12192000"/>
              <a:gd name="connsiteY825" fmla="*/ 32278 h 3429000"/>
              <a:gd name="connsiteX826" fmla="*/ 4419733 w 12192000"/>
              <a:gd name="connsiteY826" fmla="*/ 534555 h 3429000"/>
              <a:gd name="connsiteX827" fmla="*/ 4781371 w 12192000"/>
              <a:gd name="connsiteY827" fmla="*/ 1029604 h 3429000"/>
              <a:gd name="connsiteX828" fmla="*/ 4780440 w 12192000"/>
              <a:gd name="connsiteY828" fmla="*/ 1041290 h 3429000"/>
              <a:gd name="connsiteX829" fmla="*/ 4898954 w 12192000"/>
              <a:gd name="connsiteY829" fmla="*/ 1233092 h 3429000"/>
              <a:gd name="connsiteX830" fmla="*/ 4900699 w 12192000"/>
              <a:gd name="connsiteY830" fmla="*/ 1241867 h 3429000"/>
              <a:gd name="connsiteX831" fmla="*/ 5714511 w 12192000"/>
              <a:gd name="connsiteY831" fmla="*/ 1234483 h 3429000"/>
              <a:gd name="connsiteX832" fmla="*/ 5464793 w 12192000"/>
              <a:gd name="connsiteY832" fmla="*/ 964556 h 3429000"/>
              <a:gd name="connsiteX833" fmla="*/ 5461897 w 12192000"/>
              <a:gd name="connsiteY833" fmla="*/ 961879 h 3429000"/>
              <a:gd name="connsiteX834" fmla="*/ 4399417 w 12192000"/>
              <a:gd name="connsiteY834" fmla="*/ 23573 h 3429000"/>
              <a:gd name="connsiteX835" fmla="*/ 4382818 w 12192000"/>
              <a:gd name="connsiteY835" fmla="*/ 0 h 3429000"/>
              <a:gd name="connsiteX836" fmla="*/ 3090569 w 12192000"/>
              <a:gd name="connsiteY836" fmla="*/ 0 h 3429000"/>
              <a:gd name="connsiteX837" fmla="*/ 3218394 w 12192000"/>
              <a:gd name="connsiteY837" fmla="*/ 0 h 3429000"/>
              <a:gd name="connsiteX838" fmla="*/ 3241469 w 12192000"/>
              <a:gd name="connsiteY838" fmla="*/ 15651 h 3429000"/>
              <a:gd name="connsiteX839" fmla="*/ 3182620 w 12192000"/>
              <a:gd name="connsiteY839" fmla="*/ 54279 h 3429000"/>
              <a:gd name="connsiteX840" fmla="*/ 3090569 w 12192000"/>
              <a:gd name="connsiteY840" fmla="*/ 0 h 3429000"/>
              <a:gd name="connsiteX841" fmla="*/ 1890928 w 12192000"/>
              <a:gd name="connsiteY841" fmla="*/ 0 h 3429000"/>
              <a:gd name="connsiteX842" fmla="*/ 1994713 w 12192000"/>
              <a:gd name="connsiteY842" fmla="*/ 0 h 3429000"/>
              <a:gd name="connsiteX843" fmla="*/ 1931354 w 12192000"/>
              <a:gd name="connsiteY843" fmla="*/ 46950 h 3429000"/>
              <a:gd name="connsiteX844" fmla="*/ 1765923 w 12192000"/>
              <a:gd name="connsiteY844" fmla="*/ 152043 h 3429000"/>
              <a:gd name="connsiteX845" fmla="*/ 1702258 w 12192000"/>
              <a:gd name="connsiteY845" fmla="*/ 183286 h 3429000"/>
              <a:gd name="connsiteX846" fmla="*/ 1538370 w 12192000"/>
              <a:gd name="connsiteY846" fmla="*/ 382804 h 3429000"/>
              <a:gd name="connsiteX847" fmla="*/ 542867 w 12192000"/>
              <a:gd name="connsiteY847" fmla="*/ 1515092 h 3429000"/>
              <a:gd name="connsiteX848" fmla="*/ 515800 w 12192000"/>
              <a:gd name="connsiteY848" fmla="*/ 1433180 h 3429000"/>
              <a:gd name="connsiteX849" fmla="*/ 909145 w 12192000"/>
              <a:gd name="connsiteY849" fmla="*/ 770225 h 3429000"/>
              <a:gd name="connsiteX850" fmla="*/ 1214067 w 12192000"/>
              <a:gd name="connsiteY850" fmla="*/ 479561 h 3429000"/>
              <a:gd name="connsiteX851" fmla="*/ 640967 w 12192000"/>
              <a:gd name="connsiteY851" fmla="*/ 676601 h 3429000"/>
              <a:gd name="connsiteX852" fmla="*/ 112563 w 12192000"/>
              <a:gd name="connsiteY852" fmla="*/ 967952 h 3429000"/>
              <a:gd name="connsiteX853" fmla="*/ 0 w 12192000"/>
              <a:gd name="connsiteY853" fmla="*/ 1037006 h 3429000"/>
              <a:gd name="connsiteX854" fmla="*/ 0 w 12192000"/>
              <a:gd name="connsiteY854" fmla="*/ 804763 h 3429000"/>
              <a:gd name="connsiteX855" fmla="*/ 36881 w 12192000"/>
              <a:gd name="connsiteY855" fmla="*/ 771118 h 3429000"/>
              <a:gd name="connsiteX856" fmla="*/ 910534 w 12192000"/>
              <a:gd name="connsiteY856" fmla="*/ 200753 h 3429000"/>
              <a:gd name="connsiteX857" fmla="*/ 1578717 w 12192000"/>
              <a:gd name="connsiteY857" fmla="*/ 146982 h 3429000"/>
              <a:gd name="connsiteX858" fmla="*/ 1887945 w 12192000"/>
              <a:gd name="connsiteY858" fmla="*/ 2196 h 3429000"/>
              <a:gd name="connsiteX859" fmla="*/ 1890928 w 12192000"/>
              <a:gd name="connsiteY859" fmla="*/ 0 h 3429000"/>
              <a:gd name="connsiteX860" fmla="*/ 278539 w 12192000"/>
              <a:gd name="connsiteY860" fmla="*/ 0 h 3429000"/>
              <a:gd name="connsiteX861" fmla="*/ 773851 w 12192000"/>
              <a:gd name="connsiteY861" fmla="*/ 0 h 3429000"/>
              <a:gd name="connsiteX862" fmla="*/ 278539 w 12192000"/>
              <a:gd name="connsiteY862" fmla="*/ 0 h 3429000"/>
              <a:gd name="connsiteX0" fmla="*/ 369702 w 12192000"/>
              <a:gd name="connsiteY0" fmla="*/ 3283169 h 3429000"/>
              <a:gd name="connsiteX1" fmla="*/ 366575 w 12192000"/>
              <a:gd name="connsiteY1" fmla="*/ 3286556 h 3429000"/>
              <a:gd name="connsiteX2" fmla="*/ 371637 w 12192000"/>
              <a:gd name="connsiteY2" fmla="*/ 3284954 h 3429000"/>
              <a:gd name="connsiteX3" fmla="*/ 369702 w 12192000"/>
              <a:gd name="connsiteY3" fmla="*/ 3283169 h 3429000"/>
              <a:gd name="connsiteX4" fmla="*/ 7392322 w 12192000"/>
              <a:gd name="connsiteY4" fmla="*/ 3229238 h 3429000"/>
              <a:gd name="connsiteX5" fmla="*/ 7611337 w 12192000"/>
              <a:gd name="connsiteY5" fmla="*/ 3303821 h 3429000"/>
              <a:gd name="connsiteX6" fmla="*/ 7955762 w 12192000"/>
              <a:gd name="connsiteY6" fmla="*/ 3413006 h 3429000"/>
              <a:gd name="connsiteX7" fmla="*/ 7512455 w 12192000"/>
              <a:gd name="connsiteY7" fmla="*/ 3245734 h 3429000"/>
              <a:gd name="connsiteX8" fmla="*/ 7392322 w 12192000"/>
              <a:gd name="connsiteY8" fmla="*/ 3229238 h 3429000"/>
              <a:gd name="connsiteX9" fmla="*/ 9928143 w 12192000"/>
              <a:gd name="connsiteY9" fmla="*/ 3086312 h 3429000"/>
              <a:gd name="connsiteX10" fmla="*/ 9753801 w 12192000"/>
              <a:gd name="connsiteY10" fmla="*/ 3096103 h 3429000"/>
              <a:gd name="connsiteX11" fmla="*/ 9578027 w 12192000"/>
              <a:gd name="connsiteY11" fmla="*/ 3103104 h 3429000"/>
              <a:gd name="connsiteX12" fmla="*/ 9424342 w 12192000"/>
              <a:gd name="connsiteY12" fmla="*/ 3099403 h 3429000"/>
              <a:gd name="connsiteX13" fmla="*/ 9001907 w 12192000"/>
              <a:gd name="connsiteY13" fmla="*/ 3131369 h 3429000"/>
              <a:gd name="connsiteX14" fmla="*/ 8922138 w 12192000"/>
              <a:gd name="connsiteY14" fmla="*/ 3162702 h 3429000"/>
              <a:gd name="connsiteX15" fmla="*/ 9087550 w 12192000"/>
              <a:gd name="connsiteY15" fmla="*/ 3170765 h 3429000"/>
              <a:gd name="connsiteX16" fmla="*/ 9512475 w 12192000"/>
              <a:gd name="connsiteY16" fmla="*/ 3134693 h 3429000"/>
              <a:gd name="connsiteX17" fmla="*/ 9928143 w 12192000"/>
              <a:gd name="connsiteY17" fmla="*/ 3086312 h 3429000"/>
              <a:gd name="connsiteX18" fmla="*/ 9351220 w 12192000"/>
              <a:gd name="connsiteY18" fmla="*/ 3030370 h 3429000"/>
              <a:gd name="connsiteX19" fmla="*/ 8999756 w 12192000"/>
              <a:gd name="connsiteY19" fmla="*/ 3100929 h 3429000"/>
              <a:gd name="connsiteX20" fmla="*/ 9425830 w 12192000"/>
              <a:gd name="connsiteY20" fmla="*/ 3069517 h 3429000"/>
              <a:gd name="connsiteX21" fmla="*/ 9578307 w 12192000"/>
              <a:gd name="connsiteY21" fmla="*/ 3073035 h 3429000"/>
              <a:gd name="connsiteX22" fmla="*/ 9752771 w 12192000"/>
              <a:gd name="connsiteY22" fmla="*/ 3066471 h 3429000"/>
              <a:gd name="connsiteX23" fmla="*/ 9852779 w 12192000"/>
              <a:gd name="connsiteY23" fmla="*/ 3060665 h 3429000"/>
              <a:gd name="connsiteX24" fmla="*/ 9694862 w 12192000"/>
              <a:gd name="connsiteY24" fmla="*/ 3044140 h 3429000"/>
              <a:gd name="connsiteX25" fmla="*/ 9351220 w 12192000"/>
              <a:gd name="connsiteY25" fmla="*/ 3030370 h 3429000"/>
              <a:gd name="connsiteX26" fmla="*/ 1019354 w 12192000"/>
              <a:gd name="connsiteY26" fmla="*/ 2886006 h 3429000"/>
              <a:gd name="connsiteX27" fmla="*/ 441046 w 12192000"/>
              <a:gd name="connsiteY27" fmla="*/ 3262153 h 3429000"/>
              <a:gd name="connsiteX28" fmla="*/ 1019354 w 12192000"/>
              <a:gd name="connsiteY28" fmla="*/ 2886006 h 3429000"/>
              <a:gd name="connsiteX29" fmla="*/ 991680 w 12192000"/>
              <a:gd name="connsiteY29" fmla="*/ 2869413 h 3429000"/>
              <a:gd name="connsiteX30" fmla="*/ 409060 w 12192000"/>
              <a:gd name="connsiteY30" fmla="*/ 3242470 h 3429000"/>
              <a:gd name="connsiteX31" fmla="*/ 991680 w 12192000"/>
              <a:gd name="connsiteY31" fmla="*/ 2869413 h 3429000"/>
              <a:gd name="connsiteX32" fmla="*/ 7254615 w 12192000"/>
              <a:gd name="connsiteY32" fmla="*/ 2482918 h 3429000"/>
              <a:gd name="connsiteX33" fmla="*/ 7312589 w 12192000"/>
              <a:gd name="connsiteY33" fmla="*/ 2553309 h 3429000"/>
              <a:gd name="connsiteX34" fmla="*/ 7580896 w 12192000"/>
              <a:gd name="connsiteY34" fmla="*/ 2973069 h 3429000"/>
              <a:gd name="connsiteX35" fmla="*/ 7990862 w 12192000"/>
              <a:gd name="connsiteY35" fmla="*/ 3378025 h 3429000"/>
              <a:gd name="connsiteX36" fmla="*/ 7871964 w 12192000"/>
              <a:gd name="connsiteY36" fmla="*/ 3220139 h 3429000"/>
              <a:gd name="connsiteX37" fmla="*/ 7859674 w 12192000"/>
              <a:gd name="connsiteY37" fmla="*/ 3207358 h 3429000"/>
              <a:gd name="connsiteX38" fmla="*/ 7545050 w 12192000"/>
              <a:gd name="connsiteY38" fmla="*/ 2831110 h 3429000"/>
              <a:gd name="connsiteX39" fmla="*/ 7254615 w 12192000"/>
              <a:gd name="connsiteY39" fmla="*/ 2482918 h 3429000"/>
              <a:gd name="connsiteX40" fmla="*/ 9078855 w 12192000"/>
              <a:gd name="connsiteY40" fmla="*/ 2455754 h 3429000"/>
              <a:gd name="connsiteX41" fmla="*/ 8825188 w 12192000"/>
              <a:gd name="connsiteY41" fmla="*/ 3067752 h 3429000"/>
              <a:gd name="connsiteX42" fmla="*/ 9078855 w 12192000"/>
              <a:gd name="connsiteY42" fmla="*/ 2455754 h 3429000"/>
              <a:gd name="connsiteX43" fmla="*/ 9113805 w 12192000"/>
              <a:gd name="connsiteY43" fmla="*/ 2454072 h 3429000"/>
              <a:gd name="connsiteX44" fmla="*/ 8855200 w 12192000"/>
              <a:gd name="connsiteY44" fmla="*/ 3065950 h 3429000"/>
              <a:gd name="connsiteX45" fmla="*/ 9113805 w 12192000"/>
              <a:gd name="connsiteY45" fmla="*/ 2454072 h 3429000"/>
              <a:gd name="connsiteX46" fmla="*/ 9123940 w 12192000"/>
              <a:gd name="connsiteY46" fmla="*/ 2396040 h 3429000"/>
              <a:gd name="connsiteX47" fmla="*/ 9120846 w 12192000"/>
              <a:gd name="connsiteY47" fmla="*/ 2400053 h 3429000"/>
              <a:gd name="connsiteX48" fmla="*/ 9123267 w 12192000"/>
              <a:gd name="connsiteY48" fmla="*/ 2400425 h 3429000"/>
              <a:gd name="connsiteX49" fmla="*/ 9123940 w 12192000"/>
              <a:gd name="connsiteY49" fmla="*/ 2396040 h 3429000"/>
              <a:gd name="connsiteX50" fmla="*/ 103333 w 12192000"/>
              <a:gd name="connsiteY50" fmla="*/ 2270602 h 3429000"/>
              <a:gd name="connsiteX51" fmla="*/ 233938 w 12192000"/>
              <a:gd name="connsiteY51" fmla="*/ 2380416 h 3429000"/>
              <a:gd name="connsiteX52" fmla="*/ 883580 w 12192000"/>
              <a:gd name="connsiteY52" fmla="*/ 2751710 h 3429000"/>
              <a:gd name="connsiteX53" fmla="*/ 487337 w 12192000"/>
              <a:gd name="connsiteY53" fmla="*/ 2521182 h 3429000"/>
              <a:gd name="connsiteX54" fmla="*/ 354051 w 12192000"/>
              <a:gd name="connsiteY54" fmla="*/ 2425912 h 3429000"/>
              <a:gd name="connsiteX55" fmla="*/ 195436 w 12192000"/>
              <a:gd name="connsiteY55" fmla="*/ 2326068 h 3429000"/>
              <a:gd name="connsiteX56" fmla="*/ 103333 w 12192000"/>
              <a:gd name="connsiteY56" fmla="*/ 2270602 h 3429000"/>
              <a:gd name="connsiteX57" fmla="*/ 5539432 w 12192000"/>
              <a:gd name="connsiteY57" fmla="*/ 2213928 h 3429000"/>
              <a:gd name="connsiteX58" fmla="*/ 5555462 w 12192000"/>
              <a:gd name="connsiteY58" fmla="*/ 2265454 h 3429000"/>
              <a:gd name="connsiteX59" fmla="*/ 5828270 w 12192000"/>
              <a:gd name="connsiteY59" fmla="*/ 2891663 h 3429000"/>
              <a:gd name="connsiteX60" fmla="*/ 5947416 w 12192000"/>
              <a:gd name="connsiteY60" fmla="*/ 3145846 h 3429000"/>
              <a:gd name="connsiteX61" fmla="*/ 5539432 w 12192000"/>
              <a:gd name="connsiteY61" fmla="*/ 2213928 h 3429000"/>
              <a:gd name="connsiteX62" fmla="*/ 51253 w 12192000"/>
              <a:gd name="connsiteY62" fmla="*/ 2202825 h 3429000"/>
              <a:gd name="connsiteX63" fmla="*/ 211622 w 12192000"/>
              <a:gd name="connsiteY63" fmla="*/ 2299803 h 3429000"/>
              <a:gd name="connsiteX64" fmla="*/ 371652 w 12192000"/>
              <a:gd name="connsiteY64" fmla="*/ 2400062 h 3429000"/>
              <a:gd name="connsiteX65" fmla="*/ 505903 w 12192000"/>
              <a:gd name="connsiteY65" fmla="*/ 2496221 h 3429000"/>
              <a:gd name="connsiteX66" fmla="*/ 899240 w 12192000"/>
              <a:gd name="connsiteY66" fmla="*/ 2724068 h 3429000"/>
              <a:gd name="connsiteX67" fmla="*/ 988114 w 12192000"/>
              <a:gd name="connsiteY67" fmla="*/ 2745204 h 3429000"/>
              <a:gd name="connsiteX68" fmla="*/ 845971 w 12192000"/>
              <a:gd name="connsiteY68" fmla="*/ 2638177 h 3429000"/>
              <a:gd name="connsiteX69" fmla="*/ 448057 w 12192000"/>
              <a:gd name="connsiteY69" fmla="*/ 2412376 h 3429000"/>
              <a:gd name="connsiteX70" fmla="*/ 51253 w 12192000"/>
              <a:gd name="connsiteY70" fmla="*/ 2202825 h 3429000"/>
              <a:gd name="connsiteX71" fmla="*/ 2606687 w 12192000"/>
              <a:gd name="connsiteY71" fmla="*/ 2201718 h 3429000"/>
              <a:gd name="connsiteX72" fmla="*/ 2645658 w 12192000"/>
              <a:gd name="connsiteY72" fmla="*/ 3211259 h 3429000"/>
              <a:gd name="connsiteX73" fmla="*/ 2606687 w 12192000"/>
              <a:gd name="connsiteY73" fmla="*/ 2201718 h 3429000"/>
              <a:gd name="connsiteX74" fmla="*/ 10097724 w 12192000"/>
              <a:gd name="connsiteY74" fmla="*/ 2162852 h 3429000"/>
              <a:gd name="connsiteX75" fmla="*/ 9645248 w 12192000"/>
              <a:gd name="connsiteY75" fmla="*/ 2201119 h 3429000"/>
              <a:gd name="connsiteX76" fmla="*/ 9543858 w 12192000"/>
              <a:gd name="connsiteY76" fmla="*/ 2221510 h 3429000"/>
              <a:gd name="connsiteX77" fmla="*/ 9681648 w 12192000"/>
              <a:gd name="connsiteY77" fmla="*/ 2200828 h 3429000"/>
              <a:gd name="connsiteX78" fmla="*/ 10557846 w 12192000"/>
              <a:gd name="connsiteY78" fmla="*/ 2172337 h 3429000"/>
              <a:gd name="connsiteX79" fmla="*/ 10301704 w 12192000"/>
              <a:gd name="connsiteY79" fmla="*/ 2169847 h 3429000"/>
              <a:gd name="connsiteX80" fmla="*/ 10250553 w 12192000"/>
              <a:gd name="connsiteY80" fmla="*/ 2166539 h 3429000"/>
              <a:gd name="connsiteX81" fmla="*/ 10097724 w 12192000"/>
              <a:gd name="connsiteY81" fmla="*/ 2162852 h 3429000"/>
              <a:gd name="connsiteX82" fmla="*/ 3642057 w 12192000"/>
              <a:gd name="connsiteY82" fmla="*/ 2144487 h 3429000"/>
              <a:gd name="connsiteX83" fmla="*/ 3632981 w 12192000"/>
              <a:gd name="connsiteY83" fmla="*/ 2150437 h 3429000"/>
              <a:gd name="connsiteX84" fmla="*/ 3382436 w 12192000"/>
              <a:gd name="connsiteY84" fmla="*/ 2523726 h 3429000"/>
              <a:gd name="connsiteX85" fmla="*/ 3191929 w 12192000"/>
              <a:gd name="connsiteY85" fmla="*/ 3233669 h 3429000"/>
              <a:gd name="connsiteX86" fmla="*/ 3369898 w 12192000"/>
              <a:gd name="connsiteY86" fmla="*/ 2652771 h 3429000"/>
              <a:gd name="connsiteX87" fmla="*/ 3642057 w 12192000"/>
              <a:gd name="connsiteY87" fmla="*/ 2144487 h 3429000"/>
              <a:gd name="connsiteX88" fmla="*/ 7015907 w 12192000"/>
              <a:gd name="connsiteY88" fmla="*/ 2112548 h 3429000"/>
              <a:gd name="connsiteX89" fmla="*/ 7259646 w 12192000"/>
              <a:gd name="connsiteY89" fmla="*/ 2336985 h 3429000"/>
              <a:gd name="connsiteX90" fmla="*/ 7741483 w 12192000"/>
              <a:gd name="connsiteY90" fmla="*/ 2850980 h 3429000"/>
              <a:gd name="connsiteX91" fmla="*/ 8008941 w 12192000"/>
              <a:gd name="connsiteY91" fmla="*/ 3304560 h 3429000"/>
              <a:gd name="connsiteX92" fmla="*/ 7999234 w 12192000"/>
              <a:gd name="connsiteY92" fmla="*/ 3181993 h 3429000"/>
              <a:gd name="connsiteX93" fmla="*/ 7715154 w 12192000"/>
              <a:gd name="connsiteY93" fmla="*/ 2768148 h 3429000"/>
              <a:gd name="connsiteX94" fmla="*/ 7271900 w 12192000"/>
              <a:gd name="connsiteY94" fmla="*/ 2305551 h 3429000"/>
              <a:gd name="connsiteX95" fmla="*/ 7015907 w 12192000"/>
              <a:gd name="connsiteY95" fmla="*/ 2112548 h 3429000"/>
              <a:gd name="connsiteX96" fmla="*/ 2650666 w 12192000"/>
              <a:gd name="connsiteY96" fmla="*/ 2101686 h 3429000"/>
              <a:gd name="connsiteX97" fmla="*/ 2650249 w 12192000"/>
              <a:gd name="connsiteY97" fmla="*/ 2103101 h 3429000"/>
              <a:gd name="connsiteX98" fmla="*/ 2663808 w 12192000"/>
              <a:gd name="connsiteY98" fmla="*/ 3106215 h 3429000"/>
              <a:gd name="connsiteX99" fmla="*/ 2665418 w 12192000"/>
              <a:gd name="connsiteY99" fmla="*/ 2703756 h 3429000"/>
              <a:gd name="connsiteX100" fmla="*/ 2650666 w 12192000"/>
              <a:gd name="connsiteY100" fmla="*/ 2101686 h 3429000"/>
              <a:gd name="connsiteX101" fmla="*/ 10218664 w 12192000"/>
              <a:gd name="connsiteY101" fmla="*/ 2096300 h 3429000"/>
              <a:gd name="connsiteX102" fmla="*/ 10086154 w 12192000"/>
              <a:gd name="connsiteY102" fmla="*/ 2096937 h 3429000"/>
              <a:gd name="connsiteX103" fmla="*/ 9778614 w 12192000"/>
              <a:gd name="connsiteY103" fmla="*/ 2121189 h 3429000"/>
              <a:gd name="connsiteX104" fmla="*/ 9601703 w 12192000"/>
              <a:gd name="connsiteY104" fmla="*/ 2176852 h 3429000"/>
              <a:gd name="connsiteX105" fmla="*/ 9641684 w 12192000"/>
              <a:gd name="connsiteY105" fmla="*/ 2171203 h 3429000"/>
              <a:gd name="connsiteX106" fmla="*/ 10252799 w 12192000"/>
              <a:gd name="connsiteY106" fmla="*/ 2135971 h 3429000"/>
              <a:gd name="connsiteX107" fmla="*/ 10304297 w 12192000"/>
              <a:gd name="connsiteY107" fmla="*/ 2139822 h 3429000"/>
              <a:gd name="connsiteX108" fmla="*/ 10533945 w 12192000"/>
              <a:gd name="connsiteY108" fmla="*/ 2144703 h 3429000"/>
              <a:gd name="connsiteX109" fmla="*/ 10446061 w 12192000"/>
              <a:gd name="connsiteY109" fmla="*/ 2126562 h 3429000"/>
              <a:gd name="connsiteX110" fmla="*/ 10360877 w 12192000"/>
              <a:gd name="connsiteY110" fmla="*/ 2109004 h 3429000"/>
              <a:gd name="connsiteX111" fmla="*/ 10218664 w 12192000"/>
              <a:gd name="connsiteY111" fmla="*/ 2096300 h 3429000"/>
              <a:gd name="connsiteX112" fmla="*/ 6946849 w 12192000"/>
              <a:gd name="connsiteY112" fmla="*/ 2094271 h 3429000"/>
              <a:gd name="connsiteX113" fmla="*/ 6946972 w 12192000"/>
              <a:gd name="connsiteY113" fmla="*/ 2097491 h 3429000"/>
              <a:gd name="connsiteX114" fmla="*/ 7105827 w 12192000"/>
              <a:gd name="connsiteY114" fmla="*/ 2289700 h 3429000"/>
              <a:gd name="connsiteX115" fmla="*/ 7126431 w 12192000"/>
              <a:gd name="connsiteY115" fmla="*/ 2308872 h 3429000"/>
              <a:gd name="connsiteX116" fmla="*/ 7567269 w 12192000"/>
              <a:gd name="connsiteY116" fmla="*/ 2811461 h 3429000"/>
              <a:gd name="connsiteX117" fmla="*/ 7880270 w 12192000"/>
              <a:gd name="connsiteY117" fmla="*/ 3186176 h 3429000"/>
              <a:gd name="connsiteX118" fmla="*/ 7892560 w 12192000"/>
              <a:gd name="connsiteY118" fmla="*/ 3198949 h 3429000"/>
              <a:gd name="connsiteX119" fmla="*/ 7971643 w 12192000"/>
              <a:gd name="connsiteY119" fmla="*/ 3289236 h 3429000"/>
              <a:gd name="connsiteX120" fmla="*/ 7719359 w 12192000"/>
              <a:gd name="connsiteY120" fmla="*/ 2870011 h 3429000"/>
              <a:gd name="connsiteX121" fmla="*/ 7240170 w 12192000"/>
              <a:gd name="connsiteY121" fmla="*/ 2358985 h 3429000"/>
              <a:gd name="connsiteX122" fmla="*/ 6946849 w 12192000"/>
              <a:gd name="connsiteY122" fmla="*/ 2094271 h 3429000"/>
              <a:gd name="connsiteX123" fmla="*/ 2680277 w 12192000"/>
              <a:gd name="connsiteY123" fmla="*/ 2050204 h 3429000"/>
              <a:gd name="connsiteX124" fmla="*/ 2678972 w 12192000"/>
              <a:gd name="connsiteY124" fmla="*/ 2052582 h 3429000"/>
              <a:gd name="connsiteX125" fmla="*/ 2696666 w 12192000"/>
              <a:gd name="connsiteY125" fmla="*/ 2704836 h 3429000"/>
              <a:gd name="connsiteX126" fmla="*/ 2695769 w 12192000"/>
              <a:gd name="connsiteY126" fmla="*/ 2961955 h 3429000"/>
              <a:gd name="connsiteX127" fmla="*/ 2739893 w 12192000"/>
              <a:gd name="connsiteY127" fmla="*/ 2679357 h 3429000"/>
              <a:gd name="connsiteX128" fmla="*/ 2680277 w 12192000"/>
              <a:gd name="connsiteY128" fmla="*/ 2050204 h 3429000"/>
              <a:gd name="connsiteX129" fmla="*/ 1132195 w 12192000"/>
              <a:gd name="connsiteY129" fmla="*/ 2038980 h 3429000"/>
              <a:gd name="connsiteX130" fmla="*/ 1679056 w 12192000"/>
              <a:gd name="connsiteY130" fmla="*/ 2087907 h 3429000"/>
              <a:gd name="connsiteX131" fmla="*/ 2128648 w 12192000"/>
              <a:gd name="connsiteY131" fmla="*/ 2045249 h 3429000"/>
              <a:gd name="connsiteX132" fmla="*/ 1825619 w 12192000"/>
              <a:gd name="connsiteY132" fmla="*/ 2049447 h 3429000"/>
              <a:gd name="connsiteX133" fmla="*/ 1737798 w 12192000"/>
              <a:gd name="connsiteY133" fmla="*/ 2054353 h 3429000"/>
              <a:gd name="connsiteX134" fmla="*/ 1132195 w 12192000"/>
              <a:gd name="connsiteY134" fmla="*/ 2038980 h 3429000"/>
              <a:gd name="connsiteX135" fmla="*/ 10104407 w 12192000"/>
              <a:gd name="connsiteY135" fmla="*/ 2029317 h 3429000"/>
              <a:gd name="connsiteX136" fmla="*/ 9704375 w 12192000"/>
              <a:gd name="connsiteY136" fmla="*/ 2107349 h 3429000"/>
              <a:gd name="connsiteX137" fmla="*/ 9773804 w 12192000"/>
              <a:gd name="connsiteY137" fmla="*/ 2090543 h 3429000"/>
              <a:gd name="connsiteX138" fmla="*/ 10086605 w 12192000"/>
              <a:gd name="connsiteY138" fmla="*/ 2065992 h 3429000"/>
              <a:gd name="connsiteX139" fmla="*/ 10367276 w 12192000"/>
              <a:gd name="connsiteY139" fmla="*/ 2078848 h 3429000"/>
              <a:gd name="connsiteX140" fmla="*/ 10454262 w 12192000"/>
              <a:gd name="connsiteY140" fmla="*/ 2096798 h 3429000"/>
              <a:gd name="connsiteX141" fmla="*/ 10569223 w 12192000"/>
              <a:gd name="connsiteY141" fmla="*/ 2118311 h 3429000"/>
              <a:gd name="connsiteX142" fmla="*/ 10104407 w 12192000"/>
              <a:gd name="connsiteY142" fmla="*/ 2029317 h 3429000"/>
              <a:gd name="connsiteX143" fmla="*/ 6861797 w 12192000"/>
              <a:gd name="connsiteY143" fmla="*/ 1990899 h 3429000"/>
              <a:gd name="connsiteX144" fmla="*/ 6879594 w 12192000"/>
              <a:gd name="connsiteY144" fmla="*/ 1995547 h 3429000"/>
              <a:gd name="connsiteX145" fmla="*/ 7789028 w 12192000"/>
              <a:gd name="connsiteY145" fmla="*/ 2783316 h 3429000"/>
              <a:gd name="connsiteX146" fmla="*/ 8093600 w 12192000"/>
              <a:gd name="connsiteY146" fmla="*/ 3281671 h 3429000"/>
              <a:gd name="connsiteX147" fmla="*/ 8129425 w 12192000"/>
              <a:gd name="connsiteY147" fmla="*/ 3425298 h 3429000"/>
              <a:gd name="connsiteX148" fmla="*/ 8130898 w 12192000"/>
              <a:gd name="connsiteY148" fmla="*/ 3428998 h 3429000"/>
              <a:gd name="connsiteX149" fmla="*/ 7899365 w 12192000"/>
              <a:gd name="connsiteY149" fmla="*/ 3428998 h 3429000"/>
              <a:gd name="connsiteX150" fmla="*/ 7761176 w 12192000"/>
              <a:gd name="connsiteY150" fmla="*/ 3387656 h 3429000"/>
              <a:gd name="connsiteX151" fmla="*/ 7602080 w 12192000"/>
              <a:gd name="connsiteY151" fmla="*/ 3331867 h 3429000"/>
              <a:gd name="connsiteX152" fmla="*/ 7289862 w 12192000"/>
              <a:gd name="connsiteY152" fmla="*/ 3230827 h 3429000"/>
              <a:gd name="connsiteX153" fmla="*/ 7582411 w 12192000"/>
              <a:gd name="connsiteY153" fmla="*/ 3355122 h 3429000"/>
              <a:gd name="connsiteX154" fmla="*/ 7605759 w 12192000"/>
              <a:gd name="connsiteY154" fmla="*/ 3364465 h 3429000"/>
              <a:gd name="connsiteX155" fmla="*/ 7737910 w 12192000"/>
              <a:gd name="connsiteY155" fmla="*/ 3411638 h 3429000"/>
              <a:gd name="connsiteX156" fmla="*/ 7826532 w 12192000"/>
              <a:gd name="connsiteY156" fmla="*/ 3428999 h 3429000"/>
              <a:gd name="connsiteX157" fmla="*/ 7696096 w 12192000"/>
              <a:gd name="connsiteY157" fmla="*/ 3428999 h 3429000"/>
              <a:gd name="connsiteX158" fmla="*/ 7594081 w 12192000"/>
              <a:gd name="connsiteY158" fmla="*/ 3392149 h 3429000"/>
              <a:gd name="connsiteX159" fmla="*/ 7570734 w 12192000"/>
              <a:gd name="connsiteY159" fmla="*/ 3382799 h 3429000"/>
              <a:gd name="connsiteX160" fmla="*/ 7271814 w 12192000"/>
              <a:gd name="connsiteY160" fmla="*/ 3255601 h 3429000"/>
              <a:gd name="connsiteX161" fmla="*/ 7585232 w 12192000"/>
              <a:gd name="connsiteY161" fmla="*/ 3421060 h 3429000"/>
              <a:gd name="connsiteX162" fmla="*/ 7613775 w 12192000"/>
              <a:gd name="connsiteY162" fmla="*/ 3428998 h 3429000"/>
              <a:gd name="connsiteX163" fmla="*/ 7522197 w 12192000"/>
              <a:gd name="connsiteY163" fmla="*/ 3428998 h 3429000"/>
              <a:gd name="connsiteX164" fmla="*/ 7410696 w 12192000"/>
              <a:gd name="connsiteY164" fmla="*/ 3374861 h 3429000"/>
              <a:gd name="connsiteX165" fmla="*/ 7088673 w 12192000"/>
              <a:gd name="connsiteY165" fmla="*/ 3181396 h 3429000"/>
              <a:gd name="connsiteX166" fmla="*/ 7090188 w 12192000"/>
              <a:gd name="connsiteY166" fmla="*/ 3155365 h 3429000"/>
              <a:gd name="connsiteX167" fmla="*/ 7780046 w 12192000"/>
              <a:gd name="connsiteY167" fmla="*/ 3282283 h 3429000"/>
              <a:gd name="connsiteX168" fmla="*/ 7944957 w 12192000"/>
              <a:gd name="connsiteY168" fmla="*/ 3370347 h 3429000"/>
              <a:gd name="connsiteX169" fmla="*/ 7601828 w 12192000"/>
              <a:gd name="connsiteY169" fmla="*/ 3074934 h 3429000"/>
              <a:gd name="connsiteX170" fmla="*/ 7042773 w 12192000"/>
              <a:gd name="connsiteY170" fmla="*/ 2305011 h 3429000"/>
              <a:gd name="connsiteX171" fmla="*/ 6844835 w 12192000"/>
              <a:gd name="connsiteY171" fmla="*/ 1995988 h 3429000"/>
              <a:gd name="connsiteX172" fmla="*/ 6861797 w 12192000"/>
              <a:gd name="connsiteY172" fmla="*/ 1990899 h 3429000"/>
              <a:gd name="connsiteX173" fmla="*/ 1456157 w 12192000"/>
              <a:gd name="connsiteY173" fmla="*/ 1942404 h 3429000"/>
              <a:gd name="connsiteX174" fmla="*/ 1244432 w 12192000"/>
              <a:gd name="connsiteY174" fmla="*/ 1956601 h 3429000"/>
              <a:gd name="connsiteX175" fmla="*/ 973990 w 12192000"/>
              <a:gd name="connsiteY175" fmla="*/ 1995940 h 3429000"/>
              <a:gd name="connsiteX176" fmla="*/ 1103809 w 12192000"/>
              <a:gd name="connsiteY176" fmla="*/ 2004720 h 3429000"/>
              <a:gd name="connsiteX177" fmla="*/ 1123454 w 12192000"/>
              <a:gd name="connsiteY177" fmla="*/ 2006727 h 3429000"/>
              <a:gd name="connsiteX178" fmla="*/ 1737017 w 12192000"/>
              <a:gd name="connsiteY178" fmla="*/ 2023183 h 3429000"/>
              <a:gd name="connsiteX179" fmla="*/ 1824397 w 12192000"/>
              <a:gd name="connsiteY179" fmla="*/ 2018757 h 3429000"/>
              <a:gd name="connsiteX180" fmla="*/ 2070059 w 12192000"/>
              <a:gd name="connsiteY180" fmla="*/ 2012660 h 3429000"/>
              <a:gd name="connsiteX181" fmla="*/ 1456157 w 12192000"/>
              <a:gd name="connsiteY181" fmla="*/ 1942404 h 3429000"/>
              <a:gd name="connsiteX182" fmla="*/ 4988186 w 12192000"/>
              <a:gd name="connsiteY182" fmla="*/ 1787467 h 3429000"/>
              <a:gd name="connsiteX183" fmla="*/ 4777334 w 12192000"/>
              <a:gd name="connsiteY183" fmla="*/ 1977072 h 3429000"/>
              <a:gd name="connsiteX184" fmla="*/ 4718341 w 12192000"/>
              <a:gd name="connsiteY184" fmla="*/ 2039043 h 3429000"/>
              <a:gd name="connsiteX185" fmla="*/ 4604655 w 12192000"/>
              <a:gd name="connsiteY185" fmla="*/ 2154434 h 3429000"/>
              <a:gd name="connsiteX186" fmla="*/ 4565074 w 12192000"/>
              <a:gd name="connsiteY186" fmla="*/ 2189550 h 3429000"/>
              <a:gd name="connsiteX187" fmla="*/ 4988186 w 12192000"/>
              <a:gd name="connsiteY187" fmla="*/ 1787467 h 3429000"/>
              <a:gd name="connsiteX188" fmla="*/ 4978032 w 12192000"/>
              <a:gd name="connsiteY188" fmla="*/ 1754809 h 3429000"/>
              <a:gd name="connsiteX189" fmla="*/ 4463413 w 12192000"/>
              <a:gd name="connsiteY189" fmla="*/ 2186162 h 3429000"/>
              <a:gd name="connsiteX190" fmla="*/ 4358134 w 12192000"/>
              <a:gd name="connsiteY190" fmla="*/ 2313791 h 3429000"/>
              <a:gd name="connsiteX191" fmla="*/ 4376219 w 12192000"/>
              <a:gd name="connsiteY191" fmla="*/ 2300027 h 3429000"/>
              <a:gd name="connsiteX192" fmla="*/ 4582340 w 12192000"/>
              <a:gd name="connsiteY192" fmla="*/ 2132037 h 3429000"/>
              <a:gd name="connsiteX193" fmla="*/ 4694684 w 12192000"/>
              <a:gd name="connsiteY193" fmla="*/ 2018098 h 3429000"/>
              <a:gd name="connsiteX194" fmla="*/ 4754123 w 12192000"/>
              <a:gd name="connsiteY194" fmla="*/ 1955643 h 3429000"/>
              <a:gd name="connsiteX195" fmla="*/ 4978032 w 12192000"/>
              <a:gd name="connsiteY195" fmla="*/ 1754809 h 3429000"/>
              <a:gd name="connsiteX196" fmla="*/ 7427076 w 12192000"/>
              <a:gd name="connsiteY196" fmla="*/ 1713684 h 3429000"/>
              <a:gd name="connsiteX197" fmla="*/ 7485963 w 12192000"/>
              <a:gd name="connsiteY197" fmla="*/ 1745783 h 3429000"/>
              <a:gd name="connsiteX198" fmla="*/ 7719410 w 12192000"/>
              <a:gd name="connsiteY198" fmla="*/ 1928281 h 3429000"/>
              <a:gd name="connsiteX199" fmla="*/ 7907163 w 12192000"/>
              <a:gd name="connsiteY199" fmla="*/ 2117863 h 3429000"/>
              <a:gd name="connsiteX200" fmla="*/ 7956656 w 12192000"/>
              <a:gd name="connsiteY200" fmla="*/ 2186961 h 3429000"/>
              <a:gd name="connsiteX201" fmla="*/ 8023445 w 12192000"/>
              <a:gd name="connsiteY201" fmla="*/ 2276642 h 3429000"/>
              <a:gd name="connsiteX202" fmla="*/ 7754656 w 12192000"/>
              <a:gd name="connsiteY202" fmla="*/ 1912546 h 3429000"/>
              <a:gd name="connsiteX203" fmla="*/ 7427076 w 12192000"/>
              <a:gd name="connsiteY203" fmla="*/ 1713684 h 3429000"/>
              <a:gd name="connsiteX204" fmla="*/ 7312201 w 12192000"/>
              <a:gd name="connsiteY204" fmla="*/ 1699278 h 3429000"/>
              <a:gd name="connsiteX205" fmla="*/ 7343603 w 12192000"/>
              <a:gd name="connsiteY205" fmla="*/ 1720746 h 3429000"/>
              <a:gd name="connsiteX206" fmla="*/ 7791759 w 12192000"/>
              <a:gd name="connsiteY206" fmla="*/ 2086717 h 3429000"/>
              <a:gd name="connsiteX207" fmla="*/ 7825280 w 12192000"/>
              <a:gd name="connsiteY207" fmla="*/ 2122608 h 3429000"/>
              <a:gd name="connsiteX208" fmla="*/ 7982410 w 12192000"/>
              <a:gd name="connsiteY208" fmla="*/ 2273551 h 3429000"/>
              <a:gd name="connsiteX209" fmla="*/ 7932408 w 12192000"/>
              <a:gd name="connsiteY209" fmla="*/ 2203736 h 3429000"/>
              <a:gd name="connsiteX210" fmla="*/ 7883927 w 12192000"/>
              <a:gd name="connsiteY210" fmla="*/ 2136087 h 3429000"/>
              <a:gd name="connsiteX211" fmla="*/ 7699832 w 12192000"/>
              <a:gd name="connsiteY211" fmla="*/ 1950904 h 3429000"/>
              <a:gd name="connsiteX212" fmla="*/ 7470240 w 12192000"/>
              <a:gd name="connsiteY212" fmla="*/ 1771559 h 3429000"/>
              <a:gd name="connsiteX213" fmla="*/ 7312201 w 12192000"/>
              <a:gd name="connsiteY213" fmla="*/ 1699278 h 3429000"/>
              <a:gd name="connsiteX214" fmla="*/ 7244057 w 12192000"/>
              <a:gd name="connsiteY214" fmla="*/ 1695233 h 3429000"/>
              <a:gd name="connsiteX215" fmla="*/ 7353035 w 12192000"/>
              <a:gd name="connsiteY215" fmla="*/ 1768318 h 3429000"/>
              <a:gd name="connsiteX216" fmla="*/ 7981878 w 12192000"/>
              <a:gd name="connsiteY216" fmla="*/ 2309345 h 3429000"/>
              <a:gd name="connsiteX217" fmla="*/ 7804780 w 12192000"/>
              <a:gd name="connsiteY217" fmla="*/ 2143174 h 3429000"/>
              <a:gd name="connsiteX218" fmla="*/ 7771164 w 12192000"/>
              <a:gd name="connsiteY218" fmla="*/ 2107908 h 3429000"/>
              <a:gd name="connsiteX219" fmla="*/ 7327465 w 12192000"/>
              <a:gd name="connsiteY219" fmla="*/ 1745181 h 3429000"/>
              <a:gd name="connsiteX220" fmla="*/ 7244057 w 12192000"/>
              <a:gd name="connsiteY220" fmla="*/ 1695233 h 3429000"/>
              <a:gd name="connsiteX221" fmla="*/ 7133363 w 12192000"/>
              <a:gd name="connsiteY221" fmla="*/ 1621246 h 3429000"/>
              <a:gd name="connsiteX222" fmla="*/ 8128687 w 12192000"/>
              <a:gd name="connsiteY222" fmla="*/ 2361959 h 3429000"/>
              <a:gd name="connsiteX223" fmla="*/ 8497002 w 12192000"/>
              <a:gd name="connsiteY223" fmla="*/ 2775913 h 3429000"/>
              <a:gd name="connsiteX224" fmla="*/ 8514292 w 12192000"/>
              <a:gd name="connsiteY224" fmla="*/ 2586372 h 3429000"/>
              <a:gd name="connsiteX225" fmla="*/ 8491838 w 12192000"/>
              <a:gd name="connsiteY225" fmla="*/ 1907275 h 3429000"/>
              <a:gd name="connsiteX226" fmla="*/ 8605731 w 12192000"/>
              <a:gd name="connsiteY226" fmla="*/ 2171804 h 3429000"/>
              <a:gd name="connsiteX227" fmla="*/ 8594880 w 12192000"/>
              <a:gd name="connsiteY227" fmla="*/ 2610262 h 3429000"/>
              <a:gd name="connsiteX228" fmla="*/ 8494242 w 12192000"/>
              <a:gd name="connsiteY228" fmla="*/ 3363600 h 3429000"/>
              <a:gd name="connsiteX229" fmla="*/ 8794675 w 12192000"/>
              <a:gd name="connsiteY229" fmla="*/ 3161735 h 3429000"/>
              <a:gd name="connsiteX230" fmla="*/ 8800448 w 12192000"/>
              <a:gd name="connsiteY230" fmla="*/ 3152371 h 3429000"/>
              <a:gd name="connsiteX231" fmla="*/ 8788186 w 12192000"/>
              <a:gd name="connsiteY231" fmla="*/ 3143441 h 3429000"/>
              <a:gd name="connsiteX232" fmla="*/ 9137232 w 12192000"/>
              <a:gd name="connsiteY232" fmla="*/ 2236639 h 3429000"/>
              <a:gd name="connsiteX233" fmla="*/ 9216765 w 12192000"/>
              <a:gd name="connsiteY233" fmla="*/ 2267416 h 3429000"/>
              <a:gd name="connsiteX234" fmla="*/ 8969849 w 12192000"/>
              <a:gd name="connsiteY234" fmla="*/ 3037405 h 3429000"/>
              <a:gd name="connsiteX235" fmla="*/ 9706237 w 12192000"/>
              <a:gd name="connsiteY235" fmla="*/ 2990148 h 3429000"/>
              <a:gd name="connsiteX236" fmla="*/ 10110375 w 12192000"/>
              <a:gd name="connsiteY236" fmla="*/ 3134116 h 3429000"/>
              <a:gd name="connsiteX237" fmla="*/ 10096281 w 12192000"/>
              <a:gd name="connsiteY237" fmla="*/ 3149254 h 3429000"/>
              <a:gd name="connsiteX238" fmla="*/ 9067672 w 12192000"/>
              <a:gd name="connsiteY238" fmla="*/ 3219608 h 3429000"/>
              <a:gd name="connsiteX239" fmla="*/ 8859441 w 12192000"/>
              <a:gd name="connsiteY239" fmla="*/ 3212028 h 3429000"/>
              <a:gd name="connsiteX240" fmla="*/ 8857528 w 12192000"/>
              <a:gd name="connsiteY240" fmla="*/ 3212375 h 3429000"/>
              <a:gd name="connsiteX241" fmla="*/ 8848579 w 12192000"/>
              <a:gd name="connsiteY241" fmla="*/ 3214204 h 3429000"/>
              <a:gd name="connsiteX242" fmla="*/ 8576285 w 12192000"/>
              <a:gd name="connsiteY242" fmla="*/ 3395788 h 3429000"/>
              <a:gd name="connsiteX243" fmla="*/ 8519159 w 12192000"/>
              <a:gd name="connsiteY243" fmla="*/ 3428998 h 3429000"/>
              <a:gd name="connsiteX244" fmla="*/ 8393540 w 12192000"/>
              <a:gd name="connsiteY244" fmla="*/ 3428998 h 3429000"/>
              <a:gd name="connsiteX245" fmla="*/ 8417346 w 12192000"/>
              <a:gd name="connsiteY245" fmla="*/ 3316652 h 3429000"/>
              <a:gd name="connsiteX246" fmla="*/ 8485502 w 12192000"/>
              <a:gd name="connsiteY246" fmla="*/ 2879216 h 3429000"/>
              <a:gd name="connsiteX247" fmla="*/ 8480214 w 12192000"/>
              <a:gd name="connsiteY247" fmla="*/ 2873278 h 3429000"/>
              <a:gd name="connsiteX248" fmla="*/ 8112215 w 12192000"/>
              <a:gd name="connsiteY248" fmla="*/ 2408768 h 3429000"/>
              <a:gd name="connsiteX249" fmla="*/ 8095146 w 12192000"/>
              <a:gd name="connsiteY249" fmla="*/ 2402943 h 3429000"/>
              <a:gd name="connsiteX250" fmla="*/ 7131946 w 12192000"/>
              <a:gd name="connsiteY250" fmla="*/ 1646653 h 3429000"/>
              <a:gd name="connsiteX251" fmla="*/ 7133363 w 12192000"/>
              <a:gd name="connsiteY251" fmla="*/ 1621246 h 3429000"/>
              <a:gd name="connsiteX252" fmla="*/ 1903353 w 12192000"/>
              <a:gd name="connsiteY252" fmla="*/ 1615827 h 3429000"/>
              <a:gd name="connsiteX253" fmla="*/ 1936931 w 12192000"/>
              <a:gd name="connsiteY253" fmla="*/ 1664954 h 3429000"/>
              <a:gd name="connsiteX254" fmla="*/ 2195868 w 12192000"/>
              <a:gd name="connsiteY254" fmla="*/ 1967574 h 3429000"/>
              <a:gd name="connsiteX255" fmla="*/ 2088852 w 12192000"/>
              <a:gd name="connsiteY255" fmla="*/ 1737123 h 3429000"/>
              <a:gd name="connsiteX256" fmla="*/ 1958241 w 12192000"/>
              <a:gd name="connsiteY256" fmla="*/ 1638955 h 3429000"/>
              <a:gd name="connsiteX257" fmla="*/ 1903353 w 12192000"/>
              <a:gd name="connsiteY257" fmla="*/ 1615827 h 3429000"/>
              <a:gd name="connsiteX258" fmla="*/ 11544294 w 12192000"/>
              <a:gd name="connsiteY258" fmla="*/ 1515364 h 3429000"/>
              <a:gd name="connsiteX259" fmla="*/ 11755210 w 12192000"/>
              <a:gd name="connsiteY259" fmla="*/ 2159157 h 3429000"/>
              <a:gd name="connsiteX260" fmla="*/ 11544294 w 12192000"/>
              <a:gd name="connsiteY260" fmla="*/ 1515364 h 3429000"/>
              <a:gd name="connsiteX261" fmla="*/ 11571408 w 12192000"/>
              <a:gd name="connsiteY261" fmla="*/ 1489599 h 3429000"/>
              <a:gd name="connsiteX262" fmla="*/ 11778250 w 12192000"/>
              <a:gd name="connsiteY262" fmla="*/ 2136760 h 3429000"/>
              <a:gd name="connsiteX263" fmla="*/ 11571408 w 12192000"/>
              <a:gd name="connsiteY263" fmla="*/ 1489599 h 3429000"/>
              <a:gd name="connsiteX264" fmla="*/ 11540154 w 12192000"/>
              <a:gd name="connsiteY264" fmla="*/ 1438303 h 3429000"/>
              <a:gd name="connsiteX265" fmla="*/ 11540380 w 12192000"/>
              <a:gd name="connsiteY265" fmla="*/ 1443526 h 3429000"/>
              <a:gd name="connsiteX266" fmla="*/ 11542590 w 12192000"/>
              <a:gd name="connsiteY266" fmla="*/ 1442112 h 3429000"/>
              <a:gd name="connsiteX267" fmla="*/ 11540154 w 12192000"/>
              <a:gd name="connsiteY267" fmla="*/ 1438303 h 3429000"/>
              <a:gd name="connsiteX268" fmla="*/ 10567662 w 12192000"/>
              <a:gd name="connsiteY268" fmla="*/ 1437948 h 3429000"/>
              <a:gd name="connsiteX269" fmla="*/ 10431225 w 12192000"/>
              <a:gd name="connsiteY269" fmla="*/ 1448568 h 3429000"/>
              <a:gd name="connsiteX270" fmla="*/ 10277556 w 12192000"/>
              <a:gd name="connsiteY270" fmla="*/ 1460247 h 3429000"/>
              <a:gd name="connsiteX271" fmla="*/ 10155875 w 12192000"/>
              <a:gd name="connsiteY271" fmla="*/ 1453769 h 3429000"/>
              <a:gd name="connsiteX272" fmla="*/ 10072733 w 12192000"/>
              <a:gd name="connsiteY272" fmla="*/ 1447924 h 3429000"/>
              <a:gd name="connsiteX273" fmla="*/ 9882500 w 12192000"/>
              <a:gd name="connsiteY273" fmla="*/ 1452330 h 3429000"/>
              <a:gd name="connsiteX274" fmla="*/ 9685205 w 12192000"/>
              <a:gd name="connsiteY274" fmla="*/ 1456650 h 3429000"/>
              <a:gd name="connsiteX275" fmla="*/ 9666932 w 12192000"/>
              <a:gd name="connsiteY275" fmla="*/ 1456075 h 3429000"/>
              <a:gd name="connsiteX276" fmla="*/ 9608662 w 12192000"/>
              <a:gd name="connsiteY276" fmla="*/ 1455027 h 3429000"/>
              <a:gd name="connsiteX277" fmla="*/ 10026230 w 12192000"/>
              <a:gd name="connsiteY277" fmla="*/ 1509088 h 3429000"/>
              <a:gd name="connsiteX278" fmla="*/ 10567662 w 12192000"/>
              <a:gd name="connsiteY278" fmla="*/ 1437948 h 3429000"/>
              <a:gd name="connsiteX279" fmla="*/ 10221015 w 12192000"/>
              <a:gd name="connsiteY279" fmla="*/ 1354657 h 3429000"/>
              <a:gd name="connsiteX280" fmla="*/ 10107121 w 12192000"/>
              <a:gd name="connsiteY280" fmla="*/ 1356091 h 3429000"/>
              <a:gd name="connsiteX281" fmla="*/ 9660668 w 12192000"/>
              <a:gd name="connsiteY281" fmla="*/ 1425595 h 3429000"/>
              <a:gd name="connsiteX282" fmla="*/ 9669531 w 12192000"/>
              <a:gd name="connsiteY282" fmla="*/ 1426057 h 3429000"/>
              <a:gd name="connsiteX283" fmla="*/ 9687254 w 12192000"/>
              <a:gd name="connsiteY283" fmla="*/ 1426986 h 3429000"/>
              <a:gd name="connsiteX284" fmla="*/ 9881290 w 12192000"/>
              <a:gd name="connsiteY284" fmla="*/ 1422445 h 3429000"/>
              <a:gd name="connsiteX285" fmla="*/ 10074432 w 12192000"/>
              <a:gd name="connsiteY285" fmla="*/ 1417715 h 3429000"/>
              <a:gd name="connsiteX286" fmla="*/ 10159369 w 12192000"/>
              <a:gd name="connsiteY286" fmla="*/ 1423935 h 3429000"/>
              <a:gd name="connsiteX287" fmla="*/ 10278706 w 12192000"/>
              <a:gd name="connsiteY287" fmla="*/ 1430393 h 3429000"/>
              <a:gd name="connsiteX288" fmla="*/ 10429120 w 12192000"/>
              <a:gd name="connsiteY288" fmla="*/ 1418493 h 3429000"/>
              <a:gd name="connsiteX289" fmla="*/ 10538565 w 12192000"/>
              <a:gd name="connsiteY289" fmla="*/ 1408270 h 3429000"/>
              <a:gd name="connsiteX290" fmla="*/ 10221015 w 12192000"/>
              <a:gd name="connsiteY290" fmla="*/ 1354657 h 3429000"/>
              <a:gd name="connsiteX291" fmla="*/ 1979378 w 12192000"/>
              <a:gd name="connsiteY291" fmla="*/ 1340504 h 3429000"/>
              <a:gd name="connsiteX292" fmla="*/ 2882120 w 12192000"/>
              <a:gd name="connsiteY292" fmla="*/ 1635547 h 3429000"/>
              <a:gd name="connsiteX293" fmla="*/ 2793103 w 12192000"/>
              <a:gd name="connsiteY293" fmla="*/ 1610699 h 3429000"/>
              <a:gd name="connsiteX294" fmla="*/ 2770041 w 12192000"/>
              <a:gd name="connsiteY294" fmla="*/ 1604634 h 3429000"/>
              <a:gd name="connsiteX295" fmla="*/ 1979378 w 12192000"/>
              <a:gd name="connsiteY295" fmla="*/ 1340504 h 3429000"/>
              <a:gd name="connsiteX296" fmla="*/ 1927410 w 12192000"/>
              <a:gd name="connsiteY296" fmla="*/ 1287164 h 3429000"/>
              <a:gd name="connsiteX297" fmla="*/ 1959587 w 12192000"/>
              <a:gd name="connsiteY297" fmla="*/ 1299849 h 3429000"/>
              <a:gd name="connsiteX298" fmla="*/ 2777707 w 12192000"/>
              <a:gd name="connsiteY298" fmla="*/ 1574991 h 3429000"/>
              <a:gd name="connsiteX299" fmla="*/ 2800768 w 12192000"/>
              <a:gd name="connsiteY299" fmla="*/ 1581056 h 3429000"/>
              <a:gd name="connsiteX300" fmla="*/ 2879408 w 12192000"/>
              <a:gd name="connsiteY300" fmla="*/ 1602590 h 3429000"/>
              <a:gd name="connsiteX301" fmla="*/ 2862295 w 12192000"/>
              <a:gd name="connsiteY301" fmla="*/ 1593958 h 3429000"/>
              <a:gd name="connsiteX302" fmla="*/ 2813343 w 12192000"/>
              <a:gd name="connsiteY302" fmla="*/ 1569369 h 3429000"/>
              <a:gd name="connsiteX303" fmla="*/ 2646245 w 12192000"/>
              <a:gd name="connsiteY303" fmla="*/ 1501999 h 3429000"/>
              <a:gd name="connsiteX304" fmla="*/ 1999243 w 12192000"/>
              <a:gd name="connsiteY304" fmla="*/ 1301524 h 3429000"/>
              <a:gd name="connsiteX305" fmla="*/ 1979527 w 12192000"/>
              <a:gd name="connsiteY305" fmla="*/ 1297651 h 3429000"/>
              <a:gd name="connsiteX306" fmla="*/ 1927410 w 12192000"/>
              <a:gd name="connsiteY306" fmla="*/ 1287164 h 3429000"/>
              <a:gd name="connsiteX307" fmla="*/ 1997014 w 12192000"/>
              <a:gd name="connsiteY307" fmla="*/ 1269007 h 3429000"/>
              <a:gd name="connsiteX308" fmla="*/ 2005458 w 12192000"/>
              <a:gd name="connsiteY308" fmla="*/ 1270540 h 3429000"/>
              <a:gd name="connsiteX309" fmla="*/ 2657186 w 12192000"/>
              <a:gd name="connsiteY309" fmla="*/ 1472687 h 3429000"/>
              <a:gd name="connsiteX310" fmla="*/ 2826662 w 12192000"/>
              <a:gd name="connsiteY310" fmla="*/ 1541362 h 3429000"/>
              <a:gd name="connsiteX311" fmla="*/ 2876100 w 12192000"/>
              <a:gd name="connsiteY311" fmla="*/ 1566397 h 3429000"/>
              <a:gd name="connsiteX312" fmla="*/ 3042600 w 12192000"/>
              <a:gd name="connsiteY312" fmla="*/ 1630532 h 3429000"/>
              <a:gd name="connsiteX313" fmla="*/ 1997014 w 12192000"/>
              <a:gd name="connsiteY313" fmla="*/ 1269007 h 3429000"/>
              <a:gd name="connsiteX314" fmla="*/ 9857254 w 12192000"/>
              <a:gd name="connsiteY314" fmla="*/ 846904 h 3429000"/>
              <a:gd name="connsiteX315" fmla="*/ 8989866 w 12192000"/>
              <a:gd name="connsiteY315" fmla="*/ 1043742 h 3429000"/>
              <a:gd name="connsiteX316" fmla="*/ 8931614 w 12192000"/>
              <a:gd name="connsiteY316" fmla="*/ 1069508 h 3429000"/>
              <a:gd name="connsiteX317" fmla="*/ 8843711 w 12192000"/>
              <a:gd name="connsiteY317" fmla="*/ 1107334 h 3429000"/>
              <a:gd name="connsiteX318" fmla="*/ 8966093 w 12192000"/>
              <a:gd name="connsiteY318" fmla="*/ 1073509 h 3429000"/>
              <a:gd name="connsiteX319" fmla="*/ 9299227 w 12192000"/>
              <a:gd name="connsiteY319" fmla="*/ 1025994 h 3429000"/>
              <a:gd name="connsiteX320" fmla="*/ 9857254 w 12192000"/>
              <a:gd name="connsiteY320" fmla="*/ 846904 h 3429000"/>
              <a:gd name="connsiteX321" fmla="*/ 9615182 w 12192000"/>
              <a:gd name="connsiteY321" fmla="*/ 791499 h 3429000"/>
              <a:gd name="connsiteX322" fmla="*/ 9023688 w 12192000"/>
              <a:gd name="connsiteY322" fmla="*/ 996819 h 3429000"/>
              <a:gd name="connsiteX323" fmla="*/ 9814527 w 12192000"/>
              <a:gd name="connsiteY323" fmla="*/ 819048 h 3429000"/>
              <a:gd name="connsiteX324" fmla="*/ 9615182 w 12192000"/>
              <a:gd name="connsiteY324" fmla="*/ 791499 h 3429000"/>
              <a:gd name="connsiteX325" fmla="*/ 2305292 w 12192000"/>
              <a:gd name="connsiteY325" fmla="*/ 790492 h 3429000"/>
              <a:gd name="connsiteX326" fmla="*/ 3360922 w 12192000"/>
              <a:gd name="connsiteY326" fmla="*/ 1100373 h 3429000"/>
              <a:gd name="connsiteX327" fmla="*/ 3492420 w 12192000"/>
              <a:gd name="connsiteY327" fmla="*/ 1081145 h 3429000"/>
              <a:gd name="connsiteX328" fmla="*/ 3364086 w 12192000"/>
              <a:gd name="connsiteY328" fmla="*/ 1051340 h 3429000"/>
              <a:gd name="connsiteX329" fmla="*/ 3225818 w 12192000"/>
              <a:gd name="connsiteY329" fmla="*/ 982822 h 3429000"/>
              <a:gd name="connsiteX330" fmla="*/ 3129696 w 12192000"/>
              <a:gd name="connsiteY330" fmla="*/ 931704 h 3429000"/>
              <a:gd name="connsiteX331" fmla="*/ 2814545 w 12192000"/>
              <a:gd name="connsiteY331" fmla="*/ 853955 h 3429000"/>
              <a:gd name="connsiteX332" fmla="*/ 2305292 w 12192000"/>
              <a:gd name="connsiteY332" fmla="*/ 790492 h 3429000"/>
              <a:gd name="connsiteX333" fmla="*/ 2626982 w 12192000"/>
              <a:gd name="connsiteY333" fmla="*/ 777450 h 3429000"/>
              <a:gd name="connsiteX334" fmla="*/ 2490617 w 12192000"/>
              <a:gd name="connsiteY334" fmla="*/ 777951 h 3429000"/>
              <a:gd name="connsiteX335" fmla="*/ 2819869 w 12192000"/>
              <a:gd name="connsiteY335" fmla="*/ 823936 h 3429000"/>
              <a:gd name="connsiteX336" fmla="*/ 3143018 w 12192000"/>
              <a:gd name="connsiteY336" fmla="*/ 903698 h 3429000"/>
              <a:gd name="connsiteX337" fmla="*/ 3241520 w 12192000"/>
              <a:gd name="connsiteY337" fmla="*/ 956112 h 3429000"/>
              <a:gd name="connsiteX338" fmla="*/ 3374575 w 12192000"/>
              <a:gd name="connsiteY338" fmla="*/ 1022517 h 3429000"/>
              <a:gd name="connsiteX339" fmla="*/ 3505221 w 12192000"/>
              <a:gd name="connsiteY339" fmla="*/ 1051757 h 3429000"/>
              <a:gd name="connsiteX340" fmla="*/ 2626982 w 12192000"/>
              <a:gd name="connsiteY340" fmla="*/ 777450 h 3429000"/>
              <a:gd name="connsiteX341" fmla="*/ 9258094 w 12192000"/>
              <a:gd name="connsiteY341" fmla="*/ 529602 h 3429000"/>
              <a:gd name="connsiteX342" fmla="*/ 8526712 w 12192000"/>
              <a:gd name="connsiteY342" fmla="*/ 690804 h 3429000"/>
              <a:gd name="connsiteX343" fmla="*/ 9258094 w 12192000"/>
              <a:gd name="connsiteY343" fmla="*/ 529602 h 3429000"/>
              <a:gd name="connsiteX344" fmla="*/ 1310106 w 12192000"/>
              <a:gd name="connsiteY344" fmla="*/ 514217 h 3429000"/>
              <a:gd name="connsiteX345" fmla="*/ 854994 w 12192000"/>
              <a:gd name="connsiteY345" fmla="*/ 970136 h 3429000"/>
              <a:gd name="connsiteX346" fmla="*/ 742462 w 12192000"/>
              <a:gd name="connsiteY346" fmla="*/ 1165648 h 3429000"/>
              <a:gd name="connsiteX347" fmla="*/ 820602 w 12192000"/>
              <a:gd name="connsiteY347" fmla="*/ 1056915 h 3429000"/>
              <a:gd name="connsiteX348" fmla="*/ 878295 w 12192000"/>
              <a:gd name="connsiteY348" fmla="*/ 974594 h 3429000"/>
              <a:gd name="connsiteX349" fmla="*/ 1240607 w 12192000"/>
              <a:gd name="connsiteY349" fmla="*/ 581401 h 3429000"/>
              <a:gd name="connsiteX350" fmla="*/ 1310106 w 12192000"/>
              <a:gd name="connsiteY350" fmla="*/ 514217 h 3429000"/>
              <a:gd name="connsiteX351" fmla="*/ 11225213 w 12192000"/>
              <a:gd name="connsiteY351" fmla="*/ 507722 h 3429000"/>
              <a:gd name="connsiteX352" fmla="*/ 11182914 w 12192000"/>
              <a:gd name="connsiteY352" fmla="*/ 767771 h 3429000"/>
              <a:gd name="connsiteX353" fmla="*/ 11099211 w 12192000"/>
              <a:gd name="connsiteY353" fmla="*/ 1184594 h 3429000"/>
              <a:gd name="connsiteX354" fmla="*/ 11064509 w 12192000"/>
              <a:gd name="connsiteY354" fmla="*/ 1278830 h 3429000"/>
              <a:gd name="connsiteX355" fmla="*/ 11049349 w 12192000"/>
              <a:gd name="connsiteY355" fmla="*/ 1318418 h 3429000"/>
              <a:gd name="connsiteX356" fmla="*/ 10978260 w 12192000"/>
              <a:gd name="connsiteY356" fmla="*/ 1537094 h 3429000"/>
              <a:gd name="connsiteX357" fmla="*/ 11225213 w 12192000"/>
              <a:gd name="connsiteY357" fmla="*/ 507722 h 3429000"/>
              <a:gd name="connsiteX358" fmla="*/ 9168987 w 12192000"/>
              <a:gd name="connsiteY358" fmla="*/ 490232 h 3429000"/>
              <a:gd name="connsiteX359" fmla="*/ 8603910 w 12192000"/>
              <a:gd name="connsiteY359" fmla="*/ 639895 h 3429000"/>
              <a:gd name="connsiteX360" fmla="*/ 9252382 w 12192000"/>
              <a:gd name="connsiteY360" fmla="*/ 498759 h 3429000"/>
              <a:gd name="connsiteX361" fmla="*/ 9168987 w 12192000"/>
              <a:gd name="connsiteY361" fmla="*/ 490232 h 3429000"/>
              <a:gd name="connsiteX362" fmla="*/ 11201005 w 12192000"/>
              <a:gd name="connsiteY362" fmla="*/ 471089 h 3429000"/>
              <a:gd name="connsiteX363" fmla="*/ 10968432 w 12192000"/>
              <a:gd name="connsiteY363" fmla="*/ 1456010 h 3429000"/>
              <a:gd name="connsiteX364" fmla="*/ 11019967 w 12192000"/>
              <a:gd name="connsiteY364" fmla="*/ 1306553 h 3429000"/>
              <a:gd name="connsiteX365" fmla="*/ 11035125 w 12192000"/>
              <a:gd name="connsiteY365" fmla="*/ 1266966 h 3429000"/>
              <a:gd name="connsiteX366" fmla="*/ 11069972 w 12192000"/>
              <a:gd name="connsiteY366" fmla="*/ 1174168 h 3429000"/>
              <a:gd name="connsiteX367" fmla="*/ 11152239 w 12192000"/>
              <a:gd name="connsiteY367" fmla="*/ 763628 h 3429000"/>
              <a:gd name="connsiteX368" fmla="*/ 11201005 w 12192000"/>
              <a:gd name="connsiteY368" fmla="*/ 471089 h 3429000"/>
              <a:gd name="connsiteX369" fmla="*/ 1423113 w 12192000"/>
              <a:gd name="connsiteY369" fmla="*/ 445565 h 3429000"/>
              <a:gd name="connsiteX370" fmla="*/ 1260565 w 12192000"/>
              <a:gd name="connsiteY370" fmla="*/ 602982 h 3429000"/>
              <a:gd name="connsiteX371" fmla="*/ 901900 w 12192000"/>
              <a:gd name="connsiteY371" fmla="*/ 992236 h 3429000"/>
              <a:gd name="connsiteX372" fmla="*/ 845044 w 12192000"/>
              <a:gd name="connsiteY372" fmla="*/ 1073436 h 3429000"/>
              <a:gd name="connsiteX373" fmla="*/ 685926 w 12192000"/>
              <a:gd name="connsiteY373" fmla="*/ 1274069 h 3429000"/>
              <a:gd name="connsiteX374" fmla="*/ 684248 w 12192000"/>
              <a:gd name="connsiteY374" fmla="*/ 1277721 h 3429000"/>
              <a:gd name="connsiteX375" fmla="*/ 1423113 w 12192000"/>
              <a:gd name="connsiteY375" fmla="*/ 445565 h 3429000"/>
              <a:gd name="connsiteX376" fmla="*/ 3316479 w 12192000"/>
              <a:gd name="connsiteY376" fmla="*/ 443136 h 3429000"/>
              <a:gd name="connsiteX377" fmla="*/ 3546806 w 12192000"/>
              <a:gd name="connsiteY377" fmla="*/ 927139 h 3429000"/>
              <a:gd name="connsiteX378" fmla="*/ 3364433 w 12192000"/>
              <a:gd name="connsiteY378" fmla="*/ 524121 h 3429000"/>
              <a:gd name="connsiteX379" fmla="*/ 3316479 w 12192000"/>
              <a:gd name="connsiteY379" fmla="*/ 443136 h 3429000"/>
              <a:gd name="connsiteX380" fmla="*/ 10268559 w 12192000"/>
              <a:gd name="connsiteY380" fmla="*/ 442054 h 3429000"/>
              <a:gd name="connsiteX381" fmla="*/ 10494169 w 12192000"/>
              <a:gd name="connsiteY381" fmla="*/ 1091780 h 3429000"/>
              <a:gd name="connsiteX382" fmla="*/ 10356661 w 12192000"/>
              <a:gd name="connsiteY382" fmla="*/ 728302 h 3429000"/>
              <a:gd name="connsiteX383" fmla="*/ 10268559 w 12192000"/>
              <a:gd name="connsiteY383" fmla="*/ 442054 h 3429000"/>
              <a:gd name="connsiteX384" fmla="*/ 3291335 w 12192000"/>
              <a:gd name="connsiteY384" fmla="*/ 338420 h 3429000"/>
              <a:gd name="connsiteX385" fmla="*/ 3390805 w 12192000"/>
              <a:gd name="connsiteY385" fmla="*/ 508163 h 3429000"/>
              <a:gd name="connsiteX386" fmla="*/ 3579062 w 12192000"/>
              <a:gd name="connsiteY386" fmla="*/ 930040 h 3429000"/>
              <a:gd name="connsiteX387" fmla="*/ 3467355 w 12192000"/>
              <a:gd name="connsiteY387" fmla="*/ 559130 h 3429000"/>
              <a:gd name="connsiteX388" fmla="*/ 3310753 w 12192000"/>
              <a:gd name="connsiteY388" fmla="*/ 358140 h 3429000"/>
              <a:gd name="connsiteX389" fmla="*/ 3291335 w 12192000"/>
              <a:gd name="connsiteY389" fmla="*/ 338420 h 3429000"/>
              <a:gd name="connsiteX390" fmla="*/ 1635889 w 12192000"/>
              <a:gd name="connsiteY390" fmla="*/ 280494 h 3429000"/>
              <a:gd name="connsiteX391" fmla="*/ 1634800 w 12192000"/>
              <a:gd name="connsiteY391" fmla="*/ 302111 h 3429000"/>
              <a:gd name="connsiteX392" fmla="*/ 1635889 w 12192000"/>
              <a:gd name="connsiteY392" fmla="*/ 280494 h 3429000"/>
              <a:gd name="connsiteX393" fmla="*/ 10277529 w 12192000"/>
              <a:gd name="connsiteY393" fmla="*/ 272307 h 3429000"/>
              <a:gd name="connsiteX394" fmla="*/ 10276797 w 12192000"/>
              <a:gd name="connsiteY394" fmla="*/ 279672 h 3429000"/>
              <a:gd name="connsiteX395" fmla="*/ 10385906 w 12192000"/>
              <a:gd name="connsiteY395" fmla="*/ 718031 h 3429000"/>
              <a:gd name="connsiteX396" fmla="*/ 10536458 w 12192000"/>
              <a:gd name="connsiteY396" fmla="*/ 1115310 h 3429000"/>
              <a:gd name="connsiteX397" fmla="*/ 10436479 w 12192000"/>
              <a:gd name="connsiteY397" fmla="*/ 715570 h 3429000"/>
              <a:gd name="connsiteX398" fmla="*/ 10277529 w 12192000"/>
              <a:gd name="connsiteY398" fmla="*/ 272307 h 3429000"/>
              <a:gd name="connsiteX399" fmla="*/ 1510397 w 12192000"/>
              <a:gd name="connsiteY399" fmla="*/ 255705 h 3429000"/>
              <a:gd name="connsiteX400" fmla="*/ 1146550 w 12192000"/>
              <a:gd name="connsiteY400" fmla="*/ 373012 h 3429000"/>
              <a:gd name="connsiteX401" fmla="*/ 698834 w 12192000"/>
              <a:gd name="connsiteY401" fmla="*/ 523272 h 3429000"/>
              <a:gd name="connsiteX402" fmla="*/ 34256 w 12192000"/>
              <a:gd name="connsiteY402" fmla="*/ 918603 h 3429000"/>
              <a:gd name="connsiteX403" fmla="*/ 527241 w 12192000"/>
              <a:gd name="connsiteY403" fmla="*/ 636078 h 3429000"/>
              <a:gd name="connsiteX404" fmla="*/ 1510397 w 12192000"/>
              <a:gd name="connsiteY404" fmla="*/ 255705 h 3429000"/>
              <a:gd name="connsiteX405" fmla="*/ 1313114 w 12192000"/>
              <a:gd name="connsiteY405" fmla="*/ 226216 h 3429000"/>
              <a:gd name="connsiteX406" fmla="*/ 1109304 w 12192000"/>
              <a:gd name="connsiteY406" fmla="*/ 240030 h 3429000"/>
              <a:gd name="connsiteX407" fmla="*/ 8129 w 12192000"/>
              <a:gd name="connsiteY407" fmla="*/ 901519 h 3429000"/>
              <a:gd name="connsiteX408" fmla="*/ 687572 w 12192000"/>
              <a:gd name="connsiteY408" fmla="*/ 496629 h 3429000"/>
              <a:gd name="connsiteX409" fmla="*/ 1138365 w 12192000"/>
              <a:gd name="connsiteY409" fmla="*/ 345515 h 3429000"/>
              <a:gd name="connsiteX410" fmla="*/ 1505579 w 12192000"/>
              <a:gd name="connsiteY410" fmla="*/ 226526 h 3429000"/>
              <a:gd name="connsiteX411" fmla="*/ 1313114 w 12192000"/>
              <a:gd name="connsiteY411" fmla="*/ 226216 h 3429000"/>
              <a:gd name="connsiteX412" fmla="*/ 3655073 w 12192000"/>
              <a:gd name="connsiteY412" fmla="*/ 221884 h 3429000"/>
              <a:gd name="connsiteX413" fmla="*/ 3989938 w 12192000"/>
              <a:gd name="connsiteY413" fmla="*/ 562685 h 3429000"/>
              <a:gd name="connsiteX414" fmla="*/ 4393907 w 12192000"/>
              <a:gd name="connsiteY414" fmla="*/ 832258 h 3429000"/>
              <a:gd name="connsiteX415" fmla="*/ 4648051 w 12192000"/>
              <a:gd name="connsiteY415" fmla="*/ 945051 h 3429000"/>
              <a:gd name="connsiteX416" fmla="*/ 4383389 w 12192000"/>
              <a:gd name="connsiteY416" fmla="*/ 755369 h 3429000"/>
              <a:gd name="connsiteX417" fmla="*/ 4165508 w 12192000"/>
              <a:gd name="connsiteY417" fmla="*/ 606196 h 3429000"/>
              <a:gd name="connsiteX418" fmla="*/ 4068162 w 12192000"/>
              <a:gd name="connsiteY418" fmla="*/ 524394 h 3429000"/>
              <a:gd name="connsiteX419" fmla="*/ 3981416 w 12192000"/>
              <a:gd name="connsiteY419" fmla="*/ 451482 h 3429000"/>
              <a:gd name="connsiteX420" fmla="*/ 3800147 w 12192000"/>
              <a:gd name="connsiteY420" fmla="*/ 320872 h 3429000"/>
              <a:gd name="connsiteX421" fmla="*/ 3655073 w 12192000"/>
              <a:gd name="connsiteY421" fmla="*/ 221884 h 3429000"/>
              <a:gd name="connsiteX422" fmla="*/ 3670252 w 12192000"/>
              <a:gd name="connsiteY422" fmla="*/ 193798 h 3429000"/>
              <a:gd name="connsiteX423" fmla="*/ 3817258 w 12192000"/>
              <a:gd name="connsiteY423" fmla="*/ 294577 h 3429000"/>
              <a:gd name="connsiteX424" fmla="*/ 4000461 w 12192000"/>
              <a:gd name="connsiteY424" fmla="*/ 426966 h 3429000"/>
              <a:gd name="connsiteX425" fmla="*/ 4088180 w 12192000"/>
              <a:gd name="connsiteY425" fmla="*/ 500774 h 3429000"/>
              <a:gd name="connsiteX426" fmla="*/ 4184555 w 12192000"/>
              <a:gd name="connsiteY426" fmla="*/ 581683 h 3429000"/>
              <a:gd name="connsiteX427" fmla="*/ 4399563 w 12192000"/>
              <a:gd name="connsiteY427" fmla="*/ 729106 h 3429000"/>
              <a:gd name="connsiteX428" fmla="*/ 4684469 w 12192000"/>
              <a:gd name="connsiteY428" fmla="*/ 935680 h 3429000"/>
              <a:gd name="connsiteX429" fmla="*/ 4690271 w 12192000"/>
              <a:gd name="connsiteY429" fmla="*/ 941034 h 3429000"/>
              <a:gd name="connsiteX430" fmla="*/ 4136093 w 12192000"/>
              <a:gd name="connsiteY430" fmla="*/ 429466 h 3429000"/>
              <a:gd name="connsiteX431" fmla="*/ 3670252 w 12192000"/>
              <a:gd name="connsiteY431" fmla="*/ 193798 h 3429000"/>
              <a:gd name="connsiteX432" fmla="*/ 9334796 w 12192000"/>
              <a:gd name="connsiteY432" fmla="*/ 27584 h 3429000"/>
              <a:gd name="connsiteX433" fmla="*/ 9651570 w 12192000"/>
              <a:gd name="connsiteY433" fmla="*/ 397505 h 3429000"/>
              <a:gd name="connsiteX434" fmla="*/ 9334796 w 12192000"/>
              <a:gd name="connsiteY434" fmla="*/ 27584 h 3429000"/>
              <a:gd name="connsiteX435" fmla="*/ 4440129 w 12192000"/>
              <a:gd name="connsiteY435" fmla="*/ 19571 h 3429000"/>
              <a:gd name="connsiteX436" fmla="*/ 4856525 w 12192000"/>
              <a:gd name="connsiteY436" fmla="*/ 486351 h 3429000"/>
              <a:gd name="connsiteX437" fmla="*/ 5059055 w 12192000"/>
              <a:gd name="connsiteY437" fmla="*/ 679918 h 3429000"/>
              <a:gd name="connsiteX438" fmla="*/ 5290070 w 12192000"/>
              <a:gd name="connsiteY438" fmla="*/ 834619 h 3429000"/>
              <a:gd name="connsiteX439" fmla="*/ 4834991 w 12192000"/>
              <a:gd name="connsiteY439" fmla="*/ 401985 h 3429000"/>
              <a:gd name="connsiteX440" fmla="*/ 4440129 w 12192000"/>
              <a:gd name="connsiteY440" fmla="*/ 19571 h 3429000"/>
              <a:gd name="connsiteX441" fmla="*/ 8613009 w 12192000"/>
              <a:gd name="connsiteY441" fmla="*/ 0 h 3429000"/>
              <a:gd name="connsiteX442" fmla="*/ 8720364 w 12192000"/>
              <a:gd name="connsiteY442" fmla="*/ 0 h 3429000"/>
              <a:gd name="connsiteX443" fmla="*/ 8781165 w 12192000"/>
              <a:gd name="connsiteY443" fmla="*/ 82863 h 3429000"/>
              <a:gd name="connsiteX444" fmla="*/ 8971448 w 12192000"/>
              <a:gd name="connsiteY444" fmla="*/ 246946 h 3429000"/>
              <a:gd name="connsiteX445" fmla="*/ 8820691 w 12192000"/>
              <a:gd name="connsiteY445" fmla="*/ 57482 h 3429000"/>
              <a:gd name="connsiteX446" fmla="*/ 8807612 w 12192000"/>
              <a:gd name="connsiteY446" fmla="*/ 38256 h 3429000"/>
              <a:gd name="connsiteX447" fmla="*/ 8780258 w 12192000"/>
              <a:gd name="connsiteY447" fmla="*/ 0 h 3429000"/>
              <a:gd name="connsiteX448" fmla="*/ 8818949 w 12192000"/>
              <a:gd name="connsiteY448" fmla="*/ 0 h 3429000"/>
              <a:gd name="connsiteX449" fmla="*/ 8833783 w 12192000"/>
              <a:gd name="connsiteY449" fmla="*/ 20753 h 3429000"/>
              <a:gd name="connsiteX450" fmla="*/ 8846863 w 12192000"/>
              <a:gd name="connsiteY450" fmla="*/ 39981 h 3429000"/>
              <a:gd name="connsiteX451" fmla="*/ 8960046 w 12192000"/>
              <a:gd name="connsiteY451" fmla="*/ 191389 h 3429000"/>
              <a:gd name="connsiteX452" fmla="*/ 8876789 w 12192000"/>
              <a:gd name="connsiteY452" fmla="*/ 0 h 3429000"/>
              <a:gd name="connsiteX453" fmla="*/ 8980100 w 12192000"/>
              <a:gd name="connsiteY453" fmla="*/ 0 h 3429000"/>
              <a:gd name="connsiteX454" fmla="*/ 9090618 w 12192000"/>
              <a:gd name="connsiteY454" fmla="*/ 287225 h 3429000"/>
              <a:gd name="connsiteX455" fmla="*/ 9762441 w 12192000"/>
              <a:gd name="connsiteY455" fmla="*/ 664587 h 3429000"/>
              <a:gd name="connsiteX456" fmla="*/ 9717826 w 12192000"/>
              <a:gd name="connsiteY456" fmla="*/ 487719 h 3429000"/>
              <a:gd name="connsiteX457" fmla="*/ 9713123 w 12192000"/>
              <a:gd name="connsiteY457" fmla="*/ 487663 h 3429000"/>
              <a:gd name="connsiteX458" fmla="*/ 9260878 w 12192000"/>
              <a:gd name="connsiteY458" fmla="*/ 87448 h 3429000"/>
              <a:gd name="connsiteX459" fmla="*/ 9221522 w 12192000"/>
              <a:gd name="connsiteY459" fmla="*/ 0 h 3429000"/>
              <a:gd name="connsiteX460" fmla="*/ 9425221 w 12192000"/>
              <a:gd name="connsiteY460" fmla="*/ 0 h 3429000"/>
              <a:gd name="connsiteX461" fmla="*/ 9453548 w 12192000"/>
              <a:gd name="connsiteY461" fmla="*/ 23392 h 3429000"/>
              <a:gd name="connsiteX462" fmla="*/ 9625671 w 12192000"/>
              <a:gd name="connsiteY462" fmla="*/ 210960 h 3429000"/>
              <a:gd name="connsiteX463" fmla="*/ 9632927 w 12192000"/>
              <a:gd name="connsiteY463" fmla="*/ 60128 h 3429000"/>
              <a:gd name="connsiteX464" fmla="*/ 9642174 w 12192000"/>
              <a:gd name="connsiteY464" fmla="*/ 0 h 3429000"/>
              <a:gd name="connsiteX465" fmla="*/ 9731615 w 12192000"/>
              <a:gd name="connsiteY465" fmla="*/ 0 h 3429000"/>
              <a:gd name="connsiteX466" fmla="*/ 9721255 w 12192000"/>
              <a:gd name="connsiteY466" fmla="*/ 74242 h 3429000"/>
              <a:gd name="connsiteX467" fmla="*/ 9736458 w 12192000"/>
              <a:gd name="connsiteY467" fmla="*/ 329413 h 3429000"/>
              <a:gd name="connsiteX468" fmla="*/ 9763499 w 12192000"/>
              <a:gd name="connsiteY468" fmla="*/ 99057 h 3429000"/>
              <a:gd name="connsiteX469" fmla="*/ 9777267 w 12192000"/>
              <a:gd name="connsiteY469" fmla="*/ 0 h 3429000"/>
              <a:gd name="connsiteX470" fmla="*/ 9808036 w 12192000"/>
              <a:gd name="connsiteY470" fmla="*/ 0 h 3429000"/>
              <a:gd name="connsiteX471" fmla="*/ 9793821 w 12192000"/>
              <a:gd name="connsiteY471" fmla="*/ 102652 h 3429000"/>
              <a:gd name="connsiteX472" fmla="*/ 9767436 w 12192000"/>
              <a:gd name="connsiteY472" fmla="*/ 321864 h 3429000"/>
              <a:gd name="connsiteX473" fmla="*/ 9814477 w 12192000"/>
              <a:gd name="connsiteY473" fmla="*/ 233531 h 3429000"/>
              <a:gd name="connsiteX474" fmla="*/ 9873012 w 12192000"/>
              <a:gd name="connsiteY474" fmla="*/ 38619 h 3429000"/>
              <a:gd name="connsiteX475" fmla="*/ 9875879 w 12192000"/>
              <a:gd name="connsiteY475" fmla="*/ 0 h 3429000"/>
              <a:gd name="connsiteX476" fmla="*/ 9965253 w 12192000"/>
              <a:gd name="connsiteY476" fmla="*/ 0 h 3429000"/>
              <a:gd name="connsiteX477" fmla="*/ 9930901 w 12192000"/>
              <a:gd name="connsiteY477" fmla="*/ 135026 h 3429000"/>
              <a:gd name="connsiteX478" fmla="*/ 9880832 w 12192000"/>
              <a:gd name="connsiteY478" fmla="*/ 271562 h 3429000"/>
              <a:gd name="connsiteX479" fmla="*/ 9896024 w 12192000"/>
              <a:gd name="connsiteY479" fmla="*/ 749295 h 3429000"/>
              <a:gd name="connsiteX480" fmla="*/ 10395379 w 12192000"/>
              <a:gd name="connsiteY480" fmla="*/ 1102843 h 3429000"/>
              <a:gd name="connsiteX481" fmla="*/ 10225980 w 12192000"/>
              <a:gd name="connsiteY481" fmla="*/ 132061 h 3429000"/>
              <a:gd name="connsiteX482" fmla="*/ 10314210 w 12192000"/>
              <a:gd name="connsiteY482" fmla="*/ 109353 h 3429000"/>
              <a:gd name="connsiteX483" fmla="*/ 10573663 w 12192000"/>
              <a:gd name="connsiteY483" fmla="*/ 842430 h 3429000"/>
              <a:gd name="connsiteX484" fmla="*/ 10583736 w 12192000"/>
              <a:gd name="connsiteY484" fmla="*/ 1259819 h 3429000"/>
              <a:gd name="connsiteX485" fmla="*/ 10880472 w 12192000"/>
              <a:gd name="connsiteY485" fmla="*/ 1537558 h 3429000"/>
              <a:gd name="connsiteX486" fmla="*/ 11231212 w 12192000"/>
              <a:gd name="connsiteY486" fmla="*/ 216474 h 3429000"/>
              <a:gd name="connsiteX487" fmla="*/ 11317765 w 12192000"/>
              <a:gd name="connsiteY487" fmla="*/ 209405 h 3429000"/>
              <a:gd name="connsiteX488" fmla="*/ 10982911 w 12192000"/>
              <a:gd name="connsiteY488" fmla="*/ 1622260 h 3429000"/>
              <a:gd name="connsiteX489" fmla="*/ 10968747 w 12192000"/>
              <a:gd name="connsiteY489" fmla="*/ 1630552 h 3429000"/>
              <a:gd name="connsiteX490" fmla="*/ 11258020 w 12192000"/>
              <a:gd name="connsiteY490" fmla="*/ 1972078 h 3429000"/>
              <a:gd name="connsiteX491" fmla="*/ 11688741 w 12192000"/>
              <a:gd name="connsiteY491" fmla="*/ 2616312 h 3429000"/>
              <a:gd name="connsiteX492" fmla="*/ 11794425 w 12192000"/>
              <a:gd name="connsiteY492" fmla="*/ 2252109 h 3429000"/>
              <a:gd name="connsiteX493" fmla="*/ 11792727 w 12192000"/>
              <a:gd name="connsiteY493" fmla="*/ 2240934 h 3429000"/>
              <a:gd name="connsiteX494" fmla="*/ 11776744 w 12192000"/>
              <a:gd name="connsiteY494" fmla="*/ 2242723 h 3429000"/>
              <a:gd name="connsiteX495" fmla="*/ 11442546 w 12192000"/>
              <a:gd name="connsiteY495" fmla="*/ 1307592 h 3429000"/>
              <a:gd name="connsiteX496" fmla="*/ 11527771 w 12192000"/>
              <a:gd name="connsiteY496" fmla="*/ 1275317 h 3429000"/>
              <a:gd name="connsiteX497" fmla="*/ 11851542 w 12192000"/>
              <a:gd name="connsiteY497" fmla="*/ 2034703 h 3429000"/>
              <a:gd name="connsiteX498" fmla="*/ 12122505 w 12192000"/>
              <a:gd name="connsiteY498" fmla="*/ 1727948 h 3429000"/>
              <a:gd name="connsiteX499" fmla="*/ 12192000 w 12192000"/>
              <a:gd name="connsiteY499" fmla="*/ 1669975 h 3429000"/>
              <a:gd name="connsiteX500" fmla="*/ 12192000 w 12192000"/>
              <a:gd name="connsiteY500" fmla="*/ 1731063 h 3429000"/>
              <a:gd name="connsiteX501" fmla="*/ 12155105 w 12192000"/>
              <a:gd name="connsiteY501" fmla="*/ 1762181 h 3429000"/>
              <a:gd name="connsiteX502" fmla="*/ 11918903 w 12192000"/>
              <a:gd name="connsiteY502" fmla="*/ 2062132 h 3429000"/>
              <a:gd name="connsiteX503" fmla="*/ 12067554 w 12192000"/>
              <a:gd name="connsiteY503" fmla="*/ 1888498 h 3429000"/>
              <a:gd name="connsiteX504" fmla="*/ 12192000 w 12192000"/>
              <a:gd name="connsiteY504" fmla="*/ 1782392 h 3429000"/>
              <a:gd name="connsiteX505" fmla="*/ 12192000 w 12192000"/>
              <a:gd name="connsiteY505" fmla="*/ 1822559 h 3429000"/>
              <a:gd name="connsiteX506" fmla="*/ 12087498 w 12192000"/>
              <a:gd name="connsiteY506" fmla="*/ 1911764 h 3429000"/>
              <a:gd name="connsiteX507" fmla="*/ 11941335 w 12192000"/>
              <a:gd name="connsiteY507" fmla="*/ 2083809 h 3429000"/>
              <a:gd name="connsiteX508" fmla="*/ 11898139 w 12192000"/>
              <a:gd name="connsiteY508" fmla="*/ 2163553 h 3429000"/>
              <a:gd name="connsiteX509" fmla="*/ 12037359 w 12192000"/>
              <a:gd name="connsiteY509" fmla="*/ 2053816 h 3429000"/>
              <a:gd name="connsiteX510" fmla="*/ 12192000 w 12192000"/>
              <a:gd name="connsiteY510" fmla="*/ 1901891 h 3429000"/>
              <a:gd name="connsiteX511" fmla="*/ 12192000 w 12192000"/>
              <a:gd name="connsiteY511" fmla="*/ 1973912 h 3429000"/>
              <a:gd name="connsiteX512" fmla="*/ 12054488 w 12192000"/>
              <a:gd name="connsiteY512" fmla="*/ 2104939 h 3429000"/>
              <a:gd name="connsiteX513" fmla="*/ 11880977 w 12192000"/>
              <a:gd name="connsiteY513" fmla="*/ 2245040 h 3429000"/>
              <a:gd name="connsiteX514" fmla="*/ 11879666 w 12192000"/>
              <a:gd name="connsiteY514" fmla="*/ 2246644 h 3429000"/>
              <a:gd name="connsiteX515" fmla="*/ 11873674 w 12192000"/>
              <a:gd name="connsiteY515" fmla="*/ 2254306 h 3429000"/>
              <a:gd name="connsiteX516" fmla="*/ 11738608 w 12192000"/>
              <a:gd name="connsiteY516" fmla="*/ 2689417 h 3429000"/>
              <a:gd name="connsiteX517" fmla="*/ 11732820 w 12192000"/>
              <a:gd name="connsiteY517" fmla="*/ 2696184 h 3429000"/>
              <a:gd name="connsiteX518" fmla="*/ 12058063 w 12192000"/>
              <a:gd name="connsiteY518" fmla="*/ 3376045 h 3429000"/>
              <a:gd name="connsiteX519" fmla="*/ 12077722 w 12192000"/>
              <a:gd name="connsiteY519" fmla="*/ 3428999 h 3429000"/>
              <a:gd name="connsiteX520" fmla="*/ 11980831 w 12192000"/>
              <a:gd name="connsiteY520" fmla="*/ 3428999 h 3429000"/>
              <a:gd name="connsiteX521" fmla="*/ 11842370 w 12192000"/>
              <a:gd name="connsiteY521" fmla="*/ 3103596 h 3429000"/>
              <a:gd name="connsiteX522" fmla="*/ 11807118 w 12192000"/>
              <a:gd name="connsiteY522" fmla="*/ 3032642 h 3429000"/>
              <a:gd name="connsiteX523" fmla="*/ 11352410 w 12192000"/>
              <a:gd name="connsiteY523" fmla="*/ 2253534 h 3429000"/>
              <a:gd name="connsiteX524" fmla="*/ 11344098 w 12192000"/>
              <a:gd name="connsiteY524" fmla="*/ 2252717 h 3429000"/>
              <a:gd name="connsiteX525" fmla="*/ 10730809 w 12192000"/>
              <a:gd name="connsiteY525" fmla="*/ 2156749 h 3429000"/>
              <a:gd name="connsiteX526" fmla="*/ 10713050 w 12192000"/>
              <a:gd name="connsiteY526" fmla="*/ 2164271 h 3429000"/>
              <a:gd name="connsiteX527" fmla="*/ 9420192 w 12192000"/>
              <a:gd name="connsiteY527" fmla="*/ 2263050 h 3429000"/>
              <a:gd name="connsiteX528" fmla="*/ 9404066 w 12192000"/>
              <a:gd name="connsiteY528" fmla="*/ 2242708 h 3429000"/>
              <a:gd name="connsiteX529" fmla="*/ 10712309 w 12192000"/>
              <a:gd name="connsiteY529" fmla="*/ 2109562 h 3429000"/>
              <a:gd name="connsiteX530" fmla="*/ 11291486 w 12192000"/>
              <a:gd name="connsiteY530" fmla="*/ 2166804 h 3429000"/>
              <a:gd name="connsiteX531" fmla="*/ 11176624 w 12192000"/>
              <a:gd name="connsiteY531" fmla="*/ 2010340 h 3429000"/>
              <a:gd name="connsiteX532" fmla="*/ 10665962 w 12192000"/>
              <a:gd name="connsiteY532" fmla="*/ 1445588 h 3429000"/>
              <a:gd name="connsiteX533" fmla="*/ 10647017 w 12192000"/>
              <a:gd name="connsiteY533" fmla="*/ 1450047 h 3429000"/>
              <a:gd name="connsiteX534" fmla="*/ 10107096 w 12192000"/>
              <a:gd name="connsiteY534" fmla="*/ 1560072 h 3429000"/>
              <a:gd name="connsiteX535" fmla="*/ 9439953 w 12192000"/>
              <a:gd name="connsiteY535" fmla="*/ 1480921 h 3429000"/>
              <a:gd name="connsiteX536" fmla="*/ 9470279 w 12192000"/>
              <a:gd name="connsiteY536" fmla="*/ 1443131 h 3429000"/>
              <a:gd name="connsiteX537" fmla="*/ 10565024 w 12192000"/>
              <a:gd name="connsiteY537" fmla="*/ 1352269 h 3429000"/>
              <a:gd name="connsiteX538" fmla="*/ 9922490 w 12192000"/>
              <a:gd name="connsiteY538" fmla="*/ 858833 h 3429000"/>
              <a:gd name="connsiteX539" fmla="*/ 9920481 w 12192000"/>
              <a:gd name="connsiteY539" fmla="*/ 859346 h 3429000"/>
              <a:gd name="connsiteX540" fmla="*/ 9916127 w 12192000"/>
              <a:gd name="connsiteY540" fmla="*/ 859836 h 3429000"/>
              <a:gd name="connsiteX541" fmla="*/ 9791125 w 12192000"/>
              <a:gd name="connsiteY541" fmla="*/ 938248 h 3429000"/>
              <a:gd name="connsiteX542" fmla="*/ 9528364 w 12192000"/>
              <a:gd name="connsiteY542" fmla="*/ 1022767 h 3429000"/>
              <a:gd name="connsiteX543" fmla="*/ 8629850 w 12192000"/>
              <a:gd name="connsiteY543" fmla="*/ 1184329 h 3429000"/>
              <a:gd name="connsiteX544" fmla="*/ 8600239 w 12192000"/>
              <a:gd name="connsiteY544" fmla="*/ 1167243 h 3429000"/>
              <a:gd name="connsiteX545" fmla="*/ 9761570 w 12192000"/>
              <a:gd name="connsiteY545" fmla="*/ 753283 h 3429000"/>
              <a:gd name="connsiteX546" fmla="*/ 9368237 w 12192000"/>
              <a:gd name="connsiteY546" fmla="*/ 520470 h 3429000"/>
              <a:gd name="connsiteX547" fmla="*/ 9354614 w 12192000"/>
              <a:gd name="connsiteY547" fmla="*/ 522288 h 3429000"/>
              <a:gd name="connsiteX548" fmla="*/ 8364351 w 12192000"/>
              <a:gd name="connsiteY548" fmla="*/ 730267 h 3429000"/>
              <a:gd name="connsiteX549" fmla="*/ 8386567 w 12192000"/>
              <a:gd name="connsiteY549" fmla="*/ 690760 h 3429000"/>
              <a:gd name="connsiteX550" fmla="*/ 9231713 w 12192000"/>
              <a:gd name="connsiteY550" fmla="*/ 444539 h 3429000"/>
              <a:gd name="connsiteX551" fmla="*/ 9023301 w 12192000"/>
              <a:gd name="connsiteY551" fmla="*/ 334109 h 3429000"/>
              <a:gd name="connsiteX552" fmla="*/ 9010556 w 12192000"/>
              <a:gd name="connsiteY552" fmla="*/ 329998 h 3429000"/>
              <a:gd name="connsiteX553" fmla="*/ 8687367 w 12192000"/>
              <a:gd name="connsiteY553" fmla="*/ 101276 h 3429000"/>
              <a:gd name="connsiteX554" fmla="*/ 8613009 w 12192000"/>
              <a:gd name="connsiteY554" fmla="*/ 0 h 3429000"/>
              <a:gd name="connsiteX555" fmla="*/ 4382818 w 12192000"/>
              <a:gd name="connsiteY555" fmla="*/ 0 h 3429000"/>
              <a:gd name="connsiteX556" fmla="*/ 4463614 w 12192000"/>
              <a:gd name="connsiteY556" fmla="*/ 0 h 3429000"/>
              <a:gd name="connsiteX557" fmla="*/ 4557150 w 12192000"/>
              <a:gd name="connsiteY557" fmla="*/ 81023 h 3429000"/>
              <a:gd name="connsiteX558" fmla="*/ 4856936 w 12192000"/>
              <a:gd name="connsiteY558" fmla="*/ 380146 h 3429000"/>
              <a:gd name="connsiteX559" fmla="*/ 5111996 w 12192000"/>
              <a:gd name="connsiteY559" fmla="*/ 636759 h 3429000"/>
              <a:gd name="connsiteX560" fmla="*/ 5388878 w 12192000"/>
              <a:gd name="connsiteY560" fmla="*/ 871185 h 3429000"/>
              <a:gd name="connsiteX561" fmla="*/ 5425556 w 12192000"/>
              <a:gd name="connsiteY561" fmla="*/ 879967 h 3429000"/>
              <a:gd name="connsiteX562" fmla="*/ 4943646 w 12192000"/>
              <a:gd name="connsiteY562" fmla="*/ 393916 h 3429000"/>
              <a:gd name="connsiteX563" fmla="*/ 4594837 w 12192000"/>
              <a:gd name="connsiteY563" fmla="*/ 103274 h 3429000"/>
              <a:gd name="connsiteX564" fmla="*/ 4518536 w 12192000"/>
              <a:gd name="connsiteY564" fmla="*/ 31511 h 3429000"/>
              <a:gd name="connsiteX565" fmla="*/ 4483543 w 12192000"/>
              <a:gd name="connsiteY565" fmla="*/ 0 h 3429000"/>
              <a:gd name="connsiteX566" fmla="*/ 4534233 w 12192000"/>
              <a:gd name="connsiteY566" fmla="*/ 0 h 3429000"/>
              <a:gd name="connsiteX567" fmla="*/ 4633631 w 12192000"/>
              <a:gd name="connsiteY567" fmla="*/ 74706 h 3429000"/>
              <a:gd name="connsiteX568" fmla="*/ 4949299 w 12192000"/>
              <a:gd name="connsiteY568" fmla="*/ 337336 h 3429000"/>
              <a:gd name="connsiteX569" fmla="*/ 5291452 w 12192000"/>
              <a:gd name="connsiteY569" fmla="*/ 647801 h 3429000"/>
              <a:gd name="connsiteX570" fmla="*/ 5434998 w 12192000"/>
              <a:gd name="connsiteY570" fmla="*/ 825100 h 3429000"/>
              <a:gd name="connsiteX571" fmla="*/ 5351015 w 12192000"/>
              <a:gd name="connsiteY571" fmla="*/ 331989 h 3429000"/>
              <a:gd name="connsiteX572" fmla="*/ 5344012 w 12192000"/>
              <a:gd name="connsiteY572" fmla="*/ 131333 h 3429000"/>
              <a:gd name="connsiteX573" fmla="*/ 5349920 w 12192000"/>
              <a:gd name="connsiteY573" fmla="*/ 0 h 3429000"/>
              <a:gd name="connsiteX574" fmla="*/ 5401317 w 12192000"/>
              <a:gd name="connsiteY574" fmla="*/ 0 h 3429000"/>
              <a:gd name="connsiteX575" fmla="*/ 5400859 w 12192000"/>
              <a:gd name="connsiteY575" fmla="*/ 83801 h 3429000"/>
              <a:gd name="connsiteX576" fmla="*/ 5401644 w 12192000"/>
              <a:gd name="connsiteY576" fmla="*/ 188847 h 3429000"/>
              <a:gd name="connsiteX577" fmla="*/ 5467256 w 12192000"/>
              <a:gd name="connsiteY577" fmla="*/ 746494 h 3429000"/>
              <a:gd name="connsiteX578" fmla="*/ 5448069 w 12192000"/>
              <a:gd name="connsiteY578" fmla="*/ 138554 h 3429000"/>
              <a:gd name="connsiteX579" fmla="*/ 5440458 w 12192000"/>
              <a:gd name="connsiteY579" fmla="*/ 0 h 3429000"/>
              <a:gd name="connsiteX580" fmla="*/ 5472521 w 12192000"/>
              <a:gd name="connsiteY580" fmla="*/ 0 h 3429000"/>
              <a:gd name="connsiteX581" fmla="*/ 5480135 w 12192000"/>
              <a:gd name="connsiteY581" fmla="*/ 136802 h 3429000"/>
              <a:gd name="connsiteX582" fmla="*/ 5499023 w 12192000"/>
              <a:gd name="connsiteY582" fmla="*/ 737310 h 3429000"/>
              <a:gd name="connsiteX583" fmla="*/ 5547022 w 12192000"/>
              <a:gd name="connsiteY583" fmla="*/ 178838 h 3429000"/>
              <a:gd name="connsiteX584" fmla="*/ 5522799 w 12192000"/>
              <a:gd name="connsiteY584" fmla="*/ 0 h 3429000"/>
              <a:gd name="connsiteX585" fmla="*/ 5573386 w 12192000"/>
              <a:gd name="connsiteY585" fmla="*/ 0 h 3429000"/>
              <a:gd name="connsiteX586" fmla="*/ 5587618 w 12192000"/>
              <a:gd name="connsiteY586" fmla="*/ 82353 h 3429000"/>
              <a:gd name="connsiteX587" fmla="*/ 5519779 w 12192000"/>
              <a:gd name="connsiteY587" fmla="*/ 930223 h 3429000"/>
              <a:gd name="connsiteX588" fmla="*/ 5520293 w 12192000"/>
              <a:gd name="connsiteY588" fmla="*/ 931602 h 3429000"/>
              <a:gd name="connsiteX589" fmla="*/ 5767221 w 12192000"/>
              <a:gd name="connsiteY589" fmla="*/ 1236564 h 3429000"/>
              <a:gd name="connsiteX590" fmla="*/ 6937169 w 12192000"/>
              <a:gd name="connsiteY590" fmla="*/ 1386941 h 3429000"/>
              <a:gd name="connsiteX591" fmla="*/ 6953922 w 12192000"/>
              <a:gd name="connsiteY591" fmla="*/ 1461068 h 3429000"/>
              <a:gd name="connsiteX592" fmla="*/ 6071359 w 12192000"/>
              <a:gd name="connsiteY592" fmla="*/ 1341770 h 3429000"/>
              <a:gd name="connsiteX593" fmla="*/ 6038839 w 12192000"/>
              <a:gd name="connsiteY593" fmla="*/ 1335474 h 3429000"/>
              <a:gd name="connsiteX594" fmla="*/ 6038706 w 12192000"/>
              <a:gd name="connsiteY594" fmla="*/ 1334847 h 3429000"/>
              <a:gd name="connsiteX595" fmla="*/ 6037784 w 12192000"/>
              <a:gd name="connsiteY595" fmla="*/ 1335270 h 3429000"/>
              <a:gd name="connsiteX596" fmla="*/ 6038839 w 12192000"/>
              <a:gd name="connsiteY596" fmla="*/ 1335474 h 3429000"/>
              <a:gd name="connsiteX597" fmla="*/ 6040338 w 12192000"/>
              <a:gd name="connsiteY597" fmla="*/ 1342418 h 3429000"/>
              <a:gd name="connsiteX598" fmla="*/ 6024488 w 12192000"/>
              <a:gd name="connsiteY598" fmla="*/ 1380903 h 3429000"/>
              <a:gd name="connsiteX599" fmla="*/ 5599771 w 12192000"/>
              <a:gd name="connsiteY599" fmla="*/ 2080652 h 3429000"/>
              <a:gd name="connsiteX600" fmla="*/ 5548843 w 12192000"/>
              <a:gd name="connsiteY600" fmla="*/ 2134845 h 3429000"/>
              <a:gd name="connsiteX601" fmla="*/ 5940952 w 12192000"/>
              <a:gd name="connsiteY601" fmla="*/ 2821028 h 3429000"/>
              <a:gd name="connsiteX602" fmla="*/ 6043441 w 12192000"/>
              <a:gd name="connsiteY602" fmla="*/ 3236847 h 3429000"/>
              <a:gd name="connsiteX603" fmla="*/ 6093432 w 12192000"/>
              <a:gd name="connsiteY603" fmla="*/ 3429000 h 3429000"/>
              <a:gd name="connsiteX604" fmla="*/ 6034344 w 12192000"/>
              <a:gd name="connsiteY604" fmla="*/ 3429000 h 3429000"/>
              <a:gd name="connsiteX605" fmla="*/ 6026679 w 12192000"/>
              <a:gd name="connsiteY605" fmla="*/ 3407959 h 3429000"/>
              <a:gd name="connsiteX606" fmla="*/ 5800441 w 12192000"/>
              <a:gd name="connsiteY606" fmla="*/ 2906286 h 3429000"/>
              <a:gd name="connsiteX607" fmla="*/ 5526562 w 12192000"/>
              <a:gd name="connsiteY607" fmla="*/ 2276388 h 3429000"/>
              <a:gd name="connsiteX608" fmla="*/ 5519640 w 12192000"/>
              <a:gd name="connsiteY608" fmla="*/ 2254774 h 3429000"/>
              <a:gd name="connsiteX609" fmla="*/ 5844559 w 12192000"/>
              <a:gd name="connsiteY609" fmla="*/ 3124349 h 3429000"/>
              <a:gd name="connsiteX610" fmla="*/ 5975994 w 12192000"/>
              <a:gd name="connsiteY610" fmla="*/ 3429000 h 3429000"/>
              <a:gd name="connsiteX611" fmla="*/ 5898547 w 12192000"/>
              <a:gd name="connsiteY611" fmla="*/ 3429000 h 3429000"/>
              <a:gd name="connsiteX612" fmla="*/ 5682041 w 12192000"/>
              <a:gd name="connsiteY612" fmla="*/ 2926860 h 3429000"/>
              <a:gd name="connsiteX613" fmla="*/ 5461758 w 12192000"/>
              <a:gd name="connsiteY613" fmla="*/ 2391220 h 3429000"/>
              <a:gd name="connsiteX614" fmla="*/ 5237282 w 12192000"/>
              <a:gd name="connsiteY614" fmla="*/ 3150086 h 3429000"/>
              <a:gd name="connsiteX615" fmla="*/ 5115009 w 12192000"/>
              <a:gd name="connsiteY615" fmla="*/ 3429000 h 3429000"/>
              <a:gd name="connsiteX616" fmla="*/ 5028074 w 12192000"/>
              <a:gd name="connsiteY616" fmla="*/ 3429000 h 3429000"/>
              <a:gd name="connsiteX617" fmla="*/ 5079508 w 12192000"/>
              <a:gd name="connsiteY617" fmla="*/ 3320074 h 3429000"/>
              <a:gd name="connsiteX618" fmla="*/ 5371846 w 12192000"/>
              <a:gd name="connsiteY618" fmla="*/ 2495413 h 3429000"/>
              <a:gd name="connsiteX619" fmla="*/ 5270512 w 12192000"/>
              <a:gd name="connsiteY619" fmla="*/ 2709975 h 3429000"/>
              <a:gd name="connsiteX620" fmla="*/ 5062409 w 12192000"/>
              <a:gd name="connsiteY620" fmla="*/ 3224544 h 3429000"/>
              <a:gd name="connsiteX621" fmla="*/ 5036628 w 12192000"/>
              <a:gd name="connsiteY621" fmla="*/ 3325247 h 3429000"/>
              <a:gd name="connsiteX622" fmla="*/ 5009112 w 12192000"/>
              <a:gd name="connsiteY622" fmla="*/ 3429000 h 3429000"/>
              <a:gd name="connsiteX623" fmla="*/ 4976679 w 12192000"/>
              <a:gd name="connsiteY623" fmla="*/ 3429000 h 3429000"/>
              <a:gd name="connsiteX624" fmla="*/ 5006537 w 12192000"/>
              <a:gd name="connsiteY624" fmla="*/ 3318068 h 3429000"/>
              <a:gd name="connsiteX625" fmla="*/ 5032723 w 12192000"/>
              <a:gd name="connsiteY625" fmla="*/ 3215957 h 3429000"/>
              <a:gd name="connsiteX626" fmla="*/ 5242949 w 12192000"/>
              <a:gd name="connsiteY626" fmla="*/ 2696175 h 3429000"/>
              <a:gd name="connsiteX627" fmla="*/ 5286321 w 12192000"/>
              <a:gd name="connsiteY627" fmla="*/ 2604555 h 3429000"/>
              <a:gd name="connsiteX628" fmla="*/ 5008210 w 12192000"/>
              <a:gd name="connsiteY628" fmla="*/ 3220194 h 3429000"/>
              <a:gd name="connsiteX629" fmla="*/ 4986321 w 12192000"/>
              <a:gd name="connsiteY629" fmla="*/ 3336687 h 3429000"/>
              <a:gd name="connsiteX630" fmla="*/ 4973474 w 12192000"/>
              <a:gd name="connsiteY630" fmla="*/ 3429000 h 3429000"/>
              <a:gd name="connsiteX631" fmla="*/ 4907178 w 12192000"/>
              <a:gd name="connsiteY631" fmla="*/ 3429000 h 3429000"/>
              <a:gd name="connsiteX632" fmla="*/ 4910810 w 12192000"/>
              <a:gd name="connsiteY632" fmla="*/ 3400660 h 3429000"/>
              <a:gd name="connsiteX633" fmla="*/ 4987461 w 12192000"/>
              <a:gd name="connsiteY633" fmla="*/ 3003994 h 3429000"/>
              <a:gd name="connsiteX634" fmla="*/ 5179262 w 12192000"/>
              <a:gd name="connsiteY634" fmla="*/ 2606044 h 3429000"/>
              <a:gd name="connsiteX635" fmla="*/ 4689678 w 12192000"/>
              <a:gd name="connsiteY635" fmla="*/ 3011241 h 3429000"/>
              <a:gd name="connsiteX636" fmla="*/ 4477543 w 12192000"/>
              <a:gd name="connsiteY636" fmla="*/ 3245836 h 3429000"/>
              <a:gd name="connsiteX637" fmla="*/ 4329957 w 12192000"/>
              <a:gd name="connsiteY637" fmla="*/ 3429000 h 3429000"/>
              <a:gd name="connsiteX638" fmla="*/ 4218595 w 12192000"/>
              <a:gd name="connsiteY638" fmla="*/ 3429000 h 3429000"/>
              <a:gd name="connsiteX639" fmla="*/ 4368888 w 12192000"/>
              <a:gd name="connsiteY639" fmla="*/ 3239412 h 3429000"/>
              <a:gd name="connsiteX640" fmla="*/ 4563091 w 12192000"/>
              <a:gd name="connsiteY640" fmla="*/ 3013508 h 3429000"/>
              <a:gd name="connsiteX641" fmla="*/ 5387324 w 12192000"/>
              <a:gd name="connsiteY641" fmla="*/ 2276830 h 3429000"/>
              <a:gd name="connsiteX642" fmla="*/ 5073620 w 12192000"/>
              <a:gd name="connsiteY642" fmla="*/ 2526437 h 3429000"/>
              <a:gd name="connsiteX643" fmla="*/ 4689789 w 12192000"/>
              <a:gd name="connsiteY643" fmla="*/ 2839382 h 3429000"/>
              <a:gd name="connsiteX644" fmla="*/ 4418722 w 12192000"/>
              <a:gd name="connsiteY644" fmla="*/ 3141886 h 3429000"/>
              <a:gd name="connsiteX645" fmla="*/ 4214944 w 12192000"/>
              <a:gd name="connsiteY645" fmla="*/ 3429000 h 3429000"/>
              <a:gd name="connsiteX646" fmla="*/ 4177898 w 12192000"/>
              <a:gd name="connsiteY646" fmla="*/ 3429000 h 3429000"/>
              <a:gd name="connsiteX647" fmla="*/ 4391597 w 12192000"/>
              <a:gd name="connsiteY647" fmla="*/ 3127370 h 3429000"/>
              <a:gd name="connsiteX648" fmla="*/ 4668889 w 12192000"/>
              <a:gd name="connsiteY648" fmla="*/ 2817399 h 3429000"/>
              <a:gd name="connsiteX649" fmla="*/ 5055427 w 12192000"/>
              <a:gd name="connsiteY649" fmla="*/ 2502476 h 3429000"/>
              <a:gd name="connsiteX650" fmla="*/ 5371814 w 12192000"/>
              <a:gd name="connsiteY650" fmla="*/ 2249975 h 3429000"/>
              <a:gd name="connsiteX651" fmla="*/ 4987918 w 12192000"/>
              <a:gd name="connsiteY651" fmla="*/ 2409701 h 3429000"/>
              <a:gd name="connsiteX652" fmla="*/ 4317146 w 12192000"/>
              <a:gd name="connsiteY652" fmla="*/ 3158716 h 3429000"/>
              <a:gd name="connsiteX653" fmla="*/ 4171627 w 12192000"/>
              <a:gd name="connsiteY653" fmla="*/ 3429000 h 3429000"/>
              <a:gd name="connsiteX654" fmla="*/ 4081585 w 12192000"/>
              <a:gd name="connsiteY654" fmla="*/ 3429000 h 3429000"/>
              <a:gd name="connsiteX655" fmla="*/ 4238603 w 12192000"/>
              <a:gd name="connsiteY655" fmla="*/ 3130341 h 3429000"/>
              <a:gd name="connsiteX656" fmla="*/ 4778333 w 12192000"/>
              <a:gd name="connsiteY656" fmla="*/ 2444626 h 3429000"/>
              <a:gd name="connsiteX657" fmla="*/ 5414185 w 12192000"/>
              <a:gd name="connsiteY657" fmla="*/ 2144882 h 3429000"/>
              <a:gd name="connsiteX658" fmla="*/ 5959648 w 12192000"/>
              <a:gd name="connsiteY658" fmla="*/ 1331797 h 3429000"/>
              <a:gd name="connsiteX659" fmla="*/ 5355019 w 12192000"/>
              <a:gd name="connsiteY659" fmla="*/ 1305672 h 3429000"/>
              <a:gd name="connsiteX660" fmla="*/ 5083565 w 12192000"/>
              <a:gd name="connsiteY660" fmla="*/ 1750121 h 3429000"/>
              <a:gd name="connsiteX661" fmla="*/ 4713577 w 12192000"/>
              <a:gd name="connsiteY661" fmla="*/ 2187803 h 3429000"/>
              <a:gd name="connsiteX662" fmla="*/ 3989559 w 12192000"/>
              <a:gd name="connsiteY662" fmla="*/ 2716945 h 3429000"/>
              <a:gd name="connsiteX663" fmla="*/ 3939824 w 12192000"/>
              <a:gd name="connsiteY663" fmla="*/ 2637900 h 3429000"/>
              <a:gd name="connsiteX664" fmla="*/ 4584537 w 12192000"/>
              <a:gd name="connsiteY664" fmla="*/ 1895826 h 3429000"/>
              <a:gd name="connsiteX665" fmla="*/ 5037105 w 12192000"/>
              <a:gd name="connsiteY665" fmla="*/ 1659765 h 3429000"/>
              <a:gd name="connsiteX666" fmla="*/ 5039930 w 12192000"/>
              <a:gd name="connsiteY666" fmla="*/ 1660585 h 3429000"/>
              <a:gd name="connsiteX667" fmla="*/ 5263764 w 12192000"/>
              <a:gd name="connsiteY667" fmla="*/ 1306525 h 3429000"/>
              <a:gd name="connsiteX668" fmla="*/ 4086300 w 12192000"/>
              <a:gd name="connsiteY668" fmla="*/ 1455599 h 3429000"/>
              <a:gd name="connsiteX669" fmla="*/ 4085485 w 12192000"/>
              <a:gd name="connsiteY669" fmla="*/ 1470070 h 3429000"/>
              <a:gd name="connsiteX670" fmla="*/ 3871915 w 12192000"/>
              <a:gd name="connsiteY670" fmla="*/ 1824645 h 3429000"/>
              <a:gd name="connsiteX671" fmla="*/ 3799374 w 12192000"/>
              <a:gd name="connsiteY671" fmla="*/ 2037127 h 3429000"/>
              <a:gd name="connsiteX672" fmla="*/ 3498850 w 12192000"/>
              <a:gd name="connsiteY672" fmla="*/ 3232888 h 3429000"/>
              <a:gd name="connsiteX673" fmla="*/ 3399216 w 12192000"/>
              <a:gd name="connsiteY673" fmla="*/ 3429000 h 3429000"/>
              <a:gd name="connsiteX674" fmla="*/ 3303688 w 12192000"/>
              <a:gd name="connsiteY674" fmla="*/ 3429000 h 3429000"/>
              <a:gd name="connsiteX675" fmla="*/ 3391774 w 12192000"/>
              <a:gd name="connsiteY675" fmla="*/ 3268181 h 3429000"/>
              <a:gd name="connsiteX676" fmla="*/ 3735540 w 12192000"/>
              <a:gd name="connsiteY676" fmla="*/ 2117923 h 3429000"/>
              <a:gd name="connsiteX677" fmla="*/ 3729438 w 12192000"/>
              <a:gd name="connsiteY677" fmla="*/ 2140058 h 3429000"/>
              <a:gd name="connsiteX678" fmla="*/ 3707782 w 12192000"/>
              <a:gd name="connsiteY678" fmla="*/ 2215908 h 3429000"/>
              <a:gd name="connsiteX679" fmla="*/ 3583827 w 12192000"/>
              <a:gd name="connsiteY679" fmla="*/ 2610215 h 3429000"/>
              <a:gd name="connsiteX680" fmla="*/ 3547861 w 12192000"/>
              <a:gd name="connsiteY680" fmla="*/ 2700609 h 3429000"/>
              <a:gd name="connsiteX681" fmla="*/ 3490905 w 12192000"/>
              <a:gd name="connsiteY681" fmla="*/ 2848660 h 3429000"/>
              <a:gd name="connsiteX682" fmla="*/ 3455859 w 12192000"/>
              <a:gd name="connsiteY682" fmla="*/ 2962301 h 3429000"/>
              <a:gd name="connsiteX683" fmla="*/ 3429112 w 12192000"/>
              <a:gd name="connsiteY683" fmla="*/ 3050469 h 3429000"/>
              <a:gd name="connsiteX684" fmla="*/ 3304862 w 12192000"/>
              <a:gd name="connsiteY684" fmla="*/ 3367476 h 3429000"/>
              <a:gd name="connsiteX685" fmla="*/ 3276071 w 12192000"/>
              <a:gd name="connsiteY685" fmla="*/ 3429000 h 3429000"/>
              <a:gd name="connsiteX686" fmla="*/ 3240805 w 12192000"/>
              <a:gd name="connsiteY686" fmla="*/ 3429000 h 3429000"/>
              <a:gd name="connsiteX687" fmla="*/ 3275917 w 12192000"/>
              <a:gd name="connsiteY687" fmla="*/ 3354192 h 3429000"/>
              <a:gd name="connsiteX688" fmla="*/ 3399358 w 12192000"/>
              <a:gd name="connsiteY688" fmla="*/ 3040011 h 3429000"/>
              <a:gd name="connsiteX689" fmla="*/ 3425650 w 12192000"/>
              <a:gd name="connsiteY689" fmla="*/ 2952333 h 3429000"/>
              <a:gd name="connsiteX690" fmla="*/ 3460661 w 12192000"/>
              <a:gd name="connsiteY690" fmla="*/ 2837763 h 3429000"/>
              <a:gd name="connsiteX691" fmla="*/ 3518021 w 12192000"/>
              <a:gd name="connsiteY691" fmla="*/ 2688298 h 3429000"/>
              <a:gd name="connsiteX692" fmla="*/ 3554035 w 12192000"/>
              <a:gd name="connsiteY692" fmla="*/ 2598832 h 3429000"/>
              <a:gd name="connsiteX693" fmla="*/ 3677174 w 12192000"/>
              <a:gd name="connsiteY693" fmla="*/ 2207351 h 3429000"/>
              <a:gd name="connsiteX694" fmla="*/ 3698819 w 12192000"/>
              <a:gd name="connsiteY694" fmla="*/ 2131503 h 3429000"/>
              <a:gd name="connsiteX695" fmla="*/ 3702094 w 12192000"/>
              <a:gd name="connsiteY695" fmla="*/ 2120194 h 3429000"/>
              <a:gd name="connsiteX696" fmla="*/ 3398355 w 12192000"/>
              <a:gd name="connsiteY696" fmla="*/ 2665603 h 3429000"/>
              <a:gd name="connsiteX697" fmla="*/ 3193941 w 12192000"/>
              <a:gd name="connsiteY697" fmla="*/ 3369775 h 3429000"/>
              <a:gd name="connsiteX698" fmla="*/ 3184140 w 12192000"/>
              <a:gd name="connsiteY698" fmla="*/ 3429000 h 3429000"/>
              <a:gd name="connsiteX699" fmla="*/ 3099978 w 12192000"/>
              <a:gd name="connsiteY699" fmla="*/ 3429000 h 3429000"/>
              <a:gd name="connsiteX700" fmla="*/ 3101556 w 12192000"/>
              <a:gd name="connsiteY700" fmla="*/ 3414337 h 3429000"/>
              <a:gd name="connsiteX701" fmla="*/ 3370162 w 12192000"/>
              <a:gd name="connsiteY701" fmla="*/ 2356550 h 3429000"/>
              <a:gd name="connsiteX702" fmla="*/ 3746477 w 12192000"/>
              <a:gd name="connsiteY702" fmla="*/ 1948889 h 3429000"/>
              <a:gd name="connsiteX703" fmla="*/ 3863399 w 12192000"/>
              <a:gd name="connsiteY703" fmla="*/ 1658257 h 3429000"/>
              <a:gd name="connsiteX704" fmla="*/ 3968712 w 12192000"/>
              <a:gd name="connsiteY704" fmla="*/ 1484989 h 3429000"/>
              <a:gd name="connsiteX705" fmla="*/ 2792390 w 12192000"/>
              <a:gd name="connsiteY705" fmla="*/ 1953974 h 3429000"/>
              <a:gd name="connsiteX706" fmla="*/ 2714982 w 12192000"/>
              <a:gd name="connsiteY706" fmla="*/ 1998051 h 3429000"/>
              <a:gd name="connsiteX707" fmla="*/ 2813361 w 12192000"/>
              <a:gd name="connsiteY707" fmla="*/ 2594912 h 3429000"/>
              <a:gd name="connsiteX708" fmla="*/ 2688430 w 12192000"/>
              <a:gd name="connsiteY708" fmla="*/ 3372564 h 3429000"/>
              <a:gd name="connsiteX709" fmla="*/ 2629626 w 12192000"/>
              <a:gd name="connsiteY709" fmla="*/ 3334394 h 3429000"/>
              <a:gd name="connsiteX710" fmla="*/ 2565328 w 12192000"/>
              <a:gd name="connsiteY710" fmla="*/ 2087399 h 3429000"/>
              <a:gd name="connsiteX711" fmla="*/ 1922999 w 12192000"/>
              <a:gd name="connsiteY711" fmla="*/ 2551343 h 3429000"/>
              <a:gd name="connsiteX712" fmla="*/ 1950261 w 12192000"/>
              <a:gd name="connsiteY712" fmla="*/ 2976858 h 3429000"/>
              <a:gd name="connsiteX713" fmla="*/ 2365554 w 12192000"/>
              <a:gd name="connsiteY713" fmla="*/ 3330107 h 3429000"/>
              <a:gd name="connsiteX714" fmla="*/ 2424142 w 12192000"/>
              <a:gd name="connsiteY714" fmla="*/ 3429000 h 3429000"/>
              <a:gd name="connsiteX715" fmla="*/ 2395994 w 12192000"/>
              <a:gd name="connsiteY715" fmla="*/ 3429000 h 3429000"/>
              <a:gd name="connsiteX716" fmla="*/ 2392863 w 12192000"/>
              <a:gd name="connsiteY716" fmla="*/ 3423964 h 3429000"/>
              <a:gd name="connsiteX717" fmla="*/ 2017589 w 12192000"/>
              <a:gd name="connsiteY717" fmla="*/ 3064982 h 3429000"/>
              <a:gd name="connsiteX718" fmla="*/ 2147336 w 12192000"/>
              <a:gd name="connsiteY718" fmla="*/ 3165052 h 3429000"/>
              <a:gd name="connsiteX719" fmla="*/ 2207047 w 12192000"/>
              <a:gd name="connsiteY719" fmla="*/ 3225540 h 3429000"/>
              <a:gd name="connsiteX720" fmla="*/ 2299106 w 12192000"/>
              <a:gd name="connsiteY720" fmla="*/ 3349931 h 3429000"/>
              <a:gd name="connsiteX721" fmla="*/ 2314430 w 12192000"/>
              <a:gd name="connsiteY721" fmla="*/ 3372144 h 3429000"/>
              <a:gd name="connsiteX722" fmla="*/ 2352406 w 12192000"/>
              <a:gd name="connsiteY722" fmla="*/ 3429000 h 3429000"/>
              <a:gd name="connsiteX723" fmla="*/ 2314492 w 12192000"/>
              <a:gd name="connsiteY723" fmla="*/ 3429000 h 3429000"/>
              <a:gd name="connsiteX724" fmla="*/ 2288095 w 12192000"/>
              <a:gd name="connsiteY724" fmla="*/ 3389030 h 3429000"/>
              <a:gd name="connsiteX725" fmla="*/ 2272768 w 12192000"/>
              <a:gd name="connsiteY725" fmla="*/ 3366822 h 3429000"/>
              <a:gd name="connsiteX726" fmla="*/ 2182715 w 12192000"/>
              <a:gd name="connsiteY726" fmla="*/ 3246071 h 3429000"/>
              <a:gd name="connsiteX727" fmla="*/ 2032061 w 12192000"/>
              <a:gd name="connsiteY727" fmla="*/ 3112380 h 3429000"/>
              <a:gd name="connsiteX728" fmla="*/ 2257220 w 12192000"/>
              <a:gd name="connsiteY728" fmla="*/ 3397257 h 3429000"/>
              <a:gd name="connsiteX729" fmla="*/ 2281324 w 12192000"/>
              <a:gd name="connsiteY729" fmla="*/ 3429000 h 3429000"/>
              <a:gd name="connsiteX730" fmla="*/ 2242860 w 12192000"/>
              <a:gd name="connsiteY730" fmla="*/ 3429000 h 3429000"/>
              <a:gd name="connsiteX731" fmla="*/ 2232818 w 12192000"/>
              <a:gd name="connsiteY731" fmla="*/ 3415926 h 3429000"/>
              <a:gd name="connsiteX732" fmla="*/ 1990172 w 12192000"/>
              <a:gd name="connsiteY732" fmla="*/ 3113121 h 3429000"/>
              <a:gd name="connsiteX733" fmla="*/ 2124090 w 12192000"/>
              <a:gd name="connsiteY733" fmla="*/ 3332017 h 3429000"/>
              <a:gd name="connsiteX734" fmla="*/ 2200380 w 12192000"/>
              <a:gd name="connsiteY734" fmla="*/ 3429000 h 3429000"/>
              <a:gd name="connsiteX735" fmla="*/ 2147507 w 12192000"/>
              <a:gd name="connsiteY735" fmla="*/ 3429000 h 3429000"/>
              <a:gd name="connsiteX736" fmla="*/ 2070668 w 12192000"/>
              <a:gd name="connsiteY736" fmla="*/ 3332520 h 3429000"/>
              <a:gd name="connsiteX737" fmla="*/ 1975142 w 12192000"/>
              <a:gd name="connsiteY737" fmla="*/ 3156570 h 3429000"/>
              <a:gd name="connsiteX738" fmla="*/ 2050035 w 12192000"/>
              <a:gd name="connsiteY738" fmla="*/ 3384345 h 3429000"/>
              <a:gd name="connsiteX739" fmla="*/ 2063025 w 12192000"/>
              <a:gd name="connsiteY739" fmla="*/ 3429000 h 3429000"/>
              <a:gd name="connsiteX740" fmla="*/ 2021675 w 12192000"/>
              <a:gd name="connsiteY740" fmla="*/ 3429000 h 3429000"/>
              <a:gd name="connsiteX741" fmla="*/ 2019308 w 12192000"/>
              <a:gd name="connsiteY741" fmla="*/ 3418118 h 3429000"/>
              <a:gd name="connsiteX742" fmla="*/ 1938835 w 12192000"/>
              <a:gd name="connsiteY742" fmla="*/ 3122160 h 3429000"/>
              <a:gd name="connsiteX743" fmla="*/ 1953230 w 12192000"/>
              <a:gd name="connsiteY743" fmla="*/ 3330699 h 3429000"/>
              <a:gd name="connsiteX744" fmla="*/ 1956763 w 12192000"/>
              <a:gd name="connsiteY744" fmla="*/ 3349191 h 3429000"/>
              <a:gd name="connsiteX745" fmla="*/ 1967925 w 12192000"/>
              <a:gd name="connsiteY745" fmla="*/ 3429000 h 3429000"/>
              <a:gd name="connsiteX746" fmla="*/ 1936622 w 12192000"/>
              <a:gd name="connsiteY746" fmla="*/ 3429000 h 3429000"/>
              <a:gd name="connsiteX747" fmla="*/ 1926261 w 12192000"/>
              <a:gd name="connsiteY747" fmla="*/ 3355064 h 3429000"/>
              <a:gd name="connsiteX748" fmla="*/ 1922724 w 12192000"/>
              <a:gd name="connsiteY748" fmla="*/ 3336577 h 3429000"/>
              <a:gd name="connsiteX749" fmla="*/ 1904650 w 12192000"/>
              <a:gd name="connsiteY749" fmla="*/ 3210616 h 3429000"/>
              <a:gd name="connsiteX750" fmla="*/ 1885273 w 12192000"/>
              <a:gd name="connsiteY750" fmla="*/ 3429000 h 3429000"/>
              <a:gd name="connsiteX751" fmla="*/ 1854363 w 12192000"/>
              <a:gd name="connsiteY751" fmla="*/ 3429000 h 3429000"/>
              <a:gd name="connsiteX752" fmla="*/ 1880391 w 12192000"/>
              <a:gd name="connsiteY752" fmla="*/ 3174796 h 3429000"/>
              <a:gd name="connsiteX753" fmla="*/ 1818273 w 12192000"/>
              <a:gd name="connsiteY753" fmla="*/ 3286729 h 3429000"/>
              <a:gd name="connsiteX754" fmla="*/ 1794691 w 12192000"/>
              <a:gd name="connsiteY754" fmla="*/ 3414239 h 3429000"/>
              <a:gd name="connsiteX755" fmla="*/ 1794914 w 12192000"/>
              <a:gd name="connsiteY755" fmla="*/ 3429000 h 3429000"/>
              <a:gd name="connsiteX756" fmla="*/ 1746128 w 12192000"/>
              <a:gd name="connsiteY756" fmla="*/ 3429000 h 3429000"/>
              <a:gd name="connsiteX757" fmla="*/ 1753934 w 12192000"/>
              <a:gd name="connsiteY757" fmla="*/ 3295796 h 3429000"/>
              <a:gd name="connsiteX758" fmla="*/ 1792053 w 12192000"/>
              <a:gd name="connsiteY758" fmla="*/ 3143396 h 3429000"/>
              <a:gd name="connsiteX759" fmla="*/ 1862248 w 12192000"/>
              <a:gd name="connsiteY759" fmla="*/ 2837397 h 3429000"/>
              <a:gd name="connsiteX760" fmla="*/ 1862250 w 12192000"/>
              <a:gd name="connsiteY760" fmla="*/ 2604531 h 3429000"/>
              <a:gd name="connsiteX761" fmla="*/ 1211999 w 12192000"/>
              <a:gd name="connsiteY761" fmla="*/ 3254610 h 3429000"/>
              <a:gd name="connsiteX762" fmla="*/ 1213266 w 12192000"/>
              <a:gd name="connsiteY762" fmla="*/ 3262947 h 3429000"/>
              <a:gd name="connsiteX763" fmla="*/ 1203370 w 12192000"/>
              <a:gd name="connsiteY763" fmla="*/ 3421676 h 3429000"/>
              <a:gd name="connsiteX764" fmla="*/ 1203671 w 12192000"/>
              <a:gd name="connsiteY764" fmla="*/ 3429000 h 3429000"/>
              <a:gd name="connsiteX765" fmla="*/ 1143180 w 12192000"/>
              <a:gd name="connsiteY765" fmla="*/ 3429000 h 3429000"/>
              <a:gd name="connsiteX766" fmla="*/ 1142176 w 12192000"/>
              <a:gd name="connsiteY766" fmla="*/ 3337045 h 3429000"/>
              <a:gd name="connsiteX767" fmla="*/ 1067484 w 12192000"/>
              <a:gd name="connsiteY767" fmla="*/ 3429000 h 3429000"/>
              <a:gd name="connsiteX768" fmla="*/ 953928 w 12192000"/>
              <a:gd name="connsiteY768" fmla="*/ 3429000 h 3429000"/>
              <a:gd name="connsiteX769" fmla="*/ 959715 w 12192000"/>
              <a:gd name="connsiteY769" fmla="*/ 3421185 h 3429000"/>
              <a:gd name="connsiteX770" fmla="*/ 1483788 w 12192000"/>
              <a:gd name="connsiteY770" fmla="*/ 2830174 h 3429000"/>
              <a:gd name="connsiteX771" fmla="*/ 1100671 w 12192000"/>
              <a:gd name="connsiteY771" fmla="*/ 2823137 h 3429000"/>
              <a:gd name="connsiteX772" fmla="*/ 1090144 w 12192000"/>
              <a:gd name="connsiteY772" fmla="*/ 2827748 h 3429000"/>
              <a:gd name="connsiteX773" fmla="*/ 1095872 w 12192000"/>
              <a:gd name="connsiteY773" fmla="*/ 2842892 h 3429000"/>
              <a:gd name="connsiteX774" fmla="*/ 262785 w 12192000"/>
              <a:gd name="connsiteY774" fmla="*/ 3416450 h 3429000"/>
              <a:gd name="connsiteX775" fmla="*/ 209968 w 12192000"/>
              <a:gd name="connsiteY775" fmla="*/ 3341713 h 3429000"/>
              <a:gd name="connsiteX776" fmla="*/ 873460 w 12192000"/>
              <a:gd name="connsiteY776" fmla="*/ 2824768 h 3429000"/>
              <a:gd name="connsiteX777" fmla="*/ 192686 w 12192000"/>
              <a:gd name="connsiteY777" fmla="*/ 2420257 h 3429000"/>
              <a:gd name="connsiteX778" fmla="*/ 4696 w 12192000"/>
              <a:gd name="connsiteY778" fmla="*/ 2268668 h 3429000"/>
              <a:gd name="connsiteX779" fmla="*/ 0 w 12192000"/>
              <a:gd name="connsiteY779" fmla="*/ 2260984 h 3429000"/>
              <a:gd name="connsiteX780" fmla="*/ 0 w 12192000"/>
              <a:gd name="connsiteY780" fmla="*/ 2084472 h 3429000"/>
              <a:gd name="connsiteX781" fmla="*/ 174101 w 12192000"/>
              <a:gd name="connsiteY781" fmla="*/ 2191277 h 3429000"/>
              <a:gd name="connsiteX782" fmla="*/ 891800 w 12192000"/>
              <a:gd name="connsiteY782" fmla="*/ 2607935 h 3429000"/>
              <a:gd name="connsiteX783" fmla="*/ 1072219 w 12192000"/>
              <a:gd name="connsiteY783" fmla="*/ 2740443 h 3429000"/>
              <a:gd name="connsiteX784" fmla="*/ 1074117 w 12192000"/>
              <a:gd name="connsiteY784" fmla="*/ 2741301 h 3429000"/>
              <a:gd name="connsiteX785" fmla="*/ 1083114 w 12192000"/>
              <a:gd name="connsiteY785" fmla="*/ 2745131 h 3429000"/>
              <a:gd name="connsiteX786" fmla="*/ 1543010 w 12192000"/>
              <a:gd name="connsiteY786" fmla="*/ 2762140 h 3429000"/>
              <a:gd name="connsiteX787" fmla="*/ 1551080 w 12192000"/>
              <a:gd name="connsiteY787" fmla="*/ 2766006 h 3429000"/>
              <a:gd name="connsiteX788" fmla="*/ 2345443 w 12192000"/>
              <a:gd name="connsiteY788" fmla="*/ 2120882 h 3429000"/>
              <a:gd name="connsiteX789" fmla="*/ 1721499 w 12192000"/>
              <a:gd name="connsiteY789" fmla="*/ 2170969 h 3429000"/>
              <a:gd name="connsiteX790" fmla="*/ 767716 w 12192000"/>
              <a:gd name="connsiteY790" fmla="*/ 2043768 h 3429000"/>
              <a:gd name="connsiteX791" fmla="*/ 722147 w 12192000"/>
              <a:gd name="connsiteY791" fmla="*/ 1964091 h 3429000"/>
              <a:gd name="connsiteX792" fmla="*/ 1485552 w 12192000"/>
              <a:gd name="connsiteY792" fmla="*/ 1884202 h 3429000"/>
              <a:gd name="connsiteX793" fmla="*/ 2143004 w 12192000"/>
              <a:gd name="connsiteY793" fmla="*/ 1973420 h 3429000"/>
              <a:gd name="connsiteX794" fmla="*/ 1933391 w 12192000"/>
              <a:gd name="connsiteY794" fmla="*/ 1727971 h 3429000"/>
              <a:gd name="connsiteX795" fmla="*/ 1827118 w 12192000"/>
              <a:gd name="connsiteY795" fmla="*/ 1539410 h 3429000"/>
              <a:gd name="connsiteX796" fmla="*/ 1837349 w 12192000"/>
              <a:gd name="connsiteY796" fmla="*/ 1527357 h 3429000"/>
              <a:gd name="connsiteX797" fmla="*/ 2162835 w 12192000"/>
              <a:gd name="connsiteY797" fmla="*/ 1758853 h 3429000"/>
              <a:gd name="connsiteX798" fmla="*/ 2257167 w 12192000"/>
              <a:gd name="connsiteY798" fmla="*/ 2033123 h 3429000"/>
              <a:gd name="connsiteX799" fmla="*/ 2261598 w 12192000"/>
              <a:gd name="connsiteY799" fmla="*/ 2038998 h 3429000"/>
              <a:gd name="connsiteX800" fmla="*/ 2437177 w 12192000"/>
              <a:gd name="connsiteY800" fmla="*/ 2050608 h 3429000"/>
              <a:gd name="connsiteX801" fmla="*/ 2445247 w 12192000"/>
              <a:gd name="connsiteY801" fmla="*/ 2054476 h 3429000"/>
              <a:gd name="connsiteX802" fmla="*/ 2743626 w 12192000"/>
              <a:gd name="connsiteY802" fmla="*/ 1875819 h 3429000"/>
              <a:gd name="connsiteX803" fmla="*/ 3048102 w 12192000"/>
              <a:gd name="connsiteY803" fmla="*/ 1721595 h 3429000"/>
              <a:gd name="connsiteX804" fmla="*/ 1799414 w 12192000"/>
              <a:gd name="connsiteY804" fmla="*/ 1265732 h 3429000"/>
              <a:gd name="connsiteX805" fmla="*/ 1771735 w 12192000"/>
              <a:gd name="connsiteY805" fmla="*/ 1190929 h 3429000"/>
              <a:gd name="connsiteX806" fmla="*/ 3104273 w 12192000"/>
              <a:gd name="connsiteY806" fmla="*/ 1647159 h 3429000"/>
              <a:gd name="connsiteX807" fmla="*/ 3113245 w 12192000"/>
              <a:gd name="connsiteY807" fmla="*/ 1661705 h 3429000"/>
              <a:gd name="connsiteX808" fmla="*/ 3126294 w 12192000"/>
              <a:gd name="connsiteY808" fmla="*/ 1685400 h 3429000"/>
              <a:gd name="connsiteX809" fmla="*/ 3937433 w 12192000"/>
              <a:gd name="connsiteY809" fmla="*/ 1401473 h 3429000"/>
              <a:gd name="connsiteX810" fmla="*/ 3590475 w 12192000"/>
              <a:gd name="connsiteY810" fmla="*/ 1168974 h 3429000"/>
              <a:gd name="connsiteX811" fmla="*/ 3100264 w 12192000"/>
              <a:gd name="connsiteY811" fmla="*/ 1150845 h 3429000"/>
              <a:gd name="connsiteX812" fmla="*/ 2183576 w 12192000"/>
              <a:gd name="connsiteY812" fmla="*/ 798150 h 3429000"/>
              <a:gd name="connsiteX813" fmla="*/ 2151029 w 12192000"/>
              <a:gd name="connsiteY813" fmla="*/ 717947 h 3429000"/>
              <a:gd name="connsiteX814" fmla="*/ 3563434 w 12192000"/>
              <a:gd name="connsiteY814" fmla="*/ 1040115 h 3429000"/>
              <a:gd name="connsiteX815" fmla="*/ 3177952 w 12192000"/>
              <a:gd name="connsiteY815" fmla="*/ 228386 h 3429000"/>
              <a:gd name="connsiteX816" fmla="*/ 3189263 w 12192000"/>
              <a:gd name="connsiteY816" fmla="*/ 196726 h 3429000"/>
              <a:gd name="connsiteX817" fmla="*/ 3560912 w 12192000"/>
              <a:gd name="connsiteY817" fmla="*/ 650863 h 3429000"/>
              <a:gd name="connsiteX818" fmla="*/ 3626636 w 12192000"/>
              <a:gd name="connsiteY818" fmla="*/ 1083230 h 3429000"/>
              <a:gd name="connsiteX819" fmla="*/ 3653088 w 12192000"/>
              <a:gd name="connsiteY819" fmla="*/ 1092417 h 3429000"/>
              <a:gd name="connsiteX820" fmla="*/ 3988128 w 12192000"/>
              <a:gd name="connsiteY820" fmla="*/ 1388267 h 3429000"/>
              <a:gd name="connsiteX821" fmla="*/ 4830582 w 12192000"/>
              <a:gd name="connsiteY821" fmla="*/ 1247000 h 3429000"/>
              <a:gd name="connsiteX822" fmla="*/ 4830100 w 12192000"/>
              <a:gd name="connsiteY822" fmla="*/ 1246554 h 3429000"/>
              <a:gd name="connsiteX823" fmla="*/ 4036318 w 12192000"/>
              <a:gd name="connsiteY823" fmla="*/ 718013 h 3429000"/>
              <a:gd name="connsiteX824" fmla="*/ 3432098 w 12192000"/>
              <a:gd name="connsiteY824" fmla="*/ 108312 h 3429000"/>
              <a:gd name="connsiteX825" fmla="*/ 3446761 w 12192000"/>
              <a:gd name="connsiteY825" fmla="*/ 32278 h 3429000"/>
              <a:gd name="connsiteX826" fmla="*/ 4419733 w 12192000"/>
              <a:gd name="connsiteY826" fmla="*/ 534555 h 3429000"/>
              <a:gd name="connsiteX827" fmla="*/ 4781371 w 12192000"/>
              <a:gd name="connsiteY827" fmla="*/ 1029604 h 3429000"/>
              <a:gd name="connsiteX828" fmla="*/ 4780440 w 12192000"/>
              <a:gd name="connsiteY828" fmla="*/ 1041290 h 3429000"/>
              <a:gd name="connsiteX829" fmla="*/ 4898954 w 12192000"/>
              <a:gd name="connsiteY829" fmla="*/ 1233092 h 3429000"/>
              <a:gd name="connsiteX830" fmla="*/ 4900699 w 12192000"/>
              <a:gd name="connsiteY830" fmla="*/ 1241867 h 3429000"/>
              <a:gd name="connsiteX831" fmla="*/ 5714511 w 12192000"/>
              <a:gd name="connsiteY831" fmla="*/ 1234483 h 3429000"/>
              <a:gd name="connsiteX832" fmla="*/ 5464793 w 12192000"/>
              <a:gd name="connsiteY832" fmla="*/ 964556 h 3429000"/>
              <a:gd name="connsiteX833" fmla="*/ 5461897 w 12192000"/>
              <a:gd name="connsiteY833" fmla="*/ 961879 h 3429000"/>
              <a:gd name="connsiteX834" fmla="*/ 4399417 w 12192000"/>
              <a:gd name="connsiteY834" fmla="*/ 23573 h 3429000"/>
              <a:gd name="connsiteX835" fmla="*/ 4382818 w 12192000"/>
              <a:gd name="connsiteY835" fmla="*/ 0 h 3429000"/>
              <a:gd name="connsiteX836" fmla="*/ 3090569 w 12192000"/>
              <a:gd name="connsiteY836" fmla="*/ 0 h 3429000"/>
              <a:gd name="connsiteX837" fmla="*/ 3218394 w 12192000"/>
              <a:gd name="connsiteY837" fmla="*/ 0 h 3429000"/>
              <a:gd name="connsiteX838" fmla="*/ 3241469 w 12192000"/>
              <a:gd name="connsiteY838" fmla="*/ 15651 h 3429000"/>
              <a:gd name="connsiteX839" fmla="*/ 3182620 w 12192000"/>
              <a:gd name="connsiteY839" fmla="*/ 54279 h 3429000"/>
              <a:gd name="connsiteX840" fmla="*/ 3090569 w 12192000"/>
              <a:gd name="connsiteY840" fmla="*/ 0 h 3429000"/>
              <a:gd name="connsiteX841" fmla="*/ 1890928 w 12192000"/>
              <a:gd name="connsiteY841" fmla="*/ 0 h 3429000"/>
              <a:gd name="connsiteX842" fmla="*/ 1994713 w 12192000"/>
              <a:gd name="connsiteY842" fmla="*/ 0 h 3429000"/>
              <a:gd name="connsiteX843" fmla="*/ 1931354 w 12192000"/>
              <a:gd name="connsiteY843" fmla="*/ 46950 h 3429000"/>
              <a:gd name="connsiteX844" fmla="*/ 1765923 w 12192000"/>
              <a:gd name="connsiteY844" fmla="*/ 152043 h 3429000"/>
              <a:gd name="connsiteX845" fmla="*/ 1702258 w 12192000"/>
              <a:gd name="connsiteY845" fmla="*/ 183286 h 3429000"/>
              <a:gd name="connsiteX846" fmla="*/ 1538370 w 12192000"/>
              <a:gd name="connsiteY846" fmla="*/ 382804 h 3429000"/>
              <a:gd name="connsiteX847" fmla="*/ 542867 w 12192000"/>
              <a:gd name="connsiteY847" fmla="*/ 1515092 h 3429000"/>
              <a:gd name="connsiteX848" fmla="*/ 515800 w 12192000"/>
              <a:gd name="connsiteY848" fmla="*/ 1433180 h 3429000"/>
              <a:gd name="connsiteX849" fmla="*/ 909145 w 12192000"/>
              <a:gd name="connsiteY849" fmla="*/ 770225 h 3429000"/>
              <a:gd name="connsiteX850" fmla="*/ 1214067 w 12192000"/>
              <a:gd name="connsiteY850" fmla="*/ 479561 h 3429000"/>
              <a:gd name="connsiteX851" fmla="*/ 640967 w 12192000"/>
              <a:gd name="connsiteY851" fmla="*/ 676601 h 3429000"/>
              <a:gd name="connsiteX852" fmla="*/ 112563 w 12192000"/>
              <a:gd name="connsiteY852" fmla="*/ 967952 h 3429000"/>
              <a:gd name="connsiteX853" fmla="*/ 0 w 12192000"/>
              <a:gd name="connsiteY853" fmla="*/ 1037006 h 3429000"/>
              <a:gd name="connsiteX854" fmla="*/ 0 w 12192000"/>
              <a:gd name="connsiteY854" fmla="*/ 804763 h 3429000"/>
              <a:gd name="connsiteX855" fmla="*/ 36881 w 12192000"/>
              <a:gd name="connsiteY855" fmla="*/ 771118 h 3429000"/>
              <a:gd name="connsiteX856" fmla="*/ 910534 w 12192000"/>
              <a:gd name="connsiteY856" fmla="*/ 200753 h 3429000"/>
              <a:gd name="connsiteX857" fmla="*/ 1578717 w 12192000"/>
              <a:gd name="connsiteY857" fmla="*/ 146982 h 3429000"/>
              <a:gd name="connsiteX858" fmla="*/ 1887945 w 12192000"/>
              <a:gd name="connsiteY858" fmla="*/ 2196 h 3429000"/>
              <a:gd name="connsiteX859" fmla="*/ 1890928 w 12192000"/>
              <a:gd name="connsiteY859" fmla="*/ 0 h 3429000"/>
              <a:gd name="connsiteX0" fmla="*/ 369702 w 12192000"/>
              <a:gd name="connsiteY0" fmla="*/ 3283169 h 3429000"/>
              <a:gd name="connsiteX1" fmla="*/ 366575 w 12192000"/>
              <a:gd name="connsiteY1" fmla="*/ 3286556 h 3429000"/>
              <a:gd name="connsiteX2" fmla="*/ 371637 w 12192000"/>
              <a:gd name="connsiteY2" fmla="*/ 3284954 h 3429000"/>
              <a:gd name="connsiteX3" fmla="*/ 369702 w 12192000"/>
              <a:gd name="connsiteY3" fmla="*/ 3283169 h 3429000"/>
              <a:gd name="connsiteX4" fmla="*/ 7392322 w 12192000"/>
              <a:gd name="connsiteY4" fmla="*/ 3229238 h 3429000"/>
              <a:gd name="connsiteX5" fmla="*/ 7611337 w 12192000"/>
              <a:gd name="connsiteY5" fmla="*/ 3303821 h 3429000"/>
              <a:gd name="connsiteX6" fmla="*/ 7955762 w 12192000"/>
              <a:gd name="connsiteY6" fmla="*/ 3413006 h 3429000"/>
              <a:gd name="connsiteX7" fmla="*/ 7512455 w 12192000"/>
              <a:gd name="connsiteY7" fmla="*/ 3245734 h 3429000"/>
              <a:gd name="connsiteX8" fmla="*/ 7392322 w 12192000"/>
              <a:gd name="connsiteY8" fmla="*/ 3229238 h 3429000"/>
              <a:gd name="connsiteX9" fmla="*/ 9928143 w 12192000"/>
              <a:gd name="connsiteY9" fmla="*/ 3086312 h 3429000"/>
              <a:gd name="connsiteX10" fmla="*/ 9753801 w 12192000"/>
              <a:gd name="connsiteY10" fmla="*/ 3096103 h 3429000"/>
              <a:gd name="connsiteX11" fmla="*/ 9578027 w 12192000"/>
              <a:gd name="connsiteY11" fmla="*/ 3103104 h 3429000"/>
              <a:gd name="connsiteX12" fmla="*/ 9424342 w 12192000"/>
              <a:gd name="connsiteY12" fmla="*/ 3099403 h 3429000"/>
              <a:gd name="connsiteX13" fmla="*/ 9001907 w 12192000"/>
              <a:gd name="connsiteY13" fmla="*/ 3131369 h 3429000"/>
              <a:gd name="connsiteX14" fmla="*/ 8922138 w 12192000"/>
              <a:gd name="connsiteY14" fmla="*/ 3162702 h 3429000"/>
              <a:gd name="connsiteX15" fmla="*/ 9087550 w 12192000"/>
              <a:gd name="connsiteY15" fmla="*/ 3170765 h 3429000"/>
              <a:gd name="connsiteX16" fmla="*/ 9512475 w 12192000"/>
              <a:gd name="connsiteY16" fmla="*/ 3134693 h 3429000"/>
              <a:gd name="connsiteX17" fmla="*/ 9928143 w 12192000"/>
              <a:gd name="connsiteY17" fmla="*/ 3086312 h 3429000"/>
              <a:gd name="connsiteX18" fmla="*/ 9351220 w 12192000"/>
              <a:gd name="connsiteY18" fmla="*/ 3030370 h 3429000"/>
              <a:gd name="connsiteX19" fmla="*/ 8999756 w 12192000"/>
              <a:gd name="connsiteY19" fmla="*/ 3100929 h 3429000"/>
              <a:gd name="connsiteX20" fmla="*/ 9425830 w 12192000"/>
              <a:gd name="connsiteY20" fmla="*/ 3069517 h 3429000"/>
              <a:gd name="connsiteX21" fmla="*/ 9578307 w 12192000"/>
              <a:gd name="connsiteY21" fmla="*/ 3073035 h 3429000"/>
              <a:gd name="connsiteX22" fmla="*/ 9752771 w 12192000"/>
              <a:gd name="connsiteY22" fmla="*/ 3066471 h 3429000"/>
              <a:gd name="connsiteX23" fmla="*/ 9852779 w 12192000"/>
              <a:gd name="connsiteY23" fmla="*/ 3060665 h 3429000"/>
              <a:gd name="connsiteX24" fmla="*/ 9694862 w 12192000"/>
              <a:gd name="connsiteY24" fmla="*/ 3044140 h 3429000"/>
              <a:gd name="connsiteX25" fmla="*/ 9351220 w 12192000"/>
              <a:gd name="connsiteY25" fmla="*/ 3030370 h 3429000"/>
              <a:gd name="connsiteX26" fmla="*/ 1019354 w 12192000"/>
              <a:gd name="connsiteY26" fmla="*/ 2886006 h 3429000"/>
              <a:gd name="connsiteX27" fmla="*/ 441046 w 12192000"/>
              <a:gd name="connsiteY27" fmla="*/ 3262153 h 3429000"/>
              <a:gd name="connsiteX28" fmla="*/ 1019354 w 12192000"/>
              <a:gd name="connsiteY28" fmla="*/ 2886006 h 3429000"/>
              <a:gd name="connsiteX29" fmla="*/ 991680 w 12192000"/>
              <a:gd name="connsiteY29" fmla="*/ 2869413 h 3429000"/>
              <a:gd name="connsiteX30" fmla="*/ 409060 w 12192000"/>
              <a:gd name="connsiteY30" fmla="*/ 3242470 h 3429000"/>
              <a:gd name="connsiteX31" fmla="*/ 991680 w 12192000"/>
              <a:gd name="connsiteY31" fmla="*/ 2869413 h 3429000"/>
              <a:gd name="connsiteX32" fmla="*/ 7254615 w 12192000"/>
              <a:gd name="connsiteY32" fmla="*/ 2482918 h 3429000"/>
              <a:gd name="connsiteX33" fmla="*/ 7312589 w 12192000"/>
              <a:gd name="connsiteY33" fmla="*/ 2553309 h 3429000"/>
              <a:gd name="connsiteX34" fmla="*/ 7580896 w 12192000"/>
              <a:gd name="connsiteY34" fmla="*/ 2973069 h 3429000"/>
              <a:gd name="connsiteX35" fmla="*/ 7990862 w 12192000"/>
              <a:gd name="connsiteY35" fmla="*/ 3378025 h 3429000"/>
              <a:gd name="connsiteX36" fmla="*/ 7871964 w 12192000"/>
              <a:gd name="connsiteY36" fmla="*/ 3220139 h 3429000"/>
              <a:gd name="connsiteX37" fmla="*/ 7859674 w 12192000"/>
              <a:gd name="connsiteY37" fmla="*/ 3207358 h 3429000"/>
              <a:gd name="connsiteX38" fmla="*/ 7545050 w 12192000"/>
              <a:gd name="connsiteY38" fmla="*/ 2831110 h 3429000"/>
              <a:gd name="connsiteX39" fmla="*/ 7254615 w 12192000"/>
              <a:gd name="connsiteY39" fmla="*/ 2482918 h 3429000"/>
              <a:gd name="connsiteX40" fmla="*/ 9078855 w 12192000"/>
              <a:gd name="connsiteY40" fmla="*/ 2455754 h 3429000"/>
              <a:gd name="connsiteX41" fmla="*/ 8825188 w 12192000"/>
              <a:gd name="connsiteY41" fmla="*/ 3067752 h 3429000"/>
              <a:gd name="connsiteX42" fmla="*/ 9078855 w 12192000"/>
              <a:gd name="connsiteY42" fmla="*/ 2455754 h 3429000"/>
              <a:gd name="connsiteX43" fmla="*/ 9113805 w 12192000"/>
              <a:gd name="connsiteY43" fmla="*/ 2454072 h 3429000"/>
              <a:gd name="connsiteX44" fmla="*/ 8855200 w 12192000"/>
              <a:gd name="connsiteY44" fmla="*/ 3065950 h 3429000"/>
              <a:gd name="connsiteX45" fmla="*/ 9113805 w 12192000"/>
              <a:gd name="connsiteY45" fmla="*/ 2454072 h 3429000"/>
              <a:gd name="connsiteX46" fmla="*/ 9123940 w 12192000"/>
              <a:gd name="connsiteY46" fmla="*/ 2396040 h 3429000"/>
              <a:gd name="connsiteX47" fmla="*/ 9120846 w 12192000"/>
              <a:gd name="connsiteY47" fmla="*/ 2400053 h 3429000"/>
              <a:gd name="connsiteX48" fmla="*/ 9123267 w 12192000"/>
              <a:gd name="connsiteY48" fmla="*/ 2400425 h 3429000"/>
              <a:gd name="connsiteX49" fmla="*/ 9123940 w 12192000"/>
              <a:gd name="connsiteY49" fmla="*/ 2396040 h 3429000"/>
              <a:gd name="connsiteX50" fmla="*/ 103333 w 12192000"/>
              <a:gd name="connsiteY50" fmla="*/ 2270602 h 3429000"/>
              <a:gd name="connsiteX51" fmla="*/ 233938 w 12192000"/>
              <a:gd name="connsiteY51" fmla="*/ 2380416 h 3429000"/>
              <a:gd name="connsiteX52" fmla="*/ 883580 w 12192000"/>
              <a:gd name="connsiteY52" fmla="*/ 2751710 h 3429000"/>
              <a:gd name="connsiteX53" fmla="*/ 487337 w 12192000"/>
              <a:gd name="connsiteY53" fmla="*/ 2521182 h 3429000"/>
              <a:gd name="connsiteX54" fmla="*/ 354051 w 12192000"/>
              <a:gd name="connsiteY54" fmla="*/ 2425912 h 3429000"/>
              <a:gd name="connsiteX55" fmla="*/ 195436 w 12192000"/>
              <a:gd name="connsiteY55" fmla="*/ 2326068 h 3429000"/>
              <a:gd name="connsiteX56" fmla="*/ 103333 w 12192000"/>
              <a:gd name="connsiteY56" fmla="*/ 2270602 h 3429000"/>
              <a:gd name="connsiteX57" fmla="*/ 5539432 w 12192000"/>
              <a:gd name="connsiteY57" fmla="*/ 2213928 h 3429000"/>
              <a:gd name="connsiteX58" fmla="*/ 5555462 w 12192000"/>
              <a:gd name="connsiteY58" fmla="*/ 2265454 h 3429000"/>
              <a:gd name="connsiteX59" fmla="*/ 5828270 w 12192000"/>
              <a:gd name="connsiteY59" fmla="*/ 2891663 h 3429000"/>
              <a:gd name="connsiteX60" fmla="*/ 5947416 w 12192000"/>
              <a:gd name="connsiteY60" fmla="*/ 3145846 h 3429000"/>
              <a:gd name="connsiteX61" fmla="*/ 5539432 w 12192000"/>
              <a:gd name="connsiteY61" fmla="*/ 2213928 h 3429000"/>
              <a:gd name="connsiteX62" fmla="*/ 51253 w 12192000"/>
              <a:gd name="connsiteY62" fmla="*/ 2202825 h 3429000"/>
              <a:gd name="connsiteX63" fmla="*/ 211622 w 12192000"/>
              <a:gd name="connsiteY63" fmla="*/ 2299803 h 3429000"/>
              <a:gd name="connsiteX64" fmla="*/ 371652 w 12192000"/>
              <a:gd name="connsiteY64" fmla="*/ 2400062 h 3429000"/>
              <a:gd name="connsiteX65" fmla="*/ 505903 w 12192000"/>
              <a:gd name="connsiteY65" fmla="*/ 2496221 h 3429000"/>
              <a:gd name="connsiteX66" fmla="*/ 899240 w 12192000"/>
              <a:gd name="connsiteY66" fmla="*/ 2724068 h 3429000"/>
              <a:gd name="connsiteX67" fmla="*/ 988114 w 12192000"/>
              <a:gd name="connsiteY67" fmla="*/ 2745204 h 3429000"/>
              <a:gd name="connsiteX68" fmla="*/ 845971 w 12192000"/>
              <a:gd name="connsiteY68" fmla="*/ 2638177 h 3429000"/>
              <a:gd name="connsiteX69" fmla="*/ 448057 w 12192000"/>
              <a:gd name="connsiteY69" fmla="*/ 2412376 h 3429000"/>
              <a:gd name="connsiteX70" fmla="*/ 51253 w 12192000"/>
              <a:gd name="connsiteY70" fmla="*/ 2202825 h 3429000"/>
              <a:gd name="connsiteX71" fmla="*/ 2606687 w 12192000"/>
              <a:gd name="connsiteY71" fmla="*/ 2201718 h 3429000"/>
              <a:gd name="connsiteX72" fmla="*/ 2645658 w 12192000"/>
              <a:gd name="connsiteY72" fmla="*/ 3211259 h 3429000"/>
              <a:gd name="connsiteX73" fmla="*/ 2606687 w 12192000"/>
              <a:gd name="connsiteY73" fmla="*/ 2201718 h 3429000"/>
              <a:gd name="connsiteX74" fmla="*/ 10097724 w 12192000"/>
              <a:gd name="connsiteY74" fmla="*/ 2162852 h 3429000"/>
              <a:gd name="connsiteX75" fmla="*/ 9645248 w 12192000"/>
              <a:gd name="connsiteY75" fmla="*/ 2201119 h 3429000"/>
              <a:gd name="connsiteX76" fmla="*/ 9543858 w 12192000"/>
              <a:gd name="connsiteY76" fmla="*/ 2221510 h 3429000"/>
              <a:gd name="connsiteX77" fmla="*/ 9681648 w 12192000"/>
              <a:gd name="connsiteY77" fmla="*/ 2200828 h 3429000"/>
              <a:gd name="connsiteX78" fmla="*/ 10557846 w 12192000"/>
              <a:gd name="connsiteY78" fmla="*/ 2172337 h 3429000"/>
              <a:gd name="connsiteX79" fmla="*/ 10301704 w 12192000"/>
              <a:gd name="connsiteY79" fmla="*/ 2169847 h 3429000"/>
              <a:gd name="connsiteX80" fmla="*/ 10250553 w 12192000"/>
              <a:gd name="connsiteY80" fmla="*/ 2166539 h 3429000"/>
              <a:gd name="connsiteX81" fmla="*/ 10097724 w 12192000"/>
              <a:gd name="connsiteY81" fmla="*/ 2162852 h 3429000"/>
              <a:gd name="connsiteX82" fmla="*/ 3642057 w 12192000"/>
              <a:gd name="connsiteY82" fmla="*/ 2144487 h 3429000"/>
              <a:gd name="connsiteX83" fmla="*/ 3632981 w 12192000"/>
              <a:gd name="connsiteY83" fmla="*/ 2150437 h 3429000"/>
              <a:gd name="connsiteX84" fmla="*/ 3382436 w 12192000"/>
              <a:gd name="connsiteY84" fmla="*/ 2523726 h 3429000"/>
              <a:gd name="connsiteX85" fmla="*/ 3191929 w 12192000"/>
              <a:gd name="connsiteY85" fmla="*/ 3233669 h 3429000"/>
              <a:gd name="connsiteX86" fmla="*/ 3369898 w 12192000"/>
              <a:gd name="connsiteY86" fmla="*/ 2652771 h 3429000"/>
              <a:gd name="connsiteX87" fmla="*/ 3642057 w 12192000"/>
              <a:gd name="connsiteY87" fmla="*/ 2144487 h 3429000"/>
              <a:gd name="connsiteX88" fmla="*/ 7015907 w 12192000"/>
              <a:gd name="connsiteY88" fmla="*/ 2112548 h 3429000"/>
              <a:gd name="connsiteX89" fmla="*/ 7259646 w 12192000"/>
              <a:gd name="connsiteY89" fmla="*/ 2336985 h 3429000"/>
              <a:gd name="connsiteX90" fmla="*/ 7741483 w 12192000"/>
              <a:gd name="connsiteY90" fmla="*/ 2850980 h 3429000"/>
              <a:gd name="connsiteX91" fmla="*/ 8008941 w 12192000"/>
              <a:gd name="connsiteY91" fmla="*/ 3304560 h 3429000"/>
              <a:gd name="connsiteX92" fmla="*/ 7999234 w 12192000"/>
              <a:gd name="connsiteY92" fmla="*/ 3181993 h 3429000"/>
              <a:gd name="connsiteX93" fmla="*/ 7715154 w 12192000"/>
              <a:gd name="connsiteY93" fmla="*/ 2768148 h 3429000"/>
              <a:gd name="connsiteX94" fmla="*/ 7271900 w 12192000"/>
              <a:gd name="connsiteY94" fmla="*/ 2305551 h 3429000"/>
              <a:gd name="connsiteX95" fmla="*/ 7015907 w 12192000"/>
              <a:gd name="connsiteY95" fmla="*/ 2112548 h 3429000"/>
              <a:gd name="connsiteX96" fmla="*/ 2650666 w 12192000"/>
              <a:gd name="connsiteY96" fmla="*/ 2101686 h 3429000"/>
              <a:gd name="connsiteX97" fmla="*/ 2650249 w 12192000"/>
              <a:gd name="connsiteY97" fmla="*/ 2103101 h 3429000"/>
              <a:gd name="connsiteX98" fmla="*/ 2663808 w 12192000"/>
              <a:gd name="connsiteY98" fmla="*/ 3106215 h 3429000"/>
              <a:gd name="connsiteX99" fmla="*/ 2665418 w 12192000"/>
              <a:gd name="connsiteY99" fmla="*/ 2703756 h 3429000"/>
              <a:gd name="connsiteX100" fmla="*/ 2650666 w 12192000"/>
              <a:gd name="connsiteY100" fmla="*/ 2101686 h 3429000"/>
              <a:gd name="connsiteX101" fmla="*/ 10218664 w 12192000"/>
              <a:gd name="connsiteY101" fmla="*/ 2096300 h 3429000"/>
              <a:gd name="connsiteX102" fmla="*/ 10086154 w 12192000"/>
              <a:gd name="connsiteY102" fmla="*/ 2096937 h 3429000"/>
              <a:gd name="connsiteX103" fmla="*/ 9778614 w 12192000"/>
              <a:gd name="connsiteY103" fmla="*/ 2121189 h 3429000"/>
              <a:gd name="connsiteX104" fmla="*/ 9601703 w 12192000"/>
              <a:gd name="connsiteY104" fmla="*/ 2176852 h 3429000"/>
              <a:gd name="connsiteX105" fmla="*/ 9641684 w 12192000"/>
              <a:gd name="connsiteY105" fmla="*/ 2171203 h 3429000"/>
              <a:gd name="connsiteX106" fmla="*/ 10252799 w 12192000"/>
              <a:gd name="connsiteY106" fmla="*/ 2135971 h 3429000"/>
              <a:gd name="connsiteX107" fmla="*/ 10304297 w 12192000"/>
              <a:gd name="connsiteY107" fmla="*/ 2139822 h 3429000"/>
              <a:gd name="connsiteX108" fmla="*/ 10533945 w 12192000"/>
              <a:gd name="connsiteY108" fmla="*/ 2144703 h 3429000"/>
              <a:gd name="connsiteX109" fmla="*/ 10446061 w 12192000"/>
              <a:gd name="connsiteY109" fmla="*/ 2126562 h 3429000"/>
              <a:gd name="connsiteX110" fmla="*/ 10360877 w 12192000"/>
              <a:gd name="connsiteY110" fmla="*/ 2109004 h 3429000"/>
              <a:gd name="connsiteX111" fmla="*/ 10218664 w 12192000"/>
              <a:gd name="connsiteY111" fmla="*/ 2096300 h 3429000"/>
              <a:gd name="connsiteX112" fmla="*/ 6946849 w 12192000"/>
              <a:gd name="connsiteY112" fmla="*/ 2094271 h 3429000"/>
              <a:gd name="connsiteX113" fmla="*/ 6946972 w 12192000"/>
              <a:gd name="connsiteY113" fmla="*/ 2097491 h 3429000"/>
              <a:gd name="connsiteX114" fmla="*/ 7105827 w 12192000"/>
              <a:gd name="connsiteY114" fmla="*/ 2289700 h 3429000"/>
              <a:gd name="connsiteX115" fmla="*/ 7126431 w 12192000"/>
              <a:gd name="connsiteY115" fmla="*/ 2308872 h 3429000"/>
              <a:gd name="connsiteX116" fmla="*/ 7567269 w 12192000"/>
              <a:gd name="connsiteY116" fmla="*/ 2811461 h 3429000"/>
              <a:gd name="connsiteX117" fmla="*/ 7880270 w 12192000"/>
              <a:gd name="connsiteY117" fmla="*/ 3186176 h 3429000"/>
              <a:gd name="connsiteX118" fmla="*/ 7892560 w 12192000"/>
              <a:gd name="connsiteY118" fmla="*/ 3198949 h 3429000"/>
              <a:gd name="connsiteX119" fmla="*/ 7971643 w 12192000"/>
              <a:gd name="connsiteY119" fmla="*/ 3289236 h 3429000"/>
              <a:gd name="connsiteX120" fmla="*/ 7719359 w 12192000"/>
              <a:gd name="connsiteY120" fmla="*/ 2870011 h 3429000"/>
              <a:gd name="connsiteX121" fmla="*/ 7240170 w 12192000"/>
              <a:gd name="connsiteY121" fmla="*/ 2358985 h 3429000"/>
              <a:gd name="connsiteX122" fmla="*/ 6946849 w 12192000"/>
              <a:gd name="connsiteY122" fmla="*/ 2094271 h 3429000"/>
              <a:gd name="connsiteX123" fmla="*/ 2680277 w 12192000"/>
              <a:gd name="connsiteY123" fmla="*/ 2050204 h 3429000"/>
              <a:gd name="connsiteX124" fmla="*/ 2678972 w 12192000"/>
              <a:gd name="connsiteY124" fmla="*/ 2052582 h 3429000"/>
              <a:gd name="connsiteX125" fmla="*/ 2696666 w 12192000"/>
              <a:gd name="connsiteY125" fmla="*/ 2704836 h 3429000"/>
              <a:gd name="connsiteX126" fmla="*/ 2695769 w 12192000"/>
              <a:gd name="connsiteY126" fmla="*/ 2961955 h 3429000"/>
              <a:gd name="connsiteX127" fmla="*/ 2739893 w 12192000"/>
              <a:gd name="connsiteY127" fmla="*/ 2679357 h 3429000"/>
              <a:gd name="connsiteX128" fmla="*/ 2680277 w 12192000"/>
              <a:gd name="connsiteY128" fmla="*/ 2050204 h 3429000"/>
              <a:gd name="connsiteX129" fmla="*/ 1132195 w 12192000"/>
              <a:gd name="connsiteY129" fmla="*/ 2038980 h 3429000"/>
              <a:gd name="connsiteX130" fmla="*/ 1679056 w 12192000"/>
              <a:gd name="connsiteY130" fmla="*/ 2087907 h 3429000"/>
              <a:gd name="connsiteX131" fmla="*/ 2128648 w 12192000"/>
              <a:gd name="connsiteY131" fmla="*/ 2045249 h 3429000"/>
              <a:gd name="connsiteX132" fmla="*/ 1825619 w 12192000"/>
              <a:gd name="connsiteY132" fmla="*/ 2049447 h 3429000"/>
              <a:gd name="connsiteX133" fmla="*/ 1737798 w 12192000"/>
              <a:gd name="connsiteY133" fmla="*/ 2054353 h 3429000"/>
              <a:gd name="connsiteX134" fmla="*/ 1132195 w 12192000"/>
              <a:gd name="connsiteY134" fmla="*/ 2038980 h 3429000"/>
              <a:gd name="connsiteX135" fmla="*/ 10104407 w 12192000"/>
              <a:gd name="connsiteY135" fmla="*/ 2029317 h 3429000"/>
              <a:gd name="connsiteX136" fmla="*/ 9704375 w 12192000"/>
              <a:gd name="connsiteY136" fmla="*/ 2107349 h 3429000"/>
              <a:gd name="connsiteX137" fmla="*/ 9773804 w 12192000"/>
              <a:gd name="connsiteY137" fmla="*/ 2090543 h 3429000"/>
              <a:gd name="connsiteX138" fmla="*/ 10086605 w 12192000"/>
              <a:gd name="connsiteY138" fmla="*/ 2065992 h 3429000"/>
              <a:gd name="connsiteX139" fmla="*/ 10367276 w 12192000"/>
              <a:gd name="connsiteY139" fmla="*/ 2078848 h 3429000"/>
              <a:gd name="connsiteX140" fmla="*/ 10454262 w 12192000"/>
              <a:gd name="connsiteY140" fmla="*/ 2096798 h 3429000"/>
              <a:gd name="connsiteX141" fmla="*/ 10569223 w 12192000"/>
              <a:gd name="connsiteY141" fmla="*/ 2118311 h 3429000"/>
              <a:gd name="connsiteX142" fmla="*/ 10104407 w 12192000"/>
              <a:gd name="connsiteY142" fmla="*/ 2029317 h 3429000"/>
              <a:gd name="connsiteX143" fmla="*/ 6861797 w 12192000"/>
              <a:gd name="connsiteY143" fmla="*/ 1990899 h 3429000"/>
              <a:gd name="connsiteX144" fmla="*/ 6879594 w 12192000"/>
              <a:gd name="connsiteY144" fmla="*/ 1995547 h 3429000"/>
              <a:gd name="connsiteX145" fmla="*/ 7789028 w 12192000"/>
              <a:gd name="connsiteY145" fmla="*/ 2783316 h 3429000"/>
              <a:gd name="connsiteX146" fmla="*/ 8093600 w 12192000"/>
              <a:gd name="connsiteY146" fmla="*/ 3281671 h 3429000"/>
              <a:gd name="connsiteX147" fmla="*/ 8129425 w 12192000"/>
              <a:gd name="connsiteY147" fmla="*/ 3425298 h 3429000"/>
              <a:gd name="connsiteX148" fmla="*/ 8130898 w 12192000"/>
              <a:gd name="connsiteY148" fmla="*/ 3428998 h 3429000"/>
              <a:gd name="connsiteX149" fmla="*/ 7899365 w 12192000"/>
              <a:gd name="connsiteY149" fmla="*/ 3428998 h 3429000"/>
              <a:gd name="connsiteX150" fmla="*/ 7761176 w 12192000"/>
              <a:gd name="connsiteY150" fmla="*/ 3387656 h 3429000"/>
              <a:gd name="connsiteX151" fmla="*/ 7602080 w 12192000"/>
              <a:gd name="connsiteY151" fmla="*/ 3331867 h 3429000"/>
              <a:gd name="connsiteX152" fmla="*/ 7289862 w 12192000"/>
              <a:gd name="connsiteY152" fmla="*/ 3230827 h 3429000"/>
              <a:gd name="connsiteX153" fmla="*/ 7582411 w 12192000"/>
              <a:gd name="connsiteY153" fmla="*/ 3355122 h 3429000"/>
              <a:gd name="connsiteX154" fmla="*/ 7605759 w 12192000"/>
              <a:gd name="connsiteY154" fmla="*/ 3364465 h 3429000"/>
              <a:gd name="connsiteX155" fmla="*/ 7737910 w 12192000"/>
              <a:gd name="connsiteY155" fmla="*/ 3411638 h 3429000"/>
              <a:gd name="connsiteX156" fmla="*/ 7826532 w 12192000"/>
              <a:gd name="connsiteY156" fmla="*/ 3428999 h 3429000"/>
              <a:gd name="connsiteX157" fmla="*/ 7696096 w 12192000"/>
              <a:gd name="connsiteY157" fmla="*/ 3428999 h 3429000"/>
              <a:gd name="connsiteX158" fmla="*/ 7594081 w 12192000"/>
              <a:gd name="connsiteY158" fmla="*/ 3392149 h 3429000"/>
              <a:gd name="connsiteX159" fmla="*/ 7570734 w 12192000"/>
              <a:gd name="connsiteY159" fmla="*/ 3382799 h 3429000"/>
              <a:gd name="connsiteX160" fmla="*/ 7271814 w 12192000"/>
              <a:gd name="connsiteY160" fmla="*/ 3255601 h 3429000"/>
              <a:gd name="connsiteX161" fmla="*/ 7585232 w 12192000"/>
              <a:gd name="connsiteY161" fmla="*/ 3421060 h 3429000"/>
              <a:gd name="connsiteX162" fmla="*/ 7613775 w 12192000"/>
              <a:gd name="connsiteY162" fmla="*/ 3428998 h 3429000"/>
              <a:gd name="connsiteX163" fmla="*/ 7522197 w 12192000"/>
              <a:gd name="connsiteY163" fmla="*/ 3428998 h 3429000"/>
              <a:gd name="connsiteX164" fmla="*/ 7410696 w 12192000"/>
              <a:gd name="connsiteY164" fmla="*/ 3374861 h 3429000"/>
              <a:gd name="connsiteX165" fmla="*/ 7088673 w 12192000"/>
              <a:gd name="connsiteY165" fmla="*/ 3181396 h 3429000"/>
              <a:gd name="connsiteX166" fmla="*/ 7090188 w 12192000"/>
              <a:gd name="connsiteY166" fmla="*/ 3155365 h 3429000"/>
              <a:gd name="connsiteX167" fmla="*/ 7780046 w 12192000"/>
              <a:gd name="connsiteY167" fmla="*/ 3282283 h 3429000"/>
              <a:gd name="connsiteX168" fmla="*/ 7944957 w 12192000"/>
              <a:gd name="connsiteY168" fmla="*/ 3370347 h 3429000"/>
              <a:gd name="connsiteX169" fmla="*/ 7601828 w 12192000"/>
              <a:gd name="connsiteY169" fmla="*/ 3074934 h 3429000"/>
              <a:gd name="connsiteX170" fmla="*/ 7042773 w 12192000"/>
              <a:gd name="connsiteY170" fmla="*/ 2305011 h 3429000"/>
              <a:gd name="connsiteX171" fmla="*/ 6844835 w 12192000"/>
              <a:gd name="connsiteY171" fmla="*/ 1995988 h 3429000"/>
              <a:gd name="connsiteX172" fmla="*/ 6861797 w 12192000"/>
              <a:gd name="connsiteY172" fmla="*/ 1990899 h 3429000"/>
              <a:gd name="connsiteX173" fmla="*/ 1456157 w 12192000"/>
              <a:gd name="connsiteY173" fmla="*/ 1942404 h 3429000"/>
              <a:gd name="connsiteX174" fmla="*/ 1244432 w 12192000"/>
              <a:gd name="connsiteY174" fmla="*/ 1956601 h 3429000"/>
              <a:gd name="connsiteX175" fmla="*/ 973990 w 12192000"/>
              <a:gd name="connsiteY175" fmla="*/ 1995940 h 3429000"/>
              <a:gd name="connsiteX176" fmla="*/ 1103809 w 12192000"/>
              <a:gd name="connsiteY176" fmla="*/ 2004720 h 3429000"/>
              <a:gd name="connsiteX177" fmla="*/ 1123454 w 12192000"/>
              <a:gd name="connsiteY177" fmla="*/ 2006727 h 3429000"/>
              <a:gd name="connsiteX178" fmla="*/ 1737017 w 12192000"/>
              <a:gd name="connsiteY178" fmla="*/ 2023183 h 3429000"/>
              <a:gd name="connsiteX179" fmla="*/ 1824397 w 12192000"/>
              <a:gd name="connsiteY179" fmla="*/ 2018757 h 3429000"/>
              <a:gd name="connsiteX180" fmla="*/ 2070059 w 12192000"/>
              <a:gd name="connsiteY180" fmla="*/ 2012660 h 3429000"/>
              <a:gd name="connsiteX181" fmla="*/ 1456157 w 12192000"/>
              <a:gd name="connsiteY181" fmla="*/ 1942404 h 3429000"/>
              <a:gd name="connsiteX182" fmla="*/ 4988186 w 12192000"/>
              <a:gd name="connsiteY182" fmla="*/ 1787467 h 3429000"/>
              <a:gd name="connsiteX183" fmla="*/ 4777334 w 12192000"/>
              <a:gd name="connsiteY183" fmla="*/ 1977072 h 3429000"/>
              <a:gd name="connsiteX184" fmla="*/ 4718341 w 12192000"/>
              <a:gd name="connsiteY184" fmla="*/ 2039043 h 3429000"/>
              <a:gd name="connsiteX185" fmla="*/ 4604655 w 12192000"/>
              <a:gd name="connsiteY185" fmla="*/ 2154434 h 3429000"/>
              <a:gd name="connsiteX186" fmla="*/ 4565074 w 12192000"/>
              <a:gd name="connsiteY186" fmla="*/ 2189550 h 3429000"/>
              <a:gd name="connsiteX187" fmla="*/ 4988186 w 12192000"/>
              <a:gd name="connsiteY187" fmla="*/ 1787467 h 3429000"/>
              <a:gd name="connsiteX188" fmla="*/ 4978032 w 12192000"/>
              <a:gd name="connsiteY188" fmla="*/ 1754809 h 3429000"/>
              <a:gd name="connsiteX189" fmla="*/ 4463413 w 12192000"/>
              <a:gd name="connsiteY189" fmla="*/ 2186162 h 3429000"/>
              <a:gd name="connsiteX190" fmla="*/ 4358134 w 12192000"/>
              <a:gd name="connsiteY190" fmla="*/ 2313791 h 3429000"/>
              <a:gd name="connsiteX191" fmla="*/ 4376219 w 12192000"/>
              <a:gd name="connsiteY191" fmla="*/ 2300027 h 3429000"/>
              <a:gd name="connsiteX192" fmla="*/ 4582340 w 12192000"/>
              <a:gd name="connsiteY192" fmla="*/ 2132037 h 3429000"/>
              <a:gd name="connsiteX193" fmla="*/ 4694684 w 12192000"/>
              <a:gd name="connsiteY193" fmla="*/ 2018098 h 3429000"/>
              <a:gd name="connsiteX194" fmla="*/ 4754123 w 12192000"/>
              <a:gd name="connsiteY194" fmla="*/ 1955643 h 3429000"/>
              <a:gd name="connsiteX195" fmla="*/ 4978032 w 12192000"/>
              <a:gd name="connsiteY195" fmla="*/ 1754809 h 3429000"/>
              <a:gd name="connsiteX196" fmla="*/ 7427076 w 12192000"/>
              <a:gd name="connsiteY196" fmla="*/ 1713684 h 3429000"/>
              <a:gd name="connsiteX197" fmla="*/ 7485963 w 12192000"/>
              <a:gd name="connsiteY197" fmla="*/ 1745783 h 3429000"/>
              <a:gd name="connsiteX198" fmla="*/ 7719410 w 12192000"/>
              <a:gd name="connsiteY198" fmla="*/ 1928281 h 3429000"/>
              <a:gd name="connsiteX199" fmla="*/ 7907163 w 12192000"/>
              <a:gd name="connsiteY199" fmla="*/ 2117863 h 3429000"/>
              <a:gd name="connsiteX200" fmla="*/ 7956656 w 12192000"/>
              <a:gd name="connsiteY200" fmla="*/ 2186961 h 3429000"/>
              <a:gd name="connsiteX201" fmla="*/ 8023445 w 12192000"/>
              <a:gd name="connsiteY201" fmla="*/ 2276642 h 3429000"/>
              <a:gd name="connsiteX202" fmla="*/ 7754656 w 12192000"/>
              <a:gd name="connsiteY202" fmla="*/ 1912546 h 3429000"/>
              <a:gd name="connsiteX203" fmla="*/ 7427076 w 12192000"/>
              <a:gd name="connsiteY203" fmla="*/ 1713684 h 3429000"/>
              <a:gd name="connsiteX204" fmla="*/ 7312201 w 12192000"/>
              <a:gd name="connsiteY204" fmla="*/ 1699278 h 3429000"/>
              <a:gd name="connsiteX205" fmla="*/ 7343603 w 12192000"/>
              <a:gd name="connsiteY205" fmla="*/ 1720746 h 3429000"/>
              <a:gd name="connsiteX206" fmla="*/ 7791759 w 12192000"/>
              <a:gd name="connsiteY206" fmla="*/ 2086717 h 3429000"/>
              <a:gd name="connsiteX207" fmla="*/ 7825280 w 12192000"/>
              <a:gd name="connsiteY207" fmla="*/ 2122608 h 3429000"/>
              <a:gd name="connsiteX208" fmla="*/ 7982410 w 12192000"/>
              <a:gd name="connsiteY208" fmla="*/ 2273551 h 3429000"/>
              <a:gd name="connsiteX209" fmla="*/ 7932408 w 12192000"/>
              <a:gd name="connsiteY209" fmla="*/ 2203736 h 3429000"/>
              <a:gd name="connsiteX210" fmla="*/ 7883927 w 12192000"/>
              <a:gd name="connsiteY210" fmla="*/ 2136087 h 3429000"/>
              <a:gd name="connsiteX211" fmla="*/ 7699832 w 12192000"/>
              <a:gd name="connsiteY211" fmla="*/ 1950904 h 3429000"/>
              <a:gd name="connsiteX212" fmla="*/ 7470240 w 12192000"/>
              <a:gd name="connsiteY212" fmla="*/ 1771559 h 3429000"/>
              <a:gd name="connsiteX213" fmla="*/ 7312201 w 12192000"/>
              <a:gd name="connsiteY213" fmla="*/ 1699278 h 3429000"/>
              <a:gd name="connsiteX214" fmla="*/ 7244057 w 12192000"/>
              <a:gd name="connsiteY214" fmla="*/ 1695233 h 3429000"/>
              <a:gd name="connsiteX215" fmla="*/ 7353035 w 12192000"/>
              <a:gd name="connsiteY215" fmla="*/ 1768318 h 3429000"/>
              <a:gd name="connsiteX216" fmla="*/ 7981878 w 12192000"/>
              <a:gd name="connsiteY216" fmla="*/ 2309345 h 3429000"/>
              <a:gd name="connsiteX217" fmla="*/ 7804780 w 12192000"/>
              <a:gd name="connsiteY217" fmla="*/ 2143174 h 3429000"/>
              <a:gd name="connsiteX218" fmla="*/ 7771164 w 12192000"/>
              <a:gd name="connsiteY218" fmla="*/ 2107908 h 3429000"/>
              <a:gd name="connsiteX219" fmla="*/ 7327465 w 12192000"/>
              <a:gd name="connsiteY219" fmla="*/ 1745181 h 3429000"/>
              <a:gd name="connsiteX220" fmla="*/ 7244057 w 12192000"/>
              <a:gd name="connsiteY220" fmla="*/ 1695233 h 3429000"/>
              <a:gd name="connsiteX221" fmla="*/ 7133363 w 12192000"/>
              <a:gd name="connsiteY221" fmla="*/ 1621246 h 3429000"/>
              <a:gd name="connsiteX222" fmla="*/ 8128687 w 12192000"/>
              <a:gd name="connsiteY222" fmla="*/ 2361959 h 3429000"/>
              <a:gd name="connsiteX223" fmla="*/ 8497002 w 12192000"/>
              <a:gd name="connsiteY223" fmla="*/ 2775913 h 3429000"/>
              <a:gd name="connsiteX224" fmla="*/ 8514292 w 12192000"/>
              <a:gd name="connsiteY224" fmla="*/ 2586372 h 3429000"/>
              <a:gd name="connsiteX225" fmla="*/ 8491838 w 12192000"/>
              <a:gd name="connsiteY225" fmla="*/ 1907275 h 3429000"/>
              <a:gd name="connsiteX226" fmla="*/ 8605731 w 12192000"/>
              <a:gd name="connsiteY226" fmla="*/ 2171804 h 3429000"/>
              <a:gd name="connsiteX227" fmla="*/ 8594880 w 12192000"/>
              <a:gd name="connsiteY227" fmla="*/ 2610262 h 3429000"/>
              <a:gd name="connsiteX228" fmla="*/ 8494242 w 12192000"/>
              <a:gd name="connsiteY228" fmla="*/ 3363600 h 3429000"/>
              <a:gd name="connsiteX229" fmla="*/ 8794675 w 12192000"/>
              <a:gd name="connsiteY229" fmla="*/ 3161735 h 3429000"/>
              <a:gd name="connsiteX230" fmla="*/ 8800448 w 12192000"/>
              <a:gd name="connsiteY230" fmla="*/ 3152371 h 3429000"/>
              <a:gd name="connsiteX231" fmla="*/ 8788186 w 12192000"/>
              <a:gd name="connsiteY231" fmla="*/ 3143441 h 3429000"/>
              <a:gd name="connsiteX232" fmla="*/ 9137232 w 12192000"/>
              <a:gd name="connsiteY232" fmla="*/ 2236639 h 3429000"/>
              <a:gd name="connsiteX233" fmla="*/ 9216765 w 12192000"/>
              <a:gd name="connsiteY233" fmla="*/ 2267416 h 3429000"/>
              <a:gd name="connsiteX234" fmla="*/ 8969849 w 12192000"/>
              <a:gd name="connsiteY234" fmla="*/ 3037405 h 3429000"/>
              <a:gd name="connsiteX235" fmla="*/ 9706237 w 12192000"/>
              <a:gd name="connsiteY235" fmla="*/ 2990148 h 3429000"/>
              <a:gd name="connsiteX236" fmla="*/ 10110375 w 12192000"/>
              <a:gd name="connsiteY236" fmla="*/ 3134116 h 3429000"/>
              <a:gd name="connsiteX237" fmla="*/ 10096281 w 12192000"/>
              <a:gd name="connsiteY237" fmla="*/ 3149254 h 3429000"/>
              <a:gd name="connsiteX238" fmla="*/ 9067672 w 12192000"/>
              <a:gd name="connsiteY238" fmla="*/ 3219608 h 3429000"/>
              <a:gd name="connsiteX239" fmla="*/ 8859441 w 12192000"/>
              <a:gd name="connsiteY239" fmla="*/ 3212028 h 3429000"/>
              <a:gd name="connsiteX240" fmla="*/ 8857528 w 12192000"/>
              <a:gd name="connsiteY240" fmla="*/ 3212375 h 3429000"/>
              <a:gd name="connsiteX241" fmla="*/ 8848579 w 12192000"/>
              <a:gd name="connsiteY241" fmla="*/ 3214204 h 3429000"/>
              <a:gd name="connsiteX242" fmla="*/ 8576285 w 12192000"/>
              <a:gd name="connsiteY242" fmla="*/ 3395788 h 3429000"/>
              <a:gd name="connsiteX243" fmla="*/ 8519159 w 12192000"/>
              <a:gd name="connsiteY243" fmla="*/ 3428998 h 3429000"/>
              <a:gd name="connsiteX244" fmla="*/ 8393540 w 12192000"/>
              <a:gd name="connsiteY244" fmla="*/ 3428998 h 3429000"/>
              <a:gd name="connsiteX245" fmla="*/ 8417346 w 12192000"/>
              <a:gd name="connsiteY245" fmla="*/ 3316652 h 3429000"/>
              <a:gd name="connsiteX246" fmla="*/ 8485502 w 12192000"/>
              <a:gd name="connsiteY246" fmla="*/ 2879216 h 3429000"/>
              <a:gd name="connsiteX247" fmla="*/ 8480214 w 12192000"/>
              <a:gd name="connsiteY247" fmla="*/ 2873278 h 3429000"/>
              <a:gd name="connsiteX248" fmla="*/ 8112215 w 12192000"/>
              <a:gd name="connsiteY248" fmla="*/ 2408768 h 3429000"/>
              <a:gd name="connsiteX249" fmla="*/ 8095146 w 12192000"/>
              <a:gd name="connsiteY249" fmla="*/ 2402943 h 3429000"/>
              <a:gd name="connsiteX250" fmla="*/ 7131946 w 12192000"/>
              <a:gd name="connsiteY250" fmla="*/ 1646653 h 3429000"/>
              <a:gd name="connsiteX251" fmla="*/ 7133363 w 12192000"/>
              <a:gd name="connsiteY251" fmla="*/ 1621246 h 3429000"/>
              <a:gd name="connsiteX252" fmla="*/ 1903353 w 12192000"/>
              <a:gd name="connsiteY252" fmla="*/ 1615827 h 3429000"/>
              <a:gd name="connsiteX253" fmla="*/ 1936931 w 12192000"/>
              <a:gd name="connsiteY253" fmla="*/ 1664954 h 3429000"/>
              <a:gd name="connsiteX254" fmla="*/ 2195868 w 12192000"/>
              <a:gd name="connsiteY254" fmla="*/ 1967574 h 3429000"/>
              <a:gd name="connsiteX255" fmla="*/ 2088852 w 12192000"/>
              <a:gd name="connsiteY255" fmla="*/ 1737123 h 3429000"/>
              <a:gd name="connsiteX256" fmla="*/ 1958241 w 12192000"/>
              <a:gd name="connsiteY256" fmla="*/ 1638955 h 3429000"/>
              <a:gd name="connsiteX257" fmla="*/ 1903353 w 12192000"/>
              <a:gd name="connsiteY257" fmla="*/ 1615827 h 3429000"/>
              <a:gd name="connsiteX258" fmla="*/ 11544294 w 12192000"/>
              <a:gd name="connsiteY258" fmla="*/ 1515364 h 3429000"/>
              <a:gd name="connsiteX259" fmla="*/ 11755210 w 12192000"/>
              <a:gd name="connsiteY259" fmla="*/ 2159157 h 3429000"/>
              <a:gd name="connsiteX260" fmla="*/ 11544294 w 12192000"/>
              <a:gd name="connsiteY260" fmla="*/ 1515364 h 3429000"/>
              <a:gd name="connsiteX261" fmla="*/ 11571408 w 12192000"/>
              <a:gd name="connsiteY261" fmla="*/ 1489599 h 3429000"/>
              <a:gd name="connsiteX262" fmla="*/ 11778250 w 12192000"/>
              <a:gd name="connsiteY262" fmla="*/ 2136760 h 3429000"/>
              <a:gd name="connsiteX263" fmla="*/ 11571408 w 12192000"/>
              <a:gd name="connsiteY263" fmla="*/ 1489599 h 3429000"/>
              <a:gd name="connsiteX264" fmla="*/ 11540154 w 12192000"/>
              <a:gd name="connsiteY264" fmla="*/ 1438303 h 3429000"/>
              <a:gd name="connsiteX265" fmla="*/ 11540380 w 12192000"/>
              <a:gd name="connsiteY265" fmla="*/ 1443526 h 3429000"/>
              <a:gd name="connsiteX266" fmla="*/ 11542590 w 12192000"/>
              <a:gd name="connsiteY266" fmla="*/ 1442112 h 3429000"/>
              <a:gd name="connsiteX267" fmla="*/ 11540154 w 12192000"/>
              <a:gd name="connsiteY267" fmla="*/ 1438303 h 3429000"/>
              <a:gd name="connsiteX268" fmla="*/ 10567662 w 12192000"/>
              <a:gd name="connsiteY268" fmla="*/ 1437948 h 3429000"/>
              <a:gd name="connsiteX269" fmla="*/ 10431225 w 12192000"/>
              <a:gd name="connsiteY269" fmla="*/ 1448568 h 3429000"/>
              <a:gd name="connsiteX270" fmla="*/ 10277556 w 12192000"/>
              <a:gd name="connsiteY270" fmla="*/ 1460247 h 3429000"/>
              <a:gd name="connsiteX271" fmla="*/ 10155875 w 12192000"/>
              <a:gd name="connsiteY271" fmla="*/ 1453769 h 3429000"/>
              <a:gd name="connsiteX272" fmla="*/ 10072733 w 12192000"/>
              <a:gd name="connsiteY272" fmla="*/ 1447924 h 3429000"/>
              <a:gd name="connsiteX273" fmla="*/ 9882500 w 12192000"/>
              <a:gd name="connsiteY273" fmla="*/ 1452330 h 3429000"/>
              <a:gd name="connsiteX274" fmla="*/ 9685205 w 12192000"/>
              <a:gd name="connsiteY274" fmla="*/ 1456650 h 3429000"/>
              <a:gd name="connsiteX275" fmla="*/ 9666932 w 12192000"/>
              <a:gd name="connsiteY275" fmla="*/ 1456075 h 3429000"/>
              <a:gd name="connsiteX276" fmla="*/ 9608662 w 12192000"/>
              <a:gd name="connsiteY276" fmla="*/ 1455027 h 3429000"/>
              <a:gd name="connsiteX277" fmla="*/ 10026230 w 12192000"/>
              <a:gd name="connsiteY277" fmla="*/ 1509088 h 3429000"/>
              <a:gd name="connsiteX278" fmla="*/ 10567662 w 12192000"/>
              <a:gd name="connsiteY278" fmla="*/ 1437948 h 3429000"/>
              <a:gd name="connsiteX279" fmla="*/ 10221015 w 12192000"/>
              <a:gd name="connsiteY279" fmla="*/ 1354657 h 3429000"/>
              <a:gd name="connsiteX280" fmla="*/ 10107121 w 12192000"/>
              <a:gd name="connsiteY280" fmla="*/ 1356091 h 3429000"/>
              <a:gd name="connsiteX281" fmla="*/ 9660668 w 12192000"/>
              <a:gd name="connsiteY281" fmla="*/ 1425595 h 3429000"/>
              <a:gd name="connsiteX282" fmla="*/ 9669531 w 12192000"/>
              <a:gd name="connsiteY282" fmla="*/ 1426057 h 3429000"/>
              <a:gd name="connsiteX283" fmla="*/ 9687254 w 12192000"/>
              <a:gd name="connsiteY283" fmla="*/ 1426986 h 3429000"/>
              <a:gd name="connsiteX284" fmla="*/ 9881290 w 12192000"/>
              <a:gd name="connsiteY284" fmla="*/ 1422445 h 3429000"/>
              <a:gd name="connsiteX285" fmla="*/ 10074432 w 12192000"/>
              <a:gd name="connsiteY285" fmla="*/ 1417715 h 3429000"/>
              <a:gd name="connsiteX286" fmla="*/ 10159369 w 12192000"/>
              <a:gd name="connsiteY286" fmla="*/ 1423935 h 3429000"/>
              <a:gd name="connsiteX287" fmla="*/ 10278706 w 12192000"/>
              <a:gd name="connsiteY287" fmla="*/ 1430393 h 3429000"/>
              <a:gd name="connsiteX288" fmla="*/ 10429120 w 12192000"/>
              <a:gd name="connsiteY288" fmla="*/ 1418493 h 3429000"/>
              <a:gd name="connsiteX289" fmla="*/ 10538565 w 12192000"/>
              <a:gd name="connsiteY289" fmla="*/ 1408270 h 3429000"/>
              <a:gd name="connsiteX290" fmla="*/ 10221015 w 12192000"/>
              <a:gd name="connsiteY290" fmla="*/ 1354657 h 3429000"/>
              <a:gd name="connsiteX291" fmla="*/ 1979378 w 12192000"/>
              <a:gd name="connsiteY291" fmla="*/ 1340504 h 3429000"/>
              <a:gd name="connsiteX292" fmla="*/ 2882120 w 12192000"/>
              <a:gd name="connsiteY292" fmla="*/ 1635547 h 3429000"/>
              <a:gd name="connsiteX293" fmla="*/ 2793103 w 12192000"/>
              <a:gd name="connsiteY293" fmla="*/ 1610699 h 3429000"/>
              <a:gd name="connsiteX294" fmla="*/ 2770041 w 12192000"/>
              <a:gd name="connsiteY294" fmla="*/ 1604634 h 3429000"/>
              <a:gd name="connsiteX295" fmla="*/ 1979378 w 12192000"/>
              <a:gd name="connsiteY295" fmla="*/ 1340504 h 3429000"/>
              <a:gd name="connsiteX296" fmla="*/ 1927410 w 12192000"/>
              <a:gd name="connsiteY296" fmla="*/ 1287164 h 3429000"/>
              <a:gd name="connsiteX297" fmla="*/ 1959587 w 12192000"/>
              <a:gd name="connsiteY297" fmla="*/ 1299849 h 3429000"/>
              <a:gd name="connsiteX298" fmla="*/ 2777707 w 12192000"/>
              <a:gd name="connsiteY298" fmla="*/ 1574991 h 3429000"/>
              <a:gd name="connsiteX299" fmla="*/ 2800768 w 12192000"/>
              <a:gd name="connsiteY299" fmla="*/ 1581056 h 3429000"/>
              <a:gd name="connsiteX300" fmla="*/ 2879408 w 12192000"/>
              <a:gd name="connsiteY300" fmla="*/ 1602590 h 3429000"/>
              <a:gd name="connsiteX301" fmla="*/ 2862295 w 12192000"/>
              <a:gd name="connsiteY301" fmla="*/ 1593958 h 3429000"/>
              <a:gd name="connsiteX302" fmla="*/ 2813343 w 12192000"/>
              <a:gd name="connsiteY302" fmla="*/ 1569369 h 3429000"/>
              <a:gd name="connsiteX303" fmla="*/ 2646245 w 12192000"/>
              <a:gd name="connsiteY303" fmla="*/ 1501999 h 3429000"/>
              <a:gd name="connsiteX304" fmla="*/ 1999243 w 12192000"/>
              <a:gd name="connsiteY304" fmla="*/ 1301524 h 3429000"/>
              <a:gd name="connsiteX305" fmla="*/ 1979527 w 12192000"/>
              <a:gd name="connsiteY305" fmla="*/ 1297651 h 3429000"/>
              <a:gd name="connsiteX306" fmla="*/ 1927410 w 12192000"/>
              <a:gd name="connsiteY306" fmla="*/ 1287164 h 3429000"/>
              <a:gd name="connsiteX307" fmla="*/ 1997014 w 12192000"/>
              <a:gd name="connsiteY307" fmla="*/ 1269007 h 3429000"/>
              <a:gd name="connsiteX308" fmla="*/ 2005458 w 12192000"/>
              <a:gd name="connsiteY308" fmla="*/ 1270540 h 3429000"/>
              <a:gd name="connsiteX309" fmla="*/ 2657186 w 12192000"/>
              <a:gd name="connsiteY309" fmla="*/ 1472687 h 3429000"/>
              <a:gd name="connsiteX310" fmla="*/ 2826662 w 12192000"/>
              <a:gd name="connsiteY310" fmla="*/ 1541362 h 3429000"/>
              <a:gd name="connsiteX311" fmla="*/ 2876100 w 12192000"/>
              <a:gd name="connsiteY311" fmla="*/ 1566397 h 3429000"/>
              <a:gd name="connsiteX312" fmla="*/ 3042600 w 12192000"/>
              <a:gd name="connsiteY312" fmla="*/ 1630532 h 3429000"/>
              <a:gd name="connsiteX313" fmla="*/ 1997014 w 12192000"/>
              <a:gd name="connsiteY313" fmla="*/ 1269007 h 3429000"/>
              <a:gd name="connsiteX314" fmla="*/ 9857254 w 12192000"/>
              <a:gd name="connsiteY314" fmla="*/ 846904 h 3429000"/>
              <a:gd name="connsiteX315" fmla="*/ 8989866 w 12192000"/>
              <a:gd name="connsiteY315" fmla="*/ 1043742 h 3429000"/>
              <a:gd name="connsiteX316" fmla="*/ 8931614 w 12192000"/>
              <a:gd name="connsiteY316" fmla="*/ 1069508 h 3429000"/>
              <a:gd name="connsiteX317" fmla="*/ 8843711 w 12192000"/>
              <a:gd name="connsiteY317" fmla="*/ 1107334 h 3429000"/>
              <a:gd name="connsiteX318" fmla="*/ 8966093 w 12192000"/>
              <a:gd name="connsiteY318" fmla="*/ 1073509 h 3429000"/>
              <a:gd name="connsiteX319" fmla="*/ 9299227 w 12192000"/>
              <a:gd name="connsiteY319" fmla="*/ 1025994 h 3429000"/>
              <a:gd name="connsiteX320" fmla="*/ 9857254 w 12192000"/>
              <a:gd name="connsiteY320" fmla="*/ 846904 h 3429000"/>
              <a:gd name="connsiteX321" fmla="*/ 9615182 w 12192000"/>
              <a:gd name="connsiteY321" fmla="*/ 791499 h 3429000"/>
              <a:gd name="connsiteX322" fmla="*/ 9023688 w 12192000"/>
              <a:gd name="connsiteY322" fmla="*/ 996819 h 3429000"/>
              <a:gd name="connsiteX323" fmla="*/ 9814527 w 12192000"/>
              <a:gd name="connsiteY323" fmla="*/ 819048 h 3429000"/>
              <a:gd name="connsiteX324" fmla="*/ 9615182 w 12192000"/>
              <a:gd name="connsiteY324" fmla="*/ 791499 h 3429000"/>
              <a:gd name="connsiteX325" fmla="*/ 2305292 w 12192000"/>
              <a:gd name="connsiteY325" fmla="*/ 790492 h 3429000"/>
              <a:gd name="connsiteX326" fmla="*/ 3360922 w 12192000"/>
              <a:gd name="connsiteY326" fmla="*/ 1100373 h 3429000"/>
              <a:gd name="connsiteX327" fmla="*/ 3492420 w 12192000"/>
              <a:gd name="connsiteY327" fmla="*/ 1081145 h 3429000"/>
              <a:gd name="connsiteX328" fmla="*/ 3364086 w 12192000"/>
              <a:gd name="connsiteY328" fmla="*/ 1051340 h 3429000"/>
              <a:gd name="connsiteX329" fmla="*/ 3225818 w 12192000"/>
              <a:gd name="connsiteY329" fmla="*/ 982822 h 3429000"/>
              <a:gd name="connsiteX330" fmla="*/ 3129696 w 12192000"/>
              <a:gd name="connsiteY330" fmla="*/ 931704 h 3429000"/>
              <a:gd name="connsiteX331" fmla="*/ 2814545 w 12192000"/>
              <a:gd name="connsiteY331" fmla="*/ 853955 h 3429000"/>
              <a:gd name="connsiteX332" fmla="*/ 2305292 w 12192000"/>
              <a:gd name="connsiteY332" fmla="*/ 790492 h 3429000"/>
              <a:gd name="connsiteX333" fmla="*/ 2626982 w 12192000"/>
              <a:gd name="connsiteY333" fmla="*/ 777450 h 3429000"/>
              <a:gd name="connsiteX334" fmla="*/ 2490617 w 12192000"/>
              <a:gd name="connsiteY334" fmla="*/ 777951 h 3429000"/>
              <a:gd name="connsiteX335" fmla="*/ 2819869 w 12192000"/>
              <a:gd name="connsiteY335" fmla="*/ 823936 h 3429000"/>
              <a:gd name="connsiteX336" fmla="*/ 3143018 w 12192000"/>
              <a:gd name="connsiteY336" fmla="*/ 903698 h 3429000"/>
              <a:gd name="connsiteX337" fmla="*/ 3241520 w 12192000"/>
              <a:gd name="connsiteY337" fmla="*/ 956112 h 3429000"/>
              <a:gd name="connsiteX338" fmla="*/ 3374575 w 12192000"/>
              <a:gd name="connsiteY338" fmla="*/ 1022517 h 3429000"/>
              <a:gd name="connsiteX339" fmla="*/ 3505221 w 12192000"/>
              <a:gd name="connsiteY339" fmla="*/ 1051757 h 3429000"/>
              <a:gd name="connsiteX340" fmla="*/ 2626982 w 12192000"/>
              <a:gd name="connsiteY340" fmla="*/ 777450 h 3429000"/>
              <a:gd name="connsiteX341" fmla="*/ 9258094 w 12192000"/>
              <a:gd name="connsiteY341" fmla="*/ 529602 h 3429000"/>
              <a:gd name="connsiteX342" fmla="*/ 8526712 w 12192000"/>
              <a:gd name="connsiteY342" fmla="*/ 690804 h 3429000"/>
              <a:gd name="connsiteX343" fmla="*/ 9258094 w 12192000"/>
              <a:gd name="connsiteY343" fmla="*/ 529602 h 3429000"/>
              <a:gd name="connsiteX344" fmla="*/ 1310106 w 12192000"/>
              <a:gd name="connsiteY344" fmla="*/ 514217 h 3429000"/>
              <a:gd name="connsiteX345" fmla="*/ 854994 w 12192000"/>
              <a:gd name="connsiteY345" fmla="*/ 970136 h 3429000"/>
              <a:gd name="connsiteX346" fmla="*/ 742462 w 12192000"/>
              <a:gd name="connsiteY346" fmla="*/ 1165648 h 3429000"/>
              <a:gd name="connsiteX347" fmla="*/ 820602 w 12192000"/>
              <a:gd name="connsiteY347" fmla="*/ 1056915 h 3429000"/>
              <a:gd name="connsiteX348" fmla="*/ 878295 w 12192000"/>
              <a:gd name="connsiteY348" fmla="*/ 974594 h 3429000"/>
              <a:gd name="connsiteX349" fmla="*/ 1240607 w 12192000"/>
              <a:gd name="connsiteY349" fmla="*/ 581401 h 3429000"/>
              <a:gd name="connsiteX350" fmla="*/ 1310106 w 12192000"/>
              <a:gd name="connsiteY350" fmla="*/ 514217 h 3429000"/>
              <a:gd name="connsiteX351" fmla="*/ 11225213 w 12192000"/>
              <a:gd name="connsiteY351" fmla="*/ 507722 h 3429000"/>
              <a:gd name="connsiteX352" fmla="*/ 11182914 w 12192000"/>
              <a:gd name="connsiteY352" fmla="*/ 767771 h 3429000"/>
              <a:gd name="connsiteX353" fmla="*/ 11099211 w 12192000"/>
              <a:gd name="connsiteY353" fmla="*/ 1184594 h 3429000"/>
              <a:gd name="connsiteX354" fmla="*/ 11064509 w 12192000"/>
              <a:gd name="connsiteY354" fmla="*/ 1278830 h 3429000"/>
              <a:gd name="connsiteX355" fmla="*/ 11049349 w 12192000"/>
              <a:gd name="connsiteY355" fmla="*/ 1318418 h 3429000"/>
              <a:gd name="connsiteX356" fmla="*/ 10978260 w 12192000"/>
              <a:gd name="connsiteY356" fmla="*/ 1537094 h 3429000"/>
              <a:gd name="connsiteX357" fmla="*/ 11225213 w 12192000"/>
              <a:gd name="connsiteY357" fmla="*/ 507722 h 3429000"/>
              <a:gd name="connsiteX358" fmla="*/ 9168987 w 12192000"/>
              <a:gd name="connsiteY358" fmla="*/ 490232 h 3429000"/>
              <a:gd name="connsiteX359" fmla="*/ 8603910 w 12192000"/>
              <a:gd name="connsiteY359" fmla="*/ 639895 h 3429000"/>
              <a:gd name="connsiteX360" fmla="*/ 9252382 w 12192000"/>
              <a:gd name="connsiteY360" fmla="*/ 498759 h 3429000"/>
              <a:gd name="connsiteX361" fmla="*/ 9168987 w 12192000"/>
              <a:gd name="connsiteY361" fmla="*/ 490232 h 3429000"/>
              <a:gd name="connsiteX362" fmla="*/ 11201005 w 12192000"/>
              <a:gd name="connsiteY362" fmla="*/ 471089 h 3429000"/>
              <a:gd name="connsiteX363" fmla="*/ 10968432 w 12192000"/>
              <a:gd name="connsiteY363" fmla="*/ 1456010 h 3429000"/>
              <a:gd name="connsiteX364" fmla="*/ 11019967 w 12192000"/>
              <a:gd name="connsiteY364" fmla="*/ 1306553 h 3429000"/>
              <a:gd name="connsiteX365" fmla="*/ 11035125 w 12192000"/>
              <a:gd name="connsiteY365" fmla="*/ 1266966 h 3429000"/>
              <a:gd name="connsiteX366" fmla="*/ 11069972 w 12192000"/>
              <a:gd name="connsiteY366" fmla="*/ 1174168 h 3429000"/>
              <a:gd name="connsiteX367" fmla="*/ 11152239 w 12192000"/>
              <a:gd name="connsiteY367" fmla="*/ 763628 h 3429000"/>
              <a:gd name="connsiteX368" fmla="*/ 11201005 w 12192000"/>
              <a:gd name="connsiteY368" fmla="*/ 471089 h 3429000"/>
              <a:gd name="connsiteX369" fmla="*/ 1423113 w 12192000"/>
              <a:gd name="connsiteY369" fmla="*/ 445565 h 3429000"/>
              <a:gd name="connsiteX370" fmla="*/ 1260565 w 12192000"/>
              <a:gd name="connsiteY370" fmla="*/ 602982 h 3429000"/>
              <a:gd name="connsiteX371" fmla="*/ 901900 w 12192000"/>
              <a:gd name="connsiteY371" fmla="*/ 992236 h 3429000"/>
              <a:gd name="connsiteX372" fmla="*/ 845044 w 12192000"/>
              <a:gd name="connsiteY372" fmla="*/ 1073436 h 3429000"/>
              <a:gd name="connsiteX373" fmla="*/ 685926 w 12192000"/>
              <a:gd name="connsiteY373" fmla="*/ 1274069 h 3429000"/>
              <a:gd name="connsiteX374" fmla="*/ 684248 w 12192000"/>
              <a:gd name="connsiteY374" fmla="*/ 1277721 h 3429000"/>
              <a:gd name="connsiteX375" fmla="*/ 1423113 w 12192000"/>
              <a:gd name="connsiteY375" fmla="*/ 445565 h 3429000"/>
              <a:gd name="connsiteX376" fmla="*/ 3316479 w 12192000"/>
              <a:gd name="connsiteY376" fmla="*/ 443136 h 3429000"/>
              <a:gd name="connsiteX377" fmla="*/ 3546806 w 12192000"/>
              <a:gd name="connsiteY377" fmla="*/ 927139 h 3429000"/>
              <a:gd name="connsiteX378" fmla="*/ 3364433 w 12192000"/>
              <a:gd name="connsiteY378" fmla="*/ 524121 h 3429000"/>
              <a:gd name="connsiteX379" fmla="*/ 3316479 w 12192000"/>
              <a:gd name="connsiteY379" fmla="*/ 443136 h 3429000"/>
              <a:gd name="connsiteX380" fmla="*/ 10268559 w 12192000"/>
              <a:gd name="connsiteY380" fmla="*/ 442054 h 3429000"/>
              <a:gd name="connsiteX381" fmla="*/ 10494169 w 12192000"/>
              <a:gd name="connsiteY381" fmla="*/ 1091780 h 3429000"/>
              <a:gd name="connsiteX382" fmla="*/ 10356661 w 12192000"/>
              <a:gd name="connsiteY382" fmla="*/ 728302 h 3429000"/>
              <a:gd name="connsiteX383" fmla="*/ 10268559 w 12192000"/>
              <a:gd name="connsiteY383" fmla="*/ 442054 h 3429000"/>
              <a:gd name="connsiteX384" fmla="*/ 3291335 w 12192000"/>
              <a:gd name="connsiteY384" fmla="*/ 338420 h 3429000"/>
              <a:gd name="connsiteX385" fmla="*/ 3390805 w 12192000"/>
              <a:gd name="connsiteY385" fmla="*/ 508163 h 3429000"/>
              <a:gd name="connsiteX386" fmla="*/ 3579062 w 12192000"/>
              <a:gd name="connsiteY386" fmla="*/ 930040 h 3429000"/>
              <a:gd name="connsiteX387" fmla="*/ 3467355 w 12192000"/>
              <a:gd name="connsiteY387" fmla="*/ 559130 h 3429000"/>
              <a:gd name="connsiteX388" fmla="*/ 3310753 w 12192000"/>
              <a:gd name="connsiteY388" fmla="*/ 358140 h 3429000"/>
              <a:gd name="connsiteX389" fmla="*/ 3291335 w 12192000"/>
              <a:gd name="connsiteY389" fmla="*/ 338420 h 3429000"/>
              <a:gd name="connsiteX390" fmla="*/ 1635889 w 12192000"/>
              <a:gd name="connsiteY390" fmla="*/ 280494 h 3429000"/>
              <a:gd name="connsiteX391" fmla="*/ 1634800 w 12192000"/>
              <a:gd name="connsiteY391" fmla="*/ 302111 h 3429000"/>
              <a:gd name="connsiteX392" fmla="*/ 1635889 w 12192000"/>
              <a:gd name="connsiteY392" fmla="*/ 280494 h 3429000"/>
              <a:gd name="connsiteX393" fmla="*/ 10277529 w 12192000"/>
              <a:gd name="connsiteY393" fmla="*/ 272307 h 3429000"/>
              <a:gd name="connsiteX394" fmla="*/ 10276797 w 12192000"/>
              <a:gd name="connsiteY394" fmla="*/ 279672 h 3429000"/>
              <a:gd name="connsiteX395" fmla="*/ 10385906 w 12192000"/>
              <a:gd name="connsiteY395" fmla="*/ 718031 h 3429000"/>
              <a:gd name="connsiteX396" fmla="*/ 10536458 w 12192000"/>
              <a:gd name="connsiteY396" fmla="*/ 1115310 h 3429000"/>
              <a:gd name="connsiteX397" fmla="*/ 10436479 w 12192000"/>
              <a:gd name="connsiteY397" fmla="*/ 715570 h 3429000"/>
              <a:gd name="connsiteX398" fmla="*/ 10277529 w 12192000"/>
              <a:gd name="connsiteY398" fmla="*/ 272307 h 3429000"/>
              <a:gd name="connsiteX399" fmla="*/ 1510397 w 12192000"/>
              <a:gd name="connsiteY399" fmla="*/ 255705 h 3429000"/>
              <a:gd name="connsiteX400" fmla="*/ 1146550 w 12192000"/>
              <a:gd name="connsiteY400" fmla="*/ 373012 h 3429000"/>
              <a:gd name="connsiteX401" fmla="*/ 698834 w 12192000"/>
              <a:gd name="connsiteY401" fmla="*/ 523272 h 3429000"/>
              <a:gd name="connsiteX402" fmla="*/ 34256 w 12192000"/>
              <a:gd name="connsiteY402" fmla="*/ 918603 h 3429000"/>
              <a:gd name="connsiteX403" fmla="*/ 527241 w 12192000"/>
              <a:gd name="connsiteY403" fmla="*/ 636078 h 3429000"/>
              <a:gd name="connsiteX404" fmla="*/ 1510397 w 12192000"/>
              <a:gd name="connsiteY404" fmla="*/ 255705 h 3429000"/>
              <a:gd name="connsiteX405" fmla="*/ 1313114 w 12192000"/>
              <a:gd name="connsiteY405" fmla="*/ 226216 h 3429000"/>
              <a:gd name="connsiteX406" fmla="*/ 1109304 w 12192000"/>
              <a:gd name="connsiteY406" fmla="*/ 240030 h 3429000"/>
              <a:gd name="connsiteX407" fmla="*/ 8129 w 12192000"/>
              <a:gd name="connsiteY407" fmla="*/ 901519 h 3429000"/>
              <a:gd name="connsiteX408" fmla="*/ 687572 w 12192000"/>
              <a:gd name="connsiteY408" fmla="*/ 496629 h 3429000"/>
              <a:gd name="connsiteX409" fmla="*/ 1138365 w 12192000"/>
              <a:gd name="connsiteY409" fmla="*/ 345515 h 3429000"/>
              <a:gd name="connsiteX410" fmla="*/ 1505579 w 12192000"/>
              <a:gd name="connsiteY410" fmla="*/ 226526 h 3429000"/>
              <a:gd name="connsiteX411" fmla="*/ 1313114 w 12192000"/>
              <a:gd name="connsiteY411" fmla="*/ 226216 h 3429000"/>
              <a:gd name="connsiteX412" fmla="*/ 3655073 w 12192000"/>
              <a:gd name="connsiteY412" fmla="*/ 221884 h 3429000"/>
              <a:gd name="connsiteX413" fmla="*/ 3989938 w 12192000"/>
              <a:gd name="connsiteY413" fmla="*/ 562685 h 3429000"/>
              <a:gd name="connsiteX414" fmla="*/ 4393907 w 12192000"/>
              <a:gd name="connsiteY414" fmla="*/ 832258 h 3429000"/>
              <a:gd name="connsiteX415" fmla="*/ 4648051 w 12192000"/>
              <a:gd name="connsiteY415" fmla="*/ 945051 h 3429000"/>
              <a:gd name="connsiteX416" fmla="*/ 4383389 w 12192000"/>
              <a:gd name="connsiteY416" fmla="*/ 755369 h 3429000"/>
              <a:gd name="connsiteX417" fmla="*/ 4165508 w 12192000"/>
              <a:gd name="connsiteY417" fmla="*/ 606196 h 3429000"/>
              <a:gd name="connsiteX418" fmla="*/ 4068162 w 12192000"/>
              <a:gd name="connsiteY418" fmla="*/ 524394 h 3429000"/>
              <a:gd name="connsiteX419" fmla="*/ 3981416 w 12192000"/>
              <a:gd name="connsiteY419" fmla="*/ 451482 h 3429000"/>
              <a:gd name="connsiteX420" fmla="*/ 3800147 w 12192000"/>
              <a:gd name="connsiteY420" fmla="*/ 320872 h 3429000"/>
              <a:gd name="connsiteX421" fmla="*/ 3655073 w 12192000"/>
              <a:gd name="connsiteY421" fmla="*/ 221884 h 3429000"/>
              <a:gd name="connsiteX422" fmla="*/ 3670252 w 12192000"/>
              <a:gd name="connsiteY422" fmla="*/ 193798 h 3429000"/>
              <a:gd name="connsiteX423" fmla="*/ 3817258 w 12192000"/>
              <a:gd name="connsiteY423" fmla="*/ 294577 h 3429000"/>
              <a:gd name="connsiteX424" fmla="*/ 4000461 w 12192000"/>
              <a:gd name="connsiteY424" fmla="*/ 426966 h 3429000"/>
              <a:gd name="connsiteX425" fmla="*/ 4088180 w 12192000"/>
              <a:gd name="connsiteY425" fmla="*/ 500774 h 3429000"/>
              <a:gd name="connsiteX426" fmla="*/ 4184555 w 12192000"/>
              <a:gd name="connsiteY426" fmla="*/ 581683 h 3429000"/>
              <a:gd name="connsiteX427" fmla="*/ 4399563 w 12192000"/>
              <a:gd name="connsiteY427" fmla="*/ 729106 h 3429000"/>
              <a:gd name="connsiteX428" fmla="*/ 4684469 w 12192000"/>
              <a:gd name="connsiteY428" fmla="*/ 935680 h 3429000"/>
              <a:gd name="connsiteX429" fmla="*/ 4690271 w 12192000"/>
              <a:gd name="connsiteY429" fmla="*/ 941034 h 3429000"/>
              <a:gd name="connsiteX430" fmla="*/ 4136093 w 12192000"/>
              <a:gd name="connsiteY430" fmla="*/ 429466 h 3429000"/>
              <a:gd name="connsiteX431" fmla="*/ 3670252 w 12192000"/>
              <a:gd name="connsiteY431" fmla="*/ 193798 h 3429000"/>
              <a:gd name="connsiteX432" fmla="*/ 9334796 w 12192000"/>
              <a:gd name="connsiteY432" fmla="*/ 27584 h 3429000"/>
              <a:gd name="connsiteX433" fmla="*/ 9651570 w 12192000"/>
              <a:gd name="connsiteY433" fmla="*/ 397505 h 3429000"/>
              <a:gd name="connsiteX434" fmla="*/ 9334796 w 12192000"/>
              <a:gd name="connsiteY434" fmla="*/ 27584 h 3429000"/>
              <a:gd name="connsiteX435" fmla="*/ 4440129 w 12192000"/>
              <a:gd name="connsiteY435" fmla="*/ 19571 h 3429000"/>
              <a:gd name="connsiteX436" fmla="*/ 4856525 w 12192000"/>
              <a:gd name="connsiteY436" fmla="*/ 486351 h 3429000"/>
              <a:gd name="connsiteX437" fmla="*/ 5059055 w 12192000"/>
              <a:gd name="connsiteY437" fmla="*/ 679918 h 3429000"/>
              <a:gd name="connsiteX438" fmla="*/ 5290070 w 12192000"/>
              <a:gd name="connsiteY438" fmla="*/ 834619 h 3429000"/>
              <a:gd name="connsiteX439" fmla="*/ 4834991 w 12192000"/>
              <a:gd name="connsiteY439" fmla="*/ 401985 h 3429000"/>
              <a:gd name="connsiteX440" fmla="*/ 4440129 w 12192000"/>
              <a:gd name="connsiteY440" fmla="*/ 19571 h 3429000"/>
              <a:gd name="connsiteX441" fmla="*/ 8613009 w 12192000"/>
              <a:gd name="connsiteY441" fmla="*/ 0 h 3429000"/>
              <a:gd name="connsiteX442" fmla="*/ 8720364 w 12192000"/>
              <a:gd name="connsiteY442" fmla="*/ 0 h 3429000"/>
              <a:gd name="connsiteX443" fmla="*/ 8781165 w 12192000"/>
              <a:gd name="connsiteY443" fmla="*/ 82863 h 3429000"/>
              <a:gd name="connsiteX444" fmla="*/ 8971448 w 12192000"/>
              <a:gd name="connsiteY444" fmla="*/ 246946 h 3429000"/>
              <a:gd name="connsiteX445" fmla="*/ 8820691 w 12192000"/>
              <a:gd name="connsiteY445" fmla="*/ 57482 h 3429000"/>
              <a:gd name="connsiteX446" fmla="*/ 8807612 w 12192000"/>
              <a:gd name="connsiteY446" fmla="*/ 38256 h 3429000"/>
              <a:gd name="connsiteX447" fmla="*/ 8780258 w 12192000"/>
              <a:gd name="connsiteY447" fmla="*/ 0 h 3429000"/>
              <a:gd name="connsiteX448" fmla="*/ 8818949 w 12192000"/>
              <a:gd name="connsiteY448" fmla="*/ 0 h 3429000"/>
              <a:gd name="connsiteX449" fmla="*/ 8833783 w 12192000"/>
              <a:gd name="connsiteY449" fmla="*/ 20753 h 3429000"/>
              <a:gd name="connsiteX450" fmla="*/ 8846863 w 12192000"/>
              <a:gd name="connsiteY450" fmla="*/ 39981 h 3429000"/>
              <a:gd name="connsiteX451" fmla="*/ 8960046 w 12192000"/>
              <a:gd name="connsiteY451" fmla="*/ 191389 h 3429000"/>
              <a:gd name="connsiteX452" fmla="*/ 8876789 w 12192000"/>
              <a:gd name="connsiteY452" fmla="*/ 0 h 3429000"/>
              <a:gd name="connsiteX453" fmla="*/ 8980100 w 12192000"/>
              <a:gd name="connsiteY453" fmla="*/ 0 h 3429000"/>
              <a:gd name="connsiteX454" fmla="*/ 9090618 w 12192000"/>
              <a:gd name="connsiteY454" fmla="*/ 287225 h 3429000"/>
              <a:gd name="connsiteX455" fmla="*/ 9762441 w 12192000"/>
              <a:gd name="connsiteY455" fmla="*/ 664587 h 3429000"/>
              <a:gd name="connsiteX456" fmla="*/ 9717826 w 12192000"/>
              <a:gd name="connsiteY456" fmla="*/ 487719 h 3429000"/>
              <a:gd name="connsiteX457" fmla="*/ 9713123 w 12192000"/>
              <a:gd name="connsiteY457" fmla="*/ 487663 h 3429000"/>
              <a:gd name="connsiteX458" fmla="*/ 9260878 w 12192000"/>
              <a:gd name="connsiteY458" fmla="*/ 87448 h 3429000"/>
              <a:gd name="connsiteX459" fmla="*/ 9221522 w 12192000"/>
              <a:gd name="connsiteY459" fmla="*/ 0 h 3429000"/>
              <a:gd name="connsiteX460" fmla="*/ 9425221 w 12192000"/>
              <a:gd name="connsiteY460" fmla="*/ 0 h 3429000"/>
              <a:gd name="connsiteX461" fmla="*/ 9453548 w 12192000"/>
              <a:gd name="connsiteY461" fmla="*/ 23392 h 3429000"/>
              <a:gd name="connsiteX462" fmla="*/ 9625671 w 12192000"/>
              <a:gd name="connsiteY462" fmla="*/ 210960 h 3429000"/>
              <a:gd name="connsiteX463" fmla="*/ 9632927 w 12192000"/>
              <a:gd name="connsiteY463" fmla="*/ 60128 h 3429000"/>
              <a:gd name="connsiteX464" fmla="*/ 9642174 w 12192000"/>
              <a:gd name="connsiteY464" fmla="*/ 0 h 3429000"/>
              <a:gd name="connsiteX465" fmla="*/ 9731615 w 12192000"/>
              <a:gd name="connsiteY465" fmla="*/ 0 h 3429000"/>
              <a:gd name="connsiteX466" fmla="*/ 9721255 w 12192000"/>
              <a:gd name="connsiteY466" fmla="*/ 74242 h 3429000"/>
              <a:gd name="connsiteX467" fmla="*/ 9736458 w 12192000"/>
              <a:gd name="connsiteY467" fmla="*/ 329413 h 3429000"/>
              <a:gd name="connsiteX468" fmla="*/ 9763499 w 12192000"/>
              <a:gd name="connsiteY468" fmla="*/ 99057 h 3429000"/>
              <a:gd name="connsiteX469" fmla="*/ 9777267 w 12192000"/>
              <a:gd name="connsiteY469" fmla="*/ 0 h 3429000"/>
              <a:gd name="connsiteX470" fmla="*/ 9808036 w 12192000"/>
              <a:gd name="connsiteY470" fmla="*/ 0 h 3429000"/>
              <a:gd name="connsiteX471" fmla="*/ 9793821 w 12192000"/>
              <a:gd name="connsiteY471" fmla="*/ 102652 h 3429000"/>
              <a:gd name="connsiteX472" fmla="*/ 9767436 w 12192000"/>
              <a:gd name="connsiteY472" fmla="*/ 321864 h 3429000"/>
              <a:gd name="connsiteX473" fmla="*/ 9814477 w 12192000"/>
              <a:gd name="connsiteY473" fmla="*/ 233531 h 3429000"/>
              <a:gd name="connsiteX474" fmla="*/ 9873012 w 12192000"/>
              <a:gd name="connsiteY474" fmla="*/ 38619 h 3429000"/>
              <a:gd name="connsiteX475" fmla="*/ 9875879 w 12192000"/>
              <a:gd name="connsiteY475" fmla="*/ 0 h 3429000"/>
              <a:gd name="connsiteX476" fmla="*/ 9965253 w 12192000"/>
              <a:gd name="connsiteY476" fmla="*/ 0 h 3429000"/>
              <a:gd name="connsiteX477" fmla="*/ 9930901 w 12192000"/>
              <a:gd name="connsiteY477" fmla="*/ 135026 h 3429000"/>
              <a:gd name="connsiteX478" fmla="*/ 9880832 w 12192000"/>
              <a:gd name="connsiteY478" fmla="*/ 271562 h 3429000"/>
              <a:gd name="connsiteX479" fmla="*/ 9896024 w 12192000"/>
              <a:gd name="connsiteY479" fmla="*/ 749295 h 3429000"/>
              <a:gd name="connsiteX480" fmla="*/ 10395379 w 12192000"/>
              <a:gd name="connsiteY480" fmla="*/ 1102843 h 3429000"/>
              <a:gd name="connsiteX481" fmla="*/ 10225980 w 12192000"/>
              <a:gd name="connsiteY481" fmla="*/ 132061 h 3429000"/>
              <a:gd name="connsiteX482" fmla="*/ 10314210 w 12192000"/>
              <a:gd name="connsiteY482" fmla="*/ 109353 h 3429000"/>
              <a:gd name="connsiteX483" fmla="*/ 10573663 w 12192000"/>
              <a:gd name="connsiteY483" fmla="*/ 842430 h 3429000"/>
              <a:gd name="connsiteX484" fmla="*/ 10583736 w 12192000"/>
              <a:gd name="connsiteY484" fmla="*/ 1259819 h 3429000"/>
              <a:gd name="connsiteX485" fmla="*/ 10880472 w 12192000"/>
              <a:gd name="connsiteY485" fmla="*/ 1537558 h 3429000"/>
              <a:gd name="connsiteX486" fmla="*/ 11231212 w 12192000"/>
              <a:gd name="connsiteY486" fmla="*/ 216474 h 3429000"/>
              <a:gd name="connsiteX487" fmla="*/ 11317765 w 12192000"/>
              <a:gd name="connsiteY487" fmla="*/ 209405 h 3429000"/>
              <a:gd name="connsiteX488" fmla="*/ 10982911 w 12192000"/>
              <a:gd name="connsiteY488" fmla="*/ 1622260 h 3429000"/>
              <a:gd name="connsiteX489" fmla="*/ 10968747 w 12192000"/>
              <a:gd name="connsiteY489" fmla="*/ 1630552 h 3429000"/>
              <a:gd name="connsiteX490" fmla="*/ 11258020 w 12192000"/>
              <a:gd name="connsiteY490" fmla="*/ 1972078 h 3429000"/>
              <a:gd name="connsiteX491" fmla="*/ 11688741 w 12192000"/>
              <a:gd name="connsiteY491" fmla="*/ 2616312 h 3429000"/>
              <a:gd name="connsiteX492" fmla="*/ 11794425 w 12192000"/>
              <a:gd name="connsiteY492" fmla="*/ 2252109 h 3429000"/>
              <a:gd name="connsiteX493" fmla="*/ 11792727 w 12192000"/>
              <a:gd name="connsiteY493" fmla="*/ 2240934 h 3429000"/>
              <a:gd name="connsiteX494" fmla="*/ 11776744 w 12192000"/>
              <a:gd name="connsiteY494" fmla="*/ 2242723 h 3429000"/>
              <a:gd name="connsiteX495" fmla="*/ 11442546 w 12192000"/>
              <a:gd name="connsiteY495" fmla="*/ 1307592 h 3429000"/>
              <a:gd name="connsiteX496" fmla="*/ 11527771 w 12192000"/>
              <a:gd name="connsiteY496" fmla="*/ 1275317 h 3429000"/>
              <a:gd name="connsiteX497" fmla="*/ 11851542 w 12192000"/>
              <a:gd name="connsiteY497" fmla="*/ 2034703 h 3429000"/>
              <a:gd name="connsiteX498" fmla="*/ 12122505 w 12192000"/>
              <a:gd name="connsiteY498" fmla="*/ 1727948 h 3429000"/>
              <a:gd name="connsiteX499" fmla="*/ 12192000 w 12192000"/>
              <a:gd name="connsiteY499" fmla="*/ 1669975 h 3429000"/>
              <a:gd name="connsiteX500" fmla="*/ 12192000 w 12192000"/>
              <a:gd name="connsiteY500" fmla="*/ 1731063 h 3429000"/>
              <a:gd name="connsiteX501" fmla="*/ 12155105 w 12192000"/>
              <a:gd name="connsiteY501" fmla="*/ 1762181 h 3429000"/>
              <a:gd name="connsiteX502" fmla="*/ 11918903 w 12192000"/>
              <a:gd name="connsiteY502" fmla="*/ 2062132 h 3429000"/>
              <a:gd name="connsiteX503" fmla="*/ 12067554 w 12192000"/>
              <a:gd name="connsiteY503" fmla="*/ 1888498 h 3429000"/>
              <a:gd name="connsiteX504" fmla="*/ 12192000 w 12192000"/>
              <a:gd name="connsiteY504" fmla="*/ 1782392 h 3429000"/>
              <a:gd name="connsiteX505" fmla="*/ 12192000 w 12192000"/>
              <a:gd name="connsiteY505" fmla="*/ 1822559 h 3429000"/>
              <a:gd name="connsiteX506" fmla="*/ 12087498 w 12192000"/>
              <a:gd name="connsiteY506" fmla="*/ 1911764 h 3429000"/>
              <a:gd name="connsiteX507" fmla="*/ 11941335 w 12192000"/>
              <a:gd name="connsiteY507" fmla="*/ 2083809 h 3429000"/>
              <a:gd name="connsiteX508" fmla="*/ 11898139 w 12192000"/>
              <a:gd name="connsiteY508" fmla="*/ 2163553 h 3429000"/>
              <a:gd name="connsiteX509" fmla="*/ 12037359 w 12192000"/>
              <a:gd name="connsiteY509" fmla="*/ 2053816 h 3429000"/>
              <a:gd name="connsiteX510" fmla="*/ 12192000 w 12192000"/>
              <a:gd name="connsiteY510" fmla="*/ 1901891 h 3429000"/>
              <a:gd name="connsiteX511" fmla="*/ 12192000 w 12192000"/>
              <a:gd name="connsiteY511" fmla="*/ 1973912 h 3429000"/>
              <a:gd name="connsiteX512" fmla="*/ 12054488 w 12192000"/>
              <a:gd name="connsiteY512" fmla="*/ 2104939 h 3429000"/>
              <a:gd name="connsiteX513" fmla="*/ 11880977 w 12192000"/>
              <a:gd name="connsiteY513" fmla="*/ 2245040 h 3429000"/>
              <a:gd name="connsiteX514" fmla="*/ 11879666 w 12192000"/>
              <a:gd name="connsiteY514" fmla="*/ 2246644 h 3429000"/>
              <a:gd name="connsiteX515" fmla="*/ 11873674 w 12192000"/>
              <a:gd name="connsiteY515" fmla="*/ 2254306 h 3429000"/>
              <a:gd name="connsiteX516" fmla="*/ 11738608 w 12192000"/>
              <a:gd name="connsiteY516" fmla="*/ 2689417 h 3429000"/>
              <a:gd name="connsiteX517" fmla="*/ 11732820 w 12192000"/>
              <a:gd name="connsiteY517" fmla="*/ 2696184 h 3429000"/>
              <a:gd name="connsiteX518" fmla="*/ 12058063 w 12192000"/>
              <a:gd name="connsiteY518" fmla="*/ 3376045 h 3429000"/>
              <a:gd name="connsiteX519" fmla="*/ 12077722 w 12192000"/>
              <a:gd name="connsiteY519" fmla="*/ 3428999 h 3429000"/>
              <a:gd name="connsiteX520" fmla="*/ 11980831 w 12192000"/>
              <a:gd name="connsiteY520" fmla="*/ 3428999 h 3429000"/>
              <a:gd name="connsiteX521" fmla="*/ 11842370 w 12192000"/>
              <a:gd name="connsiteY521" fmla="*/ 3103596 h 3429000"/>
              <a:gd name="connsiteX522" fmla="*/ 11807118 w 12192000"/>
              <a:gd name="connsiteY522" fmla="*/ 3032642 h 3429000"/>
              <a:gd name="connsiteX523" fmla="*/ 11352410 w 12192000"/>
              <a:gd name="connsiteY523" fmla="*/ 2253534 h 3429000"/>
              <a:gd name="connsiteX524" fmla="*/ 11344098 w 12192000"/>
              <a:gd name="connsiteY524" fmla="*/ 2252717 h 3429000"/>
              <a:gd name="connsiteX525" fmla="*/ 10730809 w 12192000"/>
              <a:gd name="connsiteY525" fmla="*/ 2156749 h 3429000"/>
              <a:gd name="connsiteX526" fmla="*/ 10713050 w 12192000"/>
              <a:gd name="connsiteY526" fmla="*/ 2164271 h 3429000"/>
              <a:gd name="connsiteX527" fmla="*/ 9420192 w 12192000"/>
              <a:gd name="connsiteY527" fmla="*/ 2263050 h 3429000"/>
              <a:gd name="connsiteX528" fmla="*/ 9404066 w 12192000"/>
              <a:gd name="connsiteY528" fmla="*/ 2242708 h 3429000"/>
              <a:gd name="connsiteX529" fmla="*/ 10712309 w 12192000"/>
              <a:gd name="connsiteY529" fmla="*/ 2109562 h 3429000"/>
              <a:gd name="connsiteX530" fmla="*/ 11291486 w 12192000"/>
              <a:gd name="connsiteY530" fmla="*/ 2166804 h 3429000"/>
              <a:gd name="connsiteX531" fmla="*/ 11176624 w 12192000"/>
              <a:gd name="connsiteY531" fmla="*/ 2010340 h 3429000"/>
              <a:gd name="connsiteX532" fmla="*/ 10665962 w 12192000"/>
              <a:gd name="connsiteY532" fmla="*/ 1445588 h 3429000"/>
              <a:gd name="connsiteX533" fmla="*/ 10647017 w 12192000"/>
              <a:gd name="connsiteY533" fmla="*/ 1450047 h 3429000"/>
              <a:gd name="connsiteX534" fmla="*/ 10107096 w 12192000"/>
              <a:gd name="connsiteY534" fmla="*/ 1560072 h 3429000"/>
              <a:gd name="connsiteX535" fmla="*/ 9439953 w 12192000"/>
              <a:gd name="connsiteY535" fmla="*/ 1480921 h 3429000"/>
              <a:gd name="connsiteX536" fmla="*/ 9470279 w 12192000"/>
              <a:gd name="connsiteY536" fmla="*/ 1443131 h 3429000"/>
              <a:gd name="connsiteX537" fmla="*/ 10565024 w 12192000"/>
              <a:gd name="connsiteY537" fmla="*/ 1352269 h 3429000"/>
              <a:gd name="connsiteX538" fmla="*/ 9922490 w 12192000"/>
              <a:gd name="connsiteY538" fmla="*/ 858833 h 3429000"/>
              <a:gd name="connsiteX539" fmla="*/ 9920481 w 12192000"/>
              <a:gd name="connsiteY539" fmla="*/ 859346 h 3429000"/>
              <a:gd name="connsiteX540" fmla="*/ 9916127 w 12192000"/>
              <a:gd name="connsiteY540" fmla="*/ 859836 h 3429000"/>
              <a:gd name="connsiteX541" fmla="*/ 9791125 w 12192000"/>
              <a:gd name="connsiteY541" fmla="*/ 938248 h 3429000"/>
              <a:gd name="connsiteX542" fmla="*/ 9528364 w 12192000"/>
              <a:gd name="connsiteY542" fmla="*/ 1022767 h 3429000"/>
              <a:gd name="connsiteX543" fmla="*/ 8629850 w 12192000"/>
              <a:gd name="connsiteY543" fmla="*/ 1184329 h 3429000"/>
              <a:gd name="connsiteX544" fmla="*/ 8600239 w 12192000"/>
              <a:gd name="connsiteY544" fmla="*/ 1167243 h 3429000"/>
              <a:gd name="connsiteX545" fmla="*/ 9761570 w 12192000"/>
              <a:gd name="connsiteY545" fmla="*/ 753283 h 3429000"/>
              <a:gd name="connsiteX546" fmla="*/ 9368237 w 12192000"/>
              <a:gd name="connsiteY546" fmla="*/ 520470 h 3429000"/>
              <a:gd name="connsiteX547" fmla="*/ 9354614 w 12192000"/>
              <a:gd name="connsiteY547" fmla="*/ 522288 h 3429000"/>
              <a:gd name="connsiteX548" fmla="*/ 8364351 w 12192000"/>
              <a:gd name="connsiteY548" fmla="*/ 730267 h 3429000"/>
              <a:gd name="connsiteX549" fmla="*/ 8386567 w 12192000"/>
              <a:gd name="connsiteY549" fmla="*/ 690760 h 3429000"/>
              <a:gd name="connsiteX550" fmla="*/ 9231713 w 12192000"/>
              <a:gd name="connsiteY550" fmla="*/ 444539 h 3429000"/>
              <a:gd name="connsiteX551" fmla="*/ 9023301 w 12192000"/>
              <a:gd name="connsiteY551" fmla="*/ 334109 h 3429000"/>
              <a:gd name="connsiteX552" fmla="*/ 9010556 w 12192000"/>
              <a:gd name="connsiteY552" fmla="*/ 329998 h 3429000"/>
              <a:gd name="connsiteX553" fmla="*/ 8687367 w 12192000"/>
              <a:gd name="connsiteY553" fmla="*/ 101276 h 3429000"/>
              <a:gd name="connsiteX554" fmla="*/ 8613009 w 12192000"/>
              <a:gd name="connsiteY554" fmla="*/ 0 h 3429000"/>
              <a:gd name="connsiteX555" fmla="*/ 4382818 w 12192000"/>
              <a:gd name="connsiteY555" fmla="*/ 0 h 3429000"/>
              <a:gd name="connsiteX556" fmla="*/ 4463614 w 12192000"/>
              <a:gd name="connsiteY556" fmla="*/ 0 h 3429000"/>
              <a:gd name="connsiteX557" fmla="*/ 4557150 w 12192000"/>
              <a:gd name="connsiteY557" fmla="*/ 81023 h 3429000"/>
              <a:gd name="connsiteX558" fmla="*/ 4856936 w 12192000"/>
              <a:gd name="connsiteY558" fmla="*/ 380146 h 3429000"/>
              <a:gd name="connsiteX559" fmla="*/ 5111996 w 12192000"/>
              <a:gd name="connsiteY559" fmla="*/ 636759 h 3429000"/>
              <a:gd name="connsiteX560" fmla="*/ 5388878 w 12192000"/>
              <a:gd name="connsiteY560" fmla="*/ 871185 h 3429000"/>
              <a:gd name="connsiteX561" fmla="*/ 5425556 w 12192000"/>
              <a:gd name="connsiteY561" fmla="*/ 879967 h 3429000"/>
              <a:gd name="connsiteX562" fmla="*/ 4943646 w 12192000"/>
              <a:gd name="connsiteY562" fmla="*/ 393916 h 3429000"/>
              <a:gd name="connsiteX563" fmla="*/ 4594837 w 12192000"/>
              <a:gd name="connsiteY563" fmla="*/ 103274 h 3429000"/>
              <a:gd name="connsiteX564" fmla="*/ 4518536 w 12192000"/>
              <a:gd name="connsiteY564" fmla="*/ 31511 h 3429000"/>
              <a:gd name="connsiteX565" fmla="*/ 4483543 w 12192000"/>
              <a:gd name="connsiteY565" fmla="*/ 0 h 3429000"/>
              <a:gd name="connsiteX566" fmla="*/ 4534233 w 12192000"/>
              <a:gd name="connsiteY566" fmla="*/ 0 h 3429000"/>
              <a:gd name="connsiteX567" fmla="*/ 4633631 w 12192000"/>
              <a:gd name="connsiteY567" fmla="*/ 74706 h 3429000"/>
              <a:gd name="connsiteX568" fmla="*/ 4949299 w 12192000"/>
              <a:gd name="connsiteY568" fmla="*/ 337336 h 3429000"/>
              <a:gd name="connsiteX569" fmla="*/ 5291452 w 12192000"/>
              <a:gd name="connsiteY569" fmla="*/ 647801 h 3429000"/>
              <a:gd name="connsiteX570" fmla="*/ 5434998 w 12192000"/>
              <a:gd name="connsiteY570" fmla="*/ 825100 h 3429000"/>
              <a:gd name="connsiteX571" fmla="*/ 5351015 w 12192000"/>
              <a:gd name="connsiteY571" fmla="*/ 331989 h 3429000"/>
              <a:gd name="connsiteX572" fmla="*/ 5344012 w 12192000"/>
              <a:gd name="connsiteY572" fmla="*/ 131333 h 3429000"/>
              <a:gd name="connsiteX573" fmla="*/ 5349920 w 12192000"/>
              <a:gd name="connsiteY573" fmla="*/ 0 h 3429000"/>
              <a:gd name="connsiteX574" fmla="*/ 5401317 w 12192000"/>
              <a:gd name="connsiteY574" fmla="*/ 0 h 3429000"/>
              <a:gd name="connsiteX575" fmla="*/ 5400859 w 12192000"/>
              <a:gd name="connsiteY575" fmla="*/ 83801 h 3429000"/>
              <a:gd name="connsiteX576" fmla="*/ 5401644 w 12192000"/>
              <a:gd name="connsiteY576" fmla="*/ 188847 h 3429000"/>
              <a:gd name="connsiteX577" fmla="*/ 5467256 w 12192000"/>
              <a:gd name="connsiteY577" fmla="*/ 746494 h 3429000"/>
              <a:gd name="connsiteX578" fmla="*/ 5448069 w 12192000"/>
              <a:gd name="connsiteY578" fmla="*/ 138554 h 3429000"/>
              <a:gd name="connsiteX579" fmla="*/ 5440458 w 12192000"/>
              <a:gd name="connsiteY579" fmla="*/ 0 h 3429000"/>
              <a:gd name="connsiteX580" fmla="*/ 5472521 w 12192000"/>
              <a:gd name="connsiteY580" fmla="*/ 0 h 3429000"/>
              <a:gd name="connsiteX581" fmla="*/ 5480135 w 12192000"/>
              <a:gd name="connsiteY581" fmla="*/ 136802 h 3429000"/>
              <a:gd name="connsiteX582" fmla="*/ 5499023 w 12192000"/>
              <a:gd name="connsiteY582" fmla="*/ 737310 h 3429000"/>
              <a:gd name="connsiteX583" fmla="*/ 5547022 w 12192000"/>
              <a:gd name="connsiteY583" fmla="*/ 178838 h 3429000"/>
              <a:gd name="connsiteX584" fmla="*/ 5522799 w 12192000"/>
              <a:gd name="connsiteY584" fmla="*/ 0 h 3429000"/>
              <a:gd name="connsiteX585" fmla="*/ 5573386 w 12192000"/>
              <a:gd name="connsiteY585" fmla="*/ 0 h 3429000"/>
              <a:gd name="connsiteX586" fmla="*/ 5587618 w 12192000"/>
              <a:gd name="connsiteY586" fmla="*/ 82353 h 3429000"/>
              <a:gd name="connsiteX587" fmla="*/ 5519779 w 12192000"/>
              <a:gd name="connsiteY587" fmla="*/ 930223 h 3429000"/>
              <a:gd name="connsiteX588" fmla="*/ 5520293 w 12192000"/>
              <a:gd name="connsiteY588" fmla="*/ 931602 h 3429000"/>
              <a:gd name="connsiteX589" fmla="*/ 5767221 w 12192000"/>
              <a:gd name="connsiteY589" fmla="*/ 1236564 h 3429000"/>
              <a:gd name="connsiteX590" fmla="*/ 6937169 w 12192000"/>
              <a:gd name="connsiteY590" fmla="*/ 1386941 h 3429000"/>
              <a:gd name="connsiteX591" fmla="*/ 6953922 w 12192000"/>
              <a:gd name="connsiteY591" fmla="*/ 1461068 h 3429000"/>
              <a:gd name="connsiteX592" fmla="*/ 6071359 w 12192000"/>
              <a:gd name="connsiteY592" fmla="*/ 1341770 h 3429000"/>
              <a:gd name="connsiteX593" fmla="*/ 6038839 w 12192000"/>
              <a:gd name="connsiteY593" fmla="*/ 1335474 h 3429000"/>
              <a:gd name="connsiteX594" fmla="*/ 6038706 w 12192000"/>
              <a:gd name="connsiteY594" fmla="*/ 1334847 h 3429000"/>
              <a:gd name="connsiteX595" fmla="*/ 6037784 w 12192000"/>
              <a:gd name="connsiteY595" fmla="*/ 1335270 h 3429000"/>
              <a:gd name="connsiteX596" fmla="*/ 6038839 w 12192000"/>
              <a:gd name="connsiteY596" fmla="*/ 1335474 h 3429000"/>
              <a:gd name="connsiteX597" fmla="*/ 6040338 w 12192000"/>
              <a:gd name="connsiteY597" fmla="*/ 1342418 h 3429000"/>
              <a:gd name="connsiteX598" fmla="*/ 6024488 w 12192000"/>
              <a:gd name="connsiteY598" fmla="*/ 1380903 h 3429000"/>
              <a:gd name="connsiteX599" fmla="*/ 5599771 w 12192000"/>
              <a:gd name="connsiteY599" fmla="*/ 2080652 h 3429000"/>
              <a:gd name="connsiteX600" fmla="*/ 5548843 w 12192000"/>
              <a:gd name="connsiteY600" fmla="*/ 2134845 h 3429000"/>
              <a:gd name="connsiteX601" fmla="*/ 5940952 w 12192000"/>
              <a:gd name="connsiteY601" fmla="*/ 2821028 h 3429000"/>
              <a:gd name="connsiteX602" fmla="*/ 6043441 w 12192000"/>
              <a:gd name="connsiteY602" fmla="*/ 3236847 h 3429000"/>
              <a:gd name="connsiteX603" fmla="*/ 6093432 w 12192000"/>
              <a:gd name="connsiteY603" fmla="*/ 3429000 h 3429000"/>
              <a:gd name="connsiteX604" fmla="*/ 6034344 w 12192000"/>
              <a:gd name="connsiteY604" fmla="*/ 3429000 h 3429000"/>
              <a:gd name="connsiteX605" fmla="*/ 6026679 w 12192000"/>
              <a:gd name="connsiteY605" fmla="*/ 3407959 h 3429000"/>
              <a:gd name="connsiteX606" fmla="*/ 5800441 w 12192000"/>
              <a:gd name="connsiteY606" fmla="*/ 2906286 h 3429000"/>
              <a:gd name="connsiteX607" fmla="*/ 5526562 w 12192000"/>
              <a:gd name="connsiteY607" fmla="*/ 2276388 h 3429000"/>
              <a:gd name="connsiteX608" fmla="*/ 5519640 w 12192000"/>
              <a:gd name="connsiteY608" fmla="*/ 2254774 h 3429000"/>
              <a:gd name="connsiteX609" fmla="*/ 5844559 w 12192000"/>
              <a:gd name="connsiteY609" fmla="*/ 3124349 h 3429000"/>
              <a:gd name="connsiteX610" fmla="*/ 5975994 w 12192000"/>
              <a:gd name="connsiteY610" fmla="*/ 3429000 h 3429000"/>
              <a:gd name="connsiteX611" fmla="*/ 5898547 w 12192000"/>
              <a:gd name="connsiteY611" fmla="*/ 3429000 h 3429000"/>
              <a:gd name="connsiteX612" fmla="*/ 5682041 w 12192000"/>
              <a:gd name="connsiteY612" fmla="*/ 2926860 h 3429000"/>
              <a:gd name="connsiteX613" fmla="*/ 5461758 w 12192000"/>
              <a:gd name="connsiteY613" fmla="*/ 2391220 h 3429000"/>
              <a:gd name="connsiteX614" fmla="*/ 5237282 w 12192000"/>
              <a:gd name="connsiteY614" fmla="*/ 3150086 h 3429000"/>
              <a:gd name="connsiteX615" fmla="*/ 5115009 w 12192000"/>
              <a:gd name="connsiteY615" fmla="*/ 3429000 h 3429000"/>
              <a:gd name="connsiteX616" fmla="*/ 5028074 w 12192000"/>
              <a:gd name="connsiteY616" fmla="*/ 3429000 h 3429000"/>
              <a:gd name="connsiteX617" fmla="*/ 5079508 w 12192000"/>
              <a:gd name="connsiteY617" fmla="*/ 3320074 h 3429000"/>
              <a:gd name="connsiteX618" fmla="*/ 5371846 w 12192000"/>
              <a:gd name="connsiteY618" fmla="*/ 2495413 h 3429000"/>
              <a:gd name="connsiteX619" fmla="*/ 5270512 w 12192000"/>
              <a:gd name="connsiteY619" fmla="*/ 2709975 h 3429000"/>
              <a:gd name="connsiteX620" fmla="*/ 5062409 w 12192000"/>
              <a:gd name="connsiteY620" fmla="*/ 3224544 h 3429000"/>
              <a:gd name="connsiteX621" fmla="*/ 5036628 w 12192000"/>
              <a:gd name="connsiteY621" fmla="*/ 3325247 h 3429000"/>
              <a:gd name="connsiteX622" fmla="*/ 5009112 w 12192000"/>
              <a:gd name="connsiteY622" fmla="*/ 3429000 h 3429000"/>
              <a:gd name="connsiteX623" fmla="*/ 4976679 w 12192000"/>
              <a:gd name="connsiteY623" fmla="*/ 3429000 h 3429000"/>
              <a:gd name="connsiteX624" fmla="*/ 5006537 w 12192000"/>
              <a:gd name="connsiteY624" fmla="*/ 3318068 h 3429000"/>
              <a:gd name="connsiteX625" fmla="*/ 5032723 w 12192000"/>
              <a:gd name="connsiteY625" fmla="*/ 3215957 h 3429000"/>
              <a:gd name="connsiteX626" fmla="*/ 5242949 w 12192000"/>
              <a:gd name="connsiteY626" fmla="*/ 2696175 h 3429000"/>
              <a:gd name="connsiteX627" fmla="*/ 5286321 w 12192000"/>
              <a:gd name="connsiteY627" fmla="*/ 2604555 h 3429000"/>
              <a:gd name="connsiteX628" fmla="*/ 5008210 w 12192000"/>
              <a:gd name="connsiteY628" fmla="*/ 3220194 h 3429000"/>
              <a:gd name="connsiteX629" fmla="*/ 4986321 w 12192000"/>
              <a:gd name="connsiteY629" fmla="*/ 3336687 h 3429000"/>
              <a:gd name="connsiteX630" fmla="*/ 4973474 w 12192000"/>
              <a:gd name="connsiteY630" fmla="*/ 3429000 h 3429000"/>
              <a:gd name="connsiteX631" fmla="*/ 4907178 w 12192000"/>
              <a:gd name="connsiteY631" fmla="*/ 3429000 h 3429000"/>
              <a:gd name="connsiteX632" fmla="*/ 4910810 w 12192000"/>
              <a:gd name="connsiteY632" fmla="*/ 3400660 h 3429000"/>
              <a:gd name="connsiteX633" fmla="*/ 4987461 w 12192000"/>
              <a:gd name="connsiteY633" fmla="*/ 3003994 h 3429000"/>
              <a:gd name="connsiteX634" fmla="*/ 5179262 w 12192000"/>
              <a:gd name="connsiteY634" fmla="*/ 2606044 h 3429000"/>
              <a:gd name="connsiteX635" fmla="*/ 4689678 w 12192000"/>
              <a:gd name="connsiteY635" fmla="*/ 3011241 h 3429000"/>
              <a:gd name="connsiteX636" fmla="*/ 4477543 w 12192000"/>
              <a:gd name="connsiteY636" fmla="*/ 3245836 h 3429000"/>
              <a:gd name="connsiteX637" fmla="*/ 4329957 w 12192000"/>
              <a:gd name="connsiteY637" fmla="*/ 3429000 h 3429000"/>
              <a:gd name="connsiteX638" fmla="*/ 4218595 w 12192000"/>
              <a:gd name="connsiteY638" fmla="*/ 3429000 h 3429000"/>
              <a:gd name="connsiteX639" fmla="*/ 4368888 w 12192000"/>
              <a:gd name="connsiteY639" fmla="*/ 3239412 h 3429000"/>
              <a:gd name="connsiteX640" fmla="*/ 4563091 w 12192000"/>
              <a:gd name="connsiteY640" fmla="*/ 3013508 h 3429000"/>
              <a:gd name="connsiteX641" fmla="*/ 5387324 w 12192000"/>
              <a:gd name="connsiteY641" fmla="*/ 2276830 h 3429000"/>
              <a:gd name="connsiteX642" fmla="*/ 5073620 w 12192000"/>
              <a:gd name="connsiteY642" fmla="*/ 2526437 h 3429000"/>
              <a:gd name="connsiteX643" fmla="*/ 4689789 w 12192000"/>
              <a:gd name="connsiteY643" fmla="*/ 2839382 h 3429000"/>
              <a:gd name="connsiteX644" fmla="*/ 4418722 w 12192000"/>
              <a:gd name="connsiteY644" fmla="*/ 3141886 h 3429000"/>
              <a:gd name="connsiteX645" fmla="*/ 4214944 w 12192000"/>
              <a:gd name="connsiteY645" fmla="*/ 3429000 h 3429000"/>
              <a:gd name="connsiteX646" fmla="*/ 4177898 w 12192000"/>
              <a:gd name="connsiteY646" fmla="*/ 3429000 h 3429000"/>
              <a:gd name="connsiteX647" fmla="*/ 4391597 w 12192000"/>
              <a:gd name="connsiteY647" fmla="*/ 3127370 h 3429000"/>
              <a:gd name="connsiteX648" fmla="*/ 4668889 w 12192000"/>
              <a:gd name="connsiteY648" fmla="*/ 2817399 h 3429000"/>
              <a:gd name="connsiteX649" fmla="*/ 5055427 w 12192000"/>
              <a:gd name="connsiteY649" fmla="*/ 2502476 h 3429000"/>
              <a:gd name="connsiteX650" fmla="*/ 5371814 w 12192000"/>
              <a:gd name="connsiteY650" fmla="*/ 2249975 h 3429000"/>
              <a:gd name="connsiteX651" fmla="*/ 4987918 w 12192000"/>
              <a:gd name="connsiteY651" fmla="*/ 2409701 h 3429000"/>
              <a:gd name="connsiteX652" fmla="*/ 4317146 w 12192000"/>
              <a:gd name="connsiteY652" fmla="*/ 3158716 h 3429000"/>
              <a:gd name="connsiteX653" fmla="*/ 4171627 w 12192000"/>
              <a:gd name="connsiteY653" fmla="*/ 3429000 h 3429000"/>
              <a:gd name="connsiteX654" fmla="*/ 4081585 w 12192000"/>
              <a:gd name="connsiteY654" fmla="*/ 3429000 h 3429000"/>
              <a:gd name="connsiteX655" fmla="*/ 4238603 w 12192000"/>
              <a:gd name="connsiteY655" fmla="*/ 3130341 h 3429000"/>
              <a:gd name="connsiteX656" fmla="*/ 4778333 w 12192000"/>
              <a:gd name="connsiteY656" fmla="*/ 2444626 h 3429000"/>
              <a:gd name="connsiteX657" fmla="*/ 5414185 w 12192000"/>
              <a:gd name="connsiteY657" fmla="*/ 2144882 h 3429000"/>
              <a:gd name="connsiteX658" fmla="*/ 5959648 w 12192000"/>
              <a:gd name="connsiteY658" fmla="*/ 1331797 h 3429000"/>
              <a:gd name="connsiteX659" fmla="*/ 5355019 w 12192000"/>
              <a:gd name="connsiteY659" fmla="*/ 1305672 h 3429000"/>
              <a:gd name="connsiteX660" fmla="*/ 5083565 w 12192000"/>
              <a:gd name="connsiteY660" fmla="*/ 1750121 h 3429000"/>
              <a:gd name="connsiteX661" fmla="*/ 4713577 w 12192000"/>
              <a:gd name="connsiteY661" fmla="*/ 2187803 h 3429000"/>
              <a:gd name="connsiteX662" fmla="*/ 3989559 w 12192000"/>
              <a:gd name="connsiteY662" fmla="*/ 2716945 h 3429000"/>
              <a:gd name="connsiteX663" fmla="*/ 3939824 w 12192000"/>
              <a:gd name="connsiteY663" fmla="*/ 2637900 h 3429000"/>
              <a:gd name="connsiteX664" fmla="*/ 4584537 w 12192000"/>
              <a:gd name="connsiteY664" fmla="*/ 1895826 h 3429000"/>
              <a:gd name="connsiteX665" fmla="*/ 5037105 w 12192000"/>
              <a:gd name="connsiteY665" fmla="*/ 1659765 h 3429000"/>
              <a:gd name="connsiteX666" fmla="*/ 5039930 w 12192000"/>
              <a:gd name="connsiteY666" fmla="*/ 1660585 h 3429000"/>
              <a:gd name="connsiteX667" fmla="*/ 5263764 w 12192000"/>
              <a:gd name="connsiteY667" fmla="*/ 1306525 h 3429000"/>
              <a:gd name="connsiteX668" fmla="*/ 4086300 w 12192000"/>
              <a:gd name="connsiteY668" fmla="*/ 1455599 h 3429000"/>
              <a:gd name="connsiteX669" fmla="*/ 4085485 w 12192000"/>
              <a:gd name="connsiteY669" fmla="*/ 1470070 h 3429000"/>
              <a:gd name="connsiteX670" fmla="*/ 3871915 w 12192000"/>
              <a:gd name="connsiteY670" fmla="*/ 1824645 h 3429000"/>
              <a:gd name="connsiteX671" fmla="*/ 3799374 w 12192000"/>
              <a:gd name="connsiteY671" fmla="*/ 2037127 h 3429000"/>
              <a:gd name="connsiteX672" fmla="*/ 3498850 w 12192000"/>
              <a:gd name="connsiteY672" fmla="*/ 3232888 h 3429000"/>
              <a:gd name="connsiteX673" fmla="*/ 3399216 w 12192000"/>
              <a:gd name="connsiteY673" fmla="*/ 3429000 h 3429000"/>
              <a:gd name="connsiteX674" fmla="*/ 3303688 w 12192000"/>
              <a:gd name="connsiteY674" fmla="*/ 3429000 h 3429000"/>
              <a:gd name="connsiteX675" fmla="*/ 3391774 w 12192000"/>
              <a:gd name="connsiteY675" fmla="*/ 3268181 h 3429000"/>
              <a:gd name="connsiteX676" fmla="*/ 3735540 w 12192000"/>
              <a:gd name="connsiteY676" fmla="*/ 2117923 h 3429000"/>
              <a:gd name="connsiteX677" fmla="*/ 3729438 w 12192000"/>
              <a:gd name="connsiteY677" fmla="*/ 2140058 h 3429000"/>
              <a:gd name="connsiteX678" fmla="*/ 3707782 w 12192000"/>
              <a:gd name="connsiteY678" fmla="*/ 2215908 h 3429000"/>
              <a:gd name="connsiteX679" fmla="*/ 3583827 w 12192000"/>
              <a:gd name="connsiteY679" fmla="*/ 2610215 h 3429000"/>
              <a:gd name="connsiteX680" fmla="*/ 3547861 w 12192000"/>
              <a:gd name="connsiteY680" fmla="*/ 2700609 h 3429000"/>
              <a:gd name="connsiteX681" fmla="*/ 3490905 w 12192000"/>
              <a:gd name="connsiteY681" fmla="*/ 2848660 h 3429000"/>
              <a:gd name="connsiteX682" fmla="*/ 3455859 w 12192000"/>
              <a:gd name="connsiteY682" fmla="*/ 2962301 h 3429000"/>
              <a:gd name="connsiteX683" fmla="*/ 3429112 w 12192000"/>
              <a:gd name="connsiteY683" fmla="*/ 3050469 h 3429000"/>
              <a:gd name="connsiteX684" fmla="*/ 3304862 w 12192000"/>
              <a:gd name="connsiteY684" fmla="*/ 3367476 h 3429000"/>
              <a:gd name="connsiteX685" fmla="*/ 3276071 w 12192000"/>
              <a:gd name="connsiteY685" fmla="*/ 3429000 h 3429000"/>
              <a:gd name="connsiteX686" fmla="*/ 3240805 w 12192000"/>
              <a:gd name="connsiteY686" fmla="*/ 3429000 h 3429000"/>
              <a:gd name="connsiteX687" fmla="*/ 3275917 w 12192000"/>
              <a:gd name="connsiteY687" fmla="*/ 3354192 h 3429000"/>
              <a:gd name="connsiteX688" fmla="*/ 3399358 w 12192000"/>
              <a:gd name="connsiteY688" fmla="*/ 3040011 h 3429000"/>
              <a:gd name="connsiteX689" fmla="*/ 3425650 w 12192000"/>
              <a:gd name="connsiteY689" fmla="*/ 2952333 h 3429000"/>
              <a:gd name="connsiteX690" fmla="*/ 3460661 w 12192000"/>
              <a:gd name="connsiteY690" fmla="*/ 2837763 h 3429000"/>
              <a:gd name="connsiteX691" fmla="*/ 3518021 w 12192000"/>
              <a:gd name="connsiteY691" fmla="*/ 2688298 h 3429000"/>
              <a:gd name="connsiteX692" fmla="*/ 3554035 w 12192000"/>
              <a:gd name="connsiteY692" fmla="*/ 2598832 h 3429000"/>
              <a:gd name="connsiteX693" fmla="*/ 3677174 w 12192000"/>
              <a:gd name="connsiteY693" fmla="*/ 2207351 h 3429000"/>
              <a:gd name="connsiteX694" fmla="*/ 3698819 w 12192000"/>
              <a:gd name="connsiteY694" fmla="*/ 2131503 h 3429000"/>
              <a:gd name="connsiteX695" fmla="*/ 3702094 w 12192000"/>
              <a:gd name="connsiteY695" fmla="*/ 2120194 h 3429000"/>
              <a:gd name="connsiteX696" fmla="*/ 3398355 w 12192000"/>
              <a:gd name="connsiteY696" fmla="*/ 2665603 h 3429000"/>
              <a:gd name="connsiteX697" fmla="*/ 3193941 w 12192000"/>
              <a:gd name="connsiteY697" fmla="*/ 3369775 h 3429000"/>
              <a:gd name="connsiteX698" fmla="*/ 3184140 w 12192000"/>
              <a:gd name="connsiteY698" fmla="*/ 3429000 h 3429000"/>
              <a:gd name="connsiteX699" fmla="*/ 3099978 w 12192000"/>
              <a:gd name="connsiteY699" fmla="*/ 3429000 h 3429000"/>
              <a:gd name="connsiteX700" fmla="*/ 3101556 w 12192000"/>
              <a:gd name="connsiteY700" fmla="*/ 3414337 h 3429000"/>
              <a:gd name="connsiteX701" fmla="*/ 3370162 w 12192000"/>
              <a:gd name="connsiteY701" fmla="*/ 2356550 h 3429000"/>
              <a:gd name="connsiteX702" fmla="*/ 3746477 w 12192000"/>
              <a:gd name="connsiteY702" fmla="*/ 1948889 h 3429000"/>
              <a:gd name="connsiteX703" fmla="*/ 3863399 w 12192000"/>
              <a:gd name="connsiteY703" fmla="*/ 1658257 h 3429000"/>
              <a:gd name="connsiteX704" fmla="*/ 3968712 w 12192000"/>
              <a:gd name="connsiteY704" fmla="*/ 1484989 h 3429000"/>
              <a:gd name="connsiteX705" fmla="*/ 2792390 w 12192000"/>
              <a:gd name="connsiteY705" fmla="*/ 1953974 h 3429000"/>
              <a:gd name="connsiteX706" fmla="*/ 2714982 w 12192000"/>
              <a:gd name="connsiteY706" fmla="*/ 1998051 h 3429000"/>
              <a:gd name="connsiteX707" fmla="*/ 2813361 w 12192000"/>
              <a:gd name="connsiteY707" fmla="*/ 2594912 h 3429000"/>
              <a:gd name="connsiteX708" fmla="*/ 2688430 w 12192000"/>
              <a:gd name="connsiteY708" fmla="*/ 3372564 h 3429000"/>
              <a:gd name="connsiteX709" fmla="*/ 2629626 w 12192000"/>
              <a:gd name="connsiteY709" fmla="*/ 3334394 h 3429000"/>
              <a:gd name="connsiteX710" fmla="*/ 2565328 w 12192000"/>
              <a:gd name="connsiteY710" fmla="*/ 2087399 h 3429000"/>
              <a:gd name="connsiteX711" fmla="*/ 1922999 w 12192000"/>
              <a:gd name="connsiteY711" fmla="*/ 2551343 h 3429000"/>
              <a:gd name="connsiteX712" fmla="*/ 1950261 w 12192000"/>
              <a:gd name="connsiteY712" fmla="*/ 2976858 h 3429000"/>
              <a:gd name="connsiteX713" fmla="*/ 2365554 w 12192000"/>
              <a:gd name="connsiteY713" fmla="*/ 3330107 h 3429000"/>
              <a:gd name="connsiteX714" fmla="*/ 2424142 w 12192000"/>
              <a:gd name="connsiteY714" fmla="*/ 3429000 h 3429000"/>
              <a:gd name="connsiteX715" fmla="*/ 2395994 w 12192000"/>
              <a:gd name="connsiteY715" fmla="*/ 3429000 h 3429000"/>
              <a:gd name="connsiteX716" fmla="*/ 2392863 w 12192000"/>
              <a:gd name="connsiteY716" fmla="*/ 3423964 h 3429000"/>
              <a:gd name="connsiteX717" fmla="*/ 2017589 w 12192000"/>
              <a:gd name="connsiteY717" fmla="*/ 3064982 h 3429000"/>
              <a:gd name="connsiteX718" fmla="*/ 2147336 w 12192000"/>
              <a:gd name="connsiteY718" fmla="*/ 3165052 h 3429000"/>
              <a:gd name="connsiteX719" fmla="*/ 2207047 w 12192000"/>
              <a:gd name="connsiteY719" fmla="*/ 3225540 h 3429000"/>
              <a:gd name="connsiteX720" fmla="*/ 2299106 w 12192000"/>
              <a:gd name="connsiteY720" fmla="*/ 3349931 h 3429000"/>
              <a:gd name="connsiteX721" fmla="*/ 2314430 w 12192000"/>
              <a:gd name="connsiteY721" fmla="*/ 3372144 h 3429000"/>
              <a:gd name="connsiteX722" fmla="*/ 2352406 w 12192000"/>
              <a:gd name="connsiteY722" fmla="*/ 3429000 h 3429000"/>
              <a:gd name="connsiteX723" fmla="*/ 2314492 w 12192000"/>
              <a:gd name="connsiteY723" fmla="*/ 3429000 h 3429000"/>
              <a:gd name="connsiteX724" fmla="*/ 2288095 w 12192000"/>
              <a:gd name="connsiteY724" fmla="*/ 3389030 h 3429000"/>
              <a:gd name="connsiteX725" fmla="*/ 2272768 w 12192000"/>
              <a:gd name="connsiteY725" fmla="*/ 3366822 h 3429000"/>
              <a:gd name="connsiteX726" fmla="*/ 2182715 w 12192000"/>
              <a:gd name="connsiteY726" fmla="*/ 3246071 h 3429000"/>
              <a:gd name="connsiteX727" fmla="*/ 2032061 w 12192000"/>
              <a:gd name="connsiteY727" fmla="*/ 3112380 h 3429000"/>
              <a:gd name="connsiteX728" fmla="*/ 2257220 w 12192000"/>
              <a:gd name="connsiteY728" fmla="*/ 3397257 h 3429000"/>
              <a:gd name="connsiteX729" fmla="*/ 2281324 w 12192000"/>
              <a:gd name="connsiteY729" fmla="*/ 3429000 h 3429000"/>
              <a:gd name="connsiteX730" fmla="*/ 2242860 w 12192000"/>
              <a:gd name="connsiteY730" fmla="*/ 3429000 h 3429000"/>
              <a:gd name="connsiteX731" fmla="*/ 2232818 w 12192000"/>
              <a:gd name="connsiteY731" fmla="*/ 3415926 h 3429000"/>
              <a:gd name="connsiteX732" fmla="*/ 1990172 w 12192000"/>
              <a:gd name="connsiteY732" fmla="*/ 3113121 h 3429000"/>
              <a:gd name="connsiteX733" fmla="*/ 2124090 w 12192000"/>
              <a:gd name="connsiteY733" fmla="*/ 3332017 h 3429000"/>
              <a:gd name="connsiteX734" fmla="*/ 2200380 w 12192000"/>
              <a:gd name="connsiteY734" fmla="*/ 3429000 h 3429000"/>
              <a:gd name="connsiteX735" fmla="*/ 2147507 w 12192000"/>
              <a:gd name="connsiteY735" fmla="*/ 3429000 h 3429000"/>
              <a:gd name="connsiteX736" fmla="*/ 2070668 w 12192000"/>
              <a:gd name="connsiteY736" fmla="*/ 3332520 h 3429000"/>
              <a:gd name="connsiteX737" fmla="*/ 1975142 w 12192000"/>
              <a:gd name="connsiteY737" fmla="*/ 3156570 h 3429000"/>
              <a:gd name="connsiteX738" fmla="*/ 2050035 w 12192000"/>
              <a:gd name="connsiteY738" fmla="*/ 3384345 h 3429000"/>
              <a:gd name="connsiteX739" fmla="*/ 2063025 w 12192000"/>
              <a:gd name="connsiteY739" fmla="*/ 3429000 h 3429000"/>
              <a:gd name="connsiteX740" fmla="*/ 2021675 w 12192000"/>
              <a:gd name="connsiteY740" fmla="*/ 3429000 h 3429000"/>
              <a:gd name="connsiteX741" fmla="*/ 2019308 w 12192000"/>
              <a:gd name="connsiteY741" fmla="*/ 3418118 h 3429000"/>
              <a:gd name="connsiteX742" fmla="*/ 1938835 w 12192000"/>
              <a:gd name="connsiteY742" fmla="*/ 3122160 h 3429000"/>
              <a:gd name="connsiteX743" fmla="*/ 1953230 w 12192000"/>
              <a:gd name="connsiteY743" fmla="*/ 3330699 h 3429000"/>
              <a:gd name="connsiteX744" fmla="*/ 1956763 w 12192000"/>
              <a:gd name="connsiteY744" fmla="*/ 3349191 h 3429000"/>
              <a:gd name="connsiteX745" fmla="*/ 1967925 w 12192000"/>
              <a:gd name="connsiteY745" fmla="*/ 3429000 h 3429000"/>
              <a:gd name="connsiteX746" fmla="*/ 1936622 w 12192000"/>
              <a:gd name="connsiteY746" fmla="*/ 3429000 h 3429000"/>
              <a:gd name="connsiteX747" fmla="*/ 1926261 w 12192000"/>
              <a:gd name="connsiteY747" fmla="*/ 3355064 h 3429000"/>
              <a:gd name="connsiteX748" fmla="*/ 1922724 w 12192000"/>
              <a:gd name="connsiteY748" fmla="*/ 3336577 h 3429000"/>
              <a:gd name="connsiteX749" fmla="*/ 1904650 w 12192000"/>
              <a:gd name="connsiteY749" fmla="*/ 3210616 h 3429000"/>
              <a:gd name="connsiteX750" fmla="*/ 1885273 w 12192000"/>
              <a:gd name="connsiteY750" fmla="*/ 3429000 h 3429000"/>
              <a:gd name="connsiteX751" fmla="*/ 1854363 w 12192000"/>
              <a:gd name="connsiteY751" fmla="*/ 3429000 h 3429000"/>
              <a:gd name="connsiteX752" fmla="*/ 1880391 w 12192000"/>
              <a:gd name="connsiteY752" fmla="*/ 3174796 h 3429000"/>
              <a:gd name="connsiteX753" fmla="*/ 1818273 w 12192000"/>
              <a:gd name="connsiteY753" fmla="*/ 3286729 h 3429000"/>
              <a:gd name="connsiteX754" fmla="*/ 1794691 w 12192000"/>
              <a:gd name="connsiteY754" fmla="*/ 3414239 h 3429000"/>
              <a:gd name="connsiteX755" fmla="*/ 1794914 w 12192000"/>
              <a:gd name="connsiteY755" fmla="*/ 3429000 h 3429000"/>
              <a:gd name="connsiteX756" fmla="*/ 1746128 w 12192000"/>
              <a:gd name="connsiteY756" fmla="*/ 3429000 h 3429000"/>
              <a:gd name="connsiteX757" fmla="*/ 1753934 w 12192000"/>
              <a:gd name="connsiteY757" fmla="*/ 3295796 h 3429000"/>
              <a:gd name="connsiteX758" fmla="*/ 1792053 w 12192000"/>
              <a:gd name="connsiteY758" fmla="*/ 3143396 h 3429000"/>
              <a:gd name="connsiteX759" fmla="*/ 1862248 w 12192000"/>
              <a:gd name="connsiteY759" fmla="*/ 2837397 h 3429000"/>
              <a:gd name="connsiteX760" fmla="*/ 1862250 w 12192000"/>
              <a:gd name="connsiteY760" fmla="*/ 2604531 h 3429000"/>
              <a:gd name="connsiteX761" fmla="*/ 1211999 w 12192000"/>
              <a:gd name="connsiteY761" fmla="*/ 3254610 h 3429000"/>
              <a:gd name="connsiteX762" fmla="*/ 1213266 w 12192000"/>
              <a:gd name="connsiteY762" fmla="*/ 3262947 h 3429000"/>
              <a:gd name="connsiteX763" fmla="*/ 1203370 w 12192000"/>
              <a:gd name="connsiteY763" fmla="*/ 3421676 h 3429000"/>
              <a:gd name="connsiteX764" fmla="*/ 1203671 w 12192000"/>
              <a:gd name="connsiteY764" fmla="*/ 3429000 h 3429000"/>
              <a:gd name="connsiteX765" fmla="*/ 1143180 w 12192000"/>
              <a:gd name="connsiteY765" fmla="*/ 3429000 h 3429000"/>
              <a:gd name="connsiteX766" fmla="*/ 1142176 w 12192000"/>
              <a:gd name="connsiteY766" fmla="*/ 3337045 h 3429000"/>
              <a:gd name="connsiteX767" fmla="*/ 1067484 w 12192000"/>
              <a:gd name="connsiteY767" fmla="*/ 3429000 h 3429000"/>
              <a:gd name="connsiteX768" fmla="*/ 953928 w 12192000"/>
              <a:gd name="connsiteY768" fmla="*/ 3429000 h 3429000"/>
              <a:gd name="connsiteX769" fmla="*/ 959715 w 12192000"/>
              <a:gd name="connsiteY769" fmla="*/ 3421185 h 3429000"/>
              <a:gd name="connsiteX770" fmla="*/ 1483788 w 12192000"/>
              <a:gd name="connsiteY770" fmla="*/ 2830174 h 3429000"/>
              <a:gd name="connsiteX771" fmla="*/ 1100671 w 12192000"/>
              <a:gd name="connsiteY771" fmla="*/ 2823137 h 3429000"/>
              <a:gd name="connsiteX772" fmla="*/ 1090144 w 12192000"/>
              <a:gd name="connsiteY772" fmla="*/ 2827748 h 3429000"/>
              <a:gd name="connsiteX773" fmla="*/ 1095872 w 12192000"/>
              <a:gd name="connsiteY773" fmla="*/ 2842892 h 3429000"/>
              <a:gd name="connsiteX774" fmla="*/ 262785 w 12192000"/>
              <a:gd name="connsiteY774" fmla="*/ 3416450 h 3429000"/>
              <a:gd name="connsiteX775" fmla="*/ 209968 w 12192000"/>
              <a:gd name="connsiteY775" fmla="*/ 3341713 h 3429000"/>
              <a:gd name="connsiteX776" fmla="*/ 873460 w 12192000"/>
              <a:gd name="connsiteY776" fmla="*/ 2824768 h 3429000"/>
              <a:gd name="connsiteX777" fmla="*/ 192686 w 12192000"/>
              <a:gd name="connsiteY777" fmla="*/ 2420257 h 3429000"/>
              <a:gd name="connsiteX778" fmla="*/ 4696 w 12192000"/>
              <a:gd name="connsiteY778" fmla="*/ 2268668 h 3429000"/>
              <a:gd name="connsiteX779" fmla="*/ 0 w 12192000"/>
              <a:gd name="connsiteY779" fmla="*/ 2260984 h 3429000"/>
              <a:gd name="connsiteX780" fmla="*/ 0 w 12192000"/>
              <a:gd name="connsiteY780" fmla="*/ 2084472 h 3429000"/>
              <a:gd name="connsiteX781" fmla="*/ 174101 w 12192000"/>
              <a:gd name="connsiteY781" fmla="*/ 2191277 h 3429000"/>
              <a:gd name="connsiteX782" fmla="*/ 891800 w 12192000"/>
              <a:gd name="connsiteY782" fmla="*/ 2607935 h 3429000"/>
              <a:gd name="connsiteX783" fmla="*/ 1072219 w 12192000"/>
              <a:gd name="connsiteY783" fmla="*/ 2740443 h 3429000"/>
              <a:gd name="connsiteX784" fmla="*/ 1074117 w 12192000"/>
              <a:gd name="connsiteY784" fmla="*/ 2741301 h 3429000"/>
              <a:gd name="connsiteX785" fmla="*/ 1083114 w 12192000"/>
              <a:gd name="connsiteY785" fmla="*/ 2745131 h 3429000"/>
              <a:gd name="connsiteX786" fmla="*/ 1543010 w 12192000"/>
              <a:gd name="connsiteY786" fmla="*/ 2762140 h 3429000"/>
              <a:gd name="connsiteX787" fmla="*/ 1551080 w 12192000"/>
              <a:gd name="connsiteY787" fmla="*/ 2766006 h 3429000"/>
              <a:gd name="connsiteX788" fmla="*/ 2345443 w 12192000"/>
              <a:gd name="connsiteY788" fmla="*/ 2120882 h 3429000"/>
              <a:gd name="connsiteX789" fmla="*/ 1721499 w 12192000"/>
              <a:gd name="connsiteY789" fmla="*/ 2170969 h 3429000"/>
              <a:gd name="connsiteX790" fmla="*/ 767716 w 12192000"/>
              <a:gd name="connsiteY790" fmla="*/ 2043768 h 3429000"/>
              <a:gd name="connsiteX791" fmla="*/ 722147 w 12192000"/>
              <a:gd name="connsiteY791" fmla="*/ 1964091 h 3429000"/>
              <a:gd name="connsiteX792" fmla="*/ 1485552 w 12192000"/>
              <a:gd name="connsiteY792" fmla="*/ 1884202 h 3429000"/>
              <a:gd name="connsiteX793" fmla="*/ 2143004 w 12192000"/>
              <a:gd name="connsiteY793" fmla="*/ 1973420 h 3429000"/>
              <a:gd name="connsiteX794" fmla="*/ 1933391 w 12192000"/>
              <a:gd name="connsiteY794" fmla="*/ 1727971 h 3429000"/>
              <a:gd name="connsiteX795" fmla="*/ 1827118 w 12192000"/>
              <a:gd name="connsiteY795" fmla="*/ 1539410 h 3429000"/>
              <a:gd name="connsiteX796" fmla="*/ 1837349 w 12192000"/>
              <a:gd name="connsiteY796" fmla="*/ 1527357 h 3429000"/>
              <a:gd name="connsiteX797" fmla="*/ 2162835 w 12192000"/>
              <a:gd name="connsiteY797" fmla="*/ 1758853 h 3429000"/>
              <a:gd name="connsiteX798" fmla="*/ 2257167 w 12192000"/>
              <a:gd name="connsiteY798" fmla="*/ 2033123 h 3429000"/>
              <a:gd name="connsiteX799" fmla="*/ 2261598 w 12192000"/>
              <a:gd name="connsiteY799" fmla="*/ 2038998 h 3429000"/>
              <a:gd name="connsiteX800" fmla="*/ 2437177 w 12192000"/>
              <a:gd name="connsiteY800" fmla="*/ 2050608 h 3429000"/>
              <a:gd name="connsiteX801" fmla="*/ 2445247 w 12192000"/>
              <a:gd name="connsiteY801" fmla="*/ 2054476 h 3429000"/>
              <a:gd name="connsiteX802" fmla="*/ 2743626 w 12192000"/>
              <a:gd name="connsiteY802" fmla="*/ 1875819 h 3429000"/>
              <a:gd name="connsiteX803" fmla="*/ 3048102 w 12192000"/>
              <a:gd name="connsiteY803" fmla="*/ 1721595 h 3429000"/>
              <a:gd name="connsiteX804" fmla="*/ 1799414 w 12192000"/>
              <a:gd name="connsiteY804" fmla="*/ 1265732 h 3429000"/>
              <a:gd name="connsiteX805" fmla="*/ 1771735 w 12192000"/>
              <a:gd name="connsiteY805" fmla="*/ 1190929 h 3429000"/>
              <a:gd name="connsiteX806" fmla="*/ 3104273 w 12192000"/>
              <a:gd name="connsiteY806" fmla="*/ 1647159 h 3429000"/>
              <a:gd name="connsiteX807" fmla="*/ 3113245 w 12192000"/>
              <a:gd name="connsiteY807" fmla="*/ 1661705 h 3429000"/>
              <a:gd name="connsiteX808" fmla="*/ 3126294 w 12192000"/>
              <a:gd name="connsiteY808" fmla="*/ 1685400 h 3429000"/>
              <a:gd name="connsiteX809" fmla="*/ 3937433 w 12192000"/>
              <a:gd name="connsiteY809" fmla="*/ 1401473 h 3429000"/>
              <a:gd name="connsiteX810" fmla="*/ 3590475 w 12192000"/>
              <a:gd name="connsiteY810" fmla="*/ 1168974 h 3429000"/>
              <a:gd name="connsiteX811" fmla="*/ 3100264 w 12192000"/>
              <a:gd name="connsiteY811" fmla="*/ 1150845 h 3429000"/>
              <a:gd name="connsiteX812" fmla="*/ 2183576 w 12192000"/>
              <a:gd name="connsiteY812" fmla="*/ 798150 h 3429000"/>
              <a:gd name="connsiteX813" fmla="*/ 2151029 w 12192000"/>
              <a:gd name="connsiteY813" fmla="*/ 717947 h 3429000"/>
              <a:gd name="connsiteX814" fmla="*/ 3563434 w 12192000"/>
              <a:gd name="connsiteY814" fmla="*/ 1040115 h 3429000"/>
              <a:gd name="connsiteX815" fmla="*/ 3177952 w 12192000"/>
              <a:gd name="connsiteY815" fmla="*/ 228386 h 3429000"/>
              <a:gd name="connsiteX816" fmla="*/ 3189263 w 12192000"/>
              <a:gd name="connsiteY816" fmla="*/ 196726 h 3429000"/>
              <a:gd name="connsiteX817" fmla="*/ 3560912 w 12192000"/>
              <a:gd name="connsiteY817" fmla="*/ 650863 h 3429000"/>
              <a:gd name="connsiteX818" fmla="*/ 3626636 w 12192000"/>
              <a:gd name="connsiteY818" fmla="*/ 1083230 h 3429000"/>
              <a:gd name="connsiteX819" fmla="*/ 3653088 w 12192000"/>
              <a:gd name="connsiteY819" fmla="*/ 1092417 h 3429000"/>
              <a:gd name="connsiteX820" fmla="*/ 3988128 w 12192000"/>
              <a:gd name="connsiteY820" fmla="*/ 1388267 h 3429000"/>
              <a:gd name="connsiteX821" fmla="*/ 4830582 w 12192000"/>
              <a:gd name="connsiteY821" fmla="*/ 1247000 h 3429000"/>
              <a:gd name="connsiteX822" fmla="*/ 4830100 w 12192000"/>
              <a:gd name="connsiteY822" fmla="*/ 1246554 h 3429000"/>
              <a:gd name="connsiteX823" fmla="*/ 4036318 w 12192000"/>
              <a:gd name="connsiteY823" fmla="*/ 718013 h 3429000"/>
              <a:gd name="connsiteX824" fmla="*/ 3432098 w 12192000"/>
              <a:gd name="connsiteY824" fmla="*/ 108312 h 3429000"/>
              <a:gd name="connsiteX825" fmla="*/ 3446761 w 12192000"/>
              <a:gd name="connsiteY825" fmla="*/ 32278 h 3429000"/>
              <a:gd name="connsiteX826" fmla="*/ 4419733 w 12192000"/>
              <a:gd name="connsiteY826" fmla="*/ 534555 h 3429000"/>
              <a:gd name="connsiteX827" fmla="*/ 4781371 w 12192000"/>
              <a:gd name="connsiteY827" fmla="*/ 1029604 h 3429000"/>
              <a:gd name="connsiteX828" fmla="*/ 4780440 w 12192000"/>
              <a:gd name="connsiteY828" fmla="*/ 1041290 h 3429000"/>
              <a:gd name="connsiteX829" fmla="*/ 4898954 w 12192000"/>
              <a:gd name="connsiteY829" fmla="*/ 1233092 h 3429000"/>
              <a:gd name="connsiteX830" fmla="*/ 4900699 w 12192000"/>
              <a:gd name="connsiteY830" fmla="*/ 1241867 h 3429000"/>
              <a:gd name="connsiteX831" fmla="*/ 5714511 w 12192000"/>
              <a:gd name="connsiteY831" fmla="*/ 1234483 h 3429000"/>
              <a:gd name="connsiteX832" fmla="*/ 5464793 w 12192000"/>
              <a:gd name="connsiteY832" fmla="*/ 964556 h 3429000"/>
              <a:gd name="connsiteX833" fmla="*/ 5461897 w 12192000"/>
              <a:gd name="connsiteY833" fmla="*/ 961879 h 3429000"/>
              <a:gd name="connsiteX834" fmla="*/ 4399417 w 12192000"/>
              <a:gd name="connsiteY834" fmla="*/ 23573 h 3429000"/>
              <a:gd name="connsiteX835" fmla="*/ 4382818 w 12192000"/>
              <a:gd name="connsiteY835" fmla="*/ 0 h 3429000"/>
              <a:gd name="connsiteX836" fmla="*/ 3182620 w 12192000"/>
              <a:gd name="connsiteY836" fmla="*/ 54279 h 3429000"/>
              <a:gd name="connsiteX837" fmla="*/ 3218394 w 12192000"/>
              <a:gd name="connsiteY837" fmla="*/ 0 h 3429000"/>
              <a:gd name="connsiteX838" fmla="*/ 3241469 w 12192000"/>
              <a:gd name="connsiteY838" fmla="*/ 15651 h 3429000"/>
              <a:gd name="connsiteX839" fmla="*/ 3182620 w 12192000"/>
              <a:gd name="connsiteY839" fmla="*/ 54279 h 3429000"/>
              <a:gd name="connsiteX840" fmla="*/ 1890928 w 12192000"/>
              <a:gd name="connsiteY840" fmla="*/ 0 h 3429000"/>
              <a:gd name="connsiteX841" fmla="*/ 1994713 w 12192000"/>
              <a:gd name="connsiteY841" fmla="*/ 0 h 3429000"/>
              <a:gd name="connsiteX842" fmla="*/ 1931354 w 12192000"/>
              <a:gd name="connsiteY842" fmla="*/ 46950 h 3429000"/>
              <a:gd name="connsiteX843" fmla="*/ 1765923 w 12192000"/>
              <a:gd name="connsiteY843" fmla="*/ 152043 h 3429000"/>
              <a:gd name="connsiteX844" fmla="*/ 1702258 w 12192000"/>
              <a:gd name="connsiteY844" fmla="*/ 183286 h 3429000"/>
              <a:gd name="connsiteX845" fmla="*/ 1538370 w 12192000"/>
              <a:gd name="connsiteY845" fmla="*/ 382804 h 3429000"/>
              <a:gd name="connsiteX846" fmla="*/ 542867 w 12192000"/>
              <a:gd name="connsiteY846" fmla="*/ 1515092 h 3429000"/>
              <a:gd name="connsiteX847" fmla="*/ 515800 w 12192000"/>
              <a:gd name="connsiteY847" fmla="*/ 1433180 h 3429000"/>
              <a:gd name="connsiteX848" fmla="*/ 909145 w 12192000"/>
              <a:gd name="connsiteY848" fmla="*/ 770225 h 3429000"/>
              <a:gd name="connsiteX849" fmla="*/ 1214067 w 12192000"/>
              <a:gd name="connsiteY849" fmla="*/ 479561 h 3429000"/>
              <a:gd name="connsiteX850" fmla="*/ 640967 w 12192000"/>
              <a:gd name="connsiteY850" fmla="*/ 676601 h 3429000"/>
              <a:gd name="connsiteX851" fmla="*/ 112563 w 12192000"/>
              <a:gd name="connsiteY851" fmla="*/ 967952 h 3429000"/>
              <a:gd name="connsiteX852" fmla="*/ 0 w 12192000"/>
              <a:gd name="connsiteY852" fmla="*/ 1037006 h 3429000"/>
              <a:gd name="connsiteX853" fmla="*/ 0 w 12192000"/>
              <a:gd name="connsiteY853" fmla="*/ 804763 h 3429000"/>
              <a:gd name="connsiteX854" fmla="*/ 36881 w 12192000"/>
              <a:gd name="connsiteY854" fmla="*/ 771118 h 3429000"/>
              <a:gd name="connsiteX855" fmla="*/ 910534 w 12192000"/>
              <a:gd name="connsiteY855" fmla="*/ 200753 h 3429000"/>
              <a:gd name="connsiteX856" fmla="*/ 1578717 w 12192000"/>
              <a:gd name="connsiteY856" fmla="*/ 146982 h 3429000"/>
              <a:gd name="connsiteX857" fmla="*/ 1887945 w 12192000"/>
              <a:gd name="connsiteY857" fmla="*/ 2196 h 3429000"/>
              <a:gd name="connsiteX858" fmla="*/ 1890928 w 12192000"/>
              <a:gd name="connsiteY858" fmla="*/ 0 h 3429000"/>
              <a:gd name="connsiteX0" fmla="*/ 369702 w 12192000"/>
              <a:gd name="connsiteY0" fmla="*/ 3283169 h 3429000"/>
              <a:gd name="connsiteX1" fmla="*/ 366575 w 12192000"/>
              <a:gd name="connsiteY1" fmla="*/ 3286556 h 3429000"/>
              <a:gd name="connsiteX2" fmla="*/ 371637 w 12192000"/>
              <a:gd name="connsiteY2" fmla="*/ 3284954 h 3429000"/>
              <a:gd name="connsiteX3" fmla="*/ 369702 w 12192000"/>
              <a:gd name="connsiteY3" fmla="*/ 3283169 h 3429000"/>
              <a:gd name="connsiteX4" fmla="*/ 7392322 w 12192000"/>
              <a:gd name="connsiteY4" fmla="*/ 3229238 h 3429000"/>
              <a:gd name="connsiteX5" fmla="*/ 7611337 w 12192000"/>
              <a:gd name="connsiteY5" fmla="*/ 3303821 h 3429000"/>
              <a:gd name="connsiteX6" fmla="*/ 7955762 w 12192000"/>
              <a:gd name="connsiteY6" fmla="*/ 3413006 h 3429000"/>
              <a:gd name="connsiteX7" fmla="*/ 7512455 w 12192000"/>
              <a:gd name="connsiteY7" fmla="*/ 3245734 h 3429000"/>
              <a:gd name="connsiteX8" fmla="*/ 7392322 w 12192000"/>
              <a:gd name="connsiteY8" fmla="*/ 3229238 h 3429000"/>
              <a:gd name="connsiteX9" fmla="*/ 9928143 w 12192000"/>
              <a:gd name="connsiteY9" fmla="*/ 3086312 h 3429000"/>
              <a:gd name="connsiteX10" fmla="*/ 9753801 w 12192000"/>
              <a:gd name="connsiteY10" fmla="*/ 3096103 h 3429000"/>
              <a:gd name="connsiteX11" fmla="*/ 9578027 w 12192000"/>
              <a:gd name="connsiteY11" fmla="*/ 3103104 h 3429000"/>
              <a:gd name="connsiteX12" fmla="*/ 9424342 w 12192000"/>
              <a:gd name="connsiteY12" fmla="*/ 3099403 h 3429000"/>
              <a:gd name="connsiteX13" fmla="*/ 9001907 w 12192000"/>
              <a:gd name="connsiteY13" fmla="*/ 3131369 h 3429000"/>
              <a:gd name="connsiteX14" fmla="*/ 8922138 w 12192000"/>
              <a:gd name="connsiteY14" fmla="*/ 3162702 h 3429000"/>
              <a:gd name="connsiteX15" fmla="*/ 9087550 w 12192000"/>
              <a:gd name="connsiteY15" fmla="*/ 3170765 h 3429000"/>
              <a:gd name="connsiteX16" fmla="*/ 9512475 w 12192000"/>
              <a:gd name="connsiteY16" fmla="*/ 3134693 h 3429000"/>
              <a:gd name="connsiteX17" fmla="*/ 9928143 w 12192000"/>
              <a:gd name="connsiteY17" fmla="*/ 3086312 h 3429000"/>
              <a:gd name="connsiteX18" fmla="*/ 9351220 w 12192000"/>
              <a:gd name="connsiteY18" fmla="*/ 3030370 h 3429000"/>
              <a:gd name="connsiteX19" fmla="*/ 8999756 w 12192000"/>
              <a:gd name="connsiteY19" fmla="*/ 3100929 h 3429000"/>
              <a:gd name="connsiteX20" fmla="*/ 9425830 w 12192000"/>
              <a:gd name="connsiteY20" fmla="*/ 3069517 h 3429000"/>
              <a:gd name="connsiteX21" fmla="*/ 9578307 w 12192000"/>
              <a:gd name="connsiteY21" fmla="*/ 3073035 h 3429000"/>
              <a:gd name="connsiteX22" fmla="*/ 9752771 w 12192000"/>
              <a:gd name="connsiteY22" fmla="*/ 3066471 h 3429000"/>
              <a:gd name="connsiteX23" fmla="*/ 9852779 w 12192000"/>
              <a:gd name="connsiteY23" fmla="*/ 3060665 h 3429000"/>
              <a:gd name="connsiteX24" fmla="*/ 9694862 w 12192000"/>
              <a:gd name="connsiteY24" fmla="*/ 3044140 h 3429000"/>
              <a:gd name="connsiteX25" fmla="*/ 9351220 w 12192000"/>
              <a:gd name="connsiteY25" fmla="*/ 3030370 h 3429000"/>
              <a:gd name="connsiteX26" fmla="*/ 1019354 w 12192000"/>
              <a:gd name="connsiteY26" fmla="*/ 2886006 h 3429000"/>
              <a:gd name="connsiteX27" fmla="*/ 441046 w 12192000"/>
              <a:gd name="connsiteY27" fmla="*/ 3262153 h 3429000"/>
              <a:gd name="connsiteX28" fmla="*/ 1019354 w 12192000"/>
              <a:gd name="connsiteY28" fmla="*/ 2886006 h 3429000"/>
              <a:gd name="connsiteX29" fmla="*/ 991680 w 12192000"/>
              <a:gd name="connsiteY29" fmla="*/ 2869413 h 3429000"/>
              <a:gd name="connsiteX30" fmla="*/ 409060 w 12192000"/>
              <a:gd name="connsiteY30" fmla="*/ 3242470 h 3429000"/>
              <a:gd name="connsiteX31" fmla="*/ 991680 w 12192000"/>
              <a:gd name="connsiteY31" fmla="*/ 2869413 h 3429000"/>
              <a:gd name="connsiteX32" fmla="*/ 7254615 w 12192000"/>
              <a:gd name="connsiteY32" fmla="*/ 2482918 h 3429000"/>
              <a:gd name="connsiteX33" fmla="*/ 7312589 w 12192000"/>
              <a:gd name="connsiteY33" fmla="*/ 2553309 h 3429000"/>
              <a:gd name="connsiteX34" fmla="*/ 7580896 w 12192000"/>
              <a:gd name="connsiteY34" fmla="*/ 2973069 h 3429000"/>
              <a:gd name="connsiteX35" fmla="*/ 7990862 w 12192000"/>
              <a:gd name="connsiteY35" fmla="*/ 3378025 h 3429000"/>
              <a:gd name="connsiteX36" fmla="*/ 7871964 w 12192000"/>
              <a:gd name="connsiteY36" fmla="*/ 3220139 h 3429000"/>
              <a:gd name="connsiteX37" fmla="*/ 7859674 w 12192000"/>
              <a:gd name="connsiteY37" fmla="*/ 3207358 h 3429000"/>
              <a:gd name="connsiteX38" fmla="*/ 7545050 w 12192000"/>
              <a:gd name="connsiteY38" fmla="*/ 2831110 h 3429000"/>
              <a:gd name="connsiteX39" fmla="*/ 7254615 w 12192000"/>
              <a:gd name="connsiteY39" fmla="*/ 2482918 h 3429000"/>
              <a:gd name="connsiteX40" fmla="*/ 9078855 w 12192000"/>
              <a:gd name="connsiteY40" fmla="*/ 2455754 h 3429000"/>
              <a:gd name="connsiteX41" fmla="*/ 8825188 w 12192000"/>
              <a:gd name="connsiteY41" fmla="*/ 3067752 h 3429000"/>
              <a:gd name="connsiteX42" fmla="*/ 9078855 w 12192000"/>
              <a:gd name="connsiteY42" fmla="*/ 2455754 h 3429000"/>
              <a:gd name="connsiteX43" fmla="*/ 9113805 w 12192000"/>
              <a:gd name="connsiteY43" fmla="*/ 2454072 h 3429000"/>
              <a:gd name="connsiteX44" fmla="*/ 8855200 w 12192000"/>
              <a:gd name="connsiteY44" fmla="*/ 3065950 h 3429000"/>
              <a:gd name="connsiteX45" fmla="*/ 9113805 w 12192000"/>
              <a:gd name="connsiteY45" fmla="*/ 2454072 h 3429000"/>
              <a:gd name="connsiteX46" fmla="*/ 9123940 w 12192000"/>
              <a:gd name="connsiteY46" fmla="*/ 2396040 h 3429000"/>
              <a:gd name="connsiteX47" fmla="*/ 9120846 w 12192000"/>
              <a:gd name="connsiteY47" fmla="*/ 2400053 h 3429000"/>
              <a:gd name="connsiteX48" fmla="*/ 9123267 w 12192000"/>
              <a:gd name="connsiteY48" fmla="*/ 2400425 h 3429000"/>
              <a:gd name="connsiteX49" fmla="*/ 9123940 w 12192000"/>
              <a:gd name="connsiteY49" fmla="*/ 2396040 h 3429000"/>
              <a:gd name="connsiteX50" fmla="*/ 103333 w 12192000"/>
              <a:gd name="connsiteY50" fmla="*/ 2270602 h 3429000"/>
              <a:gd name="connsiteX51" fmla="*/ 233938 w 12192000"/>
              <a:gd name="connsiteY51" fmla="*/ 2380416 h 3429000"/>
              <a:gd name="connsiteX52" fmla="*/ 883580 w 12192000"/>
              <a:gd name="connsiteY52" fmla="*/ 2751710 h 3429000"/>
              <a:gd name="connsiteX53" fmla="*/ 487337 w 12192000"/>
              <a:gd name="connsiteY53" fmla="*/ 2521182 h 3429000"/>
              <a:gd name="connsiteX54" fmla="*/ 354051 w 12192000"/>
              <a:gd name="connsiteY54" fmla="*/ 2425912 h 3429000"/>
              <a:gd name="connsiteX55" fmla="*/ 195436 w 12192000"/>
              <a:gd name="connsiteY55" fmla="*/ 2326068 h 3429000"/>
              <a:gd name="connsiteX56" fmla="*/ 103333 w 12192000"/>
              <a:gd name="connsiteY56" fmla="*/ 2270602 h 3429000"/>
              <a:gd name="connsiteX57" fmla="*/ 5539432 w 12192000"/>
              <a:gd name="connsiteY57" fmla="*/ 2213928 h 3429000"/>
              <a:gd name="connsiteX58" fmla="*/ 5555462 w 12192000"/>
              <a:gd name="connsiteY58" fmla="*/ 2265454 h 3429000"/>
              <a:gd name="connsiteX59" fmla="*/ 5828270 w 12192000"/>
              <a:gd name="connsiteY59" fmla="*/ 2891663 h 3429000"/>
              <a:gd name="connsiteX60" fmla="*/ 5947416 w 12192000"/>
              <a:gd name="connsiteY60" fmla="*/ 3145846 h 3429000"/>
              <a:gd name="connsiteX61" fmla="*/ 5539432 w 12192000"/>
              <a:gd name="connsiteY61" fmla="*/ 2213928 h 3429000"/>
              <a:gd name="connsiteX62" fmla="*/ 51253 w 12192000"/>
              <a:gd name="connsiteY62" fmla="*/ 2202825 h 3429000"/>
              <a:gd name="connsiteX63" fmla="*/ 211622 w 12192000"/>
              <a:gd name="connsiteY63" fmla="*/ 2299803 h 3429000"/>
              <a:gd name="connsiteX64" fmla="*/ 371652 w 12192000"/>
              <a:gd name="connsiteY64" fmla="*/ 2400062 h 3429000"/>
              <a:gd name="connsiteX65" fmla="*/ 505903 w 12192000"/>
              <a:gd name="connsiteY65" fmla="*/ 2496221 h 3429000"/>
              <a:gd name="connsiteX66" fmla="*/ 899240 w 12192000"/>
              <a:gd name="connsiteY66" fmla="*/ 2724068 h 3429000"/>
              <a:gd name="connsiteX67" fmla="*/ 988114 w 12192000"/>
              <a:gd name="connsiteY67" fmla="*/ 2745204 h 3429000"/>
              <a:gd name="connsiteX68" fmla="*/ 845971 w 12192000"/>
              <a:gd name="connsiteY68" fmla="*/ 2638177 h 3429000"/>
              <a:gd name="connsiteX69" fmla="*/ 448057 w 12192000"/>
              <a:gd name="connsiteY69" fmla="*/ 2412376 h 3429000"/>
              <a:gd name="connsiteX70" fmla="*/ 51253 w 12192000"/>
              <a:gd name="connsiteY70" fmla="*/ 2202825 h 3429000"/>
              <a:gd name="connsiteX71" fmla="*/ 2606687 w 12192000"/>
              <a:gd name="connsiteY71" fmla="*/ 2201718 h 3429000"/>
              <a:gd name="connsiteX72" fmla="*/ 2645658 w 12192000"/>
              <a:gd name="connsiteY72" fmla="*/ 3211259 h 3429000"/>
              <a:gd name="connsiteX73" fmla="*/ 2606687 w 12192000"/>
              <a:gd name="connsiteY73" fmla="*/ 2201718 h 3429000"/>
              <a:gd name="connsiteX74" fmla="*/ 10097724 w 12192000"/>
              <a:gd name="connsiteY74" fmla="*/ 2162852 h 3429000"/>
              <a:gd name="connsiteX75" fmla="*/ 9645248 w 12192000"/>
              <a:gd name="connsiteY75" fmla="*/ 2201119 h 3429000"/>
              <a:gd name="connsiteX76" fmla="*/ 9543858 w 12192000"/>
              <a:gd name="connsiteY76" fmla="*/ 2221510 h 3429000"/>
              <a:gd name="connsiteX77" fmla="*/ 9681648 w 12192000"/>
              <a:gd name="connsiteY77" fmla="*/ 2200828 h 3429000"/>
              <a:gd name="connsiteX78" fmla="*/ 10557846 w 12192000"/>
              <a:gd name="connsiteY78" fmla="*/ 2172337 h 3429000"/>
              <a:gd name="connsiteX79" fmla="*/ 10301704 w 12192000"/>
              <a:gd name="connsiteY79" fmla="*/ 2169847 h 3429000"/>
              <a:gd name="connsiteX80" fmla="*/ 10250553 w 12192000"/>
              <a:gd name="connsiteY80" fmla="*/ 2166539 h 3429000"/>
              <a:gd name="connsiteX81" fmla="*/ 10097724 w 12192000"/>
              <a:gd name="connsiteY81" fmla="*/ 2162852 h 3429000"/>
              <a:gd name="connsiteX82" fmla="*/ 3642057 w 12192000"/>
              <a:gd name="connsiteY82" fmla="*/ 2144487 h 3429000"/>
              <a:gd name="connsiteX83" fmla="*/ 3632981 w 12192000"/>
              <a:gd name="connsiteY83" fmla="*/ 2150437 h 3429000"/>
              <a:gd name="connsiteX84" fmla="*/ 3382436 w 12192000"/>
              <a:gd name="connsiteY84" fmla="*/ 2523726 h 3429000"/>
              <a:gd name="connsiteX85" fmla="*/ 3191929 w 12192000"/>
              <a:gd name="connsiteY85" fmla="*/ 3233669 h 3429000"/>
              <a:gd name="connsiteX86" fmla="*/ 3369898 w 12192000"/>
              <a:gd name="connsiteY86" fmla="*/ 2652771 h 3429000"/>
              <a:gd name="connsiteX87" fmla="*/ 3642057 w 12192000"/>
              <a:gd name="connsiteY87" fmla="*/ 2144487 h 3429000"/>
              <a:gd name="connsiteX88" fmla="*/ 7015907 w 12192000"/>
              <a:gd name="connsiteY88" fmla="*/ 2112548 h 3429000"/>
              <a:gd name="connsiteX89" fmla="*/ 7259646 w 12192000"/>
              <a:gd name="connsiteY89" fmla="*/ 2336985 h 3429000"/>
              <a:gd name="connsiteX90" fmla="*/ 7741483 w 12192000"/>
              <a:gd name="connsiteY90" fmla="*/ 2850980 h 3429000"/>
              <a:gd name="connsiteX91" fmla="*/ 8008941 w 12192000"/>
              <a:gd name="connsiteY91" fmla="*/ 3304560 h 3429000"/>
              <a:gd name="connsiteX92" fmla="*/ 7999234 w 12192000"/>
              <a:gd name="connsiteY92" fmla="*/ 3181993 h 3429000"/>
              <a:gd name="connsiteX93" fmla="*/ 7715154 w 12192000"/>
              <a:gd name="connsiteY93" fmla="*/ 2768148 h 3429000"/>
              <a:gd name="connsiteX94" fmla="*/ 7271900 w 12192000"/>
              <a:gd name="connsiteY94" fmla="*/ 2305551 h 3429000"/>
              <a:gd name="connsiteX95" fmla="*/ 7015907 w 12192000"/>
              <a:gd name="connsiteY95" fmla="*/ 2112548 h 3429000"/>
              <a:gd name="connsiteX96" fmla="*/ 2650666 w 12192000"/>
              <a:gd name="connsiteY96" fmla="*/ 2101686 h 3429000"/>
              <a:gd name="connsiteX97" fmla="*/ 2650249 w 12192000"/>
              <a:gd name="connsiteY97" fmla="*/ 2103101 h 3429000"/>
              <a:gd name="connsiteX98" fmla="*/ 2663808 w 12192000"/>
              <a:gd name="connsiteY98" fmla="*/ 3106215 h 3429000"/>
              <a:gd name="connsiteX99" fmla="*/ 2665418 w 12192000"/>
              <a:gd name="connsiteY99" fmla="*/ 2703756 h 3429000"/>
              <a:gd name="connsiteX100" fmla="*/ 2650666 w 12192000"/>
              <a:gd name="connsiteY100" fmla="*/ 2101686 h 3429000"/>
              <a:gd name="connsiteX101" fmla="*/ 10218664 w 12192000"/>
              <a:gd name="connsiteY101" fmla="*/ 2096300 h 3429000"/>
              <a:gd name="connsiteX102" fmla="*/ 10086154 w 12192000"/>
              <a:gd name="connsiteY102" fmla="*/ 2096937 h 3429000"/>
              <a:gd name="connsiteX103" fmla="*/ 9778614 w 12192000"/>
              <a:gd name="connsiteY103" fmla="*/ 2121189 h 3429000"/>
              <a:gd name="connsiteX104" fmla="*/ 9601703 w 12192000"/>
              <a:gd name="connsiteY104" fmla="*/ 2176852 h 3429000"/>
              <a:gd name="connsiteX105" fmla="*/ 9641684 w 12192000"/>
              <a:gd name="connsiteY105" fmla="*/ 2171203 h 3429000"/>
              <a:gd name="connsiteX106" fmla="*/ 10252799 w 12192000"/>
              <a:gd name="connsiteY106" fmla="*/ 2135971 h 3429000"/>
              <a:gd name="connsiteX107" fmla="*/ 10304297 w 12192000"/>
              <a:gd name="connsiteY107" fmla="*/ 2139822 h 3429000"/>
              <a:gd name="connsiteX108" fmla="*/ 10533945 w 12192000"/>
              <a:gd name="connsiteY108" fmla="*/ 2144703 h 3429000"/>
              <a:gd name="connsiteX109" fmla="*/ 10446061 w 12192000"/>
              <a:gd name="connsiteY109" fmla="*/ 2126562 h 3429000"/>
              <a:gd name="connsiteX110" fmla="*/ 10360877 w 12192000"/>
              <a:gd name="connsiteY110" fmla="*/ 2109004 h 3429000"/>
              <a:gd name="connsiteX111" fmla="*/ 10218664 w 12192000"/>
              <a:gd name="connsiteY111" fmla="*/ 2096300 h 3429000"/>
              <a:gd name="connsiteX112" fmla="*/ 6946849 w 12192000"/>
              <a:gd name="connsiteY112" fmla="*/ 2094271 h 3429000"/>
              <a:gd name="connsiteX113" fmla="*/ 6946972 w 12192000"/>
              <a:gd name="connsiteY113" fmla="*/ 2097491 h 3429000"/>
              <a:gd name="connsiteX114" fmla="*/ 7105827 w 12192000"/>
              <a:gd name="connsiteY114" fmla="*/ 2289700 h 3429000"/>
              <a:gd name="connsiteX115" fmla="*/ 7126431 w 12192000"/>
              <a:gd name="connsiteY115" fmla="*/ 2308872 h 3429000"/>
              <a:gd name="connsiteX116" fmla="*/ 7567269 w 12192000"/>
              <a:gd name="connsiteY116" fmla="*/ 2811461 h 3429000"/>
              <a:gd name="connsiteX117" fmla="*/ 7880270 w 12192000"/>
              <a:gd name="connsiteY117" fmla="*/ 3186176 h 3429000"/>
              <a:gd name="connsiteX118" fmla="*/ 7892560 w 12192000"/>
              <a:gd name="connsiteY118" fmla="*/ 3198949 h 3429000"/>
              <a:gd name="connsiteX119" fmla="*/ 7971643 w 12192000"/>
              <a:gd name="connsiteY119" fmla="*/ 3289236 h 3429000"/>
              <a:gd name="connsiteX120" fmla="*/ 7719359 w 12192000"/>
              <a:gd name="connsiteY120" fmla="*/ 2870011 h 3429000"/>
              <a:gd name="connsiteX121" fmla="*/ 7240170 w 12192000"/>
              <a:gd name="connsiteY121" fmla="*/ 2358985 h 3429000"/>
              <a:gd name="connsiteX122" fmla="*/ 6946849 w 12192000"/>
              <a:gd name="connsiteY122" fmla="*/ 2094271 h 3429000"/>
              <a:gd name="connsiteX123" fmla="*/ 2680277 w 12192000"/>
              <a:gd name="connsiteY123" fmla="*/ 2050204 h 3429000"/>
              <a:gd name="connsiteX124" fmla="*/ 2678972 w 12192000"/>
              <a:gd name="connsiteY124" fmla="*/ 2052582 h 3429000"/>
              <a:gd name="connsiteX125" fmla="*/ 2696666 w 12192000"/>
              <a:gd name="connsiteY125" fmla="*/ 2704836 h 3429000"/>
              <a:gd name="connsiteX126" fmla="*/ 2695769 w 12192000"/>
              <a:gd name="connsiteY126" fmla="*/ 2961955 h 3429000"/>
              <a:gd name="connsiteX127" fmla="*/ 2739893 w 12192000"/>
              <a:gd name="connsiteY127" fmla="*/ 2679357 h 3429000"/>
              <a:gd name="connsiteX128" fmla="*/ 2680277 w 12192000"/>
              <a:gd name="connsiteY128" fmla="*/ 2050204 h 3429000"/>
              <a:gd name="connsiteX129" fmla="*/ 1132195 w 12192000"/>
              <a:gd name="connsiteY129" fmla="*/ 2038980 h 3429000"/>
              <a:gd name="connsiteX130" fmla="*/ 1679056 w 12192000"/>
              <a:gd name="connsiteY130" fmla="*/ 2087907 h 3429000"/>
              <a:gd name="connsiteX131" fmla="*/ 2128648 w 12192000"/>
              <a:gd name="connsiteY131" fmla="*/ 2045249 h 3429000"/>
              <a:gd name="connsiteX132" fmla="*/ 1825619 w 12192000"/>
              <a:gd name="connsiteY132" fmla="*/ 2049447 h 3429000"/>
              <a:gd name="connsiteX133" fmla="*/ 1737798 w 12192000"/>
              <a:gd name="connsiteY133" fmla="*/ 2054353 h 3429000"/>
              <a:gd name="connsiteX134" fmla="*/ 1132195 w 12192000"/>
              <a:gd name="connsiteY134" fmla="*/ 2038980 h 3429000"/>
              <a:gd name="connsiteX135" fmla="*/ 10104407 w 12192000"/>
              <a:gd name="connsiteY135" fmla="*/ 2029317 h 3429000"/>
              <a:gd name="connsiteX136" fmla="*/ 9704375 w 12192000"/>
              <a:gd name="connsiteY136" fmla="*/ 2107349 h 3429000"/>
              <a:gd name="connsiteX137" fmla="*/ 9773804 w 12192000"/>
              <a:gd name="connsiteY137" fmla="*/ 2090543 h 3429000"/>
              <a:gd name="connsiteX138" fmla="*/ 10086605 w 12192000"/>
              <a:gd name="connsiteY138" fmla="*/ 2065992 h 3429000"/>
              <a:gd name="connsiteX139" fmla="*/ 10367276 w 12192000"/>
              <a:gd name="connsiteY139" fmla="*/ 2078848 h 3429000"/>
              <a:gd name="connsiteX140" fmla="*/ 10454262 w 12192000"/>
              <a:gd name="connsiteY140" fmla="*/ 2096798 h 3429000"/>
              <a:gd name="connsiteX141" fmla="*/ 10569223 w 12192000"/>
              <a:gd name="connsiteY141" fmla="*/ 2118311 h 3429000"/>
              <a:gd name="connsiteX142" fmla="*/ 10104407 w 12192000"/>
              <a:gd name="connsiteY142" fmla="*/ 2029317 h 3429000"/>
              <a:gd name="connsiteX143" fmla="*/ 6861797 w 12192000"/>
              <a:gd name="connsiteY143" fmla="*/ 1990899 h 3429000"/>
              <a:gd name="connsiteX144" fmla="*/ 6879594 w 12192000"/>
              <a:gd name="connsiteY144" fmla="*/ 1995547 h 3429000"/>
              <a:gd name="connsiteX145" fmla="*/ 7789028 w 12192000"/>
              <a:gd name="connsiteY145" fmla="*/ 2783316 h 3429000"/>
              <a:gd name="connsiteX146" fmla="*/ 8093600 w 12192000"/>
              <a:gd name="connsiteY146" fmla="*/ 3281671 h 3429000"/>
              <a:gd name="connsiteX147" fmla="*/ 8129425 w 12192000"/>
              <a:gd name="connsiteY147" fmla="*/ 3425298 h 3429000"/>
              <a:gd name="connsiteX148" fmla="*/ 8130898 w 12192000"/>
              <a:gd name="connsiteY148" fmla="*/ 3428998 h 3429000"/>
              <a:gd name="connsiteX149" fmla="*/ 7899365 w 12192000"/>
              <a:gd name="connsiteY149" fmla="*/ 3428998 h 3429000"/>
              <a:gd name="connsiteX150" fmla="*/ 7761176 w 12192000"/>
              <a:gd name="connsiteY150" fmla="*/ 3387656 h 3429000"/>
              <a:gd name="connsiteX151" fmla="*/ 7602080 w 12192000"/>
              <a:gd name="connsiteY151" fmla="*/ 3331867 h 3429000"/>
              <a:gd name="connsiteX152" fmla="*/ 7289862 w 12192000"/>
              <a:gd name="connsiteY152" fmla="*/ 3230827 h 3429000"/>
              <a:gd name="connsiteX153" fmla="*/ 7582411 w 12192000"/>
              <a:gd name="connsiteY153" fmla="*/ 3355122 h 3429000"/>
              <a:gd name="connsiteX154" fmla="*/ 7605759 w 12192000"/>
              <a:gd name="connsiteY154" fmla="*/ 3364465 h 3429000"/>
              <a:gd name="connsiteX155" fmla="*/ 7737910 w 12192000"/>
              <a:gd name="connsiteY155" fmla="*/ 3411638 h 3429000"/>
              <a:gd name="connsiteX156" fmla="*/ 7826532 w 12192000"/>
              <a:gd name="connsiteY156" fmla="*/ 3428999 h 3429000"/>
              <a:gd name="connsiteX157" fmla="*/ 7696096 w 12192000"/>
              <a:gd name="connsiteY157" fmla="*/ 3428999 h 3429000"/>
              <a:gd name="connsiteX158" fmla="*/ 7594081 w 12192000"/>
              <a:gd name="connsiteY158" fmla="*/ 3392149 h 3429000"/>
              <a:gd name="connsiteX159" fmla="*/ 7570734 w 12192000"/>
              <a:gd name="connsiteY159" fmla="*/ 3382799 h 3429000"/>
              <a:gd name="connsiteX160" fmla="*/ 7271814 w 12192000"/>
              <a:gd name="connsiteY160" fmla="*/ 3255601 h 3429000"/>
              <a:gd name="connsiteX161" fmla="*/ 7585232 w 12192000"/>
              <a:gd name="connsiteY161" fmla="*/ 3421060 h 3429000"/>
              <a:gd name="connsiteX162" fmla="*/ 7613775 w 12192000"/>
              <a:gd name="connsiteY162" fmla="*/ 3428998 h 3429000"/>
              <a:gd name="connsiteX163" fmla="*/ 7522197 w 12192000"/>
              <a:gd name="connsiteY163" fmla="*/ 3428998 h 3429000"/>
              <a:gd name="connsiteX164" fmla="*/ 7410696 w 12192000"/>
              <a:gd name="connsiteY164" fmla="*/ 3374861 h 3429000"/>
              <a:gd name="connsiteX165" fmla="*/ 7088673 w 12192000"/>
              <a:gd name="connsiteY165" fmla="*/ 3181396 h 3429000"/>
              <a:gd name="connsiteX166" fmla="*/ 7090188 w 12192000"/>
              <a:gd name="connsiteY166" fmla="*/ 3155365 h 3429000"/>
              <a:gd name="connsiteX167" fmla="*/ 7780046 w 12192000"/>
              <a:gd name="connsiteY167" fmla="*/ 3282283 h 3429000"/>
              <a:gd name="connsiteX168" fmla="*/ 7944957 w 12192000"/>
              <a:gd name="connsiteY168" fmla="*/ 3370347 h 3429000"/>
              <a:gd name="connsiteX169" fmla="*/ 7601828 w 12192000"/>
              <a:gd name="connsiteY169" fmla="*/ 3074934 h 3429000"/>
              <a:gd name="connsiteX170" fmla="*/ 7042773 w 12192000"/>
              <a:gd name="connsiteY170" fmla="*/ 2305011 h 3429000"/>
              <a:gd name="connsiteX171" fmla="*/ 6844835 w 12192000"/>
              <a:gd name="connsiteY171" fmla="*/ 1995988 h 3429000"/>
              <a:gd name="connsiteX172" fmla="*/ 6861797 w 12192000"/>
              <a:gd name="connsiteY172" fmla="*/ 1990899 h 3429000"/>
              <a:gd name="connsiteX173" fmla="*/ 1456157 w 12192000"/>
              <a:gd name="connsiteY173" fmla="*/ 1942404 h 3429000"/>
              <a:gd name="connsiteX174" fmla="*/ 1244432 w 12192000"/>
              <a:gd name="connsiteY174" fmla="*/ 1956601 h 3429000"/>
              <a:gd name="connsiteX175" fmla="*/ 973990 w 12192000"/>
              <a:gd name="connsiteY175" fmla="*/ 1995940 h 3429000"/>
              <a:gd name="connsiteX176" fmla="*/ 1103809 w 12192000"/>
              <a:gd name="connsiteY176" fmla="*/ 2004720 h 3429000"/>
              <a:gd name="connsiteX177" fmla="*/ 1123454 w 12192000"/>
              <a:gd name="connsiteY177" fmla="*/ 2006727 h 3429000"/>
              <a:gd name="connsiteX178" fmla="*/ 1737017 w 12192000"/>
              <a:gd name="connsiteY178" fmla="*/ 2023183 h 3429000"/>
              <a:gd name="connsiteX179" fmla="*/ 1824397 w 12192000"/>
              <a:gd name="connsiteY179" fmla="*/ 2018757 h 3429000"/>
              <a:gd name="connsiteX180" fmla="*/ 2070059 w 12192000"/>
              <a:gd name="connsiteY180" fmla="*/ 2012660 h 3429000"/>
              <a:gd name="connsiteX181" fmla="*/ 1456157 w 12192000"/>
              <a:gd name="connsiteY181" fmla="*/ 1942404 h 3429000"/>
              <a:gd name="connsiteX182" fmla="*/ 4988186 w 12192000"/>
              <a:gd name="connsiteY182" fmla="*/ 1787467 h 3429000"/>
              <a:gd name="connsiteX183" fmla="*/ 4777334 w 12192000"/>
              <a:gd name="connsiteY183" fmla="*/ 1977072 h 3429000"/>
              <a:gd name="connsiteX184" fmla="*/ 4718341 w 12192000"/>
              <a:gd name="connsiteY184" fmla="*/ 2039043 h 3429000"/>
              <a:gd name="connsiteX185" fmla="*/ 4604655 w 12192000"/>
              <a:gd name="connsiteY185" fmla="*/ 2154434 h 3429000"/>
              <a:gd name="connsiteX186" fmla="*/ 4565074 w 12192000"/>
              <a:gd name="connsiteY186" fmla="*/ 2189550 h 3429000"/>
              <a:gd name="connsiteX187" fmla="*/ 4988186 w 12192000"/>
              <a:gd name="connsiteY187" fmla="*/ 1787467 h 3429000"/>
              <a:gd name="connsiteX188" fmla="*/ 4978032 w 12192000"/>
              <a:gd name="connsiteY188" fmla="*/ 1754809 h 3429000"/>
              <a:gd name="connsiteX189" fmla="*/ 4463413 w 12192000"/>
              <a:gd name="connsiteY189" fmla="*/ 2186162 h 3429000"/>
              <a:gd name="connsiteX190" fmla="*/ 4358134 w 12192000"/>
              <a:gd name="connsiteY190" fmla="*/ 2313791 h 3429000"/>
              <a:gd name="connsiteX191" fmla="*/ 4376219 w 12192000"/>
              <a:gd name="connsiteY191" fmla="*/ 2300027 h 3429000"/>
              <a:gd name="connsiteX192" fmla="*/ 4582340 w 12192000"/>
              <a:gd name="connsiteY192" fmla="*/ 2132037 h 3429000"/>
              <a:gd name="connsiteX193" fmla="*/ 4694684 w 12192000"/>
              <a:gd name="connsiteY193" fmla="*/ 2018098 h 3429000"/>
              <a:gd name="connsiteX194" fmla="*/ 4754123 w 12192000"/>
              <a:gd name="connsiteY194" fmla="*/ 1955643 h 3429000"/>
              <a:gd name="connsiteX195" fmla="*/ 4978032 w 12192000"/>
              <a:gd name="connsiteY195" fmla="*/ 1754809 h 3429000"/>
              <a:gd name="connsiteX196" fmla="*/ 7427076 w 12192000"/>
              <a:gd name="connsiteY196" fmla="*/ 1713684 h 3429000"/>
              <a:gd name="connsiteX197" fmla="*/ 7485963 w 12192000"/>
              <a:gd name="connsiteY197" fmla="*/ 1745783 h 3429000"/>
              <a:gd name="connsiteX198" fmla="*/ 7719410 w 12192000"/>
              <a:gd name="connsiteY198" fmla="*/ 1928281 h 3429000"/>
              <a:gd name="connsiteX199" fmla="*/ 7907163 w 12192000"/>
              <a:gd name="connsiteY199" fmla="*/ 2117863 h 3429000"/>
              <a:gd name="connsiteX200" fmla="*/ 7956656 w 12192000"/>
              <a:gd name="connsiteY200" fmla="*/ 2186961 h 3429000"/>
              <a:gd name="connsiteX201" fmla="*/ 8023445 w 12192000"/>
              <a:gd name="connsiteY201" fmla="*/ 2276642 h 3429000"/>
              <a:gd name="connsiteX202" fmla="*/ 7754656 w 12192000"/>
              <a:gd name="connsiteY202" fmla="*/ 1912546 h 3429000"/>
              <a:gd name="connsiteX203" fmla="*/ 7427076 w 12192000"/>
              <a:gd name="connsiteY203" fmla="*/ 1713684 h 3429000"/>
              <a:gd name="connsiteX204" fmla="*/ 7312201 w 12192000"/>
              <a:gd name="connsiteY204" fmla="*/ 1699278 h 3429000"/>
              <a:gd name="connsiteX205" fmla="*/ 7343603 w 12192000"/>
              <a:gd name="connsiteY205" fmla="*/ 1720746 h 3429000"/>
              <a:gd name="connsiteX206" fmla="*/ 7791759 w 12192000"/>
              <a:gd name="connsiteY206" fmla="*/ 2086717 h 3429000"/>
              <a:gd name="connsiteX207" fmla="*/ 7825280 w 12192000"/>
              <a:gd name="connsiteY207" fmla="*/ 2122608 h 3429000"/>
              <a:gd name="connsiteX208" fmla="*/ 7982410 w 12192000"/>
              <a:gd name="connsiteY208" fmla="*/ 2273551 h 3429000"/>
              <a:gd name="connsiteX209" fmla="*/ 7932408 w 12192000"/>
              <a:gd name="connsiteY209" fmla="*/ 2203736 h 3429000"/>
              <a:gd name="connsiteX210" fmla="*/ 7883927 w 12192000"/>
              <a:gd name="connsiteY210" fmla="*/ 2136087 h 3429000"/>
              <a:gd name="connsiteX211" fmla="*/ 7699832 w 12192000"/>
              <a:gd name="connsiteY211" fmla="*/ 1950904 h 3429000"/>
              <a:gd name="connsiteX212" fmla="*/ 7470240 w 12192000"/>
              <a:gd name="connsiteY212" fmla="*/ 1771559 h 3429000"/>
              <a:gd name="connsiteX213" fmla="*/ 7312201 w 12192000"/>
              <a:gd name="connsiteY213" fmla="*/ 1699278 h 3429000"/>
              <a:gd name="connsiteX214" fmla="*/ 7244057 w 12192000"/>
              <a:gd name="connsiteY214" fmla="*/ 1695233 h 3429000"/>
              <a:gd name="connsiteX215" fmla="*/ 7353035 w 12192000"/>
              <a:gd name="connsiteY215" fmla="*/ 1768318 h 3429000"/>
              <a:gd name="connsiteX216" fmla="*/ 7981878 w 12192000"/>
              <a:gd name="connsiteY216" fmla="*/ 2309345 h 3429000"/>
              <a:gd name="connsiteX217" fmla="*/ 7804780 w 12192000"/>
              <a:gd name="connsiteY217" fmla="*/ 2143174 h 3429000"/>
              <a:gd name="connsiteX218" fmla="*/ 7771164 w 12192000"/>
              <a:gd name="connsiteY218" fmla="*/ 2107908 h 3429000"/>
              <a:gd name="connsiteX219" fmla="*/ 7327465 w 12192000"/>
              <a:gd name="connsiteY219" fmla="*/ 1745181 h 3429000"/>
              <a:gd name="connsiteX220" fmla="*/ 7244057 w 12192000"/>
              <a:gd name="connsiteY220" fmla="*/ 1695233 h 3429000"/>
              <a:gd name="connsiteX221" fmla="*/ 7133363 w 12192000"/>
              <a:gd name="connsiteY221" fmla="*/ 1621246 h 3429000"/>
              <a:gd name="connsiteX222" fmla="*/ 8128687 w 12192000"/>
              <a:gd name="connsiteY222" fmla="*/ 2361959 h 3429000"/>
              <a:gd name="connsiteX223" fmla="*/ 8497002 w 12192000"/>
              <a:gd name="connsiteY223" fmla="*/ 2775913 h 3429000"/>
              <a:gd name="connsiteX224" fmla="*/ 8514292 w 12192000"/>
              <a:gd name="connsiteY224" fmla="*/ 2586372 h 3429000"/>
              <a:gd name="connsiteX225" fmla="*/ 8491838 w 12192000"/>
              <a:gd name="connsiteY225" fmla="*/ 1907275 h 3429000"/>
              <a:gd name="connsiteX226" fmla="*/ 8605731 w 12192000"/>
              <a:gd name="connsiteY226" fmla="*/ 2171804 h 3429000"/>
              <a:gd name="connsiteX227" fmla="*/ 8594880 w 12192000"/>
              <a:gd name="connsiteY227" fmla="*/ 2610262 h 3429000"/>
              <a:gd name="connsiteX228" fmla="*/ 8494242 w 12192000"/>
              <a:gd name="connsiteY228" fmla="*/ 3363600 h 3429000"/>
              <a:gd name="connsiteX229" fmla="*/ 8794675 w 12192000"/>
              <a:gd name="connsiteY229" fmla="*/ 3161735 h 3429000"/>
              <a:gd name="connsiteX230" fmla="*/ 8800448 w 12192000"/>
              <a:gd name="connsiteY230" fmla="*/ 3152371 h 3429000"/>
              <a:gd name="connsiteX231" fmla="*/ 8788186 w 12192000"/>
              <a:gd name="connsiteY231" fmla="*/ 3143441 h 3429000"/>
              <a:gd name="connsiteX232" fmla="*/ 9137232 w 12192000"/>
              <a:gd name="connsiteY232" fmla="*/ 2236639 h 3429000"/>
              <a:gd name="connsiteX233" fmla="*/ 9216765 w 12192000"/>
              <a:gd name="connsiteY233" fmla="*/ 2267416 h 3429000"/>
              <a:gd name="connsiteX234" fmla="*/ 8969849 w 12192000"/>
              <a:gd name="connsiteY234" fmla="*/ 3037405 h 3429000"/>
              <a:gd name="connsiteX235" fmla="*/ 9706237 w 12192000"/>
              <a:gd name="connsiteY235" fmla="*/ 2990148 h 3429000"/>
              <a:gd name="connsiteX236" fmla="*/ 10110375 w 12192000"/>
              <a:gd name="connsiteY236" fmla="*/ 3134116 h 3429000"/>
              <a:gd name="connsiteX237" fmla="*/ 10096281 w 12192000"/>
              <a:gd name="connsiteY237" fmla="*/ 3149254 h 3429000"/>
              <a:gd name="connsiteX238" fmla="*/ 9067672 w 12192000"/>
              <a:gd name="connsiteY238" fmla="*/ 3219608 h 3429000"/>
              <a:gd name="connsiteX239" fmla="*/ 8859441 w 12192000"/>
              <a:gd name="connsiteY239" fmla="*/ 3212028 h 3429000"/>
              <a:gd name="connsiteX240" fmla="*/ 8857528 w 12192000"/>
              <a:gd name="connsiteY240" fmla="*/ 3212375 h 3429000"/>
              <a:gd name="connsiteX241" fmla="*/ 8848579 w 12192000"/>
              <a:gd name="connsiteY241" fmla="*/ 3214204 h 3429000"/>
              <a:gd name="connsiteX242" fmla="*/ 8576285 w 12192000"/>
              <a:gd name="connsiteY242" fmla="*/ 3395788 h 3429000"/>
              <a:gd name="connsiteX243" fmla="*/ 8519159 w 12192000"/>
              <a:gd name="connsiteY243" fmla="*/ 3428998 h 3429000"/>
              <a:gd name="connsiteX244" fmla="*/ 8393540 w 12192000"/>
              <a:gd name="connsiteY244" fmla="*/ 3428998 h 3429000"/>
              <a:gd name="connsiteX245" fmla="*/ 8417346 w 12192000"/>
              <a:gd name="connsiteY245" fmla="*/ 3316652 h 3429000"/>
              <a:gd name="connsiteX246" fmla="*/ 8485502 w 12192000"/>
              <a:gd name="connsiteY246" fmla="*/ 2879216 h 3429000"/>
              <a:gd name="connsiteX247" fmla="*/ 8480214 w 12192000"/>
              <a:gd name="connsiteY247" fmla="*/ 2873278 h 3429000"/>
              <a:gd name="connsiteX248" fmla="*/ 8112215 w 12192000"/>
              <a:gd name="connsiteY248" fmla="*/ 2408768 h 3429000"/>
              <a:gd name="connsiteX249" fmla="*/ 8095146 w 12192000"/>
              <a:gd name="connsiteY249" fmla="*/ 2402943 h 3429000"/>
              <a:gd name="connsiteX250" fmla="*/ 7131946 w 12192000"/>
              <a:gd name="connsiteY250" fmla="*/ 1646653 h 3429000"/>
              <a:gd name="connsiteX251" fmla="*/ 7133363 w 12192000"/>
              <a:gd name="connsiteY251" fmla="*/ 1621246 h 3429000"/>
              <a:gd name="connsiteX252" fmla="*/ 1903353 w 12192000"/>
              <a:gd name="connsiteY252" fmla="*/ 1615827 h 3429000"/>
              <a:gd name="connsiteX253" fmla="*/ 1936931 w 12192000"/>
              <a:gd name="connsiteY253" fmla="*/ 1664954 h 3429000"/>
              <a:gd name="connsiteX254" fmla="*/ 2195868 w 12192000"/>
              <a:gd name="connsiteY254" fmla="*/ 1967574 h 3429000"/>
              <a:gd name="connsiteX255" fmla="*/ 2088852 w 12192000"/>
              <a:gd name="connsiteY255" fmla="*/ 1737123 h 3429000"/>
              <a:gd name="connsiteX256" fmla="*/ 1958241 w 12192000"/>
              <a:gd name="connsiteY256" fmla="*/ 1638955 h 3429000"/>
              <a:gd name="connsiteX257" fmla="*/ 1903353 w 12192000"/>
              <a:gd name="connsiteY257" fmla="*/ 1615827 h 3429000"/>
              <a:gd name="connsiteX258" fmla="*/ 11544294 w 12192000"/>
              <a:gd name="connsiteY258" fmla="*/ 1515364 h 3429000"/>
              <a:gd name="connsiteX259" fmla="*/ 11755210 w 12192000"/>
              <a:gd name="connsiteY259" fmla="*/ 2159157 h 3429000"/>
              <a:gd name="connsiteX260" fmla="*/ 11544294 w 12192000"/>
              <a:gd name="connsiteY260" fmla="*/ 1515364 h 3429000"/>
              <a:gd name="connsiteX261" fmla="*/ 11571408 w 12192000"/>
              <a:gd name="connsiteY261" fmla="*/ 1489599 h 3429000"/>
              <a:gd name="connsiteX262" fmla="*/ 11778250 w 12192000"/>
              <a:gd name="connsiteY262" fmla="*/ 2136760 h 3429000"/>
              <a:gd name="connsiteX263" fmla="*/ 11571408 w 12192000"/>
              <a:gd name="connsiteY263" fmla="*/ 1489599 h 3429000"/>
              <a:gd name="connsiteX264" fmla="*/ 11540154 w 12192000"/>
              <a:gd name="connsiteY264" fmla="*/ 1438303 h 3429000"/>
              <a:gd name="connsiteX265" fmla="*/ 11540380 w 12192000"/>
              <a:gd name="connsiteY265" fmla="*/ 1443526 h 3429000"/>
              <a:gd name="connsiteX266" fmla="*/ 11542590 w 12192000"/>
              <a:gd name="connsiteY266" fmla="*/ 1442112 h 3429000"/>
              <a:gd name="connsiteX267" fmla="*/ 11540154 w 12192000"/>
              <a:gd name="connsiteY267" fmla="*/ 1438303 h 3429000"/>
              <a:gd name="connsiteX268" fmla="*/ 10567662 w 12192000"/>
              <a:gd name="connsiteY268" fmla="*/ 1437948 h 3429000"/>
              <a:gd name="connsiteX269" fmla="*/ 10431225 w 12192000"/>
              <a:gd name="connsiteY269" fmla="*/ 1448568 h 3429000"/>
              <a:gd name="connsiteX270" fmla="*/ 10277556 w 12192000"/>
              <a:gd name="connsiteY270" fmla="*/ 1460247 h 3429000"/>
              <a:gd name="connsiteX271" fmla="*/ 10155875 w 12192000"/>
              <a:gd name="connsiteY271" fmla="*/ 1453769 h 3429000"/>
              <a:gd name="connsiteX272" fmla="*/ 10072733 w 12192000"/>
              <a:gd name="connsiteY272" fmla="*/ 1447924 h 3429000"/>
              <a:gd name="connsiteX273" fmla="*/ 9882500 w 12192000"/>
              <a:gd name="connsiteY273" fmla="*/ 1452330 h 3429000"/>
              <a:gd name="connsiteX274" fmla="*/ 9685205 w 12192000"/>
              <a:gd name="connsiteY274" fmla="*/ 1456650 h 3429000"/>
              <a:gd name="connsiteX275" fmla="*/ 9666932 w 12192000"/>
              <a:gd name="connsiteY275" fmla="*/ 1456075 h 3429000"/>
              <a:gd name="connsiteX276" fmla="*/ 9608662 w 12192000"/>
              <a:gd name="connsiteY276" fmla="*/ 1455027 h 3429000"/>
              <a:gd name="connsiteX277" fmla="*/ 10026230 w 12192000"/>
              <a:gd name="connsiteY277" fmla="*/ 1509088 h 3429000"/>
              <a:gd name="connsiteX278" fmla="*/ 10567662 w 12192000"/>
              <a:gd name="connsiteY278" fmla="*/ 1437948 h 3429000"/>
              <a:gd name="connsiteX279" fmla="*/ 10221015 w 12192000"/>
              <a:gd name="connsiteY279" fmla="*/ 1354657 h 3429000"/>
              <a:gd name="connsiteX280" fmla="*/ 10107121 w 12192000"/>
              <a:gd name="connsiteY280" fmla="*/ 1356091 h 3429000"/>
              <a:gd name="connsiteX281" fmla="*/ 9660668 w 12192000"/>
              <a:gd name="connsiteY281" fmla="*/ 1425595 h 3429000"/>
              <a:gd name="connsiteX282" fmla="*/ 9669531 w 12192000"/>
              <a:gd name="connsiteY282" fmla="*/ 1426057 h 3429000"/>
              <a:gd name="connsiteX283" fmla="*/ 9687254 w 12192000"/>
              <a:gd name="connsiteY283" fmla="*/ 1426986 h 3429000"/>
              <a:gd name="connsiteX284" fmla="*/ 9881290 w 12192000"/>
              <a:gd name="connsiteY284" fmla="*/ 1422445 h 3429000"/>
              <a:gd name="connsiteX285" fmla="*/ 10074432 w 12192000"/>
              <a:gd name="connsiteY285" fmla="*/ 1417715 h 3429000"/>
              <a:gd name="connsiteX286" fmla="*/ 10159369 w 12192000"/>
              <a:gd name="connsiteY286" fmla="*/ 1423935 h 3429000"/>
              <a:gd name="connsiteX287" fmla="*/ 10278706 w 12192000"/>
              <a:gd name="connsiteY287" fmla="*/ 1430393 h 3429000"/>
              <a:gd name="connsiteX288" fmla="*/ 10429120 w 12192000"/>
              <a:gd name="connsiteY288" fmla="*/ 1418493 h 3429000"/>
              <a:gd name="connsiteX289" fmla="*/ 10538565 w 12192000"/>
              <a:gd name="connsiteY289" fmla="*/ 1408270 h 3429000"/>
              <a:gd name="connsiteX290" fmla="*/ 10221015 w 12192000"/>
              <a:gd name="connsiteY290" fmla="*/ 1354657 h 3429000"/>
              <a:gd name="connsiteX291" fmla="*/ 1979378 w 12192000"/>
              <a:gd name="connsiteY291" fmla="*/ 1340504 h 3429000"/>
              <a:gd name="connsiteX292" fmla="*/ 2882120 w 12192000"/>
              <a:gd name="connsiteY292" fmla="*/ 1635547 h 3429000"/>
              <a:gd name="connsiteX293" fmla="*/ 2793103 w 12192000"/>
              <a:gd name="connsiteY293" fmla="*/ 1610699 h 3429000"/>
              <a:gd name="connsiteX294" fmla="*/ 2770041 w 12192000"/>
              <a:gd name="connsiteY294" fmla="*/ 1604634 h 3429000"/>
              <a:gd name="connsiteX295" fmla="*/ 1979378 w 12192000"/>
              <a:gd name="connsiteY295" fmla="*/ 1340504 h 3429000"/>
              <a:gd name="connsiteX296" fmla="*/ 1927410 w 12192000"/>
              <a:gd name="connsiteY296" fmla="*/ 1287164 h 3429000"/>
              <a:gd name="connsiteX297" fmla="*/ 1959587 w 12192000"/>
              <a:gd name="connsiteY297" fmla="*/ 1299849 h 3429000"/>
              <a:gd name="connsiteX298" fmla="*/ 2777707 w 12192000"/>
              <a:gd name="connsiteY298" fmla="*/ 1574991 h 3429000"/>
              <a:gd name="connsiteX299" fmla="*/ 2800768 w 12192000"/>
              <a:gd name="connsiteY299" fmla="*/ 1581056 h 3429000"/>
              <a:gd name="connsiteX300" fmla="*/ 2879408 w 12192000"/>
              <a:gd name="connsiteY300" fmla="*/ 1602590 h 3429000"/>
              <a:gd name="connsiteX301" fmla="*/ 2862295 w 12192000"/>
              <a:gd name="connsiteY301" fmla="*/ 1593958 h 3429000"/>
              <a:gd name="connsiteX302" fmla="*/ 2813343 w 12192000"/>
              <a:gd name="connsiteY302" fmla="*/ 1569369 h 3429000"/>
              <a:gd name="connsiteX303" fmla="*/ 2646245 w 12192000"/>
              <a:gd name="connsiteY303" fmla="*/ 1501999 h 3429000"/>
              <a:gd name="connsiteX304" fmla="*/ 1999243 w 12192000"/>
              <a:gd name="connsiteY304" fmla="*/ 1301524 h 3429000"/>
              <a:gd name="connsiteX305" fmla="*/ 1979527 w 12192000"/>
              <a:gd name="connsiteY305" fmla="*/ 1297651 h 3429000"/>
              <a:gd name="connsiteX306" fmla="*/ 1927410 w 12192000"/>
              <a:gd name="connsiteY306" fmla="*/ 1287164 h 3429000"/>
              <a:gd name="connsiteX307" fmla="*/ 1997014 w 12192000"/>
              <a:gd name="connsiteY307" fmla="*/ 1269007 h 3429000"/>
              <a:gd name="connsiteX308" fmla="*/ 2005458 w 12192000"/>
              <a:gd name="connsiteY308" fmla="*/ 1270540 h 3429000"/>
              <a:gd name="connsiteX309" fmla="*/ 2657186 w 12192000"/>
              <a:gd name="connsiteY309" fmla="*/ 1472687 h 3429000"/>
              <a:gd name="connsiteX310" fmla="*/ 2826662 w 12192000"/>
              <a:gd name="connsiteY310" fmla="*/ 1541362 h 3429000"/>
              <a:gd name="connsiteX311" fmla="*/ 2876100 w 12192000"/>
              <a:gd name="connsiteY311" fmla="*/ 1566397 h 3429000"/>
              <a:gd name="connsiteX312" fmla="*/ 3042600 w 12192000"/>
              <a:gd name="connsiteY312" fmla="*/ 1630532 h 3429000"/>
              <a:gd name="connsiteX313" fmla="*/ 1997014 w 12192000"/>
              <a:gd name="connsiteY313" fmla="*/ 1269007 h 3429000"/>
              <a:gd name="connsiteX314" fmla="*/ 9857254 w 12192000"/>
              <a:gd name="connsiteY314" fmla="*/ 846904 h 3429000"/>
              <a:gd name="connsiteX315" fmla="*/ 8989866 w 12192000"/>
              <a:gd name="connsiteY315" fmla="*/ 1043742 h 3429000"/>
              <a:gd name="connsiteX316" fmla="*/ 8931614 w 12192000"/>
              <a:gd name="connsiteY316" fmla="*/ 1069508 h 3429000"/>
              <a:gd name="connsiteX317" fmla="*/ 8843711 w 12192000"/>
              <a:gd name="connsiteY317" fmla="*/ 1107334 h 3429000"/>
              <a:gd name="connsiteX318" fmla="*/ 8966093 w 12192000"/>
              <a:gd name="connsiteY318" fmla="*/ 1073509 h 3429000"/>
              <a:gd name="connsiteX319" fmla="*/ 9299227 w 12192000"/>
              <a:gd name="connsiteY319" fmla="*/ 1025994 h 3429000"/>
              <a:gd name="connsiteX320" fmla="*/ 9857254 w 12192000"/>
              <a:gd name="connsiteY320" fmla="*/ 846904 h 3429000"/>
              <a:gd name="connsiteX321" fmla="*/ 9615182 w 12192000"/>
              <a:gd name="connsiteY321" fmla="*/ 791499 h 3429000"/>
              <a:gd name="connsiteX322" fmla="*/ 9023688 w 12192000"/>
              <a:gd name="connsiteY322" fmla="*/ 996819 h 3429000"/>
              <a:gd name="connsiteX323" fmla="*/ 9814527 w 12192000"/>
              <a:gd name="connsiteY323" fmla="*/ 819048 h 3429000"/>
              <a:gd name="connsiteX324" fmla="*/ 9615182 w 12192000"/>
              <a:gd name="connsiteY324" fmla="*/ 791499 h 3429000"/>
              <a:gd name="connsiteX325" fmla="*/ 2305292 w 12192000"/>
              <a:gd name="connsiteY325" fmla="*/ 790492 h 3429000"/>
              <a:gd name="connsiteX326" fmla="*/ 3360922 w 12192000"/>
              <a:gd name="connsiteY326" fmla="*/ 1100373 h 3429000"/>
              <a:gd name="connsiteX327" fmla="*/ 3492420 w 12192000"/>
              <a:gd name="connsiteY327" fmla="*/ 1081145 h 3429000"/>
              <a:gd name="connsiteX328" fmla="*/ 3364086 w 12192000"/>
              <a:gd name="connsiteY328" fmla="*/ 1051340 h 3429000"/>
              <a:gd name="connsiteX329" fmla="*/ 3225818 w 12192000"/>
              <a:gd name="connsiteY329" fmla="*/ 982822 h 3429000"/>
              <a:gd name="connsiteX330" fmla="*/ 3129696 w 12192000"/>
              <a:gd name="connsiteY330" fmla="*/ 931704 h 3429000"/>
              <a:gd name="connsiteX331" fmla="*/ 2814545 w 12192000"/>
              <a:gd name="connsiteY331" fmla="*/ 853955 h 3429000"/>
              <a:gd name="connsiteX332" fmla="*/ 2305292 w 12192000"/>
              <a:gd name="connsiteY332" fmla="*/ 790492 h 3429000"/>
              <a:gd name="connsiteX333" fmla="*/ 2626982 w 12192000"/>
              <a:gd name="connsiteY333" fmla="*/ 777450 h 3429000"/>
              <a:gd name="connsiteX334" fmla="*/ 2490617 w 12192000"/>
              <a:gd name="connsiteY334" fmla="*/ 777951 h 3429000"/>
              <a:gd name="connsiteX335" fmla="*/ 2819869 w 12192000"/>
              <a:gd name="connsiteY335" fmla="*/ 823936 h 3429000"/>
              <a:gd name="connsiteX336" fmla="*/ 3143018 w 12192000"/>
              <a:gd name="connsiteY336" fmla="*/ 903698 h 3429000"/>
              <a:gd name="connsiteX337" fmla="*/ 3241520 w 12192000"/>
              <a:gd name="connsiteY337" fmla="*/ 956112 h 3429000"/>
              <a:gd name="connsiteX338" fmla="*/ 3374575 w 12192000"/>
              <a:gd name="connsiteY338" fmla="*/ 1022517 h 3429000"/>
              <a:gd name="connsiteX339" fmla="*/ 3505221 w 12192000"/>
              <a:gd name="connsiteY339" fmla="*/ 1051757 h 3429000"/>
              <a:gd name="connsiteX340" fmla="*/ 2626982 w 12192000"/>
              <a:gd name="connsiteY340" fmla="*/ 777450 h 3429000"/>
              <a:gd name="connsiteX341" fmla="*/ 9258094 w 12192000"/>
              <a:gd name="connsiteY341" fmla="*/ 529602 h 3429000"/>
              <a:gd name="connsiteX342" fmla="*/ 8526712 w 12192000"/>
              <a:gd name="connsiteY342" fmla="*/ 690804 h 3429000"/>
              <a:gd name="connsiteX343" fmla="*/ 9258094 w 12192000"/>
              <a:gd name="connsiteY343" fmla="*/ 529602 h 3429000"/>
              <a:gd name="connsiteX344" fmla="*/ 1310106 w 12192000"/>
              <a:gd name="connsiteY344" fmla="*/ 514217 h 3429000"/>
              <a:gd name="connsiteX345" fmla="*/ 854994 w 12192000"/>
              <a:gd name="connsiteY345" fmla="*/ 970136 h 3429000"/>
              <a:gd name="connsiteX346" fmla="*/ 742462 w 12192000"/>
              <a:gd name="connsiteY346" fmla="*/ 1165648 h 3429000"/>
              <a:gd name="connsiteX347" fmla="*/ 820602 w 12192000"/>
              <a:gd name="connsiteY347" fmla="*/ 1056915 h 3429000"/>
              <a:gd name="connsiteX348" fmla="*/ 878295 w 12192000"/>
              <a:gd name="connsiteY348" fmla="*/ 974594 h 3429000"/>
              <a:gd name="connsiteX349" fmla="*/ 1240607 w 12192000"/>
              <a:gd name="connsiteY349" fmla="*/ 581401 h 3429000"/>
              <a:gd name="connsiteX350" fmla="*/ 1310106 w 12192000"/>
              <a:gd name="connsiteY350" fmla="*/ 514217 h 3429000"/>
              <a:gd name="connsiteX351" fmla="*/ 11225213 w 12192000"/>
              <a:gd name="connsiteY351" fmla="*/ 507722 h 3429000"/>
              <a:gd name="connsiteX352" fmla="*/ 11182914 w 12192000"/>
              <a:gd name="connsiteY352" fmla="*/ 767771 h 3429000"/>
              <a:gd name="connsiteX353" fmla="*/ 11099211 w 12192000"/>
              <a:gd name="connsiteY353" fmla="*/ 1184594 h 3429000"/>
              <a:gd name="connsiteX354" fmla="*/ 11064509 w 12192000"/>
              <a:gd name="connsiteY354" fmla="*/ 1278830 h 3429000"/>
              <a:gd name="connsiteX355" fmla="*/ 11049349 w 12192000"/>
              <a:gd name="connsiteY355" fmla="*/ 1318418 h 3429000"/>
              <a:gd name="connsiteX356" fmla="*/ 10978260 w 12192000"/>
              <a:gd name="connsiteY356" fmla="*/ 1537094 h 3429000"/>
              <a:gd name="connsiteX357" fmla="*/ 11225213 w 12192000"/>
              <a:gd name="connsiteY357" fmla="*/ 507722 h 3429000"/>
              <a:gd name="connsiteX358" fmla="*/ 9168987 w 12192000"/>
              <a:gd name="connsiteY358" fmla="*/ 490232 h 3429000"/>
              <a:gd name="connsiteX359" fmla="*/ 8603910 w 12192000"/>
              <a:gd name="connsiteY359" fmla="*/ 639895 h 3429000"/>
              <a:gd name="connsiteX360" fmla="*/ 9252382 w 12192000"/>
              <a:gd name="connsiteY360" fmla="*/ 498759 h 3429000"/>
              <a:gd name="connsiteX361" fmla="*/ 9168987 w 12192000"/>
              <a:gd name="connsiteY361" fmla="*/ 490232 h 3429000"/>
              <a:gd name="connsiteX362" fmla="*/ 11201005 w 12192000"/>
              <a:gd name="connsiteY362" fmla="*/ 471089 h 3429000"/>
              <a:gd name="connsiteX363" fmla="*/ 10968432 w 12192000"/>
              <a:gd name="connsiteY363" fmla="*/ 1456010 h 3429000"/>
              <a:gd name="connsiteX364" fmla="*/ 11019967 w 12192000"/>
              <a:gd name="connsiteY364" fmla="*/ 1306553 h 3429000"/>
              <a:gd name="connsiteX365" fmla="*/ 11035125 w 12192000"/>
              <a:gd name="connsiteY365" fmla="*/ 1266966 h 3429000"/>
              <a:gd name="connsiteX366" fmla="*/ 11069972 w 12192000"/>
              <a:gd name="connsiteY366" fmla="*/ 1174168 h 3429000"/>
              <a:gd name="connsiteX367" fmla="*/ 11152239 w 12192000"/>
              <a:gd name="connsiteY367" fmla="*/ 763628 h 3429000"/>
              <a:gd name="connsiteX368" fmla="*/ 11201005 w 12192000"/>
              <a:gd name="connsiteY368" fmla="*/ 471089 h 3429000"/>
              <a:gd name="connsiteX369" fmla="*/ 1423113 w 12192000"/>
              <a:gd name="connsiteY369" fmla="*/ 445565 h 3429000"/>
              <a:gd name="connsiteX370" fmla="*/ 1260565 w 12192000"/>
              <a:gd name="connsiteY370" fmla="*/ 602982 h 3429000"/>
              <a:gd name="connsiteX371" fmla="*/ 901900 w 12192000"/>
              <a:gd name="connsiteY371" fmla="*/ 992236 h 3429000"/>
              <a:gd name="connsiteX372" fmla="*/ 845044 w 12192000"/>
              <a:gd name="connsiteY372" fmla="*/ 1073436 h 3429000"/>
              <a:gd name="connsiteX373" fmla="*/ 685926 w 12192000"/>
              <a:gd name="connsiteY373" fmla="*/ 1274069 h 3429000"/>
              <a:gd name="connsiteX374" fmla="*/ 684248 w 12192000"/>
              <a:gd name="connsiteY374" fmla="*/ 1277721 h 3429000"/>
              <a:gd name="connsiteX375" fmla="*/ 1423113 w 12192000"/>
              <a:gd name="connsiteY375" fmla="*/ 445565 h 3429000"/>
              <a:gd name="connsiteX376" fmla="*/ 3316479 w 12192000"/>
              <a:gd name="connsiteY376" fmla="*/ 443136 h 3429000"/>
              <a:gd name="connsiteX377" fmla="*/ 3546806 w 12192000"/>
              <a:gd name="connsiteY377" fmla="*/ 927139 h 3429000"/>
              <a:gd name="connsiteX378" fmla="*/ 3364433 w 12192000"/>
              <a:gd name="connsiteY378" fmla="*/ 524121 h 3429000"/>
              <a:gd name="connsiteX379" fmla="*/ 3316479 w 12192000"/>
              <a:gd name="connsiteY379" fmla="*/ 443136 h 3429000"/>
              <a:gd name="connsiteX380" fmla="*/ 10268559 w 12192000"/>
              <a:gd name="connsiteY380" fmla="*/ 442054 h 3429000"/>
              <a:gd name="connsiteX381" fmla="*/ 10494169 w 12192000"/>
              <a:gd name="connsiteY381" fmla="*/ 1091780 h 3429000"/>
              <a:gd name="connsiteX382" fmla="*/ 10356661 w 12192000"/>
              <a:gd name="connsiteY382" fmla="*/ 728302 h 3429000"/>
              <a:gd name="connsiteX383" fmla="*/ 10268559 w 12192000"/>
              <a:gd name="connsiteY383" fmla="*/ 442054 h 3429000"/>
              <a:gd name="connsiteX384" fmla="*/ 3291335 w 12192000"/>
              <a:gd name="connsiteY384" fmla="*/ 338420 h 3429000"/>
              <a:gd name="connsiteX385" fmla="*/ 3390805 w 12192000"/>
              <a:gd name="connsiteY385" fmla="*/ 508163 h 3429000"/>
              <a:gd name="connsiteX386" fmla="*/ 3579062 w 12192000"/>
              <a:gd name="connsiteY386" fmla="*/ 930040 h 3429000"/>
              <a:gd name="connsiteX387" fmla="*/ 3467355 w 12192000"/>
              <a:gd name="connsiteY387" fmla="*/ 559130 h 3429000"/>
              <a:gd name="connsiteX388" fmla="*/ 3310753 w 12192000"/>
              <a:gd name="connsiteY388" fmla="*/ 358140 h 3429000"/>
              <a:gd name="connsiteX389" fmla="*/ 3291335 w 12192000"/>
              <a:gd name="connsiteY389" fmla="*/ 338420 h 3429000"/>
              <a:gd name="connsiteX390" fmla="*/ 1635889 w 12192000"/>
              <a:gd name="connsiteY390" fmla="*/ 280494 h 3429000"/>
              <a:gd name="connsiteX391" fmla="*/ 1634800 w 12192000"/>
              <a:gd name="connsiteY391" fmla="*/ 302111 h 3429000"/>
              <a:gd name="connsiteX392" fmla="*/ 1635889 w 12192000"/>
              <a:gd name="connsiteY392" fmla="*/ 280494 h 3429000"/>
              <a:gd name="connsiteX393" fmla="*/ 10277529 w 12192000"/>
              <a:gd name="connsiteY393" fmla="*/ 272307 h 3429000"/>
              <a:gd name="connsiteX394" fmla="*/ 10276797 w 12192000"/>
              <a:gd name="connsiteY394" fmla="*/ 279672 h 3429000"/>
              <a:gd name="connsiteX395" fmla="*/ 10385906 w 12192000"/>
              <a:gd name="connsiteY395" fmla="*/ 718031 h 3429000"/>
              <a:gd name="connsiteX396" fmla="*/ 10536458 w 12192000"/>
              <a:gd name="connsiteY396" fmla="*/ 1115310 h 3429000"/>
              <a:gd name="connsiteX397" fmla="*/ 10436479 w 12192000"/>
              <a:gd name="connsiteY397" fmla="*/ 715570 h 3429000"/>
              <a:gd name="connsiteX398" fmla="*/ 10277529 w 12192000"/>
              <a:gd name="connsiteY398" fmla="*/ 272307 h 3429000"/>
              <a:gd name="connsiteX399" fmla="*/ 1510397 w 12192000"/>
              <a:gd name="connsiteY399" fmla="*/ 255705 h 3429000"/>
              <a:gd name="connsiteX400" fmla="*/ 1146550 w 12192000"/>
              <a:gd name="connsiteY400" fmla="*/ 373012 h 3429000"/>
              <a:gd name="connsiteX401" fmla="*/ 698834 w 12192000"/>
              <a:gd name="connsiteY401" fmla="*/ 523272 h 3429000"/>
              <a:gd name="connsiteX402" fmla="*/ 34256 w 12192000"/>
              <a:gd name="connsiteY402" fmla="*/ 918603 h 3429000"/>
              <a:gd name="connsiteX403" fmla="*/ 527241 w 12192000"/>
              <a:gd name="connsiteY403" fmla="*/ 636078 h 3429000"/>
              <a:gd name="connsiteX404" fmla="*/ 1510397 w 12192000"/>
              <a:gd name="connsiteY404" fmla="*/ 255705 h 3429000"/>
              <a:gd name="connsiteX405" fmla="*/ 1313114 w 12192000"/>
              <a:gd name="connsiteY405" fmla="*/ 226216 h 3429000"/>
              <a:gd name="connsiteX406" fmla="*/ 1109304 w 12192000"/>
              <a:gd name="connsiteY406" fmla="*/ 240030 h 3429000"/>
              <a:gd name="connsiteX407" fmla="*/ 8129 w 12192000"/>
              <a:gd name="connsiteY407" fmla="*/ 901519 h 3429000"/>
              <a:gd name="connsiteX408" fmla="*/ 687572 w 12192000"/>
              <a:gd name="connsiteY408" fmla="*/ 496629 h 3429000"/>
              <a:gd name="connsiteX409" fmla="*/ 1138365 w 12192000"/>
              <a:gd name="connsiteY409" fmla="*/ 345515 h 3429000"/>
              <a:gd name="connsiteX410" fmla="*/ 1505579 w 12192000"/>
              <a:gd name="connsiteY410" fmla="*/ 226526 h 3429000"/>
              <a:gd name="connsiteX411" fmla="*/ 1313114 w 12192000"/>
              <a:gd name="connsiteY411" fmla="*/ 226216 h 3429000"/>
              <a:gd name="connsiteX412" fmla="*/ 3655073 w 12192000"/>
              <a:gd name="connsiteY412" fmla="*/ 221884 h 3429000"/>
              <a:gd name="connsiteX413" fmla="*/ 3989938 w 12192000"/>
              <a:gd name="connsiteY413" fmla="*/ 562685 h 3429000"/>
              <a:gd name="connsiteX414" fmla="*/ 4393907 w 12192000"/>
              <a:gd name="connsiteY414" fmla="*/ 832258 h 3429000"/>
              <a:gd name="connsiteX415" fmla="*/ 4648051 w 12192000"/>
              <a:gd name="connsiteY415" fmla="*/ 945051 h 3429000"/>
              <a:gd name="connsiteX416" fmla="*/ 4383389 w 12192000"/>
              <a:gd name="connsiteY416" fmla="*/ 755369 h 3429000"/>
              <a:gd name="connsiteX417" fmla="*/ 4165508 w 12192000"/>
              <a:gd name="connsiteY417" fmla="*/ 606196 h 3429000"/>
              <a:gd name="connsiteX418" fmla="*/ 4068162 w 12192000"/>
              <a:gd name="connsiteY418" fmla="*/ 524394 h 3429000"/>
              <a:gd name="connsiteX419" fmla="*/ 3981416 w 12192000"/>
              <a:gd name="connsiteY419" fmla="*/ 451482 h 3429000"/>
              <a:gd name="connsiteX420" fmla="*/ 3800147 w 12192000"/>
              <a:gd name="connsiteY420" fmla="*/ 320872 h 3429000"/>
              <a:gd name="connsiteX421" fmla="*/ 3655073 w 12192000"/>
              <a:gd name="connsiteY421" fmla="*/ 221884 h 3429000"/>
              <a:gd name="connsiteX422" fmla="*/ 3670252 w 12192000"/>
              <a:gd name="connsiteY422" fmla="*/ 193798 h 3429000"/>
              <a:gd name="connsiteX423" fmla="*/ 3817258 w 12192000"/>
              <a:gd name="connsiteY423" fmla="*/ 294577 h 3429000"/>
              <a:gd name="connsiteX424" fmla="*/ 4000461 w 12192000"/>
              <a:gd name="connsiteY424" fmla="*/ 426966 h 3429000"/>
              <a:gd name="connsiteX425" fmla="*/ 4088180 w 12192000"/>
              <a:gd name="connsiteY425" fmla="*/ 500774 h 3429000"/>
              <a:gd name="connsiteX426" fmla="*/ 4184555 w 12192000"/>
              <a:gd name="connsiteY426" fmla="*/ 581683 h 3429000"/>
              <a:gd name="connsiteX427" fmla="*/ 4399563 w 12192000"/>
              <a:gd name="connsiteY427" fmla="*/ 729106 h 3429000"/>
              <a:gd name="connsiteX428" fmla="*/ 4684469 w 12192000"/>
              <a:gd name="connsiteY428" fmla="*/ 935680 h 3429000"/>
              <a:gd name="connsiteX429" fmla="*/ 4690271 w 12192000"/>
              <a:gd name="connsiteY429" fmla="*/ 941034 h 3429000"/>
              <a:gd name="connsiteX430" fmla="*/ 4136093 w 12192000"/>
              <a:gd name="connsiteY430" fmla="*/ 429466 h 3429000"/>
              <a:gd name="connsiteX431" fmla="*/ 3670252 w 12192000"/>
              <a:gd name="connsiteY431" fmla="*/ 193798 h 3429000"/>
              <a:gd name="connsiteX432" fmla="*/ 9334796 w 12192000"/>
              <a:gd name="connsiteY432" fmla="*/ 27584 h 3429000"/>
              <a:gd name="connsiteX433" fmla="*/ 9651570 w 12192000"/>
              <a:gd name="connsiteY433" fmla="*/ 397505 h 3429000"/>
              <a:gd name="connsiteX434" fmla="*/ 9334796 w 12192000"/>
              <a:gd name="connsiteY434" fmla="*/ 27584 h 3429000"/>
              <a:gd name="connsiteX435" fmla="*/ 4440129 w 12192000"/>
              <a:gd name="connsiteY435" fmla="*/ 19571 h 3429000"/>
              <a:gd name="connsiteX436" fmla="*/ 4856525 w 12192000"/>
              <a:gd name="connsiteY436" fmla="*/ 486351 h 3429000"/>
              <a:gd name="connsiteX437" fmla="*/ 5059055 w 12192000"/>
              <a:gd name="connsiteY437" fmla="*/ 679918 h 3429000"/>
              <a:gd name="connsiteX438" fmla="*/ 5290070 w 12192000"/>
              <a:gd name="connsiteY438" fmla="*/ 834619 h 3429000"/>
              <a:gd name="connsiteX439" fmla="*/ 4834991 w 12192000"/>
              <a:gd name="connsiteY439" fmla="*/ 401985 h 3429000"/>
              <a:gd name="connsiteX440" fmla="*/ 4440129 w 12192000"/>
              <a:gd name="connsiteY440" fmla="*/ 19571 h 3429000"/>
              <a:gd name="connsiteX441" fmla="*/ 8613009 w 12192000"/>
              <a:gd name="connsiteY441" fmla="*/ 0 h 3429000"/>
              <a:gd name="connsiteX442" fmla="*/ 8720364 w 12192000"/>
              <a:gd name="connsiteY442" fmla="*/ 0 h 3429000"/>
              <a:gd name="connsiteX443" fmla="*/ 8781165 w 12192000"/>
              <a:gd name="connsiteY443" fmla="*/ 82863 h 3429000"/>
              <a:gd name="connsiteX444" fmla="*/ 8971448 w 12192000"/>
              <a:gd name="connsiteY444" fmla="*/ 246946 h 3429000"/>
              <a:gd name="connsiteX445" fmla="*/ 8820691 w 12192000"/>
              <a:gd name="connsiteY445" fmla="*/ 57482 h 3429000"/>
              <a:gd name="connsiteX446" fmla="*/ 8807612 w 12192000"/>
              <a:gd name="connsiteY446" fmla="*/ 38256 h 3429000"/>
              <a:gd name="connsiteX447" fmla="*/ 8780258 w 12192000"/>
              <a:gd name="connsiteY447" fmla="*/ 0 h 3429000"/>
              <a:gd name="connsiteX448" fmla="*/ 8818949 w 12192000"/>
              <a:gd name="connsiteY448" fmla="*/ 0 h 3429000"/>
              <a:gd name="connsiteX449" fmla="*/ 8833783 w 12192000"/>
              <a:gd name="connsiteY449" fmla="*/ 20753 h 3429000"/>
              <a:gd name="connsiteX450" fmla="*/ 8846863 w 12192000"/>
              <a:gd name="connsiteY450" fmla="*/ 39981 h 3429000"/>
              <a:gd name="connsiteX451" fmla="*/ 8960046 w 12192000"/>
              <a:gd name="connsiteY451" fmla="*/ 191389 h 3429000"/>
              <a:gd name="connsiteX452" fmla="*/ 8876789 w 12192000"/>
              <a:gd name="connsiteY452" fmla="*/ 0 h 3429000"/>
              <a:gd name="connsiteX453" fmla="*/ 8980100 w 12192000"/>
              <a:gd name="connsiteY453" fmla="*/ 0 h 3429000"/>
              <a:gd name="connsiteX454" fmla="*/ 9090618 w 12192000"/>
              <a:gd name="connsiteY454" fmla="*/ 287225 h 3429000"/>
              <a:gd name="connsiteX455" fmla="*/ 9762441 w 12192000"/>
              <a:gd name="connsiteY455" fmla="*/ 664587 h 3429000"/>
              <a:gd name="connsiteX456" fmla="*/ 9717826 w 12192000"/>
              <a:gd name="connsiteY456" fmla="*/ 487719 h 3429000"/>
              <a:gd name="connsiteX457" fmla="*/ 9713123 w 12192000"/>
              <a:gd name="connsiteY457" fmla="*/ 487663 h 3429000"/>
              <a:gd name="connsiteX458" fmla="*/ 9260878 w 12192000"/>
              <a:gd name="connsiteY458" fmla="*/ 87448 h 3429000"/>
              <a:gd name="connsiteX459" fmla="*/ 9221522 w 12192000"/>
              <a:gd name="connsiteY459" fmla="*/ 0 h 3429000"/>
              <a:gd name="connsiteX460" fmla="*/ 9425221 w 12192000"/>
              <a:gd name="connsiteY460" fmla="*/ 0 h 3429000"/>
              <a:gd name="connsiteX461" fmla="*/ 9453548 w 12192000"/>
              <a:gd name="connsiteY461" fmla="*/ 23392 h 3429000"/>
              <a:gd name="connsiteX462" fmla="*/ 9625671 w 12192000"/>
              <a:gd name="connsiteY462" fmla="*/ 210960 h 3429000"/>
              <a:gd name="connsiteX463" fmla="*/ 9632927 w 12192000"/>
              <a:gd name="connsiteY463" fmla="*/ 60128 h 3429000"/>
              <a:gd name="connsiteX464" fmla="*/ 9642174 w 12192000"/>
              <a:gd name="connsiteY464" fmla="*/ 0 h 3429000"/>
              <a:gd name="connsiteX465" fmla="*/ 9731615 w 12192000"/>
              <a:gd name="connsiteY465" fmla="*/ 0 h 3429000"/>
              <a:gd name="connsiteX466" fmla="*/ 9721255 w 12192000"/>
              <a:gd name="connsiteY466" fmla="*/ 74242 h 3429000"/>
              <a:gd name="connsiteX467" fmla="*/ 9736458 w 12192000"/>
              <a:gd name="connsiteY467" fmla="*/ 329413 h 3429000"/>
              <a:gd name="connsiteX468" fmla="*/ 9763499 w 12192000"/>
              <a:gd name="connsiteY468" fmla="*/ 99057 h 3429000"/>
              <a:gd name="connsiteX469" fmla="*/ 9777267 w 12192000"/>
              <a:gd name="connsiteY469" fmla="*/ 0 h 3429000"/>
              <a:gd name="connsiteX470" fmla="*/ 9808036 w 12192000"/>
              <a:gd name="connsiteY470" fmla="*/ 0 h 3429000"/>
              <a:gd name="connsiteX471" fmla="*/ 9793821 w 12192000"/>
              <a:gd name="connsiteY471" fmla="*/ 102652 h 3429000"/>
              <a:gd name="connsiteX472" fmla="*/ 9767436 w 12192000"/>
              <a:gd name="connsiteY472" fmla="*/ 321864 h 3429000"/>
              <a:gd name="connsiteX473" fmla="*/ 9814477 w 12192000"/>
              <a:gd name="connsiteY473" fmla="*/ 233531 h 3429000"/>
              <a:gd name="connsiteX474" fmla="*/ 9873012 w 12192000"/>
              <a:gd name="connsiteY474" fmla="*/ 38619 h 3429000"/>
              <a:gd name="connsiteX475" fmla="*/ 9875879 w 12192000"/>
              <a:gd name="connsiteY475" fmla="*/ 0 h 3429000"/>
              <a:gd name="connsiteX476" fmla="*/ 9965253 w 12192000"/>
              <a:gd name="connsiteY476" fmla="*/ 0 h 3429000"/>
              <a:gd name="connsiteX477" fmla="*/ 9930901 w 12192000"/>
              <a:gd name="connsiteY477" fmla="*/ 135026 h 3429000"/>
              <a:gd name="connsiteX478" fmla="*/ 9880832 w 12192000"/>
              <a:gd name="connsiteY478" fmla="*/ 271562 h 3429000"/>
              <a:gd name="connsiteX479" fmla="*/ 9896024 w 12192000"/>
              <a:gd name="connsiteY479" fmla="*/ 749295 h 3429000"/>
              <a:gd name="connsiteX480" fmla="*/ 10395379 w 12192000"/>
              <a:gd name="connsiteY480" fmla="*/ 1102843 h 3429000"/>
              <a:gd name="connsiteX481" fmla="*/ 10225980 w 12192000"/>
              <a:gd name="connsiteY481" fmla="*/ 132061 h 3429000"/>
              <a:gd name="connsiteX482" fmla="*/ 10314210 w 12192000"/>
              <a:gd name="connsiteY482" fmla="*/ 109353 h 3429000"/>
              <a:gd name="connsiteX483" fmla="*/ 10573663 w 12192000"/>
              <a:gd name="connsiteY483" fmla="*/ 842430 h 3429000"/>
              <a:gd name="connsiteX484" fmla="*/ 10583736 w 12192000"/>
              <a:gd name="connsiteY484" fmla="*/ 1259819 h 3429000"/>
              <a:gd name="connsiteX485" fmla="*/ 10880472 w 12192000"/>
              <a:gd name="connsiteY485" fmla="*/ 1537558 h 3429000"/>
              <a:gd name="connsiteX486" fmla="*/ 11231212 w 12192000"/>
              <a:gd name="connsiteY486" fmla="*/ 216474 h 3429000"/>
              <a:gd name="connsiteX487" fmla="*/ 11317765 w 12192000"/>
              <a:gd name="connsiteY487" fmla="*/ 209405 h 3429000"/>
              <a:gd name="connsiteX488" fmla="*/ 10982911 w 12192000"/>
              <a:gd name="connsiteY488" fmla="*/ 1622260 h 3429000"/>
              <a:gd name="connsiteX489" fmla="*/ 10968747 w 12192000"/>
              <a:gd name="connsiteY489" fmla="*/ 1630552 h 3429000"/>
              <a:gd name="connsiteX490" fmla="*/ 11258020 w 12192000"/>
              <a:gd name="connsiteY490" fmla="*/ 1972078 h 3429000"/>
              <a:gd name="connsiteX491" fmla="*/ 11688741 w 12192000"/>
              <a:gd name="connsiteY491" fmla="*/ 2616312 h 3429000"/>
              <a:gd name="connsiteX492" fmla="*/ 11794425 w 12192000"/>
              <a:gd name="connsiteY492" fmla="*/ 2252109 h 3429000"/>
              <a:gd name="connsiteX493" fmla="*/ 11792727 w 12192000"/>
              <a:gd name="connsiteY493" fmla="*/ 2240934 h 3429000"/>
              <a:gd name="connsiteX494" fmla="*/ 11776744 w 12192000"/>
              <a:gd name="connsiteY494" fmla="*/ 2242723 h 3429000"/>
              <a:gd name="connsiteX495" fmla="*/ 11442546 w 12192000"/>
              <a:gd name="connsiteY495" fmla="*/ 1307592 h 3429000"/>
              <a:gd name="connsiteX496" fmla="*/ 11527771 w 12192000"/>
              <a:gd name="connsiteY496" fmla="*/ 1275317 h 3429000"/>
              <a:gd name="connsiteX497" fmla="*/ 11851542 w 12192000"/>
              <a:gd name="connsiteY497" fmla="*/ 2034703 h 3429000"/>
              <a:gd name="connsiteX498" fmla="*/ 12122505 w 12192000"/>
              <a:gd name="connsiteY498" fmla="*/ 1727948 h 3429000"/>
              <a:gd name="connsiteX499" fmla="*/ 12192000 w 12192000"/>
              <a:gd name="connsiteY499" fmla="*/ 1669975 h 3429000"/>
              <a:gd name="connsiteX500" fmla="*/ 12192000 w 12192000"/>
              <a:gd name="connsiteY500" fmla="*/ 1731063 h 3429000"/>
              <a:gd name="connsiteX501" fmla="*/ 12155105 w 12192000"/>
              <a:gd name="connsiteY501" fmla="*/ 1762181 h 3429000"/>
              <a:gd name="connsiteX502" fmla="*/ 11918903 w 12192000"/>
              <a:gd name="connsiteY502" fmla="*/ 2062132 h 3429000"/>
              <a:gd name="connsiteX503" fmla="*/ 12067554 w 12192000"/>
              <a:gd name="connsiteY503" fmla="*/ 1888498 h 3429000"/>
              <a:gd name="connsiteX504" fmla="*/ 12192000 w 12192000"/>
              <a:gd name="connsiteY504" fmla="*/ 1782392 h 3429000"/>
              <a:gd name="connsiteX505" fmla="*/ 12192000 w 12192000"/>
              <a:gd name="connsiteY505" fmla="*/ 1822559 h 3429000"/>
              <a:gd name="connsiteX506" fmla="*/ 12087498 w 12192000"/>
              <a:gd name="connsiteY506" fmla="*/ 1911764 h 3429000"/>
              <a:gd name="connsiteX507" fmla="*/ 11941335 w 12192000"/>
              <a:gd name="connsiteY507" fmla="*/ 2083809 h 3429000"/>
              <a:gd name="connsiteX508" fmla="*/ 11898139 w 12192000"/>
              <a:gd name="connsiteY508" fmla="*/ 2163553 h 3429000"/>
              <a:gd name="connsiteX509" fmla="*/ 12037359 w 12192000"/>
              <a:gd name="connsiteY509" fmla="*/ 2053816 h 3429000"/>
              <a:gd name="connsiteX510" fmla="*/ 12192000 w 12192000"/>
              <a:gd name="connsiteY510" fmla="*/ 1901891 h 3429000"/>
              <a:gd name="connsiteX511" fmla="*/ 12192000 w 12192000"/>
              <a:gd name="connsiteY511" fmla="*/ 1973912 h 3429000"/>
              <a:gd name="connsiteX512" fmla="*/ 12054488 w 12192000"/>
              <a:gd name="connsiteY512" fmla="*/ 2104939 h 3429000"/>
              <a:gd name="connsiteX513" fmla="*/ 11880977 w 12192000"/>
              <a:gd name="connsiteY513" fmla="*/ 2245040 h 3429000"/>
              <a:gd name="connsiteX514" fmla="*/ 11879666 w 12192000"/>
              <a:gd name="connsiteY514" fmla="*/ 2246644 h 3429000"/>
              <a:gd name="connsiteX515" fmla="*/ 11873674 w 12192000"/>
              <a:gd name="connsiteY515" fmla="*/ 2254306 h 3429000"/>
              <a:gd name="connsiteX516" fmla="*/ 11738608 w 12192000"/>
              <a:gd name="connsiteY516" fmla="*/ 2689417 h 3429000"/>
              <a:gd name="connsiteX517" fmla="*/ 11732820 w 12192000"/>
              <a:gd name="connsiteY517" fmla="*/ 2696184 h 3429000"/>
              <a:gd name="connsiteX518" fmla="*/ 12058063 w 12192000"/>
              <a:gd name="connsiteY518" fmla="*/ 3376045 h 3429000"/>
              <a:gd name="connsiteX519" fmla="*/ 12077722 w 12192000"/>
              <a:gd name="connsiteY519" fmla="*/ 3428999 h 3429000"/>
              <a:gd name="connsiteX520" fmla="*/ 11980831 w 12192000"/>
              <a:gd name="connsiteY520" fmla="*/ 3428999 h 3429000"/>
              <a:gd name="connsiteX521" fmla="*/ 11842370 w 12192000"/>
              <a:gd name="connsiteY521" fmla="*/ 3103596 h 3429000"/>
              <a:gd name="connsiteX522" fmla="*/ 11807118 w 12192000"/>
              <a:gd name="connsiteY522" fmla="*/ 3032642 h 3429000"/>
              <a:gd name="connsiteX523" fmla="*/ 11352410 w 12192000"/>
              <a:gd name="connsiteY523" fmla="*/ 2253534 h 3429000"/>
              <a:gd name="connsiteX524" fmla="*/ 11344098 w 12192000"/>
              <a:gd name="connsiteY524" fmla="*/ 2252717 h 3429000"/>
              <a:gd name="connsiteX525" fmla="*/ 10730809 w 12192000"/>
              <a:gd name="connsiteY525" fmla="*/ 2156749 h 3429000"/>
              <a:gd name="connsiteX526" fmla="*/ 10713050 w 12192000"/>
              <a:gd name="connsiteY526" fmla="*/ 2164271 h 3429000"/>
              <a:gd name="connsiteX527" fmla="*/ 9420192 w 12192000"/>
              <a:gd name="connsiteY527" fmla="*/ 2263050 h 3429000"/>
              <a:gd name="connsiteX528" fmla="*/ 9404066 w 12192000"/>
              <a:gd name="connsiteY528" fmla="*/ 2242708 h 3429000"/>
              <a:gd name="connsiteX529" fmla="*/ 10712309 w 12192000"/>
              <a:gd name="connsiteY529" fmla="*/ 2109562 h 3429000"/>
              <a:gd name="connsiteX530" fmla="*/ 11291486 w 12192000"/>
              <a:gd name="connsiteY530" fmla="*/ 2166804 h 3429000"/>
              <a:gd name="connsiteX531" fmla="*/ 11176624 w 12192000"/>
              <a:gd name="connsiteY531" fmla="*/ 2010340 h 3429000"/>
              <a:gd name="connsiteX532" fmla="*/ 10665962 w 12192000"/>
              <a:gd name="connsiteY532" fmla="*/ 1445588 h 3429000"/>
              <a:gd name="connsiteX533" fmla="*/ 10647017 w 12192000"/>
              <a:gd name="connsiteY533" fmla="*/ 1450047 h 3429000"/>
              <a:gd name="connsiteX534" fmla="*/ 10107096 w 12192000"/>
              <a:gd name="connsiteY534" fmla="*/ 1560072 h 3429000"/>
              <a:gd name="connsiteX535" fmla="*/ 9439953 w 12192000"/>
              <a:gd name="connsiteY535" fmla="*/ 1480921 h 3429000"/>
              <a:gd name="connsiteX536" fmla="*/ 9470279 w 12192000"/>
              <a:gd name="connsiteY536" fmla="*/ 1443131 h 3429000"/>
              <a:gd name="connsiteX537" fmla="*/ 10565024 w 12192000"/>
              <a:gd name="connsiteY537" fmla="*/ 1352269 h 3429000"/>
              <a:gd name="connsiteX538" fmla="*/ 9922490 w 12192000"/>
              <a:gd name="connsiteY538" fmla="*/ 858833 h 3429000"/>
              <a:gd name="connsiteX539" fmla="*/ 9920481 w 12192000"/>
              <a:gd name="connsiteY539" fmla="*/ 859346 h 3429000"/>
              <a:gd name="connsiteX540" fmla="*/ 9916127 w 12192000"/>
              <a:gd name="connsiteY540" fmla="*/ 859836 h 3429000"/>
              <a:gd name="connsiteX541" fmla="*/ 9791125 w 12192000"/>
              <a:gd name="connsiteY541" fmla="*/ 938248 h 3429000"/>
              <a:gd name="connsiteX542" fmla="*/ 9528364 w 12192000"/>
              <a:gd name="connsiteY542" fmla="*/ 1022767 h 3429000"/>
              <a:gd name="connsiteX543" fmla="*/ 8629850 w 12192000"/>
              <a:gd name="connsiteY543" fmla="*/ 1184329 h 3429000"/>
              <a:gd name="connsiteX544" fmla="*/ 8600239 w 12192000"/>
              <a:gd name="connsiteY544" fmla="*/ 1167243 h 3429000"/>
              <a:gd name="connsiteX545" fmla="*/ 9761570 w 12192000"/>
              <a:gd name="connsiteY545" fmla="*/ 753283 h 3429000"/>
              <a:gd name="connsiteX546" fmla="*/ 9368237 w 12192000"/>
              <a:gd name="connsiteY546" fmla="*/ 520470 h 3429000"/>
              <a:gd name="connsiteX547" fmla="*/ 9354614 w 12192000"/>
              <a:gd name="connsiteY547" fmla="*/ 522288 h 3429000"/>
              <a:gd name="connsiteX548" fmla="*/ 8364351 w 12192000"/>
              <a:gd name="connsiteY548" fmla="*/ 730267 h 3429000"/>
              <a:gd name="connsiteX549" fmla="*/ 8386567 w 12192000"/>
              <a:gd name="connsiteY549" fmla="*/ 690760 h 3429000"/>
              <a:gd name="connsiteX550" fmla="*/ 9231713 w 12192000"/>
              <a:gd name="connsiteY550" fmla="*/ 444539 h 3429000"/>
              <a:gd name="connsiteX551" fmla="*/ 9023301 w 12192000"/>
              <a:gd name="connsiteY551" fmla="*/ 334109 h 3429000"/>
              <a:gd name="connsiteX552" fmla="*/ 9010556 w 12192000"/>
              <a:gd name="connsiteY552" fmla="*/ 329998 h 3429000"/>
              <a:gd name="connsiteX553" fmla="*/ 8687367 w 12192000"/>
              <a:gd name="connsiteY553" fmla="*/ 101276 h 3429000"/>
              <a:gd name="connsiteX554" fmla="*/ 8613009 w 12192000"/>
              <a:gd name="connsiteY554" fmla="*/ 0 h 3429000"/>
              <a:gd name="connsiteX555" fmla="*/ 4382818 w 12192000"/>
              <a:gd name="connsiteY555" fmla="*/ 0 h 3429000"/>
              <a:gd name="connsiteX556" fmla="*/ 4463614 w 12192000"/>
              <a:gd name="connsiteY556" fmla="*/ 0 h 3429000"/>
              <a:gd name="connsiteX557" fmla="*/ 4557150 w 12192000"/>
              <a:gd name="connsiteY557" fmla="*/ 81023 h 3429000"/>
              <a:gd name="connsiteX558" fmla="*/ 4856936 w 12192000"/>
              <a:gd name="connsiteY558" fmla="*/ 380146 h 3429000"/>
              <a:gd name="connsiteX559" fmla="*/ 5111996 w 12192000"/>
              <a:gd name="connsiteY559" fmla="*/ 636759 h 3429000"/>
              <a:gd name="connsiteX560" fmla="*/ 5388878 w 12192000"/>
              <a:gd name="connsiteY560" fmla="*/ 871185 h 3429000"/>
              <a:gd name="connsiteX561" fmla="*/ 5425556 w 12192000"/>
              <a:gd name="connsiteY561" fmla="*/ 879967 h 3429000"/>
              <a:gd name="connsiteX562" fmla="*/ 4943646 w 12192000"/>
              <a:gd name="connsiteY562" fmla="*/ 393916 h 3429000"/>
              <a:gd name="connsiteX563" fmla="*/ 4594837 w 12192000"/>
              <a:gd name="connsiteY563" fmla="*/ 103274 h 3429000"/>
              <a:gd name="connsiteX564" fmla="*/ 4518536 w 12192000"/>
              <a:gd name="connsiteY564" fmla="*/ 31511 h 3429000"/>
              <a:gd name="connsiteX565" fmla="*/ 4483543 w 12192000"/>
              <a:gd name="connsiteY565" fmla="*/ 0 h 3429000"/>
              <a:gd name="connsiteX566" fmla="*/ 4534233 w 12192000"/>
              <a:gd name="connsiteY566" fmla="*/ 0 h 3429000"/>
              <a:gd name="connsiteX567" fmla="*/ 4633631 w 12192000"/>
              <a:gd name="connsiteY567" fmla="*/ 74706 h 3429000"/>
              <a:gd name="connsiteX568" fmla="*/ 4949299 w 12192000"/>
              <a:gd name="connsiteY568" fmla="*/ 337336 h 3429000"/>
              <a:gd name="connsiteX569" fmla="*/ 5291452 w 12192000"/>
              <a:gd name="connsiteY569" fmla="*/ 647801 h 3429000"/>
              <a:gd name="connsiteX570" fmla="*/ 5434998 w 12192000"/>
              <a:gd name="connsiteY570" fmla="*/ 825100 h 3429000"/>
              <a:gd name="connsiteX571" fmla="*/ 5351015 w 12192000"/>
              <a:gd name="connsiteY571" fmla="*/ 331989 h 3429000"/>
              <a:gd name="connsiteX572" fmla="*/ 5344012 w 12192000"/>
              <a:gd name="connsiteY572" fmla="*/ 131333 h 3429000"/>
              <a:gd name="connsiteX573" fmla="*/ 5349920 w 12192000"/>
              <a:gd name="connsiteY573" fmla="*/ 0 h 3429000"/>
              <a:gd name="connsiteX574" fmla="*/ 5401317 w 12192000"/>
              <a:gd name="connsiteY574" fmla="*/ 0 h 3429000"/>
              <a:gd name="connsiteX575" fmla="*/ 5400859 w 12192000"/>
              <a:gd name="connsiteY575" fmla="*/ 83801 h 3429000"/>
              <a:gd name="connsiteX576" fmla="*/ 5401644 w 12192000"/>
              <a:gd name="connsiteY576" fmla="*/ 188847 h 3429000"/>
              <a:gd name="connsiteX577" fmla="*/ 5467256 w 12192000"/>
              <a:gd name="connsiteY577" fmla="*/ 746494 h 3429000"/>
              <a:gd name="connsiteX578" fmla="*/ 5448069 w 12192000"/>
              <a:gd name="connsiteY578" fmla="*/ 138554 h 3429000"/>
              <a:gd name="connsiteX579" fmla="*/ 5440458 w 12192000"/>
              <a:gd name="connsiteY579" fmla="*/ 0 h 3429000"/>
              <a:gd name="connsiteX580" fmla="*/ 5472521 w 12192000"/>
              <a:gd name="connsiteY580" fmla="*/ 0 h 3429000"/>
              <a:gd name="connsiteX581" fmla="*/ 5480135 w 12192000"/>
              <a:gd name="connsiteY581" fmla="*/ 136802 h 3429000"/>
              <a:gd name="connsiteX582" fmla="*/ 5499023 w 12192000"/>
              <a:gd name="connsiteY582" fmla="*/ 737310 h 3429000"/>
              <a:gd name="connsiteX583" fmla="*/ 5547022 w 12192000"/>
              <a:gd name="connsiteY583" fmla="*/ 178838 h 3429000"/>
              <a:gd name="connsiteX584" fmla="*/ 5522799 w 12192000"/>
              <a:gd name="connsiteY584" fmla="*/ 0 h 3429000"/>
              <a:gd name="connsiteX585" fmla="*/ 5573386 w 12192000"/>
              <a:gd name="connsiteY585" fmla="*/ 0 h 3429000"/>
              <a:gd name="connsiteX586" fmla="*/ 5587618 w 12192000"/>
              <a:gd name="connsiteY586" fmla="*/ 82353 h 3429000"/>
              <a:gd name="connsiteX587" fmla="*/ 5519779 w 12192000"/>
              <a:gd name="connsiteY587" fmla="*/ 930223 h 3429000"/>
              <a:gd name="connsiteX588" fmla="*/ 5520293 w 12192000"/>
              <a:gd name="connsiteY588" fmla="*/ 931602 h 3429000"/>
              <a:gd name="connsiteX589" fmla="*/ 5767221 w 12192000"/>
              <a:gd name="connsiteY589" fmla="*/ 1236564 h 3429000"/>
              <a:gd name="connsiteX590" fmla="*/ 6937169 w 12192000"/>
              <a:gd name="connsiteY590" fmla="*/ 1386941 h 3429000"/>
              <a:gd name="connsiteX591" fmla="*/ 6953922 w 12192000"/>
              <a:gd name="connsiteY591" fmla="*/ 1461068 h 3429000"/>
              <a:gd name="connsiteX592" fmla="*/ 6071359 w 12192000"/>
              <a:gd name="connsiteY592" fmla="*/ 1341770 h 3429000"/>
              <a:gd name="connsiteX593" fmla="*/ 6038839 w 12192000"/>
              <a:gd name="connsiteY593" fmla="*/ 1335474 h 3429000"/>
              <a:gd name="connsiteX594" fmla="*/ 6038706 w 12192000"/>
              <a:gd name="connsiteY594" fmla="*/ 1334847 h 3429000"/>
              <a:gd name="connsiteX595" fmla="*/ 6037784 w 12192000"/>
              <a:gd name="connsiteY595" fmla="*/ 1335270 h 3429000"/>
              <a:gd name="connsiteX596" fmla="*/ 6038839 w 12192000"/>
              <a:gd name="connsiteY596" fmla="*/ 1335474 h 3429000"/>
              <a:gd name="connsiteX597" fmla="*/ 6040338 w 12192000"/>
              <a:gd name="connsiteY597" fmla="*/ 1342418 h 3429000"/>
              <a:gd name="connsiteX598" fmla="*/ 6024488 w 12192000"/>
              <a:gd name="connsiteY598" fmla="*/ 1380903 h 3429000"/>
              <a:gd name="connsiteX599" fmla="*/ 5599771 w 12192000"/>
              <a:gd name="connsiteY599" fmla="*/ 2080652 h 3429000"/>
              <a:gd name="connsiteX600" fmla="*/ 5548843 w 12192000"/>
              <a:gd name="connsiteY600" fmla="*/ 2134845 h 3429000"/>
              <a:gd name="connsiteX601" fmla="*/ 5940952 w 12192000"/>
              <a:gd name="connsiteY601" fmla="*/ 2821028 h 3429000"/>
              <a:gd name="connsiteX602" fmla="*/ 6043441 w 12192000"/>
              <a:gd name="connsiteY602" fmla="*/ 3236847 h 3429000"/>
              <a:gd name="connsiteX603" fmla="*/ 6093432 w 12192000"/>
              <a:gd name="connsiteY603" fmla="*/ 3429000 h 3429000"/>
              <a:gd name="connsiteX604" fmla="*/ 6034344 w 12192000"/>
              <a:gd name="connsiteY604" fmla="*/ 3429000 h 3429000"/>
              <a:gd name="connsiteX605" fmla="*/ 6026679 w 12192000"/>
              <a:gd name="connsiteY605" fmla="*/ 3407959 h 3429000"/>
              <a:gd name="connsiteX606" fmla="*/ 5800441 w 12192000"/>
              <a:gd name="connsiteY606" fmla="*/ 2906286 h 3429000"/>
              <a:gd name="connsiteX607" fmla="*/ 5526562 w 12192000"/>
              <a:gd name="connsiteY607" fmla="*/ 2276388 h 3429000"/>
              <a:gd name="connsiteX608" fmla="*/ 5519640 w 12192000"/>
              <a:gd name="connsiteY608" fmla="*/ 2254774 h 3429000"/>
              <a:gd name="connsiteX609" fmla="*/ 5844559 w 12192000"/>
              <a:gd name="connsiteY609" fmla="*/ 3124349 h 3429000"/>
              <a:gd name="connsiteX610" fmla="*/ 5975994 w 12192000"/>
              <a:gd name="connsiteY610" fmla="*/ 3429000 h 3429000"/>
              <a:gd name="connsiteX611" fmla="*/ 5898547 w 12192000"/>
              <a:gd name="connsiteY611" fmla="*/ 3429000 h 3429000"/>
              <a:gd name="connsiteX612" fmla="*/ 5682041 w 12192000"/>
              <a:gd name="connsiteY612" fmla="*/ 2926860 h 3429000"/>
              <a:gd name="connsiteX613" fmla="*/ 5461758 w 12192000"/>
              <a:gd name="connsiteY613" fmla="*/ 2391220 h 3429000"/>
              <a:gd name="connsiteX614" fmla="*/ 5237282 w 12192000"/>
              <a:gd name="connsiteY614" fmla="*/ 3150086 h 3429000"/>
              <a:gd name="connsiteX615" fmla="*/ 5115009 w 12192000"/>
              <a:gd name="connsiteY615" fmla="*/ 3429000 h 3429000"/>
              <a:gd name="connsiteX616" fmla="*/ 5028074 w 12192000"/>
              <a:gd name="connsiteY616" fmla="*/ 3429000 h 3429000"/>
              <a:gd name="connsiteX617" fmla="*/ 5079508 w 12192000"/>
              <a:gd name="connsiteY617" fmla="*/ 3320074 h 3429000"/>
              <a:gd name="connsiteX618" fmla="*/ 5371846 w 12192000"/>
              <a:gd name="connsiteY618" fmla="*/ 2495413 h 3429000"/>
              <a:gd name="connsiteX619" fmla="*/ 5270512 w 12192000"/>
              <a:gd name="connsiteY619" fmla="*/ 2709975 h 3429000"/>
              <a:gd name="connsiteX620" fmla="*/ 5062409 w 12192000"/>
              <a:gd name="connsiteY620" fmla="*/ 3224544 h 3429000"/>
              <a:gd name="connsiteX621" fmla="*/ 5036628 w 12192000"/>
              <a:gd name="connsiteY621" fmla="*/ 3325247 h 3429000"/>
              <a:gd name="connsiteX622" fmla="*/ 5009112 w 12192000"/>
              <a:gd name="connsiteY622" fmla="*/ 3429000 h 3429000"/>
              <a:gd name="connsiteX623" fmla="*/ 4976679 w 12192000"/>
              <a:gd name="connsiteY623" fmla="*/ 3429000 h 3429000"/>
              <a:gd name="connsiteX624" fmla="*/ 5006537 w 12192000"/>
              <a:gd name="connsiteY624" fmla="*/ 3318068 h 3429000"/>
              <a:gd name="connsiteX625" fmla="*/ 5032723 w 12192000"/>
              <a:gd name="connsiteY625" fmla="*/ 3215957 h 3429000"/>
              <a:gd name="connsiteX626" fmla="*/ 5242949 w 12192000"/>
              <a:gd name="connsiteY626" fmla="*/ 2696175 h 3429000"/>
              <a:gd name="connsiteX627" fmla="*/ 5286321 w 12192000"/>
              <a:gd name="connsiteY627" fmla="*/ 2604555 h 3429000"/>
              <a:gd name="connsiteX628" fmla="*/ 5008210 w 12192000"/>
              <a:gd name="connsiteY628" fmla="*/ 3220194 h 3429000"/>
              <a:gd name="connsiteX629" fmla="*/ 4986321 w 12192000"/>
              <a:gd name="connsiteY629" fmla="*/ 3336687 h 3429000"/>
              <a:gd name="connsiteX630" fmla="*/ 4973474 w 12192000"/>
              <a:gd name="connsiteY630" fmla="*/ 3429000 h 3429000"/>
              <a:gd name="connsiteX631" fmla="*/ 4907178 w 12192000"/>
              <a:gd name="connsiteY631" fmla="*/ 3429000 h 3429000"/>
              <a:gd name="connsiteX632" fmla="*/ 4910810 w 12192000"/>
              <a:gd name="connsiteY632" fmla="*/ 3400660 h 3429000"/>
              <a:gd name="connsiteX633" fmla="*/ 4987461 w 12192000"/>
              <a:gd name="connsiteY633" fmla="*/ 3003994 h 3429000"/>
              <a:gd name="connsiteX634" fmla="*/ 5179262 w 12192000"/>
              <a:gd name="connsiteY634" fmla="*/ 2606044 h 3429000"/>
              <a:gd name="connsiteX635" fmla="*/ 4689678 w 12192000"/>
              <a:gd name="connsiteY635" fmla="*/ 3011241 h 3429000"/>
              <a:gd name="connsiteX636" fmla="*/ 4477543 w 12192000"/>
              <a:gd name="connsiteY636" fmla="*/ 3245836 h 3429000"/>
              <a:gd name="connsiteX637" fmla="*/ 4329957 w 12192000"/>
              <a:gd name="connsiteY637" fmla="*/ 3429000 h 3429000"/>
              <a:gd name="connsiteX638" fmla="*/ 4218595 w 12192000"/>
              <a:gd name="connsiteY638" fmla="*/ 3429000 h 3429000"/>
              <a:gd name="connsiteX639" fmla="*/ 4368888 w 12192000"/>
              <a:gd name="connsiteY639" fmla="*/ 3239412 h 3429000"/>
              <a:gd name="connsiteX640" fmla="*/ 4563091 w 12192000"/>
              <a:gd name="connsiteY640" fmla="*/ 3013508 h 3429000"/>
              <a:gd name="connsiteX641" fmla="*/ 5387324 w 12192000"/>
              <a:gd name="connsiteY641" fmla="*/ 2276830 h 3429000"/>
              <a:gd name="connsiteX642" fmla="*/ 5073620 w 12192000"/>
              <a:gd name="connsiteY642" fmla="*/ 2526437 h 3429000"/>
              <a:gd name="connsiteX643" fmla="*/ 4689789 w 12192000"/>
              <a:gd name="connsiteY643" fmla="*/ 2839382 h 3429000"/>
              <a:gd name="connsiteX644" fmla="*/ 4418722 w 12192000"/>
              <a:gd name="connsiteY644" fmla="*/ 3141886 h 3429000"/>
              <a:gd name="connsiteX645" fmla="*/ 4214944 w 12192000"/>
              <a:gd name="connsiteY645" fmla="*/ 3429000 h 3429000"/>
              <a:gd name="connsiteX646" fmla="*/ 4177898 w 12192000"/>
              <a:gd name="connsiteY646" fmla="*/ 3429000 h 3429000"/>
              <a:gd name="connsiteX647" fmla="*/ 4391597 w 12192000"/>
              <a:gd name="connsiteY647" fmla="*/ 3127370 h 3429000"/>
              <a:gd name="connsiteX648" fmla="*/ 4668889 w 12192000"/>
              <a:gd name="connsiteY648" fmla="*/ 2817399 h 3429000"/>
              <a:gd name="connsiteX649" fmla="*/ 5055427 w 12192000"/>
              <a:gd name="connsiteY649" fmla="*/ 2502476 h 3429000"/>
              <a:gd name="connsiteX650" fmla="*/ 5371814 w 12192000"/>
              <a:gd name="connsiteY650" fmla="*/ 2249975 h 3429000"/>
              <a:gd name="connsiteX651" fmla="*/ 4987918 w 12192000"/>
              <a:gd name="connsiteY651" fmla="*/ 2409701 h 3429000"/>
              <a:gd name="connsiteX652" fmla="*/ 4317146 w 12192000"/>
              <a:gd name="connsiteY652" fmla="*/ 3158716 h 3429000"/>
              <a:gd name="connsiteX653" fmla="*/ 4171627 w 12192000"/>
              <a:gd name="connsiteY653" fmla="*/ 3429000 h 3429000"/>
              <a:gd name="connsiteX654" fmla="*/ 4081585 w 12192000"/>
              <a:gd name="connsiteY654" fmla="*/ 3429000 h 3429000"/>
              <a:gd name="connsiteX655" fmla="*/ 4238603 w 12192000"/>
              <a:gd name="connsiteY655" fmla="*/ 3130341 h 3429000"/>
              <a:gd name="connsiteX656" fmla="*/ 4778333 w 12192000"/>
              <a:gd name="connsiteY656" fmla="*/ 2444626 h 3429000"/>
              <a:gd name="connsiteX657" fmla="*/ 5414185 w 12192000"/>
              <a:gd name="connsiteY657" fmla="*/ 2144882 h 3429000"/>
              <a:gd name="connsiteX658" fmla="*/ 5959648 w 12192000"/>
              <a:gd name="connsiteY658" fmla="*/ 1331797 h 3429000"/>
              <a:gd name="connsiteX659" fmla="*/ 5355019 w 12192000"/>
              <a:gd name="connsiteY659" fmla="*/ 1305672 h 3429000"/>
              <a:gd name="connsiteX660" fmla="*/ 5083565 w 12192000"/>
              <a:gd name="connsiteY660" fmla="*/ 1750121 h 3429000"/>
              <a:gd name="connsiteX661" fmla="*/ 4713577 w 12192000"/>
              <a:gd name="connsiteY661" fmla="*/ 2187803 h 3429000"/>
              <a:gd name="connsiteX662" fmla="*/ 3989559 w 12192000"/>
              <a:gd name="connsiteY662" fmla="*/ 2716945 h 3429000"/>
              <a:gd name="connsiteX663" fmla="*/ 3939824 w 12192000"/>
              <a:gd name="connsiteY663" fmla="*/ 2637900 h 3429000"/>
              <a:gd name="connsiteX664" fmla="*/ 4584537 w 12192000"/>
              <a:gd name="connsiteY664" fmla="*/ 1895826 h 3429000"/>
              <a:gd name="connsiteX665" fmla="*/ 5037105 w 12192000"/>
              <a:gd name="connsiteY665" fmla="*/ 1659765 h 3429000"/>
              <a:gd name="connsiteX666" fmla="*/ 5039930 w 12192000"/>
              <a:gd name="connsiteY666" fmla="*/ 1660585 h 3429000"/>
              <a:gd name="connsiteX667" fmla="*/ 5263764 w 12192000"/>
              <a:gd name="connsiteY667" fmla="*/ 1306525 h 3429000"/>
              <a:gd name="connsiteX668" fmla="*/ 4086300 w 12192000"/>
              <a:gd name="connsiteY668" fmla="*/ 1455599 h 3429000"/>
              <a:gd name="connsiteX669" fmla="*/ 4085485 w 12192000"/>
              <a:gd name="connsiteY669" fmla="*/ 1470070 h 3429000"/>
              <a:gd name="connsiteX670" fmla="*/ 3871915 w 12192000"/>
              <a:gd name="connsiteY670" fmla="*/ 1824645 h 3429000"/>
              <a:gd name="connsiteX671" fmla="*/ 3799374 w 12192000"/>
              <a:gd name="connsiteY671" fmla="*/ 2037127 h 3429000"/>
              <a:gd name="connsiteX672" fmla="*/ 3498850 w 12192000"/>
              <a:gd name="connsiteY672" fmla="*/ 3232888 h 3429000"/>
              <a:gd name="connsiteX673" fmla="*/ 3399216 w 12192000"/>
              <a:gd name="connsiteY673" fmla="*/ 3429000 h 3429000"/>
              <a:gd name="connsiteX674" fmla="*/ 3303688 w 12192000"/>
              <a:gd name="connsiteY674" fmla="*/ 3429000 h 3429000"/>
              <a:gd name="connsiteX675" fmla="*/ 3391774 w 12192000"/>
              <a:gd name="connsiteY675" fmla="*/ 3268181 h 3429000"/>
              <a:gd name="connsiteX676" fmla="*/ 3735540 w 12192000"/>
              <a:gd name="connsiteY676" fmla="*/ 2117923 h 3429000"/>
              <a:gd name="connsiteX677" fmla="*/ 3729438 w 12192000"/>
              <a:gd name="connsiteY677" fmla="*/ 2140058 h 3429000"/>
              <a:gd name="connsiteX678" fmla="*/ 3707782 w 12192000"/>
              <a:gd name="connsiteY678" fmla="*/ 2215908 h 3429000"/>
              <a:gd name="connsiteX679" fmla="*/ 3583827 w 12192000"/>
              <a:gd name="connsiteY679" fmla="*/ 2610215 h 3429000"/>
              <a:gd name="connsiteX680" fmla="*/ 3547861 w 12192000"/>
              <a:gd name="connsiteY680" fmla="*/ 2700609 h 3429000"/>
              <a:gd name="connsiteX681" fmla="*/ 3490905 w 12192000"/>
              <a:gd name="connsiteY681" fmla="*/ 2848660 h 3429000"/>
              <a:gd name="connsiteX682" fmla="*/ 3455859 w 12192000"/>
              <a:gd name="connsiteY682" fmla="*/ 2962301 h 3429000"/>
              <a:gd name="connsiteX683" fmla="*/ 3429112 w 12192000"/>
              <a:gd name="connsiteY683" fmla="*/ 3050469 h 3429000"/>
              <a:gd name="connsiteX684" fmla="*/ 3304862 w 12192000"/>
              <a:gd name="connsiteY684" fmla="*/ 3367476 h 3429000"/>
              <a:gd name="connsiteX685" fmla="*/ 3276071 w 12192000"/>
              <a:gd name="connsiteY685" fmla="*/ 3429000 h 3429000"/>
              <a:gd name="connsiteX686" fmla="*/ 3240805 w 12192000"/>
              <a:gd name="connsiteY686" fmla="*/ 3429000 h 3429000"/>
              <a:gd name="connsiteX687" fmla="*/ 3275917 w 12192000"/>
              <a:gd name="connsiteY687" fmla="*/ 3354192 h 3429000"/>
              <a:gd name="connsiteX688" fmla="*/ 3399358 w 12192000"/>
              <a:gd name="connsiteY688" fmla="*/ 3040011 h 3429000"/>
              <a:gd name="connsiteX689" fmla="*/ 3425650 w 12192000"/>
              <a:gd name="connsiteY689" fmla="*/ 2952333 h 3429000"/>
              <a:gd name="connsiteX690" fmla="*/ 3460661 w 12192000"/>
              <a:gd name="connsiteY690" fmla="*/ 2837763 h 3429000"/>
              <a:gd name="connsiteX691" fmla="*/ 3518021 w 12192000"/>
              <a:gd name="connsiteY691" fmla="*/ 2688298 h 3429000"/>
              <a:gd name="connsiteX692" fmla="*/ 3554035 w 12192000"/>
              <a:gd name="connsiteY692" fmla="*/ 2598832 h 3429000"/>
              <a:gd name="connsiteX693" fmla="*/ 3677174 w 12192000"/>
              <a:gd name="connsiteY693" fmla="*/ 2207351 h 3429000"/>
              <a:gd name="connsiteX694" fmla="*/ 3698819 w 12192000"/>
              <a:gd name="connsiteY694" fmla="*/ 2131503 h 3429000"/>
              <a:gd name="connsiteX695" fmla="*/ 3702094 w 12192000"/>
              <a:gd name="connsiteY695" fmla="*/ 2120194 h 3429000"/>
              <a:gd name="connsiteX696" fmla="*/ 3398355 w 12192000"/>
              <a:gd name="connsiteY696" fmla="*/ 2665603 h 3429000"/>
              <a:gd name="connsiteX697" fmla="*/ 3193941 w 12192000"/>
              <a:gd name="connsiteY697" fmla="*/ 3369775 h 3429000"/>
              <a:gd name="connsiteX698" fmla="*/ 3184140 w 12192000"/>
              <a:gd name="connsiteY698" fmla="*/ 3429000 h 3429000"/>
              <a:gd name="connsiteX699" fmla="*/ 3099978 w 12192000"/>
              <a:gd name="connsiteY699" fmla="*/ 3429000 h 3429000"/>
              <a:gd name="connsiteX700" fmla="*/ 3101556 w 12192000"/>
              <a:gd name="connsiteY700" fmla="*/ 3414337 h 3429000"/>
              <a:gd name="connsiteX701" fmla="*/ 3370162 w 12192000"/>
              <a:gd name="connsiteY701" fmla="*/ 2356550 h 3429000"/>
              <a:gd name="connsiteX702" fmla="*/ 3746477 w 12192000"/>
              <a:gd name="connsiteY702" fmla="*/ 1948889 h 3429000"/>
              <a:gd name="connsiteX703" fmla="*/ 3863399 w 12192000"/>
              <a:gd name="connsiteY703" fmla="*/ 1658257 h 3429000"/>
              <a:gd name="connsiteX704" fmla="*/ 3968712 w 12192000"/>
              <a:gd name="connsiteY704" fmla="*/ 1484989 h 3429000"/>
              <a:gd name="connsiteX705" fmla="*/ 2792390 w 12192000"/>
              <a:gd name="connsiteY705" fmla="*/ 1953974 h 3429000"/>
              <a:gd name="connsiteX706" fmla="*/ 2714982 w 12192000"/>
              <a:gd name="connsiteY706" fmla="*/ 1998051 h 3429000"/>
              <a:gd name="connsiteX707" fmla="*/ 2813361 w 12192000"/>
              <a:gd name="connsiteY707" fmla="*/ 2594912 h 3429000"/>
              <a:gd name="connsiteX708" fmla="*/ 2688430 w 12192000"/>
              <a:gd name="connsiteY708" fmla="*/ 3372564 h 3429000"/>
              <a:gd name="connsiteX709" fmla="*/ 2629626 w 12192000"/>
              <a:gd name="connsiteY709" fmla="*/ 3334394 h 3429000"/>
              <a:gd name="connsiteX710" fmla="*/ 2565328 w 12192000"/>
              <a:gd name="connsiteY710" fmla="*/ 2087399 h 3429000"/>
              <a:gd name="connsiteX711" fmla="*/ 1922999 w 12192000"/>
              <a:gd name="connsiteY711" fmla="*/ 2551343 h 3429000"/>
              <a:gd name="connsiteX712" fmla="*/ 1950261 w 12192000"/>
              <a:gd name="connsiteY712" fmla="*/ 2976858 h 3429000"/>
              <a:gd name="connsiteX713" fmla="*/ 2365554 w 12192000"/>
              <a:gd name="connsiteY713" fmla="*/ 3330107 h 3429000"/>
              <a:gd name="connsiteX714" fmla="*/ 2424142 w 12192000"/>
              <a:gd name="connsiteY714" fmla="*/ 3429000 h 3429000"/>
              <a:gd name="connsiteX715" fmla="*/ 2395994 w 12192000"/>
              <a:gd name="connsiteY715" fmla="*/ 3429000 h 3429000"/>
              <a:gd name="connsiteX716" fmla="*/ 2392863 w 12192000"/>
              <a:gd name="connsiteY716" fmla="*/ 3423964 h 3429000"/>
              <a:gd name="connsiteX717" fmla="*/ 2017589 w 12192000"/>
              <a:gd name="connsiteY717" fmla="*/ 3064982 h 3429000"/>
              <a:gd name="connsiteX718" fmla="*/ 2147336 w 12192000"/>
              <a:gd name="connsiteY718" fmla="*/ 3165052 h 3429000"/>
              <a:gd name="connsiteX719" fmla="*/ 2207047 w 12192000"/>
              <a:gd name="connsiteY719" fmla="*/ 3225540 h 3429000"/>
              <a:gd name="connsiteX720" fmla="*/ 2299106 w 12192000"/>
              <a:gd name="connsiteY720" fmla="*/ 3349931 h 3429000"/>
              <a:gd name="connsiteX721" fmla="*/ 2314430 w 12192000"/>
              <a:gd name="connsiteY721" fmla="*/ 3372144 h 3429000"/>
              <a:gd name="connsiteX722" fmla="*/ 2352406 w 12192000"/>
              <a:gd name="connsiteY722" fmla="*/ 3429000 h 3429000"/>
              <a:gd name="connsiteX723" fmla="*/ 2314492 w 12192000"/>
              <a:gd name="connsiteY723" fmla="*/ 3429000 h 3429000"/>
              <a:gd name="connsiteX724" fmla="*/ 2288095 w 12192000"/>
              <a:gd name="connsiteY724" fmla="*/ 3389030 h 3429000"/>
              <a:gd name="connsiteX725" fmla="*/ 2272768 w 12192000"/>
              <a:gd name="connsiteY725" fmla="*/ 3366822 h 3429000"/>
              <a:gd name="connsiteX726" fmla="*/ 2182715 w 12192000"/>
              <a:gd name="connsiteY726" fmla="*/ 3246071 h 3429000"/>
              <a:gd name="connsiteX727" fmla="*/ 2032061 w 12192000"/>
              <a:gd name="connsiteY727" fmla="*/ 3112380 h 3429000"/>
              <a:gd name="connsiteX728" fmla="*/ 2257220 w 12192000"/>
              <a:gd name="connsiteY728" fmla="*/ 3397257 h 3429000"/>
              <a:gd name="connsiteX729" fmla="*/ 2281324 w 12192000"/>
              <a:gd name="connsiteY729" fmla="*/ 3429000 h 3429000"/>
              <a:gd name="connsiteX730" fmla="*/ 2242860 w 12192000"/>
              <a:gd name="connsiteY730" fmla="*/ 3429000 h 3429000"/>
              <a:gd name="connsiteX731" fmla="*/ 2232818 w 12192000"/>
              <a:gd name="connsiteY731" fmla="*/ 3415926 h 3429000"/>
              <a:gd name="connsiteX732" fmla="*/ 1990172 w 12192000"/>
              <a:gd name="connsiteY732" fmla="*/ 3113121 h 3429000"/>
              <a:gd name="connsiteX733" fmla="*/ 2124090 w 12192000"/>
              <a:gd name="connsiteY733" fmla="*/ 3332017 h 3429000"/>
              <a:gd name="connsiteX734" fmla="*/ 2200380 w 12192000"/>
              <a:gd name="connsiteY734" fmla="*/ 3429000 h 3429000"/>
              <a:gd name="connsiteX735" fmla="*/ 2147507 w 12192000"/>
              <a:gd name="connsiteY735" fmla="*/ 3429000 h 3429000"/>
              <a:gd name="connsiteX736" fmla="*/ 2070668 w 12192000"/>
              <a:gd name="connsiteY736" fmla="*/ 3332520 h 3429000"/>
              <a:gd name="connsiteX737" fmla="*/ 1975142 w 12192000"/>
              <a:gd name="connsiteY737" fmla="*/ 3156570 h 3429000"/>
              <a:gd name="connsiteX738" fmla="*/ 2050035 w 12192000"/>
              <a:gd name="connsiteY738" fmla="*/ 3384345 h 3429000"/>
              <a:gd name="connsiteX739" fmla="*/ 2063025 w 12192000"/>
              <a:gd name="connsiteY739" fmla="*/ 3429000 h 3429000"/>
              <a:gd name="connsiteX740" fmla="*/ 2021675 w 12192000"/>
              <a:gd name="connsiteY740" fmla="*/ 3429000 h 3429000"/>
              <a:gd name="connsiteX741" fmla="*/ 2019308 w 12192000"/>
              <a:gd name="connsiteY741" fmla="*/ 3418118 h 3429000"/>
              <a:gd name="connsiteX742" fmla="*/ 1938835 w 12192000"/>
              <a:gd name="connsiteY742" fmla="*/ 3122160 h 3429000"/>
              <a:gd name="connsiteX743" fmla="*/ 1953230 w 12192000"/>
              <a:gd name="connsiteY743" fmla="*/ 3330699 h 3429000"/>
              <a:gd name="connsiteX744" fmla="*/ 1956763 w 12192000"/>
              <a:gd name="connsiteY744" fmla="*/ 3349191 h 3429000"/>
              <a:gd name="connsiteX745" fmla="*/ 1967925 w 12192000"/>
              <a:gd name="connsiteY745" fmla="*/ 3429000 h 3429000"/>
              <a:gd name="connsiteX746" fmla="*/ 1936622 w 12192000"/>
              <a:gd name="connsiteY746" fmla="*/ 3429000 h 3429000"/>
              <a:gd name="connsiteX747" fmla="*/ 1926261 w 12192000"/>
              <a:gd name="connsiteY747" fmla="*/ 3355064 h 3429000"/>
              <a:gd name="connsiteX748" fmla="*/ 1922724 w 12192000"/>
              <a:gd name="connsiteY748" fmla="*/ 3336577 h 3429000"/>
              <a:gd name="connsiteX749" fmla="*/ 1904650 w 12192000"/>
              <a:gd name="connsiteY749" fmla="*/ 3210616 h 3429000"/>
              <a:gd name="connsiteX750" fmla="*/ 1885273 w 12192000"/>
              <a:gd name="connsiteY750" fmla="*/ 3429000 h 3429000"/>
              <a:gd name="connsiteX751" fmla="*/ 1854363 w 12192000"/>
              <a:gd name="connsiteY751" fmla="*/ 3429000 h 3429000"/>
              <a:gd name="connsiteX752" fmla="*/ 1880391 w 12192000"/>
              <a:gd name="connsiteY752" fmla="*/ 3174796 h 3429000"/>
              <a:gd name="connsiteX753" fmla="*/ 1818273 w 12192000"/>
              <a:gd name="connsiteY753" fmla="*/ 3286729 h 3429000"/>
              <a:gd name="connsiteX754" fmla="*/ 1794691 w 12192000"/>
              <a:gd name="connsiteY754" fmla="*/ 3414239 h 3429000"/>
              <a:gd name="connsiteX755" fmla="*/ 1794914 w 12192000"/>
              <a:gd name="connsiteY755" fmla="*/ 3429000 h 3429000"/>
              <a:gd name="connsiteX756" fmla="*/ 1746128 w 12192000"/>
              <a:gd name="connsiteY756" fmla="*/ 3429000 h 3429000"/>
              <a:gd name="connsiteX757" fmla="*/ 1753934 w 12192000"/>
              <a:gd name="connsiteY757" fmla="*/ 3295796 h 3429000"/>
              <a:gd name="connsiteX758" fmla="*/ 1792053 w 12192000"/>
              <a:gd name="connsiteY758" fmla="*/ 3143396 h 3429000"/>
              <a:gd name="connsiteX759" fmla="*/ 1862248 w 12192000"/>
              <a:gd name="connsiteY759" fmla="*/ 2837397 h 3429000"/>
              <a:gd name="connsiteX760" fmla="*/ 1862250 w 12192000"/>
              <a:gd name="connsiteY760" fmla="*/ 2604531 h 3429000"/>
              <a:gd name="connsiteX761" fmla="*/ 1211999 w 12192000"/>
              <a:gd name="connsiteY761" fmla="*/ 3254610 h 3429000"/>
              <a:gd name="connsiteX762" fmla="*/ 1213266 w 12192000"/>
              <a:gd name="connsiteY762" fmla="*/ 3262947 h 3429000"/>
              <a:gd name="connsiteX763" fmla="*/ 1203370 w 12192000"/>
              <a:gd name="connsiteY763" fmla="*/ 3421676 h 3429000"/>
              <a:gd name="connsiteX764" fmla="*/ 1203671 w 12192000"/>
              <a:gd name="connsiteY764" fmla="*/ 3429000 h 3429000"/>
              <a:gd name="connsiteX765" fmla="*/ 1143180 w 12192000"/>
              <a:gd name="connsiteY765" fmla="*/ 3429000 h 3429000"/>
              <a:gd name="connsiteX766" fmla="*/ 1142176 w 12192000"/>
              <a:gd name="connsiteY766" fmla="*/ 3337045 h 3429000"/>
              <a:gd name="connsiteX767" fmla="*/ 1067484 w 12192000"/>
              <a:gd name="connsiteY767" fmla="*/ 3429000 h 3429000"/>
              <a:gd name="connsiteX768" fmla="*/ 953928 w 12192000"/>
              <a:gd name="connsiteY768" fmla="*/ 3429000 h 3429000"/>
              <a:gd name="connsiteX769" fmla="*/ 959715 w 12192000"/>
              <a:gd name="connsiteY769" fmla="*/ 3421185 h 3429000"/>
              <a:gd name="connsiteX770" fmla="*/ 1483788 w 12192000"/>
              <a:gd name="connsiteY770" fmla="*/ 2830174 h 3429000"/>
              <a:gd name="connsiteX771" fmla="*/ 1100671 w 12192000"/>
              <a:gd name="connsiteY771" fmla="*/ 2823137 h 3429000"/>
              <a:gd name="connsiteX772" fmla="*/ 1090144 w 12192000"/>
              <a:gd name="connsiteY772" fmla="*/ 2827748 h 3429000"/>
              <a:gd name="connsiteX773" fmla="*/ 1095872 w 12192000"/>
              <a:gd name="connsiteY773" fmla="*/ 2842892 h 3429000"/>
              <a:gd name="connsiteX774" fmla="*/ 262785 w 12192000"/>
              <a:gd name="connsiteY774" fmla="*/ 3416450 h 3429000"/>
              <a:gd name="connsiteX775" fmla="*/ 209968 w 12192000"/>
              <a:gd name="connsiteY775" fmla="*/ 3341713 h 3429000"/>
              <a:gd name="connsiteX776" fmla="*/ 873460 w 12192000"/>
              <a:gd name="connsiteY776" fmla="*/ 2824768 h 3429000"/>
              <a:gd name="connsiteX777" fmla="*/ 192686 w 12192000"/>
              <a:gd name="connsiteY777" fmla="*/ 2420257 h 3429000"/>
              <a:gd name="connsiteX778" fmla="*/ 4696 w 12192000"/>
              <a:gd name="connsiteY778" fmla="*/ 2268668 h 3429000"/>
              <a:gd name="connsiteX779" fmla="*/ 0 w 12192000"/>
              <a:gd name="connsiteY779" fmla="*/ 2260984 h 3429000"/>
              <a:gd name="connsiteX780" fmla="*/ 0 w 12192000"/>
              <a:gd name="connsiteY780" fmla="*/ 2084472 h 3429000"/>
              <a:gd name="connsiteX781" fmla="*/ 174101 w 12192000"/>
              <a:gd name="connsiteY781" fmla="*/ 2191277 h 3429000"/>
              <a:gd name="connsiteX782" fmla="*/ 891800 w 12192000"/>
              <a:gd name="connsiteY782" fmla="*/ 2607935 h 3429000"/>
              <a:gd name="connsiteX783" fmla="*/ 1072219 w 12192000"/>
              <a:gd name="connsiteY783" fmla="*/ 2740443 h 3429000"/>
              <a:gd name="connsiteX784" fmla="*/ 1074117 w 12192000"/>
              <a:gd name="connsiteY784" fmla="*/ 2741301 h 3429000"/>
              <a:gd name="connsiteX785" fmla="*/ 1083114 w 12192000"/>
              <a:gd name="connsiteY785" fmla="*/ 2745131 h 3429000"/>
              <a:gd name="connsiteX786" fmla="*/ 1543010 w 12192000"/>
              <a:gd name="connsiteY786" fmla="*/ 2762140 h 3429000"/>
              <a:gd name="connsiteX787" fmla="*/ 1551080 w 12192000"/>
              <a:gd name="connsiteY787" fmla="*/ 2766006 h 3429000"/>
              <a:gd name="connsiteX788" fmla="*/ 2345443 w 12192000"/>
              <a:gd name="connsiteY788" fmla="*/ 2120882 h 3429000"/>
              <a:gd name="connsiteX789" fmla="*/ 1721499 w 12192000"/>
              <a:gd name="connsiteY789" fmla="*/ 2170969 h 3429000"/>
              <a:gd name="connsiteX790" fmla="*/ 767716 w 12192000"/>
              <a:gd name="connsiteY790" fmla="*/ 2043768 h 3429000"/>
              <a:gd name="connsiteX791" fmla="*/ 722147 w 12192000"/>
              <a:gd name="connsiteY791" fmla="*/ 1964091 h 3429000"/>
              <a:gd name="connsiteX792" fmla="*/ 1485552 w 12192000"/>
              <a:gd name="connsiteY792" fmla="*/ 1884202 h 3429000"/>
              <a:gd name="connsiteX793" fmla="*/ 2143004 w 12192000"/>
              <a:gd name="connsiteY793" fmla="*/ 1973420 h 3429000"/>
              <a:gd name="connsiteX794" fmla="*/ 1933391 w 12192000"/>
              <a:gd name="connsiteY794" fmla="*/ 1727971 h 3429000"/>
              <a:gd name="connsiteX795" fmla="*/ 1827118 w 12192000"/>
              <a:gd name="connsiteY795" fmla="*/ 1539410 h 3429000"/>
              <a:gd name="connsiteX796" fmla="*/ 1837349 w 12192000"/>
              <a:gd name="connsiteY796" fmla="*/ 1527357 h 3429000"/>
              <a:gd name="connsiteX797" fmla="*/ 2162835 w 12192000"/>
              <a:gd name="connsiteY797" fmla="*/ 1758853 h 3429000"/>
              <a:gd name="connsiteX798" fmla="*/ 2257167 w 12192000"/>
              <a:gd name="connsiteY798" fmla="*/ 2033123 h 3429000"/>
              <a:gd name="connsiteX799" fmla="*/ 2261598 w 12192000"/>
              <a:gd name="connsiteY799" fmla="*/ 2038998 h 3429000"/>
              <a:gd name="connsiteX800" fmla="*/ 2437177 w 12192000"/>
              <a:gd name="connsiteY800" fmla="*/ 2050608 h 3429000"/>
              <a:gd name="connsiteX801" fmla="*/ 2445247 w 12192000"/>
              <a:gd name="connsiteY801" fmla="*/ 2054476 h 3429000"/>
              <a:gd name="connsiteX802" fmla="*/ 2743626 w 12192000"/>
              <a:gd name="connsiteY802" fmla="*/ 1875819 h 3429000"/>
              <a:gd name="connsiteX803" fmla="*/ 3048102 w 12192000"/>
              <a:gd name="connsiteY803" fmla="*/ 1721595 h 3429000"/>
              <a:gd name="connsiteX804" fmla="*/ 1799414 w 12192000"/>
              <a:gd name="connsiteY804" fmla="*/ 1265732 h 3429000"/>
              <a:gd name="connsiteX805" fmla="*/ 1771735 w 12192000"/>
              <a:gd name="connsiteY805" fmla="*/ 1190929 h 3429000"/>
              <a:gd name="connsiteX806" fmla="*/ 3104273 w 12192000"/>
              <a:gd name="connsiteY806" fmla="*/ 1647159 h 3429000"/>
              <a:gd name="connsiteX807" fmla="*/ 3113245 w 12192000"/>
              <a:gd name="connsiteY807" fmla="*/ 1661705 h 3429000"/>
              <a:gd name="connsiteX808" fmla="*/ 3126294 w 12192000"/>
              <a:gd name="connsiteY808" fmla="*/ 1685400 h 3429000"/>
              <a:gd name="connsiteX809" fmla="*/ 3937433 w 12192000"/>
              <a:gd name="connsiteY809" fmla="*/ 1401473 h 3429000"/>
              <a:gd name="connsiteX810" fmla="*/ 3590475 w 12192000"/>
              <a:gd name="connsiteY810" fmla="*/ 1168974 h 3429000"/>
              <a:gd name="connsiteX811" fmla="*/ 3100264 w 12192000"/>
              <a:gd name="connsiteY811" fmla="*/ 1150845 h 3429000"/>
              <a:gd name="connsiteX812" fmla="*/ 2183576 w 12192000"/>
              <a:gd name="connsiteY812" fmla="*/ 798150 h 3429000"/>
              <a:gd name="connsiteX813" fmla="*/ 2151029 w 12192000"/>
              <a:gd name="connsiteY813" fmla="*/ 717947 h 3429000"/>
              <a:gd name="connsiteX814" fmla="*/ 3563434 w 12192000"/>
              <a:gd name="connsiteY814" fmla="*/ 1040115 h 3429000"/>
              <a:gd name="connsiteX815" fmla="*/ 3177952 w 12192000"/>
              <a:gd name="connsiteY815" fmla="*/ 228386 h 3429000"/>
              <a:gd name="connsiteX816" fmla="*/ 3189263 w 12192000"/>
              <a:gd name="connsiteY816" fmla="*/ 196726 h 3429000"/>
              <a:gd name="connsiteX817" fmla="*/ 3560912 w 12192000"/>
              <a:gd name="connsiteY817" fmla="*/ 650863 h 3429000"/>
              <a:gd name="connsiteX818" fmla="*/ 3626636 w 12192000"/>
              <a:gd name="connsiteY818" fmla="*/ 1083230 h 3429000"/>
              <a:gd name="connsiteX819" fmla="*/ 3653088 w 12192000"/>
              <a:gd name="connsiteY819" fmla="*/ 1092417 h 3429000"/>
              <a:gd name="connsiteX820" fmla="*/ 3988128 w 12192000"/>
              <a:gd name="connsiteY820" fmla="*/ 1388267 h 3429000"/>
              <a:gd name="connsiteX821" fmla="*/ 4830582 w 12192000"/>
              <a:gd name="connsiteY821" fmla="*/ 1247000 h 3429000"/>
              <a:gd name="connsiteX822" fmla="*/ 4830100 w 12192000"/>
              <a:gd name="connsiteY822" fmla="*/ 1246554 h 3429000"/>
              <a:gd name="connsiteX823" fmla="*/ 4036318 w 12192000"/>
              <a:gd name="connsiteY823" fmla="*/ 718013 h 3429000"/>
              <a:gd name="connsiteX824" fmla="*/ 3432098 w 12192000"/>
              <a:gd name="connsiteY824" fmla="*/ 108312 h 3429000"/>
              <a:gd name="connsiteX825" fmla="*/ 3446761 w 12192000"/>
              <a:gd name="connsiteY825" fmla="*/ 32278 h 3429000"/>
              <a:gd name="connsiteX826" fmla="*/ 4419733 w 12192000"/>
              <a:gd name="connsiteY826" fmla="*/ 534555 h 3429000"/>
              <a:gd name="connsiteX827" fmla="*/ 4781371 w 12192000"/>
              <a:gd name="connsiteY827" fmla="*/ 1029604 h 3429000"/>
              <a:gd name="connsiteX828" fmla="*/ 4780440 w 12192000"/>
              <a:gd name="connsiteY828" fmla="*/ 1041290 h 3429000"/>
              <a:gd name="connsiteX829" fmla="*/ 4898954 w 12192000"/>
              <a:gd name="connsiteY829" fmla="*/ 1233092 h 3429000"/>
              <a:gd name="connsiteX830" fmla="*/ 4900699 w 12192000"/>
              <a:gd name="connsiteY830" fmla="*/ 1241867 h 3429000"/>
              <a:gd name="connsiteX831" fmla="*/ 5714511 w 12192000"/>
              <a:gd name="connsiteY831" fmla="*/ 1234483 h 3429000"/>
              <a:gd name="connsiteX832" fmla="*/ 5464793 w 12192000"/>
              <a:gd name="connsiteY832" fmla="*/ 964556 h 3429000"/>
              <a:gd name="connsiteX833" fmla="*/ 5461897 w 12192000"/>
              <a:gd name="connsiteY833" fmla="*/ 961879 h 3429000"/>
              <a:gd name="connsiteX834" fmla="*/ 4399417 w 12192000"/>
              <a:gd name="connsiteY834" fmla="*/ 23573 h 3429000"/>
              <a:gd name="connsiteX835" fmla="*/ 4382818 w 12192000"/>
              <a:gd name="connsiteY835" fmla="*/ 0 h 3429000"/>
              <a:gd name="connsiteX836" fmla="*/ 3241469 w 12192000"/>
              <a:gd name="connsiteY836" fmla="*/ 15651 h 3429000"/>
              <a:gd name="connsiteX837" fmla="*/ 3218394 w 12192000"/>
              <a:gd name="connsiteY837" fmla="*/ 0 h 3429000"/>
              <a:gd name="connsiteX838" fmla="*/ 3241469 w 12192000"/>
              <a:gd name="connsiteY838" fmla="*/ 15651 h 3429000"/>
              <a:gd name="connsiteX839" fmla="*/ 1890928 w 12192000"/>
              <a:gd name="connsiteY839" fmla="*/ 0 h 3429000"/>
              <a:gd name="connsiteX840" fmla="*/ 1994713 w 12192000"/>
              <a:gd name="connsiteY840" fmla="*/ 0 h 3429000"/>
              <a:gd name="connsiteX841" fmla="*/ 1931354 w 12192000"/>
              <a:gd name="connsiteY841" fmla="*/ 46950 h 3429000"/>
              <a:gd name="connsiteX842" fmla="*/ 1765923 w 12192000"/>
              <a:gd name="connsiteY842" fmla="*/ 152043 h 3429000"/>
              <a:gd name="connsiteX843" fmla="*/ 1702258 w 12192000"/>
              <a:gd name="connsiteY843" fmla="*/ 183286 h 3429000"/>
              <a:gd name="connsiteX844" fmla="*/ 1538370 w 12192000"/>
              <a:gd name="connsiteY844" fmla="*/ 382804 h 3429000"/>
              <a:gd name="connsiteX845" fmla="*/ 542867 w 12192000"/>
              <a:gd name="connsiteY845" fmla="*/ 1515092 h 3429000"/>
              <a:gd name="connsiteX846" fmla="*/ 515800 w 12192000"/>
              <a:gd name="connsiteY846" fmla="*/ 1433180 h 3429000"/>
              <a:gd name="connsiteX847" fmla="*/ 909145 w 12192000"/>
              <a:gd name="connsiteY847" fmla="*/ 770225 h 3429000"/>
              <a:gd name="connsiteX848" fmla="*/ 1214067 w 12192000"/>
              <a:gd name="connsiteY848" fmla="*/ 479561 h 3429000"/>
              <a:gd name="connsiteX849" fmla="*/ 640967 w 12192000"/>
              <a:gd name="connsiteY849" fmla="*/ 676601 h 3429000"/>
              <a:gd name="connsiteX850" fmla="*/ 112563 w 12192000"/>
              <a:gd name="connsiteY850" fmla="*/ 967952 h 3429000"/>
              <a:gd name="connsiteX851" fmla="*/ 0 w 12192000"/>
              <a:gd name="connsiteY851" fmla="*/ 1037006 h 3429000"/>
              <a:gd name="connsiteX852" fmla="*/ 0 w 12192000"/>
              <a:gd name="connsiteY852" fmla="*/ 804763 h 3429000"/>
              <a:gd name="connsiteX853" fmla="*/ 36881 w 12192000"/>
              <a:gd name="connsiteY853" fmla="*/ 771118 h 3429000"/>
              <a:gd name="connsiteX854" fmla="*/ 910534 w 12192000"/>
              <a:gd name="connsiteY854" fmla="*/ 200753 h 3429000"/>
              <a:gd name="connsiteX855" fmla="*/ 1578717 w 12192000"/>
              <a:gd name="connsiteY855" fmla="*/ 146982 h 3429000"/>
              <a:gd name="connsiteX856" fmla="*/ 1887945 w 12192000"/>
              <a:gd name="connsiteY856" fmla="*/ 2196 h 3429000"/>
              <a:gd name="connsiteX857" fmla="*/ 1890928 w 12192000"/>
              <a:gd name="connsiteY857" fmla="*/ 0 h 3429000"/>
              <a:gd name="connsiteX0" fmla="*/ 369702 w 12192000"/>
              <a:gd name="connsiteY0" fmla="*/ 3283169 h 3429000"/>
              <a:gd name="connsiteX1" fmla="*/ 366575 w 12192000"/>
              <a:gd name="connsiteY1" fmla="*/ 3286556 h 3429000"/>
              <a:gd name="connsiteX2" fmla="*/ 371637 w 12192000"/>
              <a:gd name="connsiteY2" fmla="*/ 3284954 h 3429000"/>
              <a:gd name="connsiteX3" fmla="*/ 369702 w 12192000"/>
              <a:gd name="connsiteY3" fmla="*/ 3283169 h 3429000"/>
              <a:gd name="connsiteX4" fmla="*/ 7392322 w 12192000"/>
              <a:gd name="connsiteY4" fmla="*/ 3229238 h 3429000"/>
              <a:gd name="connsiteX5" fmla="*/ 7611337 w 12192000"/>
              <a:gd name="connsiteY5" fmla="*/ 3303821 h 3429000"/>
              <a:gd name="connsiteX6" fmla="*/ 7955762 w 12192000"/>
              <a:gd name="connsiteY6" fmla="*/ 3413006 h 3429000"/>
              <a:gd name="connsiteX7" fmla="*/ 7512455 w 12192000"/>
              <a:gd name="connsiteY7" fmla="*/ 3245734 h 3429000"/>
              <a:gd name="connsiteX8" fmla="*/ 7392322 w 12192000"/>
              <a:gd name="connsiteY8" fmla="*/ 3229238 h 3429000"/>
              <a:gd name="connsiteX9" fmla="*/ 9928143 w 12192000"/>
              <a:gd name="connsiteY9" fmla="*/ 3086312 h 3429000"/>
              <a:gd name="connsiteX10" fmla="*/ 9753801 w 12192000"/>
              <a:gd name="connsiteY10" fmla="*/ 3096103 h 3429000"/>
              <a:gd name="connsiteX11" fmla="*/ 9578027 w 12192000"/>
              <a:gd name="connsiteY11" fmla="*/ 3103104 h 3429000"/>
              <a:gd name="connsiteX12" fmla="*/ 9424342 w 12192000"/>
              <a:gd name="connsiteY12" fmla="*/ 3099403 h 3429000"/>
              <a:gd name="connsiteX13" fmla="*/ 9001907 w 12192000"/>
              <a:gd name="connsiteY13" fmla="*/ 3131369 h 3429000"/>
              <a:gd name="connsiteX14" fmla="*/ 8922138 w 12192000"/>
              <a:gd name="connsiteY14" fmla="*/ 3162702 h 3429000"/>
              <a:gd name="connsiteX15" fmla="*/ 9087550 w 12192000"/>
              <a:gd name="connsiteY15" fmla="*/ 3170765 h 3429000"/>
              <a:gd name="connsiteX16" fmla="*/ 9512475 w 12192000"/>
              <a:gd name="connsiteY16" fmla="*/ 3134693 h 3429000"/>
              <a:gd name="connsiteX17" fmla="*/ 9928143 w 12192000"/>
              <a:gd name="connsiteY17" fmla="*/ 3086312 h 3429000"/>
              <a:gd name="connsiteX18" fmla="*/ 9351220 w 12192000"/>
              <a:gd name="connsiteY18" fmla="*/ 3030370 h 3429000"/>
              <a:gd name="connsiteX19" fmla="*/ 8999756 w 12192000"/>
              <a:gd name="connsiteY19" fmla="*/ 3100929 h 3429000"/>
              <a:gd name="connsiteX20" fmla="*/ 9425830 w 12192000"/>
              <a:gd name="connsiteY20" fmla="*/ 3069517 h 3429000"/>
              <a:gd name="connsiteX21" fmla="*/ 9578307 w 12192000"/>
              <a:gd name="connsiteY21" fmla="*/ 3073035 h 3429000"/>
              <a:gd name="connsiteX22" fmla="*/ 9752771 w 12192000"/>
              <a:gd name="connsiteY22" fmla="*/ 3066471 h 3429000"/>
              <a:gd name="connsiteX23" fmla="*/ 9852779 w 12192000"/>
              <a:gd name="connsiteY23" fmla="*/ 3060665 h 3429000"/>
              <a:gd name="connsiteX24" fmla="*/ 9694862 w 12192000"/>
              <a:gd name="connsiteY24" fmla="*/ 3044140 h 3429000"/>
              <a:gd name="connsiteX25" fmla="*/ 9351220 w 12192000"/>
              <a:gd name="connsiteY25" fmla="*/ 3030370 h 3429000"/>
              <a:gd name="connsiteX26" fmla="*/ 1019354 w 12192000"/>
              <a:gd name="connsiteY26" fmla="*/ 2886006 h 3429000"/>
              <a:gd name="connsiteX27" fmla="*/ 441046 w 12192000"/>
              <a:gd name="connsiteY27" fmla="*/ 3262153 h 3429000"/>
              <a:gd name="connsiteX28" fmla="*/ 1019354 w 12192000"/>
              <a:gd name="connsiteY28" fmla="*/ 2886006 h 3429000"/>
              <a:gd name="connsiteX29" fmla="*/ 991680 w 12192000"/>
              <a:gd name="connsiteY29" fmla="*/ 2869413 h 3429000"/>
              <a:gd name="connsiteX30" fmla="*/ 409060 w 12192000"/>
              <a:gd name="connsiteY30" fmla="*/ 3242470 h 3429000"/>
              <a:gd name="connsiteX31" fmla="*/ 991680 w 12192000"/>
              <a:gd name="connsiteY31" fmla="*/ 2869413 h 3429000"/>
              <a:gd name="connsiteX32" fmla="*/ 7254615 w 12192000"/>
              <a:gd name="connsiteY32" fmla="*/ 2482918 h 3429000"/>
              <a:gd name="connsiteX33" fmla="*/ 7312589 w 12192000"/>
              <a:gd name="connsiteY33" fmla="*/ 2553309 h 3429000"/>
              <a:gd name="connsiteX34" fmla="*/ 7580896 w 12192000"/>
              <a:gd name="connsiteY34" fmla="*/ 2973069 h 3429000"/>
              <a:gd name="connsiteX35" fmla="*/ 7990862 w 12192000"/>
              <a:gd name="connsiteY35" fmla="*/ 3378025 h 3429000"/>
              <a:gd name="connsiteX36" fmla="*/ 7871964 w 12192000"/>
              <a:gd name="connsiteY36" fmla="*/ 3220139 h 3429000"/>
              <a:gd name="connsiteX37" fmla="*/ 7859674 w 12192000"/>
              <a:gd name="connsiteY37" fmla="*/ 3207358 h 3429000"/>
              <a:gd name="connsiteX38" fmla="*/ 7545050 w 12192000"/>
              <a:gd name="connsiteY38" fmla="*/ 2831110 h 3429000"/>
              <a:gd name="connsiteX39" fmla="*/ 7254615 w 12192000"/>
              <a:gd name="connsiteY39" fmla="*/ 2482918 h 3429000"/>
              <a:gd name="connsiteX40" fmla="*/ 9078855 w 12192000"/>
              <a:gd name="connsiteY40" fmla="*/ 2455754 h 3429000"/>
              <a:gd name="connsiteX41" fmla="*/ 8825188 w 12192000"/>
              <a:gd name="connsiteY41" fmla="*/ 3067752 h 3429000"/>
              <a:gd name="connsiteX42" fmla="*/ 9078855 w 12192000"/>
              <a:gd name="connsiteY42" fmla="*/ 2455754 h 3429000"/>
              <a:gd name="connsiteX43" fmla="*/ 9113805 w 12192000"/>
              <a:gd name="connsiteY43" fmla="*/ 2454072 h 3429000"/>
              <a:gd name="connsiteX44" fmla="*/ 8855200 w 12192000"/>
              <a:gd name="connsiteY44" fmla="*/ 3065950 h 3429000"/>
              <a:gd name="connsiteX45" fmla="*/ 9113805 w 12192000"/>
              <a:gd name="connsiteY45" fmla="*/ 2454072 h 3429000"/>
              <a:gd name="connsiteX46" fmla="*/ 9123940 w 12192000"/>
              <a:gd name="connsiteY46" fmla="*/ 2396040 h 3429000"/>
              <a:gd name="connsiteX47" fmla="*/ 9120846 w 12192000"/>
              <a:gd name="connsiteY47" fmla="*/ 2400053 h 3429000"/>
              <a:gd name="connsiteX48" fmla="*/ 9123267 w 12192000"/>
              <a:gd name="connsiteY48" fmla="*/ 2400425 h 3429000"/>
              <a:gd name="connsiteX49" fmla="*/ 9123940 w 12192000"/>
              <a:gd name="connsiteY49" fmla="*/ 2396040 h 3429000"/>
              <a:gd name="connsiteX50" fmla="*/ 103333 w 12192000"/>
              <a:gd name="connsiteY50" fmla="*/ 2270602 h 3429000"/>
              <a:gd name="connsiteX51" fmla="*/ 233938 w 12192000"/>
              <a:gd name="connsiteY51" fmla="*/ 2380416 h 3429000"/>
              <a:gd name="connsiteX52" fmla="*/ 883580 w 12192000"/>
              <a:gd name="connsiteY52" fmla="*/ 2751710 h 3429000"/>
              <a:gd name="connsiteX53" fmla="*/ 487337 w 12192000"/>
              <a:gd name="connsiteY53" fmla="*/ 2521182 h 3429000"/>
              <a:gd name="connsiteX54" fmla="*/ 354051 w 12192000"/>
              <a:gd name="connsiteY54" fmla="*/ 2425912 h 3429000"/>
              <a:gd name="connsiteX55" fmla="*/ 195436 w 12192000"/>
              <a:gd name="connsiteY55" fmla="*/ 2326068 h 3429000"/>
              <a:gd name="connsiteX56" fmla="*/ 103333 w 12192000"/>
              <a:gd name="connsiteY56" fmla="*/ 2270602 h 3429000"/>
              <a:gd name="connsiteX57" fmla="*/ 5539432 w 12192000"/>
              <a:gd name="connsiteY57" fmla="*/ 2213928 h 3429000"/>
              <a:gd name="connsiteX58" fmla="*/ 5555462 w 12192000"/>
              <a:gd name="connsiteY58" fmla="*/ 2265454 h 3429000"/>
              <a:gd name="connsiteX59" fmla="*/ 5828270 w 12192000"/>
              <a:gd name="connsiteY59" fmla="*/ 2891663 h 3429000"/>
              <a:gd name="connsiteX60" fmla="*/ 5947416 w 12192000"/>
              <a:gd name="connsiteY60" fmla="*/ 3145846 h 3429000"/>
              <a:gd name="connsiteX61" fmla="*/ 5539432 w 12192000"/>
              <a:gd name="connsiteY61" fmla="*/ 2213928 h 3429000"/>
              <a:gd name="connsiteX62" fmla="*/ 51253 w 12192000"/>
              <a:gd name="connsiteY62" fmla="*/ 2202825 h 3429000"/>
              <a:gd name="connsiteX63" fmla="*/ 211622 w 12192000"/>
              <a:gd name="connsiteY63" fmla="*/ 2299803 h 3429000"/>
              <a:gd name="connsiteX64" fmla="*/ 371652 w 12192000"/>
              <a:gd name="connsiteY64" fmla="*/ 2400062 h 3429000"/>
              <a:gd name="connsiteX65" fmla="*/ 505903 w 12192000"/>
              <a:gd name="connsiteY65" fmla="*/ 2496221 h 3429000"/>
              <a:gd name="connsiteX66" fmla="*/ 899240 w 12192000"/>
              <a:gd name="connsiteY66" fmla="*/ 2724068 h 3429000"/>
              <a:gd name="connsiteX67" fmla="*/ 988114 w 12192000"/>
              <a:gd name="connsiteY67" fmla="*/ 2745204 h 3429000"/>
              <a:gd name="connsiteX68" fmla="*/ 845971 w 12192000"/>
              <a:gd name="connsiteY68" fmla="*/ 2638177 h 3429000"/>
              <a:gd name="connsiteX69" fmla="*/ 448057 w 12192000"/>
              <a:gd name="connsiteY69" fmla="*/ 2412376 h 3429000"/>
              <a:gd name="connsiteX70" fmla="*/ 51253 w 12192000"/>
              <a:gd name="connsiteY70" fmla="*/ 2202825 h 3429000"/>
              <a:gd name="connsiteX71" fmla="*/ 2606687 w 12192000"/>
              <a:gd name="connsiteY71" fmla="*/ 2201718 h 3429000"/>
              <a:gd name="connsiteX72" fmla="*/ 2645658 w 12192000"/>
              <a:gd name="connsiteY72" fmla="*/ 3211259 h 3429000"/>
              <a:gd name="connsiteX73" fmla="*/ 2606687 w 12192000"/>
              <a:gd name="connsiteY73" fmla="*/ 2201718 h 3429000"/>
              <a:gd name="connsiteX74" fmla="*/ 10097724 w 12192000"/>
              <a:gd name="connsiteY74" fmla="*/ 2162852 h 3429000"/>
              <a:gd name="connsiteX75" fmla="*/ 9645248 w 12192000"/>
              <a:gd name="connsiteY75" fmla="*/ 2201119 h 3429000"/>
              <a:gd name="connsiteX76" fmla="*/ 9543858 w 12192000"/>
              <a:gd name="connsiteY76" fmla="*/ 2221510 h 3429000"/>
              <a:gd name="connsiteX77" fmla="*/ 9681648 w 12192000"/>
              <a:gd name="connsiteY77" fmla="*/ 2200828 h 3429000"/>
              <a:gd name="connsiteX78" fmla="*/ 10557846 w 12192000"/>
              <a:gd name="connsiteY78" fmla="*/ 2172337 h 3429000"/>
              <a:gd name="connsiteX79" fmla="*/ 10301704 w 12192000"/>
              <a:gd name="connsiteY79" fmla="*/ 2169847 h 3429000"/>
              <a:gd name="connsiteX80" fmla="*/ 10250553 w 12192000"/>
              <a:gd name="connsiteY80" fmla="*/ 2166539 h 3429000"/>
              <a:gd name="connsiteX81" fmla="*/ 10097724 w 12192000"/>
              <a:gd name="connsiteY81" fmla="*/ 2162852 h 3429000"/>
              <a:gd name="connsiteX82" fmla="*/ 3642057 w 12192000"/>
              <a:gd name="connsiteY82" fmla="*/ 2144487 h 3429000"/>
              <a:gd name="connsiteX83" fmla="*/ 3632981 w 12192000"/>
              <a:gd name="connsiteY83" fmla="*/ 2150437 h 3429000"/>
              <a:gd name="connsiteX84" fmla="*/ 3382436 w 12192000"/>
              <a:gd name="connsiteY84" fmla="*/ 2523726 h 3429000"/>
              <a:gd name="connsiteX85" fmla="*/ 3191929 w 12192000"/>
              <a:gd name="connsiteY85" fmla="*/ 3233669 h 3429000"/>
              <a:gd name="connsiteX86" fmla="*/ 3369898 w 12192000"/>
              <a:gd name="connsiteY86" fmla="*/ 2652771 h 3429000"/>
              <a:gd name="connsiteX87" fmla="*/ 3642057 w 12192000"/>
              <a:gd name="connsiteY87" fmla="*/ 2144487 h 3429000"/>
              <a:gd name="connsiteX88" fmla="*/ 7015907 w 12192000"/>
              <a:gd name="connsiteY88" fmla="*/ 2112548 h 3429000"/>
              <a:gd name="connsiteX89" fmla="*/ 7259646 w 12192000"/>
              <a:gd name="connsiteY89" fmla="*/ 2336985 h 3429000"/>
              <a:gd name="connsiteX90" fmla="*/ 7741483 w 12192000"/>
              <a:gd name="connsiteY90" fmla="*/ 2850980 h 3429000"/>
              <a:gd name="connsiteX91" fmla="*/ 8008941 w 12192000"/>
              <a:gd name="connsiteY91" fmla="*/ 3304560 h 3429000"/>
              <a:gd name="connsiteX92" fmla="*/ 7999234 w 12192000"/>
              <a:gd name="connsiteY92" fmla="*/ 3181993 h 3429000"/>
              <a:gd name="connsiteX93" fmla="*/ 7715154 w 12192000"/>
              <a:gd name="connsiteY93" fmla="*/ 2768148 h 3429000"/>
              <a:gd name="connsiteX94" fmla="*/ 7271900 w 12192000"/>
              <a:gd name="connsiteY94" fmla="*/ 2305551 h 3429000"/>
              <a:gd name="connsiteX95" fmla="*/ 7015907 w 12192000"/>
              <a:gd name="connsiteY95" fmla="*/ 2112548 h 3429000"/>
              <a:gd name="connsiteX96" fmla="*/ 2650666 w 12192000"/>
              <a:gd name="connsiteY96" fmla="*/ 2101686 h 3429000"/>
              <a:gd name="connsiteX97" fmla="*/ 2650249 w 12192000"/>
              <a:gd name="connsiteY97" fmla="*/ 2103101 h 3429000"/>
              <a:gd name="connsiteX98" fmla="*/ 2663808 w 12192000"/>
              <a:gd name="connsiteY98" fmla="*/ 3106215 h 3429000"/>
              <a:gd name="connsiteX99" fmla="*/ 2665418 w 12192000"/>
              <a:gd name="connsiteY99" fmla="*/ 2703756 h 3429000"/>
              <a:gd name="connsiteX100" fmla="*/ 2650666 w 12192000"/>
              <a:gd name="connsiteY100" fmla="*/ 2101686 h 3429000"/>
              <a:gd name="connsiteX101" fmla="*/ 10218664 w 12192000"/>
              <a:gd name="connsiteY101" fmla="*/ 2096300 h 3429000"/>
              <a:gd name="connsiteX102" fmla="*/ 10086154 w 12192000"/>
              <a:gd name="connsiteY102" fmla="*/ 2096937 h 3429000"/>
              <a:gd name="connsiteX103" fmla="*/ 9778614 w 12192000"/>
              <a:gd name="connsiteY103" fmla="*/ 2121189 h 3429000"/>
              <a:gd name="connsiteX104" fmla="*/ 9601703 w 12192000"/>
              <a:gd name="connsiteY104" fmla="*/ 2176852 h 3429000"/>
              <a:gd name="connsiteX105" fmla="*/ 9641684 w 12192000"/>
              <a:gd name="connsiteY105" fmla="*/ 2171203 h 3429000"/>
              <a:gd name="connsiteX106" fmla="*/ 10252799 w 12192000"/>
              <a:gd name="connsiteY106" fmla="*/ 2135971 h 3429000"/>
              <a:gd name="connsiteX107" fmla="*/ 10304297 w 12192000"/>
              <a:gd name="connsiteY107" fmla="*/ 2139822 h 3429000"/>
              <a:gd name="connsiteX108" fmla="*/ 10533945 w 12192000"/>
              <a:gd name="connsiteY108" fmla="*/ 2144703 h 3429000"/>
              <a:gd name="connsiteX109" fmla="*/ 10446061 w 12192000"/>
              <a:gd name="connsiteY109" fmla="*/ 2126562 h 3429000"/>
              <a:gd name="connsiteX110" fmla="*/ 10360877 w 12192000"/>
              <a:gd name="connsiteY110" fmla="*/ 2109004 h 3429000"/>
              <a:gd name="connsiteX111" fmla="*/ 10218664 w 12192000"/>
              <a:gd name="connsiteY111" fmla="*/ 2096300 h 3429000"/>
              <a:gd name="connsiteX112" fmla="*/ 6946849 w 12192000"/>
              <a:gd name="connsiteY112" fmla="*/ 2094271 h 3429000"/>
              <a:gd name="connsiteX113" fmla="*/ 6946972 w 12192000"/>
              <a:gd name="connsiteY113" fmla="*/ 2097491 h 3429000"/>
              <a:gd name="connsiteX114" fmla="*/ 7105827 w 12192000"/>
              <a:gd name="connsiteY114" fmla="*/ 2289700 h 3429000"/>
              <a:gd name="connsiteX115" fmla="*/ 7126431 w 12192000"/>
              <a:gd name="connsiteY115" fmla="*/ 2308872 h 3429000"/>
              <a:gd name="connsiteX116" fmla="*/ 7567269 w 12192000"/>
              <a:gd name="connsiteY116" fmla="*/ 2811461 h 3429000"/>
              <a:gd name="connsiteX117" fmla="*/ 7880270 w 12192000"/>
              <a:gd name="connsiteY117" fmla="*/ 3186176 h 3429000"/>
              <a:gd name="connsiteX118" fmla="*/ 7892560 w 12192000"/>
              <a:gd name="connsiteY118" fmla="*/ 3198949 h 3429000"/>
              <a:gd name="connsiteX119" fmla="*/ 7971643 w 12192000"/>
              <a:gd name="connsiteY119" fmla="*/ 3289236 h 3429000"/>
              <a:gd name="connsiteX120" fmla="*/ 7719359 w 12192000"/>
              <a:gd name="connsiteY120" fmla="*/ 2870011 h 3429000"/>
              <a:gd name="connsiteX121" fmla="*/ 7240170 w 12192000"/>
              <a:gd name="connsiteY121" fmla="*/ 2358985 h 3429000"/>
              <a:gd name="connsiteX122" fmla="*/ 6946849 w 12192000"/>
              <a:gd name="connsiteY122" fmla="*/ 2094271 h 3429000"/>
              <a:gd name="connsiteX123" fmla="*/ 2680277 w 12192000"/>
              <a:gd name="connsiteY123" fmla="*/ 2050204 h 3429000"/>
              <a:gd name="connsiteX124" fmla="*/ 2678972 w 12192000"/>
              <a:gd name="connsiteY124" fmla="*/ 2052582 h 3429000"/>
              <a:gd name="connsiteX125" fmla="*/ 2696666 w 12192000"/>
              <a:gd name="connsiteY125" fmla="*/ 2704836 h 3429000"/>
              <a:gd name="connsiteX126" fmla="*/ 2695769 w 12192000"/>
              <a:gd name="connsiteY126" fmla="*/ 2961955 h 3429000"/>
              <a:gd name="connsiteX127" fmla="*/ 2739893 w 12192000"/>
              <a:gd name="connsiteY127" fmla="*/ 2679357 h 3429000"/>
              <a:gd name="connsiteX128" fmla="*/ 2680277 w 12192000"/>
              <a:gd name="connsiteY128" fmla="*/ 2050204 h 3429000"/>
              <a:gd name="connsiteX129" fmla="*/ 1132195 w 12192000"/>
              <a:gd name="connsiteY129" fmla="*/ 2038980 h 3429000"/>
              <a:gd name="connsiteX130" fmla="*/ 1679056 w 12192000"/>
              <a:gd name="connsiteY130" fmla="*/ 2087907 h 3429000"/>
              <a:gd name="connsiteX131" fmla="*/ 2128648 w 12192000"/>
              <a:gd name="connsiteY131" fmla="*/ 2045249 h 3429000"/>
              <a:gd name="connsiteX132" fmla="*/ 1825619 w 12192000"/>
              <a:gd name="connsiteY132" fmla="*/ 2049447 h 3429000"/>
              <a:gd name="connsiteX133" fmla="*/ 1737798 w 12192000"/>
              <a:gd name="connsiteY133" fmla="*/ 2054353 h 3429000"/>
              <a:gd name="connsiteX134" fmla="*/ 1132195 w 12192000"/>
              <a:gd name="connsiteY134" fmla="*/ 2038980 h 3429000"/>
              <a:gd name="connsiteX135" fmla="*/ 10104407 w 12192000"/>
              <a:gd name="connsiteY135" fmla="*/ 2029317 h 3429000"/>
              <a:gd name="connsiteX136" fmla="*/ 9704375 w 12192000"/>
              <a:gd name="connsiteY136" fmla="*/ 2107349 h 3429000"/>
              <a:gd name="connsiteX137" fmla="*/ 9773804 w 12192000"/>
              <a:gd name="connsiteY137" fmla="*/ 2090543 h 3429000"/>
              <a:gd name="connsiteX138" fmla="*/ 10086605 w 12192000"/>
              <a:gd name="connsiteY138" fmla="*/ 2065992 h 3429000"/>
              <a:gd name="connsiteX139" fmla="*/ 10367276 w 12192000"/>
              <a:gd name="connsiteY139" fmla="*/ 2078848 h 3429000"/>
              <a:gd name="connsiteX140" fmla="*/ 10454262 w 12192000"/>
              <a:gd name="connsiteY140" fmla="*/ 2096798 h 3429000"/>
              <a:gd name="connsiteX141" fmla="*/ 10569223 w 12192000"/>
              <a:gd name="connsiteY141" fmla="*/ 2118311 h 3429000"/>
              <a:gd name="connsiteX142" fmla="*/ 10104407 w 12192000"/>
              <a:gd name="connsiteY142" fmla="*/ 2029317 h 3429000"/>
              <a:gd name="connsiteX143" fmla="*/ 6861797 w 12192000"/>
              <a:gd name="connsiteY143" fmla="*/ 1990899 h 3429000"/>
              <a:gd name="connsiteX144" fmla="*/ 6879594 w 12192000"/>
              <a:gd name="connsiteY144" fmla="*/ 1995547 h 3429000"/>
              <a:gd name="connsiteX145" fmla="*/ 7789028 w 12192000"/>
              <a:gd name="connsiteY145" fmla="*/ 2783316 h 3429000"/>
              <a:gd name="connsiteX146" fmla="*/ 8093600 w 12192000"/>
              <a:gd name="connsiteY146" fmla="*/ 3281671 h 3429000"/>
              <a:gd name="connsiteX147" fmla="*/ 8129425 w 12192000"/>
              <a:gd name="connsiteY147" fmla="*/ 3425298 h 3429000"/>
              <a:gd name="connsiteX148" fmla="*/ 8130898 w 12192000"/>
              <a:gd name="connsiteY148" fmla="*/ 3428998 h 3429000"/>
              <a:gd name="connsiteX149" fmla="*/ 7899365 w 12192000"/>
              <a:gd name="connsiteY149" fmla="*/ 3428998 h 3429000"/>
              <a:gd name="connsiteX150" fmla="*/ 7761176 w 12192000"/>
              <a:gd name="connsiteY150" fmla="*/ 3387656 h 3429000"/>
              <a:gd name="connsiteX151" fmla="*/ 7602080 w 12192000"/>
              <a:gd name="connsiteY151" fmla="*/ 3331867 h 3429000"/>
              <a:gd name="connsiteX152" fmla="*/ 7289862 w 12192000"/>
              <a:gd name="connsiteY152" fmla="*/ 3230827 h 3429000"/>
              <a:gd name="connsiteX153" fmla="*/ 7582411 w 12192000"/>
              <a:gd name="connsiteY153" fmla="*/ 3355122 h 3429000"/>
              <a:gd name="connsiteX154" fmla="*/ 7605759 w 12192000"/>
              <a:gd name="connsiteY154" fmla="*/ 3364465 h 3429000"/>
              <a:gd name="connsiteX155" fmla="*/ 7737910 w 12192000"/>
              <a:gd name="connsiteY155" fmla="*/ 3411638 h 3429000"/>
              <a:gd name="connsiteX156" fmla="*/ 7826532 w 12192000"/>
              <a:gd name="connsiteY156" fmla="*/ 3428999 h 3429000"/>
              <a:gd name="connsiteX157" fmla="*/ 7696096 w 12192000"/>
              <a:gd name="connsiteY157" fmla="*/ 3428999 h 3429000"/>
              <a:gd name="connsiteX158" fmla="*/ 7594081 w 12192000"/>
              <a:gd name="connsiteY158" fmla="*/ 3392149 h 3429000"/>
              <a:gd name="connsiteX159" fmla="*/ 7570734 w 12192000"/>
              <a:gd name="connsiteY159" fmla="*/ 3382799 h 3429000"/>
              <a:gd name="connsiteX160" fmla="*/ 7271814 w 12192000"/>
              <a:gd name="connsiteY160" fmla="*/ 3255601 h 3429000"/>
              <a:gd name="connsiteX161" fmla="*/ 7585232 w 12192000"/>
              <a:gd name="connsiteY161" fmla="*/ 3421060 h 3429000"/>
              <a:gd name="connsiteX162" fmla="*/ 7613775 w 12192000"/>
              <a:gd name="connsiteY162" fmla="*/ 3428998 h 3429000"/>
              <a:gd name="connsiteX163" fmla="*/ 7522197 w 12192000"/>
              <a:gd name="connsiteY163" fmla="*/ 3428998 h 3429000"/>
              <a:gd name="connsiteX164" fmla="*/ 7410696 w 12192000"/>
              <a:gd name="connsiteY164" fmla="*/ 3374861 h 3429000"/>
              <a:gd name="connsiteX165" fmla="*/ 7088673 w 12192000"/>
              <a:gd name="connsiteY165" fmla="*/ 3181396 h 3429000"/>
              <a:gd name="connsiteX166" fmla="*/ 7090188 w 12192000"/>
              <a:gd name="connsiteY166" fmla="*/ 3155365 h 3429000"/>
              <a:gd name="connsiteX167" fmla="*/ 7780046 w 12192000"/>
              <a:gd name="connsiteY167" fmla="*/ 3282283 h 3429000"/>
              <a:gd name="connsiteX168" fmla="*/ 7944957 w 12192000"/>
              <a:gd name="connsiteY168" fmla="*/ 3370347 h 3429000"/>
              <a:gd name="connsiteX169" fmla="*/ 7601828 w 12192000"/>
              <a:gd name="connsiteY169" fmla="*/ 3074934 h 3429000"/>
              <a:gd name="connsiteX170" fmla="*/ 7042773 w 12192000"/>
              <a:gd name="connsiteY170" fmla="*/ 2305011 h 3429000"/>
              <a:gd name="connsiteX171" fmla="*/ 6844835 w 12192000"/>
              <a:gd name="connsiteY171" fmla="*/ 1995988 h 3429000"/>
              <a:gd name="connsiteX172" fmla="*/ 6861797 w 12192000"/>
              <a:gd name="connsiteY172" fmla="*/ 1990899 h 3429000"/>
              <a:gd name="connsiteX173" fmla="*/ 1456157 w 12192000"/>
              <a:gd name="connsiteY173" fmla="*/ 1942404 h 3429000"/>
              <a:gd name="connsiteX174" fmla="*/ 1244432 w 12192000"/>
              <a:gd name="connsiteY174" fmla="*/ 1956601 h 3429000"/>
              <a:gd name="connsiteX175" fmla="*/ 973990 w 12192000"/>
              <a:gd name="connsiteY175" fmla="*/ 1995940 h 3429000"/>
              <a:gd name="connsiteX176" fmla="*/ 1103809 w 12192000"/>
              <a:gd name="connsiteY176" fmla="*/ 2004720 h 3429000"/>
              <a:gd name="connsiteX177" fmla="*/ 1123454 w 12192000"/>
              <a:gd name="connsiteY177" fmla="*/ 2006727 h 3429000"/>
              <a:gd name="connsiteX178" fmla="*/ 1737017 w 12192000"/>
              <a:gd name="connsiteY178" fmla="*/ 2023183 h 3429000"/>
              <a:gd name="connsiteX179" fmla="*/ 1824397 w 12192000"/>
              <a:gd name="connsiteY179" fmla="*/ 2018757 h 3429000"/>
              <a:gd name="connsiteX180" fmla="*/ 2070059 w 12192000"/>
              <a:gd name="connsiteY180" fmla="*/ 2012660 h 3429000"/>
              <a:gd name="connsiteX181" fmla="*/ 1456157 w 12192000"/>
              <a:gd name="connsiteY181" fmla="*/ 1942404 h 3429000"/>
              <a:gd name="connsiteX182" fmla="*/ 4988186 w 12192000"/>
              <a:gd name="connsiteY182" fmla="*/ 1787467 h 3429000"/>
              <a:gd name="connsiteX183" fmla="*/ 4777334 w 12192000"/>
              <a:gd name="connsiteY183" fmla="*/ 1977072 h 3429000"/>
              <a:gd name="connsiteX184" fmla="*/ 4718341 w 12192000"/>
              <a:gd name="connsiteY184" fmla="*/ 2039043 h 3429000"/>
              <a:gd name="connsiteX185" fmla="*/ 4604655 w 12192000"/>
              <a:gd name="connsiteY185" fmla="*/ 2154434 h 3429000"/>
              <a:gd name="connsiteX186" fmla="*/ 4565074 w 12192000"/>
              <a:gd name="connsiteY186" fmla="*/ 2189550 h 3429000"/>
              <a:gd name="connsiteX187" fmla="*/ 4988186 w 12192000"/>
              <a:gd name="connsiteY187" fmla="*/ 1787467 h 3429000"/>
              <a:gd name="connsiteX188" fmla="*/ 4978032 w 12192000"/>
              <a:gd name="connsiteY188" fmla="*/ 1754809 h 3429000"/>
              <a:gd name="connsiteX189" fmla="*/ 4463413 w 12192000"/>
              <a:gd name="connsiteY189" fmla="*/ 2186162 h 3429000"/>
              <a:gd name="connsiteX190" fmla="*/ 4358134 w 12192000"/>
              <a:gd name="connsiteY190" fmla="*/ 2313791 h 3429000"/>
              <a:gd name="connsiteX191" fmla="*/ 4376219 w 12192000"/>
              <a:gd name="connsiteY191" fmla="*/ 2300027 h 3429000"/>
              <a:gd name="connsiteX192" fmla="*/ 4582340 w 12192000"/>
              <a:gd name="connsiteY192" fmla="*/ 2132037 h 3429000"/>
              <a:gd name="connsiteX193" fmla="*/ 4694684 w 12192000"/>
              <a:gd name="connsiteY193" fmla="*/ 2018098 h 3429000"/>
              <a:gd name="connsiteX194" fmla="*/ 4754123 w 12192000"/>
              <a:gd name="connsiteY194" fmla="*/ 1955643 h 3429000"/>
              <a:gd name="connsiteX195" fmla="*/ 4978032 w 12192000"/>
              <a:gd name="connsiteY195" fmla="*/ 1754809 h 3429000"/>
              <a:gd name="connsiteX196" fmla="*/ 7427076 w 12192000"/>
              <a:gd name="connsiteY196" fmla="*/ 1713684 h 3429000"/>
              <a:gd name="connsiteX197" fmla="*/ 7485963 w 12192000"/>
              <a:gd name="connsiteY197" fmla="*/ 1745783 h 3429000"/>
              <a:gd name="connsiteX198" fmla="*/ 7719410 w 12192000"/>
              <a:gd name="connsiteY198" fmla="*/ 1928281 h 3429000"/>
              <a:gd name="connsiteX199" fmla="*/ 7907163 w 12192000"/>
              <a:gd name="connsiteY199" fmla="*/ 2117863 h 3429000"/>
              <a:gd name="connsiteX200" fmla="*/ 7956656 w 12192000"/>
              <a:gd name="connsiteY200" fmla="*/ 2186961 h 3429000"/>
              <a:gd name="connsiteX201" fmla="*/ 8023445 w 12192000"/>
              <a:gd name="connsiteY201" fmla="*/ 2276642 h 3429000"/>
              <a:gd name="connsiteX202" fmla="*/ 7754656 w 12192000"/>
              <a:gd name="connsiteY202" fmla="*/ 1912546 h 3429000"/>
              <a:gd name="connsiteX203" fmla="*/ 7427076 w 12192000"/>
              <a:gd name="connsiteY203" fmla="*/ 1713684 h 3429000"/>
              <a:gd name="connsiteX204" fmla="*/ 7312201 w 12192000"/>
              <a:gd name="connsiteY204" fmla="*/ 1699278 h 3429000"/>
              <a:gd name="connsiteX205" fmla="*/ 7343603 w 12192000"/>
              <a:gd name="connsiteY205" fmla="*/ 1720746 h 3429000"/>
              <a:gd name="connsiteX206" fmla="*/ 7791759 w 12192000"/>
              <a:gd name="connsiteY206" fmla="*/ 2086717 h 3429000"/>
              <a:gd name="connsiteX207" fmla="*/ 7825280 w 12192000"/>
              <a:gd name="connsiteY207" fmla="*/ 2122608 h 3429000"/>
              <a:gd name="connsiteX208" fmla="*/ 7982410 w 12192000"/>
              <a:gd name="connsiteY208" fmla="*/ 2273551 h 3429000"/>
              <a:gd name="connsiteX209" fmla="*/ 7932408 w 12192000"/>
              <a:gd name="connsiteY209" fmla="*/ 2203736 h 3429000"/>
              <a:gd name="connsiteX210" fmla="*/ 7883927 w 12192000"/>
              <a:gd name="connsiteY210" fmla="*/ 2136087 h 3429000"/>
              <a:gd name="connsiteX211" fmla="*/ 7699832 w 12192000"/>
              <a:gd name="connsiteY211" fmla="*/ 1950904 h 3429000"/>
              <a:gd name="connsiteX212" fmla="*/ 7470240 w 12192000"/>
              <a:gd name="connsiteY212" fmla="*/ 1771559 h 3429000"/>
              <a:gd name="connsiteX213" fmla="*/ 7312201 w 12192000"/>
              <a:gd name="connsiteY213" fmla="*/ 1699278 h 3429000"/>
              <a:gd name="connsiteX214" fmla="*/ 7244057 w 12192000"/>
              <a:gd name="connsiteY214" fmla="*/ 1695233 h 3429000"/>
              <a:gd name="connsiteX215" fmla="*/ 7353035 w 12192000"/>
              <a:gd name="connsiteY215" fmla="*/ 1768318 h 3429000"/>
              <a:gd name="connsiteX216" fmla="*/ 7981878 w 12192000"/>
              <a:gd name="connsiteY216" fmla="*/ 2309345 h 3429000"/>
              <a:gd name="connsiteX217" fmla="*/ 7804780 w 12192000"/>
              <a:gd name="connsiteY217" fmla="*/ 2143174 h 3429000"/>
              <a:gd name="connsiteX218" fmla="*/ 7771164 w 12192000"/>
              <a:gd name="connsiteY218" fmla="*/ 2107908 h 3429000"/>
              <a:gd name="connsiteX219" fmla="*/ 7327465 w 12192000"/>
              <a:gd name="connsiteY219" fmla="*/ 1745181 h 3429000"/>
              <a:gd name="connsiteX220" fmla="*/ 7244057 w 12192000"/>
              <a:gd name="connsiteY220" fmla="*/ 1695233 h 3429000"/>
              <a:gd name="connsiteX221" fmla="*/ 7133363 w 12192000"/>
              <a:gd name="connsiteY221" fmla="*/ 1621246 h 3429000"/>
              <a:gd name="connsiteX222" fmla="*/ 8128687 w 12192000"/>
              <a:gd name="connsiteY222" fmla="*/ 2361959 h 3429000"/>
              <a:gd name="connsiteX223" fmla="*/ 8497002 w 12192000"/>
              <a:gd name="connsiteY223" fmla="*/ 2775913 h 3429000"/>
              <a:gd name="connsiteX224" fmla="*/ 8514292 w 12192000"/>
              <a:gd name="connsiteY224" fmla="*/ 2586372 h 3429000"/>
              <a:gd name="connsiteX225" fmla="*/ 8491838 w 12192000"/>
              <a:gd name="connsiteY225" fmla="*/ 1907275 h 3429000"/>
              <a:gd name="connsiteX226" fmla="*/ 8605731 w 12192000"/>
              <a:gd name="connsiteY226" fmla="*/ 2171804 h 3429000"/>
              <a:gd name="connsiteX227" fmla="*/ 8594880 w 12192000"/>
              <a:gd name="connsiteY227" fmla="*/ 2610262 h 3429000"/>
              <a:gd name="connsiteX228" fmla="*/ 8494242 w 12192000"/>
              <a:gd name="connsiteY228" fmla="*/ 3363600 h 3429000"/>
              <a:gd name="connsiteX229" fmla="*/ 8794675 w 12192000"/>
              <a:gd name="connsiteY229" fmla="*/ 3161735 h 3429000"/>
              <a:gd name="connsiteX230" fmla="*/ 8800448 w 12192000"/>
              <a:gd name="connsiteY230" fmla="*/ 3152371 h 3429000"/>
              <a:gd name="connsiteX231" fmla="*/ 8788186 w 12192000"/>
              <a:gd name="connsiteY231" fmla="*/ 3143441 h 3429000"/>
              <a:gd name="connsiteX232" fmla="*/ 9137232 w 12192000"/>
              <a:gd name="connsiteY232" fmla="*/ 2236639 h 3429000"/>
              <a:gd name="connsiteX233" fmla="*/ 9216765 w 12192000"/>
              <a:gd name="connsiteY233" fmla="*/ 2267416 h 3429000"/>
              <a:gd name="connsiteX234" fmla="*/ 8969849 w 12192000"/>
              <a:gd name="connsiteY234" fmla="*/ 3037405 h 3429000"/>
              <a:gd name="connsiteX235" fmla="*/ 9706237 w 12192000"/>
              <a:gd name="connsiteY235" fmla="*/ 2990148 h 3429000"/>
              <a:gd name="connsiteX236" fmla="*/ 10110375 w 12192000"/>
              <a:gd name="connsiteY236" fmla="*/ 3134116 h 3429000"/>
              <a:gd name="connsiteX237" fmla="*/ 10096281 w 12192000"/>
              <a:gd name="connsiteY237" fmla="*/ 3149254 h 3429000"/>
              <a:gd name="connsiteX238" fmla="*/ 9067672 w 12192000"/>
              <a:gd name="connsiteY238" fmla="*/ 3219608 h 3429000"/>
              <a:gd name="connsiteX239" fmla="*/ 8859441 w 12192000"/>
              <a:gd name="connsiteY239" fmla="*/ 3212028 h 3429000"/>
              <a:gd name="connsiteX240" fmla="*/ 8857528 w 12192000"/>
              <a:gd name="connsiteY240" fmla="*/ 3212375 h 3429000"/>
              <a:gd name="connsiteX241" fmla="*/ 8848579 w 12192000"/>
              <a:gd name="connsiteY241" fmla="*/ 3214204 h 3429000"/>
              <a:gd name="connsiteX242" fmla="*/ 8576285 w 12192000"/>
              <a:gd name="connsiteY242" fmla="*/ 3395788 h 3429000"/>
              <a:gd name="connsiteX243" fmla="*/ 8519159 w 12192000"/>
              <a:gd name="connsiteY243" fmla="*/ 3428998 h 3429000"/>
              <a:gd name="connsiteX244" fmla="*/ 8393540 w 12192000"/>
              <a:gd name="connsiteY244" fmla="*/ 3428998 h 3429000"/>
              <a:gd name="connsiteX245" fmla="*/ 8417346 w 12192000"/>
              <a:gd name="connsiteY245" fmla="*/ 3316652 h 3429000"/>
              <a:gd name="connsiteX246" fmla="*/ 8485502 w 12192000"/>
              <a:gd name="connsiteY246" fmla="*/ 2879216 h 3429000"/>
              <a:gd name="connsiteX247" fmla="*/ 8480214 w 12192000"/>
              <a:gd name="connsiteY247" fmla="*/ 2873278 h 3429000"/>
              <a:gd name="connsiteX248" fmla="*/ 8112215 w 12192000"/>
              <a:gd name="connsiteY248" fmla="*/ 2408768 h 3429000"/>
              <a:gd name="connsiteX249" fmla="*/ 8095146 w 12192000"/>
              <a:gd name="connsiteY249" fmla="*/ 2402943 h 3429000"/>
              <a:gd name="connsiteX250" fmla="*/ 7131946 w 12192000"/>
              <a:gd name="connsiteY250" fmla="*/ 1646653 h 3429000"/>
              <a:gd name="connsiteX251" fmla="*/ 7133363 w 12192000"/>
              <a:gd name="connsiteY251" fmla="*/ 1621246 h 3429000"/>
              <a:gd name="connsiteX252" fmla="*/ 1903353 w 12192000"/>
              <a:gd name="connsiteY252" fmla="*/ 1615827 h 3429000"/>
              <a:gd name="connsiteX253" fmla="*/ 1936931 w 12192000"/>
              <a:gd name="connsiteY253" fmla="*/ 1664954 h 3429000"/>
              <a:gd name="connsiteX254" fmla="*/ 2195868 w 12192000"/>
              <a:gd name="connsiteY254" fmla="*/ 1967574 h 3429000"/>
              <a:gd name="connsiteX255" fmla="*/ 2088852 w 12192000"/>
              <a:gd name="connsiteY255" fmla="*/ 1737123 h 3429000"/>
              <a:gd name="connsiteX256" fmla="*/ 1958241 w 12192000"/>
              <a:gd name="connsiteY256" fmla="*/ 1638955 h 3429000"/>
              <a:gd name="connsiteX257" fmla="*/ 1903353 w 12192000"/>
              <a:gd name="connsiteY257" fmla="*/ 1615827 h 3429000"/>
              <a:gd name="connsiteX258" fmla="*/ 11544294 w 12192000"/>
              <a:gd name="connsiteY258" fmla="*/ 1515364 h 3429000"/>
              <a:gd name="connsiteX259" fmla="*/ 11755210 w 12192000"/>
              <a:gd name="connsiteY259" fmla="*/ 2159157 h 3429000"/>
              <a:gd name="connsiteX260" fmla="*/ 11544294 w 12192000"/>
              <a:gd name="connsiteY260" fmla="*/ 1515364 h 3429000"/>
              <a:gd name="connsiteX261" fmla="*/ 11571408 w 12192000"/>
              <a:gd name="connsiteY261" fmla="*/ 1489599 h 3429000"/>
              <a:gd name="connsiteX262" fmla="*/ 11778250 w 12192000"/>
              <a:gd name="connsiteY262" fmla="*/ 2136760 h 3429000"/>
              <a:gd name="connsiteX263" fmla="*/ 11571408 w 12192000"/>
              <a:gd name="connsiteY263" fmla="*/ 1489599 h 3429000"/>
              <a:gd name="connsiteX264" fmla="*/ 11540154 w 12192000"/>
              <a:gd name="connsiteY264" fmla="*/ 1438303 h 3429000"/>
              <a:gd name="connsiteX265" fmla="*/ 11540380 w 12192000"/>
              <a:gd name="connsiteY265" fmla="*/ 1443526 h 3429000"/>
              <a:gd name="connsiteX266" fmla="*/ 11542590 w 12192000"/>
              <a:gd name="connsiteY266" fmla="*/ 1442112 h 3429000"/>
              <a:gd name="connsiteX267" fmla="*/ 11540154 w 12192000"/>
              <a:gd name="connsiteY267" fmla="*/ 1438303 h 3429000"/>
              <a:gd name="connsiteX268" fmla="*/ 10567662 w 12192000"/>
              <a:gd name="connsiteY268" fmla="*/ 1437948 h 3429000"/>
              <a:gd name="connsiteX269" fmla="*/ 10431225 w 12192000"/>
              <a:gd name="connsiteY269" fmla="*/ 1448568 h 3429000"/>
              <a:gd name="connsiteX270" fmla="*/ 10277556 w 12192000"/>
              <a:gd name="connsiteY270" fmla="*/ 1460247 h 3429000"/>
              <a:gd name="connsiteX271" fmla="*/ 10155875 w 12192000"/>
              <a:gd name="connsiteY271" fmla="*/ 1453769 h 3429000"/>
              <a:gd name="connsiteX272" fmla="*/ 10072733 w 12192000"/>
              <a:gd name="connsiteY272" fmla="*/ 1447924 h 3429000"/>
              <a:gd name="connsiteX273" fmla="*/ 9882500 w 12192000"/>
              <a:gd name="connsiteY273" fmla="*/ 1452330 h 3429000"/>
              <a:gd name="connsiteX274" fmla="*/ 9685205 w 12192000"/>
              <a:gd name="connsiteY274" fmla="*/ 1456650 h 3429000"/>
              <a:gd name="connsiteX275" fmla="*/ 9666932 w 12192000"/>
              <a:gd name="connsiteY275" fmla="*/ 1456075 h 3429000"/>
              <a:gd name="connsiteX276" fmla="*/ 9608662 w 12192000"/>
              <a:gd name="connsiteY276" fmla="*/ 1455027 h 3429000"/>
              <a:gd name="connsiteX277" fmla="*/ 10026230 w 12192000"/>
              <a:gd name="connsiteY277" fmla="*/ 1509088 h 3429000"/>
              <a:gd name="connsiteX278" fmla="*/ 10567662 w 12192000"/>
              <a:gd name="connsiteY278" fmla="*/ 1437948 h 3429000"/>
              <a:gd name="connsiteX279" fmla="*/ 10221015 w 12192000"/>
              <a:gd name="connsiteY279" fmla="*/ 1354657 h 3429000"/>
              <a:gd name="connsiteX280" fmla="*/ 10107121 w 12192000"/>
              <a:gd name="connsiteY280" fmla="*/ 1356091 h 3429000"/>
              <a:gd name="connsiteX281" fmla="*/ 9660668 w 12192000"/>
              <a:gd name="connsiteY281" fmla="*/ 1425595 h 3429000"/>
              <a:gd name="connsiteX282" fmla="*/ 9669531 w 12192000"/>
              <a:gd name="connsiteY282" fmla="*/ 1426057 h 3429000"/>
              <a:gd name="connsiteX283" fmla="*/ 9687254 w 12192000"/>
              <a:gd name="connsiteY283" fmla="*/ 1426986 h 3429000"/>
              <a:gd name="connsiteX284" fmla="*/ 9881290 w 12192000"/>
              <a:gd name="connsiteY284" fmla="*/ 1422445 h 3429000"/>
              <a:gd name="connsiteX285" fmla="*/ 10074432 w 12192000"/>
              <a:gd name="connsiteY285" fmla="*/ 1417715 h 3429000"/>
              <a:gd name="connsiteX286" fmla="*/ 10159369 w 12192000"/>
              <a:gd name="connsiteY286" fmla="*/ 1423935 h 3429000"/>
              <a:gd name="connsiteX287" fmla="*/ 10278706 w 12192000"/>
              <a:gd name="connsiteY287" fmla="*/ 1430393 h 3429000"/>
              <a:gd name="connsiteX288" fmla="*/ 10429120 w 12192000"/>
              <a:gd name="connsiteY288" fmla="*/ 1418493 h 3429000"/>
              <a:gd name="connsiteX289" fmla="*/ 10538565 w 12192000"/>
              <a:gd name="connsiteY289" fmla="*/ 1408270 h 3429000"/>
              <a:gd name="connsiteX290" fmla="*/ 10221015 w 12192000"/>
              <a:gd name="connsiteY290" fmla="*/ 1354657 h 3429000"/>
              <a:gd name="connsiteX291" fmla="*/ 1979378 w 12192000"/>
              <a:gd name="connsiteY291" fmla="*/ 1340504 h 3429000"/>
              <a:gd name="connsiteX292" fmla="*/ 2882120 w 12192000"/>
              <a:gd name="connsiteY292" fmla="*/ 1635547 h 3429000"/>
              <a:gd name="connsiteX293" fmla="*/ 2793103 w 12192000"/>
              <a:gd name="connsiteY293" fmla="*/ 1610699 h 3429000"/>
              <a:gd name="connsiteX294" fmla="*/ 2770041 w 12192000"/>
              <a:gd name="connsiteY294" fmla="*/ 1604634 h 3429000"/>
              <a:gd name="connsiteX295" fmla="*/ 1979378 w 12192000"/>
              <a:gd name="connsiteY295" fmla="*/ 1340504 h 3429000"/>
              <a:gd name="connsiteX296" fmla="*/ 1927410 w 12192000"/>
              <a:gd name="connsiteY296" fmla="*/ 1287164 h 3429000"/>
              <a:gd name="connsiteX297" fmla="*/ 1959587 w 12192000"/>
              <a:gd name="connsiteY297" fmla="*/ 1299849 h 3429000"/>
              <a:gd name="connsiteX298" fmla="*/ 2777707 w 12192000"/>
              <a:gd name="connsiteY298" fmla="*/ 1574991 h 3429000"/>
              <a:gd name="connsiteX299" fmla="*/ 2800768 w 12192000"/>
              <a:gd name="connsiteY299" fmla="*/ 1581056 h 3429000"/>
              <a:gd name="connsiteX300" fmla="*/ 2879408 w 12192000"/>
              <a:gd name="connsiteY300" fmla="*/ 1602590 h 3429000"/>
              <a:gd name="connsiteX301" fmla="*/ 2862295 w 12192000"/>
              <a:gd name="connsiteY301" fmla="*/ 1593958 h 3429000"/>
              <a:gd name="connsiteX302" fmla="*/ 2813343 w 12192000"/>
              <a:gd name="connsiteY302" fmla="*/ 1569369 h 3429000"/>
              <a:gd name="connsiteX303" fmla="*/ 2646245 w 12192000"/>
              <a:gd name="connsiteY303" fmla="*/ 1501999 h 3429000"/>
              <a:gd name="connsiteX304" fmla="*/ 1999243 w 12192000"/>
              <a:gd name="connsiteY304" fmla="*/ 1301524 h 3429000"/>
              <a:gd name="connsiteX305" fmla="*/ 1979527 w 12192000"/>
              <a:gd name="connsiteY305" fmla="*/ 1297651 h 3429000"/>
              <a:gd name="connsiteX306" fmla="*/ 1927410 w 12192000"/>
              <a:gd name="connsiteY306" fmla="*/ 1287164 h 3429000"/>
              <a:gd name="connsiteX307" fmla="*/ 1997014 w 12192000"/>
              <a:gd name="connsiteY307" fmla="*/ 1269007 h 3429000"/>
              <a:gd name="connsiteX308" fmla="*/ 2005458 w 12192000"/>
              <a:gd name="connsiteY308" fmla="*/ 1270540 h 3429000"/>
              <a:gd name="connsiteX309" fmla="*/ 2657186 w 12192000"/>
              <a:gd name="connsiteY309" fmla="*/ 1472687 h 3429000"/>
              <a:gd name="connsiteX310" fmla="*/ 2826662 w 12192000"/>
              <a:gd name="connsiteY310" fmla="*/ 1541362 h 3429000"/>
              <a:gd name="connsiteX311" fmla="*/ 2876100 w 12192000"/>
              <a:gd name="connsiteY311" fmla="*/ 1566397 h 3429000"/>
              <a:gd name="connsiteX312" fmla="*/ 3042600 w 12192000"/>
              <a:gd name="connsiteY312" fmla="*/ 1630532 h 3429000"/>
              <a:gd name="connsiteX313" fmla="*/ 1997014 w 12192000"/>
              <a:gd name="connsiteY313" fmla="*/ 1269007 h 3429000"/>
              <a:gd name="connsiteX314" fmla="*/ 9857254 w 12192000"/>
              <a:gd name="connsiteY314" fmla="*/ 846904 h 3429000"/>
              <a:gd name="connsiteX315" fmla="*/ 8989866 w 12192000"/>
              <a:gd name="connsiteY315" fmla="*/ 1043742 h 3429000"/>
              <a:gd name="connsiteX316" fmla="*/ 8931614 w 12192000"/>
              <a:gd name="connsiteY316" fmla="*/ 1069508 h 3429000"/>
              <a:gd name="connsiteX317" fmla="*/ 8843711 w 12192000"/>
              <a:gd name="connsiteY317" fmla="*/ 1107334 h 3429000"/>
              <a:gd name="connsiteX318" fmla="*/ 8966093 w 12192000"/>
              <a:gd name="connsiteY318" fmla="*/ 1073509 h 3429000"/>
              <a:gd name="connsiteX319" fmla="*/ 9299227 w 12192000"/>
              <a:gd name="connsiteY319" fmla="*/ 1025994 h 3429000"/>
              <a:gd name="connsiteX320" fmla="*/ 9857254 w 12192000"/>
              <a:gd name="connsiteY320" fmla="*/ 846904 h 3429000"/>
              <a:gd name="connsiteX321" fmla="*/ 9615182 w 12192000"/>
              <a:gd name="connsiteY321" fmla="*/ 791499 h 3429000"/>
              <a:gd name="connsiteX322" fmla="*/ 9023688 w 12192000"/>
              <a:gd name="connsiteY322" fmla="*/ 996819 h 3429000"/>
              <a:gd name="connsiteX323" fmla="*/ 9814527 w 12192000"/>
              <a:gd name="connsiteY323" fmla="*/ 819048 h 3429000"/>
              <a:gd name="connsiteX324" fmla="*/ 9615182 w 12192000"/>
              <a:gd name="connsiteY324" fmla="*/ 791499 h 3429000"/>
              <a:gd name="connsiteX325" fmla="*/ 2305292 w 12192000"/>
              <a:gd name="connsiteY325" fmla="*/ 790492 h 3429000"/>
              <a:gd name="connsiteX326" fmla="*/ 3360922 w 12192000"/>
              <a:gd name="connsiteY326" fmla="*/ 1100373 h 3429000"/>
              <a:gd name="connsiteX327" fmla="*/ 3492420 w 12192000"/>
              <a:gd name="connsiteY327" fmla="*/ 1081145 h 3429000"/>
              <a:gd name="connsiteX328" fmla="*/ 3364086 w 12192000"/>
              <a:gd name="connsiteY328" fmla="*/ 1051340 h 3429000"/>
              <a:gd name="connsiteX329" fmla="*/ 3225818 w 12192000"/>
              <a:gd name="connsiteY329" fmla="*/ 982822 h 3429000"/>
              <a:gd name="connsiteX330" fmla="*/ 3129696 w 12192000"/>
              <a:gd name="connsiteY330" fmla="*/ 931704 h 3429000"/>
              <a:gd name="connsiteX331" fmla="*/ 2814545 w 12192000"/>
              <a:gd name="connsiteY331" fmla="*/ 853955 h 3429000"/>
              <a:gd name="connsiteX332" fmla="*/ 2305292 w 12192000"/>
              <a:gd name="connsiteY332" fmla="*/ 790492 h 3429000"/>
              <a:gd name="connsiteX333" fmla="*/ 2626982 w 12192000"/>
              <a:gd name="connsiteY333" fmla="*/ 777450 h 3429000"/>
              <a:gd name="connsiteX334" fmla="*/ 2490617 w 12192000"/>
              <a:gd name="connsiteY334" fmla="*/ 777951 h 3429000"/>
              <a:gd name="connsiteX335" fmla="*/ 2819869 w 12192000"/>
              <a:gd name="connsiteY335" fmla="*/ 823936 h 3429000"/>
              <a:gd name="connsiteX336" fmla="*/ 3143018 w 12192000"/>
              <a:gd name="connsiteY336" fmla="*/ 903698 h 3429000"/>
              <a:gd name="connsiteX337" fmla="*/ 3241520 w 12192000"/>
              <a:gd name="connsiteY337" fmla="*/ 956112 h 3429000"/>
              <a:gd name="connsiteX338" fmla="*/ 3374575 w 12192000"/>
              <a:gd name="connsiteY338" fmla="*/ 1022517 h 3429000"/>
              <a:gd name="connsiteX339" fmla="*/ 3505221 w 12192000"/>
              <a:gd name="connsiteY339" fmla="*/ 1051757 h 3429000"/>
              <a:gd name="connsiteX340" fmla="*/ 2626982 w 12192000"/>
              <a:gd name="connsiteY340" fmla="*/ 777450 h 3429000"/>
              <a:gd name="connsiteX341" fmla="*/ 9258094 w 12192000"/>
              <a:gd name="connsiteY341" fmla="*/ 529602 h 3429000"/>
              <a:gd name="connsiteX342" fmla="*/ 8526712 w 12192000"/>
              <a:gd name="connsiteY342" fmla="*/ 690804 h 3429000"/>
              <a:gd name="connsiteX343" fmla="*/ 9258094 w 12192000"/>
              <a:gd name="connsiteY343" fmla="*/ 529602 h 3429000"/>
              <a:gd name="connsiteX344" fmla="*/ 1310106 w 12192000"/>
              <a:gd name="connsiteY344" fmla="*/ 514217 h 3429000"/>
              <a:gd name="connsiteX345" fmla="*/ 854994 w 12192000"/>
              <a:gd name="connsiteY345" fmla="*/ 970136 h 3429000"/>
              <a:gd name="connsiteX346" fmla="*/ 742462 w 12192000"/>
              <a:gd name="connsiteY346" fmla="*/ 1165648 h 3429000"/>
              <a:gd name="connsiteX347" fmla="*/ 820602 w 12192000"/>
              <a:gd name="connsiteY347" fmla="*/ 1056915 h 3429000"/>
              <a:gd name="connsiteX348" fmla="*/ 878295 w 12192000"/>
              <a:gd name="connsiteY348" fmla="*/ 974594 h 3429000"/>
              <a:gd name="connsiteX349" fmla="*/ 1240607 w 12192000"/>
              <a:gd name="connsiteY349" fmla="*/ 581401 h 3429000"/>
              <a:gd name="connsiteX350" fmla="*/ 1310106 w 12192000"/>
              <a:gd name="connsiteY350" fmla="*/ 514217 h 3429000"/>
              <a:gd name="connsiteX351" fmla="*/ 11225213 w 12192000"/>
              <a:gd name="connsiteY351" fmla="*/ 507722 h 3429000"/>
              <a:gd name="connsiteX352" fmla="*/ 11182914 w 12192000"/>
              <a:gd name="connsiteY352" fmla="*/ 767771 h 3429000"/>
              <a:gd name="connsiteX353" fmla="*/ 11099211 w 12192000"/>
              <a:gd name="connsiteY353" fmla="*/ 1184594 h 3429000"/>
              <a:gd name="connsiteX354" fmla="*/ 11064509 w 12192000"/>
              <a:gd name="connsiteY354" fmla="*/ 1278830 h 3429000"/>
              <a:gd name="connsiteX355" fmla="*/ 11049349 w 12192000"/>
              <a:gd name="connsiteY355" fmla="*/ 1318418 h 3429000"/>
              <a:gd name="connsiteX356" fmla="*/ 10978260 w 12192000"/>
              <a:gd name="connsiteY356" fmla="*/ 1537094 h 3429000"/>
              <a:gd name="connsiteX357" fmla="*/ 11225213 w 12192000"/>
              <a:gd name="connsiteY357" fmla="*/ 507722 h 3429000"/>
              <a:gd name="connsiteX358" fmla="*/ 9168987 w 12192000"/>
              <a:gd name="connsiteY358" fmla="*/ 490232 h 3429000"/>
              <a:gd name="connsiteX359" fmla="*/ 8603910 w 12192000"/>
              <a:gd name="connsiteY359" fmla="*/ 639895 h 3429000"/>
              <a:gd name="connsiteX360" fmla="*/ 9252382 w 12192000"/>
              <a:gd name="connsiteY360" fmla="*/ 498759 h 3429000"/>
              <a:gd name="connsiteX361" fmla="*/ 9168987 w 12192000"/>
              <a:gd name="connsiteY361" fmla="*/ 490232 h 3429000"/>
              <a:gd name="connsiteX362" fmla="*/ 11201005 w 12192000"/>
              <a:gd name="connsiteY362" fmla="*/ 471089 h 3429000"/>
              <a:gd name="connsiteX363" fmla="*/ 10968432 w 12192000"/>
              <a:gd name="connsiteY363" fmla="*/ 1456010 h 3429000"/>
              <a:gd name="connsiteX364" fmla="*/ 11019967 w 12192000"/>
              <a:gd name="connsiteY364" fmla="*/ 1306553 h 3429000"/>
              <a:gd name="connsiteX365" fmla="*/ 11035125 w 12192000"/>
              <a:gd name="connsiteY365" fmla="*/ 1266966 h 3429000"/>
              <a:gd name="connsiteX366" fmla="*/ 11069972 w 12192000"/>
              <a:gd name="connsiteY366" fmla="*/ 1174168 h 3429000"/>
              <a:gd name="connsiteX367" fmla="*/ 11152239 w 12192000"/>
              <a:gd name="connsiteY367" fmla="*/ 763628 h 3429000"/>
              <a:gd name="connsiteX368" fmla="*/ 11201005 w 12192000"/>
              <a:gd name="connsiteY368" fmla="*/ 471089 h 3429000"/>
              <a:gd name="connsiteX369" fmla="*/ 1423113 w 12192000"/>
              <a:gd name="connsiteY369" fmla="*/ 445565 h 3429000"/>
              <a:gd name="connsiteX370" fmla="*/ 1260565 w 12192000"/>
              <a:gd name="connsiteY370" fmla="*/ 602982 h 3429000"/>
              <a:gd name="connsiteX371" fmla="*/ 901900 w 12192000"/>
              <a:gd name="connsiteY371" fmla="*/ 992236 h 3429000"/>
              <a:gd name="connsiteX372" fmla="*/ 845044 w 12192000"/>
              <a:gd name="connsiteY372" fmla="*/ 1073436 h 3429000"/>
              <a:gd name="connsiteX373" fmla="*/ 685926 w 12192000"/>
              <a:gd name="connsiteY373" fmla="*/ 1274069 h 3429000"/>
              <a:gd name="connsiteX374" fmla="*/ 684248 w 12192000"/>
              <a:gd name="connsiteY374" fmla="*/ 1277721 h 3429000"/>
              <a:gd name="connsiteX375" fmla="*/ 1423113 w 12192000"/>
              <a:gd name="connsiteY375" fmla="*/ 445565 h 3429000"/>
              <a:gd name="connsiteX376" fmla="*/ 3316479 w 12192000"/>
              <a:gd name="connsiteY376" fmla="*/ 443136 h 3429000"/>
              <a:gd name="connsiteX377" fmla="*/ 3546806 w 12192000"/>
              <a:gd name="connsiteY377" fmla="*/ 927139 h 3429000"/>
              <a:gd name="connsiteX378" fmla="*/ 3364433 w 12192000"/>
              <a:gd name="connsiteY378" fmla="*/ 524121 h 3429000"/>
              <a:gd name="connsiteX379" fmla="*/ 3316479 w 12192000"/>
              <a:gd name="connsiteY379" fmla="*/ 443136 h 3429000"/>
              <a:gd name="connsiteX380" fmla="*/ 10268559 w 12192000"/>
              <a:gd name="connsiteY380" fmla="*/ 442054 h 3429000"/>
              <a:gd name="connsiteX381" fmla="*/ 10494169 w 12192000"/>
              <a:gd name="connsiteY381" fmla="*/ 1091780 h 3429000"/>
              <a:gd name="connsiteX382" fmla="*/ 10356661 w 12192000"/>
              <a:gd name="connsiteY382" fmla="*/ 728302 h 3429000"/>
              <a:gd name="connsiteX383" fmla="*/ 10268559 w 12192000"/>
              <a:gd name="connsiteY383" fmla="*/ 442054 h 3429000"/>
              <a:gd name="connsiteX384" fmla="*/ 3291335 w 12192000"/>
              <a:gd name="connsiteY384" fmla="*/ 338420 h 3429000"/>
              <a:gd name="connsiteX385" fmla="*/ 3390805 w 12192000"/>
              <a:gd name="connsiteY385" fmla="*/ 508163 h 3429000"/>
              <a:gd name="connsiteX386" fmla="*/ 3579062 w 12192000"/>
              <a:gd name="connsiteY386" fmla="*/ 930040 h 3429000"/>
              <a:gd name="connsiteX387" fmla="*/ 3467355 w 12192000"/>
              <a:gd name="connsiteY387" fmla="*/ 559130 h 3429000"/>
              <a:gd name="connsiteX388" fmla="*/ 3310753 w 12192000"/>
              <a:gd name="connsiteY388" fmla="*/ 358140 h 3429000"/>
              <a:gd name="connsiteX389" fmla="*/ 3291335 w 12192000"/>
              <a:gd name="connsiteY389" fmla="*/ 338420 h 3429000"/>
              <a:gd name="connsiteX390" fmla="*/ 1635889 w 12192000"/>
              <a:gd name="connsiteY390" fmla="*/ 280494 h 3429000"/>
              <a:gd name="connsiteX391" fmla="*/ 1634800 w 12192000"/>
              <a:gd name="connsiteY391" fmla="*/ 302111 h 3429000"/>
              <a:gd name="connsiteX392" fmla="*/ 1635889 w 12192000"/>
              <a:gd name="connsiteY392" fmla="*/ 280494 h 3429000"/>
              <a:gd name="connsiteX393" fmla="*/ 10277529 w 12192000"/>
              <a:gd name="connsiteY393" fmla="*/ 272307 h 3429000"/>
              <a:gd name="connsiteX394" fmla="*/ 10276797 w 12192000"/>
              <a:gd name="connsiteY394" fmla="*/ 279672 h 3429000"/>
              <a:gd name="connsiteX395" fmla="*/ 10385906 w 12192000"/>
              <a:gd name="connsiteY395" fmla="*/ 718031 h 3429000"/>
              <a:gd name="connsiteX396" fmla="*/ 10536458 w 12192000"/>
              <a:gd name="connsiteY396" fmla="*/ 1115310 h 3429000"/>
              <a:gd name="connsiteX397" fmla="*/ 10436479 w 12192000"/>
              <a:gd name="connsiteY397" fmla="*/ 715570 h 3429000"/>
              <a:gd name="connsiteX398" fmla="*/ 10277529 w 12192000"/>
              <a:gd name="connsiteY398" fmla="*/ 272307 h 3429000"/>
              <a:gd name="connsiteX399" fmla="*/ 1510397 w 12192000"/>
              <a:gd name="connsiteY399" fmla="*/ 255705 h 3429000"/>
              <a:gd name="connsiteX400" fmla="*/ 1146550 w 12192000"/>
              <a:gd name="connsiteY400" fmla="*/ 373012 h 3429000"/>
              <a:gd name="connsiteX401" fmla="*/ 698834 w 12192000"/>
              <a:gd name="connsiteY401" fmla="*/ 523272 h 3429000"/>
              <a:gd name="connsiteX402" fmla="*/ 34256 w 12192000"/>
              <a:gd name="connsiteY402" fmla="*/ 918603 h 3429000"/>
              <a:gd name="connsiteX403" fmla="*/ 527241 w 12192000"/>
              <a:gd name="connsiteY403" fmla="*/ 636078 h 3429000"/>
              <a:gd name="connsiteX404" fmla="*/ 1510397 w 12192000"/>
              <a:gd name="connsiteY404" fmla="*/ 255705 h 3429000"/>
              <a:gd name="connsiteX405" fmla="*/ 1313114 w 12192000"/>
              <a:gd name="connsiteY405" fmla="*/ 226216 h 3429000"/>
              <a:gd name="connsiteX406" fmla="*/ 1109304 w 12192000"/>
              <a:gd name="connsiteY406" fmla="*/ 240030 h 3429000"/>
              <a:gd name="connsiteX407" fmla="*/ 8129 w 12192000"/>
              <a:gd name="connsiteY407" fmla="*/ 901519 h 3429000"/>
              <a:gd name="connsiteX408" fmla="*/ 687572 w 12192000"/>
              <a:gd name="connsiteY408" fmla="*/ 496629 h 3429000"/>
              <a:gd name="connsiteX409" fmla="*/ 1138365 w 12192000"/>
              <a:gd name="connsiteY409" fmla="*/ 345515 h 3429000"/>
              <a:gd name="connsiteX410" fmla="*/ 1505579 w 12192000"/>
              <a:gd name="connsiteY410" fmla="*/ 226526 h 3429000"/>
              <a:gd name="connsiteX411" fmla="*/ 1313114 w 12192000"/>
              <a:gd name="connsiteY411" fmla="*/ 226216 h 3429000"/>
              <a:gd name="connsiteX412" fmla="*/ 3655073 w 12192000"/>
              <a:gd name="connsiteY412" fmla="*/ 221884 h 3429000"/>
              <a:gd name="connsiteX413" fmla="*/ 3989938 w 12192000"/>
              <a:gd name="connsiteY413" fmla="*/ 562685 h 3429000"/>
              <a:gd name="connsiteX414" fmla="*/ 4393907 w 12192000"/>
              <a:gd name="connsiteY414" fmla="*/ 832258 h 3429000"/>
              <a:gd name="connsiteX415" fmla="*/ 4648051 w 12192000"/>
              <a:gd name="connsiteY415" fmla="*/ 945051 h 3429000"/>
              <a:gd name="connsiteX416" fmla="*/ 4383389 w 12192000"/>
              <a:gd name="connsiteY416" fmla="*/ 755369 h 3429000"/>
              <a:gd name="connsiteX417" fmla="*/ 4165508 w 12192000"/>
              <a:gd name="connsiteY417" fmla="*/ 606196 h 3429000"/>
              <a:gd name="connsiteX418" fmla="*/ 4068162 w 12192000"/>
              <a:gd name="connsiteY418" fmla="*/ 524394 h 3429000"/>
              <a:gd name="connsiteX419" fmla="*/ 3981416 w 12192000"/>
              <a:gd name="connsiteY419" fmla="*/ 451482 h 3429000"/>
              <a:gd name="connsiteX420" fmla="*/ 3800147 w 12192000"/>
              <a:gd name="connsiteY420" fmla="*/ 320872 h 3429000"/>
              <a:gd name="connsiteX421" fmla="*/ 3655073 w 12192000"/>
              <a:gd name="connsiteY421" fmla="*/ 221884 h 3429000"/>
              <a:gd name="connsiteX422" fmla="*/ 3670252 w 12192000"/>
              <a:gd name="connsiteY422" fmla="*/ 193798 h 3429000"/>
              <a:gd name="connsiteX423" fmla="*/ 3817258 w 12192000"/>
              <a:gd name="connsiteY423" fmla="*/ 294577 h 3429000"/>
              <a:gd name="connsiteX424" fmla="*/ 4000461 w 12192000"/>
              <a:gd name="connsiteY424" fmla="*/ 426966 h 3429000"/>
              <a:gd name="connsiteX425" fmla="*/ 4088180 w 12192000"/>
              <a:gd name="connsiteY425" fmla="*/ 500774 h 3429000"/>
              <a:gd name="connsiteX426" fmla="*/ 4184555 w 12192000"/>
              <a:gd name="connsiteY426" fmla="*/ 581683 h 3429000"/>
              <a:gd name="connsiteX427" fmla="*/ 4399563 w 12192000"/>
              <a:gd name="connsiteY427" fmla="*/ 729106 h 3429000"/>
              <a:gd name="connsiteX428" fmla="*/ 4684469 w 12192000"/>
              <a:gd name="connsiteY428" fmla="*/ 935680 h 3429000"/>
              <a:gd name="connsiteX429" fmla="*/ 4690271 w 12192000"/>
              <a:gd name="connsiteY429" fmla="*/ 941034 h 3429000"/>
              <a:gd name="connsiteX430" fmla="*/ 4136093 w 12192000"/>
              <a:gd name="connsiteY430" fmla="*/ 429466 h 3429000"/>
              <a:gd name="connsiteX431" fmla="*/ 3670252 w 12192000"/>
              <a:gd name="connsiteY431" fmla="*/ 193798 h 3429000"/>
              <a:gd name="connsiteX432" fmla="*/ 9334796 w 12192000"/>
              <a:gd name="connsiteY432" fmla="*/ 27584 h 3429000"/>
              <a:gd name="connsiteX433" fmla="*/ 9651570 w 12192000"/>
              <a:gd name="connsiteY433" fmla="*/ 397505 h 3429000"/>
              <a:gd name="connsiteX434" fmla="*/ 9334796 w 12192000"/>
              <a:gd name="connsiteY434" fmla="*/ 27584 h 3429000"/>
              <a:gd name="connsiteX435" fmla="*/ 4440129 w 12192000"/>
              <a:gd name="connsiteY435" fmla="*/ 19571 h 3429000"/>
              <a:gd name="connsiteX436" fmla="*/ 4856525 w 12192000"/>
              <a:gd name="connsiteY436" fmla="*/ 486351 h 3429000"/>
              <a:gd name="connsiteX437" fmla="*/ 5059055 w 12192000"/>
              <a:gd name="connsiteY437" fmla="*/ 679918 h 3429000"/>
              <a:gd name="connsiteX438" fmla="*/ 5290070 w 12192000"/>
              <a:gd name="connsiteY438" fmla="*/ 834619 h 3429000"/>
              <a:gd name="connsiteX439" fmla="*/ 4834991 w 12192000"/>
              <a:gd name="connsiteY439" fmla="*/ 401985 h 3429000"/>
              <a:gd name="connsiteX440" fmla="*/ 4440129 w 12192000"/>
              <a:gd name="connsiteY440" fmla="*/ 19571 h 3429000"/>
              <a:gd name="connsiteX441" fmla="*/ 8613009 w 12192000"/>
              <a:gd name="connsiteY441" fmla="*/ 0 h 3429000"/>
              <a:gd name="connsiteX442" fmla="*/ 8720364 w 12192000"/>
              <a:gd name="connsiteY442" fmla="*/ 0 h 3429000"/>
              <a:gd name="connsiteX443" fmla="*/ 8781165 w 12192000"/>
              <a:gd name="connsiteY443" fmla="*/ 82863 h 3429000"/>
              <a:gd name="connsiteX444" fmla="*/ 8971448 w 12192000"/>
              <a:gd name="connsiteY444" fmla="*/ 246946 h 3429000"/>
              <a:gd name="connsiteX445" fmla="*/ 8820691 w 12192000"/>
              <a:gd name="connsiteY445" fmla="*/ 57482 h 3429000"/>
              <a:gd name="connsiteX446" fmla="*/ 8807612 w 12192000"/>
              <a:gd name="connsiteY446" fmla="*/ 38256 h 3429000"/>
              <a:gd name="connsiteX447" fmla="*/ 8780258 w 12192000"/>
              <a:gd name="connsiteY447" fmla="*/ 0 h 3429000"/>
              <a:gd name="connsiteX448" fmla="*/ 8818949 w 12192000"/>
              <a:gd name="connsiteY448" fmla="*/ 0 h 3429000"/>
              <a:gd name="connsiteX449" fmla="*/ 8833783 w 12192000"/>
              <a:gd name="connsiteY449" fmla="*/ 20753 h 3429000"/>
              <a:gd name="connsiteX450" fmla="*/ 8846863 w 12192000"/>
              <a:gd name="connsiteY450" fmla="*/ 39981 h 3429000"/>
              <a:gd name="connsiteX451" fmla="*/ 8960046 w 12192000"/>
              <a:gd name="connsiteY451" fmla="*/ 191389 h 3429000"/>
              <a:gd name="connsiteX452" fmla="*/ 8876789 w 12192000"/>
              <a:gd name="connsiteY452" fmla="*/ 0 h 3429000"/>
              <a:gd name="connsiteX453" fmla="*/ 8980100 w 12192000"/>
              <a:gd name="connsiteY453" fmla="*/ 0 h 3429000"/>
              <a:gd name="connsiteX454" fmla="*/ 9090618 w 12192000"/>
              <a:gd name="connsiteY454" fmla="*/ 287225 h 3429000"/>
              <a:gd name="connsiteX455" fmla="*/ 9762441 w 12192000"/>
              <a:gd name="connsiteY455" fmla="*/ 664587 h 3429000"/>
              <a:gd name="connsiteX456" fmla="*/ 9717826 w 12192000"/>
              <a:gd name="connsiteY456" fmla="*/ 487719 h 3429000"/>
              <a:gd name="connsiteX457" fmla="*/ 9713123 w 12192000"/>
              <a:gd name="connsiteY457" fmla="*/ 487663 h 3429000"/>
              <a:gd name="connsiteX458" fmla="*/ 9260878 w 12192000"/>
              <a:gd name="connsiteY458" fmla="*/ 87448 h 3429000"/>
              <a:gd name="connsiteX459" fmla="*/ 9221522 w 12192000"/>
              <a:gd name="connsiteY459" fmla="*/ 0 h 3429000"/>
              <a:gd name="connsiteX460" fmla="*/ 9425221 w 12192000"/>
              <a:gd name="connsiteY460" fmla="*/ 0 h 3429000"/>
              <a:gd name="connsiteX461" fmla="*/ 9453548 w 12192000"/>
              <a:gd name="connsiteY461" fmla="*/ 23392 h 3429000"/>
              <a:gd name="connsiteX462" fmla="*/ 9625671 w 12192000"/>
              <a:gd name="connsiteY462" fmla="*/ 210960 h 3429000"/>
              <a:gd name="connsiteX463" fmla="*/ 9632927 w 12192000"/>
              <a:gd name="connsiteY463" fmla="*/ 60128 h 3429000"/>
              <a:gd name="connsiteX464" fmla="*/ 9642174 w 12192000"/>
              <a:gd name="connsiteY464" fmla="*/ 0 h 3429000"/>
              <a:gd name="connsiteX465" fmla="*/ 9731615 w 12192000"/>
              <a:gd name="connsiteY465" fmla="*/ 0 h 3429000"/>
              <a:gd name="connsiteX466" fmla="*/ 9721255 w 12192000"/>
              <a:gd name="connsiteY466" fmla="*/ 74242 h 3429000"/>
              <a:gd name="connsiteX467" fmla="*/ 9736458 w 12192000"/>
              <a:gd name="connsiteY467" fmla="*/ 329413 h 3429000"/>
              <a:gd name="connsiteX468" fmla="*/ 9763499 w 12192000"/>
              <a:gd name="connsiteY468" fmla="*/ 99057 h 3429000"/>
              <a:gd name="connsiteX469" fmla="*/ 9777267 w 12192000"/>
              <a:gd name="connsiteY469" fmla="*/ 0 h 3429000"/>
              <a:gd name="connsiteX470" fmla="*/ 9808036 w 12192000"/>
              <a:gd name="connsiteY470" fmla="*/ 0 h 3429000"/>
              <a:gd name="connsiteX471" fmla="*/ 9793821 w 12192000"/>
              <a:gd name="connsiteY471" fmla="*/ 102652 h 3429000"/>
              <a:gd name="connsiteX472" fmla="*/ 9767436 w 12192000"/>
              <a:gd name="connsiteY472" fmla="*/ 321864 h 3429000"/>
              <a:gd name="connsiteX473" fmla="*/ 9814477 w 12192000"/>
              <a:gd name="connsiteY473" fmla="*/ 233531 h 3429000"/>
              <a:gd name="connsiteX474" fmla="*/ 9873012 w 12192000"/>
              <a:gd name="connsiteY474" fmla="*/ 38619 h 3429000"/>
              <a:gd name="connsiteX475" fmla="*/ 9875879 w 12192000"/>
              <a:gd name="connsiteY475" fmla="*/ 0 h 3429000"/>
              <a:gd name="connsiteX476" fmla="*/ 9965253 w 12192000"/>
              <a:gd name="connsiteY476" fmla="*/ 0 h 3429000"/>
              <a:gd name="connsiteX477" fmla="*/ 9930901 w 12192000"/>
              <a:gd name="connsiteY477" fmla="*/ 135026 h 3429000"/>
              <a:gd name="connsiteX478" fmla="*/ 9880832 w 12192000"/>
              <a:gd name="connsiteY478" fmla="*/ 271562 h 3429000"/>
              <a:gd name="connsiteX479" fmla="*/ 9896024 w 12192000"/>
              <a:gd name="connsiteY479" fmla="*/ 749295 h 3429000"/>
              <a:gd name="connsiteX480" fmla="*/ 10395379 w 12192000"/>
              <a:gd name="connsiteY480" fmla="*/ 1102843 h 3429000"/>
              <a:gd name="connsiteX481" fmla="*/ 10225980 w 12192000"/>
              <a:gd name="connsiteY481" fmla="*/ 132061 h 3429000"/>
              <a:gd name="connsiteX482" fmla="*/ 10314210 w 12192000"/>
              <a:gd name="connsiteY482" fmla="*/ 109353 h 3429000"/>
              <a:gd name="connsiteX483" fmla="*/ 10573663 w 12192000"/>
              <a:gd name="connsiteY483" fmla="*/ 842430 h 3429000"/>
              <a:gd name="connsiteX484" fmla="*/ 10583736 w 12192000"/>
              <a:gd name="connsiteY484" fmla="*/ 1259819 h 3429000"/>
              <a:gd name="connsiteX485" fmla="*/ 10880472 w 12192000"/>
              <a:gd name="connsiteY485" fmla="*/ 1537558 h 3429000"/>
              <a:gd name="connsiteX486" fmla="*/ 11231212 w 12192000"/>
              <a:gd name="connsiteY486" fmla="*/ 216474 h 3429000"/>
              <a:gd name="connsiteX487" fmla="*/ 11317765 w 12192000"/>
              <a:gd name="connsiteY487" fmla="*/ 209405 h 3429000"/>
              <a:gd name="connsiteX488" fmla="*/ 10982911 w 12192000"/>
              <a:gd name="connsiteY488" fmla="*/ 1622260 h 3429000"/>
              <a:gd name="connsiteX489" fmla="*/ 10968747 w 12192000"/>
              <a:gd name="connsiteY489" fmla="*/ 1630552 h 3429000"/>
              <a:gd name="connsiteX490" fmla="*/ 11258020 w 12192000"/>
              <a:gd name="connsiteY490" fmla="*/ 1972078 h 3429000"/>
              <a:gd name="connsiteX491" fmla="*/ 11688741 w 12192000"/>
              <a:gd name="connsiteY491" fmla="*/ 2616312 h 3429000"/>
              <a:gd name="connsiteX492" fmla="*/ 11794425 w 12192000"/>
              <a:gd name="connsiteY492" fmla="*/ 2252109 h 3429000"/>
              <a:gd name="connsiteX493" fmla="*/ 11792727 w 12192000"/>
              <a:gd name="connsiteY493" fmla="*/ 2240934 h 3429000"/>
              <a:gd name="connsiteX494" fmla="*/ 11776744 w 12192000"/>
              <a:gd name="connsiteY494" fmla="*/ 2242723 h 3429000"/>
              <a:gd name="connsiteX495" fmla="*/ 11442546 w 12192000"/>
              <a:gd name="connsiteY495" fmla="*/ 1307592 h 3429000"/>
              <a:gd name="connsiteX496" fmla="*/ 11527771 w 12192000"/>
              <a:gd name="connsiteY496" fmla="*/ 1275317 h 3429000"/>
              <a:gd name="connsiteX497" fmla="*/ 11851542 w 12192000"/>
              <a:gd name="connsiteY497" fmla="*/ 2034703 h 3429000"/>
              <a:gd name="connsiteX498" fmla="*/ 12122505 w 12192000"/>
              <a:gd name="connsiteY498" fmla="*/ 1727948 h 3429000"/>
              <a:gd name="connsiteX499" fmla="*/ 12192000 w 12192000"/>
              <a:gd name="connsiteY499" fmla="*/ 1669975 h 3429000"/>
              <a:gd name="connsiteX500" fmla="*/ 12192000 w 12192000"/>
              <a:gd name="connsiteY500" fmla="*/ 1731063 h 3429000"/>
              <a:gd name="connsiteX501" fmla="*/ 12155105 w 12192000"/>
              <a:gd name="connsiteY501" fmla="*/ 1762181 h 3429000"/>
              <a:gd name="connsiteX502" fmla="*/ 11918903 w 12192000"/>
              <a:gd name="connsiteY502" fmla="*/ 2062132 h 3429000"/>
              <a:gd name="connsiteX503" fmla="*/ 12067554 w 12192000"/>
              <a:gd name="connsiteY503" fmla="*/ 1888498 h 3429000"/>
              <a:gd name="connsiteX504" fmla="*/ 12192000 w 12192000"/>
              <a:gd name="connsiteY504" fmla="*/ 1782392 h 3429000"/>
              <a:gd name="connsiteX505" fmla="*/ 12192000 w 12192000"/>
              <a:gd name="connsiteY505" fmla="*/ 1822559 h 3429000"/>
              <a:gd name="connsiteX506" fmla="*/ 12087498 w 12192000"/>
              <a:gd name="connsiteY506" fmla="*/ 1911764 h 3429000"/>
              <a:gd name="connsiteX507" fmla="*/ 11941335 w 12192000"/>
              <a:gd name="connsiteY507" fmla="*/ 2083809 h 3429000"/>
              <a:gd name="connsiteX508" fmla="*/ 11898139 w 12192000"/>
              <a:gd name="connsiteY508" fmla="*/ 2163553 h 3429000"/>
              <a:gd name="connsiteX509" fmla="*/ 12037359 w 12192000"/>
              <a:gd name="connsiteY509" fmla="*/ 2053816 h 3429000"/>
              <a:gd name="connsiteX510" fmla="*/ 12192000 w 12192000"/>
              <a:gd name="connsiteY510" fmla="*/ 1901891 h 3429000"/>
              <a:gd name="connsiteX511" fmla="*/ 12192000 w 12192000"/>
              <a:gd name="connsiteY511" fmla="*/ 1973912 h 3429000"/>
              <a:gd name="connsiteX512" fmla="*/ 12054488 w 12192000"/>
              <a:gd name="connsiteY512" fmla="*/ 2104939 h 3429000"/>
              <a:gd name="connsiteX513" fmla="*/ 11880977 w 12192000"/>
              <a:gd name="connsiteY513" fmla="*/ 2245040 h 3429000"/>
              <a:gd name="connsiteX514" fmla="*/ 11879666 w 12192000"/>
              <a:gd name="connsiteY514" fmla="*/ 2246644 h 3429000"/>
              <a:gd name="connsiteX515" fmla="*/ 11873674 w 12192000"/>
              <a:gd name="connsiteY515" fmla="*/ 2254306 h 3429000"/>
              <a:gd name="connsiteX516" fmla="*/ 11738608 w 12192000"/>
              <a:gd name="connsiteY516" fmla="*/ 2689417 h 3429000"/>
              <a:gd name="connsiteX517" fmla="*/ 11732820 w 12192000"/>
              <a:gd name="connsiteY517" fmla="*/ 2696184 h 3429000"/>
              <a:gd name="connsiteX518" fmla="*/ 12058063 w 12192000"/>
              <a:gd name="connsiteY518" fmla="*/ 3376045 h 3429000"/>
              <a:gd name="connsiteX519" fmla="*/ 12077722 w 12192000"/>
              <a:gd name="connsiteY519" fmla="*/ 3428999 h 3429000"/>
              <a:gd name="connsiteX520" fmla="*/ 11980831 w 12192000"/>
              <a:gd name="connsiteY520" fmla="*/ 3428999 h 3429000"/>
              <a:gd name="connsiteX521" fmla="*/ 11842370 w 12192000"/>
              <a:gd name="connsiteY521" fmla="*/ 3103596 h 3429000"/>
              <a:gd name="connsiteX522" fmla="*/ 11807118 w 12192000"/>
              <a:gd name="connsiteY522" fmla="*/ 3032642 h 3429000"/>
              <a:gd name="connsiteX523" fmla="*/ 11352410 w 12192000"/>
              <a:gd name="connsiteY523" fmla="*/ 2253534 h 3429000"/>
              <a:gd name="connsiteX524" fmla="*/ 11344098 w 12192000"/>
              <a:gd name="connsiteY524" fmla="*/ 2252717 h 3429000"/>
              <a:gd name="connsiteX525" fmla="*/ 10730809 w 12192000"/>
              <a:gd name="connsiteY525" fmla="*/ 2156749 h 3429000"/>
              <a:gd name="connsiteX526" fmla="*/ 10713050 w 12192000"/>
              <a:gd name="connsiteY526" fmla="*/ 2164271 h 3429000"/>
              <a:gd name="connsiteX527" fmla="*/ 9420192 w 12192000"/>
              <a:gd name="connsiteY527" fmla="*/ 2263050 h 3429000"/>
              <a:gd name="connsiteX528" fmla="*/ 9404066 w 12192000"/>
              <a:gd name="connsiteY528" fmla="*/ 2242708 h 3429000"/>
              <a:gd name="connsiteX529" fmla="*/ 10712309 w 12192000"/>
              <a:gd name="connsiteY529" fmla="*/ 2109562 h 3429000"/>
              <a:gd name="connsiteX530" fmla="*/ 11291486 w 12192000"/>
              <a:gd name="connsiteY530" fmla="*/ 2166804 h 3429000"/>
              <a:gd name="connsiteX531" fmla="*/ 11176624 w 12192000"/>
              <a:gd name="connsiteY531" fmla="*/ 2010340 h 3429000"/>
              <a:gd name="connsiteX532" fmla="*/ 10665962 w 12192000"/>
              <a:gd name="connsiteY532" fmla="*/ 1445588 h 3429000"/>
              <a:gd name="connsiteX533" fmla="*/ 10647017 w 12192000"/>
              <a:gd name="connsiteY533" fmla="*/ 1450047 h 3429000"/>
              <a:gd name="connsiteX534" fmla="*/ 10107096 w 12192000"/>
              <a:gd name="connsiteY534" fmla="*/ 1560072 h 3429000"/>
              <a:gd name="connsiteX535" fmla="*/ 9439953 w 12192000"/>
              <a:gd name="connsiteY535" fmla="*/ 1480921 h 3429000"/>
              <a:gd name="connsiteX536" fmla="*/ 9470279 w 12192000"/>
              <a:gd name="connsiteY536" fmla="*/ 1443131 h 3429000"/>
              <a:gd name="connsiteX537" fmla="*/ 10565024 w 12192000"/>
              <a:gd name="connsiteY537" fmla="*/ 1352269 h 3429000"/>
              <a:gd name="connsiteX538" fmla="*/ 9922490 w 12192000"/>
              <a:gd name="connsiteY538" fmla="*/ 858833 h 3429000"/>
              <a:gd name="connsiteX539" fmla="*/ 9920481 w 12192000"/>
              <a:gd name="connsiteY539" fmla="*/ 859346 h 3429000"/>
              <a:gd name="connsiteX540" fmla="*/ 9916127 w 12192000"/>
              <a:gd name="connsiteY540" fmla="*/ 859836 h 3429000"/>
              <a:gd name="connsiteX541" fmla="*/ 9791125 w 12192000"/>
              <a:gd name="connsiteY541" fmla="*/ 938248 h 3429000"/>
              <a:gd name="connsiteX542" fmla="*/ 9528364 w 12192000"/>
              <a:gd name="connsiteY542" fmla="*/ 1022767 h 3429000"/>
              <a:gd name="connsiteX543" fmla="*/ 8629850 w 12192000"/>
              <a:gd name="connsiteY543" fmla="*/ 1184329 h 3429000"/>
              <a:gd name="connsiteX544" fmla="*/ 8600239 w 12192000"/>
              <a:gd name="connsiteY544" fmla="*/ 1167243 h 3429000"/>
              <a:gd name="connsiteX545" fmla="*/ 9761570 w 12192000"/>
              <a:gd name="connsiteY545" fmla="*/ 753283 h 3429000"/>
              <a:gd name="connsiteX546" fmla="*/ 9368237 w 12192000"/>
              <a:gd name="connsiteY546" fmla="*/ 520470 h 3429000"/>
              <a:gd name="connsiteX547" fmla="*/ 9354614 w 12192000"/>
              <a:gd name="connsiteY547" fmla="*/ 522288 h 3429000"/>
              <a:gd name="connsiteX548" fmla="*/ 8364351 w 12192000"/>
              <a:gd name="connsiteY548" fmla="*/ 730267 h 3429000"/>
              <a:gd name="connsiteX549" fmla="*/ 8386567 w 12192000"/>
              <a:gd name="connsiteY549" fmla="*/ 690760 h 3429000"/>
              <a:gd name="connsiteX550" fmla="*/ 9231713 w 12192000"/>
              <a:gd name="connsiteY550" fmla="*/ 444539 h 3429000"/>
              <a:gd name="connsiteX551" fmla="*/ 9023301 w 12192000"/>
              <a:gd name="connsiteY551" fmla="*/ 334109 h 3429000"/>
              <a:gd name="connsiteX552" fmla="*/ 9010556 w 12192000"/>
              <a:gd name="connsiteY552" fmla="*/ 329998 h 3429000"/>
              <a:gd name="connsiteX553" fmla="*/ 8687367 w 12192000"/>
              <a:gd name="connsiteY553" fmla="*/ 101276 h 3429000"/>
              <a:gd name="connsiteX554" fmla="*/ 8613009 w 12192000"/>
              <a:gd name="connsiteY554" fmla="*/ 0 h 3429000"/>
              <a:gd name="connsiteX555" fmla="*/ 4382818 w 12192000"/>
              <a:gd name="connsiteY555" fmla="*/ 0 h 3429000"/>
              <a:gd name="connsiteX556" fmla="*/ 4463614 w 12192000"/>
              <a:gd name="connsiteY556" fmla="*/ 0 h 3429000"/>
              <a:gd name="connsiteX557" fmla="*/ 4557150 w 12192000"/>
              <a:gd name="connsiteY557" fmla="*/ 81023 h 3429000"/>
              <a:gd name="connsiteX558" fmla="*/ 4856936 w 12192000"/>
              <a:gd name="connsiteY558" fmla="*/ 380146 h 3429000"/>
              <a:gd name="connsiteX559" fmla="*/ 5111996 w 12192000"/>
              <a:gd name="connsiteY559" fmla="*/ 636759 h 3429000"/>
              <a:gd name="connsiteX560" fmla="*/ 5388878 w 12192000"/>
              <a:gd name="connsiteY560" fmla="*/ 871185 h 3429000"/>
              <a:gd name="connsiteX561" fmla="*/ 5425556 w 12192000"/>
              <a:gd name="connsiteY561" fmla="*/ 879967 h 3429000"/>
              <a:gd name="connsiteX562" fmla="*/ 4943646 w 12192000"/>
              <a:gd name="connsiteY562" fmla="*/ 393916 h 3429000"/>
              <a:gd name="connsiteX563" fmla="*/ 4594837 w 12192000"/>
              <a:gd name="connsiteY563" fmla="*/ 103274 h 3429000"/>
              <a:gd name="connsiteX564" fmla="*/ 4518536 w 12192000"/>
              <a:gd name="connsiteY564" fmla="*/ 31511 h 3429000"/>
              <a:gd name="connsiteX565" fmla="*/ 4483543 w 12192000"/>
              <a:gd name="connsiteY565" fmla="*/ 0 h 3429000"/>
              <a:gd name="connsiteX566" fmla="*/ 4534233 w 12192000"/>
              <a:gd name="connsiteY566" fmla="*/ 0 h 3429000"/>
              <a:gd name="connsiteX567" fmla="*/ 4633631 w 12192000"/>
              <a:gd name="connsiteY567" fmla="*/ 74706 h 3429000"/>
              <a:gd name="connsiteX568" fmla="*/ 4949299 w 12192000"/>
              <a:gd name="connsiteY568" fmla="*/ 337336 h 3429000"/>
              <a:gd name="connsiteX569" fmla="*/ 5291452 w 12192000"/>
              <a:gd name="connsiteY569" fmla="*/ 647801 h 3429000"/>
              <a:gd name="connsiteX570" fmla="*/ 5434998 w 12192000"/>
              <a:gd name="connsiteY570" fmla="*/ 825100 h 3429000"/>
              <a:gd name="connsiteX571" fmla="*/ 5351015 w 12192000"/>
              <a:gd name="connsiteY571" fmla="*/ 331989 h 3429000"/>
              <a:gd name="connsiteX572" fmla="*/ 5344012 w 12192000"/>
              <a:gd name="connsiteY572" fmla="*/ 131333 h 3429000"/>
              <a:gd name="connsiteX573" fmla="*/ 5349920 w 12192000"/>
              <a:gd name="connsiteY573" fmla="*/ 0 h 3429000"/>
              <a:gd name="connsiteX574" fmla="*/ 5401317 w 12192000"/>
              <a:gd name="connsiteY574" fmla="*/ 0 h 3429000"/>
              <a:gd name="connsiteX575" fmla="*/ 5400859 w 12192000"/>
              <a:gd name="connsiteY575" fmla="*/ 83801 h 3429000"/>
              <a:gd name="connsiteX576" fmla="*/ 5401644 w 12192000"/>
              <a:gd name="connsiteY576" fmla="*/ 188847 h 3429000"/>
              <a:gd name="connsiteX577" fmla="*/ 5467256 w 12192000"/>
              <a:gd name="connsiteY577" fmla="*/ 746494 h 3429000"/>
              <a:gd name="connsiteX578" fmla="*/ 5448069 w 12192000"/>
              <a:gd name="connsiteY578" fmla="*/ 138554 h 3429000"/>
              <a:gd name="connsiteX579" fmla="*/ 5440458 w 12192000"/>
              <a:gd name="connsiteY579" fmla="*/ 0 h 3429000"/>
              <a:gd name="connsiteX580" fmla="*/ 5472521 w 12192000"/>
              <a:gd name="connsiteY580" fmla="*/ 0 h 3429000"/>
              <a:gd name="connsiteX581" fmla="*/ 5480135 w 12192000"/>
              <a:gd name="connsiteY581" fmla="*/ 136802 h 3429000"/>
              <a:gd name="connsiteX582" fmla="*/ 5499023 w 12192000"/>
              <a:gd name="connsiteY582" fmla="*/ 737310 h 3429000"/>
              <a:gd name="connsiteX583" fmla="*/ 5547022 w 12192000"/>
              <a:gd name="connsiteY583" fmla="*/ 178838 h 3429000"/>
              <a:gd name="connsiteX584" fmla="*/ 5522799 w 12192000"/>
              <a:gd name="connsiteY584" fmla="*/ 0 h 3429000"/>
              <a:gd name="connsiteX585" fmla="*/ 5573386 w 12192000"/>
              <a:gd name="connsiteY585" fmla="*/ 0 h 3429000"/>
              <a:gd name="connsiteX586" fmla="*/ 5587618 w 12192000"/>
              <a:gd name="connsiteY586" fmla="*/ 82353 h 3429000"/>
              <a:gd name="connsiteX587" fmla="*/ 5519779 w 12192000"/>
              <a:gd name="connsiteY587" fmla="*/ 930223 h 3429000"/>
              <a:gd name="connsiteX588" fmla="*/ 5520293 w 12192000"/>
              <a:gd name="connsiteY588" fmla="*/ 931602 h 3429000"/>
              <a:gd name="connsiteX589" fmla="*/ 5767221 w 12192000"/>
              <a:gd name="connsiteY589" fmla="*/ 1236564 h 3429000"/>
              <a:gd name="connsiteX590" fmla="*/ 6937169 w 12192000"/>
              <a:gd name="connsiteY590" fmla="*/ 1386941 h 3429000"/>
              <a:gd name="connsiteX591" fmla="*/ 6953922 w 12192000"/>
              <a:gd name="connsiteY591" fmla="*/ 1461068 h 3429000"/>
              <a:gd name="connsiteX592" fmla="*/ 6071359 w 12192000"/>
              <a:gd name="connsiteY592" fmla="*/ 1341770 h 3429000"/>
              <a:gd name="connsiteX593" fmla="*/ 6038839 w 12192000"/>
              <a:gd name="connsiteY593" fmla="*/ 1335474 h 3429000"/>
              <a:gd name="connsiteX594" fmla="*/ 6038706 w 12192000"/>
              <a:gd name="connsiteY594" fmla="*/ 1334847 h 3429000"/>
              <a:gd name="connsiteX595" fmla="*/ 6037784 w 12192000"/>
              <a:gd name="connsiteY595" fmla="*/ 1335270 h 3429000"/>
              <a:gd name="connsiteX596" fmla="*/ 6038839 w 12192000"/>
              <a:gd name="connsiteY596" fmla="*/ 1335474 h 3429000"/>
              <a:gd name="connsiteX597" fmla="*/ 6040338 w 12192000"/>
              <a:gd name="connsiteY597" fmla="*/ 1342418 h 3429000"/>
              <a:gd name="connsiteX598" fmla="*/ 6024488 w 12192000"/>
              <a:gd name="connsiteY598" fmla="*/ 1380903 h 3429000"/>
              <a:gd name="connsiteX599" fmla="*/ 5599771 w 12192000"/>
              <a:gd name="connsiteY599" fmla="*/ 2080652 h 3429000"/>
              <a:gd name="connsiteX600" fmla="*/ 5548843 w 12192000"/>
              <a:gd name="connsiteY600" fmla="*/ 2134845 h 3429000"/>
              <a:gd name="connsiteX601" fmla="*/ 5940952 w 12192000"/>
              <a:gd name="connsiteY601" fmla="*/ 2821028 h 3429000"/>
              <a:gd name="connsiteX602" fmla="*/ 6043441 w 12192000"/>
              <a:gd name="connsiteY602" fmla="*/ 3236847 h 3429000"/>
              <a:gd name="connsiteX603" fmla="*/ 6093432 w 12192000"/>
              <a:gd name="connsiteY603" fmla="*/ 3429000 h 3429000"/>
              <a:gd name="connsiteX604" fmla="*/ 6034344 w 12192000"/>
              <a:gd name="connsiteY604" fmla="*/ 3429000 h 3429000"/>
              <a:gd name="connsiteX605" fmla="*/ 6026679 w 12192000"/>
              <a:gd name="connsiteY605" fmla="*/ 3407959 h 3429000"/>
              <a:gd name="connsiteX606" fmla="*/ 5800441 w 12192000"/>
              <a:gd name="connsiteY606" fmla="*/ 2906286 h 3429000"/>
              <a:gd name="connsiteX607" fmla="*/ 5526562 w 12192000"/>
              <a:gd name="connsiteY607" fmla="*/ 2276388 h 3429000"/>
              <a:gd name="connsiteX608" fmla="*/ 5519640 w 12192000"/>
              <a:gd name="connsiteY608" fmla="*/ 2254774 h 3429000"/>
              <a:gd name="connsiteX609" fmla="*/ 5844559 w 12192000"/>
              <a:gd name="connsiteY609" fmla="*/ 3124349 h 3429000"/>
              <a:gd name="connsiteX610" fmla="*/ 5975994 w 12192000"/>
              <a:gd name="connsiteY610" fmla="*/ 3429000 h 3429000"/>
              <a:gd name="connsiteX611" fmla="*/ 5898547 w 12192000"/>
              <a:gd name="connsiteY611" fmla="*/ 3429000 h 3429000"/>
              <a:gd name="connsiteX612" fmla="*/ 5682041 w 12192000"/>
              <a:gd name="connsiteY612" fmla="*/ 2926860 h 3429000"/>
              <a:gd name="connsiteX613" fmla="*/ 5461758 w 12192000"/>
              <a:gd name="connsiteY613" fmla="*/ 2391220 h 3429000"/>
              <a:gd name="connsiteX614" fmla="*/ 5237282 w 12192000"/>
              <a:gd name="connsiteY614" fmla="*/ 3150086 h 3429000"/>
              <a:gd name="connsiteX615" fmla="*/ 5115009 w 12192000"/>
              <a:gd name="connsiteY615" fmla="*/ 3429000 h 3429000"/>
              <a:gd name="connsiteX616" fmla="*/ 5028074 w 12192000"/>
              <a:gd name="connsiteY616" fmla="*/ 3429000 h 3429000"/>
              <a:gd name="connsiteX617" fmla="*/ 5079508 w 12192000"/>
              <a:gd name="connsiteY617" fmla="*/ 3320074 h 3429000"/>
              <a:gd name="connsiteX618" fmla="*/ 5371846 w 12192000"/>
              <a:gd name="connsiteY618" fmla="*/ 2495413 h 3429000"/>
              <a:gd name="connsiteX619" fmla="*/ 5270512 w 12192000"/>
              <a:gd name="connsiteY619" fmla="*/ 2709975 h 3429000"/>
              <a:gd name="connsiteX620" fmla="*/ 5062409 w 12192000"/>
              <a:gd name="connsiteY620" fmla="*/ 3224544 h 3429000"/>
              <a:gd name="connsiteX621" fmla="*/ 5036628 w 12192000"/>
              <a:gd name="connsiteY621" fmla="*/ 3325247 h 3429000"/>
              <a:gd name="connsiteX622" fmla="*/ 5009112 w 12192000"/>
              <a:gd name="connsiteY622" fmla="*/ 3429000 h 3429000"/>
              <a:gd name="connsiteX623" fmla="*/ 4976679 w 12192000"/>
              <a:gd name="connsiteY623" fmla="*/ 3429000 h 3429000"/>
              <a:gd name="connsiteX624" fmla="*/ 5006537 w 12192000"/>
              <a:gd name="connsiteY624" fmla="*/ 3318068 h 3429000"/>
              <a:gd name="connsiteX625" fmla="*/ 5032723 w 12192000"/>
              <a:gd name="connsiteY625" fmla="*/ 3215957 h 3429000"/>
              <a:gd name="connsiteX626" fmla="*/ 5242949 w 12192000"/>
              <a:gd name="connsiteY626" fmla="*/ 2696175 h 3429000"/>
              <a:gd name="connsiteX627" fmla="*/ 5286321 w 12192000"/>
              <a:gd name="connsiteY627" fmla="*/ 2604555 h 3429000"/>
              <a:gd name="connsiteX628" fmla="*/ 5008210 w 12192000"/>
              <a:gd name="connsiteY628" fmla="*/ 3220194 h 3429000"/>
              <a:gd name="connsiteX629" fmla="*/ 4986321 w 12192000"/>
              <a:gd name="connsiteY629" fmla="*/ 3336687 h 3429000"/>
              <a:gd name="connsiteX630" fmla="*/ 4973474 w 12192000"/>
              <a:gd name="connsiteY630" fmla="*/ 3429000 h 3429000"/>
              <a:gd name="connsiteX631" fmla="*/ 4907178 w 12192000"/>
              <a:gd name="connsiteY631" fmla="*/ 3429000 h 3429000"/>
              <a:gd name="connsiteX632" fmla="*/ 4910810 w 12192000"/>
              <a:gd name="connsiteY632" fmla="*/ 3400660 h 3429000"/>
              <a:gd name="connsiteX633" fmla="*/ 4987461 w 12192000"/>
              <a:gd name="connsiteY633" fmla="*/ 3003994 h 3429000"/>
              <a:gd name="connsiteX634" fmla="*/ 5179262 w 12192000"/>
              <a:gd name="connsiteY634" fmla="*/ 2606044 h 3429000"/>
              <a:gd name="connsiteX635" fmla="*/ 4689678 w 12192000"/>
              <a:gd name="connsiteY635" fmla="*/ 3011241 h 3429000"/>
              <a:gd name="connsiteX636" fmla="*/ 4477543 w 12192000"/>
              <a:gd name="connsiteY636" fmla="*/ 3245836 h 3429000"/>
              <a:gd name="connsiteX637" fmla="*/ 4329957 w 12192000"/>
              <a:gd name="connsiteY637" fmla="*/ 3429000 h 3429000"/>
              <a:gd name="connsiteX638" fmla="*/ 4218595 w 12192000"/>
              <a:gd name="connsiteY638" fmla="*/ 3429000 h 3429000"/>
              <a:gd name="connsiteX639" fmla="*/ 4368888 w 12192000"/>
              <a:gd name="connsiteY639" fmla="*/ 3239412 h 3429000"/>
              <a:gd name="connsiteX640" fmla="*/ 4563091 w 12192000"/>
              <a:gd name="connsiteY640" fmla="*/ 3013508 h 3429000"/>
              <a:gd name="connsiteX641" fmla="*/ 5387324 w 12192000"/>
              <a:gd name="connsiteY641" fmla="*/ 2276830 h 3429000"/>
              <a:gd name="connsiteX642" fmla="*/ 5073620 w 12192000"/>
              <a:gd name="connsiteY642" fmla="*/ 2526437 h 3429000"/>
              <a:gd name="connsiteX643" fmla="*/ 4689789 w 12192000"/>
              <a:gd name="connsiteY643" fmla="*/ 2839382 h 3429000"/>
              <a:gd name="connsiteX644" fmla="*/ 4418722 w 12192000"/>
              <a:gd name="connsiteY644" fmla="*/ 3141886 h 3429000"/>
              <a:gd name="connsiteX645" fmla="*/ 4214944 w 12192000"/>
              <a:gd name="connsiteY645" fmla="*/ 3429000 h 3429000"/>
              <a:gd name="connsiteX646" fmla="*/ 4177898 w 12192000"/>
              <a:gd name="connsiteY646" fmla="*/ 3429000 h 3429000"/>
              <a:gd name="connsiteX647" fmla="*/ 4391597 w 12192000"/>
              <a:gd name="connsiteY647" fmla="*/ 3127370 h 3429000"/>
              <a:gd name="connsiteX648" fmla="*/ 4668889 w 12192000"/>
              <a:gd name="connsiteY648" fmla="*/ 2817399 h 3429000"/>
              <a:gd name="connsiteX649" fmla="*/ 5055427 w 12192000"/>
              <a:gd name="connsiteY649" fmla="*/ 2502476 h 3429000"/>
              <a:gd name="connsiteX650" fmla="*/ 5371814 w 12192000"/>
              <a:gd name="connsiteY650" fmla="*/ 2249975 h 3429000"/>
              <a:gd name="connsiteX651" fmla="*/ 4987918 w 12192000"/>
              <a:gd name="connsiteY651" fmla="*/ 2409701 h 3429000"/>
              <a:gd name="connsiteX652" fmla="*/ 4317146 w 12192000"/>
              <a:gd name="connsiteY652" fmla="*/ 3158716 h 3429000"/>
              <a:gd name="connsiteX653" fmla="*/ 4171627 w 12192000"/>
              <a:gd name="connsiteY653" fmla="*/ 3429000 h 3429000"/>
              <a:gd name="connsiteX654" fmla="*/ 4081585 w 12192000"/>
              <a:gd name="connsiteY654" fmla="*/ 3429000 h 3429000"/>
              <a:gd name="connsiteX655" fmla="*/ 4238603 w 12192000"/>
              <a:gd name="connsiteY655" fmla="*/ 3130341 h 3429000"/>
              <a:gd name="connsiteX656" fmla="*/ 4778333 w 12192000"/>
              <a:gd name="connsiteY656" fmla="*/ 2444626 h 3429000"/>
              <a:gd name="connsiteX657" fmla="*/ 5414185 w 12192000"/>
              <a:gd name="connsiteY657" fmla="*/ 2144882 h 3429000"/>
              <a:gd name="connsiteX658" fmla="*/ 5959648 w 12192000"/>
              <a:gd name="connsiteY658" fmla="*/ 1331797 h 3429000"/>
              <a:gd name="connsiteX659" fmla="*/ 5355019 w 12192000"/>
              <a:gd name="connsiteY659" fmla="*/ 1305672 h 3429000"/>
              <a:gd name="connsiteX660" fmla="*/ 5083565 w 12192000"/>
              <a:gd name="connsiteY660" fmla="*/ 1750121 h 3429000"/>
              <a:gd name="connsiteX661" fmla="*/ 4713577 w 12192000"/>
              <a:gd name="connsiteY661" fmla="*/ 2187803 h 3429000"/>
              <a:gd name="connsiteX662" fmla="*/ 3989559 w 12192000"/>
              <a:gd name="connsiteY662" fmla="*/ 2716945 h 3429000"/>
              <a:gd name="connsiteX663" fmla="*/ 3939824 w 12192000"/>
              <a:gd name="connsiteY663" fmla="*/ 2637900 h 3429000"/>
              <a:gd name="connsiteX664" fmla="*/ 4584537 w 12192000"/>
              <a:gd name="connsiteY664" fmla="*/ 1895826 h 3429000"/>
              <a:gd name="connsiteX665" fmla="*/ 5037105 w 12192000"/>
              <a:gd name="connsiteY665" fmla="*/ 1659765 h 3429000"/>
              <a:gd name="connsiteX666" fmla="*/ 5039930 w 12192000"/>
              <a:gd name="connsiteY666" fmla="*/ 1660585 h 3429000"/>
              <a:gd name="connsiteX667" fmla="*/ 5263764 w 12192000"/>
              <a:gd name="connsiteY667" fmla="*/ 1306525 h 3429000"/>
              <a:gd name="connsiteX668" fmla="*/ 4086300 w 12192000"/>
              <a:gd name="connsiteY668" fmla="*/ 1455599 h 3429000"/>
              <a:gd name="connsiteX669" fmla="*/ 4085485 w 12192000"/>
              <a:gd name="connsiteY669" fmla="*/ 1470070 h 3429000"/>
              <a:gd name="connsiteX670" fmla="*/ 3871915 w 12192000"/>
              <a:gd name="connsiteY670" fmla="*/ 1824645 h 3429000"/>
              <a:gd name="connsiteX671" fmla="*/ 3799374 w 12192000"/>
              <a:gd name="connsiteY671" fmla="*/ 2037127 h 3429000"/>
              <a:gd name="connsiteX672" fmla="*/ 3498850 w 12192000"/>
              <a:gd name="connsiteY672" fmla="*/ 3232888 h 3429000"/>
              <a:gd name="connsiteX673" fmla="*/ 3399216 w 12192000"/>
              <a:gd name="connsiteY673" fmla="*/ 3429000 h 3429000"/>
              <a:gd name="connsiteX674" fmla="*/ 3303688 w 12192000"/>
              <a:gd name="connsiteY674" fmla="*/ 3429000 h 3429000"/>
              <a:gd name="connsiteX675" fmla="*/ 3391774 w 12192000"/>
              <a:gd name="connsiteY675" fmla="*/ 3268181 h 3429000"/>
              <a:gd name="connsiteX676" fmla="*/ 3735540 w 12192000"/>
              <a:gd name="connsiteY676" fmla="*/ 2117923 h 3429000"/>
              <a:gd name="connsiteX677" fmla="*/ 3729438 w 12192000"/>
              <a:gd name="connsiteY677" fmla="*/ 2140058 h 3429000"/>
              <a:gd name="connsiteX678" fmla="*/ 3707782 w 12192000"/>
              <a:gd name="connsiteY678" fmla="*/ 2215908 h 3429000"/>
              <a:gd name="connsiteX679" fmla="*/ 3583827 w 12192000"/>
              <a:gd name="connsiteY679" fmla="*/ 2610215 h 3429000"/>
              <a:gd name="connsiteX680" fmla="*/ 3547861 w 12192000"/>
              <a:gd name="connsiteY680" fmla="*/ 2700609 h 3429000"/>
              <a:gd name="connsiteX681" fmla="*/ 3490905 w 12192000"/>
              <a:gd name="connsiteY681" fmla="*/ 2848660 h 3429000"/>
              <a:gd name="connsiteX682" fmla="*/ 3455859 w 12192000"/>
              <a:gd name="connsiteY682" fmla="*/ 2962301 h 3429000"/>
              <a:gd name="connsiteX683" fmla="*/ 3429112 w 12192000"/>
              <a:gd name="connsiteY683" fmla="*/ 3050469 h 3429000"/>
              <a:gd name="connsiteX684" fmla="*/ 3304862 w 12192000"/>
              <a:gd name="connsiteY684" fmla="*/ 3367476 h 3429000"/>
              <a:gd name="connsiteX685" fmla="*/ 3276071 w 12192000"/>
              <a:gd name="connsiteY685" fmla="*/ 3429000 h 3429000"/>
              <a:gd name="connsiteX686" fmla="*/ 3240805 w 12192000"/>
              <a:gd name="connsiteY686" fmla="*/ 3429000 h 3429000"/>
              <a:gd name="connsiteX687" fmla="*/ 3275917 w 12192000"/>
              <a:gd name="connsiteY687" fmla="*/ 3354192 h 3429000"/>
              <a:gd name="connsiteX688" fmla="*/ 3399358 w 12192000"/>
              <a:gd name="connsiteY688" fmla="*/ 3040011 h 3429000"/>
              <a:gd name="connsiteX689" fmla="*/ 3425650 w 12192000"/>
              <a:gd name="connsiteY689" fmla="*/ 2952333 h 3429000"/>
              <a:gd name="connsiteX690" fmla="*/ 3460661 w 12192000"/>
              <a:gd name="connsiteY690" fmla="*/ 2837763 h 3429000"/>
              <a:gd name="connsiteX691" fmla="*/ 3518021 w 12192000"/>
              <a:gd name="connsiteY691" fmla="*/ 2688298 h 3429000"/>
              <a:gd name="connsiteX692" fmla="*/ 3554035 w 12192000"/>
              <a:gd name="connsiteY692" fmla="*/ 2598832 h 3429000"/>
              <a:gd name="connsiteX693" fmla="*/ 3677174 w 12192000"/>
              <a:gd name="connsiteY693" fmla="*/ 2207351 h 3429000"/>
              <a:gd name="connsiteX694" fmla="*/ 3698819 w 12192000"/>
              <a:gd name="connsiteY694" fmla="*/ 2131503 h 3429000"/>
              <a:gd name="connsiteX695" fmla="*/ 3702094 w 12192000"/>
              <a:gd name="connsiteY695" fmla="*/ 2120194 h 3429000"/>
              <a:gd name="connsiteX696" fmla="*/ 3398355 w 12192000"/>
              <a:gd name="connsiteY696" fmla="*/ 2665603 h 3429000"/>
              <a:gd name="connsiteX697" fmla="*/ 3193941 w 12192000"/>
              <a:gd name="connsiteY697" fmla="*/ 3369775 h 3429000"/>
              <a:gd name="connsiteX698" fmla="*/ 3184140 w 12192000"/>
              <a:gd name="connsiteY698" fmla="*/ 3429000 h 3429000"/>
              <a:gd name="connsiteX699" fmla="*/ 3099978 w 12192000"/>
              <a:gd name="connsiteY699" fmla="*/ 3429000 h 3429000"/>
              <a:gd name="connsiteX700" fmla="*/ 3101556 w 12192000"/>
              <a:gd name="connsiteY700" fmla="*/ 3414337 h 3429000"/>
              <a:gd name="connsiteX701" fmla="*/ 3370162 w 12192000"/>
              <a:gd name="connsiteY701" fmla="*/ 2356550 h 3429000"/>
              <a:gd name="connsiteX702" fmla="*/ 3746477 w 12192000"/>
              <a:gd name="connsiteY702" fmla="*/ 1948889 h 3429000"/>
              <a:gd name="connsiteX703" fmla="*/ 3863399 w 12192000"/>
              <a:gd name="connsiteY703" fmla="*/ 1658257 h 3429000"/>
              <a:gd name="connsiteX704" fmla="*/ 3968712 w 12192000"/>
              <a:gd name="connsiteY704" fmla="*/ 1484989 h 3429000"/>
              <a:gd name="connsiteX705" fmla="*/ 2792390 w 12192000"/>
              <a:gd name="connsiteY705" fmla="*/ 1953974 h 3429000"/>
              <a:gd name="connsiteX706" fmla="*/ 2714982 w 12192000"/>
              <a:gd name="connsiteY706" fmla="*/ 1998051 h 3429000"/>
              <a:gd name="connsiteX707" fmla="*/ 2813361 w 12192000"/>
              <a:gd name="connsiteY707" fmla="*/ 2594912 h 3429000"/>
              <a:gd name="connsiteX708" fmla="*/ 2688430 w 12192000"/>
              <a:gd name="connsiteY708" fmla="*/ 3372564 h 3429000"/>
              <a:gd name="connsiteX709" fmla="*/ 2629626 w 12192000"/>
              <a:gd name="connsiteY709" fmla="*/ 3334394 h 3429000"/>
              <a:gd name="connsiteX710" fmla="*/ 2565328 w 12192000"/>
              <a:gd name="connsiteY710" fmla="*/ 2087399 h 3429000"/>
              <a:gd name="connsiteX711" fmla="*/ 1922999 w 12192000"/>
              <a:gd name="connsiteY711" fmla="*/ 2551343 h 3429000"/>
              <a:gd name="connsiteX712" fmla="*/ 1950261 w 12192000"/>
              <a:gd name="connsiteY712" fmla="*/ 2976858 h 3429000"/>
              <a:gd name="connsiteX713" fmla="*/ 2365554 w 12192000"/>
              <a:gd name="connsiteY713" fmla="*/ 3330107 h 3429000"/>
              <a:gd name="connsiteX714" fmla="*/ 2424142 w 12192000"/>
              <a:gd name="connsiteY714" fmla="*/ 3429000 h 3429000"/>
              <a:gd name="connsiteX715" fmla="*/ 2395994 w 12192000"/>
              <a:gd name="connsiteY715" fmla="*/ 3429000 h 3429000"/>
              <a:gd name="connsiteX716" fmla="*/ 2392863 w 12192000"/>
              <a:gd name="connsiteY716" fmla="*/ 3423964 h 3429000"/>
              <a:gd name="connsiteX717" fmla="*/ 2017589 w 12192000"/>
              <a:gd name="connsiteY717" fmla="*/ 3064982 h 3429000"/>
              <a:gd name="connsiteX718" fmla="*/ 2147336 w 12192000"/>
              <a:gd name="connsiteY718" fmla="*/ 3165052 h 3429000"/>
              <a:gd name="connsiteX719" fmla="*/ 2207047 w 12192000"/>
              <a:gd name="connsiteY719" fmla="*/ 3225540 h 3429000"/>
              <a:gd name="connsiteX720" fmla="*/ 2299106 w 12192000"/>
              <a:gd name="connsiteY720" fmla="*/ 3349931 h 3429000"/>
              <a:gd name="connsiteX721" fmla="*/ 2314430 w 12192000"/>
              <a:gd name="connsiteY721" fmla="*/ 3372144 h 3429000"/>
              <a:gd name="connsiteX722" fmla="*/ 2352406 w 12192000"/>
              <a:gd name="connsiteY722" fmla="*/ 3429000 h 3429000"/>
              <a:gd name="connsiteX723" fmla="*/ 2314492 w 12192000"/>
              <a:gd name="connsiteY723" fmla="*/ 3429000 h 3429000"/>
              <a:gd name="connsiteX724" fmla="*/ 2288095 w 12192000"/>
              <a:gd name="connsiteY724" fmla="*/ 3389030 h 3429000"/>
              <a:gd name="connsiteX725" fmla="*/ 2272768 w 12192000"/>
              <a:gd name="connsiteY725" fmla="*/ 3366822 h 3429000"/>
              <a:gd name="connsiteX726" fmla="*/ 2182715 w 12192000"/>
              <a:gd name="connsiteY726" fmla="*/ 3246071 h 3429000"/>
              <a:gd name="connsiteX727" fmla="*/ 2032061 w 12192000"/>
              <a:gd name="connsiteY727" fmla="*/ 3112380 h 3429000"/>
              <a:gd name="connsiteX728" fmla="*/ 2257220 w 12192000"/>
              <a:gd name="connsiteY728" fmla="*/ 3397257 h 3429000"/>
              <a:gd name="connsiteX729" fmla="*/ 2281324 w 12192000"/>
              <a:gd name="connsiteY729" fmla="*/ 3429000 h 3429000"/>
              <a:gd name="connsiteX730" fmla="*/ 2242860 w 12192000"/>
              <a:gd name="connsiteY730" fmla="*/ 3429000 h 3429000"/>
              <a:gd name="connsiteX731" fmla="*/ 2232818 w 12192000"/>
              <a:gd name="connsiteY731" fmla="*/ 3415926 h 3429000"/>
              <a:gd name="connsiteX732" fmla="*/ 1990172 w 12192000"/>
              <a:gd name="connsiteY732" fmla="*/ 3113121 h 3429000"/>
              <a:gd name="connsiteX733" fmla="*/ 2124090 w 12192000"/>
              <a:gd name="connsiteY733" fmla="*/ 3332017 h 3429000"/>
              <a:gd name="connsiteX734" fmla="*/ 2200380 w 12192000"/>
              <a:gd name="connsiteY734" fmla="*/ 3429000 h 3429000"/>
              <a:gd name="connsiteX735" fmla="*/ 2147507 w 12192000"/>
              <a:gd name="connsiteY735" fmla="*/ 3429000 h 3429000"/>
              <a:gd name="connsiteX736" fmla="*/ 2070668 w 12192000"/>
              <a:gd name="connsiteY736" fmla="*/ 3332520 h 3429000"/>
              <a:gd name="connsiteX737" fmla="*/ 1975142 w 12192000"/>
              <a:gd name="connsiteY737" fmla="*/ 3156570 h 3429000"/>
              <a:gd name="connsiteX738" fmla="*/ 2050035 w 12192000"/>
              <a:gd name="connsiteY738" fmla="*/ 3384345 h 3429000"/>
              <a:gd name="connsiteX739" fmla="*/ 2063025 w 12192000"/>
              <a:gd name="connsiteY739" fmla="*/ 3429000 h 3429000"/>
              <a:gd name="connsiteX740" fmla="*/ 2021675 w 12192000"/>
              <a:gd name="connsiteY740" fmla="*/ 3429000 h 3429000"/>
              <a:gd name="connsiteX741" fmla="*/ 2019308 w 12192000"/>
              <a:gd name="connsiteY741" fmla="*/ 3418118 h 3429000"/>
              <a:gd name="connsiteX742" fmla="*/ 1938835 w 12192000"/>
              <a:gd name="connsiteY742" fmla="*/ 3122160 h 3429000"/>
              <a:gd name="connsiteX743" fmla="*/ 1953230 w 12192000"/>
              <a:gd name="connsiteY743" fmla="*/ 3330699 h 3429000"/>
              <a:gd name="connsiteX744" fmla="*/ 1956763 w 12192000"/>
              <a:gd name="connsiteY744" fmla="*/ 3349191 h 3429000"/>
              <a:gd name="connsiteX745" fmla="*/ 1967925 w 12192000"/>
              <a:gd name="connsiteY745" fmla="*/ 3429000 h 3429000"/>
              <a:gd name="connsiteX746" fmla="*/ 1936622 w 12192000"/>
              <a:gd name="connsiteY746" fmla="*/ 3429000 h 3429000"/>
              <a:gd name="connsiteX747" fmla="*/ 1926261 w 12192000"/>
              <a:gd name="connsiteY747" fmla="*/ 3355064 h 3429000"/>
              <a:gd name="connsiteX748" fmla="*/ 1922724 w 12192000"/>
              <a:gd name="connsiteY748" fmla="*/ 3336577 h 3429000"/>
              <a:gd name="connsiteX749" fmla="*/ 1904650 w 12192000"/>
              <a:gd name="connsiteY749" fmla="*/ 3210616 h 3429000"/>
              <a:gd name="connsiteX750" fmla="*/ 1885273 w 12192000"/>
              <a:gd name="connsiteY750" fmla="*/ 3429000 h 3429000"/>
              <a:gd name="connsiteX751" fmla="*/ 1854363 w 12192000"/>
              <a:gd name="connsiteY751" fmla="*/ 3429000 h 3429000"/>
              <a:gd name="connsiteX752" fmla="*/ 1880391 w 12192000"/>
              <a:gd name="connsiteY752" fmla="*/ 3174796 h 3429000"/>
              <a:gd name="connsiteX753" fmla="*/ 1818273 w 12192000"/>
              <a:gd name="connsiteY753" fmla="*/ 3286729 h 3429000"/>
              <a:gd name="connsiteX754" fmla="*/ 1794691 w 12192000"/>
              <a:gd name="connsiteY754" fmla="*/ 3414239 h 3429000"/>
              <a:gd name="connsiteX755" fmla="*/ 1794914 w 12192000"/>
              <a:gd name="connsiteY755" fmla="*/ 3429000 h 3429000"/>
              <a:gd name="connsiteX756" fmla="*/ 1746128 w 12192000"/>
              <a:gd name="connsiteY756" fmla="*/ 3429000 h 3429000"/>
              <a:gd name="connsiteX757" fmla="*/ 1753934 w 12192000"/>
              <a:gd name="connsiteY757" fmla="*/ 3295796 h 3429000"/>
              <a:gd name="connsiteX758" fmla="*/ 1792053 w 12192000"/>
              <a:gd name="connsiteY758" fmla="*/ 3143396 h 3429000"/>
              <a:gd name="connsiteX759" fmla="*/ 1862248 w 12192000"/>
              <a:gd name="connsiteY759" fmla="*/ 2837397 h 3429000"/>
              <a:gd name="connsiteX760" fmla="*/ 1862250 w 12192000"/>
              <a:gd name="connsiteY760" fmla="*/ 2604531 h 3429000"/>
              <a:gd name="connsiteX761" fmla="*/ 1211999 w 12192000"/>
              <a:gd name="connsiteY761" fmla="*/ 3254610 h 3429000"/>
              <a:gd name="connsiteX762" fmla="*/ 1213266 w 12192000"/>
              <a:gd name="connsiteY762" fmla="*/ 3262947 h 3429000"/>
              <a:gd name="connsiteX763" fmla="*/ 1203370 w 12192000"/>
              <a:gd name="connsiteY763" fmla="*/ 3421676 h 3429000"/>
              <a:gd name="connsiteX764" fmla="*/ 1203671 w 12192000"/>
              <a:gd name="connsiteY764" fmla="*/ 3429000 h 3429000"/>
              <a:gd name="connsiteX765" fmla="*/ 1143180 w 12192000"/>
              <a:gd name="connsiteY765" fmla="*/ 3429000 h 3429000"/>
              <a:gd name="connsiteX766" fmla="*/ 1142176 w 12192000"/>
              <a:gd name="connsiteY766" fmla="*/ 3337045 h 3429000"/>
              <a:gd name="connsiteX767" fmla="*/ 1067484 w 12192000"/>
              <a:gd name="connsiteY767" fmla="*/ 3429000 h 3429000"/>
              <a:gd name="connsiteX768" fmla="*/ 953928 w 12192000"/>
              <a:gd name="connsiteY768" fmla="*/ 3429000 h 3429000"/>
              <a:gd name="connsiteX769" fmla="*/ 959715 w 12192000"/>
              <a:gd name="connsiteY769" fmla="*/ 3421185 h 3429000"/>
              <a:gd name="connsiteX770" fmla="*/ 1483788 w 12192000"/>
              <a:gd name="connsiteY770" fmla="*/ 2830174 h 3429000"/>
              <a:gd name="connsiteX771" fmla="*/ 1100671 w 12192000"/>
              <a:gd name="connsiteY771" fmla="*/ 2823137 h 3429000"/>
              <a:gd name="connsiteX772" fmla="*/ 1090144 w 12192000"/>
              <a:gd name="connsiteY772" fmla="*/ 2827748 h 3429000"/>
              <a:gd name="connsiteX773" fmla="*/ 1095872 w 12192000"/>
              <a:gd name="connsiteY773" fmla="*/ 2842892 h 3429000"/>
              <a:gd name="connsiteX774" fmla="*/ 262785 w 12192000"/>
              <a:gd name="connsiteY774" fmla="*/ 3416450 h 3429000"/>
              <a:gd name="connsiteX775" fmla="*/ 209968 w 12192000"/>
              <a:gd name="connsiteY775" fmla="*/ 3341713 h 3429000"/>
              <a:gd name="connsiteX776" fmla="*/ 873460 w 12192000"/>
              <a:gd name="connsiteY776" fmla="*/ 2824768 h 3429000"/>
              <a:gd name="connsiteX777" fmla="*/ 192686 w 12192000"/>
              <a:gd name="connsiteY777" fmla="*/ 2420257 h 3429000"/>
              <a:gd name="connsiteX778" fmla="*/ 4696 w 12192000"/>
              <a:gd name="connsiteY778" fmla="*/ 2268668 h 3429000"/>
              <a:gd name="connsiteX779" fmla="*/ 0 w 12192000"/>
              <a:gd name="connsiteY779" fmla="*/ 2260984 h 3429000"/>
              <a:gd name="connsiteX780" fmla="*/ 0 w 12192000"/>
              <a:gd name="connsiteY780" fmla="*/ 2084472 h 3429000"/>
              <a:gd name="connsiteX781" fmla="*/ 174101 w 12192000"/>
              <a:gd name="connsiteY781" fmla="*/ 2191277 h 3429000"/>
              <a:gd name="connsiteX782" fmla="*/ 891800 w 12192000"/>
              <a:gd name="connsiteY782" fmla="*/ 2607935 h 3429000"/>
              <a:gd name="connsiteX783" fmla="*/ 1072219 w 12192000"/>
              <a:gd name="connsiteY783" fmla="*/ 2740443 h 3429000"/>
              <a:gd name="connsiteX784" fmla="*/ 1074117 w 12192000"/>
              <a:gd name="connsiteY784" fmla="*/ 2741301 h 3429000"/>
              <a:gd name="connsiteX785" fmla="*/ 1083114 w 12192000"/>
              <a:gd name="connsiteY785" fmla="*/ 2745131 h 3429000"/>
              <a:gd name="connsiteX786" fmla="*/ 1543010 w 12192000"/>
              <a:gd name="connsiteY786" fmla="*/ 2762140 h 3429000"/>
              <a:gd name="connsiteX787" fmla="*/ 1551080 w 12192000"/>
              <a:gd name="connsiteY787" fmla="*/ 2766006 h 3429000"/>
              <a:gd name="connsiteX788" fmla="*/ 2345443 w 12192000"/>
              <a:gd name="connsiteY788" fmla="*/ 2120882 h 3429000"/>
              <a:gd name="connsiteX789" fmla="*/ 1721499 w 12192000"/>
              <a:gd name="connsiteY789" fmla="*/ 2170969 h 3429000"/>
              <a:gd name="connsiteX790" fmla="*/ 767716 w 12192000"/>
              <a:gd name="connsiteY790" fmla="*/ 2043768 h 3429000"/>
              <a:gd name="connsiteX791" fmla="*/ 722147 w 12192000"/>
              <a:gd name="connsiteY791" fmla="*/ 1964091 h 3429000"/>
              <a:gd name="connsiteX792" fmla="*/ 1485552 w 12192000"/>
              <a:gd name="connsiteY792" fmla="*/ 1884202 h 3429000"/>
              <a:gd name="connsiteX793" fmla="*/ 2143004 w 12192000"/>
              <a:gd name="connsiteY793" fmla="*/ 1973420 h 3429000"/>
              <a:gd name="connsiteX794" fmla="*/ 1933391 w 12192000"/>
              <a:gd name="connsiteY794" fmla="*/ 1727971 h 3429000"/>
              <a:gd name="connsiteX795" fmla="*/ 1827118 w 12192000"/>
              <a:gd name="connsiteY795" fmla="*/ 1539410 h 3429000"/>
              <a:gd name="connsiteX796" fmla="*/ 1837349 w 12192000"/>
              <a:gd name="connsiteY796" fmla="*/ 1527357 h 3429000"/>
              <a:gd name="connsiteX797" fmla="*/ 2162835 w 12192000"/>
              <a:gd name="connsiteY797" fmla="*/ 1758853 h 3429000"/>
              <a:gd name="connsiteX798" fmla="*/ 2257167 w 12192000"/>
              <a:gd name="connsiteY798" fmla="*/ 2033123 h 3429000"/>
              <a:gd name="connsiteX799" fmla="*/ 2261598 w 12192000"/>
              <a:gd name="connsiteY799" fmla="*/ 2038998 h 3429000"/>
              <a:gd name="connsiteX800" fmla="*/ 2437177 w 12192000"/>
              <a:gd name="connsiteY800" fmla="*/ 2050608 h 3429000"/>
              <a:gd name="connsiteX801" fmla="*/ 2445247 w 12192000"/>
              <a:gd name="connsiteY801" fmla="*/ 2054476 h 3429000"/>
              <a:gd name="connsiteX802" fmla="*/ 2743626 w 12192000"/>
              <a:gd name="connsiteY802" fmla="*/ 1875819 h 3429000"/>
              <a:gd name="connsiteX803" fmla="*/ 3048102 w 12192000"/>
              <a:gd name="connsiteY803" fmla="*/ 1721595 h 3429000"/>
              <a:gd name="connsiteX804" fmla="*/ 1799414 w 12192000"/>
              <a:gd name="connsiteY804" fmla="*/ 1265732 h 3429000"/>
              <a:gd name="connsiteX805" fmla="*/ 1771735 w 12192000"/>
              <a:gd name="connsiteY805" fmla="*/ 1190929 h 3429000"/>
              <a:gd name="connsiteX806" fmla="*/ 3104273 w 12192000"/>
              <a:gd name="connsiteY806" fmla="*/ 1647159 h 3429000"/>
              <a:gd name="connsiteX807" fmla="*/ 3113245 w 12192000"/>
              <a:gd name="connsiteY807" fmla="*/ 1661705 h 3429000"/>
              <a:gd name="connsiteX808" fmla="*/ 3126294 w 12192000"/>
              <a:gd name="connsiteY808" fmla="*/ 1685400 h 3429000"/>
              <a:gd name="connsiteX809" fmla="*/ 3937433 w 12192000"/>
              <a:gd name="connsiteY809" fmla="*/ 1401473 h 3429000"/>
              <a:gd name="connsiteX810" fmla="*/ 3590475 w 12192000"/>
              <a:gd name="connsiteY810" fmla="*/ 1168974 h 3429000"/>
              <a:gd name="connsiteX811" fmla="*/ 3100264 w 12192000"/>
              <a:gd name="connsiteY811" fmla="*/ 1150845 h 3429000"/>
              <a:gd name="connsiteX812" fmla="*/ 2183576 w 12192000"/>
              <a:gd name="connsiteY812" fmla="*/ 798150 h 3429000"/>
              <a:gd name="connsiteX813" fmla="*/ 2151029 w 12192000"/>
              <a:gd name="connsiteY813" fmla="*/ 717947 h 3429000"/>
              <a:gd name="connsiteX814" fmla="*/ 3563434 w 12192000"/>
              <a:gd name="connsiteY814" fmla="*/ 1040115 h 3429000"/>
              <a:gd name="connsiteX815" fmla="*/ 3177952 w 12192000"/>
              <a:gd name="connsiteY815" fmla="*/ 228386 h 3429000"/>
              <a:gd name="connsiteX816" fmla="*/ 3189263 w 12192000"/>
              <a:gd name="connsiteY816" fmla="*/ 196726 h 3429000"/>
              <a:gd name="connsiteX817" fmla="*/ 3560912 w 12192000"/>
              <a:gd name="connsiteY817" fmla="*/ 650863 h 3429000"/>
              <a:gd name="connsiteX818" fmla="*/ 3626636 w 12192000"/>
              <a:gd name="connsiteY818" fmla="*/ 1083230 h 3429000"/>
              <a:gd name="connsiteX819" fmla="*/ 3653088 w 12192000"/>
              <a:gd name="connsiteY819" fmla="*/ 1092417 h 3429000"/>
              <a:gd name="connsiteX820" fmla="*/ 3988128 w 12192000"/>
              <a:gd name="connsiteY820" fmla="*/ 1388267 h 3429000"/>
              <a:gd name="connsiteX821" fmla="*/ 4830582 w 12192000"/>
              <a:gd name="connsiteY821" fmla="*/ 1247000 h 3429000"/>
              <a:gd name="connsiteX822" fmla="*/ 4830100 w 12192000"/>
              <a:gd name="connsiteY822" fmla="*/ 1246554 h 3429000"/>
              <a:gd name="connsiteX823" fmla="*/ 4036318 w 12192000"/>
              <a:gd name="connsiteY823" fmla="*/ 718013 h 3429000"/>
              <a:gd name="connsiteX824" fmla="*/ 3432098 w 12192000"/>
              <a:gd name="connsiteY824" fmla="*/ 108312 h 3429000"/>
              <a:gd name="connsiteX825" fmla="*/ 3446761 w 12192000"/>
              <a:gd name="connsiteY825" fmla="*/ 32278 h 3429000"/>
              <a:gd name="connsiteX826" fmla="*/ 4419733 w 12192000"/>
              <a:gd name="connsiteY826" fmla="*/ 534555 h 3429000"/>
              <a:gd name="connsiteX827" fmla="*/ 4781371 w 12192000"/>
              <a:gd name="connsiteY827" fmla="*/ 1029604 h 3429000"/>
              <a:gd name="connsiteX828" fmla="*/ 4780440 w 12192000"/>
              <a:gd name="connsiteY828" fmla="*/ 1041290 h 3429000"/>
              <a:gd name="connsiteX829" fmla="*/ 4898954 w 12192000"/>
              <a:gd name="connsiteY829" fmla="*/ 1233092 h 3429000"/>
              <a:gd name="connsiteX830" fmla="*/ 4900699 w 12192000"/>
              <a:gd name="connsiteY830" fmla="*/ 1241867 h 3429000"/>
              <a:gd name="connsiteX831" fmla="*/ 5714511 w 12192000"/>
              <a:gd name="connsiteY831" fmla="*/ 1234483 h 3429000"/>
              <a:gd name="connsiteX832" fmla="*/ 5464793 w 12192000"/>
              <a:gd name="connsiteY832" fmla="*/ 964556 h 3429000"/>
              <a:gd name="connsiteX833" fmla="*/ 5461897 w 12192000"/>
              <a:gd name="connsiteY833" fmla="*/ 961879 h 3429000"/>
              <a:gd name="connsiteX834" fmla="*/ 4399417 w 12192000"/>
              <a:gd name="connsiteY834" fmla="*/ 23573 h 3429000"/>
              <a:gd name="connsiteX835" fmla="*/ 4382818 w 12192000"/>
              <a:gd name="connsiteY835" fmla="*/ 0 h 3429000"/>
              <a:gd name="connsiteX836" fmla="*/ 1890928 w 12192000"/>
              <a:gd name="connsiteY836" fmla="*/ 0 h 3429000"/>
              <a:gd name="connsiteX837" fmla="*/ 1994713 w 12192000"/>
              <a:gd name="connsiteY837" fmla="*/ 0 h 3429000"/>
              <a:gd name="connsiteX838" fmla="*/ 1931354 w 12192000"/>
              <a:gd name="connsiteY838" fmla="*/ 46950 h 3429000"/>
              <a:gd name="connsiteX839" fmla="*/ 1765923 w 12192000"/>
              <a:gd name="connsiteY839" fmla="*/ 152043 h 3429000"/>
              <a:gd name="connsiteX840" fmla="*/ 1702258 w 12192000"/>
              <a:gd name="connsiteY840" fmla="*/ 183286 h 3429000"/>
              <a:gd name="connsiteX841" fmla="*/ 1538370 w 12192000"/>
              <a:gd name="connsiteY841" fmla="*/ 382804 h 3429000"/>
              <a:gd name="connsiteX842" fmla="*/ 542867 w 12192000"/>
              <a:gd name="connsiteY842" fmla="*/ 1515092 h 3429000"/>
              <a:gd name="connsiteX843" fmla="*/ 515800 w 12192000"/>
              <a:gd name="connsiteY843" fmla="*/ 1433180 h 3429000"/>
              <a:gd name="connsiteX844" fmla="*/ 909145 w 12192000"/>
              <a:gd name="connsiteY844" fmla="*/ 770225 h 3429000"/>
              <a:gd name="connsiteX845" fmla="*/ 1214067 w 12192000"/>
              <a:gd name="connsiteY845" fmla="*/ 479561 h 3429000"/>
              <a:gd name="connsiteX846" fmla="*/ 640967 w 12192000"/>
              <a:gd name="connsiteY846" fmla="*/ 676601 h 3429000"/>
              <a:gd name="connsiteX847" fmla="*/ 112563 w 12192000"/>
              <a:gd name="connsiteY847" fmla="*/ 967952 h 3429000"/>
              <a:gd name="connsiteX848" fmla="*/ 0 w 12192000"/>
              <a:gd name="connsiteY848" fmla="*/ 1037006 h 3429000"/>
              <a:gd name="connsiteX849" fmla="*/ 0 w 12192000"/>
              <a:gd name="connsiteY849" fmla="*/ 804763 h 3429000"/>
              <a:gd name="connsiteX850" fmla="*/ 36881 w 12192000"/>
              <a:gd name="connsiteY850" fmla="*/ 771118 h 3429000"/>
              <a:gd name="connsiteX851" fmla="*/ 910534 w 12192000"/>
              <a:gd name="connsiteY851" fmla="*/ 200753 h 3429000"/>
              <a:gd name="connsiteX852" fmla="*/ 1578717 w 12192000"/>
              <a:gd name="connsiteY852" fmla="*/ 146982 h 3429000"/>
              <a:gd name="connsiteX853" fmla="*/ 1887945 w 12192000"/>
              <a:gd name="connsiteY853" fmla="*/ 2196 h 3429000"/>
              <a:gd name="connsiteX854" fmla="*/ 1890928 w 12192000"/>
              <a:gd name="connsiteY854" fmla="*/ 0 h 3429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Lst>
            <a:rect l="l" t="t" r="r" b="b"/>
            <a:pathLst>
              <a:path w="12192000" h="3429000">
                <a:moveTo>
                  <a:pt x="369702" y="3283169"/>
                </a:moveTo>
                <a:lnTo>
                  <a:pt x="366575" y="3286556"/>
                </a:lnTo>
                <a:cubicBezTo>
                  <a:pt x="367954" y="3286031"/>
                  <a:pt x="369326" y="3285512"/>
                  <a:pt x="371637" y="3284954"/>
                </a:cubicBezTo>
                <a:lnTo>
                  <a:pt x="369702" y="3283169"/>
                </a:lnTo>
                <a:close/>
                <a:moveTo>
                  <a:pt x="7392322" y="3229238"/>
                </a:moveTo>
                <a:cubicBezTo>
                  <a:pt x="7466250" y="3252109"/>
                  <a:pt x="7539706" y="3278100"/>
                  <a:pt x="7611337" y="3303821"/>
                </a:cubicBezTo>
                <a:cubicBezTo>
                  <a:pt x="7723489" y="3344078"/>
                  <a:pt x="7838666" y="3384801"/>
                  <a:pt x="7955762" y="3413006"/>
                </a:cubicBezTo>
                <a:cubicBezTo>
                  <a:pt x="7825893" y="3334794"/>
                  <a:pt x="7655160" y="3276586"/>
                  <a:pt x="7512455" y="3245734"/>
                </a:cubicBezTo>
                <a:lnTo>
                  <a:pt x="7392322" y="3229238"/>
                </a:lnTo>
                <a:close/>
                <a:moveTo>
                  <a:pt x="9928143" y="3086312"/>
                </a:moveTo>
                <a:lnTo>
                  <a:pt x="9753801" y="3096103"/>
                </a:lnTo>
                <a:cubicBezTo>
                  <a:pt x="9696294" y="3099458"/>
                  <a:pt x="9636969" y="3102530"/>
                  <a:pt x="9578027" y="3103104"/>
                </a:cubicBezTo>
                <a:cubicBezTo>
                  <a:pt x="9526546" y="3103538"/>
                  <a:pt x="9474842" y="3101381"/>
                  <a:pt x="9424342" y="3099403"/>
                </a:cubicBezTo>
                <a:cubicBezTo>
                  <a:pt x="9283243" y="3094421"/>
                  <a:pt x="9137206" y="3089329"/>
                  <a:pt x="9001907" y="3131369"/>
                </a:cubicBezTo>
                <a:cubicBezTo>
                  <a:pt x="8974564" y="3139983"/>
                  <a:pt x="8948144" y="3150668"/>
                  <a:pt x="8922138" y="3162702"/>
                </a:cubicBezTo>
                <a:cubicBezTo>
                  <a:pt x="8976395" y="3168451"/>
                  <a:pt x="9031633" y="3171803"/>
                  <a:pt x="9087550" y="3170765"/>
                </a:cubicBezTo>
                <a:cubicBezTo>
                  <a:pt x="9228396" y="3169297"/>
                  <a:pt x="9371812" y="3147077"/>
                  <a:pt x="9512475" y="3134693"/>
                </a:cubicBezTo>
                <a:cubicBezTo>
                  <a:pt x="9626059" y="3125204"/>
                  <a:pt x="9898686" y="3108707"/>
                  <a:pt x="9928143" y="3086312"/>
                </a:cubicBezTo>
                <a:close/>
                <a:moveTo>
                  <a:pt x="9351220" y="3030370"/>
                </a:moveTo>
                <a:cubicBezTo>
                  <a:pt x="9225400" y="3034303"/>
                  <a:pt x="9098278" y="3052291"/>
                  <a:pt x="8999756" y="3100929"/>
                </a:cubicBezTo>
                <a:cubicBezTo>
                  <a:pt x="9138083" y="3059352"/>
                  <a:pt x="9284119" y="3064450"/>
                  <a:pt x="9425830" y="3069517"/>
                </a:cubicBezTo>
                <a:cubicBezTo>
                  <a:pt x="9476320" y="3071495"/>
                  <a:pt x="9528123" y="3073029"/>
                  <a:pt x="9578307" y="3073035"/>
                </a:cubicBezTo>
                <a:cubicBezTo>
                  <a:pt x="9636540" y="3072999"/>
                  <a:pt x="9695359" y="3069204"/>
                  <a:pt x="9752771" y="3066471"/>
                </a:cubicBezTo>
                <a:lnTo>
                  <a:pt x="9852779" y="3060665"/>
                </a:lnTo>
                <a:cubicBezTo>
                  <a:pt x="9815758" y="3055629"/>
                  <a:pt x="9764024" y="3049620"/>
                  <a:pt x="9694862" y="3044140"/>
                </a:cubicBezTo>
                <a:cubicBezTo>
                  <a:pt x="9601553" y="3036560"/>
                  <a:pt x="9477038" y="3026438"/>
                  <a:pt x="9351220" y="3030370"/>
                </a:cubicBezTo>
                <a:close/>
                <a:moveTo>
                  <a:pt x="1019354" y="2886006"/>
                </a:moveTo>
                <a:cubicBezTo>
                  <a:pt x="847231" y="3054030"/>
                  <a:pt x="636234" y="3170053"/>
                  <a:pt x="441046" y="3262153"/>
                </a:cubicBezTo>
                <a:cubicBezTo>
                  <a:pt x="668934" y="3184112"/>
                  <a:pt x="947819" y="3065377"/>
                  <a:pt x="1019354" y="2886006"/>
                </a:cubicBezTo>
                <a:close/>
                <a:moveTo>
                  <a:pt x="991680" y="2869413"/>
                </a:moveTo>
                <a:cubicBezTo>
                  <a:pt x="775775" y="2967465"/>
                  <a:pt x="575302" y="3078871"/>
                  <a:pt x="409060" y="3242470"/>
                </a:cubicBezTo>
                <a:cubicBezTo>
                  <a:pt x="603834" y="3151783"/>
                  <a:pt x="817655" y="3036584"/>
                  <a:pt x="991680" y="2869413"/>
                </a:cubicBezTo>
                <a:close/>
                <a:moveTo>
                  <a:pt x="7254615" y="2482918"/>
                </a:moveTo>
                <a:cubicBezTo>
                  <a:pt x="7274645" y="2505852"/>
                  <a:pt x="7294062" y="2528691"/>
                  <a:pt x="7312589" y="2553309"/>
                </a:cubicBezTo>
                <a:cubicBezTo>
                  <a:pt x="7413753" y="2685421"/>
                  <a:pt x="7483941" y="2837763"/>
                  <a:pt x="7580896" y="2973069"/>
                </a:cubicBezTo>
                <a:cubicBezTo>
                  <a:pt x="7695169" y="3132808"/>
                  <a:pt x="7849203" y="3247399"/>
                  <a:pt x="7990862" y="3378025"/>
                </a:cubicBezTo>
                <a:cubicBezTo>
                  <a:pt x="7962703" y="3319256"/>
                  <a:pt x="7917173" y="3268712"/>
                  <a:pt x="7871964" y="3220139"/>
                </a:cubicBezTo>
                <a:lnTo>
                  <a:pt x="7859674" y="3207358"/>
                </a:lnTo>
                <a:cubicBezTo>
                  <a:pt x="7748530" y="3087822"/>
                  <a:pt x="7645260" y="2957311"/>
                  <a:pt x="7545050" y="2831110"/>
                </a:cubicBezTo>
                <a:cubicBezTo>
                  <a:pt x="7452767" y="2713819"/>
                  <a:pt x="7357042" y="2594723"/>
                  <a:pt x="7254615" y="2482918"/>
                </a:cubicBezTo>
                <a:close/>
                <a:moveTo>
                  <a:pt x="9078855" y="2455754"/>
                </a:moveTo>
                <a:cubicBezTo>
                  <a:pt x="8942634" y="2641158"/>
                  <a:pt x="8787932" y="2886508"/>
                  <a:pt x="8825188" y="3067752"/>
                </a:cubicBezTo>
                <a:cubicBezTo>
                  <a:pt x="8871718" y="2841055"/>
                  <a:pt x="8975231" y="2634621"/>
                  <a:pt x="9078855" y="2455754"/>
                </a:cubicBezTo>
                <a:close/>
                <a:moveTo>
                  <a:pt x="9113805" y="2454072"/>
                </a:moveTo>
                <a:cubicBezTo>
                  <a:pt x="9009770" y="2631592"/>
                  <a:pt x="8903644" y="2838900"/>
                  <a:pt x="8855200" y="3065950"/>
                </a:cubicBezTo>
                <a:cubicBezTo>
                  <a:pt x="8971799" y="2871136"/>
                  <a:pt x="9069545" y="2674069"/>
                  <a:pt x="9113805" y="2454072"/>
                </a:cubicBezTo>
                <a:close/>
                <a:moveTo>
                  <a:pt x="9123940" y="2396040"/>
                </a:moveTo>
                <a:cubicBezTo>
                  <a:pt x="9123142" y="2397205"/>
                  <a:pt x="9122347" y="2398360"/>
                  <a:pt x="9120846" y="2400053"/>
                </a:cubicBezTo>
                <a:lnTo>
                  <a:pt x="9123267" y="2400425"/>
                </a:lnTo>
                <a:cubicBezTo>
                  <a:pt x="9123491" y="2398963"/>
                  <a:pt x="9123716" y="2397502"/>
                  <a:pt x="9123940" y="2396040"/>
                </a:cubicBezTo>
                <a:close/>
                <a:moveTo>
                  <a:pt x="103333" y="2270602"/>
                </a:moveTo>
                <a:cubicBezTo>
                  <a:pt x="133282" y="2297353"/>
                  <a:pt x="175725" y="2333843"/>
                  <a:pt x="233938" y="2380416"/>
                </a:cubicBezTo>
                <a:cubicBezTo>
                  <a:pt x="390802" y="2506412"/>
                  <a:pt x="652575" y="2716703"/>
                  <a:pt x="883580" y="2751710"/>
                </a:cubicBezTo>
                <a:cubicBezTo>
                  <a:pt x="736829" y="2704021"/>
                  <a:pt x="610173" y="2611280"/>
                  <a:pt x="487337" y="2521182"/>
                </a:cubicBezTo>
                <a:cubicBezTo>
                  <a:pt x="443670" y="2488932"/>
                  <a:pt x="398584" y="2456270"/>
                  <a:pt x="354051" y="2425912"/>
                </a:cubicBezTo>
                <a:cubicBezTo>
                  <a:pt x="302352" y="2390720"/>
                  <a:pt x="247963" y="2358429"/>
                  <a:pt x="195436" y="2326068"/>
                </a:cubicBezTo>
                <a:lnTo>
                  <a:pt x="103333" y="2270602"/>
                </a:lnTo>
                <a:close/>
                <a:moveTo>
                  <a:pt x="5539432" y="2213928"/>
                </a:moveTo>
                <a:cubicBezTo>
                  <a:pt x="5544304" y="2230969"/>
                  <a:pt x="5549664" y="2248449"/>
                  <a:pt x="5555462" y="2265454"/>
                </a:cubicBezTo>
                <a:cubicBezTo>
                  <a:pt x="5631122" y="2480386"/>
                  <a:pt x="5731219" y="2689228"/>
                  <a:pt x="5828270" y="2891663"/>
                </a:cubicBezTo>
                <a:cubicBezTo>
                  <a:pt x="5868407" y="2975290"/>
                  <a:pt x="5908582" y="3059842"/>
                  <a:pt x="5947416" y="3145846"/>
                </a:cubicBezTo>
                <a:cubicBezTo>
                  <a:pt x="5894674" y="2898329"/>
                  <a:pt x="5793018" y="2289484"/>
                  <a:pt x="5539432" y="2213928"/>
                </a:cubicBezTo>
                <a:close/>
                <a:moveTo>
                  <a:pt x="51253" y="2202825"/>
                </a:moveTo>
                <a:lnTo>
                  <a:pt x="211622" y="2299803"/>
                </a:lnTo>
                <a:cubicBezTo>
                  <a:pt x="264592" y="2331684"/>
                  <a:pt x="319013" y="2364908"/>
                  <a:pt x="371652" y="2400062"/>
                </a:cubicBezTo>
                <a:cubicBezTo>
                  <a:pt x="417589" y="2430824"/>
                  <a:pt x="462230" y="2463964"/>
                  <a:pt x="505903" y="2496221"/>
                </a:cubicBezTo>
                <a:cubicBezTo>
                  <a:pt x="628246" y="2585875"/>
                  <a:pt x="754907" y="2678611"/>
                  <a:pt x="899240" y="2724068"/>
                </a:cubicBezTo>
                <a:cubicBezTo>
                  <a:pt x="928476" y="2733153"/>
                  <a:pt x="958088" y="2739887"/>
                  <a:pt x="988114" y="2745204"/>
                </a:cubicBezTo>
                <a:cubicBezTo>
                  <a:pt x="943280" y="2707411"/>
                  <a:pt x="896194" y="2671100"/>
                  <a:pt x="845971" y="2638177"/>
                </a:cubicBezTo>
                <a:cubicBezTo>
                  <a:pt x="720131" y="2554257"/>
                  <a:pt x="580034" y="2486740"/>
                  <a:pt x="448057" y="2412376"/>
                </a:cubicBezTo>
                <a:cubicBezTo>
                  <a:pt x="341781" y="2351886"/>
                  <a:pt x="90319" y="2201263"/>
                  <a:pt x="51253" y="2202825"/>
                </a:cubicBezTo>
                <a:close/>
                <a:moveTo>
                  <a:pt x="2606687" y="2201718"/>
                </a:moveTo>
                <a:cubicBezTo>
                  <a:pt x="2484040" y="2523782"/>
                  <a:pt x="2550772" y="2876470"/>
                  <a:pt x="2645658" y="3211259"/>
                </a:cubicBezTo>
                <a:cubicBezTo>
                  <a:pt x="2605413" y="2891984"/>
                  <a:pt x="2566733" y="2541903"/>
                  <a:pt x="2606687" y="2201718"/>
                </a:cubicBezTo>
                <a:close/>
                <a:moveTo>
                  <a:pt x="10097724" y="2162852"/>
                </a:moveTo>
                <a:cubicBezTo>
                  <a:pt x="9944682" y="2164954"/>
                  <a:pt x="9791714" y="2182746"/>
                  <a:pt x="9645248" y="2201119"/>
                </a:cubicBezTo>
                <a:cubicBezTo>
                  <a:pt x="9610727" y="2205568"/>
                  <a:pt x="9577456" y="2210754"/>
                  <a:pt x="9543858" y="2221510"/>
                </a:cubicBezTo>
                <a:cubicBezTo>
                  <a:pt x="9550063" y="2233642"/>
                  <a:pt x="9629757" y="2204895"/>
                  <a:pt x="9681648" y="2200828"/>
                </a:cubicBezTo>
                <a:cubicBezTo>
                  <a:pt x="9969341" y="2180845"/>
                  <a:pt x="10272689" y="2226720"/>
                  <a:pt x="10557846" y="2172337"/>
                </a:cubicBezTo>
                <a:cubicBezTo>
                  <a:pt x="10473933" y="2182321"/>
                  <a:pt x="10386637" y="2176065"/>
                  <a:pt x="10301704" y="2169847"/>
                </a:cubicBezTo>
                <a:cubicBezTo>
                  <a:pt x="10284536" y="2168562"/>
                  <a:pt x="10267371" y="2167280"/>
                  <a:pt x="10250553" y="2166539"/>
                </a:cubicBezTo>
                <a:cubicBezTo>
                  <a:pt x="10199759" y="2163194"/>
                  <a:pt x="10148737" y="2162152"/>
                  <a:pt x="10097724" y="2162852"/>
                </a:cubicBezTo>
                <a:close/>
                <a:moveTo>
                  <a:pt x="3642057" y="2144487"/>
                </a:moveTo>
                <a:cubicBezTo>
                  <a:pt x="3639338" y="2146453"/>
                  <a:pt x="3635693" y="2148466"/>
                  <a:pt x="3632981" y="2150437"/>
                </a:cubicBezTo>
                <a:cubicBezTo>
                  <a:pt x="3509182" y="2245738"/>
                  <a:pt x="3441993" y="2382556"/>
                  <a:pt x="3382436" y="2523726"/>
                </a:cubicBezTo>
                <a:cubicBezTo>
                  <a:pt x="3286719" y="2750641"/>
                  <a:pt x="3231101" y="2990386"/>
                  <a:pt x="3191929" y="3233669"/>
                </a:cubicBezTo>
                <a:cubicBezTo>
                  <a:pt x="3237125" y="3036250"/>
                  <a:pt x="3296425" y="2842000"/>
                  <a:pt x="3369898" y="2652771"/>
                </a:cubicBezTo>
                <a:cubicBezTo>
                  <a:pt x="3454377" y="2436084"/>
                  <a:pt x="3540614" y="2274753"/>
                  <a:pt x="3642057" y="2144487"/>
                </a:cubicBezTo>
                <a:close/>
                <a:moveTo>
                  <a:pt x="7015907" y="2112548"/>
                </a:moveTo>
                <a:cubicBezTo>
                  <a:pt x="7100896" y="2184517"/>
                  <a:pt x="7181386" y="2261562"/>
                  <a:pt x="7259646" y="2336985"/>
                </a:cubicBezTo>
                <a:cubicBezTo>
                  <a:pt x="7425913" y="2497010"/>
                  <a:pt x="7598167" y="2662445"/>
                  <a:pt x="7741483" y="2850980"/>
                </a:cubicBezTo>
                <a:cubicBezTo>
                  <a:pt x="7847640" y="2990905"/>
                  <a:pt x="7937072" y="3142994"/>
                  <a:pt x="8008941" y="3304560"/>
                </a:cubicBezTo>
                <a:cubicBezTo>
                  <a:pt x="8009955" y="3265639"/>
                  <a:pt x="8010548" y="3225374"/>
                  <a:pt x="7999234" y="3181993"/>
                </a:cubicBezTo>
                <a:cubicBezTo>
                  <a:pt x="7958140" y="3025784"/>
                  <a:pt x="7815502" y="2885397"/>
                  <a:pt x="7715154" y="2768148"/>
                </a:cubicBezTo>
                <a:cubicBezTo>
                  <a:pt x="7576575" y="2605314"/>
                  <a:pt x="7431075" y="2447188"/>
                  <a:pt x="7271900" y="2305551"/>
                </a:cubicBezTo>
                <a:cubicBezTo>
                  <a:pt x="7230409" y="2269079"/>
                  <a:pt x="7098810" y="2161772"/>
                  <a:pt x="7015907" y="2112548"/>
                </a:cubicBezTo>
                <a:close/>
                <a:moveTo>
                  <a:pt x="2650666" y="2101686"/>
                </a:moveTo>
                <a:cubicBezTo>
                  <a:pt x="2650695" y="2102619"/>
                  <a:pt x="2650695" y="2102619"/>
                  <a:pt x="2650249" y="2103101"/>
                </a:cubicBezTo>
                <a:cubicBezTo>
                  <a:pt x="2594633" y="2435991"/>
                  <a:pt x="2624834" y="2783617"/>
                  <a:pt x="2663808" y="3106215"/>
                </a:cubicBezTo>
                <a:cubicBezTo>
                  <a:pt x="2664345" y="2972062"/>
                  <a:pt x="2664881" y="2837909"/>
                  <a:pt x="2665418" y="2703756"/>
                </a:cubicBezTo>
                <a:cubicBezTo>
                  <a:pt x="2666315" y="2516493"/>
                  <a:pt x="2661038" y="2314579"/>
                  <a:pt x="2650666" y="2101686"/>
                </a:cubicBezTo>
                <a:close/>
                <a:moveTo>
                  <a:pt x="10218664" y="2096300"/>
                </a:moveTo>
                <a:cubicBezTo>
                  <a:pt x="10171755" y="2095070"/>
                  <a:pt x="10126463" y="2096064"/>
                  <a:pt x="10086154" y="2096937"/>
                </a:cubicBezTo>
                <a:cubicBezTo>
                  <a:pt x="9975638" y="2099402"/>
                  <a:pt x="9876341" y="2102370"/>
                  <a:pt x="9778614" y="2121189"/>
                </a:cubicBezTo>
                <a:cubicBezTo>
                  <a:pt x="9714017" y="2133376"/>
                  <a:pt x="9654494" y="2152286"/>
                  <a:pt x="9601703" y="2176852"/>
                </a:cubicBezTo>
                <a:cubicBezTo>
                  <a:pt x="9614985" y="2174489"/>
                  <a:pt x="9628056" y="2173024"/>
                  <a:pt x="9641684" y="2171203"/>
                </a:cubicBezTo>
                <a:cubicBezTo>
                  <a:pt x="9838075" y="2146001"/>
                  <a:pt x="10046725" y="2122921"/>
                  <a:pt x="10252799" y="2135971"/>
                </a:cubicBezTo>
                <a:lnTo>
                  <a:pt x="10304297" y="2139822"/>
                </a:lnTo>
                <a:cubicBezTo>
                  <a:pt x="10380931" y="2145228"/>
                  <a:pt x="10459361" y="2151014"/>
                  <a:pt x="10533945" y="2144703"/>
                </a:cubicBezTo>
                <a:cubicBezTo>
                  <a:pt x="10504378" y="2139851"/>
                  <a:pt x="10475221" y="2133210"/>
                  <a:pt x="10446061" y="2126562"/>
                </a:cubicBezTo>
                <a:cubicBezTo>
                  <a:pt x="10417803" y="2120116"/>
                  <a:pt x="10389545" y="2113665"/>
                  <a:pt x="10360877" y="2109004"/>
                </a:cubicBezTo>
                <a:cubicBezTo>
                  <a:pt x="10314101" y="2100982"/>
                  <a:pt x="10265574" y="2097529"/>
                  <a:pt x="10218664" y="2096300"/>
                </a:cubicBezTo>
                <a:close/>
                <a:moveTo>
                  <a:pt x="6946849" y="2094271"/>
                </a:moveTo>
                <a:cubicBezTo>
                  <a:pt x="6946657" y="2095520"/>
                  <a:pt x="6946560" y="2096151"/>
                  <a:pt x="6946972" y="2097491"/>
                </a:cubicBezTo>
                <a:cubicBezTo>
                  <a:pt x="6980090" y="2172397"/>
                  <a:pt x="7043425" y="2232082"/>
                  <a:pt x="7105827" y="2289700"/>
                </a:cubicBezTo>
                <a:lnTo>
                  <a:pt x="7126431" y="2308872"/>
                </a:lnTo>
                <a:cubicBezTo>
                  <a:pt x="7289613" y="2460736"/>
                  <a:pt x="7430828" y="2638705"/>
                  <a:pt x="7567269" y="2811461"/>
                </a:cubicBezTo>
                <a:cubicBezTo>
                  <a:pt x="7666876" y="2937562"/>
                  <a:pt x="7769633" y="3067348"/>
                  <a:pt x="7880270" y="3186176"/>
                </a:cubicBezTo>
                <a:lnTo>
                  <a:pt x="7892560" y="3198949"/>
                </a:lnTo>
                <a:cubicBezTo>
                  <a:pt x="7919687" y="3228095"/>
                  <a:pt x="7947417" y="3257334"/>
                  <a:pt x="7971643" y="3289236"/>
                </a:cubicBezTo>
                <a:cubicBezTo>
                  <a:pt x="7902183" y="3140208"/>
                  <a:pt x="7817787" y="2999779"/>
                  <a:pt x="7719359" y="2870011"/>
                </a:cubicBezTo>
                <a:cubicBezTo>
                  <a:pt x="7577670" y="2683005"/>
                  <a:pt x="7405928" y="2518293"/>
                  <a:pt x="7240170" y="2358985"/>
                </a:cubicBezTo>
                <a:cubicBezTo>
                  <a:pt x="7146175" y="2268975"/>
                  <a:pt x="7050053" y="2176722"/>
                  <a:pt x="6946849" y="2094271"/>
                </a:cubicBezTo>
                <a:close/>
                <a:moveTo>
                  <a:pt x="2680277" y="2050204"/>
                </a:moveTo>
                <a:cubicBezTo>
                  <a:pt x="2679826" y="2050692"/>
                  <a:pt x="2679381" y="2051173"/>
                  <a:pt x="2678972" y="2052582"/>
                </a:cubicBezTo>
                <a:cubicBezTo>
                  <a:pt x="2691463" y="2283555"/>
                  <a:pt x="2697451" y="2503139"/>
                  <a:pt x="2696666" y="2704836"/>
                </a:cubicBezTo>
                <a:lnTo>
                  <a:pt x="2695769" y="2961955"/>
                </a:lnTo>
                <a:cubicBezTo>
                  <a:pt x="2712509" y="2868144"/>
                  <a:pt x="2727840" y="2773916"/>
                  <a:pt x="2739893" y="2679357"/>
                </a:cubicBezTo>
                <a:cubicBezTo>
                  <a:pt x="2767348" y="2457500"/>
                  <a:pt x="2737035" y="2258445"/>
                  <a:pt x="2680277" y="2050204"/>
                </a:cubicBezTo>
                <a:close/>
                <a:moveTo>
                  <a:pt x="1132195" y="2038980"/>
                </a:moveTo>
                <a:cubicBezTo>
                  <a:pt x="1313054" y="2066211"/>
                  <a:pt x="1494925" y="2083628"/>
                  <a:pt x="1679056" y="2087907"/>
                </a:cubicBezTo>
                <a:cubicBezTo>
                  <a:pt x="1838007" y="2091331"/>
                  <a:pt x="1983050" y="2061313"/>
                  <a:pt x="2128648" y="2045249"/>
                </a:cubicBezTo>
                <a:cubicBezTo>
                  <a:pt x="2028248" y="2038548"/>
                  <a:pt x="1925543" y="2044055"/>
                  <a:pt x="1825619" y="2049447"/>
                </a:cubicBezTo>
                <a:lnTo>
                  <a:pt x="1737798" y="2054353"/>
                </a:lnTo>
                <a:cubicBezTo>
                  <a:pt x="1536509" y="2063800"/>
                  <a:pt x="1332771" y="2058439"/>
                  <a:pt x="1132195" y="2038980"/>
                </a:cubicBezTo>
                <a:close/>
                <a:moveTo>
                  <a:pt x="10104407" y="2029317"/>
                </a:moveTo>
                <a:cubicBezTo>
                  <a:pt x="9978788" y="2027650"/>
                  <a:pt x="9828621" y="2050881"/>
                  <a:pt x="9704375" y="2107349"/>
                </a:cubicBezTo>
                <a:cubicBezTo>
                  <a:pt x="9726987" y="2101319"/>
                  <a:pt x="9749595" y="2095291"/>
                  <a:pt x="9773804" y="2090543"/>
                </a:cubicBezTo>
                <a:cubicBezTo>
                  <a:pt x="9873880" y="2071749"/>
                  <a:pt x="9974285" y="2068081"/>
                  <a:pt x="10086605" y="2065992"/>
                </a:cubicBezTo>
                <a:cubicBezTo>
                  <a:pt x="10168672" y="2064085"/>
                  <a:pt x="10271028" y="2062236"/>
                  <a:pt x="10367276" y="2078848"/>
                </a:cubicBezTo>
                <a:cubicBezTo>
                  <a:pt x="10396291" y="2084052"/>
                  <a:pt x="10425102" y="2090151"/>
                  <a:pt x="10454262" y="2096798"/>
                </a:cubicBezTo>
                <a:cubicBezTo>
                  <a:pt x="10493323" y="2105530"/>
                  <a:pt x="10531142" y="2113536"/>
                  <a:pt x="10569223" y="2118311"/>
                </a:cubicBezTo>
                <a:cubicBezTo>
                  <a:pt x="10422236" y="2061328"/>
                  <a:pt x="10260055" y="2031700"/>
                  <a:pt x="10104407" y="2029317"/>
                </a:cubicBezTo>
                <a:close/>
                <a:moveTo>
                  <a:pt x="6861797" y="1990899"/>
                </a:moveTo>
                <a:cubicBezTo>
                  <a:pt x="6869009" y="1991845"/>
                  <a:pt x="6876359" y="1994413"/>
                  <a:pt x="6879594" y="1995547"/>
                </a:cubicBezTo>
                <a:cubicBezTo>
                  <a:pt x="7239561" y="2108402"/>
                  <a:pt x="7549592" y="2502521"/>
                  <a:pt x="7789028" y="2783316"/>
                </a:cubicBezTo>
                <a:cubicBezTo>
                  <a:pt x="7920282" y="2937340"/>
                  <a:pt x="8046009" y="3078973"/>
                  <a:pt x="8093600" y="3281671"/>
                </a:cubicBezTo>
                <a:cubicBezTo>
                  <a:pt x="8106357" y="3335837"/>
                  <a:pt x="8115219" y="3381078"/>
                  <a:pt x="8129425" y="3425298"/>
                </a:cubicBezTo>
                <a:lnTo>
                  <a:pt x="8130898" y="3428998"/>
                </a:lnTo>
                <a:lnTo>
                  <a:pt x="7899365" y="3428998"/>
                </a:lnTo>
                <a:lnTo>
                  <a:pt x="7761176" y="3387656"/>
                </a:lnTo>
                <a:cubicBezTo>
                  <a:pt x="7707614" y="3369833"/>
                  <a:pt x="7654620" y="3350815"/>
                  <a:pt x="7602080" y="3331867"/>
                </a:cubicBezTo>
                <a:cubicBezTo>
                  <a:pt x="7499839" y="3295697"/>
                  <a:pt x="7395868" y="3258609"/>
                  <a:pt x="7289862" y="3230827"/>
                </a:cubicBezTo>
                <a:cubicBezTo>
                  <a:pt x="7386721" y="3273866"/>
                  <a:pt x="7479917" y="3312496"/>
                  <a:pt x="7582411" y="3355122"/>
                </a:cubicBezTo>
                <a:lnTo>
                  <a:pt x="7605759" y="3364465"/>
                </a:lnTo>
                <a:cubicBezTo>
                  <a:pt x="7652356" y="3383785"/>
                  <a:pt x="7694400" y="3400482"/>
                  <a:pt x="7737910" y="3411638"/>
                </a:cubicBezTo>
                <a:lnTo>
                  <a:pt x="7826532" y="3428999"/>
                </a:lnTo>
                <a:lnTo>
                  <a:pt x="7696096" y="3428999"/>
                </a:lnTo>
                <a:lnTo>
                  <a:pt x="7594081" y="3392149"/>
                </a:lnTo>
                <a:lnTo>
                  <a:pt x="7570734" y="3382799"/>
                </a:lnTo>
                <a:lnTo>
                  <a:pt x="7271814" y="3255601"/>
                </a:lnTo>
                <a:cubicBezTo>
                  <a:pt x="7315012" y="3311237"/>
                  <a:pt x="7445060" y="3376183"/>
                  <a:pt x="7585232" y="3421060"/>
                </a:cubicBezTo>
                <a:lnTo>
                  <a:pt x="7613775" y="3428998"/>
                </a:lnTo>
                <a:lnTo>
                  <a:pt x="7522197" y="3428998"/>
                </a:lnTo>
                <a:lnTo>
                  <a:pt x="7410696" y="3374861"/>
                </a:lnTo>
                <a:cubicBezTo>
                  <a:pt x="7272778" y="3302418"/>
                  <a:pt x="7152025" y="3224264"/>
                  <a:pt x="7088673" y="3181396"/>
                </a:cubicBezTo>
                <a:cubicBezTo>
                  <a:pt x="7075202" y="3172287"/>
                  <a:pt x="7065689" y="3153532"/>
                  <a:pt x="7090188" y="3155365"/>
                </a:cubicBezTo>
                <a:cubicBezTo>
                  <a:pt x="7322587" y="3174983"/>
                  <a:pt x="7561036" y="3195528"/>
                  <a:pt x="7780046" y="3282283"/>
                </a:cubicBezTo>
                <a:cubicBezTo>
                  <a:pt x="7810971" y="3294712"/>
                  <a:pt x="7991193" y="3408187"/>
                  <a:pt x="7944957" y="3370347"/>
                </a:cubicBezTo>
                <a:cubicBezTo>
                  <a:pt x="7830578" y="3275934"/>
                  <a:pt x="7705171" y="3188800"/>
                  <a:pt x="7601828" y="3074934"/>
                </a:cubicBezTo>
                <a:cubicBezTo>
                  <a:pt x="7389349" y="2840558"/>
                  <a:pt x="7257096" y="2543523"/>
                  <a:pt x="7042773" y="2305011"/>
                </a:cubicBezTo>
                <a:cubicBezTo>
                  <a:pt x="7007812" y="2266337"/>
                  <a:pt x="6799377" y="2086396"/>
                  <a:pt x="6844835" y="1995988"/>
                </a:cubicBezTo>
                <a:cubicBezTo>
                  <a:pt x="6847512" y="1990632"/>
                  <a:pt x="6854586" y="1989954"/>
                  <a:pt x="6861797" y="1990899"/>
                </a:cubicBezTo>
                <a:close/>
                <a:moveTo>
                  <a:pt x="1456157" y="1942404"/>
                </a:moveTo>
                <a:cubicBezTo>
                  <a:pt x="1385125" y="1944535"/>
                  <a:pt x="1314200" y="1949444"/>
                  <a:pt x="1244432" y="1956601"/>
                </a:cubicBezTo>
                <a:cubicBezTo>
                  <a:pt x="1151404" y="1966142"/>
                  <a:pt x="1060429" y="1979677"/>
                  <a:pt x="973990" y="1995940"/>
                </a:cubicBezTo>
                <a:cubicBezTo>
                  <a:pt x="1017323" y="1996535"/>
                  <a:pt x="1061253" y="2000367"/>
                  <a:pt x="1103809" y="2004720"/>
                </a:cubicBezTo>
                <a:lnTo>
                  <a:pt x="1123454" y="2006727"/>
                </a:lnTo>
                <a:cubicBezTo>
                  <a:pt x="1326373" y="2026563"/>
                  <a:pt x="1533386" y="2032253"/>
                  <a:pt x="1737017" y="2023183"/>
                </a:cubicBezTo>
                <a:lnTo>
                  <a:pt x="1824397" y="2018757"/>
                </a:lnTo>
                <a:cubicBezTo>
                  <a:pt x="1905266" y="2014590"/>
                  <a:pt x="1987993" y="2010352"/>
                  <a:pt x="2070059" y="2012660"/>
                </a:cubicBezTo>
                <a:cubicBezTo>
                  <a:pt x="1883310" y="1954634"/>
                  <a:pt x="1669251" y="1936013"/>
                  <a:pt x="1456157" y="1942404"/>
                </a:cubicBezTo>
                <a:close/>
                <a:moveTo>
                  <a:pt x="4988186" y="1787467"/>
                </a:moveTo>
                <a:cubicBezTo>
                  <a:pt x="4914642" y="1846764"/>
                  <a:pt x="4843105" y="1909703"/>
                  <a:pt x="4777334" y="1977072"/>
                </a:cubicBezTo>
                <a:cubicBezTo>
                  <a:pt x="4757662" y="1997414"/>
                  <a:pt x="4737537" y="2018249"/>
                  <a:pt x="4718341" y="2039043"/>
                </a:cubicBezTo>
                <a:cubicBezTo>
                  <a:pt x="4681696" y="2077771"/>
                  <a:pt x="4644162" y="2117455"/>
                  <a:pt x="4604655" y="2154434"/>
                </a:cubicBezTo>
                <a:cubicBezTo>
                  <a:pt x="4591636" y="2166592"/>
                  <a:pt x="4578581" y="2177832"/>
                  <a:pt x="4565074" y="2189550"/>
                </a:cubicBezTo>
                <a:cubicBezTo>
                  <a:pt x="4712605" y="2082121"/>
                  <a:pt x="4908425" y="1947611"/>
                  <a:pt x="4988186" y="1787467"/>
                </a:cubicBezTo>
                <a:close/>
                <a:moveTo>
                  <a:pt x="4978032" y="1754809"/>
                </a:moveTo>
                <a:cubicBezTo>
                  <a:pt x="4748175" y="1806846"/>
                  <a:pt x="4611576" y="2001393"/>
                  <a:pt x="4463413" y="2186162"/>
                </a:cubicBezTo>
                <a:cubicBezTo>
                  <a:pt x="4428815" y="2229459"/>
                  <a:pt x="4393697" y="2271384"/>
                  <a:pt x="4358134" y="2313791"/>
                </a:cubicBezTo>
                <a:lnTo>
                  <a:pt x="4376219" y="2300027"/>
                </a:lnTo>
                <a:cubicBezTo>
                  <a:pt x="4445817" y="2246939"/>
                  <a:pt x="4517680" y="2192374"/>
                  <a:pt x="4582340" y="2132037"/>
                </a:cubicBezTo>
                <a:cubicBezTo>
                  <a:pt x="4621394" y="2095545"/>
                  <a:pt x="4658482" y="2056345"/>
                  <a:pt x="4694684" y="2018098"/>
                </a:cubicBezTo>
                <a:cubicBezTo>
                  <a:pt x="4714806" y="1997264"/>
                  <a:pt x="4733997" y="1976475"/>
                  <a:pt x="4754123" y="1955643"/>
                </a:cubicBezTo>
                <a:cubicBezTo>
                  <a:pt x="4823909" y="1883925"/>
                  <a:pt x="4899949" y="1817074"/>
                  <a:pt x="4978032" y="1754809"/>
                </a:cubicBezTo>
                <a:close/>
                <a:moveTo>
                  <a:pt x="7427076" y="1713684"/>
                </a:moveTo>
                <a:cubicBezTo>
                  <a:pt x="7446602" y="1723725"/>
                  <a:pt x="7466122" y="1733767"/>
                  <a:pt x="7485963" y="1745783"/>
                </a:cubicBezTo>
                <a:cubicBezTo>
                  <a:pt x="7567460" y="1796071"/>
                  <a:pt x="7639772" y="1857770"/>
                  <a:pt x="7719410" y="1928281"/>
                </a:cubicBezTo>
                <a:cubicBezTo>
                  <a:pt x="7777835" y="1979518"/>
                  <a:pt x="7850375" y="2043816"/>
                  <a:pt x="7907163" y="2117863"/>
                </a:cubicBezTo>
                <a:cubicBezTo>
                  <a:pt x="7924160" y="2140331"/>
                  <a:pt x="7940457" y="2163330"/>
                  <a:pt x="7956656" y="2186961"/>
                </a:cubicBezTo>
                <a:cubicBezTo>
                  <a:pt x="7978464" y="2218485"/>
                  <a:pt x="7999857" y="2248676"/>
                  <a:pt x="8023445" y="2276642"/>
                </a:cubicBezTo>
                <a:cubicBezTo>
                  <a:pt x="7956400" y="2140150"/>
                  <a:pt x="7861731" y="2014166"/>
                  <a:pt x="7754656" y="1912546"/>
                </a:cubicBezTo>
                <a:cubicBezTo>
                  <a:pt x="7668081" y="1830722"/>
                  <a:pt x="7548884" y="1751582"/>
                  <a:pt x="7427076" y="1713684"/>
                </a:cubicBezTo>
                <a:close/>
                <a:moveTo>
                  <a:pt x="7312201" y="1699278"/>
                </a:moveTo>
                <a:cubicBezTo>
                  <a:pt x="7322935" y="1706049"/>
                  <a:pt x="7332964" y="1713350"/>
                  <a:pt x="7343603" y="1720746"/>
                </a:cubicBezTo>
                <a:cubicBezTo>
                  <a:pt x="7496266" y="1828079"/>
                  <a:pt x="7656157" y="1944847"/>
                  <a:pt x="7791759" y="2086717"/>
                </a:cubicBezTo>
                <a:lnTo>
                  <a:pt x="7825280" y="2122608"/>
                </a:lnTo>
                <a:cubicBezTo>
                  <a:pt x="7875363" y="2175773"/>
                  <a:pt x="7926463" y="2230374"/>
                  <a:pt x="7982410" y="2273551"/>
                </a:cubicBezTo>
                <a:cubicBezTo>
                  <a:pt x="7964809" y="2250989"/>
                  <a:pt x="7948608" y="2227366"/>
                  <a:pt x="7932408" y="2203736"/>
                </a:cubicBezTo>
                <a:cubicBezTo>
                  <a:pt x="7916712" y="2180836"/>
                  <a:pt x="7901020" y="2157930"/>
                  <a:pt x="7883927" y="2136087"/>
                </a:cubicBezTo>
                <a:cubicBezTo>
                  <a:pt x="7828664" y="2064188"/>
                  <a:pt x="7757146" y="2001331"/>
                  <a:pt x="7699832" y="1950904"/>
                </a:cubicBezTo>
                <a:cubicBezTo>
                  <a:pt x="7621217" y="1881828"/>
                  <a:pt x="7550116" y="1820322"/>
                  <a:pt x="7470240" y="1771559"/>
                </a:cubicBezTo>
                <a:cubicBezTo>
                  <a:pt x="7417598" y="1739141"/>
                  <a:pt x="7364314" y="1714956"/>
                  <a:pt x="7312201" y="1699278"/>
                </a:cubicBezTo>
                <a:close/>
                <a:moveTo>
                  <a:pt x="7244057" y="1695233"/>
                </a:moveTo>
                <a:cubicBezTo>
                  <a:pt x="7240832" y="1708197"/>
                  <a:pt x="7314310" y="1738040"/>
                  <a:pt x="7353035" y="1768318"/>
                </a:cubicBezTo>
                <a:cubicBezTo>
                  <a:pt x="7566127" y="1938091"/>
                  <a:pt x="7749139" y="2166671"/>
                  <a:pt x="7981878" y="2309345"/>
                </a:cubicBezTo>
                <a:cubicBezTo>
                  <a:pt x="7917138" y="2262903"/>
                  <a:pt x="7860147" y="2202267"/>
                  <a:pt x="7804780" y="2143174"/>
                </a:cubicBezTo>
                <a:cubicBezTo>
                  <a:pt x="7793606" y="2131210"/>
                  <a:pt x="7782433" y="2119247"/>
                  <a:pt x="7771164" y="2107908"/>
                </a:cubicBezTo>
                <a:cubicBezTo>
                  <a:pt x="7637791" y="1967658"/>
                  <a:pt x="7478920" y="1852329"/>
                  <a:pt x="7327465" y="1745181"/>
                </a:cubicBezTo>
                <a:cubicBezTo>
                  <a:pt x="7300620" y="1726330"/>
                  <a:pt x="7274186" y="1708825"/>
                  <a:pt x="7244057" y="1695233"/>
                </a:cubicBezTo>
                <a:close/>
                <a:moveTo>
                  <a:pt x="7133363" y="1621246"/>
                </a:moveTo>
                <a:cubicBezTo>
                  <a:pt x="7577149" y="1692491"/>
                  <a:pt x="7947715" y="1926125"/>
                  <a:pt x="8128687" y="2361959"/>
                </a:cubicBezTo>
                <a:cubicBezTo>
                  <a:pt x="8276565" y="2476246"/>
                  <a:pt x="8400253" y="2615012"/>
                  <a:pt x="8497002" y="2775913"/>
                </a:cubicBezTo>
                <a:cubicBezTo>
                  <a:pt x="8503575" y="2712856"/>
                  <a:pt x="8502497" y="2730666"/>
                  <a:pt x="8514292" y="2586372"/>
                </a:cubicBezTo>
                <a:cubicBezTo>
                  <a:pt x="8536052" y="2320157"/>
                  <a:pt x="8547760" y="2104819"/>
                  <a:pt x="8491838" y="1907275"/>
                </a:cubicBezTo>
                <a:cubicBezTo>
                  <a:pt x="8507078" y="1838180"/>
                  <a:pt x="8575461" y="1922481"/>
                  <a:pt x="8605731" y="2171804"/>
                </a:cubicBezTo>
                <a:cubicBezTo>
                  <a:pt x="8608350" y="2316349"/>
                  <a:pt x="8605836" y="2462029"/>
                  <a:pt x="8594880" y="2610262"/>
                </a:cubicBezTo>
                <a:cubicBezTo>
                  <a:pt x="8575957" y="2862971"/>
                  <a:pt x="8542313" y="3114716"/>
                  <a:pt x="8494242" y="3363600"/>
                </a:cubicBezTo>
                <a:cubicBezTo>
                  <a:pt x="8597730" y="3298745"/>
                  <a:pt x="8691862" y="3210036"/>
                  <a:pt x="8794675" y="3161735"/>
                </a:cubicBezTo>
                <a:cubicBezTo>
                  <a:pt x="8796362" y="3158786"/>
                  <a:pt x="8798755" y="3155312"/>
                  <a:pt x="8800448" y="3152371"/>
                </a:cubicBezTo>
                <a:cubicBezTo>
                  <a:pt x="8795284" y="3149656"/>
                  <a:pt x="8790221" y="3146317"/>
                  <a:pt x="8788186" y="3143441"/>
                </a:cubicBezTo>
                <a:cubicBezTo>
                  <a:pt x="8594646" y="2882498"/>
                  <a:pt x="8993712" y="2429248"/>
                  <a:pt x="9137232" y="2236639"/>
                </a:cubicBezTo>
                <a:cubicBezTo>
                  <a:pt x="9150495" y="2218816"/>
                  <a:pt x="9217510" y="2246384"/>
                  <a:pt x="9216765" y="2267416"/>
                </a:cubicBezTo>
                <a:cubicBezTo>
                  <a:pt x="9208076" y="2554368"/>
                  <a:pt x="9105464" y="2799377"/>
                  <a:pt x="8969849" y="3037405"/>
                </a:cubicBezTo>
                <a:cubicBezTo>
                  <a:pt x="9192790" y="2953070"/>
                  <a:pt x="9514633" y="2995367"/>
                  <a:pt x="9706237" y="2990148"/>
                </a:cubicBezTo>
                <a:cubicBezTo>
                  <a:pt x="9875985" y="2986062"/>
                  <a:pt x="9998989" y="2995957"/>
                  <a:pt x="10110375" y="3134116"/>
                </a:cubicBezTo>
                <a:cubicBezTo>
                  <a:pt x="10119737" y="3145800"/>
                  <a:pt x="10104347" y="3149204"/>
                  <a:pt x="10096281" y="3149254"/>
                </a:cubicBezTo>
                <a:cubicBezTo>
                  <a:pt x="9752742" y="3155519"/>
                  <a:pt x="9411210" y="3213343"/>
                  <a:pt x="9067672" y="3219608"/>
                </a:cubicBezTo>
                <a:cubicBezTo>
                  <a:pt x="9008636" y="3220807"/>
                  <a:pt x="8918484" y="3198657"/>
                  <a:pt x="8859441" y="3212028"/>
                </a:cubicBezTo>
                <a:cubicBezTo>
                  <a:pt x="8858839" y="3211935"/>
                  <a:pt x="8858138" y="3212468"/>
                  <a:pt x="8857528" y="3212375"/>
                </a:cubicBezTo>
                <a:cubicBezTo>
                  <a:pt x="8854312" y="3213158"/>
                  <a:pt x="8851192" y="3213319"/>
                  <a:pt x="8848579" y="3214204"/>
                </a:cubicBezTo>
                <a:cubicBezTo>
                  <a:pt x="8763018" y="3241925"/>
                  <a:pt x="8669480" y="3330768"/>
                  <a:pt x="8576285" y="3395788"/>
                </a:cubicBezTo>
                <a:lnTo>
                  <a:pt x="8519159" y="3428998"/>
                </a:lnTo>
                <a:lnTo>
                  <a:pt x="8393540" y="3428998"/>
                </a:lnTo>
                <a:lnTo>
                  <a:pt x="8417346" y="3316652"/>
                </a:lnTo>
                <a:cubicBezTo>
                  <a:pt x="8445294" y="3171749"/>
                  <a:pt x="8467982" y="3025800"/>
                  <a:pt x="8485502" y="2879216"/>
                </a:cubicBezTo>
                <a:cubicBezTo>
                  <a:pt x="8483369" y="2876964"/>
                  <a:pt x="8481139" y="2875343"/>
                  <a:pt x="8480214" y="2873278"/>
                </a:cubicBezTo>
                <a:cubicBezTo>
                  <a:pt x="8389148" y="2691471"/>
                  <a:pt x="8265637" y="2535433"/>
                  <a:pt x="8112215" y="2408768"/>
                </a:cubicBezTo>
                <a:cubicBezTo>
                  <a:pt x="8107469" y="2407403"/>
                  <a:pt x="8101510" y="2405843"/>
                  <a:pt x="8095146" y="2402943"/>
                </a:cubicBezTo>
                <a:cubicBezTo>
                  <a:pt x="7720999" y="2241157"/>
                  <a:pt x="7460805" y="1881579"/>
                  <a:pt x="7131946" y="1646653"/>
                </a:cubicBezTo>
                <a:cubicBezTo>
                  <a:pt x="7120196" y="1638444"/>
                  <a:pt x="7107334" y="1617255"/>
                  <a:pt x="7133363" y="1621246"/>
                </a:cubicBezTo>
                <a:close/>
                <a:moveTo>
                  <a:pt x="1903353" y="1615827"/>
                </a:moveTo>
                <a:cubicBezTo>
                  <a:pt x="1900901" y="1620058"/>
                  <a:pt x="1913196" y="1636331"/>
                  <a:pt x="1936931" y="1664954"/>
                </a:cubicBezTo>
                <a:cubicBezTo>
                  <a:pt x="2021149" y="1767773"/>
                  <a:pt x="2108079" y="1868623"/>
                  <a:pt x="2195868" y="1967574"/>
                </a:cubicBezTo>
                <a:cubicBezTo>
                  <a:pt x="2196092" y="1880013"/>
                  <a:pt x="2155695" y="1801515"/>
                  <a:pt x="2088852" y="1737123"/>
                </a:cubicBezTo>
                <a:cubicBezTo>
                  <a:pt x="2054441" y="1703572"/>
                  <a:pt x="2001584" y="1662839"/>
                  <a:pt x="1958241" y="1638955"/>
                </a:cubicBezTo>
                <a:cubicBezTo>
                  <a:pt x="1922998" y="1619408"/>
                  <a:pt x="1905803" y="1611595"/>
                  <a:pt x="1903353" y="1615827"/>
                </a:cubicBezTo>
                <a:close/>
                <a:moveTo>
                  <a:pt x="11544294" y="1515364"/>
                </a:moveTo>
                <a:cubicBezTo>
                  <a:pt x="11560186" y="1751994"/>
                  <a:pt x="11601886" y="2047223"/>
                  <a:pt x="11755210" y="2159157"/>
                </a:cubicBezTo>
                <a:cubicBezTo>
                  <a:pt x="11638730" y="1953912"/>
                  <a:pt x="11582097" y="1724179"/>
                  <a:pt x="11544294" y="1515364"/>
                </a:cubicBezTo>
                <a:close/>
                <a:moveTo>
                  <a:pt x="11571408" y="1489599"/>
                </a:moveTo>
                <a:cubicBezTo>
                  <a:pt x="11607963" y="1697676"/>
                  <a:pt x="11663078" y="1929905"/>
                  <a:pt x="11778250" y="2136760"/>
                </a:cubicBezTo>
                <a:cubicBezTo>
                  <a:pt x="11740096" y="1906710"/>
                  <a:pt x="11685166" y="1688152"/>
                  <a:pt x="11571408" y="1489599"/>
                </a:cubicBezTo>
                <a:close/>
                <a:moveTo>
                  <a:pt x="11540154" y="1438303"/>
                </a:moveTo>
                <a:cubicBezTo>
                  <a:pt x="11540302" y="1439748"/>
                  <a:pt x="11540443" y="1441186"/>
                  <a:pt x="11540380" y="1443526"/>
                </a:cubicBezTo>
                <a:lnTo>
                  <a:pt x="11542590" y="1442112"/>
                </a:lnTo>
                <a:lnTo>
                  <a:pt x="11540154" y="1438303"/>
                </a:lnTo>
                <a:close/>
                <a:moveTo>
                  <a:pt x="10567662" y="1437948"/>
                </a:moveTo>
                <a:cubicBezTo>
                  <a:pt x="10522198" y="1438672"/>
                  <a:pt x="10476263" y="1443522"/>
                  <a:pt x="10431225" y="1448568"/>
                </a:cubicBezTo>
                <a:cubicBezTo>
                  <a:pt x="10381279" y="1454457"/>
                  <a:pt x="10328981" y="1460314"/>
                  <a:pt x="10277556" y="1460247"/>
                </a:cubicBezTo>
                <a:cubicBezTo>
                  <a:pt x="10236449" y="1460475"/>
                  <a:pt x="10195262" y="1456932"/>
                  <a:pt x="10155875" y="1453769"/>
                </a:cubicBezTo>
                <a:cubicBezTo>
                  <a:pt x="10128043" y="1451639"/>
                  <a:pt x="10100420" y="1448611"/>
                  <a:pt x="10072733" y="1447924"/>
                </a:cubicBezTo>
                <a:cubicBezTo>
                  <a:pt x="10009605" y="1445377"/>
                  <a:pt x="9945053" y="1449112"/>
                  <a:pt x="9882500" y="1452330"/>
                </a:cubicBezTo>
                <a:cubicBezTo>
                  <a:pt x="9817947" y="1456065"/>
                  <a:pt x="9751031" y="1459772"/>
                  <a:pt x="9685205" y="1456650"/>
                </a:cubicBezTo>
                <a:lnTo>
                  <a:pt x="9666932" y="1456075"/>
                </a:lnTo>
                <a:cubicBezTo>
                  <a:pt x="9647413" y="1454768"/>
                  <a:pt x="9627689" y="1454349"/>
                  <a:pt x="9608662" y="1455027"/>
                </a:cubicBezTo>
                <a:cubicBezTo>
                  <a:pt x="9746940" y="1477717"/>
                  <a:pt x="9886187" y="1498258"/>
                  <a:pt x="10026230" y="1509088"/>
                </a:cubicBezTo>
                <a:cubicBezTo>
                  <a:pt x="10217917" y="1525217"/>
                  <a:pt x="10389161" y="1492336"/>
                  <a:pt x="10567662" y="1437948"/>
                </a:cubicBezTo>
                <a:close/>
                <a:moveTo>
                  <a:pt x="10221015" y="1354657"/>
                </a:moveTo>
                <a:cubicBezTo>
                  <a:pt x="10183412" y="1353731"/>
                  <a:pt x="10145345" y="1354278"/>
                  <a:pt x="10107121" y="1356091"/>
                </a:cubicBezTo>
                <a:cubicBezTo>
                  <a:pt x="9954224" y="1363347"/>
                  <a:pt x="9798826" y="1390883"/>
                  <a:pt x="9660668" y="1425595"/>
                </a:cubicBezTo>
                <a:cubicBezTo>
                  <a:pt x="9663924" y="1425814"/>
                  <a:pt x="9666276" y="1425838"/>
                  <a:pt x="9669531" y="1426057"/>
                </a:cubicBezTo>
                <a:lnTo>
                  <a:pt x="9687254" y="1426986"/>
                </a:lnTo>
                <a:cubicBezTo>
                  <a:pt x="9751279" y="1429722"/>
                  <a:pt x="9817637" y="1426370"/>
                  <a:pt x="9881290" y="1422445"/>
                </a:cubicBezTo>
                <a:cubicBezTo>
                  <a:pt x="9944395" y="1418874"/>
                  <a:pt x="10009857" y="1415334"/>
                  <a:pt x="10074432" y="1417715"/>
                </a:cubicBezTo>
                <a:cubicBezTo>
                  <a:pt x="10102466" y="1418944"/>
                  <a:pt x="10131190" y="1421269"/>
                  <a:pt x="10159369" y="1423935"/>
                </a:cubicBezTo>
                <a:cubicBezTo>
                  <a:pt x="10198208" y="1427456"/>
                  <a:pt x="10239045" y="1430459"/>
                  <a:pt x="10278706" y="1430393"/>
                </a:cubicBezTo>
                <a:cubicBezTo>
                  <a:pt x="10328324" y="1430079"/>
                  <a:pt x="10379724" y="1424023"/>
                  <a:pt x="10429120" y="1418493"/>
                </a:cubicBezTo>
                <a:cubicBezTo>
                  <a:pt x="10465435" y="1414425"/>
                  <a:pt x="10501756" y="1410354"/>
                  <a:pt x="10538565" y="1408270"/>
                </a:cubicBezTo>
                <a:cubicBezTo>
                  <a:pt x="10442450" y="1373463"/>
                  <a:pt x="10333824" y="1357435"/>
                  <a:pt x="10221015" y="1354657"/>
                </a:cubicBezTo>
                <a:close/>
                <a:moveTo>
                  <a:pt x="1979378" y="1340504"/>
                </a:moveTo>
                <a:cubicBezTo>
                  <a:pt x="2251008" y="1517802"/>
                  <a:pt x="2557265" y="1617794"/>
                  <a:pt x="2882120" y="1635547"/>
                </a:cubicBezTo>
                <a:cubicBezTo>
                  <a:pt x="2852884" y="1626476"/>
                  <a:pt x="2822307" y="1618842"/>
                  <a:pt x="2793103" y="1610699"/>
                </a:cubicBezTo>
                <a:lnTo>
                  <a:pt x="2770041" y="1604634"/>
                </a:lnTo>
                <a:cubicBezTo>
                  <a:pt x="2500352" y="1533917"/>
                  <a:pt x="2236095" y="1435963"/>
                  <a:pt x="1979378" y="1340504"/>
                </a:cubicBezTo>
                <a:close/>
                <a:moveTo>
                  <a:pt x="1927410" y="1287164"/>
                </a:moveTo>
                <a:cubicBezTo>
                  <a:pt x="1938311" y="1291848"/>
                  <a:pt x="1949172" y="1295604"/>
                  <a:pt x="1959587" y="1299849"/>
                </a:cubicBezTo>
                <a:cubicBezTo>
                  <a:pt x="2224818" y="1398692"/>
                  <a:pt x="2499050" y="1501367"/>
                  <a:pt x="2777707" y="1574991"/>
                </a:cubicBezTo>
                <a:lnTo>
                  <a:pt x="2800768" y="1581056"/>
                </a:lnTo>
                <a:lnTo>
                  <a:pt x="2879408" y="1602590"/>
                </a:lnTo>
                <a:cubicBezTo>
                  <a:pt x="2873718" y="1600024"/>
                  <a:pt x="2868475" y="1596973"/>
                  <a:pt x="2862295" y="1593958"/>
                </a:cubicBezTo>
                <a:cubicBezTo>
                  <a:pt x="2846112" y="1585292"/>
                  <a:pt x="2829972" y="1577555"/>
                  <a:pt x="2813343" y="1569369"/>
                </a:cubicBezTo>
                <a:cubicBezTo>
                  <a:pt x="2759214" y="1543589"/>
                  <a:pt x="2702010" y="1522123"/>
                  <a:pt x="2646245" y="1501999"/>
                </a:cubicBezTo>
                <a:cubicBezTo>
                  <a:pt x="2437298" y="1424662"/>
                  <a:pt x="2221285" y="1345272"/>
                  <a:pt x="1999243" y="1301524"/>
                </a:cubicBezTo>
                <a:lnTo>
                  <a:pt x="1979527" y="1297651"/>
                </a:lnTo>
                <a:lnTo>
                  <a:pt x="1927410" y="1287164"/>
                </a:lnTo>
                <a:close/>
                <a:moveTo>
                  <a:pt x="1997014" y="1269007"/>
                </a:moveTo>
                <a:lnTo>
                  <a:pt x="2005458" y="1270540"/>
                </a:lnTo>
                <a:cubicBezTo>
                  <a:pt x="2229844" y="1314659"/>
                  <a:pt x="2447268" y="1394456"/>
                  <a:pt x="2657186" y="1472687"/>
                </a:cubicBezTo>
                <a:cubicBezTo>
                  <a:pt x="2713431" y="1493259"/>
                  <a:pt x="2771565" y="1514688"/>
                  <a:pt x="2826662" y="1541362"/>
                </a:cubicBezTo>
                <a:cubicBezTo>
                  <a:pt x="2843286" y="1549544"/>
                  <a:pt x="2859914" y="1557729"/>
                  <a:pt x="2876100" y="1566397"/>
                </a:cubicBezTo>
                <a:cubicBezTo>
                  <a:pt x="2929811" y="1593592"/>
                  <a:pt x="2984941" y="1621189"/>
                  <a:pt x="3042600" y="1630532"/>
                </a:cubicBezTo>
                <a:cubicBezTo>
                  <a:pt x="2779645" y="1343909"/>
                  <a:pt x="2376891" y="1276645"/>
                  <a:pt x="1997014" y="1269007"/>
                </a:cubicBezTo>
                <a:close/>
                <a:moveTo>
                  <a:pt x="9857254" y="846904"/>
                </a:moveTo>
                <a:cubicBezTo>
                  <a:pt x="9525980" y="871770"/>
                  <a:pt x="9241479" y="935703"/>
                  <a:pt x="8989866" y="1043742"/>
                </a:cubicBezTo>
                <a:lnTo>
                  <a:pt x="8931614" y="1069508"/>
                </a:lnTo>
                <a:cubicBezTo>
                  <a:pt x="8902659" y="1082659"/>
                  <a:pt x="8873359" y="1095268"/>
                  <a:pt x="8843711" y="1107334"/>
                </a:cubicBezTo>
                <a:cubicBezTo>
                  <a:pt x="8889894" y="1093124"/>
                  <a:pt x="8937874" y="1079296"/>
                  <a:pt x="8966093" y="1073509"/>
                </a:cubicBezTo>
                <a:cubicBezTo>
                  <a:pt x="9076195" y="1052142"/>
                  <a:pt x="9187512" y="1039967"/>
                  <a:pt x="9299227" y="1025994"/>
                </a:cubicBezTo>
                <a:cubicBezTo>
                  <a:pt x="9502333" y="1000326"/>
                  <a:pt x="9654280" y="888586"/>
                  <a:pt x="9857254" y="846904"/>
                </a:cubicBezTo>
                <a:close/>
                <a:moveTo>
                  <a:pt x="9615182" y="791499"/>
                </a:moveTo>
                <a:cubicBezTo>
                  <a:pt x="9415185" y="799027"/>
                  <a:pt x="9214426" y="900700"/>
                  <a:pt x="9023688" y="996819"/>
                </a:cubicBezTo>
                <a:cubicBezTo>
                  <a:pt x="9256457" y="903127"/>
                  <a:pt x="9516545" y="844854"/>
                  <a:pt x="9814527" y="819048"/>
                </a:cubicBezTo>
                <a:cubicBezTo>
                  <a:pt x="9748431" y="796943"/>
                  <a:pt x="9681848" y="788991"/>
                  <a:pt x="9615182" y="791499"/>
                </a:cubicBezTo>
                <a:close/>
                <a:moveTo>
                  <a:pt x="2305292" y="790492"/>
                </a:moveTo>
                <a:cubicBezTo>
                  <a:pt x="2631112" y="948847"/>
                  <a:pt x="3011879" y="1106878"/>
                  <a:pt x="3360922" y="1100373"/>
                </a:cubicBezTo>
                <a:cubicBezTo>
                  <a:pt x="3408391" y="1099405"/>
                  <a:pt x="3451278" y="1088839"/>
                  <a:pt x="3492420" y="1081145"/>
                </a:cubicBezTo>
                <a:cubicBezTo>
                  <a:pt x="3448862" y="1074966"/>
                  <a:pt x="3405674" y="1066449"/>
                  <a:pt x="3364086" y="1051340"/>
                </a:cubicBezTo>
                <a:cubicBezTo>
                  <a:pt x="3314946" y="1033747"/>
                  <a:pt x="3269673" y="1008082"/>
                  <a:pt x="3225818" y="982822"/>
                </a:cubicBezTo>
                <a:cubicBezTo>
                  <a:pt x="3194830" y="964966"/>
                  <a:pt x="3162431" y="946699"/>
                  <a:pt x="3129696" y="931704"/>
                </a:cubicBezTo>
                <a:cubicBezTo>
                  <a:pt x="3030558" y="886774"/>
                  <a:pt x="2920899" y="869731"/>
                  <a:pt x="2814545" y="853955"/>
                </a:cubicBezTo>
                <a:cubicBezTo>
                  <a:pt x="2648192" y="828474"/>
                  <a:pt x="2475773" y="802762"/>
                  <a:pt x="2305292" y="790492"/>
                </a:cubicBezTo>
                <a:close/>
                <a:moveTo>
                  <a:pt x="2626982" y="777450"/>
                </a:moveTo>
                <a:cubicBezTo>
                  <a:pt x="2581807" y="776467"/>
                  <a:pt x="2536327" y="776706"/>
                  <a:pt x="2490617" y="777951"/>
                </a:cubicBezTo>
                <a:cubicBezTo>
                  <a:pt x="2601507" y="790748"/>
                  <a:pt x="2711611" y="807309"/>
                  <a:pt x="2819869" y="823936"/>
                </a:cubicBezTo>
                <a:cubicBezTo>
                  <a:pt x="2928115" y="840564"/>
                  <a:pt x="3040565" y="857495"/>
                  <a:pt x="3143018" y="903698"/>
                </a:cubicBezTo>
                <a:cubicBezTo>
                  <a:pt x="3177162" y="919099"/>
                  <a:pt x="3210046" y="937808"/>
                  <a:pt x="3241520" y="956112"/>
                </a:cubicBezTo>
                <a:cubicBezTo>
                  <a:pt x="3284409" y="980477"/>
                  <a:pt x="3328265" y="1005739"/>
                  <a:pt x="3374575" y="1022517"/>
                </a:cubicBezTo>
                <a:cubicBezTo>
                  <a:pt x="3416609" y="1037134"/>
                  <a:pt x="3460730" y="1045620"/>
                  <a:pt x="3505221" y="1051757"/>
                </a:cubicBezTo>
                <a:cubicBezTo>
                  <a:pt x="3244537" y="851088"/>
                  <a:pt x="2943211" y="784332"/>
                  <a:pt x="2626982" y="777450"/>
                </a:cubicBezTo>
                <a:close/>
                <a:moveTo>
                  <a:pt x="9258094" y="529602"/>
                </a:moveTo>
                <a:cubicBezTo>
                  <a:pt x="9013678" y="577086"/>
                  <a:pt x="8768731" y="631051"/>
                  <a:pt x="8526712" y="690804"/>
                </a:cubicBezTo>
                <a:cubicBezTo>
                  <a:pt x="8781748" y="694003"/>
                  <a:pt x="9026494" y="640940"/>
                  <a:pt x="9258094" y="529602"/>
                </a:cubicBezTo>
                <a:close/>
                <a:moveTo>
                  <a:pt x="1310106" y="514217"/>
                </a:moveTo>
                <a:cubicBezTo>
                  <a:pt x="1129544" y="634332"/>
                  <a:pt x="976804" y="783308"/>
                  <a:pt x="854994" y="970136"/>
                </a:cubicBezTo>
                <a:cubicBezTo>
                  <a:pt x="813550" y="1033067"/>
                  <a:pt x="777442" y="1099637"/>
                  <a:pt x="742462" y="1165648"/>
                </a:cubicBezTo>
                <a:cubicBezTo>
                  <a:pt x="769633" y="1130245"/>
                  <a:pt x="795392" y="1093436"/>
                  <a:pt x="820602" y="1056915"/>
                </a:cubicBezTo>
                <a:cubicBezTo>
                  <a:pt x="839644" y="1029097"/>
                  <a:pt x="858127" y="1001568"/>
                  <a:pt x="878295" y="974594"/>
                </a:cubicBezTo>
                <a:cubicBezTo>
                  <a:pt x="984168" y="830170"/>
                  <a:pt x="1114491" y="703679"/>
                  <a:pt x="1240607" y="581401"/>
                </a:cubicBezTo>
                <a:lnTo>
                  <a:pt x="1310106" y="514217"/>
                </a:lnTo>
                <a:close/>
                <a:moveTo>
                  <a:pt x="11225213" y="507722"/>
                </a:moveTo>
                <a:cubicBezTo>
                  <a:pt x="11207028" y="593695"/>
                  <a:pt x="11194593" y="681355"/>
                  <a:pt x="11182914" y="767771"/>
                </a:cubicBezTo>
                <a:cubicBezTo>
                  <a:pt x="11164076" y="906276"/>
                  <a:pt x="11145116" y="1049465"/>
                  <a:pt x="11099211" y="1184594"/>
                </a:cubicBezTo>
                <a:cubicBezTo>
                  <a:pt x="11088245" y="1216134"/>
                  <a:pt x="11076378" y="1247477"/>
                  <a:pt x="11064509" y="1278830"/>
                </a:cubicBezTo>
                <a:lnTo>
                  <a:pt x="11049349" y="1318418"/>
                </a:lnTo>
                <a:cubicBezTo>
                  <a:pt x="11022123" y="1390250"/>
                  <a:pt x="10998838" y="1463390"/>
                  <a:pt x="10978260" y="1537094"/>
                </a:cubicBezTo>
                <a:cubicBezTo>
                  <a:pt x="11216457" y="1249857"/>
                  <a:pt x="11222923" y="871706"/>
                  <a:pt x="11225213" y="507722"/>
                </a:cubicBezTo>
                <a:close/>
                <a:moveTo>
                  <a:pt x="9168987" y="490232"/>
                </a:moveTo>
                <a:cubicBezTo>
                  <a:pt x="8975366" y="483045"/>
                  <a:pt x="8788341" y="560836"/>
                  <a:pt x="8603910" y="639895"/>
                </a:cubicBezTo>
                <a:cubicBezTo>
                  <a:pt x="8818554" y="588452"/>
                  <a:pt x="9035976" y="541366"/>
                  <a:pt x="9252382" y="498759"/>
                </a:cubicBezTo>
                <a:cubicBezTo>
                  <a:pt x="9224441" y="494020"/>
                  <a:pt x="9196646" y="491259"/>
                  <a:pt x="9168987" y="490232"/>
                </a:cubicBezTo>
                <a:close/>
                <a:moveTo>
                  <a:pt x="11201005" y="471089"/>
                </a:moveTo>
                <a:cubicBezTo>
                  <a:pt x="11064705" y="787426"/>
                  <a:pt x="10958405" y="1112932"/>
                  <a:pt x="10968432" y="1456010"/>
                </a:cubicBezTo>
                <a:cubicBezTo>
                  <a:pt x="10984596" y="1405817"/>
                  <a:pt x="11001105" y="1356171"/>
                  <a:pt x="11019967" y="1306553"/>
                </a:cubicBezTo>
                <a:lnTo>
                  <a:pt x="11035125" y="1266966"/>
                </a:lnTo>
                <a:cubicBezTo>
                  <a:pt x="11047342" y="1236154"/>
                  <a:pt x="11059004" y="1205706"/>
                  <a:pt x="11069972" y="1174168"/>
                </a:cubicBezTo>
                <a:cubicBezTo>
                  <a:pt x="11114708" y="1042083"/>
                  <a:pt x="11133811" y="900343"/>
                  <a:pt x="11152239" y="763628"/>
                </a:cubicBezTo>
                <a:cubicBezTo>
                  <a:pt x="11165272" y="667160"/>
                  <a:pt x="11178361" y="568344"/>
                  <a:pt x="11201005" y="471089"/>
                </a:cubicBezTo>
                <a:close/>
                <a:moveTo>
                  <a:pt x="1423113" y="445565"/>
                </a:moveTo>
                <a:lnTo>
                  <a:pt x="1260565" y="602982"/>
                </a:lnTo>
                <a:cubicBezTo>
                  <a:pt x="1135292" y="724135"/>
                  <a:pt x="1006090" y="850065"/>
                  <a:pt x="901900" y="992236"/>
                </a:cubicBezTo>
                <a:cubicBezTo>
                  <a:pt x="882292" y="1018928"/>
                  <a:pt x="863806" y="1046465"/>
                  <a:pt x="845044" y="1073436"/>
                </a:cubicBezTo>
                <a:cubicBezTo>
                  <a:pt x="797719" y="1142828"/>
                  <a:pt x="747866" y="1214196"/>
                  <a:pt x="685926" y="1274069"/>
                </a:cubicBezTo>
                <a:cubicBezTo>
                  <a:pt x="685087" y="1275192"/>
                  <a:pt x="684806" y="1276038"/>
                  <a:pt x="684248" y="1277721"/>
                </a:cubicBezTo>
                <a:cubicBezTo>
                  <a:pt x="955830" y="1021343"/>
                  <a:pt x="1215323" y="756291"/>
                  <a:pt x="1423113" y="445565"/>
                </a:cubicBezTo>
                <a:close/>
                <a:moveTo>
                  <a:pt x="3316479" y="443136"/>
                </a:moveTo>
                <a:lnTo>
                  <a:pt x="3546806" y="927139"/>
                </a:lnTo>
                <a:cubicBezTo>
                  <a:pt x="3510992" y="788388"/>
                  <a:pt x="3440535" y="657075"/>
                  <a:pt x="3364433" y="524121"/>
                </a:cubicBezTo>
                <a:lnTo>
                  <a:pt x="3316479" y="443136"/>
                </a:lnTo>
                <a:close/>
                <a:moveTo>
                  <a:pt x="10268559" y="442054"/>
                </a:moveTo>
                <a:cubicBezTo>
                  <a:pt x="10277021" y="671939"/>
                  <a:pt x="10375577" y="877148"/>
                  <a:pt x="10494169" y="1091780"/>
                </a:cubicBezTo>
                <a:cubicBezTo>
                  <a:pt x="10447177" y="970850"/>
                  <a:pt x="10400743" y="849562"/>
                  <a:pt x="10356661" y="728302"/>
                </a:cubicBezTo>
                <a:cubicBezTo>
                  <a:pt x="10321871" y="632517"/>
                  <a:pt x="10289232" y="537669"/>
                  <a:pt x="10268559" y="442054"/>
                </a:cubicBezTo>
                <a:close/>
                <a:moveTo>
                  <a:pt x="3291335" y="338420"/>
                </a:moveTo>
                <a:cubicBezTo>
                  <a:pt x="3324815" y="395296"/>
                  <a:pt x="3358740" y="451691"/>
                  <a:pt x="3390805" y="508163"/>
                </a:cubicBezTo>
                <a:cubicBezTo>
                  <a:pt x="3469925" y="646583"/>
                  <a:pt x="3543427" y="784298"/>
                  <a:pt x="3579062" y="930040"/>
                </a:cubicBezTo>
                <a:cubicBezTo>
                  <a:pt x="3585500" y="799842"/>
                  <a:pt x="3547302" y="683076"/>
                  <a:pt x="3467355" y="559130"/>
                </a:cubicBezTo>
                <a:cubicBezTo>
                  <a:pt x="3420192" y="486029"/>
                  <a:pt x="3371016" y="420934"/>
                  <a:pt x="3310753" y="358140"/>
                </a:cubicBezTo>
                <a:cubicBezTo>
                  <a:pt x="3303466" y="350509"/>
                  <a:pt x="3297626" y="344227"/>
                  <a:pt x="3291335" y="338420"/>
                </a:cubicBezTo>
                <a:close/>
                <a:moveTo>
                  <a:pt x="1635889" y="280494"/>
                </a:moveTo>
                <a:lnTo>
                  <a:pt x="1634800" y="302111"/>
                </a:lnTo>
                <a:cubicBezTo>
                  <a:pt x="1634800" y="302111"/>
                  <a:pt x="1635342" y="287795"/>
                  <a:pt x="1635889" y="280494"/>
                </a:cubicBezTo>
                <a:close/>
                <a:moveTo>
                  <a:pt x="10277529" y="272307"/>
                </a:moveTo>
                <a:cubicBezTo>
                  <a:pt x="10277467" y="274640"/>
                  <a:pt x="10276853" y="277334"/>
                  <a:pt x="10276797" y="279672"/>
                </a:cubicBezTo>
                <a:cubicBezTo>
                  <a:pt x="10284209" y="425149"/>
                  <a:pt x="10331835" y="570199"/>
                  <a:pt x="10385906" y="718031"/>
                </a:cubicBezTo>
                <a:cubicBezTo>
                  <a:pt x="10434036" y="850493"/>
                  <a:pt x="10484873" y="983529"/>
                  <a:pt x="10536458" y="1115310"/>
                </a:cubicBezTo>
                <a:cubicBezTo>
                  <a:pt x="10537315" y="979107"/>
                  <a:pt x="10476552" y="837858"/>
                  <a:pt x="10436479" y="715570"/>
                </a:cubicBezTo>
                <a:cubicBezTo>
                  <a:pt x="10386976" y="566354"/>
                  <a:pt x="10333255" y="419072"/>
                  <a:pt x="10277529" y="272307"/>
                </a:cubicBezTo>
                <a:close/>
                <a:moveTo>
                  <a:pt x="1510397" y="255705"/>
                </a:moveTo>
                <a:cubicBezTo>
                  <a:pt x="1390337" y="300510"/>
                  <a:pt x="1267181" y="337747"/>
                  <a:pt x="1146550" y="373012"/>
                </a:cubicBezTo>
                <a:cubicBezTo>
                  <a:pt x="997862" y="416736"/>
                  <a:pt x="843568" y="461871"/>
                  <a:pt x="698834" y="523272"/>
                </a:cubicBezTo>
                <a:cubicBezTo>
                  <a:pt x="460140" y="624106"/>
                  <a:pt x="242842" y="767577"/>
                  <a:pt x="34256" y="918603"/>
                </a:cubicBezTo>
                <a:cubicBezTo>
                  <a:pt x="196048" y="819849"/>
                  <a:pt x="358125" y="721653"/>
                  <a:pt x="527241" y="636078"/>
                </a:cubicBezTo>
                <a:cubicBezTo>
                  <a:pt x="838255" y="479281"/>
                  <a:pt x="1212318" y="434093"/>
                  <a:pt x="1510397" y="255705"/>
                </a:cubicBezTo>
                <a:close/>
                <a:moveTo>
                  <a:pt x="1313114" y="226216"/>
                </a:moveTo>
                <a:cubicBezTo>
                  <a:pt x="1247578" y="225578"/>
                  <a:pt x="1180153" y="227293"/>
                  <a:pt x="1109304" y="240030"/>
                </a:cubicBezTo>
                <a:cubicBezTo>
                  <a:pt x="689821" y="315031"/>
                  <a:pt x="334655" y="603530"/>
                  <a:pt x="8129" y="901519"/>
                </a:cubicBezTo>
                <a:cubicBezTo>
                  <a:pt x="220923" y="747682"/>
                  <a:pt x="442983" y="599720"/>
                  <a:pt x="687572" y="496629"/>
                </a:cubicBezTo>
                <a:cubicBezTo>
                  <a:pt x="833705" y="435223"/>
                  <a:pt x="989118" y="389520"/>
                  <a:pt x="1138365" y="345515"/>
                </a:cubicBezTo>
                <a:cubicBezTo>
                  <a:pt x="1260121" y="309686"/>
                  <a:pt x="1384681" y="272451"/>
                  <a:pt x="1505579" y="226526"/>
                </a:cubicBezTo>
                <a:cubicBezTo>
                  <a:pt x="1442294" y="229846"/>
                  <a:pt x="1378650" y="226854"/>
                  <a:pt x="1313114" y="226216"/>
                </a:cubicBezTo>
                <a:close/>
                <a:moveTo>
                  <a:pt x="3655073" y="221884"/>
                </a:moveTo>
                <a:cubicBezTo>
                  <a:pt x="3768399" y="336347"/>
                  <a:pt x="3873410" y="455450"/>
                  <a:pt x="3989938" y="562685"/>
                </a:cubicBezTo>
                <a:cubicBezTo>
                  <a:pt x="4106468" y="669916"/>
                  <a:pt x="4234512" y="765281"/>
                  <a:pt x="4393907" y="832258"/>
                </a:cubicBezTo>
                <a:cubicBezTo>
                  <a:pt x="4484865" y="870540"/>
                  <a:pt x="4571866" y="903385"/>
                  <a:pt x="4648051" y="945051"/>
                </a:cubicBezTo>
                <a:cubicBezTo>
                  <a:pt x="4566919" y="872848"/>
                  <a:pt x="4474187" y="813216"/>
                  <a:pt x="4383389" y="755369"/>
                </a:cubicBezTo>
                <a:cubicBezTo>
                  <a:pt x="4310251" y="708460"/>
                  <a:pt x="4234739" y="660250"/>
                  <a:pt x="4165508" y="606196"/>
                </a:cubicBezTo>
                <a:cubicBezTo>
                  <a:pt x="4131846" y="579598"/>
                  <a:pt x="4099524" y="551549"/>
                  <a:pt x="4068162" y="524394"/>
                </a:cubicBezTo>
                <a:cubicBezTo>
                  <a:pt x="4039704" y="499919"/>
                  <a:pt x="4010763" y="474992"/>
                  <a:pt x="3981416" y="451482"/>
                </a:cubicBezTo>
                <a:cubicBezTo>
                  <a:pt x="3923199" y="404909"/>
                  <a:pt x="3860482" y="362236"/>
                  <a:pt x="3800147" y="320872"/>
                </a:cubicBezTo>
                <a:lnTo>
                  <a:pt x="3655073" y="221884"/>
                </a:lnTo>
                <a:close/>
                <a:moveTo>
                  <a:pt x="3670252" y="193798"/>
                </a:moveTo>
                <a:lnTo>
                  <a:pt x="3817258" y="294577"/>
                </a:lnTo>
                <a:cubicBezTo>
                  <a:pt x="3878082" y="336387"/>
                  <a:pt x="3941278" y="379498"/>
                  <a:pt x="4000461" y="426966"/>
                </a:cubicBezTo>
                <a:cubicBezTo>
                  <a:pt x="4030299" y="450926"/>
                  <a:pt x="4059233" y="475849"/>
                  <a:pt x="4088180" y="500774"/>
                </a:cubicBezTo>
                <a:cubicBezTo>
                  <a:pt x="4119532" y="527928"/>
                  <a:pt x="4151864" y="555979"/>
                  <a:pt x="4184555" y="581683"/>
                </a:cubicBezTo>
                <a:cubicBezTo>
                  <a:pt x="4252374" y="635322"/>
                  <a:pt x="4327401" y="683085"/>
                  <a:pt x="4399563" y="729106"/>
                </a:cubicBezTo>
                <a:cubicBezTo>
                  <a:pt x="4497546" y="791788"/>
                  <a:pt x="4597907" y="855772"/>
                  <a:pt x="4684469" y="935680"/>
                </a:cubicBezTo>
                <a:lnTo>
                  <a:pt x="4690271" y="941034"/>
                </a:lnTo>
                <a:cubicBezTo>
                  <a:pt x="4617960" y="705006"/>
                  <a:pt x="4326618" y="547128"/>
                  <a:pt x="4136093" y="429466"/>
                </a:cubicBezTo>
                <a:cubicBezTo>
                  <a:pt x="3985171" y="335831"/>
                  <a:pt x="3831168" y="258155"/>
                  <a:pt x="3670252" y="193798"/>
                </a:cubicBezTo>
                <a:close/>
                <a:moveTo>
                  <a:pt x="9334796" y="27584"/>
                </a:moveTo>
                <a:cubicBezTo>
                  <a:pt x="9406875" y="179228"/>
                  <a:pt x="9503788" y="329542"/>
                  <a:pt x="9651570" y="397505"/>
                </a:cubicBezTo>
                <a:cubicBezTo>
                  <a:pt x="9559808" y="257686"/>
                  <a:pt x="9456900" y="135734"/>
                  <a:pt x="9334796" y="27584"/>
                </a:cubicBezTo>
                <a:close/>
                <a:moveTo>
                  <a:pt x="4440129" y="19571"/>
                </a:moveTo>
                <a:cubicBezTo>
                  <a:pt x="4500684" y="171308"/>
                  <a:pt x="4765312" y="394987"/>
                  <a:pt x="4856525" y="486351"/>
                </a:cubicBezTo>
                <a:cubicBezTo>
                  <a:pt x="4921046" y="550838"/>
                  <a:pt x="4987678" y="618617"/>
                  <a:pt x="5059055" y="679918"/>
                </a:cubicBezTo>
                <a:cubicBezTo>
                  <a:pt x="5130436" y="741218"/>
                  <a:pt x="5206561" y="796043"/>
                  <a:pt x="5290070" y="834619"/>
                </a:cubicBezTo>
                <a:cubicBezTo>
                  <a:pt x="5126032" y="703785"/>
                  <a:pt x="4978794" y="550858"/>
                  <a:pt x="4834991" y="401985"/>
                </a:cubicBezTo>
                <a:cubicBezTo>
                  <a:pt x="4709629" y="271933"/>
                  <a:pt x="4579958" y="138796"/>
                  <a:pt x="4440129" y="19571"/>
                </a:cubicBezTo>
                <a:close/>
                <a:moveTo>
                  <a:pt x="8613009" y="0"/>
                </a:moveTo>
                <a:lnTo>
                  <a:pt x="8720364" y="0"/>
                </a:lnTo>
                <a:lnTo>
                  <a:pt x="8781165" y="82863"/>
                </a:lnTo>
                <a:cubicBezTo>
                  <a:pt x="8835159" y="149786"/>
                  <a:pt x="8896472" y="209441"/>
                  <a:pt x="8971448" y="246946"/>
                </a:cubicBezTo>
                <a:cubicBezTo>
                  <a:pt x="8910775" y="192244"/>
                  <a:pt x="8864937" y="124231"/>
                  <a:pt x="8820691" y="57482"/>
                </a:cubicBezTo>
                <a:lnTo>
                  <a:pt x="8807612" y="38256"/>
                </a:lnTo>
                <a:lnTo>
                  <a:pt x="8780258" y="0"/>
                </a:lnTo>
                <a:lnTo>
                  <a:pt x="8818949" y="0"/>
                </a:lnTo>
                <a:lnTo>
                  <a:pt x="8833783" y="20753"/>
                </a:lnTo>
                <a:lnTo>
                  <a:pt x="8846863" y="39981"/>
                </a:lnTo>
                <a:cubicBezTo>
                  <a:pt x="8881714" y="92040"/>
                  <a:pt x="8917610" y="145725"/>
                  <a:pt x="8960046" y="191389"/>
                </a:cubicBezTo>
                <a:lnTo>
                  <a:pt x="8876789" y="0"/>
                </a:lnTo>
                <a:lnTo>
                  <a:pt x="8980100" y="0"/>
                </a:lnTo>
                <a:lnTo>
                  <a:pt x="9090618" y="287225"/>
                </a:lnTo>
                <a:cubicBezTo>
                  <a:pt x="9321070" y="406548"/>
                  <a:pt x="9546131" y="530850"/>
                  <a:pt x="9762441" y="664587"/>
                </a:cubicBezTo>
                <a:cubicBezTo>
                  <a:pt x="9739891" y="606197"/>
                  <a:pt x="9720655" y="545696"/>
                  <a:pt x="9717826" y="487719"/>
                </a:cubicBezTo>
                <a:cubicBezTo>
                  <a:pt x="9716379" y="487883"/>
                  <a:pt x="9714371" y="488401"/>
                  <a:pt x="9713123" y="487663"/>
                </a:cubicBezTo>
                <a:cubicBezTo>
                  <a:pt x="9492837" y="457254"/>
                  <a:pt x="9357418" y="278154"/>
                  <a:pt x="9260878" y="87448"/>
                </a:cubicBezTo>
                <a:lnTo>
                  <a:pt x="9221522" y="0"/>
                </a:lnTo>
                <a:lnTo>
                  <a:pt x="9425221" y="0"/>
                </a:lnTo>
                <a:lnTo>
                  <a:pt x="9453548" y="23392"/>
                </a:lnTo>
                <a:cubicBezTo>
                  <a:pt x="9515298" y="81904"/>
                  <a:pt x="9572467" y="144207"/>
                  <a:pt x="9625671" y="210960"/>
                </a:cubicBezTo>
                <a:cubicBezTo>
                  <a:pt x="9624081" y="161011"/>
                  <a:pt x="9627113" y="110980"/>
                  <a:pt x="9632927" y="60128"/>
                </a:cubicBezTo>
                <a:lnTo>
                  <a:pt x="9642174" y="0"/>
                </a:lnTo>
                <a:lnTo>
                  <a:pt x="9731615" y="0"/>
                </a:lnTo>
                <a:lnTo>
                  <a:pt x="9721255" y="74242"/>
                </a:lnTo>
                <a:cubicBezTo>
                  <a:pt x="9713264" y="158966"/>
                  <a:pt x="9714814" y="243239"/>
                  <a:pt x="9736458" y="329413"/>
                </a:cubicBezTo>
                <a:cubicBezTo>
                  <a:pt x="9741385" y="251922"/>
                  <a:pt x="9752472" y="174320"/>
                  <a:pt x="9763499" y="99057"/>
                </a:cubicBezTo>
                <a:lnTo>
                  <a:pt x="9777267" y="0"/>
                </a:lnTo>
                <a:lnTo>
                  <a:pt x="9808036" y="0"/>
                </a:lnTo>
                <a:lnTo>
                  <a:pt x="9793821" y="102652"/>
                </a:lnTo>
                <a:cubicBezTo>
                  <a:pt x="9783066" y="174683"/>
                  <a:pt x="9772446" y="248150"/>
                  <a:pt x="9767436" y="321864"/>
                </a:cubicBezTo>
                <a:cubicBezTo>
                  <a:pt x="9782786" y="295954"/>
                  <a:pt x="9799440" y="268443"/>
                  <a:pt x="9814477" y="233531"/>
                </a:cubicBezTo>
                <a:cubicBezTo>
                  <a:pt x="9842546" y="169402"/>
                  <a:pt x="9861429" y="104298"/>
                  <a:pt x="9873012" y="38619"/>
                </a:cubicBezTo>
                <a:lnTo>
                  <a:pt x="9875879" y="0"/>
                </a:lnTo>
                <a:lnTo>
                  <a:pt x="9965253" y="0"/>
                </a:lnTo>
                <a:lnTo>
                  <a:pt x="9930901" y="135026"/>
                </a:lnTo>
                <a:cubicBezTo>
                  <a:pt x="9915560" y="179805"/>
                  <a:pt x="9897837" y="223903"/>
                  <a:pt x="9880832" y="271562"/>
                </a:cubicBezTo>
                <a:cubicBezTo>
                  <a:pt x="9817639" y="451472"/>
                  <a:pt x="9825316" y="573022"/>
                  <a:pt x="9896024" y="749295"/>
                </a:cubicBezTo>
                <a:cubicBezTo>
                  <a:pt x="10068034" y="860020"/>
                  <a:pt x="10235704" y="977341"/>
                  <a:pt x="10395379" y="1102843"/>
                </a:cubicBezTo>
                <a:cubicBezTo>
                  <a:pt x="10227815" y="794610"/>
                  <a:pt x="10104867" y="497696"/>
                  <a:pt x="10225980" y="132061"/>
                </a:cubicBezTo>
                <a:cubicBezTo>
                  <a:pt x="10233239" y="110559"/>
                  <a:pt x="10303382" y="80255"/>
                  <a:pt x="10314210" y="109353"/>
                </a:cubicBezTo>
                <a:cubicBezTo>
                  <a:pt x="10408734" y="350872"/>
                  <a:pt x="10497596" y="594472"/>
                  <a:pt x="10573663" y="842430"/>
                </a:cubicBezTo>
                <a:cubicBezTo>
                  <a:pt x="10618238" y="986363"/>
                  <a:pt x="10653304" y="1120296"/>
                  <a:pt x="10583736" y="1259819"/>
                </a:cubicBezTo>
                <a:cubicBezTo>
                  <a:pt x="10685909" y="1347757"/>
                  <a:pt x="10784700" y="1440157"/>
                  <a:pt x="10880472" y="1537558"/>
                </a:cubicBezTo>
                <a:cubicBezTo>
                  <a:pt x="10849056" y="1070967"/>
                  <a:pt x="11034230" y="637538"/>
                  <a:pt x="11231212" y="216474"/>
                </a:cubicBezTo>
                <a:cubicBezTo>
                  <a:pt x="11242138" y="193394"/>
                  <a:pt x="11319709" y="169841"/>
                  <a:pt x="11317765" y="209405"/>
                </a:cubicBezTo>
                <a:cubicBezTo>
                  <a:pt x="11295958" y="696233"/>
                  <a:pt x="11372236" y="1247562"/>
                  <a:pt x="10982911" y="1622260"/>
                </a:cubicBezTo>
                <a:cubicBezTo>
                  <a:pt x="10979389" y="1625277"/>
                  <a:pt x="10974419" y="1628456"/>
                  <a:pt x="10968747" y="1630552"/>
                </a:cubicBezTo>
                <a:cubicBezTo>
                  <a:pt x="11069120" y="1738803"/>
                  <a:pt x="11166116" y="1851511"/>
                  <a:pt x="11258020" y="1972078"/>
                </a:cubicBezTo>
                <a:cubicBezTo>
                  <a:pt x="11414501" y="2177795"/>
                  <a:pt x="11558425" y="2393089"/>
                  <a:pt x="11688741" y="2616312"/>
                </a:cubicBezTo>
                <a:cubicBezTo>
                  <a:pt x="11728326" y="2494422"/>
                  <a:pt x="11744133" y="2360920"/>
                  <a:pt x="11794425" y="2252109"/>
                </a:cubicBezTo>
                <a:cubicBezTo>
                  <a:pt x="11793785" y="2248682"/>
                  <a:pt x="11793359" y="2244360"/>
                  <a:pt x="11792727" y="2240934"/>
                </a:cubicBezTo>
                <a:cubicBezTo>
                  <a:pt x="11786706" y="2242483"/>
                  <a:pt x="11780344" y="2243486"/>
                  <a:pt x="11776744" y="2242723"/>
                </a:cubicBezTo>
                <a:cubicBezTo>
                  <a:pt x="11442886" y="2179574"/>
                  <a:pt x="11457436" y="1554823"/>
                  <a:pt x="11442546" y="1307592"/>
                </a:cubicBezTo>
                <a:cubicBezTo>
                  <a:pt x="11441155" y="1284728"/>
                  <a:pt x="11514076" y="1258776"/>
                  <a:pt x="11527771" y="1275317"/>
                </a:cubicBezTo>
                <a:cubicBezTo>
                  <a:pt x="11715804" y="1499943"/>
                  <a:pt x="11799388" y="1758422"/>
                  <a:pt x="11851542" y="2034703"/>
                </a:cubicBezTo>
                <a:cubicBezTo>
                  <a:pt x="11913004" y="1924500"/>
                  <a:pt x="12015977" y="1821086"/>
                  <a:pt x="12122505" y="1727948"/>
                </a:cubicBezTo>
                <a:lnTo>
                  <a:pt x="12192000" y="1669975"/>
                </a:lnTo>
                <a:lnTo>
                  <a:pt x="12192000" y="1731063"/>
                </a:lnTo>
                <a:lnTo>
                  <a:pt x="12155105" y="1762181"/>
                </a:lnTo>
                <a:cubicBezTo>
                  <a:pt x="12056052" y="1853318"/>
                  <a:pt x="11965498" y="1956071"/>
                  <a:pt x="11918903" y="2062132"/>
                </a:cubicBezTo>
                <a:cubicBezTo>
                  <a:pt x="11960691" y="1997848"/>
                  <a:pt x="12011970" y="1941101"/>
                  <a:pt x="12067554" y="1888498"/>
                </a:cubicBezTo>
                <a:lnTo>
                  <a:pt x="12192000" y="1782392"/>
                </a:lnTo>
                <a:lnTo>
                  <a:pt x="12192000" y="1822559"/>
                </a:lnTo>
                <a:lnTo>
                  <a:pt x="12087498" y="1911764"/>
                </a:lnTo>
                <a:cubicBezTo>
                  <a:pt x="12032329" y="1964102"/>
                  <a:pt x="11981742" y="2020408"/>
                  <a:pt x="11941335" y="2083809"/>
                </a:cubicBezTo>
                <a:cubicBezTo>
                  <a:pt x="11925082" y="2109523"/>
                  <a:pt x="11910985" y="2136169"/>
                  <a:pt x="11898139" y="2163553"/>
                </a:cubicBezTo>
                <a:cubicBezTo>
                  <a:pt x="11945914" y="2129922"/>
                  <a:pt x="11992854" y="2093778"/>
                  <a:pt x="12037359" y="2053816"/>
                </a:cubicBezTo>
                <a:lnTo>
                  <a:pt x="12192000" y="1901891"/>
                </a:lnTo>
                <a:lnTo>
                  <a:pt x="12192000" y="1973912"/>
                </a:lnTo>
                <a:lnTo>
                  <a:pt x="12054488" y="2104939"/>
                </a:lnTo>
                <a:cubicBezTo>
                  <a:pt x="12007570" y="2147210"/>
                  <a:pt x="11919625" y="2193495"/>
                  <a:pt x="11880977" y="2245040"/>
                </a:cubicBezTo>
                <a:cubicBezTo>
                  <a:pt x="11880428" y="2245391"/>
                  <a:pt x="11880223" y="2246288"/>
                  <a:pt x="11879666" y="2246644"/>
                </a:cubicBezTo>
                <a:cubicBezTo>
                  <a:pt x="11877599" y="2249494"/>
                  <a:pt x="11875186" y="2251803"/>
                  <a:pt x="11873674" y="2254306"/>
                </a:cubicBezTo>
                <a:cubicBezTo>
                  <a:pt x="11806563" y="2362374"/>
                  <a:pt x="11801847" y="2563131"/>
                  <a:pt x="11738608" y="2689417"/>
                </a:cubicBezTo>
                <a:cubicBezTo>
                  <a:pt x="11737642" y="2691562"/>
                  <a:pt x="11735234" y="2693876"/>
                  <a:pt x="11732820" y="2696184"/>
                </a:cubicBezTo>
                <a:cubicBezTo>
                  <a:pt x="11856220" y="2915593"/>
                  <a:pt x="11965159" y="3142523"/>
                  <a:pt x="12058063" y="3376045"/>
                </a:cubicBezTo>
                <a:lnTo>
                  <a:pt x="12077722" y="3428999"/>
                </a:lnTo>
                <a:lnTo>
                  <a:pt x="11980831" y="3428999"/>
                </a:lnTo>
                <a:lnTo>
                  <a:pt x="11842370" y="3103596"/>
                </a:lnTo>
                <a:lnTo>
                  <a:pt x="11807118" y="3032642"/>
                </a:lnTo>
                <a:cubicBezTo>
                  <a:pt x="11675874" y="2761726"/>
                  <a:pt x="11523363" y="2501353"/>
                  <a:pt x="11352410" y="2253534"/>
                </a:cubicBezTo>
                <a:cubicBezTo>
                  <a:pt x="11349154" y="2253314"/>
                  <a:pt x="11346248" y="2253642"/>
                  <a:pt x="11344098" y="2252717"/>
                </a:cubicBezTo>
                <a:cubicBezTo>
                  <a:pt x="11146884" y="2178050"/>
                  <a:pt x="10940954" y="2145737"/>
                  <a:pt x="10730809" y="2156749"/>
                </a:cubicBezTo>
                <a:cubicBezTo>
                  <a:pt x="10726045" y="2159034"/>
                  <a:pt x="10720166" y="2162021"/>
                  <a:pt x="10713050" y="2164271"/>
                </a:cubicBezTo>
                <a:cubicBezTo>
                  <a:pt x="10300570" y="2303161"/>
                  <a:pt x="9845774" y="2211588"/>
                  <a:pt x="9420192" y="2263050"/>
                </a:cubicBezTo>
                <a:cubicBezTo>
                  <a:pt x="9405112" y="2265029"/>
                  <a:pt x="9380308" y="2257903"/>
                  <a:pt x="9404066" y="2242708"/>
                </a:cubicBezTo>
                <a:cubicBezTo>
                  <a:pt x="9811305" y="1986077"/>
                  <a:pt x="10269729" y="1904413"/>
                  <a:pt x="10712309" y="2109562"/>
                </a:cubicBezTo>
                <a:cubicBezTo>
                  <a:pt x="10909559" y="2093006"/>
                  <a:pt x="11103888" y="2112041"/>
                  <a:pt x="11291486" y="2166804"/>
                </a:cubicBezTo>
                <a:cubicBezTo>
                  <a:pt x="11253937" y="2114176"/>
                  <a:pt x="11215832" y="2061905"/>
                  <a:pt x="11176624" y="2010340"/>
                </a:cubicBezTo>
                <a:cubicBezTo>
                  <a:pt x="11019444" y="1803532"/>
                  <a:pt x="10848144" y="1617247"/>
                  <a:pt x="10665962" y="1445588"/>
                </a:cubicBezTo>
                <a:cubicBezTo>
                  <a:pt x="10659400" y="1447493"/>
                  <a:pt x="10653378" y="1449043"/>
                  <a:pt x="10647017" y="1450047"/>
                </a:cubicBezTo>
                <a:cubicBezTo>
                  <a:pt x="10469841" y="1508947"/>
                  <a:pt x="10294852" y="1560315"/>
                  <a:pt x="10107096" y="1560072"/>
                </a:cubicBezTo>
                <a:cubicBezTo>
                  <a:pt x="9884392" y="1559955"/>
                  <a:pt x="9658777" y="1518776"/>
                  <a:pt x="9439953" y="1480921"/>
                </a:cubicBezTo>
                <a:cubicBezTo>
                  <a:pt x="9408584" y="1475693"/>
                  <a:pt x="9464056" y="1445580"/>
                  <a:pt x="9470279" y="1443131"/>
                </a:cubicBezTo>
                <a:cubicBezTo>
                  <a:pt x="9777078" y="1343480"/>
                  <a:pt x="10227985" y="1251296"/>
                  <a:pt x="10565024" y="1352269"/>
                </a:cubicBezTo>
                <a:cubicBezTo>
                  <a:pt x="10362949" y="1172638"/>
                  <a:pt x="10148128" y="1009593"/>
                  <a:pt x="9922490" y="858833"/>
                </a:cubicBezTo>
                <a:cubicBezTo>
                  <a:pt x="9921938" y="859186"/>
                  <a:pt x="9921032" y="858993"/>
                  <a:pt x="9920481" y="859346"/>
                </a:cubicBezTo>
                <a:cubicBezTo>
                  <a:pt x="9919033" y="859508"/>
                  <a:pt x="9917026" y="860026"/>
                  <a:pt x="9916127" y="859836"/>
                </a:cubicBezTo>
                <a:cubicBezTo>
                  <a:pt x="9902906" y="859860"/>
                  <a:pt x="9795895" y="935971"/>
                  <a:pt x="9791125" y="938248"/>
                </a:cubicBezTo>
                <a:cubicBezTo>
                  <a:pt x="9707175" y="977384"/>
                  <a:pt x="9617775" y="1003133"/>
                  <a:pt x="9528364" y="1022767"/>
                </a:cubicBezTo>
                <a:cubicBezTo>
                  <a:pt x="9228232" y="1089029"/>
                  <a:pt x="8927622" y="1097349"/>
                  <a:pt x="8629850" y="1184329"/>
                </a:cubicBezTo>
                <a:cubicBezTo>
                  <a:pt x="8609591" y="1190390"/>
                  <a:pt x="8554225" y="1189011"/>
                  <a:pt x="8600239" y="1167243"/>
                </a:cubicBezTo>
                <a:cubicBezTo>
                  <a:pt x="8928850" y="1009196"/>
                  <a:pt x="9367700" y="707057"/>
                  <a:pt x="9761570" y="753283"/>
                </a:cubicBezTo>
                <a:cubicBezTo>
                  <a:pt x="9633677" y="672602"/>
                  <a:pt x="9502269" y="594929"/>
                  <a:pt x="9368237" y="520470"/>
                </a:cubicBezTo>
                <a:cubicBezTo>
                  <a:pt x="9363677" y="521852"/>
                  <a:pt x="9358768" y="522697"/>
                  <a:pt x="9354614" y="522288"/>
                </a:cubicBezTo>
                <a:cubicBezTo>
                  <a:pt x="9045666" y="683095"/>
                  <a:pt x="8711508" y="755792"/>
                  <a:pt x="8364351" y="730267"/>
                </a:cubicBezTo>
                <a:cubicBezTo>
                  <a:pt x="8322605" y="727073"/>
                  <a:pt x="8373028" y="696362"/>
                  <a:pt x="8386567" y="690760"/>
                </a:cubicBezTo>
                <a:cubicBezTo>
                  <a:pt x="8661942" y="588222"/>
                  <a:pt x="8938634" y="428115"/>
                  <a:pt x="9231713" y="444539"/>
                </a:cubicBezTo>
                <a:lnTo>
                  <a:pt x="9023301" y="334109"/>
                </a:lnTo>
                <a:cubicBezTo>
                  <a:pt x="9018245" y="333512"/>
                  <a:pt x="9014299" y="332207"/>
                  <a:pt x="9010556" y="329998"/>
                </a:cubicBezTo>
                <a:cubicBezTo>
                  <a:pt x="8866159" y="300489"/>
                  <a:pt x="8772044" y="209935"/>
                  <a:pt x="8687367" y="101276"/>
                </a:cubicBezTo>
                <a:lnTo>
                  <a:pt x="8613009" y="0"/>
                </a:lnTo>
                <a:close/>
                <a:moveTo>
                  <a:pt x="4382818" y="0"/>
                </a:moveTo>
                <a:lnTo>
                  <a:pt x="4463614" y="0"/>
                </a:lnTo>
                <a:lnTo>
                  <a:pt x="4557150" y="81023"/>
                </a:lnTo>
                <a:cubicBezTo>
                  <a:pt x="4661606" y="177446"/>
                  <a:pt x="4760255" y="280152"/>
                  <a:pt x="4856936" y="380146"/>
                </a:cubicBezTo>
                <a:cubicBezTo>
                  <a:pt x="4939779" y="466025"/>
                  <a:pt x="5024071" y="553240"/>
                  <a:pt x="5111996" y="636759"/>
                </a:cubicBezTo>
                <a:cubicBezTo>
                  <a:pt x="5199925" y="720276"/>
                  <a:pt x="5291490" y="800096"/>
                  <a:pt x="5388878" y="871185"/>
                </a:cubicBezTo>
                <a:cubicBezTo>
                  <a:pt x="5401114" y="874421"/>
                  <a:pt x="5413353" y="877662"/>
                  <a:pt x="5425556" y="879967"/>
                </a:cubicBezTo>
                <a:cubicBezTo>
                  <a:pt x="5290970" y="693931"/>
                  <a:pt x="5119226" y="545244"/>
                  <a:pt x="4943646" y="393916"/>
                </a:cubicBezTo>
                <a:cubicBezTo>
                  <a:pt x="4828850" y="295110"/>
                  <a:pt x="4714058" y="196311"/>
                  <a:pt x="4594837" y="103274"/>
                </a:cubicBezTo>
                <a:cubicBezTo>
                  <a:pt x="4578644" y="90676"/>
                  <a:pt x="4548631" y="60178"/>
                  <a:pt x="4518536" y="31511"/>
                </a:cubicBezTo>
                <a:lnTo>
                  <a:pt x="4483543" y="0"/>
                </a:lnTo>
                <a:lnTo>
                  <a:pt x="4534233" y="0"/>
                </a:lnTo>
                <a:lnTo>
                  <a:pt x="4633631" y="74706"/>
                </a:lnTo>
                <a:cubicBezTo>
                  <a:pt x="4740433" y="159974"/>
                  <a:pt x="4845128" y="247888"/>
                  <a:pt x="4949299" y="337336"/>
                </a:cubicBezTo>
                <a:cubicBezTo>
                  <a:pt x="5065543" y="437477"/>
                  <a:pt x="5184542" y="536579"/>
                  <a:pt x="5291452" y="647801"/>
                </a:cubicBezTo>
                <a:cubicBezTo>
                  <a:pt x="5309900" y="666629"/>
                  <a:pt x="5393714" y="782504"/>
                  <a:pt x="5434998" y="825100"/>
                </a:cubicBezTo>
                <a:cubicBezTo>
                  <a:pt x="5369347" y="743892"/>
                  <a:pt x="5356822" y="407202"/>
                  <a:pt x="5351015" y="331989"/>
                </a:cubicBezTo>
                <a:cubicBezTo>
                  <a:pt x="5345883" y="264779"/>
                  <a:pt x="5343618" y="197920"/>
                  <a:pt x="5344012" y="131333"/>
                </a:cubicBezTo>
                <a:lnTo>
                  <a:pt x="5349920" y="0"/>
                </a:lnTo>
                <a:lnTo>
                  <a:pt x="5401317" y="0"/>
                </a:lnTo>
                <a:cubicBezTo>
                  <a:pt x="5401164" y="27934"/>
                  <a:pt x="5401012" y="55867"/>
                  <a:pt x="5400859" y="83801"/>
                </a:cubicBezTo>
                <a:cubicBezTo>
                  <a:pt x="5401142" y="121653"/>
                  <a:pt x="5401664" y="157291"/>
                  <a:pt x="5401644" y="188847"/>
                </a:cubicBezTo>
                <a:cubicBezTo>
                  <a:pt x="5401790" y="378859"/>
                  <a:pt x="5425483" y="563734"/>
                  <a:pt x="5467256" y="746494"/>
                </a:cubicBezTo>
                <a:cubicBezTo>
                  <a:pt x="5469824" y="542868"/>
                  <a:pt x="5459296" y="337904"/>
                  <a:pt x="5448069" y="138554"/>
                </a:cubicBezTo>
                <a:lnTo>
                  <a:pt x="5440458" y="0"/>
                </a:lnTo>
                <a:lnTo>
                  <a:pt x="5472521" y="0"/>
                </a:lnTo>
                <a:lnTo>
                  <a:pt x="5480135" y="136802"/>
                </a:lnTo>
                <a:cubicBezTo>
                  <a:pt x="5490809" y="333845"/>
                  <a:pt x="5501220" y="536024"/>
                  <a:pt x="5499023" y="737310"/>
                </a:cubicBezTo>
                <a:cubicBezTo>
                  <a:pt x="5546233" y="555186"/>
                  <a:pt x="5562118" y="370116"/>
                  <a:pt x="5547022" y="178838"/>
                </a:cubicBezTo>
                <a:lnTo>
                  <a:pt x="5522799" y="0"/>
                </a:lnTo>
                <a:lnTo>
                  <a:pt x="5573386" y="0"/>
                </a:lnTo>
                <a:lnTo>
                  <a:pt x="5587618" y="82353"/>
                </a:lnTo>
                <a:cubicBezTo>
                  <a:pt x="5626891" y="364989"/>
                  <a:pt x="5616244" y="649256"/>
                  <a:pt x="5519779" y="930223"/>
                </a:cubicBezTo>
                <a:cubicBezTo>
                  <a:pt x="5520262" y="930669"/>
                  <a:pt x="5520293" y="931602"/>
                  <a:pt x="5520293" y="931602"/>
                </a:cubicBezTo>
                <a:cubicBezTo>
                  <a:pt x="5627244" y="1008825"/>
                  <a:pt x="5699666" y="1119575"/>
                  <a:pt x="5767221" y="1236564"/>
                </a:cubicBezTo>
                <a:cubicBezTo>
                  <a:pt x="6275281" y="1270277"/>
                  <a:pt x="6739386" y="1349523"/>
                  <a:pt x="6937169" y="1386941"/>
                </a:cubicBezTo>
                <a:cubicBezTo>
                  <a:pt x="7134952" y="1424359"/>
                  <a:pt x="7020263" y="1474218"/>
                  <a:pt x="6953922" y="1461068"/>
                </a:cubicBezTo>
                <a:cubicBezTo>
                  <a:pt x="6799988" y="1430556"/>
                  <a:pt x="6485790" y="1386676"/>
                  <a:pt x="6071359" y="1341770"/>
                </a:cubicBezTo>
                <a:lnTo>
                  <a:pt x="6038839" y="1335474"/>
                </a:lnTo>
                <a:cubicBezTo>
                  <a:pt x="6038795" y="1335265"/>
                  <a:pt x="6038750" y="1335056"/>
                  <a:pt x="6038706" y="1334847"/>
                </a:cubicBezTo>
                <a:lnTo>
                  <a:pt x="6037784" y="1335270"/>
                </a:lnTo>
                <a:lnTo>
                  <a:pt x="6038839" y="1335474"/>
                </a:lnTo>
                <a:lnTo>
                  <a:pt x="6040338" y="1342418"/>
                </a:lnTo>
                <a:cubicBezTo>
                  <a:pt x="6039088" y="1352803"/>
                  <a:pt x="6034314" y="1365510"/>
                  <a:pt x="6024488" y="1380903"/>
                </a:cubicBezTo>
                <a:cubicBezTo>
                  <a:pt x="5910095" y="1629984"/>
                  <a:pt x="5773348" y="1867385"/>
                  <a:pt x="5599771" y="2080652"/>
                </a:cubicBezTo>
                <a:cubicBezTo>
                  <a:pt x="5583815" y="2100842"/>
                  <a:pt x="5566811" y="2118293"/>
                  <a:pt x="5548843" y="2134845"/>
                </a:cubicBezTo>
                <a:cubicBezTo>
                  <a:pt x="5773782" y="2216205"/>
                  <a:pt x="5890323" y="2638151"/>
                  <a:pt x="5940952" y="2821028"/>
                </a:cubicBezTo>
                <a:cubicBezTo>
                  <a:pt x="5979301" y="2958982"/>
                  <a:pt x="6009900" y="3098294"/>
                  <a:pt x="6043441" y="3236847"/>
                </a:cubicBezTo>
                <a:lnTo>
                  <a:pt x="6093432" y="3429000"/>
                </a:lnTo>
                <a:lnTo>
                  <a:pt x="6034344" y="3429000"/>
                </a:lnTo>
                <a:lnTo>
                  <a:pt x="6026679" y="3407959"/>
                </a:lnTo>
                <a:cubicBezTo>
                  <a:pt x="5958957" y="3236497"/>
                  <a:pt x="5878558" y="3069078"/>
                  <a:pt x="5800441" y="2906286"/>
                </a:cubicBezTo>
                <a:cubicBezTo>
                  <a:pt x="5703359" y="2702918"/>
                  <a:pt x="5602295" y="2493187"/>
                  <a:pt x="5526562" y="2276388"/>
                </a:cubicBezTo>
                <a:cubicBezTo>
                  <a:pt x="5523956" y="2269505"/>
                  <a:pt x="5521803" y="2262139"/>
                  <a:pt x="5519640" y="2254774"/>
                </a:cubicBezTo>
                <a:cubicBezTo>
                  <a:pt x="5523207" y="2541988"/>
                  <a:pt x="5738292" y="2877566"/>
                  <a:pt x="5844559" y="3124349"/>
                </a:cubicBezTo>
                <a:lnTo>
                  <a:pt x="5975994" y="3429000"/>
                </a:lnTo>
                <a:lnTo>
                  <a:pt x="5898547" y="3429000"/>
                </a:lnTo>
                <a:lnTo>
                  <a:pt x="5682041" y="2926860"/>
                </a:lnTo>
                <a:cubicBezTo>
                  <a:pt x="5609136" y="2757449"/>
                  <a:pt x="5505535" y="2577625"/>
                  <a:pt x="5461758" y="2391220"/>
                </a:cubicBezTo>
                <a:cubicBezTo>
                  <a:pt x="5415457" y="2654349"/>
                  <a:pt x="5335494" y="2905433"/>
                  <a:pt x="5237282" y="3150086"/>
                </a:cubicBezTo>
                <a:lnTo>
                  <a:pt x="5115009" y="3429000"/>
                </a:lnTo>
                <a:lnTo>
                  <a:pt x="5028074" y="3429000"/>
                </a:lnTo>
                <a:lnTo>
                  <a:pt x="5079508" y="3320074"/>
                </a:lnTo>
                <a:cubicBezTo>
                  <a:pt x="5200211" y="3053556"/>
                  <a:pt x="5305048" y="2781716"/>
                  <a:pt x="5371846" y="2495413"/>
                </a:cubicBezTo>
                <a:lnTo>
                  <a:pt x="5270512" y="2709975"/>
                </a:lnTo>
                <a:cubicBezTo>
                  <a:pt x="5192357" y="2875175"/>
                  <a:pt x="5112108" y="3046512"/>
                  <a:pt x="5062409" y="3224544"/>
                </a:cubicBezTo>
                <a:cubicBezTo>
                  <a:pt x="5053035" y="3257987"/>
                  <a:pt x="5045072" y="3291843"/>
                  <a:pt x="5036628" y="3325247"/>
                </a:cubicBezTo>
                <a:lnTo>
                  <a:pt x="5009112" y="3429000"/>
                </a:lnTo>
                <a:lnTo>
                  <a:pt x="4976679" y="3429000"/>
                </a:lnTo>
                <a:lnTo>
                  <a:pt x="5006537" y="3318068"/>
                </a:lnTo>
                <a:cubicBezTo>
                  <a:pt x="5014940" y="3283729"/>
                  <a:pt x="5022903" y="3249883"/>
                  <a:pt x="5032723" y="3215957"/>
                </a:cubicBezTo>
                <a:cubicBezTo>
                  <a:pt x="5083245" y="3035091"/>
                  <a:pt x="5164383" y="2862790"/>
                  <a:pt x="5242949" y="2696175"/>
                </a:cubicBezTo>
                <a:lnTo>
                  <a:pt x="5286321" y="2604555"/>
                </a:lnTo>
                <a:cubicBezTo>
                  <a:pt x="5153522" y="2789172"/>
                  <a:pt x="5058694" y="2991826"/>
                  <a:pt x="5008210" y="3220194"/>
                </a:cubicBezTo>
                <a:cubicBezTo>
                  <a:pt x="4999505" y="3258732"/>
                  <a:pt x="4992445" y="3297670"/>
                  <a:pt x="4986321" y="3336687"/>
                </a:cubicBezTo>
                <a:lnTo>
                  <a:pt x="4973474" y="3429000"/>
                </a:lnTo>
                <a:lnTo>
                  <a:pt x="4907178" y="3429000"/>
                </a:lnTo>
                <a:lnTo>
                  <a:pt x="4910810" y="3400660"/>
                </a:lnTo>
                <a:cubicBezTo>
                  <a:pt x="4927183" y="3266980"/>
                  <a:pt x="4945608" y="3133743"/>
                  <a:pt x="4987461" y="3003994"/>
                </a:cubicBezTo>
                <a:cubicBezTo>
                  <a:pt x="5033887" y="2860556"/>
                  <a:pt x="5098947" y="2728948"/>
                  <a:pt x="5179262" y="2606044"/>
                </a:cubicBezTo>
                <a:cubicBezTo>
                  <a:pt x="5016033" y="2740178"/>
                  <a:pt x="4838252" y="2859995"/>
                  <a:pt x="4689678" y="3011241"/>
                </a:cubicBezTo>
                <a:cubicBezTo>
                  <a:pt x="4615724" y="3086503"/>
                  <a:pt x="4545518" y="3165166"/>
                  <a:pt x="4477543" y="3245836"/>
                </a:cubicBezTo>
                <a:lnTo>
                  <a:pt x="4329957" y="3429000"/>
                </a:lnTo>
                <a:lnTo>
                  <a:pt x="4218595" y="3429000"/>
                </a:lnTo>
                <a:lnTo>
                  <a:pt x="4368888" y="3239412"/>
                </a:lnTo>
                <a:cubicBezTo>
                  <a:pt x="4431654" y="3162444"/>
                  <a:pt x="4495926" y="3086754"/>
                  <a:pt x="4563091" y="3013508"/>
                </a:cubicBezTo>
                <a:cubicBezTo>
                  <a:pt x="4810353" y="2744676"/>
                  <a:pt x="5160740" y="2562069"/>
                  <a:pt x="5387324" y="2276830"/>
                </a:cubicBezTo>
                <a:cubicBezTo>
                  <a:pt x="5286064" y="2365177"/>
                  <a:pt x="5178968" y="2447241"/>
                  <a:pt x="5073620" y="2526437"/>
                </a:cubicBezTo>
                <a:cubicBezTo>
                  <a:pt x="4943865" y="2624305"/>
                  <a:pt x="4809130" y="2725627"/>
                  <a:pt x="4689789" y="2839382"/>
                </a:cubicBezTo>
                <a:cubicBezTo>
                  <a:pt x="4591303" y="2932972"/>
                  <a:pt x="4502007" y="3035046"/>
                  <a:pt x="4418722" y="3141886"/>
                </a:cubicBezTo>
                <a:lnTo>
                  <a:pt x="4214944" y="3429000"/>
                </a:lnTo>
                <a:lnTo>
                  <a:pt x="4177898" y="3429000"/>
                </a:lnTo>
                <a:lnTo>
                  <a:pt x="4391597" y="3127370"/>
                </a:lnTo>
                <a:cubicBezTo>
                  <a:pt x="4476641" y="3017900"/>
                  <a:pt x="4567929" y="2913186"/>
                  <a:pt x="4668889" y="2817399"/>
                </a:cubicBezTo>
                <a:cubicBezTo>
                  <a:pt x="4789603" y="2703122"/>
                  <a:pt x="4925227" y="2600827"/>
                  <a:pt x="5055427" y="2502476"/>
                </a:cubicBezTo>
                <a:cubicBezTo>
                  <a:pt x="5161670" y="2422314"/>
                  <a:pt x="5270142" y="2339732"/>
                  <a:pt x="5371814" y="2249975"/>
                </a:cubicBezTo>
                <a:cubicBezTo>
                  <a:pt x="5250056" y="2303278"/>
                  <a:pt x="5117554" y="2332328"/>
                  <a:pt x="4987918" y="2409701"/>
                </a:cubicBezTo>
                <a:cubicBezTo>
                  <a:pt x="4699961" y="2581191"/>
                  <a:pt x="4491898" y="2857162"/>
                  <a:pt x="4317146" y="3158716"/>
                </a:cubicBezTo>
                <a:lnTo>
                  <a:pt x="4171627" y="3429000"/>
                </a:lnTo>
                <a:lnTo>
                  <a:pt x="4081585" y="3429000"/>
                </a:lnTo>
                <a:lnTo>
                  <a:pt x="4238603" y="3130341"/>
                </a:lnTo>
                <a:cubicBezTo>
                  <a:pt x="4385995" y="2870856"/>
                  <a:pt x="4555804" y="2627475"/>
                  <a:pt x="4778333" y="2444626"/>
                </a:cubicBezTo>
                <a:cubicBezTo>
                  <a:pt x="4974935" y="2283072"/>
                  <a:pt x="5214460" y="2274893"/>
                  <a:pt x="5414185" y="2144882"/>
                </a:cubicBezTo>
                <a:cubicBezTo>
                  <a:pt x="5665168" y="1980695"/>
                  <a:pt x="5834734" y="1608780"/>
                  <a:pt x="5959648" y="1331797"/>
                </a:cubicBezTo>
                <a:cubicBezTo>
                  <a:pt x="5758178" y="1313307"/>
                  <a:pt x="5556149" y="1304150"/>
                  <a:pt x="5355019" y="1305672"/>
                </a:cubicBezTo>
                <a:cubicBezTo>
                  <a:pt x="5292258" y="1471655"/>
                  <a:pt x="5203125" y="1618664"/>
                  <a:pt x="5083565" y="1750121"/>
                </a:cubicBezTo>
                <a:cubicBezTo>
                  <a:pt x="5049677" y="1950813"/>
                  <a:pt x="4862890" y="2066797"/>
                  <a:pt x="4713577" y="2187803"/>
                </a:cubicBezTo>
                <a:cubicBezTo>
                  <a:pt x="4481263" y="2376403"/>
                  <a:pt x="4239092" y="2551417"/>
                  <a:pt x="3989559" y="2716945"/>
                </a:cubicBezTo>
                <a:cubicBezTo>
                  <a:pt x="3958721" y="2737743"/>
                  <a:pt x="3915645" y="2662150"/>
                  <a:pt x="3939824" y="2637900"/>
                </a:cubicBezTo>
                <a:cubicBezTo>
                  <a:pt x="4170724" y="2402323"/>
                  <a:pt x="4361787" y="2137131"/>
                  <a:pt x="4584537" y="1895826"/>
                </a:cubicBezTo>
                <a:cubicBezTo>
                  <a:pt x="4710868" y="1758971"/>
                  <a:pt x="4848359" y="1668244"/>
                  <a:pt x="5037105" y="1659765"/>
                </a:cubicBezTo>
                <a:cubicBezTo>
                  <a:pt x="5038033" y="1659728"/>
                  <a:pt x="5039001" y="1660622"/>
                  <a:pt x="5039930" y="1660585"/>
                </a:cubicBezTo>
                <a:cubicBezTo>
                  <a:pt x="5133008" y="1553937"/>
                  <a:pt x="5207480" y="1436387"/>
                  <a:pt x="5263764" y="1306525"/>
                </a:cubicBezTo>
                <a:cubicBezTo>
                  <a:pt x="4867298" y="1314930"/>
                  <a:pt x="4472427" y="1363315"/>
                  <a:pt x="4086300" y="1455599"/>
                </a:cubicBezTo>
                <a:cubicBezTo>
                  <a:pt x="4087456" y="1461142"/>
                  <a:pt x="4087673" y="1466720"/>
                  <a:pt x="4085485" y="1470070"/>
                </a:cubicBezTo>
                <a:cubicBezTo>
                  <a:pt x="4003302" y="1581406"/>
                  <a:pt x="3928312" y="1697573"/>
                  <a:pt x="3871915" y="1824645"/>
                </a:cubicBezTo>
                <a:cubicBezTo>
                  <a:pt x="3845467" y="1885321"/>
                  <a:pt x="3832705" y="1973857"/>
                  <a:pt x="3799374" y="2037127"/>
                </a:cubicBezTo>
                <a:cubicBezTo>
                  <a:pt x="3785138" y="2416399"/>
                  <a:pt x="3675506" y="2848604"/>
                  <a:pt x="3498850" y="3232888"/>
                </a:cubicBezTo>
                <a:lnTo>
                  <a:pt x="3399216" y="3429000"/>
                </a:lnTo>
                <a:lnTo>
                  <a:pt x="3303688" y="3429000"/>
                </a:lnTo>
                <a:lnTo>
                  <a:pt x="3391774" y="3268181"/>
                </a:lnTo>
                <a:cubicBezTo>
                  <a:pt x="3573729" y="2908659"/>
                  <a:pt x="3697480" y="2493895"/>
                  <a:pt x="3735540" y="2117923"/>
                </a:cubicBezTo>
                <a:cubicBezTo>
                  <a:pt x="3733489" y="2124993"/>
                  <a:pt x="3731483" y="2132993"/>
                  <a:pt x="3729438" y="2140058"/>
                </a:cubicBezTo>
                <a:cubicBezTo>
                  <a:pt x="3722922" y="2163607"/>
                  <a:pt x="3715485" y="2187189"/>
                  <a:pt x="3707782" y="2215908"/>
                </a:cubicBezTo>
                <a:cubicBezTo>
                  <a:pt x="3671550" y="2346366"/>
                  <a:pt x="3633159" y="2481098"/>
                  <a:pt x="3583827" y="2610215"/>
                </a:cubicBezTo>
                <a:cubicBezTo>
                  <a:pt x="3571998" y="2640498"/>
                  <a:pt x="3559686" y="2670330"/>
                  <a:pt x="3547861" y="2700609"/>
                </a:cubicBezTo>
                <a:cubicBezTo>
                  <a:pt x="3528366" y="2748894"/>
                  <a:pt x="3507534" y="2798631"/>
                  <a:pt x="3490905" y="2848660"/>
                </a:cubicBezTo>
                <a:cubicBezTo>
                  <a:pt x="3477958" y="2885973"/>
                  <a:pt x="3466463" y="2924624"/>
                  <a:pt x="3455859" y="2962301"/>
                </a:cubicBezTo>
                <a:cubicBezTo>
                  <a:pt x="3447266" y="2991993"/>
                  <a:pt x="3438672" y="3021673"/>
                  <a:pt x="3429112" y="3050469"/>
                </a:cubicBezTo>
                <a:cubicBezTo>
                  <a:pt x="3394330" y="3158977"/>
                  <a:pt x="3348719" y="3264654"/>
                  <a:pt x="3304862" y="3367476"/>
                </a:cubicBezTo>
                <a:lnTo>
                  <a:pt x="3276071" y="3429000"/>
                </a:lnTo>
                <a:lnTo>
                  <a:pt x="3240805" y="3429000"/>
                </a:lnTo>
                <a:lnTo>
                  <a:pt x="3275917" y="3354192"/>
                </a:lnTo>
                <a:cubicBezTo>
                  <a:pt x="3319817" y="3252303"/>
                  <a:pt x="3364982" y="3147108"/>
                  <a:pt x="3399358" y="3040011"/>
                </a:cubicBezTo>
                <a:cubicBezTo>
                  <a:pt x="3408430" y="3010778"/>
                  <a:pt x="3417061" y="2982021"/>
                  <a:pt x="3425650" y="2952333"/>
                </a:cubicBezTo>
                <a:cubicBezTo>
                  <a:pt x="3436256" y="2914653"/>
                  <a:pt x="3448199" y="2875520"/>
                  <a:pt x="3460661" y="2837763"/>
                </a:cubicBezTo>
                <a:cubicBezTo>
                  <a:pt x="3477731" y="2787246"/>
                  <a:pt x="3498530" y="2736579"/>
                  <a:pt x="3518021" y="2688298"/>
                </a:cubicBezTo>
                <a:cubicBezTo>
                  <a:pt x="3530339" y="2658462"/>
                  <a:pt x="3542206" y="2629115"/>
                  <a:pt x="3554035" y="2598832"/>
                </a:cubicBezTo>
                <a:cubicBezTo>
                  <a:pt x="3602956" y="2471128"/>
                  <a:pt x="3640454" y="2337362"/>
                  <a:pt x="3677174" y="2207351"/>
                </a:cubicBezTo>
                <a:cubicBezTo>
                  <a:pt x="3685353" y="2179086"/>
                  <a:pt x="3692308" y="2155047"/>
                  <a:pt x="3698819" y="2131503"/>
                </a:cubicBezTo>
                <a:cubicBezTo>
                  <a:pt x="3699603" y="2127742"/>
                  <a:pt x="3701314" y="2123952"/>
                  <a:pt x="3702094" y="2120194"/>
                </a:cubicBezTo>
                <a:cubicBezTo>
                  <a:pt x="3586407" y="2255227"/>
                  <a:pt x="3491727" y="2426671"/>
                  <a:pt x="3398355" y="2665603"/>
                </a:cubicBezTo>
                <a:cubicBezTo>
                  <a:pt x="3309322" y="2893763"/>
                  <a:pt x="3241029" y="3129474"/>
                  <a:pt x="3193941" y="3369775"/>
                </a:cubicBezTo>
                <a:lnTo>
                  <a:pt x="3184140" y="3429000"/>
                </a:lnTo>
                <a:lnTo>
                  <a:pt x="3099978" y="3429000"/>
                </a:lnTo>
                <a:lnTo>
                  <a:pt x="3101556" y="3414337"/>
                </a:lnTo>
                <a:cubicBezTo>
                  <a:pt x="3144932" y="3050621"/>
                  <a:pt x="3209988" y="2683612"/>
                  <a:pt x="3370162" y="2356550"/>
                </a:cubicBezTo>
                <a:cubicBezTo>
                  <a:pt x="3467073" y="2159398"/>
                  <a:pt x="3627623" y="2109666"/>
                  <a:pt x="3746477" y="1948889"/>
                </a:cubicBezTo>
                <a:cubicBezTo>
                  <a:pt x="3800786" y="1874532"/>
                  <a:pt x="3818424" y="1744820"/>
                  <a:pt x="3863399" y="1658257"/>
                </a:cubicBezTo>
                <a:cubicBezTo>
                  <a:pt x="3894981" y="1597843"/>
                  <a:pt x="3930436" y="1541007"/>
                  <a:pt x="3968712" y="1484989"/>
                </a:cubicBezTo>
                <a:cubicBezTo>
                  <a:pt x="3564505" y="1591029"/>
                  <a:pt x="3170154" y="1745588"/>
                  <a:pt x="2792390" y="1953974"/>
                </a:cubicBezTo>
                <a:lnTo>
                  <a:pt x="2714982" y="1998051"/>
                </a:lnTo>
                <a:cubicBezTo>
                  <a:pt x="2773600" y="2194577"/>
                  <a:pt x="2823261" y="2388201"/>
                  <a:pt x="2813361" y="2594912"/>
                </a:cubicBezTo>
                <a:cubicBezTo>
                  <a:pt x="2800935" y="2854826"/>
                  <a:pt x="2738768" y="3117188"/>
                  <a:pt x="2688430" y="3372564"/>
                </a:cubicBezTo>
                <a:cubicBezTo>
                  <a:pt x="2680286" y="3413403"/>
                  <a:pt x="2633415" y="3347749"/>
                  <a:pt x="2629626" y="3334394"/>
                </a:cubicBezTo>
                <a:cubicBezTo>
                  <a:pt x="2507208" y="2928509"/>
                  <a:pt x="2389664" y="2481450"/>
                  <a:pt x="2565328" y="2087399"/>
                </a:cubicBezTo>
                <a:cubicBezTo>
                  <a:pt x="2340344" y="2226334"/>
                  <a:pt x="2126262" y="2381607"/>
                  <a:pt x="1922999" y="2551343"/>
                </a:cubicBezTo>
                <a:cubicBezTo>
                  <a:pt x="1913735" y="2692357"/>
                  <a:pt x="1951823" y="2841268"/>
                  <a:pt x="1950261" y="2976858"/>
                </a:cubicBezTo>
                <a:cubicBezTo>
                  <a:pt x="2095468" y="2974315"/>
                  <a:pt x="2243415" y="3139324"/>
                  <a:pt x="2365554" y="3330107"/>
                </a:cubicBezTo>
                <a:lnTo>
                  <a:pt x="2424142" y="3429000"/>
                </a:lnTo>
                <a:lnTo>
                  <a:pt x="2395994" y="3429000"/>
                </a:lnTo>
                <a:lnTo>
                  <a:pt x="2392863" y="3423964"/>
                </a:lnTo>
                <a:cubicBezTo>
                  <a:pt x="2286592" y="3268030"/>
                  <a:pt x="2128210" y="3101604"/>
                  <a:pt x="2017589" y="3064982"/>
                </a:cubicBezTo>
                <a:cubicBezTo>
                  <a:pt x="2065428" y="3096607"/>
                  <a:pt x="2108651" y="3129340"/>
                  <a:pt x="2147336" y="3165052"/>
                </a:cubicBezTo>
                <a:cubicBezTo>
                  <a:pt x="2168131" y="3184249"/>
                  <a:pt x="2188032" y="3204414"/>
                  <a:pt x="2207047" y="3225540"/>
                </a:cubicBezTo>
                <a:cubicBezTo>
                  <a:pt x="2240670" y="3262852"/>
                  <a:pt x="2268864" y="3304110"/>
                  <a:pt x="2299106" y="3349931"/>
                </a:cubicBezTo>
                <a:lnTo>
                  <a:pt x="2314430" y="3372144"/>
                </a:lnTo>
                <a:lnTo>
                  <a:pt x="2352406" y="3429000"/>
                </a:lnTo>
                <a:lnTo>
                  <a:pt x="2314492" y="3429000"/>
                </a:lnTo>
                <a:lnTo>
                  <a:pt x="2288095" y="3389030"/>
                </a:lnTo>
                <a:lnTo>
                  <a:pt x="2272768" y="3366822"/>
                </a:lnTo>
                <a:cubicBezTo>
                  <a:pt x="2242565" y="3321921"/>
                  <a:pt x="2214890" y="3282042"/>
                  <a:pt x="2182715" y="3246071"/>
                </a:cubicBezTo>
                <a:cubicBezTo>
                  <a:pt x="2139301" y="3197043"/>
                  <a:pt x="2090046" y="3153375"/>
                  <a:pt x="2032061" y="3112380"/>
                </a:cubicBezTo>
                <a:cubicBezTo>
                  <a:pt x="2113005" y="3203219"/>
                  <a:pt x="2185837" y="3300905"/>
                  <a:pt x="2257220" y="3397257"/>
                </a:cubicBezTo>
                <a:lnTo>
                  <a:pt x="2281324" y="3429000"/>
                </a:lnTo>
                <a:lnTo>
                  <a:pt x="2242860" y="3429000"/>
                </a:lnTo>
                <a:lnTo>
                  <a:pt x="2232818" y="3415926"/>
                </a:lnTo>
                <a:cubicBezTo>
                  <a:pt x="2156524" y="3313256"/>
                  <a:pt x="2077809" y="3208351"/>
                  <a:pt x="1990172" y="3113121"/>
                </a:cubicBezTo>
                <a:cubicBezTo>
                  <a:pt x="2025229" y="3186236"/>
                  <a:pt x="2072239" y="3261202"/>
                  <a:pt x="2124090" y="3332017"/>
                </a:cubicBezTo>
                <a:lnTo>
                  <a:pt x="2200380" y="3429000"/>
                </a:lnTo>
                <a:lnTo>
                  <a:pt x="2147507" y="3429000"/>
                </a:lnTo>
                <a:lnTo>
                  <a:pt x="2070668" y="3332520"/>
                </a:lnTo>
                <a:cubicBezTo>
                  <a:pt x="2050397" y="3303060"/>
                  <a:pt x="1955949" y="3095860"/>
                  <a:pt x="1975142" y="3156570"/>
                </a:cubicBezTo>
                <a:cubicBezTo>
                  <a:pt x="1998651" y="3232010"/>
                  <a:pt x="2025657" y="3307543"/>
                  <a:pt x="2050035" y="3384345"/>
                </a:cubicBezTo>
                <a:lnTo>
                  <a:pt x="2063025" y="3429000"/>
                </a:lnTo>
                <a:lnTo>
                  <a:pt x="2021675" y="3429000"/>
                </a:lnTo>
                <a:lnTo>
                  <a:pt x="2019308" y="3418118"/>
                </a:lnTo>
                <a:cubicBezTo>
                  <a:pt x="1994223" y="3319278"/>
                  <a:pt x="1963999" y="3221518"/>
                  <a:pt x="1938835" y="3122160"/>
                </a:cubicBezTo>
                <a:cubicBezTo>
                  <a:pt x="1929908" y="3190047"/>
                  <a:pt x="1941143" y="3261322"/>
                  <a:pt x="1953230" y="3330699"/>
                </a:cubicBezTo>
                <a:lnTo>
                  <a:pt x="1956763" y="3349191"/>
                </a:lnTo>
                <a:lnTo>
                  <a:pt x="1967925" y="3429000"/>
                </a:lnTo>
                <a:lnTo>
                  <a:pt x="1936622" y="3429000"/>
                </a:lnTo>
                <a:lnTo>
                  <a:pt x="1926261" y="3355064"/>
                </a:lnTo>
                <a:lnTo>
                  <a:pt x="1922724" y="3336577"/>
                </a:lnTo>
                <a:cubicBezTo>
                  <a:pt x="1915473" y="3294948"/>
                  <a:pt x="1907737" y="3252875"/>
                  <a:pt x="1904650" y="3210616"/>
                </a:cubicBezTo>
                <a:lnTo>
                  <a:pt x="1885273" y="3429000"/>
                </a:lnTo>
                <a:lnTo>
                  <a:pt x="1854363" y="3429000"/>
                </a:lnTo>
                <a:lnTo>
                  <a:pt x="1880391" y="3174796"/>
                </a:lnTo>
                <a:cubicBezTo>
                  <a:pt x="1857032" y="3207864"/>
                  <a:pt x="1833268" y="3242346"/>
                  <a:pt x="1818273" y="3286729"/>
                </a:cubicBezTo>
                <a:cubicBezTo>
                  <a:pt x="1804852" y="3326735"/>
                  <a:pt x="1797634" y="3369725"/>
                  <a:pt x="1794691" y="3414239"/>
                </a:cubicBezTo>
                <a:cubicBezTo>
                  <a:pt x="1794765" y="3419159"/>
                  <a:pt x="1794840" y="3424080"/>
                  <a:pt x="1794914" y="3429000"/>
                </a:cubicBezTo>
                <a:lnTo>
                  <a:pt x="1746128" y="3429000"/>
                </a:lnTo>
                <a:lnTo>
                  <a:pt x="1753934" y="3295796"/>
                </a:lnTo>
                <a:cubicBezTo>
                  <a:pt x="1761216" y="3245140"/>
                  <a:pt x="1773366" y="3194443"/>
                  <a:pt x="1792053" y="3143396"/>
                </a:cubicBezTo>
                <a:cubicBezTo>
                  <a:pt x="1831929" y="3034223"/>
                  <a:pt x="1865036" y="2965363"/>
                  <a:pt x="1862248" y="2837397"/>
                </a:cubicBezTo>
                <a:cubicBezTo>
                  <a:pt x="1860953" y="2758277"/>
                  <a:pt x="1859762" y="2681946"/>
                  <a:pt x="1862250" y="2604531"/>
                </a:cubicBezTo>
                <a:cubicBezTo>
                  <a:pt x="1629459" y="2804327"/>
                  <a:pt x="1412286" y="3022119"/>
                  <a:pt x="1211999" y="3254610"/>
                </a:cubicBezTo>
                <a:cubicBezTo>
                  <a:pt x="1212594" y="3257848"/>
                  <a:pt x="1213637" y="3260601"/>
                  <a:pt x="1213266" y="3262947"/>
                </a:cubicBezTo>
                <a:cubicBezTo>
                  <a:pt x="1207239" y="3316048"/>
                  <a:pt x="1203941" y="3368982"/>
                  <a:pt x="1203370" y="3421676"/>
                </a:cubicBezTo>
                <a:cubicBezTo>
                  <a:pt x="1203470" y="3424117"/>
                  <a:pt x="1203571" y="3426559"/>
                  <a:pt x="1203671" y="3429000"/>
                </a:cubicBezTo>
                <a:lnTo>
                  <a:pt x="1143180" y="3429000"/>
                </a:lnTo>
                <a:cubicBezTo>
                  <a:pt x="1142845" y="3398348"/>
                  <a:pt x="1142511" y="3367697"/>
                  <a:pt x="1142176" y="3337045"/>
                </a:cubicBezTo>
                <a:lnTo>
                  <a:pt x="1067484" y="3429000"/>
                </a:lnTo>
                <a:lnTo>
                  <a:pt x="953928" y="3429000"/>
                </a:lnTo>
                <a:lnTo>
                  <a:pt x="959715" y="3421185"/>
                </a:lnTo>
                <a:cubicBezTo>
                  <a:pt x="1122351" y="3213955"/>
                  <a:pt x="1297493" y="3016464"/>
                  <a:pt x="1483788" y="2830174"/>
                </a:cubicBezTo>
                <a:cubicBezTo>
                  <a:pt x="1354519" y="2823700"/>
                  <a:pt x="1219786" y="2843526"/>
                  <a:pt x="1100671" y="2823137"/>
                </a:cubicBezTo>
                <a:cubicBezTo>
                  <a:pt x="1097473" y="2824667"/>
                  <a:pt x="1093344" y="2826226"/>
                  <a:pt x="1090144" y="2827748"/>
                </a:cubicBezTo>
                <a:cubicBezTo>
                  <a:pt x="1093160" y="2833221"/>
                  <a:pt x="1095726" y="2839172"/>
                  <a:pt x="1095872" y="2842892"/>
                </a:cubicBezTo>
                <a:cubicBezTo>
                  <a:pt x="1117034" y="3185754"/>
                  <a:pt x="501310" y="3336589"/>
                  <a:pt x="262785" y="3416450"/>
                </a:cubicBezTo>
                <a:cubicBezTo>
                  <a:pt x="240730" y="3423851"/>
                  <a:pt x="197167" y="3359461"/>
                  <a:pt x="209968" y="3341713"/>
                </a:cubicBezTo>
                <a:cubicBezTo>
                  <a:pt x="383281" y="3098661"/>
                  <a:pt x="615742" y="2948713"/>
                  <a:pt x="873460" y="2824768"/>
                </a:cubicBezTo>
                <a:cubicBezTo>
                  <a:pt x="626943" y="2762900"/>
                  <a:pt x="365733" y="2531633"/>
                  <a:pt x="192686" y="2420257"/>
                </a:cubicBezTo>
                <a:cubicBezTo>
                  <a:pt x="116185" y="2370690"/>
                  <a:pt x="52073" y="2325165"/>
                  <a:pt x="4696" y="2268668"/>
                </a:cubicBezTo>
                <a:lnTo>
                  <a:pt x="0" y="2260984"/>
                </a:lnTo>
                <a:lnTo>
                  <a:pt x="0" y="2084472"/>
                </a:lnTo>
                <a:lnTo>
                  <a:pt x="174101" y="2191277"/>
                </a:lnTo>
                <a:cubicBezTo>
                  <a:pt x="413334" y="2330164"/>
                  <a:pt x="660435" y="2456160"/>
                  <a:pt x="891800" y="2607935"/>
                </a:cubicBezTo>
                <a:cubicBezTo>
                  <a:pt x="944884" y="2642606"/>
                  <a:pt x="1012106" y="2716300"/>
                  <a:pt x="1072219" y="2740443"/>
                </a:cubicBezTo>
                <a:cubicBezTo>
                  <a:pt x="1072700" y="2740886"/>
                  <a:pt x="1073629" y="2740850"/>
                  <a:pt x="1074117" y="2741301"/>
                </a:cubicBezTo>
                <a:cubicBezTo>
                  <a:pt x="1077423" y="2742567"/>
                  <a:pt x="1080285" y="2744315"/>
                  <a:pt x="1083114" y="2745131"/>
                </a:cubicBezTo>
                <a:cubicBezTo>
                  <a:pt x="1205686" y="2782148"/>
                  <a:pt x="1403553" y="2733717"/>
                  <a:pt x="1543010" y="2762140"/>
                </a:cubicBezTo>
                <a:cubicBezTo>
                  <a:pt x="1545352" y="2762516"/>
                  <a:pt x="1548218" y="2764258"/>
                  <a:pt x="1551080" y="2766006"/>
                </a:cubicBezTo>
                <a:cubicBezTo>
                  <a:pt x="1796784" y="2527970"/>
                  <a:pt x="2061981" y="2311521"/>
                  <a:pt x="2345443" y="2120882"/>
                </a:cubicBezTo>
                <a:cubicBezTo>
                  <a:pt x="2141371" y="2118786"/>
                  <a:pt x="1930334" y="2175666"/>
                  <a:pt x="1721499" y="2170969"/>
                </a:cubicBezTo>
                <a:cubicBezTo>
                  <a:pt x="1398951" y="2164309"/>
                  <a:pt x="1081337" y="2118329"/>
                  <a:pt x="767716" y="2043768"/>
                </a:cubicBezTo>
                <a:cubicBezTo>
                  <a:pt x="753133" y="2040162"/>
                  <a:pt x="700946" y="1969599"/>
                  <a:pt x="722147" y="1964091"/>
                </a:cubicBezTo>
                <a:cubicBezTo>
                  <a:pt x="968781" y="1900673"/>
                  <a:pt x="1232259" y="1897588"/>
                  <a:pt x="1485552" y="1884202"/>
                </a:cubicBezTo>
                <a:cubicBezTo>
                  <a:pt x="1722589" y="1871930"/>
                  <a:pt x="1934026" y="1883502"/>
                  <a:pt x="2143004" y="1973420"/>
                </a:cubicBezTo>
                <a:cubicBezTo>
                  <a:pt x="2072259" y="1892879"/>
                  <a:pt x="2001915" y="1810927"/>
                  <a:pt x="1933391" y="1727971"/>
                </a:cubicBezTo>
                <a:cubicBezTo>
                  <a:pt x="1884964" y="1669829"/>
                  <a:pt x="1830279" y="1618453"/>
                  <a:pt x="1827118" y="1539410"/>
                </a:cubicBezTo>
                <a:cubicBezTo>
                  <a:pt x="1826899" y="1533830"/>
                  <a:pt x="1831287" y="1527131"/>
                  <a:pt x="1837349" y="1527357"/>
                </a:cubicBezTo>
                <a:cubicBezTo>
                  <a:pt x="1954786" y="1529180"/>
                  <a:pt x="2095955" y="1670243"/>
                  <a:pt x="2162835" y="1758853"/>
                </a:cubicBezTo>
                <a:cubicBezTo>
                  <a:pt x="2223806" y="1839314"/>
                  <a:pt x="2261117" y="1933764"/>
                  <a:pt x="2257167" y="2033123"/>
                </a:cubicBezTo>
                <a:cubicBezTo>
                  <a:pt x="2258619" y="2034463"/>
                  <a:pt x="2260110" y="2036731"/>
                  <a:pt x="2261598" y="2038998"/>
                </a:cubicBezTo>
                <a:cubicBezTo>
                  <a:pt x="2319293" y="2037627"/>
                  <a:pt x="2377620" y="2040418"/>
                  <a:pt x="2437177" y="2050608"/>
                </a:cubicBezTo>
                <a:cubicBezTo>
                  <a:pt x="2440002" y="2051429"/>
                  <a:pt x="2442387" y="2052726"/>
                  <a:pt x="2445247" y="2054476"/>
                </a:cubicBezTo>
                <a:cubicBezTo>
                  <a:pt x="2542410" y="1991910"/>
                  <a:pt x="2642483" y="1932023"/>
                  <a:pt x="2743626" y="1875819"/>
                </a:cubicBezTo>
                <a:cubicBezTo>
                  <a:pt x="2843877" y="1820576"/>
                  <a:pt x="2945694" y="1769471"/>
                  <a:pt x="3048102" y="1721595"/>
                </a:cubicBezTo>
                <a:cubicBezTo>
                  <a:pt x="2585795" y="1725639"/>
                  <a:pt x="2153807" y="1567795"/>
                  <a:pt x="1799414" y="1265732"/>
                </a:cubicBezTo>
                <a:cubicBezTo>
                  <a:pt x="1791709" y="1259523"/>
                  <a:pt x="1742423" y="1191635"/>
                  <a:pt x="1771735" y="1190929"/>
                </a:cubicBezTo>
                <a:cubicBezTo>
                  <a:pt x="2256142" y="1180405"/>
                  <a:pt x="2784409" y="1241721"/>
                  <a:pt x="3104273" y="1647159"/>
                </a:cubicBezTo>
                <a:cubicBezTo>
                  <a:pt x="3108183" y="1651663"/>
                  <a:pt x="3110711" y="1656686"/>
                  <a:pt x="3113245" y="1661705"/>
                </a:cubicBezTo>
                <a:cubicBezTo>
                  <a:pt x="3118189" y="1668958"/>
                  <a:pt x="3122727" y="1677622"/>
                  <a:pt x="3126294" y="1685400"/>
                </a:cubicBezTo>
                <a:cubicBezTo>
                  <a:pt x="3390302" y="1567262"/>
                  <a:pt x="3661785" y="1473036"/>
                  <a:pt x="3937433" y="1401473"/>
                </a:cubicBezTo>
                <a:cubicBezTo>
                  <a:pt x="3836176" y="1303523"/>
                  <a:pt x="3721785" y="1191668"/>
                  <a:pt x="3590475" y="1168974"/>
                </a:cubicBezTo>
                <a:cubicBezTo>
                  <a:pt x="3435249" y="1142111"/>
                  <a:pt x="3264279" y="1187605"/>
                  <a:pt x="3100264" y="1150845"/>
                </a:cubicBezTo>
                <a:cubicBezTo>
                  <a:pt x="2787310" y="1081393"/>
                  <a:pt x="2468738" y="941372"/>
                  <a:pt x="2183576" y="798150"/>
                </a:cubicBezTo>
                <a:cubicBezTo>
                  <a:pt x="2170260" y="791226"/>
                  <a:pt x="2115765" y="721220"/>
                  <a:pt x="2151029" y="717947"/>
                </a:cubicBezTo>
                <a:cubicBezTo>
                  <a:pt x="2677991" y="665203"/>
                  <a:pt x="3159089" y="688356"/>
                  <a:pt x="3563434" y="1040115"/>
                </a:cubicBezTo>
                <a:lnTo>
                  <a:pt x="3177952" y="228386"/>
                </a:lnTo>
                <a:cubicBezTo>
                  <a:pt x="3171337" y="214210"/>
                  <a:pt x="3161442" y="176414"/>
                  <a:pt x="3189263" y="196726"/>
                </a:cubicBezTo>
                <a:cubicBezTo>
                  <a:pt x="3348177" y="315655"/>
                  <a:pt x="3463235" y="479187"/>
                  <a:pt x="3560912" y="650863"/>
                </a:cubicBezTo>
                <a:cubicBezTo>
                  <a:pt x="3646545" y="800668"/>
                  <a:pt x="3658964" y="924983"/>
                  <a:pt x="3626636" y="1083230"/>
                </a:cubicBezTo>
                <a:cubicBezTo>
                  <a:pt x="3635603" y="1086129"/>
                  <a:pt x="3644081" y="1088586"/>
                  <a:pt x="3653088" y="1092417"/>
                </a:cubicBezTo>
                <a:cubicBezTo>
                  <a:pt x="3765052" y="1143828"/>
                  <a:pt x="3892199" y="1295230"/>
                  <a:pt x="3988128" y="1388267"/>
                </a:cubicBezTo>
                <a:cubicBezTo>
                  <a:pt x="4265269" y="1318971"/>
                  <a:pt x="4547054" y="1272774"/>
                  <a:pt x="4830582" y="1247000"/>
                </a:cubicBezTo>
                <a:lnTo>
                  <a:pt x="4830100" y="1246554"/>
                </a:lnTo>
                <a:cubicBezTo>
                  <a:pt x="4727027" y="940030"/>
                  <a:pt x="4271973" y="904199"/>
                  <a:pt x="4036318" y="718013"/>
                </a:cubicBezTo>
                <a:cubicBezTo>
                  <a:pt x="3810777" y="540273"/>
                  <a:pt x="3654591" y="291297"/>
                  <a:pt x="3432098" y="108312"/>
                </a:cubicBezTo>
                <a:cubicBezTo>
                  <a:pt x="3405134" y="86099"/>
                  <a:pt x="3391592" y="15385"/>
                  <a:pt x="3446761" y="32278"/>
                </a:cubicBezTo>
                <a:cubicBezTo>
                  <a:pt x="3801752" y="139638"/>
                  <a:pt x="4119982" y="317863"/>
                  <a:pt x="4419733" y="534555"/>
                </a:cubicBezTo>
                <a:cubicBezTo>
                  <a:pt x="4597168" y="662520"/>
                  <a:pt x="4760991" y="799417"/>
                  <a:pt x="4781371" y="1029604"/>
                </a:cubicBezTo>
                <a:cubicBezTo>
                  <a:pt x="4781562" y="1034257"/>
                  <a:pt x="4780772" y="1038014"/>
                  <a:pt x="4780440" y="1041290"/>
                </a:cubicBezTo>
                <a:cubicBezTo>
                  <a:pt x="4830364" y="1090056"/>
                  <a:pt x="4870983" y="1150844"/>
                  <a:pt x="4898954" y="1233092"/>
                </a:cubicBezTo>
                <a:cubicBezTo>
                  <a:pt x="4900480" y="1236288"/>
                  <a:pt x="4900107" y="1238630"/>
                  <a:pt x="4900699" y="1241867"/>
                </a:cubicBezTo>
                <a:cubicBezTo>
                  <a:pt x="5170915" y="1220815"/>
                  <a:pt x="5442360" y="1218817"/>
                  <a:pt x="5714511" y="1234483"/>
                </a:cubicBezTo>
                <a:cubicBezTo>
                  <a:pt x="5651495" y="1126157"/>
                  <a:pt x="5582088" y="1020879"/>
                  <a:pt x="5464793" y="964556"/>
                </a:cubicBezTo>
                <a:cubicBezTo>
                  <a:pt x="5463384" y="964148"/>
                  <a:pt x="5462860" y="962770"/>
                  <a:pt x="5461897" y="961879"/>
                </a:cubicBezTo>
                <a:cubicBezTo>
                  <a:pt x="5031826" y="876789"/>
                  <a:pt x="4661031" y="392458"/>
                  <a:pt x="4399417" y="23573"/>
                </a:cubicBezTo>
                <a:lnTo>
                  <a:pt x="4382818" y="0"/>
                </a:lnTo>
                <a:close/>
                <a:moveTo>
                  <a:pt x="1890928" y="0"/>
                </a:moveTo>
                <a:lnTo>
                  <a:pt x="1994713" y="0"/>
                </a:lnTo>
                <a:lnTo>
                  <a:pt x="1931354" y="46950"/>
                </a:lnTo>
                <a:cubicBezTo>
                  <a:pt x="1877666" y="83934"/>
                  <a:pt x="1822568" y="119048"/>
                  <a:pt x="1765923" y="152043"/>
                </a:cubicBezTo>
                <a:cubicBezTo>
                  <a:pt x="1744896" y="164696"/>
                  <a:pt x="1723857" y="174555"/>
                  <a:pt x="1702258" y="183286"/>
                </a:cubicBezTo>
                <a:cubicBezTo>
                  <a:pt x="1664333" y="221747"/>
                  <a:pt x="1731601" y="160836"/>
                  <a:pt x="1538370" y="382804"/>
                </a:cubicBezTo>
                <a:cubicBezTo>
                  <a:pt x="1278852" y="821311"/>
                  <a:pt x="915356" y="1171566"/>
                  <a:pt x="542867" y="1515092"/>
                </a:cubicBezTo>
                <a:cubicBezTo>
                  <a:pt x="521291" y="1535055"/>
                  <a:pt x="503482" y="1450596"/>
                  <a:pt x="515800" y="1433180"/>
                </a:cubicBezTo>
                <a:cubicBezTo>
                  <a:pt x="664236" y="1221055"/>
                  <a:pt x="747224" y="973666"/>
                  <a:pt x="909145" y="770225"/>
                </a:cubicBezTo>
                <a:cubicBezTo>
                  <a:pt x="998789" y="657824"/>
                  <a:pt x="1101084" y="562246"/>
                  <a:pt x="1214067" y="479561"/>
                </a:cubicBezTo>
                <a:cubicBezTo>
                  <a:pt x="1023317" y="544399"/>
                  <a:pt x="824392" y="591568"/>
                  <a:pt x="640967" y="676601"/>
                </a:cubicBezTo>
                <a:cubicBezTo>
                  <a:pt x="458381" y="761213"/>
                  <a:pt x="284593" y="863005"/>
                  <a:pt x="112563" y="967952"/>
                </a:cubicBezTo>
                <a:lnTo>
                  <a:pt x="0" y="1037006"/>
                </a:lnTo>
                <a:lnTo>
                  <a:pt x="0" y="804763"/>
                </a:lnTo>
                <a:lnTo>
                  <a:pt x="36881" y="771118"/>
                </a:lnTo>
                <a:cubicBezTo>
                  <a:pt x="302143" y="533792"/>
                  <a:pt x="585478" y="311226"/>
                  <a:pt x="910534" y="200753"/>
                </a:cubicBezTo>
                <a:cubicBezTo>
                  <a:pt x="1140280" y="122663"/>
                  <a:pt x="1356783" y="195873"/>
                  <a:pt x="1578717" y="146982"/>
                </a:cubicBezTo>
                <a:cubicBezTo>
                  <a:pt x="1683404" y="123672"/>
                  <a:pt x="1787691" y="70445"/>
                  <a:pt x="1887945" y="2196"/>
                </a:cubicBezTo>
                <a:lnTo>
                  <a:pt x="1890928" y="0"/>
                </a:lnTo>
                <a:close/>
              </a:path>
            </a:pathLst>
          </a:custGeom>
          <a:solidFill>
            <a:schemeClr val="accent3">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useBgFill="1">
        <p:nvSpPr>
          <p:cNvPr id="30" name="Rectangle 29">
            <a:extLst>
              <a:ext uri="{FF2B5EF4-FFF2-40B4-BE49-F238E27FC236}">
                <a16:creationId xmlns:a16="http://schemas.microsoft.com/office/drawing/2014/main" id="{A20AF199-99C2-4569-9CAF-24514AE5E82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7200" y="457199"/>
            <a:ext cx="11277600" cy="5943602"/>
          </a:xfrm>
          <a:prstGeom prst="rect">
            <a:avLst/>
          </a:prstGeom>
          <a:ln w="12700" cap="flat" cmpd="sng" algn="ctr">
            <a:noFill/>
            <a:prstDash val="solid"/>
            <a:miter lim="800000"/>
          </a:ln>
          <a:effectLst>
            <a:outerShdw blurRad="317500" algn="ctr" rotWithShape="0">
              <a:schemeClr val="tx1">
                <a:alpha val="25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2" name="Title 1">
            <a:extLst>
              <a:ext uri="{FF2B5EF4-FFF2-40B4-BE49-F238E27FC236}">
                <a16:creationId xmlns:a16="http://schemas.microsoft.com/office/drawing/2014/main" id="{FD0F9261-A5B8-48B6-ABCF-CD35D2F04C5E}"/>
              </a:ext>
            </a:extLst>
          </p:cNvPr>
          <p:cNvSpPr>
            <a:spLocks noGrp="1"/>
          </p:cNvSpPr>
          <p:nvPr>
            <p:ph type="title"/>
          </p:nvPr>
        </p:nvSpPr>
        <p:spPr>
          <a:xfrm>
            <a:off x="1142999" y="1676401"/>
            <a:ext cx="4495801" cy="2286002"/>
          </a:xfrm>
        </p:spPr>
        <p:txBody>
          <a:bodyPr vert="horz" lIns="91440" tIns="45720" rIns="91440" bIns="45720" rtlCol="0" anchor="t">
            <a:normAutofit/>
          </a:bodyPr>
          <a:lstStyle/>
          <a:p>
            <a:pPr algn="l" eaLnBrk="1" hangingPunct="1">
              <a:lnSpc>
                <a:spcPct val="90000"/>
              </a:lnSpc>
            </a:pPr>
            <a:r>
              <a:rPr lang="en-US" sz="4800" kern="1200" dirty="0">
                <a:solidFill>
                  <a:schemeClr val="tx1"/>
                </a:solidFill>
                <a:latin typeface="Arial" panose="020B0604020202020204" pitchFamily="34" charset="0"/>
                <a:cs typeface="Arial" panose="020B0604020202020204" pitchFamily="34" charset="0"/>
              </a:rPr>
              <a:t>Task</a:t>
            </a:r>
          </a:p>
        </p:txBody>
      </p:sp>
      <p:sp>
        <p:nvSpPr>
          <p:cNvPr id="3" name="Content Placeholder 2">
            <a:extLst>
              <a:ext uri="{FF2B5EF4-FFF2-40B4-BE49-F238E27FC236}">
                <a16:creationId xmlns:a16="http://schemas.microsoft.com/office/drawing/2014/main" id="{77519869-84CE-44D5-8EB6-16E63731D012}"/>
              </a:ext>
            </a:extLst>
          </p:cNvPr>
          <p:cNvSpPr>
            <a:spLocks noGrp="1"/>
          </p:cNvSpPr>
          <p:nvPr>
            <p:ph idx="1"/>
          </p:nvPr>
        </p:nvSpPr>
        <p:spPr>
          <a:xfrm>
            <a:off x="1003040" y="3276603"/>
            <a:ext cx="4495801" cy="914400"/>
          </a:xfrm>
        </p:spPr>
        <p:txBody>
          <a:bodyPr vert="horz" lIns="91440" tIns="45720" rIns="91440" bIns="45720" rtlCol="0">
            <a:normAutofit/>
          </a:bodyPr>
          <a:lstStyle/>
          <a:p>
            <a:pPr marL="0" indent="0" eaLnBrk="1" hangingPunct="1">
              <a:lnSpc>
                <a:spcPct val="90000"/>
              </a:lnSpc>
              <a:spcBef>
                <a:spcPts val="1000"/>
              </a:spcBef>
              <a:buNone/>
            </a:pPr>
            <a:r>
              <a:rPr lang="en-US" sz="2000" kern="1200" dirty="0">
                <a:solidFill>
                  <a:schemeClr val="tx1">
                    <a:alpha val="55000"/>
                  </a:schemeClr>
                </a:solidFill>
                <a:latin typeface="Arial" panose="020B0604020202020204" pitchFamily="34" charset="0"/>
                <a:cs typeface="Arial" panose="020B0604020202020204" pitchFamily="34" charset="0"/>
              </a:rPr>
              <a:t>Devise your project Gantt chart – deriving it from the WBS with clear tasks against time frames</a:t>
            </a:r>
          </a:p>
        </p:txBody>
      </p:sp>
      <p:pic>
        <p:nvPicPr>
          <p:cNvPr id="7" name="Graphic 6" descr="Daily Calendar">
            <a:extLst>
              <a:ext uri="{FF2B5EF4-FFF2-40B4-BE49-F238E27FC236}">
                <a16:creationId xmlns:a16="http://schemas.microsoft.com/office/drawing/2014/main" id="{6977DD03-7E98-D8B6-BA2B-A7DEBF93EC0A}"/>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6619874" y="1100135"/>
            <a:ext cx="4657726" cy="4657726"/>
          </a:xfrm>
          <a:prstGeom prst="rect">
            <a:avLst/>
          </a:prstGeom>
        </p:spPr>
      </p:pic>
    </p:spTree>
    <p:extLst>
      <p:ext uri="{BB962C8B-B14F-4D97-AF65-F5344CB8AC3E}">
        <p14:creationId xmlns:p14="http://schemas.microsoft.com/office/powerpoint/2010/main" val="1915607736"/>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8ED08A1D-4632-47AB-8832-C17BA008697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p:cNvSpPr>
            <a:spLocks noGrp="1"/>
          </p:cNvSpPr>
          <p:nvPr>
            <p:ph type="title"/>
          </p:nvPr>
        </p:nvSpPr>
        <p:spPr>
          <a:xfrm>
            <a:off x="1251677" y="662399"/>
            <a:ext cx="4357499" cy="1494000"/>
          </a:xfrm>
        </p:spPr>
        <p:txBody>
          <a:bodyPr vert="horz" lIns="91440" tIns="45720" rIns="91440" bIns="45720" rtlCol="0" anchor="t">
            <a:normAutofit/>
          </a:bodyPr>
          <a:lstStyle/>
          <a:p>
            <a:pPr algn="l" eaLnBrk="1" hangingPunct="1">
              <a:lnSpc>
                <a:spcPct val="90000"/>
              </a:lnSpc>
            </a:pPr>
            <a:r>
              <a:rPr lang="en-US" kern="1200">
                <a:solidFill>
                  <a:schemeClr val="tx1"/>
                </a:solidFill>
                <a:latin typeface="+mj-lt"/>
                <a:ea typeface="+mj-ea"/>
                <a:cs typeface="+mj-cs"/>
              </a:rPr>
              <a:t>Homework</a:t>
            </a:r>
          </a:p>
        </p:txBody>
      </p:sp>
      <p:grpSp>
        <p:nvGrpSpPr>
          <p:cNvPr id="11" name="Group 10">
            <a:extLst>
              <a:ext uri="{FF2B5EF4-FFF2-40B4-BE49-F238E27FC236}">
                <a16:creationId xmlns:a16="http://schemas.microsoft.com/office/drawing/2014/main" id="{0075437B-93A1-4A73-812B-C5030CC2FFCD}"/>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885825" cy="6858000"/>
            <a:chOff x="0" y="0"/>
            <a:chExt cx="885825" cy="6858000"/>
          </a:xfrm>
        </p:grpSpPr>
        <p:sp>
          <p:nvSpPr>
            <p:cNvPr id="12" name="Freeform 6">
              <a:extLst>
                <a:ext uri="{FF2B5EF4-FFF2-40B4-BE49-F238E27FC236}">
                  <a16:creationId xmlns:a16="http://schemas.microsoft.com/office/drawing/2014/main" id="{BB8505BE-2298-4E13-A7FB-2D05006DF6B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0" y="0"/>
              <a:ext cx="885825" cy="6858000"/>
            </a:xfrm>
            <a:custGeom>
              <a:avLst/>
              <a:gdLst/>
              <a:ahLst/>
              <a:cxnLst/>
              <a:rect l="0" t="0" r="r" b="b"/>
              <a:pathLst>
                <a:path w="558" h="4320">
                  <a:moveTo>
                    <a:pt x="0" y="0"/>
                  </a:moveTo>
                  <a:lnTo>
                    <a:pt x="447" y="0"/>
                  </a:lnTo>
                  <a:lnTo>
                    <a:pt x="448" y="43"/>
                  </a:lnTo>
                  <a:lnTo>
                    <a:pt x="453" y="81"/>
                  </a:lnTo>
                  <a:lnTo>
                    <a:pt x="460" y="114"/>
                  </a:lnTo>
                  <a:lnTo>
                    <a:pt x="469" y="143"/>
                  </a:lnTo>
                  <a:lnTo>
                    <a:pt x="479" y="169"/>
                  </a:lnTo>
                  <a:lnTo>
                    <a:pt x="491" y="192"/>
                  </a:lnTo>
                  <a:lnTo>
                    <a:pt x="503" y="216"/>
                  </a:lnTo>
                  <a:lnTo>
                    <a:pt x="515" y="240"/>
                  </a:lnTo>
                  <a:lnTo>
                    <a:pt x="525" y="263"/>
                  </a:lnTo>
                  <a:lnTo>
                    <a:pt x="535" y="289"/>
                  </a:lnTo>
                  <a:lnTo>
                    <a:pt x="545" y="318"/>
                  </a:lnTo>
                  <a:lnTo>
                    <a:pt x="552" y="351"/>
                  </a:lnTo>
                  <a:lnTo>
                    <a:pt x="556" y="389"/>
                  </a:lnTo>
                  <a:lnTo>
                    <a:pt x="558" y="432"/>
                  </a:lnTo>
                  <a:lnTo>
                    <a:pt x="556" y="475"/>
                  </a:lnTo>
                  <a:lnTo>
                    <a:pt x="552" y="513"/>
                  </a:lnTo>
                  <a:lnTo>
                    <a:pt x="545" y="546"/>
                  </a:lnTo>
                  <a:lnTo>
                    <a:pt x="535" y="575"/>
                  </a:lnTo>
                  <a:lnTo>
                    <a:pt x="525" y="601"/>
                  </a:lnTo>
                  <a:lnTo>
                    <a:pt x="515" y="624"/>
                  </a:lnTo>
                  <a:lnTo>
                    <a:pt x="503" y="648"/>
                  </a:lnTo>
                  <a:lnTo>
                    <a:pt x="491" y="672"/>
                  </a:lnTo>
                  <a:lnTo>
                    <a:pt x="479" y="695"/>
                  </a:lnTo>
                  <a:lnTo>
                    <a:pt x="469" y="721"/>
                  </a:lnTo>
                  <a:lnTo>
                    <a:pt x="460" y="750"/>
                  </a:lnTo>
                  <a:lnTo>
                    <a:pt x="453" y="783"/>
                  </a:lnTo>
                  <a:lnTo>
                    <a:pt x="448" y="821"/>
                  </a:lnTo>
                  <a:lnTo>
                    <a:pt x="447" y="864"/>
                  </a:lnTo>
                  <a:lnTo>
                    <a:pt x="448" y="907"/>
                  </a:lnTo>
                  <a:lnTo>
                    <a:pt x="453" y="945"/>
                  </a:lnTo>
                  <a:lnTo>
                    <a:pt x="460" y="978"/>
                  </a:lnTo>
                  <a:lnTo>
                    <a:pt x="469" y="1007"/>
                  </a:lnTo>
                  <a:lnTo>
                    <a:pt x="479" y="1033"/>
                  </a:lnTo>
                  <a:lnTo>
                    <a:pt x="491" y="1056"/>
                  </a:lnTo>
                  <a:lnTo>
                    <a:pt x="503" y="1080"/>
                  </a:lnTo>
                  <a:lnTo>
                    <a:pt x="515" y="1104"/>
                  </a:lnTo>
                  <a:lnTo>
                    <a:pt x="525" y="1127"/>
                  </a:lnTo>
                  <a:lnTo>
                    <a:pt x="535" y="1153"/>
                  </a:lnTo>
                  <a:lnTo>
                    <a:pt x="545" y="1182"/>
                  </a:lnTo>
                  <a:lnTo>
                    <a:pt x="552" y="1215"/>
                  </a:lnTo>
                  <a:lnTo>
                    <a:pt x="556" y="1253"/>
                  </a:lnTo>
                  <a:lnTo>
                    <a:pt x="558" y="1296"/>
                  </a:lnTo>
                  <a:lnTo>
                    <a:pt x="556" y="1339"/>
                  </a:lnTo>
                  <a:lnTo>
                    <a:pt x="552" y="1377"/>
                  </a:lnTo>
                  <a:lnTo>
                    <a:pt x="545" y="1410"/>
                  </a:lnTo>
                  <a:lnTo>
                    <a:pt x="535" y="1439"/>
                  </a:lnTo>
                  <a:lnTo>
                    <a:pt x="525" y="1465"/>
                  </a:lnTo>
                  <a:lnTo>
                    <a:pt x="515" y="1488"/>
                  </a:lnTo>
                  <a:lnTo>
                    <a:pt x="503" y="1512"/>
                  </a:lnTo>
                  <a:lnTo>
                    <a:pt x="491" y="1536"/>
                  </a:lnTo>
                  <a:lnTo>
                    <a:pt x="479" y="1559"/>
                  </a:lnTo>
                  <a:lnTo>
                    <a:pt x="469" y="1585"/>
                  </a:lnTo>
                  <a:lnTo>
                    <a:pt x="460" y="1614"/>
                  </a:lnTo>
                  <a:lnTo>
                    <a:pt x="453" y="1647"/>
                  </a:lnTo>
                  <a:lnTo>
                    <a:pt x="448" y="1685"/>
                  </a:lnTo>
                  <a:lnTo>
                    <a:pt x="447" y="1728"/>
                  </a:lnTo>
                  <a:lnTo>
                    <a:pt x="448" y="1771"/>
                  </a:lnTo>
                  <a:lnTo>
                    <a:pt x="453" y="1809"/>
                  </a:lnTo>
                  <a:lnTo>
                    <a:pt x="460" y="1842"/>
                  </a:lnTo>
                  <a:lnTo>
                    <a:pt x="469" y="1871"/>
                  </a:lnTo>
                  <a:lnTo>
                    <a:pt x="479" y="1897"/>
                  </a:lnTo>
                  <a:lnTo>
                    <a:pt x="491" y="1920"/>
                  </a:lnTo>
                  <a:lnTo>
                    <a:pt x="503" y="1944"/>
                  </a:lnTo>
                  <a:lnTo>
                    <a:pt x="515" y="1968"/>
                  </a:lnTo>
                  <a:lnTo>
                    <a:pt x="525" y="1991"/>
                  </a:lnTo>
                  <a:lnTo>
                    <a:pt x="535" y="2017"/>
                  </a:lnTo>
                  <a:lnTo>
                    <a:pt x="545" y="2046"/>
                  </a:lnTo>
                  <a:lnTo>
                    <a:pt x="552" y="2079"/>
                  </a:lnTo>
                  <a:lnTo>
                    <a:pt x="556" y="2117"/>
                  </a:lnTo>
                  <a:lnTo>
                    <a:pt x="558" y="2159"/>
                  </a:lnTo>
                  <a:lnTo>
                    <a:pt x="556" y="2203"/>
                  </a:lnTo>
                  <a:lnTo>
                    <a:pt x="552" y="2241"/>
                  </a:lnTo>
                  <a:lnTo>
                    <a:pt x="545" y="2274"/>
                  </a:lnTo>
                  <a:lnTo>
                    <a:pt x="535" y="2303"/>
                  </a:lnTo>
                  <a:lnTo>
                    <a:pt x="525" y="2329"/>
                  </a:lnTo>
                  <a:lnTo>
                    <a:pt x="515" y="2352"/>
                  </a:lnTo>
                  <a:lnTo>
                    <a:pt x="503" y="2376"/>
                  </a:lnTo>
                  <a:lnTo>
                    <a:pt x="491" y="2400"/>
                  </a:lnTo>
                  <a:lnTo>
                    <a:pt x="479" y="2423"/>
                  </a:lnTo>
                  <a:lnTo>
                    <a:pt x="469" y="2449"/>
                  </a:lnTo>
                  <a:lnTo>
                    <a:pt x="460" y="2478"/>
                  </a:lnTo>
                  <a:lnTo>
                    <a:pt x="453" y="2511"/>
                  </a:lnTo>
                  <a:lnTo>
                    <a:pt x="448" y="2549"/>
                  </a:lnTo>
                  <a:lnTo>
                    <a:pt x="447" y="2592"/>
                  </a:lnTo>
                  <a:lnTo>
                    <a:pt x="448" y="2635"/>
                  </a:lnTo>
                  <a:lnTo>
                    <a:pt x="453" y="2673"/>
                  </a:lnTo>
                  <a:lnTo>
                    <a:pt x="460" y="2706"/>
                  </a:lnTo>
                  <a:lnTo>
                    <a:pt x="469" y="2735"/>
                  </a:lnTo>
                  <a:lnTo>
                    <a:pt x="479" y="2761"/>
                  </a:lnTo>
                  <a:lnTo>
                    <a:pt x="491" y="2784"/>
                  </a:lnTo>
                  <a:lnTo>
                    <a:pt x="515" y="2832"/>
                  </a:lnTo>
                  <a:lnTo>
                    <a:pt x="525" y="2855"/>
                  </a:lnTo>
                  <a:lnTo>
                    <a:pt x="535" y="2881"/>
                  </a:lnTo>
                  <a:lnTo>
                    <a:pt x="545" y="2910"/>
                  </a:lnTo>
                  <a:lnTo>
                    <a:pt x="552" y="2943"/>
                  </a:lnTo>
                  <a:lnTo>
                    <a:pt x="556" y="2981"/>
                  </a:lnTo>
                  <a:lnTo>
                    <a:pt x="558" y="3024"/>
                  </a:lnTo>
                  <a:lnTo>
                    <a:pt x="556" y="3067"/>
                  </a:lnTo>
                  <a:lnTo>
                    <a:pt x="552" y="3105"/>
                  </a:lnTo>
                  <a:lnTo>
                    <a:pt x="545" y="3138"/>
                  </a:lnTo>
                  <a:lnTo>
                    <a:pt x="535" y="3167"/>
                  </a:lnTo>
                  <a:lnTo>
                    <a:pt x="525" y="3193"/>
                  </a:lnTo>
                  <a:lnTo>
                    <a:pt x="515" y="3216"/>
                  </a:lnTo>
                  <a:lnTo>
                    <a:pt x="503" y="3240"/>
                  </a:lnTo>
                  <a:lnTo>
                    <a:pt x="491" y="3264"/>
                  </a:lnTo>
                  <a:lnTo>
                    <a:pt x="479" y="3287"/>
                  </a:lnTo>
                  <a:lnTo>
                    <a:pt x="469" y="3313"/>
                  </a:lnTo>
                  <a:lnTo>
                    <a:pt x="460" y="3342"/>
                  </a:lnTo>
                  <a:lnTo>
                    <a:pt x="453" y="3375"/>
                  </a:lnTo>
                  <a:lnTo>
                    <a:pt x="448" y="3413"/>
                  </a:lnTo>
                  <a:lnTo>
                    <a:pt x="447" y="3456"/>
                  </a:lnTo>
                  <a:lnTo>
                    <a:pt x="448" y="3499"/>
                  </a:lnTo>
                  <a:lnTo>
                    <a:pt x="453" y="3537"/>
                  </a:lnTo>
                  <a:lnTo>
                    <a:pt x="460" y="3570"/>
                  </a:lnTo>
                  <a:lnTo>
                    <a:pt x="469" y="3599"/>
                  </a:lnTo>
                  <a:lnTo>
                    <a:pt x="479" y="3625"/>
                  </a:lnTo>
                  <a:lnTo>
                    <a:pt x="491" y="3648"/>
                  </a:lnTo>
                  <a:lnTo>
                    <a:pt x="503" y="3672"/>
                  </a:lnTo>
                  <a:lnTo>
                    <a:pt x="515" y="3696"/>
                  </a:lnTo>
                  <a:lnTo>
                    <a:pt x="525" y="3719"/>
                  </a:lnTo>
                  <a:lnTo>
                    <a:pt x="535" y="3745"/>
                  </a:lnTo>
                  <a:lnTo>
                    <a:pt x="545" y="3774"/>
                  </a:lnTo>
                  <a:lnTo>
                    <a:pt x="552" y="3807"/>
                  </a:lnTo>
                  <a:lnTo>
                    <a:pt x="556" y="3845"/>
                  </a:lnTo>
                  <a:lnTo>
                    <a:pt x="558" y="3888"/>
                  </a:lnTo>
                  <a:lnTo>
                    <a:pt x="556" y="3931"/>
                  </a:lnTo>
                  <a:lnTo>
                    <a:pt x="552" y="3969"/>
                  </a:lnTo>
                  <a:lnTo>
                    <a:pt x="545" y="4002"/>
                  </a:lnTo>
                  <a:lnTo>
                    <a:pt x="535" y="4031"/>
                  </a:lnTo>
                  <a:lnTo>
                    <a:pt x="525" y="4057"/>
                  </a:lnTo>
                  <a:lnTo>
                    <a:pt x="515" y="4080"/>
                  </a:lnTo>
                  <a:lnTo>
                    <a:pt x="503" y="4104"/>
                  </a:lnTo>
                  <a:lnTo>
                    <a:pt x="491" y="4128"/>
                  </a:lnTo>
                  <a:lnTo>
                    <a:pt x="479" y="4151"/>
                  </a:lnTo>
                  <a:lnTo>
                    <a:pt x="469" y="4177"/>
                  </a:lnTo>
                  <a:lnTo>
                    <a:pt x="460" y="4206"/>
                  </a:lnTo>
                  <a:lnTo>
                    <a:pt x="453" y="4239"/>
                  </a:lnTo>
                  <a:lnTo>
                    <a:pt x="448" y="4277"/>
                  </a:lnTo>
                  <a:lnTo>
                    <a:pt x="447" y="4320"/>
                  </a:lnTo>
                  <a:lnTo>
                    <a:pt x="0" y="4320"/>
                  </a:lnTo>
                  <a:lnTo>
                    <a:pt x="0" y="0"/>
                  </a:lnTo>
                  <a:close/>
                </a:path>
              </a:pathLst>
            </a:custGeom>
            <a:solidFill>
              <a:srgbClr val="FFFFFF"/>
            </a:solidFill>
            <a:ln w="0">
              <a:noFill/>
              <a:prstDash val="solid"/>
              <a:round/>
              <a:headEnd/>
              <a:tailEnd/>
            </a:ln>
          </p:spPr>
        </p:sp>
        <p:sp>
          <p:nvSpPr>
            <p:cNvPr id="13" name="Freeform 6">
              <a:extLst>
                <a:ext uri="{FF2B5EF4-FFF2-40B4-BE49-F238E27FC236}">
                  <a16:creationId xmlns:a16="http://schemas.microsoft.com/office/drawing/2014/main" id="{6751C2C2-B295-4CDA-9112-A35D684DCB5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0" y="0"/>
              <a:ext cx="885825" cy="6858000"/>
            </a:xfrm>
            <a:custGeom>
              <a:avLst/>
              <a:gdLst/>
              <a:ahLst/>
              <a:cxnLst/>
              <a:rect l="0" t="0" r="r" b="b"/>
              <a:pathLst>
                <a:path w="558" h="4320">
                  <a:moveTo>
                    <a:pt x="0" y="0"/>
                  </a:moveTo>
                  <a:lnTo>
                    <a:pt x="447" y="0"/>
                  </a:lnTo>
                  <a:lnTo>
                    <a:pt x="448" y="43"/>
                  </a:lnTo>
                  <a:lnTo>
                    <a:pt x="453" y="81"/>
                  </a:lnTo>
                  <a:lnTo>
                    <a:pt x="460" y="114"/>
                  </a:lnTo>
                  <a:lnTo>
                    <a:pt x="469" y="143"/>
                  </a:lnTo>
                  <a:lnTo>
                    <a:pt x="479" y="169"/>
                  </a:lnTo>
                  <a:lnTo>
                    <a:pt x="491" y="192"/>
                  </a:lnTo>
                  <a:lnTo>
                    <a:pt x="503" y="216"/>
                  </a:lnTo>
                  <a:lnTo>
                    <a:pt x="515" y="240"/>
                  </a:lnTo>
                  <a:lnTo>
                    <a:pt x="525" y="263"/>
                  </a:lnTo>
                  <a:lnTo>
                    <a:pt x="535" y="289"/>
                  </a:lnTo>
                  <a:lnTo>
                    <a:pt x="545" y="318"/>
                  </a:lnTo>
                  <a:lnTo>
                    <a:pt x="552" y="351"/>
                  </a:lnTo>
                  <a:lnTo>
                    <a:pt x="556" y="389"/>
                  </a:lnTo>
                  <a:lnTo>
                    <a:pt x="558" y="432"/>
                  </a:lnTo>
                  <a:lnTo>
                    <a:pt x="556" y="475"/>
                  </a:lnTo>
                  <a:lnTo>
                    <a:pt x="552" y="513"/>
                  </a:lnTo>
                  <a:lnTo>
                    <a:pt x="545" y="546"/>
                  </a:lnTo>
                  <a:lnTo>
                    <a:pt x="535" y="575"/>
                  </a:lnTo>
                  <a:lnTo>
                    <a:pt x="525" y="601"/>
                  </a:lnTo>
                  <a:lnTo>
                    <a:pt x="515" y="624"/>
                  </a:lnTo>
                  <a:lnTo>
                    <a:pt x="503" y="648"/>
                  </a:lnTo>
                  <a:lnTo>
                    <a:pt x="491" y="672"/>
                  </a:lnTo>
                  <a:lnTo>
                    <a:pt x="479" y="695"/>
                  </a:lnTo>
                  <a:lnTo>
                    <a:pt x="469" y="721"/>
                  </a:lnTo>
                  <a:lnTo>
                    <a:pt x="460" y="750"/>
                  </a:lnTo>
                  <a:lnTo>
                    <a:pt x="453" y="783"/>
                  </a:lnTo>
                  <a:lnTo>
                    <a:pt x="448" y="821"/>
                  </a:lnTo>
                  <a:lnTo>
                    <a:pt x="447" y="864"/>
                  </a:lnTo>
                  <a:lnTo>
                    <a:pt x="448" y="907"/>
                  </a:lnTo>
                  <a:lnTo>
                    <a:pt x="453" y="945"/>
                  </a:lnTo>
                  <a:lnTo>
                    <a:pt x="460" y="978"/>
                  </a:lnTo>
                  <a:lnTo>
                    <a:pt x="469" y="1007"/>
                  </a:lnTo>
                  <a:lnTo>
                    <a:pt x="479" y="1033"/>
                  </a:lnTo>
                  <a:lnTo>
                    <a:pt x="491" y="1056"/>
                  </a:lnTo>
                  <a:lnTo>
                    <a:pt x="503" y="1080"/>
                  </a:lnTo>
                  <a:lnTo>
                    <a:pt x="515" y="1104"/>
                  </a:lnTo>
                  <a:lnTo>
                    <a:pt x="525" y="1127"/>
                  </a:lnTo>
                  <a:lnTo>
                    <a:pt x="535" y="1153"/>
                  </a:lnTo>
                  <a:lnTo>
                    <a:pt x="545" y="1182"/>
                  </a:lnTo>
                  <a:lnTo>
                    <a:pt x="552" y="1215"/>
                  </a:lnTo>
                  <a:lnTo>
                    <a:pt x="556" y="1253"/>
                  </a:lnTo>
                  <a:lnTo>
                    <a:pt x="558" y="1296"/>
                  </a:lnTo>
                  <a:lnTo>
                    <a:pt x="556" y="1339"/>
                  </a:lnTo>
                  <a:lnTo>
                    <a:pt x="552" y="1377"/>
                  </a:lnTo>
                  <a:lnTo>
                    <a:pt x="545" y="1410"/>
                  </a:lnTo>
                  <a:lnTo>
                    <a:pt x="535" y="1439"/>
                  </a:lnTo>
                  <a:lnTo>
                    <a:pt x="525" y="1465"/>
                  </a:lnTo>
                  <a:lnTo>
                    <a:pt x="515" y="1488"/>
                  </a:lnTo>
                  <a:lnTo>
                    <a:pt x="503" y="1512"/>
                  </a:lnTo>
                  <a:lnTo>
                    <a:pt x="491" y="1536"/>
                  </a:lnTo>
                  <a:lnTo>
                    <a:pt x="479" y="1559"/>
                  </a:lnTo>
                  <a:lnTo>
                    <a:pt x="469" y="1585"/>
                  </a:lnTo>
                  <a:lnTo>
                    <a:pt x="460" y="1614"/>
                  </a:lnTo>
                  <a:lnTo>
                    <a:pt x="453" y="1647"/>
                  </a:lnTo>
                  <a:lnTo>
                    <a:pt x="448" y="1685"/>
                  </a:lnTo>
                  <a:lnTo>
                    <a:pt x="447" y="1728"/>
                  </a:lnTo>
                  <a:lnTo>
                    <a:pt x="448" y="1771"/>
                  </a:lnTo>
                  <a:lnTo>
                    <a:pt x="453" y="1809"/>
                  </a:lnTo>
                  <a:lnTo>
                    <a:pt x="460" y="1842"/>
                  </a:lnTo>
                  <a:lnTo>
                    <a:pt x="469" y="1871"/>
                  </a:lnTo>
                  <a:lnTo>
                    <a:pt x="479" y="1897"/>
                  </a:lnTo>
                  <a:lnTo>
                    <a:pt x="491" y="1920"/>
                  </a:lnTo>
                  <a:lnTo>
                    <a:pt x="503" y="1944"/>
                  </a:lnTo>
                  <a:lnTo>
                    <a:pt x="515" y="1968"/>
                  </a:lnTo>
                  <a:lnTo>
                    <a:pt x="525" y="1991"/>
                  </a:lnTo>
                  <a:lnTo>
                    <a:pt x="535" y="2017"/>
                  </a:lnTo>
                  <a:lnTo>
                    <a:pt x="545" y="2046"/>
                  </a:lnTo>
                  <a:lnTo>
                    <a:pt x="552" y="2079"/>
                  </a:lnTo>
                  <a:lnTo>
                    <a:pt x="556" y="2117"/>
                  </a:lnTo>
                  <a:lnTo>
                    <a:pt x="558" y="2159"/>
                  </a:lnTo>
                  <a:lnTo>
                    <a:pt x="556" y="2203"/>
                  </a:lnTo>
                  <a:lnTo>
                    <a:pt x="552" y="2241"/>
                  </a:lnTo>
                  <a:lnTo>
                    <a:pt x="545" y="2274"/>
                  </a:lnTo>
                  <a:lnTo>
                    <a:pt x="535" y="2303"/>
                  </a:lnTo>
                  <a:lnTo>
                    <a:pt x="525" y="2329"/>
                  </a:lnTo>
                  <a:lnTo>
                    <a:pt x="515" y="2352"/>
                  </a:lnTo>
                  <a:lnTo>
                    <a:pt x="503" y="2376"/>
                  </a:lnTo>
                  <a:lnTo>
                    <a:pt x="491" y="2400"/>
                  </a:lnTo>
                  <a:lnTo>
                    <a:pt x="479" y="2423"/>
                  </a:lnTo>
                  <a:lnTo>
                    <a:pt x="469" y="2449"/>
                  </a:lnTo>
                  <a:lnTo>
                    <a:pt x="460" y="2478"/>
                  </a:lnTo>
                  <a:lnTo>
                    <a:pt x="453" y="2511"/>
                  </a:lnTo>
                  <a:lnTo>
                    <a:pt x="448" y="2549"/>
                  </a:lnTo>
                  <a:lnTo>
                    <a:pt x="447" y="2592"/>
                  </a:lnTo>
                  <a:lnTo>
                    <a:pt x="448" y="2635"/>
                  </a:lnTo>
                  <a:lnTo>
                    <a:pt x="453" y="2673"/>
                  </a:lnTo>
                  <a:lnTo>
                    <a:pt x="460" y="2706"/>
                  </a:lnTo>
                  <a:lnTo>
                    <a:pt x="469" y="2735"/>
                  </a:lnTo>
                  <a:lnTo>
                    <a:pt x="479" y="2761"/>
                  </a:lnTo>
                  <a:lnTo>
                    <a:pt x="491" y="2784"/>
                  </a:lnTo>
                  <a:lnTo>
                    <a:pt x="515" y="2832"/>
                  </a:lnTo>
                  <a:lnTo>
                    <a:pt x="525" y="2855"/>
                  </a:lnTo>
                  <a:lnTo>
                    <a:pt x="535" y="2881"/>
                  </a:lnTo>
                  <a:lnTo>
                    <a:pt x="545" y="2910"/>
                  </a:lnTo>
                  <a:lnTo>
                    <a:pt x="552" y="2943"/>
                  </a:lnTo>
                  <a:lnTo>
                    <a:pt x="556" y="2981"/>
                  </a:lnTo>
                  <a:lnTo>
                    <a:pt x="558" y="3024"/>
                  </a:lnTo>
                  <a:lnTo>
                    <a:pt x="556" y="3067"/>
                  </a:lnTo>
                  <a:lnTo>
                    <a:pt x="552" y="3105"/>
                  </a:lnTo>
                  <a:lnTo>
                    <a:pt x="545" y="3138"/>
                  </a:lnTo>
                  <a:lnTo>
                    <a:pt x="535" y="3167"/>
                  </a:lnTo>
                  <a:lnTo>
                    <a:pt x="525" y="3193"/>
                  </a:lnTo>
                  <a:lnTo>
                    <a:pt x="515" y="3216"/>
                  </a:lnTo>
                  <a:lnTo>
                    <a:pt x="503" y="3240"/>
                  </a:lnTo>
                  <a:lnTo>
                    <a:pt x="491" y="3264"/>
                  </a:lnTo>
                  <a:lnTo>
                    <a:pt x="479" y="3287"/>
                  </a:lnTo>
                  <a:lnTo>
                    <a:pt x="469" y="3313"/>
                  </a:lnTo>
                  <a:lnTo>
                    <a:pt x="460" y="3342"/>
                  </a:lnTo>
                  <a:lnTo>
                    <a:pt x="453" y="3375"/>
                  </a:lnTo>
                  <a:lnTo>
                    <a:pt x="448" y="3413"/>
                  </a:lnTo>
                  <a:lnTo>
                    <a:pt x="447" y="3456"/>
                  </a:lnTo>
                  <a:lnTo>
                    <a:pt x="448" y="3499"/>
                  </a:lnTo>
                  <a:lnTo>
                    <a:pt x="453" y="3537"/>
                  </a:lnTo>
                  <a:lnTo>
                    <a:pt x="460" y="3570"/>
                  </a:lnTo>
                  <a:lnTo>
                    <a:pt x="469" y="3599"/>
                  </a:lnTo>
                  <a:lnTo>
                    <a:pt x="479" y="3625"/>
                  </a:lnTo>
                  <a:lnTo>
                    <a:pt x="491" y="3648"/>
                  </a:lnTo>
                  <a:lnTo>
                    <a:pt x="503" y="3672"/>
                  </a:lnTo>
                  <a:lnTo>
                    <a:pt x="515" y="3696"/>
                  </a:lnTo>
                  <a:lnTo>
                    <a:pt x="525" y="3719"/>
                  </a:lnTo>
                  <a:lnTo>
                    <a:pt x="535" y="3745"/>
                  </a:lnTo>
                  <a:lnTo>
                    <a:pt x="545" y="3774"/>
                  </a:lnTo>
                  <a:lnTo>
                    <a:pt x="552" y="3807"/>
                  </a:lnTo>
                  <a:lnTo>
                    <a:pt x="556" y="3845"/>
                  </a:lnTo>
                  <a:lnTo>
                    <a:pt x="558" y="3888"/>
                  </a:lnTo>
                  <a:lnTo>
                    <a:pt x="556" y="3931"/>
                  </a:lnTo>
                  <a:lnTo>
                    <a:pt x="552" y="3969"/>
                  </a:lnTo>
                  <a:lnTo>
                    <a:pt x="545" y="4002"/>
                  </a:lnTo>
                  <a:lnTo>
                    <a:pt x="535" y="4031"/>
                  </a:lnTo>
                  <a:lnTo>
                    <a:pt x="525" y="4057"/>
                  </a:lnTo>
                  <a:lnTo>
                    <a:pt x="515" y="4080"/>
                  </a:lnTo>
                  <a:lnTo>
                    <a:pt x="503" y="4104"/>
                  </a:lnTo>
                  <a:lnTo>
                    <a:pt x="491" y="4128"/>
                  </a:lnTo>
                  <a:lnTo>
                    <a:pt x="479" y="4151"/>
                  </a:lnTo>
                  <a:lnTo>
                    <a:pt x="469" y="4177"/>
                  </a:lnTo>
                  <a:lnTo>
                    <a:pt x="460" y="4206"/>
                  </a:lnTo>
                  <a:lnTo>
                    <a:pt x="453" y="4239"/>
                  </a:lnTo>
                  <a:lnTo>
                    <a:pt x="448" y="4277"/>
                  </a:lnTo>
                  <a:lnTo>
                    <a:pt x="447" y="4320"/>
                  </a:lnTo>
                  <a:lnTo>
                    <a:pt x="0" y="4320"/>
                  </a:lnTo>
                  <a:lnTo>
                    <a:pt x="0" y="0"/>
                  </a:lnTo>
                  <a:close/>
                </a:path>
              </a:pathLst>
            </a:custGeom>
            <a:solidFill>
              <a:schemeClr val="accent1">
                <a:lumMod val="50000"/>
                <a:alpha val="25000"/>
              </a:schemeClr>
            </a:solidFill>
            <a:ln w="0">
              <a:noFill/>
              <a:prstDash val="solid"/>
              <a:round/>
              <a:headEnd/>
              <a:tailEnd/>
            </a:ln>
          </p:spPr>
        </p:sp>
      </p:grpSp>
      <p:sp>
        <p:nvSpPr>
          <p:cNvPr id="3" name="TextBox 2"/>
          <p:cNvSpPr txBox="1"/>
          <p:nvPr/>
        </p:nvSpPr>
        <p:spPr>
          <a:xfrm>
            <a:off x="1251678" y="2286000"/>
            <a:ext cx="4363595" cy="3844800"/>
          </a:xfrm>
          <a:prstGeom prst="rect">
            <a:avLst/>
          </a:prstGeom>
        </p:spPr>
        <p:txBody>
          <a:bodyPr vert="horz" lIns="91440" tIns="45720" rIns="91440" bIns="45720" rtlCol="0">
            <a:normAutofit/>
          </a:bodyPr>
          <a:lstStyle/>
          <a:p>
            <a:pPr marL="457200" indent="-228600">
              <a:lnSpc>
                <a:spcPct val="90000"/>
              </a:lnSpc>
              <a:spcAft>
                <a:spcPts val="600"/>
              </a:spcAft>
              <a:buFont typeface="Arial" panose="020B0604020202020204" pitchFamily="34" charset="0"/>
              <a:buChar char="•"/>
            </a:pPr>
            <a:r>
              <a:rPr lang="en-US" sz="2000" dirty="0">
                <a:solidFill>
                  <a:schemeClr val="tx1">
                    <a:alpha val="60000"/>
                  </a:schemeClr>
                </a:solidFill>
              </a:rPr>
              <a:t>Complete a WBS for your project</a:t>
            </a:r>
          </a:p>
          <a:p>
            <a:pPr marL="457200" indent="-228600">
              <a:lnSpc>
                <a:spcPct val="90000"/>
              </a:lnSpc>
              <a:spcAft>
                <a:spcPts val="600"/>
              </a:spcAft>
              <a:buFont typeface="Arial" panose="020B0604020202020204" pitchFamily="34" charset="0"/>
              <a:buChar char="•"/>
            </a:pPr>
            <a:r>
              <a:rPr lang="en-US" sz="2000" dirty="0">
                <a:solidFill>
                  <a:schemeClr val="tx1">
                    <a:alpha val="60000"/>
                  </a:schemeClr>
                </a:solidFill>
              </a:rPr>
              <a:t>Complete a Gantt chart for your project</a:t>
            </a:r>
          </a:p>
        </p:txBody>
      </p:sp>
      <p:pic>
        <p:nvPicPr>
          <p:cNvPr id="4" name="Picture 3"/>
          <p:cNvPicPr>
            <a:picLocks noChangeAspect="1"/>
          </p:cNvPicPr>
          <p:nvPr/>
        </p:nvPicPr>
        <p:blipFill>
          <a:blip r:embed="rId2">
            <a:extLst>
              <a:ext uri="{BEBA8EAE-BF5A-486C-A8C5-ECC9F3942E4B}">
                <a14:imgProps xmlns:a14="http://schemas.microsoft.com/office/drawing/2010/main">
                  <a14:imgLayer r:embed="rId3">
                    <a14:imgEffect>
                      <a14:backgroundRemoval t="3161" b="96552" l="10000" r="90000"/>
                    </a14:imgEffect>
                  </a14:imgLayer>
                </a14:imgProps>
              </a:ext>
            </a:extLst>
          </a:blip>
          <a:stretch>
            <a:fillRect/>
          </a:stretch>
        </p:blipFill>
        <p:spPr>
          <a:xfrm>
            <a:off x="5975028" y="1408945"/>
            <a:ext cx="5572564" cy="4040109"/>
          </a:xfrm>
          <a:prstGeom prst="rect">
            <a:avLst/>
          </a:prstGeom>
        </p:spPr>
      </p:pic>
    </p:spTree>
    <p:extLst>
      <p:ext uri="{BB962C8B-B14F-4D97-AF65-F5344CB8AC3E}">
        <p14:creationId xmlns:p14="http://schemas.microsoft.com/office/powerpoint/2010/main" val="2158795764"/>
      </p:ext>
    </p:extLst>
  </p:cSld>
  <p:clrMapOvr>
    <a:masterClrMapping/>
  </p:clrMapOvr>
</p:sld>
</file>

<file path=ppt/theme/theme1.xml><?xml version="1.0" encoding="utf-8"?>
<a:theme xmlns:a="http://schemas.openxmlformats.org/drawingml/2006/main" name="Default Design">
  <a:themeElements>
    <a:clrScheme name="Default Design 2">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fontScheme name="Default Design">
      <a:majorFont>
        <a:latin typeface="Times New Roman"/>
        <a:ea typeface=""/>
        <a:cs typeface=""/>
      </a:majorFont>
      <a:minorFont>
        <a:latin typeface="Times New Roman"/>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extraClrScheme>
      <a:clrScheme name="Default Design 1">
        <a:dk1>
          <a:srgbClr val="000000"/>
        </a:dk1>
        <a:lt1>
          <a:srgbClr val="FFFFFF"/>
        </a:lt1>
        <a:dk2>
          <a:srgbClr val="0000FF"/>
        </a:dk2>
        <a:lt2>
          <a:srgbClr val="FFFF00"/>
        </a:lt2>
        <a:accent1>
          <a:srgbClr val="FF9900"/>
        </a:accent1>
        <a:accent2>
          <a:srgbClr val="00FFFF"/>
        </a:accent2>
        <a:accent3>
          <a:srgbClr val="AAAAFF"/>
        </a:accent3>
        <a:accent4>
          <a:srgbClr val="DADADA"/>
        </a:accent4>
        <a:accent5>
          <a:srgbClr val="FFCAAA"/>
        </a:accent5>
        <a:accent6>
          <a:srgbClr val="00E7E7"/>
        </a:accent6>
        <a:hlink>
          <a:srgbClr val="FF0000"/>
        </a:hlink>
        <a:folHlink>
          <a:srgbClr val="969696"/>
        </a:folHlink>
      </a:clrScheme>
      <a:clrMap bg1="dk2" tx1="lt1" bg2="dk1" tx2="lt2" accent1="accent1" accent2="accent2" accent3="accent3" accent4="accent4" accent5="accent5" accent6="accent6" hlink="hlink" folHlink="folHlink"/>
    </a:extraClrScheme>
    <a:extraClrScheme>
      <a:clrScheme name="Default Design 2">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clrMap bg1="lt1" tx1="dk1" bg2="lt2" tx2="dk2" accent1="accent1" accent2="accent2" accent3="accent3" accent4="accent4" accent5="accent5" accent6="accent6" hlink="hlink" folHlink="folHlink"/>
    </a:extraClrScheme>
    <a:extraClrScheme>
      <a:clrScheme name="Default Design 3">
        <a:dk1>
          <a:srgbClr val="000000"/>
        </a:dk1>
        <a:lt1>
          <a:srgbClr val="FFFFFF"/>
        </a:lt1>
        <a:dk2>
          <a:srgbClr val="000000"/>
        </a:dk2>
        <a:lt2>
          <a:srgbClr val="333333"/>
        </a:lt2>
        <a:accent1>
          <a:srgbClr val="DDDDDD"/>
        </a:accent1>
        <a:accent2>
          <a:srgbClr val="808080"/>
        </a:accent2>
        <a:accent3>
          <a:srgbClr val="FFFFFF"/>
        </a:accent3>
        <a:accent4>
          <a:srgbClr val="000000"/>
        </a:accent4>
        <a:accent5>
          <a:srgbClr val="EBEBEB"/>
        </a:accent5>
        <a:accent6>
          <a:srgbClr val="737373"/>
        </a:accent6>
        <a:hlink>
          <a:srgbClr val="4D4D4D"/>
        </a:hlink>
        <a:folHlink>
          <a:srgbClr val="EAEAEA"/>
        </a:folHlink>
      </a:clrScheme>
      <a:clrMap bg1="lt1" tx1="dk1" bg2="lt2" tx2="dk2" accent1="accent1" accent2="accent2" accent3="accent3" accent4="accent4" accent5="accent5" accent6="accent6" hlink="hlink" folHlink="folHlink"/>
    </a:extraClrScheme>
    <a:extraClrScheme>
      <a:clrScheme name="Default Design 4">
        <a:dk1>
          <a:srgbClr val="000000"/>
        </a:dk1>
        <a:lt1>
          <a:srgbClr val="FFFFCC"/>
        </a:lt1>
        <a:dk2>
          <a:srgbClr val="808000"/>
        </a:dk2>
        <a:lt2>
          <a:srgbClr val="666633"/>
        </a:lt2>
        <a:accent1>
          <a:srgbClr val="339933"/>
        </a:accent1>
        <a:accent2>
          <a:srgbClr val="800000"/>
        </a:accent2>
        <a:accent3>
          <a:srgbClr val="FFFFE2"/>
        </a:accent3>
        <a:accent4>
          <a:srgbClr val="000000"/>
        </a:accent4>
        <a:accent5>
          <a:srgbClr val="ADCAAD"/>
        </a:accent5>
        <a:accent6>
          <a:srgbClr val="730000"/>
        </a:accent6>
        <a:hlink>
          <a:srgbClr val="0033CC"/>
        </a:hlink>
        <a:folHlink>
          <a:srgbClr val="FFCC66"/>
        </a:folHlink>
      </a:clrScheme>
      <a:clrMap bg1="lt1" tx1="dk1" bg2="lt2" tx2="dk2" accent1="accent1" accent2="accent2" accent3="accent3" accent4="accent4" accent5="accent5" accent6="accent6" hlink="hlink" folHlink="folHlink"/>
    </a:extraClrScheme>
    <a:extraClrScheme>
      <a:clrScheme name="Default Design 5">
        <a:dk1>
          <a:srgbClr val="000000"/>
        </a:dk1>
        <a:lt1>
          <a:srgbClr val="FFFFFF"/>
        </a:lt1>
        <a:dk2>
          <a:srgbClr val="000000"/>
        </a:dk2>
        <a:lt2>
          <a:srgbClr val="808080"/>
        </a:lt2>
        <a:accent1>
          <a:srgbClr val="FFCC66"/>
        </a:accent1>
        <a:accent2>
          <a:srgbClr val="0000FF"/>
        </a:accent2>
        <a:accent3>
          <a:srgbClr val="FFFFFF"/>
        </a:accent3>
        <a:accent4>
          <a:srgbClr val="000000"/>
        </a:accent4>
        <a:accent5>
          <a:srgbClr val="FFE2B8"/>
        </a:accent5>
        <a:accent6>
          <a:srgbClr val="0000E7"/>
        </a:accent6>
        <a:hlink>
          <a:srgbClr val="CC00CC"/>
        </a:hlink>
        <a:folHlink>
          <a:srgbClr val="C0C0C0"/>
        </a:folHlink>
      </a:clrScheme>
      <a:clrMap bg1="lt1" tx1="dk1" bg2="lt2" tx2="dk2" accent1="accent1" accent2="accent2" accent3="accent3" accent4="accent4" accent5="accent5" accent6="accent6" hlink="hlink" folHlink="folHlink"/>
    </a:extraClrScheme>
    <a:extraClrScheme>
      <a:clrScheme name="Default Design 6">
        <a:dk1>
          <a:srgbClr val="000000"/>
        </a:dk1>
        <a:lt1>
          <a:srgbClr val="FFFFFF"/>
        </a:lt1>
        <a:dk2>
          <a:srgbClr val="000000"/>
        </a:dk2>
        <a:lt2>
          <a:srgbClr val="808080"/>
        </a:lt2>
        <a:accent1>
          <a:srgbClr val="C0C0C0"/>
        </a:accent1>
        <a:accent2>
          <a:srgbClr val="0066FF"/>
        </a:accent2>
        <a:accent3>
          <a:srgbClr val="FFFFFF"/>
        </a:accent3>
        <a:accent4>
          <a:srgbClr val="000000"/>
        </a:accent4>
        <a:accent5>
          <a:srgbClr val="DCDCDC"/>
        </a:accent5>
        <a:accent6>
          <a:srgbClr val="005CE7"/>
        </a:accent6>
        <a:hlink>
          <a:srgbClr val="FF0000"/>
        </a:hlink>
        <a:folHlink>
          <a:srgbClr val="009900"/>
        </a:folHlink>
      </a:clrScheme>
      <a:clrMap bg1="lt1" tx1="dk1" bg2="lt2" tx2="dk2" accent1="accent1" accent2="accent2" accent3="accent3" accent4="accent4" accent5="accent5" accent6="accent6" hlink="hlink" folHlink="folHlink"/>
    </a:extraClrScheme>
    <a:extraClrScheme>
      <a:clrScheme name="Default Design 7">
        <a:dk1>
          <a:srgbClr val="000000"/>
        </a:dk1>
        <a:lt1>
          <a:srgbClr val="FFFFFF"/>
        </a:lt1>
        <a:dk2>
          <a:srgbClr val="000000"/>
        </a:dk2>
        <a:lt2>
          <a:srgbClr val="808080"/>
        </a:lt2>
        <a:accent1>
          <a:srgbClr val="3399FF"/>
        </a:accent1>
        <a:accent2>
          <a:srgbClr val="99FFCC"/>
        </a:accent2>
        <a:accent3>
          <a:srgbClr val="FFFFFF"/>
        </a:accent3>
        <a:accent4>
          <a:srgbClr val="000000"/>
        </a:accent4>
        <a:accent5>
          <a:srgbClr val="ADCAFF"/>
        </a:accent5>
        <a:accent6>
          <a:srgbClr val="8AE7B9"/>
        </a:accent6>
        <a:hlink>
          <a:srgbClr val="CC00CC"/>
        </a:hlink>
        <a:folHlink>
          <a:srgbClr val="B2B2B2"/>
        </a:folHlink>
      </a:clrScheme>
      <a:clrMap bg1="lt1" tx1="dk1" bg2="lt2" tx2="dk2" accent1="accent1" accent2="accent2" accent3="accent3" accent4="accent4" accent5="accent5" accent6="accent6" hlink="hlink" folHlink="folHlink"/>
    </a:extraClrScheme>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879</TotalTime>
  <Words>2555</Words>
  <Application>Microsoft Office PowerPoint</Application>
  <PresentationFormat>Widescreen</PresentationFormat>
  <Paragraphs>308</Paragraphs>
  <Slides>32</Slides>
  <Notes>20</Notes>
  <HiddenSlides>0</HiddenSlides>
  <MMClips>0</MMClips>
  <ScaleCrop>false</ScaleCrop>
  <HeadingPairs>
    <vt:vector size="8" baseType="variant">
      <vt:variant>
        <vt:lpstr>Fonts Used</vt:lpstr>
      </vt:variant>
      <vt:variant>
        <vt:i4>4</vt:i4>
      </vt:variant>
      <vt:variant>
        <vt:lpstr>Theme</vt:lpstr>
      </vt:variant>
      <vt:variant>
        <vt:i4>1</vt:i4>
      </vt:variant>
      <vt:variant>
        <vt:lpstr>Embedded OLE Servers</vt:lpstr>
      </vt:variant>
      <vt:variant>
        <vt:i4>1</vt:i4>
      </vt:variant>
      <vt:variant>
        <vt:lpstr>Slide Titles</vt:lpstr>
      </vt:variant>
      <vt:variant>
        <vt:i4>32</vt:i4>
      </vt:variant>
    </vt:vector>
  </HeadingPairs>
  <TitlesOfParts>
    <vt:vector size="38" baseType="lpstr">
      <vt:lpstr>Arial</vt:lpstr>
      <vt:lpstr>Arial Narrow</vt:lpstr>
      <vt:lpstr>Calibri</vt:lpstr>
      <vt:lpstr>Times New Roman</vt:lpstr>
      <vt:lpstr>Default Design</vt:lpstr>
      <vt:lpstr>Document</vt:lpstr>
      <vt:lpstr>PowerPoint Presentation</vt:lpstr>
      <vt:lpstr>PowerPoint Presentation</vt:lpstr>
      <vt:lpstr>Categorising your Stake holder</vt:lpstr>
      <vt:lpstr>HOW would you conduct a  STAKEHOLDER ANALYSIS (4 step approach) </vt:lpstr>
      <vt:lpstr>STAKEHOLDER ANALYSIS - HOW TO </vt:lpstr>
      <vt:lpstr>PowerPoint Presentation</vt:lpstr>
      <vt:lpstr>PowerPoint Presentation</vt:lpstr>
      <vt:lpstr>PowerPoint Presentation</vt:lpstr>
      <vt:lpstr>Breaking the Puzzle down into Manageable Pieces </vt:lpstr>
      <vt:lpstr>PowerPoint Presentation</vt:lpstr>
      <vt:lpstr>For a New Project</vt:lpstr>
      <vt:lpstr>Tool &amp; Technique Work Breakdown Structure</vt:lpstr>
      <vt:lpstr>PowerPoint Presentation</vt:lpstr>
      <vt:lpstr>PowerPoint Presentation</vt:lpstr>
      <vt:lpstr>Methods for Developing a Work Breakdown Structure</vt:lpstr>
      <vt:lpstr>How to: Develope a Work Breakdown Structure</vt:lpstr>
      <vt:lpstr> Developing a Work Breakdown Structure (Bottom-Up)</vt:lpstr>
      <vt:lpstr>Methods for Developing a Work Breakdown Structure II</vt:lpstr>
      <vt:lpstr>Developing a Work  Breakdown Structure (Top-down)</vt:lpstr>
      <vt:lpstr>General Rule for Breaking Down your Work</vt:lpstr>
      <vt:lpstr>PowerPoint Presentation</vt:lpstr>
      <vt:lpstr>PowerPoint Presentation</vt:lpstr>
      <vt:lpstr>PowerPoint Presentation</vt:lpstr>
      <vt:lpstr>Benefits of WBS </vt:lpstr>
      <vt:lpstr>PowerPoint Presentation</vt:lpstr>
      <vt:lpstr>Gantt Charts founded by Karol Adamiecki (Polish engineer – 1890’s) then later developed by Henry Gantt and made popular </vt:lpstr>
      <vt:lpstr>Gantt Chart</vt:lpstr>
      <vt:lpstr>Gantt Chart</vt:lpstr>
      <vt:lpstr>The Gantt Chart - Example</vt:lpstr>
      <vt:lpstr>Gantt Chart </vt:lpstr>
      <vt:lpstr>Task</vt:lpstr>
      <vt:lpstr>Homework</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Tool and techniques of project management</dc:title>
  <dc:creator>Shehla Khan</dc:creator>
  <cp:lastModifiedBy>Shehla Khan</cp:lastModifiedBy>
  <cp:revision>34</cp:revision>
  <cp:lastPrinted>2019-05-22T10:26:09Z</cp:lastPrinted>
  <dcterms:created xsi:type="dcterms:W3CDTF">2019-05-07T11:37:10Z</dcterms:created>
  <dcterms:modified xsi:type="dcterms:W3CDTF">2022-05-17T09:24:49Z</dcterms:modified>
</cp:coreProperties>
</file>