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760" r:id="rId2"/>
    <p:sldId id="256" r:id="rId3"/>
    <p:sldId id="733" r:id="rId4"/>
    <p:sldId id="766" r:id="rId5"/>
    <p:sldId id="762" r:id="rId6"/>
    <p:sldId id="763" r:id="rId7"/>
    <p:sldId id="764" r:id="rId8"/>
    <p:sldId id="767" r:id="rId9"/>
    <p:sldId id="751" r:id="rId10"/>
    <p:sldId id="775" r:id="rId11"/>
    <p:sldId id="772" r:id="rId12"/>
    <p:sldId id="769" r:id="rId13"/>
    <p:sldId id="773" r:id="rId14"/>
    <p:sldId id="774" r:id="rId15"/>
    <p:sldId id="42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760"/>
            <p14:sldId id="256"/>
            <p14:sldId id="733"/>
            <p14:sldId id="766"/>
            <p14:sldId id="762"/>
            <p14:sldId id="763"/>
            <p14:sldId id="764"/>
            <p14:sldId id="767"/>
            <p14:sldId id="751"/>
            <p14:sldId id="775"/>
            <p14:sldId id="772"/>
            <p14:sldId id="769"/>
            <p14:sldId id="773"/>
            <p14:sldId id="774"/>
            <p14:sldId id="42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72" autoAdjust="0"/>
    <p:restoredTop sz="94660"/>
  </p:normalViewPr>
  <p:slideViewPr>
    <p:cSldViewPr snapToGrid="0">
      <p:cViewPr varScale="1">
        <p:scale>
          <a:sx n="101" d="100"/>
          <a:sy n="101" d="100"/>
        </p:scale>
        <p:origin x="64" y="240"/>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FB5603-6853-42A4-8CF1-794AAA526F1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CD5A076-1CA5-411D-8727-B676E566506F}">
      <dgm:prSet/>
      <dgm:spPr/>
      <dgm:t>
        <a:bodyPr/>
        <a:lstStyle/>
        <a:p>
          <a:r>
            <a:rPr lang="en-US" b="1"/>
            <a:t>What</a:t>
          </a:r>
          <a:r>
            <a:rPr lang="en-US" i="1"/>
            <a:t> </a:t>
          </a:r>
          <a:r>
            <a:rPr lang="en-US"/>
            <a:t>to look for: topic and type of information</a:t>
          </a:r>
        </a:p>
      </dgm:t>
    </dgm:pt>
    <dgm:pt modelId="{550CFCC0-5874-45AD-BA33-F74188833506}" type="parTrans" cxnId="{C1E438B9-F845-4147-A82F-983C5A0A688C}">
      <dgm:prSet/>
      <dgm:spPr/>
      <dgm:t>
        <a:bodyPr/>
        <a:lstStyle/>
        <a:p>
          <a:endParaRPr lang="en-US"/>
        </a:p>
      </dgm:t>
    </dgm:pt>
    <dgm:pt modelId="{F81C64CE-7C3D-44EB-9837-6EC61B06B248}" type="sibTrans" cxnId="{C1E438B9-F845-4147-A82F-983C5A0A688C}">
      <dgm:prSet/>
      <dgm:spPr/>
      <dgm:t>
        <a:bodyPr/>
        <a:lstStyle/>
        <a:p>
          <a:endParaRPr lang="en-US"/>
        </a:p>
      </dgm:t>
    </dgm:pt>
    <dgm:pt modelId="{702BE4D0-BD17-4A7F-9AB4-51DBA9D2040F}">
      <dgm:prSet/>
      <dgm:spPr/>
      <dgm:t>
        <a:bodyPr/>
        <a:lstStyle/>
        <a:p>
          <a:r>
            <a:rPr lang="en-US" b="1"/>
            <a:t>Where</a:t>
          </a:r>
          <a:r>
            <a:rPr lang="en-US"/>
            <a:t> to look for it: sources</a:t>
          </a:r>
        </a:p>
      </dgm:t>
    </dgm:pt>
    <dgm:pt modelId="{37AAA257-3277-4120-83D5-8F4F9DE47937}" type="parTrans" cxnId="{E8CDBC2E-85EC-4540-98EA-733F94045F27}">
      <dgm:prSet/>
      <dgm:spPr/>
      <dgm:t>
        <a:bodyPr/>
        <a:lstStyle/>
        <a:p>
          <a:endParaRPr lang="en-US"/>
        </a:p>
      </dgm:t>
    </dgm:pt>
    <dgm:pt modelId="{9547F4E6-4DB9-4916-81E9-F7EA5CE447D9}" type="sibTrans" cxnId="{E8CDBC2E-85EC-4540-98EA-733F94045F27}">
      <dgm:prSet/>
      <dgm:spPr/>
      <dgm:t>
        <a:bodyPr/>
        <a:lstStyle/>
        <a:p>
          <a:endParaRPr lang="en-US"/>
        </a:p>
      </dgm:t>
    </dgm:pt>
    <dgm:pt modelId="{DA5E2120-6025-4F81-9900-D0E9CB75CAA7}">
      <dgm:prSet/>
      <dgm:spPr/>
      <dgm:t>
        <a:bodyPr/>
        <a:lstStyle/>
        <a:p>
          <a:r>
            <a:rPr lang="en-US" b="1"/>
            <a:t>How</a:t>
          </a:r>
          <a:r>
            <a:rPr lang="en-US" i="1"/>
            <a:t> </a:t>
          </a:r>
          <a:r>
            <a:rPr lang="en-US"/>
            <a:t>to look for it: search queries and search skills</a:t>
          </a:r>
        </a:p>
      </dgm:t>
    </dgm:pt>
    <dgm:pt modelId="{FC3D856E-77D2-479C-8838-5F2624E9FC00}" type="parTrans" cxnId="{21355060-5A6A-4B90-931F-F96EEBE8BD19}">
      <dgm:prSet/>
      <dgm:spPr/>
      <dgm:t>
        <a:bodyPr/>
        <a:lstStyle/>
        <a:p>
          <a:endParaRPr lang="en-US"/>
        </a:p>
      </dgm:t>
    </dgm:pt>
    <dgm:pt modelId="{AE6EAA71-1152-47F1-A9C0-5A24319E13C5}" type="sibTrans" cxnId="{21355060-5A6A-4B90-931F-F96EEBE8BD19}">
      <dgm:prSet/>
      <dgm:spPr/>
      <dgm:t>
        <a:bodyPr/>
        <a:lstStyle/>
        <a:p>
          <a:endParaRPr lang="en-US"/>
        </a:p>
      </dgm:t>
    </dgm:pt>
    <dgm:pt modelId="{30F4A3AC-747D-4036-8EBB-2A606AED7737}" type="pres">
      <dgm:prSet presAssocID="{44FB5603-6853-42A4-8CF1-794AAA526F1F}" presName="root" presStyleCnt="0">
        <dgm:presLayoutVars>
          <dgm:dir/>
          <dgm:resizeHandles val="exact"/>
        </dgm:presLayoutVars>
      </dgm:prSet>
      <dgm:spPr/>
    </dgm:pt>
    <dgm:pt modelId="{709FEE3B-8848-496F-A206-C0A06EB70DA6}" type="pres">
      <dgm:prSet presAssocID="{DCD5A076-1CA5-411D-8727-B676E566506F}" presName="compNode" presStyleCnt="0"/>
      <dgm:spPr/>
    </dgm:pt>
    <dgm:pt modelId="{C5063E3D-EEA4-473B-8E7B-B26000459F2B}" type="pres">
      <dgm:prSet presAssocID="{DCD5A076-1CA5-411D-8727-B676E566506F}" presName="bgRect" presStyleLbl="bgShp" presStyleIdx="0" presStyleCnt="3"/>
      <dgm:spPr/>
    </dgm:pt>
    <dgm:pt modelId="{798ADAB1-720E-4E50-9A68-F5A4CFD64B65}" type="pres">
      <dgm:prSet presAssocID="{DCD5A076-1CA5-411D-8727-B676E56650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E3D969D5-1CFE-482D-BD05-7215E1D74225}" type="pres">
      <dgm:prSet presAssocID="{DCD5A076-1CA5-411D-8727-B676E566506F}" presName="spaceRect" presStyleCnt="0"/>
      <dgm:spPr/>
    </dgm:pt>
    <dgm:pt modelId="{D85CDFDF-9B78-4C89-9721-66A9BB70E1BD}" type="pres">
      <dgm:prSet presAssocID="{DCD5A076-1CA5-411D-8727-B676E566506F}" presName="parTx" presStyleLbl="revTx" presStyleIdx="0" presStyleCnt="3">
        <dgm:presLayoutVars>
          <dgm:chMax val="0"/>
          <dgm:chPref val="0"/>
        </dgm:presLayoutVars>
      </dgm:prSet>
      <dgm:spPr/>
    </dgm:pt>
    <dgm:pt modelId="{5C3223AA-5B59-4AF5-B6BB-2B82C2408A3A}" type="pres">
      <dgm:prSet presAssocID="{F81C64CE-7C3D-44EB-9837-6EC61B06B248}" presName="sibTrans" presStyleCnt="0"/>
      <dgm:spPr/>
    </dgm:pt>
    <dgm:pt modelId="{25118B34-BB4C-4937-A9A5-74DDA754088B}" type="pres">
      <dgm:prSet presAssocID="{702BE4D0-BD17-4A7F-9AB4-51DBA9D2040F}" presName="compNode" presStyleCnt="0"/>
      <dgm:spPr/>
    </dgm:pt>
    <dgm:pt modelId="{C1B1CCD1-F6A1-4264-A4E6-114745EA44C9}" type="pres">
      <dgm:prSet presAssocID="{702BE4D0-BD17-4A7F-9AB4-51DBA9D2040F}" presName="bgRect" presStyleLbl="bgShp" presStyleIdx="1" presStyleCnt="3"/>
      <dgm:spPr/>
    </dgm:pt>
    <dgm:pt modelId="{48039779-D763-432D-A9FF-FA525E50B9FB}" type="pres">
      <dgm:prSet presAssocID="{702BE4D0-BD17-4A7F-9AB4-51DBA9D2040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822185B-87DD-48BC-942C-B2AD86394985}" type="pres">
      <dgm:prSet presAssocID="{702BE4D0-BD17-4A7F-9AB4-51DBA9D2040F}" presName="spaceRect" presStyleCnt="0"/>
      <dgm:spPr/>
    </dgm:pt>
    <dgm:pt modelId="{EC35AF93-4556-49EF-92B8-3C36FDFDBAA7}" type="pres">
      <dgm:prSet presAssocID="{702BE4D0-BD17-4A7F-9AB4-51DBA9D2040F}" presName="parTx" presStyleLbl="revTx" presStyleIdx="1" presStyleCnt="3">
        <dgm:presLayoutVars>
          <dgm:chMax val="0"/>
          <dgm:chPref val="0"/>
        </dgm:presLayoutVars>
      </dgm:prSet>
      <dgm:spPr/>
    </dgm:pt>
    <dgm:pt modelId="{6C9F6693-5058-47B1-AA29-C90E900DA23B}" type="pres">
      <dgm:prSet presAssocID="{9547F4E6-4DB9-4916-81E9-F7EA5CE447D9}" presName="sibTrans" presStyleCnt="0"/>
      <dgm:spPr/>
    </dgm:pt>
    <dgm:pt modelId="{2A6DC940-F52C-4E55-A96C-F393FEB2B990}" type="pres">
      <dgm:prSet presAssocID="{DA5E2120-6025-4F81-9900-D0E9CB75CAA7}" presName="compNode" presStyleCnt="0"/>
      <dgm:spPr/>
    </dgm:pt>
    <dgm:pt modelId="{DA2EA3E5-1A26-4918-BFC7-F8ECB3858C58}" type="pres">
      <dgm:prSet presAssocID="{DA5E2120-6025-4F81-9900-D0E9CB75CAA7}" presName="bgRect" presStyleLbl="bgShp" presStyleIdx="2" presStyleCnt="3"/>
      <dgm:spPr/>
    </dgm:pt>
    <dgm:pt modelId="{487A1B61-2D33-4B3B-A8C0-210FCD9EBBA7}" type="pres">
      <dgm:prSet presAssocID="{DA5E2120-6025-4F81-9900-D0E9CB75CAA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20FAB6BD-032C-442A-96D2-E7994C304FDA}" type="pres">
      <dgm:prSet presAssocID="{DA5E2120-6025-4F81-9900-D0E9CB75CAA7}" presName="spaceRect" presStyleCnt="0"/>
      <dgm:spPr/>
    </dgm:pt>
    <dgm:pt modelId="{94CAA48A-77C3-4C8C-84DB-9DBEB4F81727}" type="pres">
      <dgm:prSet presAssocID="{DA5E2120-6025-4F81-9900-D0E9CB75CAA7}" presName="parTx" presStyleLbl="revTx" presStyleIdx="2" presStyleCnt="3">
        <dgm:presLayoutVars>
          <dgm:chMax val="0"/>
          <dgm:chPref val="0"/>
        </dgm:presLayoutVars>
      </dgm:prSet>
      <dgm:spPr/>
    </dgm:pt>
  </dgm:ptLst>
  <dgm:cxnLst>
    <dgm:cxn modelId="{3A762427-579F-4B1E-B1BE-BCA2CA823476}" type="presOf" srcId="{DCD5A076-1CA5-411D-8727-B676E566506F}" destId="{D85CDFDF-9B78-4C89-9721-66A9BB70E1BD}" srcOrd="0" destOrd="0" presId="urn:microsoft.com/office/officeart/2018/2/layout/IconVerticalSolidList"/>
    <dgm:cxn modelId="{E8CDBC2E-85EC-4540-98EA-733F94045F27}" srcId="{44FB5603-6853-42A4-8CF1-794AAA526F1F}" destId="{702BE4D0-BD17-4A7F-9AB4-51DBA9D2040F}" srcOrd="1" destOrd="0" parTransId="{37AAA257-3277-4120-83D5-8F4F9DE47937}" sibTransId="{9547F4E6-4DB9-4916-81E9-F7EA5CE447D9}"/>
    <dgm:cxn modelId="{21355060-5A6A-4B90-931F-F96EEBE8BD19}" srcId="{44FB5603-6853-42A4-8CF1-794AAA526F1F}" destId="{DA5E2120-6025-4F81-9900-D0E9CB75CAA7}" srcOrd="2" destOrd="0" parTransId="{FC3D856E-77D2-479C-8838-5F2624E9FC00}" sibTransId="{AE6EAA71-1152-47F1-A9C0-5A24319E13C5}"/>
    <dgm:cxn modelId="{4FC16558-F763-4829-AF7A-E023C3CBA747}" type="presOf" srcId="{44FB5603-6853-42A4-8CF1-794AAA526F1F}" destId="{30F4A3AC-747D-4036-8EBB-2A606AED7737}" srcOrd="0" destOrd="0" presId="urn:microsoft.com/office/officeart/2018/2/layout/IconVerticalSolidList"/>
    <dgm:cxn modelId="{C1E438B9-F845-4147-A82F-983C5A0A688C}" srcId="{44FB5603-6853-42A4-8CF1-794AAA526F1F}" destId="{DCD5A076-1CA5-411D-8727-B676E566506F}" srcOrd="0" destOrd="0" parTransId="{550CFCC0-5874-45AD-BA33-F74188833506}" sibTransId="{F81C64CE-7C3D-44EB-9837-6EC61B06B248}"/>
    <dgm:cxn modelId="{6C2F49E4-7E0A-4040-AFC9-9E8B39AE526C}" type="presOf" srcId="{702BE4D0-BD17-4A7F-9AB4-51DBA9D2040F}" destId="{EC35AF93-4556-49EF-92B8-3C36FDFDBAA7}" srcOrd="0" destOrd="0" presId="urn:microsoft.com/office/officeart/2018/2/layout/IconVerticalSolidList"/>
    <dgm:cxn modelId="{4EA73BF5-B5AB-4B41-A205-C4DBF2033C7D}" type="presOf" srcId="{DA5E2120-6025-4F81-9900-D0E9CB75CAA7}" destId="{94CAA48A-77C3-4C8C-84DB-9DBEB4F81727}" srcOrd="0" destOrd="0" presId="urn:microsoft.com/office/officeart/2018/2/layout/IconVerticalSolidList"/>
    <dgm:cxn modelId="{1DCFAD9C-C30A-4B79-9F26-318901986FA4}" type="presParOf" srcId="{30F4A3AC-747D-4036-8EBB-2A606AED7737}" destId="{709FEE3B-8848-496F-A206-C0A06EB70DA6}" srcOrd="0" destOrd="0" presId="urn:microsoft.com/office/officeart/2018/2/layout/IconVerticalSolidList"/>
    <dgm:cxn modelId="{535C7A5B-1C0D-4879-89A3-1A18B708C1F6}" type="presParOf" srcId="{709FEE3B-8848-496F-A206-C0A06EB70DA6}" destId="{C5063E3D-EEA4-473B-8E7B-B26000459F2B}" srcOrd="0" destOrd="0" presId="urn:microsoft.com/office/officeart/2018/2/layout/IconVerticalSolidList"/>
    <dgm:cxn modelId="{BD300D5E-293F-410D-895C-36E9C5C54479}" type="presParOf" srcId="{709FEE3B-8848-496F-A206-C0A06EB70DA6}" destId="{798ADAB1-720E-4E50-9A68-F5A4CFD64B65}" srcOrd="1" destOrd="0" presId="urn:microsoft.com/office/officeart/2018/2/layout/IconVerticalSolidList"/>
    <dgm:cxn modelId="{C3844104-0CA5-4767-8614-7F8CD38F76F5}" type="presParOf" srcId="{709FEE3B-8848-496F-A206-C0A06EB70DA6}" destId="{E3D969D5-1CFE-482D-BD05-7215E1D74225}" srcOrd="2" destOrd="0" presId="urn:microsoft.com/office/officeart/2018/2/layout/IconVerticalSolidList"/>
    <dgm:cxn modelId="{997FCE58-6A69-4581-9F81-32E8F8DDB89C}" type="presParOf" srcId="{709FEE3B-8848-496F-A206-C0A06EB70DA6}" destId="{D85CDFDF-9B78-4C89-9721-66A9BB70E1BD}" srcOrd="3" destOrd="0" presId="urn:microsoft.com/office/officeart/2018/2/layout/IconVerticalSolidList"/>
    <dgm:cxn modelId="{8ECBAE43-11D8-4C7E-B99C-2386A20E982E}" type="presParOf" srcId="{30F4A3AC-747D-4036-8EBB-2A606AED7737}" destId="{5C3223AA-5B59-4AF5-B6BB-2B82C2408A3A}" srcOrd="1" destOrd="0" presId="urn:microsoft.com/office/officeart/2018/2/layout/IconVerticalSolidList"/>
    <dgm:cxn modelId="{7574D33B-0E80-44AA-8440-C3536CCDEC4B}" type="presParOf" srcId="{30F4A3AC-747D-4036-8EBB-2A606AED7737}" destId="{25118B34-BB4C-4937-A9A5-74DDA754088B}" srcOrd="2" destOrd="0" presId="urn:microsoft.com/office/officeart/2018/2/layout/IconVerticalSolidList"/>
    <dgm:cxn modelId="{9E046DD9-0606-47C1-8A11-AAF1CDB3D8EA}" type="presParOf" srcId="{25118B34-BB4C-4937-A9A5-74DDA754088B}" destId="{C1B1CCD1-F6A1-4264-A4E6-114745EA44C9}" srcOrd="0" destOrd="0" presId="urn:microsoft.com/office/officeart/2018/2/layout/IconVerticalSolidList"/>
    <dgm:cxn modelId="{42E595CB-E7A0-40AD-9F2C-A82B563D8DF4}" type="presParOf" srcId="{25118B34-BB4C-4937-A9A5-74DDA754088B}" destId="{48039779-D763-432D-A9FF-FA525E50B9FB}" srcOrd="1" destOrd="0" presId="urn:microsoft.com/office/officeart/2018/2/layout/IconVerticalSolidList"/>
    <dgm:cxn modelId="{E0DDC08B-6CA4-4136-B196-9ECD38207CB5}" type="presParOf" srcId="{25118B34-BB4C-4937-A9A5-74DDA754088B}" destId="{C822185B-87DD-48BC-942C-B2AD86394985}" srcOrd="2" destOrd="0" presId="urn:microsoft.com/office/officeart/2018/2/layout/IconVerticalSolidList"/>
    <dgm:cxn modelId="{34AF0D9D-42A6-4B20-BDB9-5E387184C3F2}" type="presParOf" srcId="{25118B34-BB4C-4937-A9A5-74DDA754088B}" destId="{EC35AF93-4556-49EF-92B8-3C36FDFDBAA7}" srcOrd="3" destOrd="0" presId="urn:microsoft.com/office/officeart/2018/2/layout/IconVerticalSolidList"/>
    <dgm:cxn modelId="{29DB56C1-5CBE-489D-9ABF-035C795C4640}" type="presParOf" srcId="{30F4A3AC-747D-4036-8EBB-2A606AED7737}" destId="{6C9F6693-5058-47B1-AA29-C90E900DA23B}" srcOrd="3" destOrd="0" presId="urn:microsoft.com/office/officeart/2018/2/layout/IconVerticalSolidList"/>
    <dgm:cxn modelId="{1B51AD94-2E7C-4827-B545-AD3FD6400A9C}" type="presParOf" srcId="{30F4A3AC-747D-4036-8EBB-2A606AED7737}" destId="{2A6DC940-F52C-4E55-A96C-F393FEB2B990}" srcOrd="4" destOrd="0" presId="urn:microsoft.com/office/officeart/2018/2/layout/IconVerticalSolidList"/>
    <dgm:cxn modelId="{EC21F8BD-F192-4649-8CE3-B24CC88A3C79}" type="presParOf" srcId="{2A6DC940-F52C-4E55-A96C-F393FEB2B990}" destId="{DA2EA3E5-1A26-4918-BFC7-F8ECB3858C58}" srcOrd="0" destOrd="0" presId="urn:microsoft.com/office/officeart/2018/2/layout/IconVerticalSolidList"/>
    <dgm:cxn modelId="{1A4EE910-1DD3-47B8-AF3F-F317A8B7BBA4}" type="presParOf" srcId="{2A6DC940-F52C-4E55-A96C-F393FEB2B990}" destId="{487A1B61-2D33-4B3B-A8C0-210FCD9EBBA7}" srcOrd="1" destOrd="0" presId="urn:microsoft.com/office/officeart/2018/2/layout/IconVerticalSolidList"/>
    <dgm:cxn modelId="{F3791558-C057-4A7C-A712-EA3A754CEE00}" type="presParOf" srcId="{2A6DC940-F52C-4E55-A96C-F393FEB2B990}" destId="{20FAB6BD-032C-442A-96D2-E7994C304FDA}" srcOrd="2" destOrd="0" presId="urn:microsoft.com/office/officeart/2018/2/layout/IconVerticalSolidList"/>
    <dgm:cxn modelId="{08734B6F-5154-4C0E-B6AD-EE6EF1470D75}" type="presParOf" srcId="{2A6DC940-F52C-4E55-A96C-F393FEB2B990}" destId="{94CAA48A-77C3-4C8C-84DB-9DBEB4F817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20DC99-A09D-4EE3-976E-433BA665D61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EC8122-D452-47EC-B7EC-E4359021B4D0}">
      <dgm:prSet/>
      <dgm:spPr/>
      <dgm:t>
        <a:bodyPr/>
        <a:lstStyle/>
        <a:p>
          <a:r>
            <a:rPr lang="en-US"/>
            <a:t>Subject themes</a:t>
          </a:r>
        </a:p>
      </dgm:t>
    </dgm:pt>
    <dgm:pt modelId="{F7AEEF30-A69A-4519-B7CC-D188D1C5117F}" type="parTrans" cxnId="{2F61DB60-B7D2-471A-80A6-D9814E9D1DFF}">
      <dgm:prSet/>
      <dgm:spPr/>
      <dgm:t>
        <a:bodyPr/>
        <a:lstStyle/>
        <a:p>
          <a:endParaRPr lang="en-US"/>
        </a:p>
      </dgm:t>
    </dgm:pt>
    <dgm:pt modelId="{D042A3A8-F060-411E-8773-FDFA3622FC25}" type="sibTrans" cxnId="{2F61DB60-B7D2-471A-80A6-D9814E9D1DFF}">
      <dgm:prSet/>
      <dgm:spPr/>
      <dgm:t>
        <a:bodyPr/>
        <a:lstStyle/>
        <a:p>
          <a:endParaRPr lang="en-US"/>
        </a:p>
      </dgm:t>
    </dgm:pt>
    <dgm:pt modelId="{8ABD4157-3733-433D-AF2D-00766F57570D}">
      <dgm:prSet/>
      <dgm:spPr/>
      <dgm:t>
        <a:bodyPr/>
        <a:lstStyle/>
        <a:p>
          <a:r>
            <a:rPr lang="en-US"/>
            <a:t>Library catalogues (unable to search for content)</a:t>
          </a:r>
        </a:p>
      </dgm:t>
    </dgm:pt>
    <dgm:pt modelId="{722ED395-3C82-4C99-BF9D-E9278AF67290}" type="parTrans" cxnId="{9701C16C-B9B2-445A-9CAE-D7948557ADBF}">
      <dgm:prSet/>
      <dgm:spPr/>
      <dgm:t>
        <a:bodyPr/>
        <a:lstStyle/>
        <a:p>
          <a:endParaRPr lang="en-US"/>
        </a:p>
      </dgm:t>
    </dgm:pt>
    <dgm:pt modelId="{C0890737-4A1D-458F-90A4-83D9120E46DF}" type="sibTrans" cxnId="{9701C16C-B9B2-445A-9CAE-D7948557ADBF}">
      <dgm:prSet/>
      <dgm:spPr/>
      <dgm:t>
        <a:bodyPr/>
        <a:lstStyle/>
        <a:p>
          <a:endParaRPr lang="en-US"/>
        </a:p>
      </dgm:t>
    </dgm:pt>
    <dgm:pt modelId="{C43BC174-1555-4840-A96B-E563691C8523}">
      <dgm:prSet/>
      <dgm:spPr/>
      <dgm:t>
        <a:bodyPr/>
        <a:lstStyle/>
        <a:p>
          <a:r>
            <a:rPr lang="en-US"/>
            <a:t>Online catalogues</a:t>
          </a:r>
        </a:p>
      </dgm:t>
    </dgm:pt>
    <dgm:pt modelId="{3789BF23-CF6D-41E8-94DA-043ACBE7312D}" type="parTrans" cxnId="{193D0F85-56BD-4154-B9FB-F21BE36E38F2}">
      <dgm:prSet/>
      <dgm:spPr/>
      <dgm:t>
        <a:bodyPr/>
        <a:lstStyle/>
        <a:p>
          <a:endParaRPr lang="en-US"/>
        </a:p>
      </dgm:t>
    </dgm:pt>
    <dgm:pt modelId="{3356842A-77DE-41EC-962F-EBC19FA92CFC}" type="sibTrans" cxnId="{193D0F85-56BD-4154-B9FB-F21BE36E38F2}">
      <dgm:prSet/>
      <dgm:spPr/>
      <dgm:t>
        <a:bodyPr/>
        <a:lstStyle/>
        <a:p>
          <a:endParaRPr lang="en-US"/>
        </a:p>
      </dgm:t>
    </dgm:pt>
    <dgm:pt modelId="{41A1E28A-E30D-4E00-9D6D-35926F1D3ABF}" type="pres">
      <dgm:prSet presAssocID="{0720DC99-A09D-4EE3-976E-433BA665D614}" presName="root" presStyleCnt="0">
        <dgm:presLayoutVars>
          <dgm:dir/>
          <dgm:resizeHandles val="exact"/>
        </dgm:presLayoutVars>
      </dgm:prSet>
      <dgm:spPr/>
    </dgm:pt>
    <dgm:pt modelId="{10732269-D97D-4B11-8C13-8880961A842D}" type="pres">
      <dgm:prSet presAssocID="{ADEC8122-D452-47EC-B7EC-E4359021B4D0}" presName="compNode" presStyleCnt="0"/>
      <dgm:spPr/>
    </dgm:pt>
    <dgm:pt modelId="{A9866E0C-B36A-4DC5-977F-E9AA3F6A1A52}" type="pres">
      <dgm:prSet presAssocID="{ADEC8122-D452-47EC-B7EC-E4359021B4D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2EE4EE5-2E68-4D52-8BEA-C167229D5BC5}" type="pres">
      <dgm:prSet presAssocID="{ADEC8122-D452-47EC-B7EC-E4359021B4D0}" presName="spaceRect" presStyleCnt="0"/>
      <dgm:spPr/>
    </dgm:pt>
    <dgm:pt modelId="{AF96A7EC-FF8C-46BB-8E19-6173E6AE5C2F}" type="pres">
      <dgm:prSet presAssocID="{ADEC8122-D452-47EC-B7EC-E4359021B4D0}" presName="textRect" presStyleLbl="revTx" presStyleIdx="0" presStyleCnt="3">
        <dgm:presLayoutVars>
          <dgm:chMax val="1"/>
          <dgm:chPref val="1"/>
        </dgm:presLayoutVars>
      </dgm:prSet>
      <dgm:spPr/>
    </dgm:pt>
    <dgm:pt modelId="{6260BD5D-C973-497A-B825-AE778047635A}" type="pres">
      <dgm:prSet presAssocID="{D042A3A8-F060-411E-8773-FDFA3622FC25}" presName="sibTrans" presStyleCnt="0"/>
      <dgm:spPr/>
    </dgm:pt>
    <dgm:pt modelId="{C57287C6-277D-4267-9639-11FBE851BADF}" type="pres">
      <dgm:prSet presAssocID="{8ABD4157-3733-433D-AF2D-00766F57570D}" presName="compNode" presStyleCnt="0"/>
      <dgm:spPr/>
    </dgm:pt>
    <dgm:pt modelId="{216B3534-96BA-4259-B8D7-38DEB7C60AC8}" type="pres">
      <dgm:prSet presAssocID="{8ABD4157-3733-433D-AF2D-00766F5757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EE3E339E-111C-415F-B32A-920CDC05549F}" type="pres">
      <dgm:prSet presAssocID="{8ABD4157-3733-433D-AF2D-00766F57570D}" presName="spaceRect" presStyleCnt="0"/>
      <dgm:spPr/>
    </dgm:pt>
    <dgm:pt modelId="{D6043E52-62C3-4ED1-8B6C-52B8A38DD654}" type="pres">
      <dgm:prSet presAssocID="{8ABD4157-3733-433D-AF2D-00766F57570D}" presName="textRect" presStyleLbl="revTx" presStyleIdx="1" presStyleCnt="3">
        <dgm:presLayoutVars>
          <dgm:chMax val="1"/>
          <dgm:chPref val="1"/>
        </dgm:presLayoutVars>
      </dgm:prSet>
      <dgm:spPr/>
    </dgm:pt>
    <dgm:pt modelId="{40CB2ECE-E451-4AE8-93D5-2692538F2673}" type="pres">
      <dgm:prSet presAssocID="{C0890737-4A1D-458F-90A4-83D9120E46DF}" presName="sibTrans" presStyleCnt="0"/>
      <dgm:spPr/>
    </dgm:pt>
    <dgm:pt modelId="{9FDCE5B4-0160-4E04-82F9-6101571AC8E0}" type="pres">
      <dgm:prSet presAssocID="{C43BC174-1555-4840-A96B-E563691C8523}" presName="compNode" presStyleCnt="0"/>
      <dgm:spPr/>
    </dgm:pt>
    <dgm:pt modelId="{24109652-81CC-427D-BB7F-F6829E5F5DAC}" type="pres">
      <dgm:prSet presAssocID="{C43BC174-1555-4840-A96B-E563691C852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ED03724-A09C-4324-BFEB-6C0938D4183A}" type="pres">
      <dgm:prSet presAssocID="{C43BC174-1555-4840-A96B-E563691C8523}" presName="spaceRect" presStyleCnt="0"/>
      <dgm:spPr/>
    </dgm:pt>
    <dgm:pt modelId="{FCF92DE5-F285-459B-9572-F9EE6A59A213}" type="pres">
      <dgm:prSet presAssocID="{C43BC174-1555-4840-A96B-E563691C8523}" presName="textRect" presStyleLbl="revTx" presStyleIdx="2" presStyleCnt="3">
        <dgm:presLayoutVars>
          <dgm:chMax val="1"/>
          <dgm:chPref val="1"/>
        </dgm:presLayoutVars>
      </dgm:prSet>
      <dgm:spPr/>
    </dgm:pt>
  </dgm:ptLst>
  <dgm:cxnLst>
    <dgm:cxn modelId="{6C385A1C-1BA2-4986-8C80-293149573D1E}" type="presOf" srcId="{C43BC174-1555-4840-A96B-E563691C8523}" destId="{FCF92DE5-F285-459B-9572-F9EE6A59A213}" srcOrd="0" destOrd="0" presId="urn:microsoft.com/office/officeart/2018/2/layout/IconLabelList"/>
    <dgm:cxn modelId="{29AFA427-6330-442F-8DFF-CA5B6CB05835}" type="presOf" srcId="{8ABD4157-3733-433D-AF2D-00766F57570D}" destId="{D6043E52-62C3-4ED1-8B6C-52B8A38DD654}" srcOrd="0" destOrd="0" presId="urn:microsoft.com/office/officeart/2018/2/layout/IconLabelList"/>
    <dgm:cxn modelId="{2F61DB60-B7D2-471A-80A6-D9814E9D1DFF}" srcId="{0720DC99-A09D-4EE3-976E-433BA665D614}" destId="{ADEC8122-D452-47EC-B7EC-E4359021B4D0}" srcOrd="0" destOrd="0" parTransId="{F7AEEF30-A69A-4519-B7CC-D188D1C5117F}" sibTransId="{D042A3A8-F060-411E-8773-FDFA3622FC25}"/>
    <dgm:cxn modelId="{349CA666-466A-482B-84D2-B0AD80F3B4AB}" type="presOf" srcId="{0720DC99-A09D-4EE3-976E-433BA665D614}" destId="{41A1E28A-E30D-4E00-9D6D-35926F1D3ABF}" srcOrd="0" destOrd="0" presId="urn:microsoft.com/office/officeart/2018/2/layout/IconLabelList"/>
    <dgm:cxn modelId="{9701C16C-B9B2-445A-9CAE-D7948557ADBF}" srcId="{0720DC99-A09D-4EE3-976E-433BA665D614}" destId="{8ABD4157-3733-433D-AF2D-00766F57570D}" srcOrd="1" destOrd="0" parTransId="{722ED395-3C82-4C99-BF9D-E9278AF67290}" sibTransId="{C0890737-4A1D-458F-90A4-83D9120E46DF}"/>
    <dgm:cxn modelId="{CA1EFF73-7881-4202-B4D9-3A9FEB5559D6}" type="presOf" srcId="{ADEC8122-D452-47EC-B7EC-E4359021B4D0}" destId="{AF96A7EC-FF8C-46BB-8E19-6173E6AE5C2F}" srcOrd="0" destOrd="0" presId="urn:microsoft.com/office/officeart/2018/2/layout/IconLabelList"/>
    <dgm:cxn modelId="{193D0F85-56BD-4154-B9FB-F21BE36E38F2}" srcId="{0720DC99-A09D-4EE3-976E-433BA665D614}" destId="{C43BC174-1555-4840-A96B-E563691C8523}" srcOrd="2" destOrd="0" parTransId="{3789BF23-CF6D-41E8-94DA-043ACBE7312D}" sibTransId="{3356842A-77DE-41EC-962F-EBC19FA92CFC}"/>
    <dgm:cxn modelId="{36BD11CF-CA9D-4A7F-9D57-6C2DD31991F3}" type="presParOf" srcId="{41A1E28A-E30D-4E00-9D6D-35926F1D3ABF}" destId="{10732269-D97D-4B11-8C13-8880961A842D}" srcOrd="0" destOrd="0" presId="urn:microsoft.com/office/officeart/2018/2/layout/IconLabelList"/>
    <dgm:cxn modelId="{6B8645C1-183B-46FE-86C3-B8B87929660B}" type="presParOf" srcId="{10732269-D97D-4B11-8C13-8880961A842D}" destId="{A9866E0C-B36A-4DC5-977F-E9AA3F6A1A52}" srcOrd="0" destOrd="0" presId="urn:microsoft.com/office/officeart/2018/2/layout/IconLabelList"/>
    <dgm:cxn modelId="{345B1895-A616-41C6-AD88-7EB02FFC755D}" type="presParOf" srcId="{10732269-D97D-4B11-8C13-8880961A842D}" destId="{82EE4EE5-2E68-4D52-8BEA-C167229D5BC5}" srcOrd="1" destOrd="0" presId="urn:microsoft.com/office/officeart/2018/2/layout/IconLabelList"/>
    <dgm:cxn modelId="{DCF5EA50-35C8-4AAA-AE31-A4B8E0F8EAE8}" type="presParOf" srcId="{10732269-D97D-4B11-8C13-8880961A842D}" destId="{AF96A7EC-FF8C-46BB-8E19-6173E6AE5C2F}" srcOrd="2" destOrd="0" presId="urn:microsoft.com/office/officeart/2018/2/layout/IconLabelList"/>
    <dgm:cxn modelId="{A9305930-2A0D-4E28-AFD5-F6F89E83F60F}" type="presParOf" srcId="{41A1E28A-E30D-4E00-9D6D-35926F1D3ABF}" destId="{6260BD5D-C973-497A-B825-AE778047635A}" srcOrd="1" destOrd="0" presId="urn:microsoft.com/office/officeart/2018/2/layout/IconLabelList"/>
    <dgm:cxn modelId="{D2CB6C45-AEA7-4F4C-9402-D4D7D43EDE67}" type="presParOf" srcId="{41A1E28A-E30D-4E00-9D6D-35926F1D3ABF}" destId="{C57287C6-277D-4267-9639-11FBE851BADF}" srcOrd="2" destOrd="0" presId="urn:microsoft.com/office/officeart/2018/2/layout/IconLabelList"/>
    <dgm:cxn modelId="{F6B11C58-E72E-4468-A740-0165F49358CE}" type="presParOf" srcId="{C57287C6-277D-4267-9639-11FBE851BADF}" destId="{216B3534-96BA-4259-B8D7-38DEB7C60AC8}" srcOrd="0" destOrd="0" presId="urn:microsoft.com/office/officeart/2018/2/layout/IconLabelList"/>
    <dgm:cxn modelId="{8392D8E2-CAF4-4C42-9446-646EC8233494}" type="presParOf" srcId="{C57287C6-277D-4267-9639-11FBE851BADF}" destId="{EE3E339E-111C-415F-B32A-920CDC05549F}" srcOrd="1" destOrd="0" presId="urn:microsoft.com/office/officeart/2018/2/layout/IconLabelList"/>
    <dgm:cxn modelId="{E1C575EB-FFC7-4B59-86C3-D80E0C3737D6}" type="presParOf" srcId="{C57287C6-277D-4267-9639-11FBE851BADF}" destId="{D6043E52-62C3-4ED1-8B6C-52B8A38DD654}" srcOrd="2" destOrd="0" presId="urn:microsoft.com/office/officeart/2018/2/layout/IconLabelList"/>
    <dgm:cxn modelId="{F6D229BA-3C77-4262-A8B1-6EA19419F65E}" type="presParOf" srcId="{41A1E28A-E30D-4E00-9D6D-35926F1D3ABF}" destId="{40CB2ECE-E451-4AE8-93D5-2692538F2673}" srcOrd="3" destOrd="0" presId="urn:microsoft.com/office/officeart/2018/2/layout/IconLabelList"/>
    <dgm:cxn modelId="{A58F5233-E4E9-4EDA-84C6-FFE02F70CB29}" type="presParOf" srcId="{41A1E28A-E30D-4E00-9D6D-35926F1D3ABF}" destId="{9FDCE5B4-0160-4E04-82F9-6101571AC8E0}" srcOrd="4" destOrd="0" presId="urn:microsoft.com/office/officeart/2018/2/layout/IconLabelList"/>
    <dgm:cxn modelId="{D40B3F63-FE05-46BD-8237-DD713998FAB6}" type="presParOf" srcId="{9FDCE5B4-0160-4E04-82F9-6101571AC8E0}" destId="{24109652-81CC-427D-BB7F-F6829E5F5DAC}" srcOrd="0" destOrd="0" presId="urn:microsoft.com/office/officeart/2018/2/layout/IconLabelList"/>
    <dgm:cxn modelId="{B67B6D7F-8DFA-4FBF-95E6-164798D97570}" type="presParOf" srcId="{9FDCE5B4-0160-4E04-82F9-6101571AC8E0}" destId="{FED03724-A09C-4324-BFEB-6C0938D4183A}" srcOrd="1" destOrd="0" presId="urn:microsoft.com/office/officeart/2018/2/layout/IconLabelList"/>
    <dgm:cxn modelId="{6A25362A-C275-4F84-A471-1CEB27EC7F44}" type="presParOf" srcId="{9FDCE5B4-0160-4E04-82F9-6101571AC8E0}" destId="{FCF92DE5-F285-459B-9572-F9EE6A59A21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F413B6-7E30-4A3E-B4EB-F0721CD6F27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2F933DCC-23B5-470A-AD5D-2401439EC892}">
      <dgm:prSet custT="1"/>
      <dgm:spPr/>
      <dgm:t>
        <a:bodyPr/>
        <a:lstStyle/>
        <a:p>
          <a:r>
            <a:rPr lang="en-GB" sz="2400" dirty="0"/>
            <a:t>Selection of databases</a:t>
          </a:r>
          <a:endParaRPr lang="en-US" sz="2400" dirty="0"/>
        </a:p>
      </dgm:t>
    </dgm:pt>
    <dgm:pt modelId="{8D9DF6E7-7B9A-4DCF-A480-2D1EC123D019}" type="parTrans" cxnId="{53B8D76A-0794-4F58-A77E-1FA990D78091}">
      <dgm:prSet/>
      <dgm:spPr/>
      <dgm:t>
        <a:bodyPr/>
        <a:lstStyle/>
        <a:p>
          <a:endParaRPr lang="en-US"/>
        </a:p>
      </dgm:t>
    </dgm:pt>
    <dgm:pt modelId="{6F8B4160-FFC6-4130-B002-B17D7163D37A}" type="sibTrans" cxnId="{53B8D76A-0794-4F58-A77E-1FA990D78091}">
      <dgm:prSet/>
      <dgm:spPr/>
      <dgm:t>
        <a:bodyPr/>
        <a:lstStyle/>
        <a:p>
          <a:endParaRPr lang="en-US"/>
        </a:p>
      </dgm:t>
    </dgm:pt>
    <dgm:pt modelId="{44C0B8DF-691E-480E-B42E-E731671870FF}">
      <dgm:prSet custT="1"/>
      <dgm:spPr/>
      <dgm:t>
        <a:bodyPr/>
        <a:lstStyle/>
        <a:p>
          <a:r>
            <a:rPr lang="en-GB" sz="2000" dirty="0"/>
            <a:t>The topic of the research</a:t>
          </a:r>
        </a:p>
      </dgm:t>
    </dgm:pt>
    <dgm:pt modelId="{05EFD72F-8F43-4D37-8AF5-E51BBF7F13C0}" type="parTrans" cxnId="{69FEE8AE-A7D3-4149-9338-A5DA7E05808E}">
      <dgm:prSet/>
      <dgm:spPr/>
      <dgm:t>
        <a:bodyPr/>
        <a:lstStyle/>
        <a:p>
          <a:endParaRPr lang="en-GB"/>
        </a:p>
      </dgm:t>
    </dgm:pt>
    <dgm:pt modelId="{F8051AF6-FF97-403F-8B64-C11B06775019}" type="sibTrans" cxnId="{69FEE8AE-A7D3-4149-9338-A5DA7E05808E}">
      <dgm:prSet/>
      <dgm:spPr/>
      <dgm:t>
        <a:bodyPr/>
        <a:lstStyle/>
        <a:p>
          <a:endParaRPr lang="en-GB"/>
        </a:p>
      </dgm:t>
    </dgm:pt>
    <dgm:pt modelId="{9A177868-BFB8-4951-87BD-AA6B6EC8C8D7}">
      <dgm:prSet custT="1"/>
      <dgm:spPr/>
      <dgm:t>
        <a:bodyPr/>
        <a:lstStyle/>
        <a:p>
          <a:r>
            <a:rPr lang="en-GB" sz="2400" dirty="0"/>
            <a:t>Journal articles</a:t>
          </a:r>
        </a:p>
      </dgm:t>
    </dgm:pt>
    <dgm:pt modelId="{FECC0EEE-04FD-4071-B11F-9E762A9EA8A8}" type="parTrans" cxnId="{9CB82121-3E1C-4FDC-A61E-363F8D963A06}">
      <dgm:prSet/>
      <dgm:spPr/>
      <dgm:t>
        <a:bodyPr/>
        <a:lstStyle/>
        <a:p>
          <a:endParaRPr lang="en-GB"/>
        </a:p>
      </dgm:t>
    </dgm:pt>
    <dgm:pt modelId="{360A35DD-000E-4CA7-9555-EBFDC403B9C3}" type="sibTrans" cxnId="{9CB82121-3E1C-4FDC-A61E-363F8D963A06}">
      <dgm:prSet/>
      <dgm:spPr/>
      <dgm:t>
        <a:bodyPr/>
        <a:lstStyle/>
        <a:p>
          <a:endParaRPr lang="en-GB"/>
        </a:p>
      </dgm:t>
    </dgm:pt>
    <dgm:pt modelId="{AFFF2495-8A6F-4576-881E-646E9484BF7B}">
      <dgm:prSet custT="1"/>
      <dgm:spPr/>
      <dgm:t>
        <a:bodyPr/>
        <a:lstStyle/>
        <a:p>
          <a:r>
            <a:rPr lang="en-GB" sz="2000" dirty="0"/>
            <a:t>Bibliographic databases (e.g. Web of Science)</a:t>
          </a:r>
        </a:p>
      </dgm:t>
    </dgm:pt>
    <dgm:pt modelId="{7F150A65-9F97-449C-9307-36F6061F42B8}" type="parTrans" cxnId="{3D45C4E6-1931-489C-9981-C8EF0B338F1D}">
      <dgm:prSet/>
      <dgm:spPr/>
      <dgm:t>
        <a:bodyPr/>
        <a:lstStyle/>
        <a:p>
          <a:endParaRPr lang="en-GB"/>
        </a:p>
      </dgm:t>
    </dgm:pt>
    <dgm:pt modelId="{950CD514-A2E1-4807-9F82-B418E6E85F0F}" type="sibTrans" cxnId="{3D45C4E6-1931-489C-9981-C8EF0B338F1D}">
      <dgm:prSet/>
      <dgm:spPr/>
      <dgm:t>
        <a:bodyPr/>
        <a:lstStyle/>
        <a:p>
          <a:endParaRPr lang="en-GB"/>
        </a:p>
      </dgm:t>
    </dgm:pt>
    <dgm:pt modelId="{FAEEA473-3B4D-3448-B8F1-397D2E97ABBB}">
      <dgm:prSet custT="1"/>
      <dgm:spPr/>
      <dgm:t>
        <a:bodyPr/>
        <a:lstStyle/>
        <a:p>
          <a:endParaRPr lang="en-GB" sz="2000" dirty="0"/>
        </a:p>
      </dgm:t>
    </dgm:pt>
    <dgm:pt modelId="{CAF20B34-8933-AF48-A826-C742DC5A7143}" type="parTrans" cxnId="{B6547D62-4FE9-9B4D-8B34-29194740C272}">
      <dgm:prSet/>
      <dgm:spPr/>
      <dgm:t>
        <a:bodyPr/>
        <a:lstStyle/>
        <a:p>
          <a:endParaRPr lang="zh-CN" altLang="en-US"/>
        </a:p>
      </dgm:t>
    </dgm:pt>
    <dgm:pt modelId="{8EAB9862-CC76-1A45-8ADD-EB3B6F74AF5D}" type="sibTrans" cxnId="{B6547D62-4FE9-9B4D-8B34-29194740C272}">
      <dgm:prSet/>
      <dgm:spPr/>
      <dgm:t>
        <a:bodyPr/>
        <a:lstStyle/>
        <a:p>
          <a:endParaRPr lang="zh-CN" altLang="en-US"/>
        </a:p>
      </dgm:t>
    </dgm:pt>
    <dgm:pt modelId="{ACDD8E81-A5E1-0B40-8E9F-DE7264B9C6AF}">
      <dgm:prSet custT="1"/>
      <dgm:spPr/>
      <dgm:t>
        <a:bodyPr/>
        <a:lstStyle/>
        <a:p>
          <a:r>
            <a:rPr lang="en-GB" sz="2000" dirty="0"/>
            <a:t>The type of review</a:t>
          </a:r>
        </a:p>
      </dgm:t>
    </dgm:pt>
    <dgm:pt modelId="{05C73E4F-B507-3845-801B-A33F3FF81858}" type="parTrans" cxnId="{B3EBAF6F-7946-3047-AAE7-177A81B6699D}">
      <dgm:prSet/>
      <dgm:spPr/>
      <dgm:t>
        <a:bodyPr/>
        <a:lstStyle/>
        <a:p>
          <a:endParaRPr lang="zh-CN" altLang="en-US"/>
        </a:p>
      </dgm:t>
    </dgm:pt>
    <dgm:pt modelId="{022F991F-4C92-F94E-B309-1AE2ADB05EF3}" type="sibTrans" cxnId="{B3EBAF6F-7946-3047-AAE7-177A81B6699D}">
      <dgm:prSet/>
      <dgm:spPr/>
      <dgm:t>
        <a:bodyPr/>
        <a:lstStyle/>
        <a:p>
          <a:endParaRPr lang="zh-CN" altLang="en-US"/>
        </a:p>
      </dgm:t>
    </dgm:pt>
    <dgm:pt modelId="{A7750478-1D6C-4E4D-84C4-0B371F0BF9FB}">
      <dgm:prSet custT="1"/>
      <dgm:spPr/>
      <dgm:t>
        <a:bodyPr/>
        <a:lstStyle/>
        <a:p>
          <a:r>
            <a:rPr lang="en-US" sz="2000" dirty="0"/>
            <a:t>Full-text databases (e.g. Business Source Premier)</a:t>
          </a:r>
          <a:endParaRPr lang="en-GB" sz="2000" dirty="0"/>
        </a:p>
      </dgm:t>
    </dgm:pt>
    <dgm:pt modelId="{155DF462-4180-A347-BACD-826718B84F5F}" type="parTrans" cxnId="{5A54C82D-1EA7-314B-ABF4-D7582516E4D9}">
      <dgm:prSet/>
      <dgm:spPr/>
      <dgm:t>
        <a:bodyPr/>
        <a:lstStyle/>
        <a:p>
          <a:endParaRPr lang="zh-CN" altLang="en-US"/>
        </a:p>
      </dgm:t>
    </dgm:pt>
    <dgm:pt modelId="{ED07AA8C-40DA-2A4C-B3FB-CB99A0AF160C}" type="sibTrans" cxnId="{5A54C82D-1EA7-314B-ABF4-D7582516E4D9}">
      <dgm:prSet/>
      <dgm:spPr/>
      <dgm:t>
        <a:bodyPr/>
        <a:lstStyle/>
        <a:p>
          <a:endParaRPr lang="zh-CN" altLang="en-US"/>
        </a:p>
      </dgm:t>
    </dgm:pt>
    <dgm:pt modelId="{5BDA5BE7-A529-49AC-8A1B-1CA38174D4D1}" type="pres">
      <dgm:prSet presAssocID="{1CF413B6-7E30-4A3E-B4EB-F0721CD6F27A}" presName="linear" presStyleCnt="0">
        <dgm:presLayoutVars>
          <dgm:dir/>
          <dgm:animLvl val="lvl"/>
          <dgm:resizeHandles val="exact"/>
        </dgm:presLayoutVars>
      </dgm:prSet>
      <dgm:spPr/>
    </dgm:pt>
    <dgm:pt modelId="{5D38C750-BAA3-4609-AA0D-D5D93685C845}" type="pres">
      <dgm:prSet presAssocID="{2F933DCC-23B5-470A-AD5D-2401439EC892}" presName="parentLin" presStyleCnt="0"/>
      <dgm:spPr/>
    </dgm:pt>
    <dgm:pt modelId="{62D55D5C-AB4F-4FED-A2CC-707945354A25}" type="pres">
      <dgm:prSet presAssocID="{2F933DCC-23B5-470A-AD5D-2401439EC892}" presName="parentLeftMargin" presStyleLbl="node1" presStyleIdx="0" presStyleCnt="2"/>
      <dgm:spPr/>
    </dgm:pt>
    <dgm:pt modelId="{7BF39CC8-53F9-43F5-94CB-6E5AEED07039}" type="pres">
      <dgm:prSet presAssocID="{2F933DCC-23B5-470A-AD5D-2401439EC892}" presName="parentText" presStyleLbl="node1" presStyleIdx="0" presStyleCnt="2" custLinFactNeighborX="-18081" custLinFactNeighborY="1300">
        <dgm:presLayoutVars>
          <dgm:chMax val="0"/>
          <dgm:bulletEnabled val="1"/>
        </dgm:presLayoutVars>
      </dgm:prSet>
      <dgm:spPr/>
    </dgm:pt>
    <dgm:pt modelId="{382D90B3-D834-498C-85F6-72DB10266263}" type="pres">
      <dgm:prSet presAssocID="{2F933DCC-23B5-470A-AD5D-2401439EC892}" presName="negativeSpace" presStyleCnt="0"/>
      <dgm:spPr/>
    </dgm:pt>
    <dgm:pt modelId="{FDB5FB84-FF2E-4388-AC7B-71C465A6684A}" type="pres">
      <dgm:prSet presAssocID="{2F933DCC-23B5-470A-AD5D-2401439EC892}" presName="childText" presStyleLbl="conFgAcc1" presStyleIdx="0" presStyleCnt="2">
        <dgm:presLayoutVars>
          <dgm:bulletEnabled val="1"/>
        </dgm:presLayoutVars>
      </dgm:prSet>
      <dgm:spPr/>
    </dgm:pt>
    <dgm:pt modelId="{3E3786D3-6A5F-4248-895A-3AA19F9EC000}" type="pres">
      <dgm:prSet presAssocID="{6F8B4160-FFC6-4130-B002-B17D7163D37A}" presName="spaceBetweenRectangles" presStyleCnt="0"/>
      <dgm:spPr/>
    </dgm:pt>
    <dgm:pt modelId="{C35C1907-5824-4AEB-8E77-BB54584311AF}" type="pres">
      <dgm:prSet presAssocID="{9A177868-BFB8-4951-87BD-AA6B6EC8C8D7}" presName="parentLin" presStyleCnt="0"/>
      <dgm:spPr/>
    </dgm:pt>
    <dgm:pt modelId="{6E87377C-742E-4C29-BBC8-6670AF25DC2A}" type="pres">
      <dgm:prSet presAssocID="{9A177868-BFB8-4951-87BD-AA6B6EC8C8D7}" presName="parentLeftMargin" presStyleLbl="node1" presStyleIdx="0" presStyleCnt="2"/>
      <dgm:spPr/>
    </dgm:pt>
    <dgm:pt modelId="{430BF888-C202-4C3E-88D8-F74C8C4614D9}" type="pres">
      <dgm:prSet presAssocID="{9A177868-BFB8-4951-87BD-AA6B6EC8C8D7}" presName="parentText" presStyleLbl="node1" presStyleIdx="1" presStyleCnt="2">
        <dgm:presLayoutVars>
          <dgm:chMax val="0"/>
          <dgm:bulletEnabled val="1"/>
        </dgm:presLayoutVars>
      </dgm:prSet>
      <dgm:spPr/>
    </dgm:pt>
    <dgm:pt modelId="{61B5C5C3-29F0-4643-8DA7-71F00FD710C6}" type="pres">
      <dgm:prSet presAssocID="{9A177868-BFB8-4951-87BD-AA6B6EC8C8D7}" presName="negativeSpace" presStyleCnt="0"/>
      <dgm:spPr/>
    </dgm:pt>
    <dgm:pt modelId="{65CEB6F8-8A59-4D48-AD3F-C37EAEE859EC}" type="pres">
      <dgm:prSet presAssocID="{9A177868-BFB8-4951-87BD-AA6B6EC8C8D7}" presName="childText" presStyleLbl="conFgAcc1" presStyleIdx="1" presStyleCnt="2">
        <dgm:presLayoutVars>
          <dgm:bulletEnabled val="1"/>
        </dgm:presLayoutVars>
      </dgm:prSet>
      <dgm:spPr/>
    </dgm:pt>
  </dgm:ptLst>
  <dgm:cxnLst>
    <dgm:cxn modelId="{9CB82121-3E1C-4FDC-A61E-363F8D963A06}" srcId="{1CF413B6-7E30-4A3E-B4EB-F0721CD6F27A}" destId="{9A177868-BFB8-4951-87BD-AA6B6EC8C8D7}" srcOrd="1" destOrd="0" parTransId="{FECC0EEE-04FD-4071-B11F-9E762A9EA8A8}" sibTransId="{360A35DD-000E-4CA7-9555-EBFDC403B9C3}"/>
    <dgm:cxn modelId="{5A54C82D-1EA7-314B-ABF4-D7582516E4D9}" srcId="{9A177868-BFB8-4951-87BD-AA6B6EC8C8D7}" destId="{A7750478-1D6C-4E4D-84C4-0B371F0BF9FB}" srcOrd="1" destOrd="0" parTransId="{155DF462-4180-A347-BACD-826718B84F5F}" sibTransId="{ED07AA8C-40DA-2A4C-B3FB-CB99A0AF160C}"/>
    <dgm:cxn modelId="{4D661F3E-7694-4CA5-9475-C8E24298212C}" type="presOf" srcId="{44C0B8DF-691E-480E-B42E-E731671870FF}" destId="{FDB5FB84-FF2E-4388-AC7B-71C465A6684A}" srcOrd="0" destOrd="0" presId="urn:microsoft.com/office/officeart/2005/8/layout/list1"/>
    <dgm:cxn modelId="{3D78E65C-9075-44A5-9188-46684AB3336E}" type="presOf" srcId="{1CF413B6-7E30-4A3E-B4EB-F0721CD6F27A}" destId="{5BDA5BE7-A529-49AC-8A1B-1CA38174D4D1}" srcOrd="0" destOrd="0" presId="urn:microsoft.com/office/officeart/2005/8/layout/list1"/>
    <dgm:cxn modelId="{12A7FA41-B07B-B042-BFFA-D5835419DD95}" type="presOf" srcId="{FAEEA473-3B4D-3448-B8F1-397D2E97ABBB}" destId="{FDB5FB84-FF2E-4388-AC7B-71C465A6684A}" srcOrd="0" destOrd="2" presId="urn:microsoft.com/office/officeart/2005/8/layout/list1"/>
    <dgm:cxn modelId="{B6547D62-4FE9-9B4D-8B34-29194740C272}" srcId="{2F933DCC-23B5-470A-AD5D-2401439EC892}" destId="{FAEEA473-3B4D-3448-B8F1-397D2E97ABBB}" srcOrd="2" destOrd="0" parTransId="{CAF20B34-8933-AF48-A826-C742DC5A7143}" sibTransId="{8EAB9862-CC76-1A45-8ADD-EB3B6F74AF5D}"/>
    <dgm:cxn modelId="{53B8D76A-0794-4F58-A77E-1FA990D78091}" srcId="{1CF413B6-7E30-4A3E-B4EB-F0721CD6F27A}" destId="{2F933DCC-23B5-470A-AD5D-2401439EC892}" srcOrd="0" destOrd="0" parTransId="{8D9DF6E7-7B9A-4DCF-A480-2D1EC123D019}" sibTransId="{6F8B4160-FFC6-4130-B002-B17D7163D37A}"/>
    <dgm:cxn modelId="{DB3BDE6B-0364-654D-B79E-3BDD4FE83281}" type="presOf" srcId="{A7750478-1D6C-4E4D-84C4-0B371F0BF9FB}" destId="{65CEB6F8-8A59-4D48-AD3F-C37EAEE859EC}" srcOrd="0" destOrd="1" presId="urn:microsoft.com/office/officeart/2005/8/layout/list1"/>
    <dgm:cxn modelId="{0CBAC96C-C17A-4A98-8951-074D9043A195}" type="presOf" srcId="{2F933DCC-23B5-470A-AD5D-2401439EC892}" destId="{62D55D5C-AB4F-4FED-A2CC-707945354A25}" srcOrd="0" destOrd="0" presId="urn:microsoft.com/office/officeart/2005/8/layout/list1"/>
    <dgm:cxn modelId="{B3EBAF6F-7946-3047-AAE7-177A81B6699D}" srcId="{2F933DCC-23B5-470A-AD5D-2401439EC892}" destId="{ACDD8E81-A5E1-0B40-8E9F-DE7264B9C6AF}" srcOrd="1" destOrd="0" parTransId="{05C73E4F-B507-3845-801B-A33F3FF81858}" sibTransId="{022F991F-4C92-F94E-B309-1AE2ADB05EF3}"/>
    <dgm:cxn modelId="{B1A47398-58E0-413E-84AC-660FB9494C3D}" type="presOf" srcId="{2F933DCC-23B5-470A-AD5D-2401439EC892}" destId="{7BF39CC8-53F9-43F5-94CB-6E5AEED07039}" srcOrd="1" destOrd="0" presId="urn:microsoft.com/office/officeart/2005/8/layout/list1"/>
    <dgm:cxn modelId="{D7D6F79B-5BE3-436D-9C7E-1DA12C1EFB8B}" type="presOf" srcId="{AFFF2495-8A6F-4576-881E-646E9484BF7B}" destId="{65CEB6F8-8A59-4D48-AD3F-C37EAEE859EC}" srcOrd="0" destOrd="0" presId="urn:microsoft.com/office/officeart/2005/8/layout/list1"/>
    <dgm:cxn modelId="{69FEE8AE-A7D3-4149-9338-A5DA7E05808E}" srcId="{2F933DCC-23B5-470A-AD5D-2401439EC892}" destId="{44C0B8DF-691E-480E-B42E-E731671870FF}" srcOrd="0" destOrd="0" parTransId="{05EFD72F-8F43-4D37-8AF5-E51BBF7F13C0}" sibTransId="{F8051AF6-FF97-403F-8B64-C11B06775019}"/>
    <dgm:cxn modelId="{ABCBB7CF-BA8B-4195-9EA7-02A6FD4DB36A}" type="presOf" srcId="{9A177868-BFB8-4951-87BD-AA6B6EC8C8D7}" destId="{6E87377C-742E-4C29-BBC8-6670AF25DC2A}" srcOrd="0" destOrd="0" presId="urn:microsoft.com/office/officeart/2005/8/layout/list1"/>
    <dgm:cxn modelId="{60C1F5D3-265D-B941-A637-356C70452F0D}" type="presOf" srcId="{ACDD8E81-A5E1-0B40-8E9F-DE7264B9C6AF}" destId="{FDB5FB84-FF2E-4388-AC7B-71C465A6684A}" srcOrd="0" destOrd="1" presId="urn:microsoft.com/office/officeart/2005/8/layout/list1"/>
    <dgm:cxn modelId="{EDEE33DD-1BED-4B9A-A68E-5AD94FF2022E}" type="presOf" srcId="{9A177868-BFB8-4951-87BD-AA6B6EC8C8D7}" destId="{430BF888-C202-4C3E-88D8-F74C8C4614D9}" srcOrd="1" destOrd="0" presId="urn:microsoft.com/office/officeart/2005/8/layout/list1"/>
    <dgm:cxn modelId="{3D45C4E6-1931-489C-9981-C8EF0B338F1D}" srcId="{9A177868-BFB8-4951-87BD-AA6B6EC8C8D7}" destId="{AFFF2495-8A6F-4576-881E-646E9484BF7B}" srcOrd="0" destOrd="0" parTransId="{7F150A65-9F97-449C-9307-36F6061F42B8}" sibTransId="{950CD514-A2E1-4807-9F82-B418E6E85F0F}"/>
    <dgm:cxn modelId="{280A0609-D1FD-4EA4-8F68-77C0A27CB7CE}" type="presParOf" srcId="{5BDA5BE7-A529-49AC-8A1B-1CA38174D4D1}" destId="{5D38C750-BAA3-4609-AA0D-D5D93685C845}" srcOrd="0" destOrd="0" presId="urn:microsoft.com/office/officeart/2005/8/layout/list1"/>
    <dgm:cxn modelId="{C6D5FBE0-47B1-493C-9520-F3DFA6BCC19E}" type="presParOf" srcId="{5D38C750-BAA3-4609-AA0D-D5D93685C845}" destId="{62D55D5C-AB4F-4FED-A2CC-707945354A25}" srcOrd="0" destOrd="0" presId="urn:microsoft.com/office/officeart/2005/8/layout/list1"/>
    <dgm:cxn modelId="{1851C9BF-F598-447E-8BDB-6C86CE1F2908}" type="presParOf" srcId="{5D38C750-BAA3-4609-AA0D-D5D93685C845}" destId="{7BF39CC8-53F9-43F5-94CB-6E5AEED07039}" srcOrd="1" destOrd="0" presId="urn:microsoft.com/office/officeart/2005/8/layout/list1"/>
    <dgm:cxn modelId="{17EAA38D-AA28-4219-B963-4F9F8F579825}" type="presParOf" srcId="{5BDA5BE7-A529-49AC-8A1B-1CA38174D4D1}" destId="{382D90B3-D834-498C-85F6-72DB10266263}" srcOrd="1" destOrd="0" presId="urn:microsoft.com/office/officeart/2005/8/layout/list1"/>
    <dgm:cxn modelId="{8163376E-1474-465B-A315-AB8CA138F1E5}" type="presParOf" srcId="{5BDA5BE7-A529-49AC-8A1B-1CA38174D4D1}" destId="{FDB5FB84-FF2E-4388-AC7B-71C465A6684A}" srcOrd="2" destOrd="0" presId="urn:microsoft.com/office/officeart/2005/8/layout/list1"/>
    <dgm:cxn modelId="{85A13E31-0B9B-43D2-948C-0617B81D12D1}" type="presParOf" srcId="{5BDA5BE7-A529-49AC-8A1B-1CA38174D4D1}" destId="{3E3786D3-6A5F-4248-895A-3AA19F9EC000}" srcOrd="3" destOrd="0" presId="urn:microsoft.com/office/officeart/2005/8/layout/list1"/>
    <dgm:cxn modelId="{ACBF7989-2640-44D5-9354-12093EECA08B}" type="presParOf" srcId="{5BDA5BE7-A529-49AC-8A1B-1CA38174D4D1}" destId="{C35C1907-5824-4AEB-8E77-BB54584311AF}" srcOrd="4" destOrd="0" presId="urn:microsoft.com/office/officeart/2005/8/layout/list1"/>
    <dgm:cxn modelId="{84F87A84-942B-4ECF-8A2F-B3A17A7CB8A8}" type="presParOf" srcId="{C35C1907-5824-4AEB-8E77-BB54584311AF}" destId="{6E87377C-742E-4C29-BBC8-6670AF25DC2A}" srcOrd="0" destOrd="0" presId="urn:microsoft.com/office/officeart/2005/8/layout/list1"/>
    <dgm:cxn modelId="{B9A90C46-9EED-482A-8ACD-82AD262256CF}" type="presParOf" srcId="{C35C1907-5824-4AEB-8E77-BB54584311AF}" destId="{430BF888-C202-4C3E-88D8-F74C8C4614D9}" srcOrd="1" destOrd="0" presId="urn:microsoft.com/office/officeart/2005/8/layout/list1"/>
    <dgm:cxn modelId="{0FF94F7C-60C5-4290-9096-E9F0E231D830}" type="presParOf" srcId="{5BDA5BE7-A529-49AC-8A1B-1CA38174D4D1}" destId="{61B5C5C3-29F0-4643-8DA7-71F00FD710C6}" srcOrd="5" destOrd="0" presId="urn:microsoft.com/office/officeart/2005/8/layout/list1"/>
    <dgm:cxn modelId="{D181E464-0E71-4D63-A731-8839A8E771D8}" type="presParOf" srcId="{5BDA5BE7-A529-49AC-8A1B-1CA38174D4D1}" destId="{65CEB6F8-8A59-4D48-AD3F-C37EAEE859E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F413B6-7E30-4A3E-B4EB-F0721CD6F27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2F933DCC-23B5-470A-AD5D-2401439EC892}">
      <dgm:prSet custT="1"/>
      <dgm:spPr/>
      <dgm:t>
        <a:bodyPr/>
        <a:lstStyle/>
        <a:p>
          <a:r>
            <a:rPr lang="en-GB" sz="2400" dirty="0"/>
            <a:t>Literature searching</a:t>
          </a:r>
          <a:endParaRPr lang="en-US" sz="2400" dirty="0"/>
        </a:p>
      </dgm:t>
    </dgm:pt>
    <dgm:pt modelId="{8D9DF6E7-7B9A-4DCF-A480-2D1EC123D019}" type="parTrans" cxnId="{53B8D76A-0794-4F58-A77E-1FA990D78091}">
      <dgm:prSet/>
      <dgm:spPr/>
      <dgm:t>
        <a:bodyPr/>
        <a:lstStyle/>
        <a:p>
          <a:endParaRPr lang="en-US"/>
        </a:p>
      </dgm:t>
    </dgm:pt>
    <dgm:pt modelId="{6F8B4160-FFC6-4130-B002-B17D7163D37A}" type="sibTrans" cxnId="{53B8D76A-0794-4F58-A77E-1FA990D78091}">
      <dgm:prSet/>
      <dgm:spPr/>
      <dgm:t>
        <a:bodyPr/>
        <a:lstStyle/>
        <a:p>
          <a:endParaRPr lang="en-US"/>
        </a:p>
      </dgm:t>
    </dgm:pt>
    <dgm:pt modelId="{44C0B8DF-691E-480E-B42E-E731671870FF}">
      <dgm:prSet custT="1"/>
      <dgm:spPr/>
      <dgm:t>
        <a:bodyPr/>
        <a:lstStyle/>
        <a:p>
          <a:r>
            <a:rPr lang="en-GB" sz="2000" dirty="0"/>
            <a:t>Online databases</a:t>
          </a:r>
        </a:p>
      </dgm:t>
    </dgm:pt>
    <dgm:pt modelId="{05EFD72F-8F43-4D37-8AF5-E51BBF7F13C0}" type="parTrans" cxnId="{69FEE8AE-A7D3-4149-9338-A5DA7E05808E}">
      <dgm:prSet/>
      <dgm:spPr/>
      <dgm:t>
        <a:bodyPr/>
        <a:lstStyle/>
        <a:p>
          <a:endParaRPr lang="en-GB"/>
        </a:p>
      </dgm:t>
    </dgm:pt>
    <dgm:pt modelId="{F8051AF6-FF97-403F-8B64-C11B06775019}" type="sibTrans" cxnId="{69FEE8AE-A7D3-4149-9338-A5DA7E05808E}">
      <dgm:prSet/>
      <dgm:spPr/>
      <dgm:t>
        <a:bodyPr/>
        <a:lstStyle/>
        <a:p>
          <a:endParaRPr lang="en-GB"/>
        </a:p>
      </dgm:t>
    </dgm:pt>
    <dgm:pt modelId="{9A177868-BFB8-4951-87BD-AA6B6EC8C8D7}">
      <dgm:prSet custT="1"/>
      <dgm:spPr/>
      <dgm:t>
        <a:bodyPr/>
        <a:lstStyle/>
        <a:p>
          <a:r>
            <a:rPr lang="en-US" sz="2400" dirty="0"/>
            <a:t>Citation searching</a:t>
          </a:r>
          <a:endParaRPr lang="en-GB" sz="2400" dirty="0"/>
        </a:p>
      </dgm:t>
    </dgm:pt>
    <dgm:pt modelId="{FECC0EEE-04FD-4071-B11F-9E762A9EA8A8}" type="parTrans" cxnId="{9CB82121-3E1C-4FDC-A61E-363F8D963A06}">
      <dgm:prSet/>
      <dgm:spPr/>
      <dgm:t>
        <a:bodyPr/>
        <a:lstStyle/>
        <a:p>
          <a:endParaRPr lang="en-GB"/>
        </a:p>
      </dgm:t>
    </dgm:pt>
    <dgm:pt modelId="{360A35DD-000E-4CA7-9555-EBFDC403B9C3}" type="sibTrans" cxnId="{9CB82121-3E1C-4FDC-A61E-363F8D963A06}">
      <dgm:prSet/>
      <dgm:spPr/>
      <dgm:t>
        <a:bodyPr/>
        <a:lstStyle/>
        <a:p>
          <a:endParaRPr lang="en-GB"/>
        </a:p>
      </dgm:t>
    </dgm:pt>
    <dgm:pt modelId="{AFFF2495-8A6F-4576-881E-646E9484BF7B}">
      <dgm:prSet custT="1"/>
      <dgm:spPr/>
      <dgm:t>
        <a:bodyPr/>
        <a:lstStyle/>
        <a:p>
          <a:r>
            <a:rPr lang="en-US" sz="2000" dirty="0"/>
            <a:t>Web of Science</a:t>
          </a:r>
          <a:endParaRPr lang="en-GB" sz="2000" dirty="0"/>
        </a:p>
      </dgm:t>
    </dgm:pt>
    <dgm:pt modelId="{7F150A65-9F97-449C-9307-36F6061F42B8}" type="parTrans" cxnId="{3D45C4E6-1931-489C-9981-C8EF0B338F1D}">
      <dgm:prSet/>
      <dgm:spPr/>
      <dgm:t>
        <a:bodyPr/>
        <a:lstStyle/>
        <a:p>
          <a:endParaRPr lang="en-GB"/>
        </a:p>
      </dgm:t>
    </dgm:pt>
    <dgm:pt modelId="{950CD514-A2E1-4807-9F82-B418E6E85F0F}" type="sibTrans" cxnId="{3D45C4E6-1931-489C-9981-C8EF0B338F1D}">
      <dgm:prSet/>
      <dgm:spPr/>
      <dgm:t>
        <a:bodyPr/>
        <a:lstStyle/>
        <a:p>
          <a:endParaRPr lang="en-GB"/>
        </a:p>
      </dgm:t>
    </dgm:pt>
    <dgm:pt modelId="{FAEEA473-3B4D-3448-B8F1-397D2E97ABBB}">
      <dgm:prSet custT="1"/>
      <dgm:spPr/>
      <dgm:t>
        <a:bodyPr/>
        <a:lstStyle/>
        <a:p>
          <a:endParaRPr lang="en-GB" sz="2000" dirty="0"/>
        </a:p>
      </dgm:t>
    </dgm:pt>
    <dgm:pt modelId="{CAF20B34-8933-AF48-A826-C742DC5A7143}" type="parTrans" cxnId="{B6547D62-4FE9-9B4D-8B34-29194740C272}">
      <dgm:prSet/>
      <dgm:spPr/>
      <dgm:t>
        <a:bodyPr/>
        <a:lstStyle/>
        <a:p>
          <a:endParaRPr lang="zh-CN" altLang="en-US"/>
        </a:p>
      </dgm:t>
    </dgm:pt>
    <dgm:pt modelId="{8EAB9862-CC76-1A45-8ADD-EB3B6F74AF5D}" type="sibTrans" cxnId="{B6547D62-4FE9-9B4D-8B34-29194740C272}">
      <dgm:prSet/>
      <dgm:spPr/>
      <dgm:t>
        <a:bodyPr/>
        <a:lstStyle/>
        <a:p>
          <a:endParaRPr lang="zh-CN" altLang="en-US"/>
        </a:p>
      </dgm:t>
    </dgm:pt>
    <dgm:pt modelId="{A7750478-1D6C-4E4D-84C4-0B371F0BF9FB}">
      <dgm:prSet custT="1"/>
      <dgm:spPr/>
      <dgm:t>
        <a:bodyPr/>
        <a:lstStyle/>
        <a:p>
          <a:r>
            <a:rPr lang="en-US" sz="2000" dirty="0"/>
            <a:t>ScienceDirect</a:t>
          </a:r>
          <a:endParaRPr lang="en-GB" sz="2000" dirty="0"/>
        </a:p>
      </dgm:t>
    </dgm:pt>
    <dgm:pt modelId="{155DF462-4180-A347-BACD-826718B84F5F}" type="parTrans" cxnId="{5A54C82D-1EA7-314B-ABF4-D7582516E4D9}">
      <dgm:prSet/>
      <dgm:spPr/>
      <dgm:t>
        <a:bodyPr/>
        <a:lstStyle/>
        <a:p>
          <a:endParaRPr lang="zh-CN" altLang="en-US"/>
        </a:p>
      </dgm:t>
    </dgm:pt>
    <dgm:pt modelId="{ED07AA8C-40DA-2A4C-B3FB-CB99A0AF160C}" type="sibTrans" cxnId="{5A54C82D-1EA7-314B-ABF4-D7582516E4D9}">
      <dgm:prSet/>
      <dgm:spPr/>
      <dgm:t>
        <a:bodyPr/>
        <a:lstStyle/>
        <a:p>
          <a:endParaRPr lang="zh-CN" altLang="en-US"/>
        </a:p>
      </dgm:t>
    </dgm:pt>
    <dgm:pt modelId="{16266F80-1387-A548-B278-9145BC5FFA5D}">
      <dgm:prSet custT="1"/>
      <dgm:spPr/>
      <dgm:t>
        <a:bodyPr/>
        <a:lstStyle/>
        <a:p>
          <a:r>
            <a:rPr lang="en-GB" sz="2000" dirty="0"/>
            <a:t>Library catalogues</a:t>
          </a:r>
        </a:p>
      </dgm:t>
    </dgm:pt>
    <dgm:pt modelId="{EF989A21-5B18-BC47-8C16-AA8731D06054}" type="parTrans" cxnId="{93E50F5D-193B-ED4B-9414-79426E33D3F0}">
      <dgm:prSet/>
      <dgm:spPr/>
      <dgm:t>
        <a:bodyPr/>
        <a:lstStyle/>
        <a:p>
          <a:endParaRPr lang="zh-CN" altLang="en-US"/>
        </a:p>
      </dgm:t>
    </dgm:pt>
    <dgm:pt modelId="{DECC62BA-A296-694E-98E8-0ABC360D5829}" type="sibTrans" cxnId="{93E50F5D-193B-ED4B-9414-79426E33D3F0}">
      <dgm:prSet/>
      <dgm:spPr/>
      <dgm:t>
        <a:bodyPr/>
        <a:lstStyle/>
        <a:p>
          <a:endParaRPr lang="zh-CN" altLang="en-US"/>
        </a:p>
      </dgm:t>
    </dgm:pt>
    <dgm:pt modelId="{622F3504-A1FE-CF4A-B278-E7DDCA37759D}">
      <dgm:prSet custT="1"/>
      <dgm:spPr/>
      <dgm:t>
        <a:bodyPr/>
        <a:lstStyle/>
        <a:p>
          <a:r>
            <a:rPr lang="en-GB" sz="2000" dirty="0"/>
            <a:t>Review articles and trace citations</a:t>
          </a:r>
        </a:p>
      </dgm:t>
    </dgm:pt>
    <dgm:pt modelId="{63E74141-EA20-EB4B-9FA1-02521B52EF16}" type="parTrans" cxnId="{48A278CE-8015-1E4B-AB5C-89A851F07756}">
      <dgm:prSet/>
      <dgm:spPr/>
      <dgm:t>
        <a:bodyPr/>
        <a:lstStyle/>
        <a:p>
          <a:endParaRPr lang="zh-CN" altLang="en-US"/>
        </a:p>
      </dgm:t>
    </dgm:pt>
    <dgm:pt modelId="{0D649AB0-BD89-FD4C-A6F2-A58E52433FF4}" type="sibTrans" cxnId="{48A278CE-8015-1E4B-AB5C-89A851F07756}">
      <dgm:prSet/>
      <dgm:spPr/>
      <dgm:t>
        <a:bodyPr/>
        <a:lstStyle/>
        <a:p>
          <a:endParaRPr lang="zh-CN" altLang="en-US"/>
        </a:p>
      </dgm:t>
    </dgm:pt>
    <dgm:pt modelId="{CC339817-7268-D540-A40C-08BF960245E0}">
      <dgm:prSet custT="1"/>
      <dgm:spPr/>
      <dgm:t>
        <a:bodyPr/>
        <a:lstStyle/>
        <a:p>
          <a:r>
            <a:rPr lang="en-GB" sz="2000" dirty="0"/>
            <a:t>Google Scholar</a:t>
          </a:r>
        </a:p>
      </dgm:t>
    </dgm:pt>
    <dgm:pt modelId="{97C9710D-5EBD-9349-8B2C-E7E9FB8509B2}" type="parTrans" cxnId="{9489115C-F086-0D4D-94A9-530BF21FE458}">
      <dgm:prSet/>
      <dgm:spPr/>
      <dgm:t>
        <a:bodyPr/>
        <a:lstStyle/>
        <a:p>
          <a:endParaRPr lang="zh-CN" altLang="en-US"/>
        </a:p>
      </dgm:t>
    </dgm:pt>
    <dgm:pt modelId="{52B1E593-4190-7642-A153-00D386AF0EB0}" type="sibTrans" cxnId="{9489115C-F086-0D4D-94A9-530BF21FE458}">
      <dgm:prSet/>
      <dgm:spPr/>
      <dgm:t>
        <a:bodyPr/>
        <a:lstStyle/>
        <a:p>
          <a:endParaRPr lang="zh-CN" altLang="en-US"/>
        </a:p>
      </dgm:t>
    </dgm:pt>
    <dgm:pt modelId="{5BDA5BE7-A529-49AC-8A1B-1CA38174D4D1}" type="pres">
      <dgm:prSet presAssocID="{1CF413B6-7E30-4A3E-B4EB-F0721CD6F27A}" presName="linear" presStyleCnt="0">
        <dgm:presLayoutVars>
          <dgm:dir/>
          <dgm:animLvl val="lvl"/>
          <dgm:resizeHandles val="exact"/>
        </dgm:presLayoutVars>
      </dgm:prSet>
      <dgm:spPr/>
    </dgm:pt>
    <dgm:pt modelId="{5D38C750-BAA3-4609-AA0D-D5D93685C845}" type="pres">
      <dgm:prSet presAssocID="{2F933DCC-23B5-470A-AD5D-2401439EC892}" presName="parentLin" presStyleCnt="0"/>
      <dgm:spPr/>
    </dgm:pt>
    <dgm:pt modelId="{62D55D5C-AB4F-4FED-A2CC-707945354A25}" type="pres">
      <dgm:prSet presAssocID="{2F933DCC-23B5-470A-AD5D-2401439EC892}" presName="parentLeftMargin" presStyleLbl="node1" presStyleIdx="0" presStyleCnt="2"/>
      <dgm:spPr/>
    </dgm:pt>
    <dgm:pt modelId="{7BF39CC8-53F9-43F5-94CB-6E5AEED07039}" type="pres">
      <dgm:prSet presAssocID="{2F933DCC-23B5-470A-AD5D-2401439EC892}" presName="parentText" presStyleLbl="node1" presStyleIdx="0" presStyleCnt="2" custScaleX="101187">
        <dgm:presLayoutVars>
          <dgm:chMax val="0"/>
          <dgm:bulletEnabled val="1"/>
        </dgm:presLayoutVars>
      </dgm:prSet>
      <dgm:spPr/>
    </dgm:pt>
    <dgm:pt modelId="{382D90B3-D834-498C-85F6-72DB10266263}" type="pres">
      <dgm:prSet presAssocID="{2F933DCC-23B5-470A-AD5D-2401439EC892}" presName="negativeSpace" presStyleCnt="0"/>
      <dgm:spPr/>
    </dgm:pt>
    <dgm:pt modelId="{FDB5FB84-FF2E-4388-AC7B-71C465A6684A}" type="pres">
      <dgm:prSet presAssocID="{2F933DCC-23B5-470A-AD5D-2401439EC892}" presName="childText" presStyleLbl="conFgAcc1" presStyleIdx="0" presStyleCnt="2">
        <dgm:presLayoutVars>
          <dgm:bulletEnabled val="1"/>
        </dgm:presLayoutVars>
      </dgm:prSet>
      <dgm:spPr/>
    </dgm:pt>
    <dgm:pt modelId="{3E3786D3-6A5F-4248-895A-3AA19F9EC000}" type="pres">
      <dgm:prSet presAssocID="{6F8B4160-FFC6-4130-B002-B17D7163D37A}" presName="spaceBetweenRectangles" presStyleCnt="0"/>
      <dgm:spPr/>
    </dgm:pt>
    <dgm:pt modelId="{C35C1907-5824-4AEB-8E77-BB54584311AF}" type="pres">
      <dgm:prSet presAssocID="{9A177868-BFB8-4951-87BD-AA6B6EC8C8D7}" presName="parentLin" presStyleCnt="0"/>
      <dgm:spPr/>
    </dgm:pt>
    <dgm:pt modelId="{6E87377C-742E-4C29-BBC8-6670AF25DC2A}" type="pres">
      <dgm:prSet presAssocID="{9A177868-BFB8-4951-87BD-AA6B6EC8C8D7}" presName="parentLeftMargin" presStyleLbl="node1" presStyleIdx="0" presStyleCnt="2"/>
      <dgm:spPr/>
    </dgm:pt>
    <dgm:pt modelId="{430BF888-C202-4C3E-88D8-F74C8C4614D9}" type="pres">
      <dgm:prSet presAssocID="{9A177868-BFB8-4951-87BD-AA6B6EC8C8D7}" presName="parentText" presStyleLbl="node1" presStyleIdx="1" presStyleCnt="2">
        <dgm:presLayoutVars>
          <dgm:chMax val="0"/>
          <dgm:bulletEnabled val="1"/>
        </dgm:presLayoutVars>
      </dgm:prSet>
      <dgm:spPr/>
    </dgm:pt>
    <dgm:pt modelId="{61B5C5C3-29F0-4643-8DA7-71F00FD710C6}" type="pres">
      <dgm:prSet presAssocID="{9A177868-BFB8-4951-87BD-AA6B6EC8C8D7}" presName="negativeSpace" presStyleCnt="0"/>
      <dgm:spPr/>
    </dgm:pt>
    <dgm:pt modelId="{65CEB6F8-8A59-4D48-AD3F-C37EAEE859EC}" type="pres">
      <dgm:prSet presAssocID="{9A177868-BFB8-4951-87BD-AA6B6EC8C8D7}" presName="childText" presStyleLbl="conFgAcc1" presStyleIdx="1" presStyleCnt="2">
        <dgm:presLayoutVars>
          <dgm:bulletEnabled val="1"/>
        </dgm:presLayoutVars>
      </dgm:prSet>
      <dgm:spPr/>
    </dgm:pt>
  </dgm:ptLst>
  <dgm:cxnLst>
    <dgm:cxn modelId="{9CB82121-3E1C-4FDC-A61E-363F8D963A06}" srcId="{1CF413B6-7E30-4A3E-B4EB-F0721CD6F27A}" destId="{9A177868-BFB8-4951-87BD-AA6B6EC8C8D7}" srcOrd="1" destOrd="0" parTransId="{FECC0EEE-04FD-4071-B11F-9E762A9EA8A8}" sibTransId="{360A35DD-000E-4CA7-9555-EBFDC403B9C3}"/>
    <dgm:cxn modelId="{5A54C82D-1EA7-314B-ABF4-D7582516E4D9}" srcId="{9A177868-BFB8-4951-87BD-AA6B6EC8C8D7}" destId="{A7750478-1D6C-4E4D-84C4-0B371F0BF9FB}" srcOrd="1" destOrd="0" parTransId="{155DF462-4180-A347-BACD-826718B84F5F}" sibTransId="{ED07AA8C-40DA-2A4C-B3FB-CB99A0AF160C}"/>
    <dgm:cxn modelId="{4D661F3E-7694-4CA5-9475-C8E24298212C}" type="presOf" srcId="{44C0B8DF-691E-480E-B42E-E731671870FF}" destId="{FDB5FB84-FF2E-4388-AC7B-71C465A6684A}" srcOrd="0" destOrd="0" presId="urn:microsoft.com/office/officeart/2005/8/layout/list1"/>
    <dgm:cxn modelId="{9489115C-F086-0D4D-94A9-530BF21FE458}" srcId="{9A177868-BFB8-4951-87BD-AA6B6EC8C8D7}" destId="{CC339817-7268-D540-A40C-08BF960245E0}" srcOrd="2" destOrd="0" parTransId="{97C9710D-5EBD-9349-8B2C-E7E9FB8509B2}" sibTransId="{52B1E593-4190-7642-A153-00D386AF0EB0}"/>
    <dgm:cxn modelId="{3D78E65C-9075-44A5-9188-46684AB3336E}" type="presOf" srcId="{1CF413B6-7E30-4A3E-B4EB-F0721CD6F27A}" destId="{5BDA5BE7-A529-49AC-8A1B-1CA38174D4D1}" srcOrd="0" destOrd="0" presId="urn:microsoft.com/office/officeart/2005/8/layout/list1"/>
    <dgm:cxn modelId="{93E50F5D-193B-ED4B-9414-79426E33D3F0}" srcId="{2F933DCC-23B5-470A-AD5D-2401439EC892}" destId="{16266F80-1387-A548-B278-9145BC5FFA5D}" srcOrd="1" destOrd="0" parTransId="{EF989A21-5B18-BC47-8C16-AA8731D06054}" sibTransId="{DECC62BA-A296-694E-98E8-0ABC360D5829}"/>
    <dgm:cxn modelId="{12A7FA41-B07B-B042-BFFA-D5835419DD95}" type="presOf" srcId="{FAEEA473-3B4D-3448-B8F1-397D2E97ABBB}" destId="{FDB5FB84-FF2E-4388-AC7B-71C465A6684A}" srcOrd="0" destOrd="3" presId="urn:microsoft.com/office/officeart/2005/8/layout/list1"/>
    <dgm:cxn modelId="{B6547D62-4FE9-9B4D-8B34-29194740C272}" srcId="{2F933DCC-23B5-470A-AD5D-2401439EC892}" destId="{FAEEA473-3B4D-3448-B8F1-397D2E97ABBB}" srcOrd="3" destOrd="0" parTransId="{CAF20B34-8933-AF48-A826-C742DC5A7143}" sibTransId="{8EAB9862-CC76-1A45-8ADD-EB3B6F74AF5D}"/>
    <dgm:cxn modelId="{DB2FE947-56D3-2A4F-879E-174D089B1702}" type="presOf" srcId="{16266F80-1387-A548-B278-9145BC5FFA5D}" destId="{FDB5FB84-FF2E-4388-AC7B-71C465A6684A}" srcOrd="0" destOrd="1" presId="urn:microsoft.com/office/officeart/2005/8/layout/list1"/>
    <dgm:cxn modelId="{810CFA47-A70D-3F48-B3B7-A952F7DC3879}" type="presOf" srcId="{CC339817-7268-D540-A40C-08BF960245E0}" destId="{65CEB6F8-8A59-4D48-AD3F-C37EAEE859EC}" srcOrd="0" destOrd="2" presId="urn:microsoft.com/office/officeart/2005/8/layout/list1"/>
    <dgm:cxn modelId="{53B8D76A-0794-4F58-A77E-1FA990D78091}" srcId="{1CF413B6-7E30-4A3E-B4EB-F0721CD6F27A}" destId="{2F933DCC-23B5-470A-AD5D-2401439EC892}" srcOrd="0" destOrd="0" parTransId="{8D9DF6E7-7B9A-4DCF-A480-2D1EC123D019}" sibTransId="{6F8B4160-FFC6-4130-B002-B17D7163D37A}"/>
    <dgm:cxn modelId="{DB3BDE6B-0364-654D-B79E-3BDD4FE83281}" type="presOf" srcId="{A7750478-1D6C-4E4D-84C4-0B371F0BF9FB}" destId="{65CEB6F8-8A59-4D48-AD3F-C37EAEE859EC}" srcOrd="0" destOrd="1" presId="urn:microsoft.com/office/officeart/2005/8/layout/list1"/>
    <dgm:cxn modelId="{0CBAC96C-C17A-4A98-8951-074D9043A195}" type="presOf" srcId="{2F933DCC-23B5-470A-AD5D-2401439EC892}" destId="{62D55D5C-AB4F-4FED-A2CC-707945354A25}" srcOrd="0" destOrd="0" presId="urn:microsoft.com/office/officeart/2005/8/layout/list1"/>
    <dgm:cxn modelId="{B1A47398-58E0-413E-84AC-660FB9494C3D}" type="presOf" srcId="{2F933DCC-23B5-470A-AD5D-2401439EC892}" destId="{7BF39CC8-53F9-43F5-94CB-6E5AEED07039}" srcOrd="1" destOrd="0" presId="urn:microsoft.com/office/officeart/2005/8/layout/list1"/>
    <dgm:cxn modelId="{D7D6F79B-5BE3-436D-9C7E-1DA12C1EFB8B}" type="presOf" srcId="{AFFF2495-8A6F-4576-881E-646E9484BF7B}" destId="{65CEB6F8-8A59-4D48-AD3F-C37EAEE859EC}" srcOrd="0" destOrd="0" presId="urn:microsoft.com/office/officeart/2005/8/layout/list1"/>
    <dgm:cxn modelId="{69FEE8AE-A7D3-4149-9338-A5DA7E05808E}" srcId="{2F933DCC-23B5-470A-AD5D-2401439EC892}" destId="{44C0B8DF-691E-480E-B42E-E731671870FF}" srcOrd="0" destOrd="0" parTransId="{05EFD72F-8F43-4D37-8AF5-E51BBF7F13C0}" sibTransId="{F8051AF6-FF97-403F-8B64-C11B06775019}"/>
    <dgm:cxn modelId="{48A278CE-8015-1E4B-AB5C-89A851F07756}" srcId="{2F933DCC-23B5-470A-AD5D-2401439EC892}" destId="{622F3504-A1FE-CF4A-B278-E7DDCA37759D}" srcOrd="2" destOrd="0" parTransId="{63E74141-EA20-EB4B-9FA1-02521B52EF16}" sibTransId="{0D649AB0-BD89-FD4C-A6F2-A58E52433FF4}"/>
    <dgm:cxn modelId="{ABCBB7CF-BA8B-4195-9EA7-02A6FD4DB36A}" type="presOf" srcId="{9A177868-BFB8-4951-87BD-AA6B6EC8C8D7}" destId="{6E87377C-742E-4C29-BBC8-6670AF25DC2A}" srcOrd="0" destOrd="0" presId="urn:microsoft.com/office/officeart/2005/8/layout/list1"/>
    <dgm:cxn modelId="{EDEE33DD-1BED-4B9A-A68E-5AD94FF2022E}" type="presOf" srcId="{9A177868-BFB8-4951-87BD-AA6B6EC8C8D7}" destId="{430BF888-C202-4C3E-88D8-F74C8C4614D9}" srcOrd="1" destOrd="0" presId="urn:microsoft.com/office/officeart/2005/8/layout/list1"/>
    <dgm:cxn modelId="{3D45C4E6-1931-489C-9981-C8EF0B338F1D}" srcId="{9A177868-BFB8-4951-87BD-AA6B6EC8C8D7}" destId="{AFFF2495-8A6F-4576-881E-646E9484BF7B}" srcOrd="0" destOrd="0" parTransId="{7F150A65-9F97-449C-9307-36F6061F42B8}" sibTransId="{950CD514-A2E1-4807-9F82-B418E6E85F0F}"/>
    <dgm:cxn modelId="{546E99EB-2D08-E047-87CF-E66CF4963030}" type="presOf" srcId="{622F3504-A1FE-CF4A-B278-E7DDCA37759D}" destId="{FDB5FB84-FF2E-4388-AC7B-71C465A6684A}" srcOrd="0" destOrd="2" presId="urn:microsoft.com/office/officeart/2005/8/layout/list1"/>
    <dgm:cxn modelId="{280A0609-D1FD-4EA4-8F68-77C0A27CB7CE}" type="presParOf" srcId="{5BDA5BE7-A529-49AC-8A1B-1CA38174D4D1}" destId="{5D38C750-BAA3-4609-AA0D-D5D93685C845}" srcOrd="0" destOrd="0" presId="urn:microsoft.com/office/officeart/2005/8/layout/list1"/>
    <dgm:cxn modelId="{C6D5FBE0-47B1-493C-9520-F3DFA6BCC19E}" type="presParOf" srcId="{5D38C750-BAA3-4609-AA0D-D5D93685C845}" destId="{62D55D5C-AB4F-4FED-A2CC-707945354A25}" srcOrd="0" destOrd="0" presId="urn:microsoft.com/office/officeart/2005/8/layout/list1"/>
    <dgm:cxn modelId="{1851C9BF-F598-447E-8BDB-6C86CE1F2908}" type="presParOf" srcId="{5D38C750-BAA3-4609-AA0D-D5D93685C845}" destId="{7BF39CC8-53F9-43F5-94CB-6E5AEED07039}" srcOrd="1" destOrd="0" presId="urn:microsoft.com/office/officeart/2005/8/layout/list1"/>
    <dgm:cxn modelId="{17EAA38D-AA28-4219-B963-4F9F8F579825}" type="presParOf" srcId="{5BDA5BE7-A529-49AC-8A1B-1CA38174D4D1}" destId="{382D90B3-D834-498C-85F6-72DB10266263}" srcOrd="1" destOrd="0" presId="urn:microsoft.com/office/officeart/2005/8/layout/list1"/>
    <dgm:cxn modelId="{8163376E-1474-465B-A315-AB8CA138F1E5}" type="presParOf" srcId="{5BDA5BE7-A529-49AC-8A1B-1CA38174D4D1}" destId="{FDB5FB84-FF2E-4388-AC7B-71C465A6684A}" srcOrd="2" destOrd="0" presId="urn:microsoft.com/office/officeart/2005/8/layout/list1"/>
    <dgm:cxn modelId="{85A13E31-0B9B-43D2-948C-0617B81D12D1}" type="presParOf" srcId="{5BDA5BE7-A529-49AC-8A1B-1CA38174D4D1}" destId="{3E3786D3-6A5F-4248-895A-3AA19F9EC000}" srcOrd="3" destOrd="0" presId="urn:microsoft.com/office/officeart/2005/8/layout/list1"/>
    <dgm:cxn modelId="{ACBF7989-2640-44D5-9354-12093EECA08B}" type="presParOf" srcId="{5BDA5BE7-A529-49AC-8A1B-1CA38174D4D1}" destId="{C35C1907-5824-4AEB-8E77-BB54584311AF}" srcOrd="4" destOrd="0" presId="urn:microsoft.com/office/officeart/2005/8/layout/list1"/>
    <dgm:cxn modelId="{84F87A84-942B-4ECF-8A2F-B3A17A7CB8A8}" type="presParOf" srcId="{C35C1907-5824-4AEB-8E77-BB54584311AF}" destId="{6E87377C-742E-4C29-BBC8-6670AF25DC2A}" srcOrd="0" destOrd="0" presId="urn:microsoft.com/office/officeart/2005/8/layout/list1"/>
    <dgm:cxn modelId="{B9A90C46-9EED-482A-8ACD-82AD262256CF}" type="presParOf" srcId="{C35C1907-5824-4AEB-8E77-BB54584311AF}" destId="{430BF888-C202-4C3E-88D8-F74C8C4614D9}" srcOrd="1" destOrd="0" presId="urn:microsoft.com/office/officeart/2005/8/layout/list1"/>
    <dgm:cxn modelId="{0FF94F7C-60C5-4290-9096-E9F0E231D830}" type="presParOf" srcId="{5BDA5BE7-A529-49AC-8A1B-1CA38174D4D1}" destId="{61B5C5C3-29F0-4643-8DA7-71F00FD710C6}" srcOrd="5" destOrd="0" presId="urn:microsoft.com/office/officeart/2005/8/layout/list1"/>
    <dgm:cxn modelId="{D181E464-0E71-4D63-A731-8839A8E771D8}" type="presParOf" srcId="{5BDA5BE7-A529-49AC-8A1B-1CA38174D4D1}" destId="{65CEB6F8-8A59-4D48-AD3F-C37EAEE859E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F413B6-7E30-4A3E-B4EB-F0721CD6F27A}"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2F933DCC-23B5-470A-AD5D-2401439EC892}">
      <dgm:prSet custT="1"/>
      <dgm:spPr/>
      <dgm:t>
        <a:bodyPr/>
        <a:lstStyle/>
        <a:p>
          <a:r>
            <a:rPr lang="en-GB" sz="2400" dirty="0"/>
            <a:t>Subject-specific research groups </a:t>
          </a:r>
          <a:endParaRPr lang="en-US" sz="2400" dirty="0"/>
        </a:p>
      </dgm:t>
    </dgm:pt>
    <dgm:pt modelId="{8D9DF6E7-7B9A-4DCF-A480-2D1EC123D019}" type="parTrans" cxnId="{53B8D76A-0794-4F58-A77E-1FA990D78091}">
      <dgm:prSet/>
      <dgm:spPr/>
      <dgm:t>
        <a:bodyPr/>
        <a:lstStyle/>
        <a:p>
          <a:endParaRPr lang="en-US"/>
        </a:p>
      </dgm:t>
    </dgm:pt>
    <dgm:pt modelId="{6F8B4160-FFC6-4130-B002-B17D7163D37A}" type="sibTrans" cxnId="{53B8D76A-0794-4F58-A77E-1FA990D78091}">
      <dgm:prSet/>
      <dgm:spPr/>
      <dgm:t>
        <a:bodyPr/>
        <a:lstStyle/>
        <a:p>
          <a:endParaRPr lang="en-US"/>
        </a:p>
      </dgm:t>
    </dgm:pt>
    <dgm:pt modelId="{44C0B8DF-691E-480E-B42E-E731671870FF}">
      <dgm:prSet custT="1"/>
      <dgm:spPr/>
      <dgm:t>
        <a:bodyPr/>
        <a:lstStyle/>
        <a:p>
          <a:r>
            <a:rPr lang="en-GB" sz="2000" dirty="0"/>
            <a:t>Conferences</a:t>
          </a:r>
        </a:p>
      </dgm:t>
    </dgm:pt>
    <dgm:pt modelId="{05EFD72F-8F43-4D37-8AF5-E51BBF7F13C0}" type="parTrans" cxnId="{69FEE8AE-A7D3-4149-9338-A5DA7E05808E}">
      <dgm:prSet/>
      <dgm:spPr/>
      <dgm:t>
        <a:bodyPr/>
        <a:lstStyle/>
        <a:p>
          <a:endParaRPr lang="en-GB"/>
        </a:p>
      </dgm:t>
    </dgm:pt>
    <dgm:pt modelId="{F8051AF6-FF97-403F-8B64-C11B06775019}" type="sibTrans" cxnId="{69FEE8AE-A7D3-4149-9338-A5DA7E05808E}">
      <dgm:prSet/>
      <dgm:spPr/>
      <dgm:t>
        <a:bodyPr/>
        <a:lstStyle/>
        <a:p>
          <a:endParaRPr lang="en-GB"/>
        </a:p>
      </dgm:t>
    </dgm:pt>
    <dgm:pt modelId="{9A177868-BFB8-4951-87BD-AA6B6EC8C8D7}">
      <dgm:prSet custT="1"/>
      <dgm:spPr/>
      <dgm:t>
        <a:bodyPr/>
        <a:lstStyle/>
        <a:p>
          <a:r>
            <a:rPr lang="en-US" sz="2400" dirty="0"/>
            <a:t>Social networking sites</a:t>
          </a:r>
          <a:endParaRPr lang="en-GB" sz="2400" dirty="0"/>
        </a:p>
      </dgm:t>
    </dgm:pt>
    <dgm:pt modelId="{FECC0EEE-04FD-4071-B11F-9E762A9EA8A8}" type="parTrans" cxnId="{9CB82121-3E1C-4FDC-A61E-363F8D963A06}">
      <dgm:prSet/>
      <dgm:spPr/>
      <dgm:t>
        <a:bodyPr/>
        <a:lstStyle/>
        <a:p>
          <a:endParaRPr lang="en-GB"/>
        </a:p>
      </dgm:t>
    </dgm:pt>
    <dgm:pt modelId="{360A35DD-000E-4CA7-9555-EBFDC403B9C3}" type="sibTrans" cxnId="{9CB82121-3E1C-4FDC-A61E-363F8D963A06}">
      <dgm:prSet/>
      <dgm:spPr/>
      <dgm:t>
        <a:bodyPr/>
        <a:lstStyle/>
        <a:p>
          <a:endParaRPr lang="en-GB"/>
        </a:p>
      </dgm:t>
    </dgm:pt>
    <dgm:pt modelId="{AFFF2495-8A6F-4576-881E-646E9484BF7B}">
      <dgm:prSet custT="1"/>
      <dgm:spPr/>
      <dgm:t>
        <a:bodyPr/>
        <a:lstStyle/>
        <a:p>
          <a:r>
            <a:rPr lang="en-GB" sz="2000" dirty="0"/>
            <a:t>ResearchGate</a:t>
          </a:r>
        </a:p>
      </dgm:t>
    </dgm:pt>
    <dgm:pt modelId="{7F150A65-9F97-449C-9307-36F6061F42B8}" type="parTrans" cxnId="{3D45C4E6-1931-489C-9981-C8EF0B338F1D}">
      <dgm:prSet/>
      <dgm:spPr/>
      <dgm:t>
        <a:bodyPr/>
        <a:lstStyle/>
        <a:p>
          <a:endParaRPr lang="en-GB"/>
        </a:p>
      </dgm:t>
    </dgm:pt>
    <dgm:pt modelId="{950CD514-A2E1-4807-9F82-B418E6E85F0F}" type="sibTrans" cxnId="{3D45C4E6-1931-489C-9981-C8EF0B338F1D}">
      <dgm:prSet/>
      <dgm:spPr/>
      <dgm:t>
        <a:bodyPr/>
        <a:lstStyle/>
        <a:p>
          <a:endParaRPr lang="en-GB"/>
        </a:p>
      </dgm:t>
    </dgm:pt>
    <dgm:pt modelId="{FAEEA473-3B4D-3448-B8F1-397D2E97ABBB}">
      <dgm:prSet custT="1"/>
      <dgm:spPr/>
      <dgm:t>
        <a:bodyPr/>
        <a:lstStyle/>
        <a:p>
          <a:endParaRPr lang="en-GB" sz="2000" dirty="0"/>
        </a:p>
      </dgm:t>
    </dgm:pt>
    <dgm:pt modelId="{CAF20B34-8933-AF48-A826-C742DC5A7143}" type="parTrans" cxnId="{B6547D62-4FE9-9B4D-8B34-29194740C272}">
      <dgm:prSet/>
      <dgm:spPr/>
      <dgm:t>
        <a:bodyPr/>
        <a:lstStyle/>
        <a:p>
          <a:endParaRPr lang="zh-CN" altLang="en-US"/>
        </a:p>
      </dgm:t>
    </dgm:pt>
    <dgm:pt modelId="{8EAB9862-CC76-1A45-8ADD-EB3B6F74AF5D}" type="sibTrans" cxnId="{B6547D62-4FE9-9B4D-8B34-29194740C272}">
      <dgm:prSet/>
      <dgm:spPr/>
      <dgm:t>
        <a:bodyPr/>
        <a:lstStyle/>
        <a:p>
          <a:endParaRPr lang="zh-CN" altLang="en-US"/>
        </a:p>
      </dgm:t>
    </dgm:pt>
    <dgm:pt modelId="{BC5AE43C-3C29-3D41-81DE-F93C9296496A}">
      <dgm:prSet custT="1"/>
      <dgm:spPr/>
      <dgm:t>
        <a:bodyPr/>
        <a:lstStyle/>
        <a:p>
          <a:r>
            <a:rPr lang="en-GB" sz="2000" dirty="0"/>
            <a:t>Academic associations (e.g. </a:t>
          </a:r>
          <a:r>
            <a:rPr lang="en-GB" sz="2000" dirty="0" err="1"/>
            <a:t>AoM</a:t>
          </a:r>
          <a:r>
            <a:rPr lang="en-GB" sz="2000" dirty="0"/>
            <a:t>, BAM)</a:t>
          </a:r>
        </a:p>
      </dgm:t>
    </dgm:pt>
    <dgm:pt modelId="{4E32AC5E-EAFB-1C47-BDE2-28C103F3BCE3}" type="parTrans" cxnId="{79AE50AD-844D-DD48-81C7-29A10F97C056}">
      <dgm:prSet/>
      <dgm:spPr/>
      <dgm:t>
        <a:bodyPr/>
        <a:lstStyle/>
        <a:p>
          <a:endParaRPr lang="zh-CN" altLang="en-US"/>
        </a:p>
      </dgm:t>
    </dgm:pt>
    <dgm:pt modelId="{DA52B5B2-5438-C34F-AA78-757F8DD27119}" type="sibTrans" cxnId="{79AE50AD-844D-DD48-81C7-29A10F97C056}">
      <dgm:prSet/>
      <dgm:spPr/>
      <dgm:t>
        <a:bodyPr/>
        <a:lstStyle/>
        <a:p>
          <a:endParaRPr lang="zh-CN" altLang="en-US"/>
        </a:p>
      </dgm:t>
    </dgm:pt>
    <dgm:pt modelId="{2C6A6A4D-23B5-2041-87BE-C6B3DAA75A71}">
      <dgm:prSet custT="1"/>
      <dgm:spPr/>
      <dgm:t>
        <a:bodyPr/>
        <a:lstStyle/>
        <a:p>
          <a:r>
            <a:rPr lang="en-GB" sz="2000" dirty="0"/>
            <a:t>Academia. </a:t>
          </a:r>
          <a:r>
            <a:rPr lang="en-GB" sz="2000" dirty="0" err="1"/>
            <a:t>edu</a:t>
          </a:r>
          <a:endParaRPr lang="en-GB" sz="2000" dirty="0"/>
        </a:p>
      </dgm:t>
    </dgm:pt>
    <dgm:pt modelId="{C91185D6-4500-1F47-9E43-C2EB45AE0DC2}" type="parTrans" cxnId="{56D26931-720A-B640-8DE4-BE4920ED1024}">
      <dgm:prSet/>
      <dgm:spPr/>
      <dgm:t>
        <a:bodyPr/>
        <a:lstStyle/>
        <a:p>
          <a:endParaRPr lang="zh-CN" altLang="en-US"/>
        </a:p>
      </dgm:t>
    </dgm:pt>
    <dgm:pt modelId="{B627F001-8512-FF44-B857-C93F2653462B}" type="sibTrans" cxnId="{56D26931-720A-B640-8DE4-BE4920ED1024}">
      <dgm:prSet/>
      <dgm:spPr/>
      <dgm:t>
        <a:bodyPr/>
        <a:lstStyle/>
        <a:p>
          <a:endParaRPr lang="zh-CN" altLang="en-US"/>
        </a:p>
      </dgm:t>
    </dgm:pt>
    <dgm:pt modelId="{A1DF7370-BCC9-7441-BD41-565B9CA09CB2}">
      <dgm:prSet custT="1"/>
      <dgm:spPr/>
      <dgm:t>
        <a:bodyPr/>
        <a:lstStyle/>
        <a:p>
          <a:r>
            <a:rPr lang="en-GB" sz="2000" dirty="0"/>
            <a:t>LinkedIn</a:t>
          </a:r>
        </a:p>
      </dgm:t>
    </dgm:pt>
    <dgm:pt modelId="{9C89065F-EEF0-0943-91FA-586B6F503C89}" type="parTrans" cxnId="{1FB5486B-6B8E-6C4D-A736-F9B67BC20494}">
      <dgm:prSet/>
      <dgm:spPr/>
      <dgm:t>
        <a:bodyPr/>
        <a:lstStyle/>
        <a:p>
          <a:endParaRPr lang="zh-CN" altLang="en-US"/>
        </a:p>
      </dgm:t>
    </dgm:pt>
    <dgm:pt modelId="{4464F194-41D5-654C-8F61-8589D213032B}" type="sibTrans" cxnId="{1FB5486B-6B8E-6C4D-A736-F9B67BC20494}">
      <dgm:prSet/>
      <dgm:spPr/>
      <dgm:t>
        <a:bodyPr/>
        <a:lstStyle/>
        <a:p>
          <a:endParaRPr lang="zh-CN" altLang="en-US"/>
        </a:p>
      </dgm:t>
    </dgm:pt>
    <dgm:pt modelId="{3845D1A3-DAB3-254E-89E1-C7DD0BF88E54}">
      <dgm:prSet custT="1"/>
      <dgm:spPr/>
      <dgm:t>
        <a:bodyPr/>
        <a:lstStyle/>
        <a:p>
          <a:r>
            <a:rPr lang="en-GB" sz="2000" dirty="0"/>
            <a:t>Twitter</a:t>
          </a:r>
        </a:p>
      </dgm:t>
    </dgm:pt>
    <dgm:pt modelId="{E5A9A935-DE4B-524B-8911-B68753F30018}" type="parTrans" cxnId="{8B027B48-8E0E-8842-99EC-47FB64D506E5}">
      <dgm:prSet/>
      <dgm:spPr/>
      <dgm:t>
        <a:bodyPr/>
        <a:lstStyle/>
        <a:p>
          <a:endParaRPr lang="zh-CN" altLang="en-US"/>
        </a:p>
      </dgm:t>
    </dgm:pt>
    <dgm:pt modelId="{22AC0491-44B5-2E40-9211-BEB4587078CA}" type="sibTrans" cxnId="{8B027B48-8E0E-8842-99EC-47FB64D506E5}">
      <dgm:prSet/>
      <dgm:spPr/>
      <dgm:t>
        <a:bodyPr/>
        <a:lstStyle/>
        <a:p>
          <a:endParaRPr lang="zh-CN" altLang="en-US"/>
        </a:p>
      </dgm:t>
    </dgm:pt>
    <dgm:pt modelId="{5BDA5BE7-A529-49AC-8A1B-1CA38174D4D1}" type="pres">
      <dgm:prSet presAssocID="{1CF413B6-7E30-4A3E-B4EB-F0721CD6F27A}" presName="linear" presStyleCnt="0">
        <dgm:presLayoutVars>
          <dgm:dir/>
          <dgm:animLvl val="lvl"/>
          <dgm:resizeHandles val="exact"/>
        </dgm:presLayoutVars>
      </dgm:prSet>
      <dgm:spPr/>
    </dgm:pt>
    <dgm:pt modelId="{5D38C750-BAA3-4609-AA0D-D5D93685C845}" type="pres">
      <dgm:prSet presAssocID="{2F933DCC-23B5-470A-AD5D-2401439EC892}" presName="parentLin" presStyleCnt="0"/>
      <dgm:spPr/>
    </dgm:pt>
    <dgm:pt modelId="{62D55D5C-AB4F-4FED-A2CC-707945354A25}" type="pres">
      <dgm:prSet presAssocID="{2F933DCC-23B5-470A-AD5D-2401439EC892}" presName="parentLeftMargin" presStyleLbl="node1" presStyleIdx="0" presStyleCnt="2"/>
      <dgm:spPr/>
    </dgm:pt>
    <dgm:pt modelId="{7BF39CC8-53F9-43F5-94CB-6E5AEED07039}" type="pres">
      <dgm:prSet presAssocID="{2F933DCC-23B5-470A-AD5D-2401439EC892}" presName="parentText" presStyleLbl="node1" presStyleIdx="0" presStyleCnt="2" custScaleX="121125">
        <dgm:presLayoutVars>
          <dgm:chMax val="0"/>
          <dgm:bulletEnabled val="1"/>
        </dgm:presLayoutVars>
      </dgm:prSet>
      <dgm:spPr/>
    </dgm:pt>
    <dgm:pt modelId="{382D90B3-D834-498C-85F6-72DB10266263}" type="pres">
      <dgm:prSet presAssocID="{2F933DCC-23B5-470A-AD5D-2401439EC892}" presName="negativeSpace" presStyleCnt="0"/>
      <dgm:spPr/>
    </dgm:pt>
    <dgm:pt modelId="{FDB5FB84-FF2E-4388-AC7B-71C465A6684A}" type="pres">
      <dgm:prSet presAssocID="{2F933DCC-23B5-470A-AD5D-2401439EC892}" presName="childText" presStyleLbl="conFgAcc1" presStyleIdx="0" presStyleCnt="2">
        <dgm:presLayoutVars>
          <dgm:bulletEnabled val="1"/>
        </dgm:presLayoutVars>
      </dgm:prSet>
      <dgm:spPr/>
    </dgm:pt>
    <dgm:pt modelId="{3E3786D3-6A5F-4248-895A-3AA19F9EC000}" type="pres">
      <dgm:prSet presAssocID="{6F8B4160-FFC6-4130-B002-B17D7163D37A}" presName="spaceBetweenRectangles" presStyleCnt="0"/>
      <dgm:spPr/>
    </dgm:pt>
    <dgm:pt modelId="{C35C1907-5824-4AEB-8E77-BB54584311AF}" type="pres">
      <dgm:prSet presAssocID="{9A177868-BFB8-4951-87BD-AA6B6EC8C8D7}" presName="parentLin" presStyleCnt="0"/>
      <dgm:spPr/>
    </dgm:pt>
    <dgm:pt modelId="{6E87377C-742E-4C29-BBC8-6670AF25DC2A}" type="pres">
      <dgm:prSet presAssocID="{9A177868-BFB8-4951-87BD-AA6B6EC8C8D7}" presName="parentLeftMargin" presStyleLbl="node1" presStyleIdx="0" presStyleCnt="2"/>
      <dgm:spPr/>
    </dgm:pt>
    <dgm:pt modelId="{430BF888-C202-4C3E-88D8-F74C8C4614D9}" type="pres">
      <dgm:prSet presAssocID="{9A177868-BFB8-4951-87BD-AA6B6EC8C8D7}" presName="parentText" presStyleLbl="node1" presStyleIdx="1" presStyleCnt="2" custScaleX="114599">
        <dgm:presLayoutVars>
          <dgm:chMax val="0"/>
          <dgm:bulletEnabled val="1"/>
        </dgm:presLayoutVars>
      </dgm:prSet>
      <dgm:spPr/>
    </dgm:pt>
    <dgm:pt modelId="{61B5C5C3-29F0-4643-8DA7-71F00FD710C6}" type="pres">
      <dgm:prSet presAssocID="{9A177868-BFB8-4951-87BD-AA6B6EC8C8D7}" presName="negativeSpace" presStyleCnt="0"/>
      <dgm:spPr/>
    </dgm:pt>
    <dgm:pt modelId="{65CEB6F8-8A59-4D48-AD3F-C37EAEE859EC}" type="pres">
      <dgm:prSet presAssocID="{9A177868-BFB8-4951-87BD-AA6B6EC8C8D7}" presName="childText" presStyleLbl="conFgAcc1" presStyleIdx="1" presStyleCnt="2">
        <dgm:presLayoutVars>
          <dgm:bulletEnabled val="1"/>
        </dgm:presLayoutVars>
      </dgm:prSet>
      <dgm:spPr/>
    </dgm:pt>
  </dgm:ptLst>
  <dgm:cxnLst>
    <dgm:cxn modelId="{9CB82121-3E1C-4FDC-A61E-363F8D963A06}" srcId="{1CF413B6-7E30-4A3E-B4EB-F0721CD6F27A}" destId="{9A177868-BFB8-4951-87BD-AA6B6EC8C8D7}" srcOrd="1" destOrd="0" parTransId="{FECC0EEE-04FD-4071-B11F-9E762A9EA8A8}" sibTransId="{360A35DD-000E-4CA7-9555-EBFDC403B9C3}"/>
    <dgm:cxn modelId="{56D26931-720A-B640-8DE4-BE4920ED1024}" srcId="{9A177868-BFB8-4951-87BD-AA6B6EC8C8D7}" destId="{2C6A6A4D-23B5-2041-87BE-C6B3DAA75A71}" srcOrd="1" destOrd="0" parTransId="{C91185D6-4500-1F47-9E43-C2EB45AE0DC2}" sibTransId="{B627F001-8512-FF44-B857-C93F2653462B}"/>
    <dgm:cxn modelId="{4D661F3E-7694-4CA5-9475-C8E24298212C}" type="presOf" srcId="{44C0B8DF-691E-480E-B42E-E731671870FF}" destId="{FDB5FB84-FF2E-4388-AC7B-71C465A6684A}" srcOrd="0" destOrd="0" presId="urn:microsoft.com/office/officeart/2005/8/layout/list1"/>
    <dgm:cxn modelId="{3D78E65C-9075-44A5-9188-46684AB3336E}" type="presOf" srcId="{1CF413B6-7E30-4A3E-B4EB-F0721CD6F27A}" destId="{5BDA5BE7-A529-49AC-8A1B-1CA38174D4D1}" srcOrd="0" destOrd="0" presId="urn:microsoft.com/office/officeart/2005/8/layout/list1"/>
    <dgm:cxn modelId="{12A7FA41-B07B-B042-BFFA-D5835419DD95}" type="presOf" srcId="{FAEEA473-3B4D-3448-B8F1-397D2E97ABBB}" destId="{FDB5FB84-FF2E-4388-AC7B-71C465A6684A}" srcOrd="0" destOrd="2" presId="urn:microsoft.com/office/officeart/2005/8/layout/list1"/>
    <dgm:cxn modelId="{B6547D62-4FE9-9B4D-8B34-29194740C272}" srcId="{2F933DCC-23B5-470A-AD5D-2401439EC892}" destId="{FAEEA473-3B4D-3448-B8F1-397D2E97ABBB}" srcOrd="2" destOrd="0" parTransId="{CAF20B34-8933-AF48-A826-C742DC5A7143}" sibTransId="{8EAB9862-CC76-1A45-8ADD-EB3B6F74AF5D}"/>
    <dgm:cxn modelId="{8B027B48-8E0E-8842-99EC-47FB64D506E5}" srcId="{9A177868-BFB8-4951-87BD-AA6B6EC8C8D7}" destId="{3845D1A3-DAB3-254E-89E1-C7DD0BF88E54}" srcOrd="3" destOrd="0" parTransId="{E5A9A935-DE4B-524B-8911-B68753F30018}" sibTransId="{22AC0491-44B5-2E40-9211-BEB4587078CA}"/>
    <dgm:cxn modelId="{53B8D76A-0794-4F58-A77E-1FA990D78091}" srcId="{1CF413B6-7E30-4A3E-B4EB-F0721CD6F27A}" destId="{2F933DCC-23B5-470A-AD5D-2401439EC892}" srcOrd="0" destOrd="0" parTransId="{8D9DF6E7-7B9A-4DCF-A480-2D1EC123D019}" sibTransId="{6F8B4160-FFC6-4130-B002-B17D7163D37A}"/>
    <dgm:cxn modelId="{1FB5486B-6B8E-6C4D-A736-F9B67BC20494}" srcId="{9A177868-BFB8-4951-87BD-AA6B6EC8C8D7}" destId="{A1DF7370-BCC9-7441-BD41-565B9CA09CB2}" srcOrd="2" destOrd="0" parTransId="{9C89065F-EEF0-0943-91FA-586B6F503C89}" sibTransId="{4464F194-41D5-654C-8F61-8589D213032B}"/>
    <dgm:cxn modelId="{0CBAC96C-C17A-4A98-8951-074D9043A195}" type="presOf" srcId="{2F933DCC-23B5-470A-AD5D-2401439EC892}" destId="{62D55D5C-AB4F-4FED-A2CC-707945354A25}" srcOrd="0" destOrd="0" presId="urn:microsoft.com/office/officeart/2005/8/layout/list1"/>
    <dgm:cxn modelId="{C0309A71-46A2-024E-9AE3-0C88AA6F8330}" type="presOf" srcId="{2C6A6A4D-23B5-2041-87BE-C6B3DAA75A71}" destId="{65CEB6F8-8A59-4D48-AD3F-C37EAEE859EC}" srcOrd="0" destOrd="1" presId="urn:microsoft.com/office/officeart/2005/8/layout/list1"/>
    <dgm:cxn modelId="{D83B6474-2792-CC4D-9923-47C2A6CA06B7}" type="presOf" srcId="{BC5AE43C-3C29-3D41-81DE-F93C9296496A}" destId="{FDB5FB84-FF2E-4388-AC7B-71C465A6684A}" srcOrd="0" destOrd="1" presId="urn:microsoft.com/office/officeart/2005/8/layout/list1"/>
    <dgm:cxn modelId="{B1A47398-58E0-413E-84AC-660FB9494C3D}" type="presOf" srcId="{2F933DCC-23B5-470A-AD5D-2401439EC892}" destId="{7BF39CC8-53F9-43F5-94CB-6E5AEED07039}" srcOrd="1" destOrd="0" presId="urn:microsoft.com/office/officeart/2005/8/layout/list1"/>
    <dgm:cxn modelId="{D7D6F79B-5BE3-436D-9C7E-1DA12C1EFB8B}" type="presOf" srcId="{AFFF2495-8A6F-4576-881E-646E9484BF7B}" destId="{65CEB6F8-8A59-4D48-AD3F-C37EAEE859EC}" srcOrd="0" destOrd="0" presId="urn:microsoft.com/office/officeart/2005/8/layout/list1"/>
    <dgm:cxn modelId="{79AE50AD-844D-DD48-81C7-29A10F97C056}" srcId="{2F933DCC-23B5-470A-AD5D-2401439EC892}" destId="{BC5AE43C-3C29-3D41-81DE-F93C9296496A}" srcOrd="1" destOrd="0" parTransId="{4E32AC5E-EAFB-1C47-BDE2-28C103F3BCE3}" sibTransId="{DA52B5B2-5438-C34F-AA78-757F8DD27119}"/>
    <dgm:cxn modelId="{69FEE8AE-A7D3-4149-9338-A5DA7E05808E}" srcId="{2F933DCC-23B5-470A-AD5D-2401439EC892}" destId="{44C0B8DF-691E-480E-B42E-E731671870FF}" srcOrd="0" destOrd="0" parTransId="{05EFD72F-8F43-4D37-8AF5-E51BBF7F13C0}" sibTransId="{F8051AF6-FF97-403F-8B64-C11B06775019}"/>
    <dgm:cxn modelId="{170E68B3-386F-3244-8016-2E0D0B39880F}" type="presOf" srcId="{3845D1A3-DAB3-254E-89E1-C7DD0BF88E54}" destId="{65CEB6F8-8A59-4D48-AD3F-C37EAEE859EC}" srcOrd="0" destOrd="3" presId="urn:microsoft.com/office/officeart/2005/8/layout/list1"/>
    <dgm:cxn modelId="{ABCBB7CF-BA8B-4195-9EA7-02A6FD4DB36A}" type="presOf" srcId="{9A177868-BFB8-4951-87BD-AA6B6EC8C8D7}" destId="{6E87377C-742E-4C29-BBC8-6670AF25DC2A}" srcOrd="0" destOrd="0" presId="urn:microsoft.com/office/officeart/2005/8/layout/list1"/>
    <dgm:cxn modelId="{EDEE33DD-1BED-4B9A-A68E-5AD94FF2022E}" type="presOf" srcId="{9A177868-BFB8-4951-87BD-AA6B6EC8C8D7}" destId="{430BF888-C202-4C3E-88D8-F74C8C4614D9}" srcOrd="1" destOrd="0" presId="urn:microsoft.com/office/officeart/2005/8/layout/list1"/>
    <dgm:cxn modelId="{3D45C4E6-1931-489C-9981-C8EF0B338F1D}" srcId="{9A177868-BFB8-4951-87BD-AA6B6EC8C8D7}" destId="{AFFF2495-8A6F-4576-881E-646E9484BF7B}" srcOrd="0" destOrd="0" parTransId="{7F150A65-9F97-449C-9307-36F6061F42B8}" sibTransId="{950CD514-A2E1-4807-9F82-B418E6E85F0F}"/>
    <dgm:cxn modelId="{7A8468FB-9B6D-2340-AA83-F9648868A019}" type="presOf" srcId="{A1DF7370-BCC9-7441-BD41-565B9CA09CB2}" destId="{65CEB6F8-8A59-4D48-AD3F-C37EAEE859EC}" srcOrd="0" destOrd="2" presId="urn:microsoft.com/office/officeart/2005/8/layout/list1"/>
    <dgm:cxn modelId="{280A0609-D1FD-4EA4-8F68-77C0A27CB7CE}" type="presParOf" srcId="{5BDA5BE7-A529-49AC-8A1B-1CA38174D4D1}" destId="{5D38C750-BAA3-4609-AA0D-D5D93685C845}" srcOrd="0" destOrd="0" presId="urn:microsoft.com/office/officeart/2005/8/layout/list1"/>
    <dgm:cxn modelId="{C6D5FBE0-47B1-493C-9520-F3DFA6BCC19E}" type="presParOf" srcId="{5D38C750-BAA3-4609-AA0D-D5D93685C845}" destId="{62D55D5C-AB4F-4FED-A2CC-707945354A25}" srcOrd="0" destOrd="0" presId="urn:microsoft.com/office/officeart/2005/8/layout/list1"/>
    <dgm:cxn modelId="{1851C9BF-F598-447E-8BDB-6C86CE1F2908}" type="presParOf" srcId="{5D38C750-BAA3-4609-AA0D-D5D93685C845}" destId="{7BF39CC8-53F9-43F5-94CB-6E5AEED07039}" srcOrd="1" destOrd="0" presId="urn:microsoft.com/office/officeart/2005/8/layout/list1"/>
    <dgm:cxn modelId="{17EAA38D-AA28-4219-B963-4F9F8F579825}" type="presParOf" srcId="{5BDA5BE7-A529-49AC-8A1B-1CA38174D4D1}" destId="{382D90B3-D834-498C-85F6-72DB10266263}" srcOrd="1" destOrd="0" presId="urn:microsoft.com/office/officeart/2005/8/layout/list1"/>
    <dgm:cxn modelId="{8163376E-1474-465B-A315-AB8CA138F1E5}" type="presParOf" srcId="{5BDA5BE7-A529-49AC-8A1B-1CA38174D4D1}" destId="{FDB5FB84-FF2E-4388-AC7B-71C465A6684A}" srcOrd="2" destOrd="0" presId="urn:microsoft.com/office/officeart/2005/8/layout/list1"/>
    <dgm:cxn modelId="{85A13E31-0B9B-43D2-948C-0617B81D12D1}" type="presParOf" srcId="{5BDA5BE7-A529-49AC-8A1B-1CA38174D4D1}" destId="{3E3786D3-6A5F-4248-895A-3AA19F9EC000}" srcOrd="3" destOrd="0" presId="urn:microsoft.com/office/officeart/2005/8/layout/list1"/>
    <dgm:cxn modelId="{ACBF7989-2640-44D5-9354-12093EECA08B}" type="presParOf" srcId="{5BDA5BE7-A529-49AC-8A1B-1CA38174D4D1}" destId="{C35C1907-5824-4AEB-8E77-BB54584311AF}" srcOrd="4" destOrd="0" presId="urn:microsoft.com/office/officeart/2005/8/layout/list1"/>
    <dgm:cxn modelId="{84F87A84-942B-4ECF-8A2F-B3A17A7CB8A8}" type="presParOf" srcId="{C35C1907-5824-4AEB-8E77-BB54584311AF}" destId="{6E87377C-742E-4C29-BBC8-6670AF25DC2A}" srcOrd="0" destOrd="0" presId="urn:microsoft.com/office/officeart/2005/8/layout/list1"/>
    <dgm:cxn modelId="{B9A90C46-9EED-482A-8ACD-82AD262256CF}" type="presParOf" srcId="{C35C1907-5824-4AEB-8E77-BB54584311AF}" destId="{430BF888-C202-4C3E-88D8-F74C8C4614D9}" srcOrd="1" destOrd="0" presId="urn:microsoft.com/office/officeart/2005/8/layout/list1"/>
    <dgm:cxn modelId="{0FF94F7C-60C5-4290-9096-E9F0E231D830}" type="presParOf" srcId="{5BDA5BE7-A529-49AC-8A1B-1CA38174D4D1}" destId="{61B5C5C3-29F0-4643-8DA7-71F00FD710C6}" srcOrd="5" destOrd="0" presId="urn:microsoft.com/office/officeart/2005/8/layout/list1"/>
    <dgm:cxn modelId="{D181E464-0E71-4D63-A731-8839A8E771D8}" type="presParOf" srcId="{5BDA5BE7-A529-49AC-8A1B-1CA38174D4D1}" destId="{65CEB6F8-8A59-4D48-AD3F-C37EAEE859E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398DEC-7A1E-447A-A114-AB4DB34FD9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B02EEB1-152C-41B1-918F-AA4AA644BEFA}">
      <dgm:prSet/>
      <dgm:spPr/>
      <dgm:t>
        <a:bodyPr/>
        <a:lstStyle/>
        <a:p>
          <a:r>
            <a:rPr lang="en-GB" dirty="0"/>
            <a:t>Limited number of references: spreadsheet</a:t>
          </a:r>
          <a:endParaRPr lang="en-US" dirty="0"/>
        </a:p>
      </dgm:t>
    </dgm:pt>
    <dgm:pt modelId="{8E551B45-445F-49D9-AE19-FFB28F8B21D0}" type="parTrans" cxnId="{BBF66AC3-E5B9-4CDE-9CE9-92AFAB02BFD7}">
      <dgm:prSet/>
      <dgm:spPr/>
      <dgm:t>
        <a:bodyPr/>
        <a:lstStyle/>
        <a:p>
          <a:endParaRPr lang="en-US"/>
        </a:p>
      </dgm:t>
    </dgm:pt>
    <dgm:pt modelId="{C95EE30F-7957-490B-9DB1-33431CF0923A}" type="sibTrans" cxnId="{BBF66AC3-E5B9-4CDE-9CE9-92AFAB02BFD7}">
      <dgm:prSet/>
      <dgm:spPr/>
      <dgm:t>
        <a:bodyPr/>
        <a:lstStyle/>
        <a:p>
          <a:endParaRPr lang="en-US"/>
        </a:p>
      </dgm:t>
    </dgm:pt>
    <dgm:pt modelId="{08421841-DF69-4B55-AD8D-C54395648403}">
      <dgm:prSet/>
      <dgm:spPr/>
      <dgm:t>
        <a:bodyPr/>
        <a:lstStyle/>
        <a:p>
          <a:r>
            <a:rPr lang="en-GB" dirty="0"/>
            <a:t>Review based on more than 30 references or follow-up project is foreseeable: reference-management software</a:t>
          </a:r>
          <a:endParaRPr lang="en-US" dirty="0"/>
        </a:p>
      </dgm:t>
    </dgm:pt>
    <dgm:pt modelId="{2A10CCE2-227C-47CB-8E67-AE56131AD669}" type="parTrans" cxnId="{4D76C0F6-7CAB-4139-BBBF-F8D4E76F47BF}">
      <dgm:prSet/>
      <dgm:spPr/>
      <dgm:t>
        <a:bodyPr/>
        <a:lstStyle/>
        <a:p>
          <a:endParaRPr lang="en-US"/>
        </a:p>
      </dgm:t>
    </dgm:pt>
    <dgm:pt modelId="{8830027B-A862-4908-B973-1140DEFAF20C}" type="sibTrans" cxnId="{4D76C0F6-7CAB-4139-BBBF-F8D4E76F47BF}">
      <dgm:prSet/>
      <dgm:spPr/>
      <dgm:t>
        <a:bodyPr/>
        <a:lstStyle/>
        <a:p>
          <a:endParaRPr lang="en-US"/>
        </a:p>
      </dgm:t>
    </dgm:pt>
    <dgm:pt modelId="{D90A400C-788E-4A3C-85B8-BCDD78901442}">
      <dgm:prSet/>
      <dgm:spPr/>
      <dgm:t>
        <a:bodyPr/>
        <a:lstStyle/>
        <a:p>
          <a:r>
            <a:rPr lang="en-GB"/>
            <a:t>EndNote</a:t>
          </a:r>
          <a:endParaRPr lang="en-US"/>
        </a:p>
      </dgm:t>
    </dgm:pt>
    <dgm:pt modelId="{7BB17BD9-EB3A-409E-ACC1-260C38224F9D}" type="parTrans" cxnId="{D20FA938-32D4-43FF-AB0A-BAC0834B43E9}">
      <dgm:prSet/>
      <dgm:spPr/>
      <dgm:t>
        <a:bodyPr/>
        <a:lstStyle/>
        <a:p>
          <a:endParaRPr lang="en-US"/>
        </a:p>
      </dgm:t>
    </dgm:pt>
    <dgm:pt modelId="{A6660365-8F6A-4B4D-9D96-8B43991D0BAF}" type="sibTrans" cxnId="{D20FA938-32D4-43FF-AB0A-BAC0834B43E9}">
      <dgm:prSet/>
      <dgm:spPr/>
      <dgm:t>
        <a:bodyPr/>
        <a:lstStyle/>
        <a:p>
          <a:endParaRPr lang="en-US"/>
        </a:p>
      </dgm:t>
    </dgm:pt>
    <dgm:pt modelId="{CD2DFF26-D322-4B42-9F77-B2C724BF8942}">
      <dgm:prSet/>
      <dgm:spPr/>
      <dgm:t>
        <a:bodyPr/>
        <a:lstStyle/>
        <a:p>
          <a:r>
            <a:rPr lang="en-GB"/>
            <a:t>RefWorks</a:t>
          </a:r>
          <a:endParaRPr lang="en-US"/>
        </a:p>
      </dgm:t>
    </dgm:pt>
    <dgm:pt modelId="{EEA0A3ED-D5F0-408C-95B4-2144F8A2C8E1}" type="parTrans" cxnId="{3755229F-C38B-44CA-9404-CDE67B147617}">
      <dgm:prSet/>
      <dgm:spPr/>
      <dgm:t>
        <a:bodyPr/>
        <a:lstStyle/>
        <a:p>
          <a:endParaRPr lang="en-US"/>
        </a:p>
      </dgm:t>
    </dgm:pt>
    <dgm:pt modelId="{045E8B70-6425-44B8-874F-C49178A1726B}" type="sibTrans" cxnId="{3755229F-C38B-44CA-9404-CDE67B147617}">
      <dgm:prSet/>
      <dgm:spPr/>
      <dgm:t>
        <a:bodyPr/>
        <a:lstStyle/>
        <a:p>
          <a:endParaRPr lang="en-US"/>
        </a:p>
      </dgm:t>
    </dgm:pt>
    <dgm:pt modelId="{26487B2A-47A5-448A-8EFD-DF71CB3BA70D}">
      <dgm:prSet/>
      <dgm:spPr/>
      <dgm:t>
        <a:bodyPr/>
        <a:lstStyle/>
        <a:p>
          <a:r>
            <a:rPr lang="en-GB"/>
            <a:t>Reference Manager</a:t>
          </a:r>
          <a:endParaRPr lang="en-US"/>
        </a:p>
      </dgm:t>
    </dgm:pt>
    <dgm:pt modelId="{EA7B7445-EC45-4DC4-8C6D-A97B7D511D43}" type="parTrans" cxnId="{6A24508D-3542-40CF-B676-0A443A63BD58}">
      <dgm:prSet/>
      <dgm:spPr/>
      <dgm:t>
        <a:bodyPr/>
        <a:lstStyle/>
        <a:p>
          <a:endParaRPr lang="en-US"/>
        </a:p>
      </dgm:t>
    </dgm:pt>
    <dgm:pt modelId="{82D03FEF-21E7-4BB3-83BE-1FBBB8E92483}" type="sibTrans" cxnId="{6A24508D-3542-40CF-B676-0A443A63BD58}">
      <dgm:prSet/>
      <dgm:spPr/>
      <dgm:t>
        <a:bodyPr/>
        <a:lstStyle/>
        <a:p>
          <a:endParaRPr lang="en-US"/>
        </a:p>
      </dgm:t>
    </dgm:pt>
    <dgm:pt modelId="{8714A960-E49C-4826-A67A-DCC822EC21D2}">
      <dgm:prSet/>
      <dgm:spPr/>
      <dgm:t>
        <a:bodyPr/>
        <a:lstStyle/>
        <a:p>
          <a:r>
            <a:rPr lang="en-GB"/>
            <a:t>Mendeley</a:t>
          </a:r>
          <a:endParaRPr lang="en-US"/>
        </a:p>
      </dgm:t>
    </dgm:pt>
    <dgm:pt modelId="{C0579246-077B-44E3-AC55-49C9F085A466}" type="parTrans" cxnId="{E8F82293-6137-4CA5-A4FD-9BF195FB4076}">
      <dgm:prSet/>
      <dgm:spPr/>
      <dgm:t>
        <a:bodyPr/>
        <a:lstStyle/>
        <a:p>
          <a:endParaRPr lang="en-US"/>
        </a:p>
      </dgm:t>
    </dgm:pt>
    <dgm:pt modelId="{85052C2E-9EF0-4E97-ACB3-C2363AB3E90A}" type="sibTrans" cxnId="{E8F82293-6137-4CA5-A4FD-9BF195FB4076}">
      <dgm:prSet/>
      <dgm:spPr/>
      <dgm:t>
        <a:bodyPr/>
        <a:lstStyle/>
        <a:p>
          <a:endParaRPr lang="en-US"/>
        </a:p>
      </dgm:t>
    </dgm:pt>
    <dgm:pt modelId="{BE72DA69-C9AE-42E3-9F30-0284C8B5E577}">
      <dgm:prSet/>
      <dgm:spPr/>
      <dgm:t>
        <a:bodyPr/>
        <a:lstStyle/>
        <a:p>
          <a:r>
            <a:rPr lang="en-GB"/>
            <a:t>Zotero  </a:t>
          </a:r>
          <a:endParaRPr lang="en-US"/>
        </a:p>
      </dgm:t>
    </dgm:pt>
    <dgm:pt modelId="{E081944D-7162-40A6-B2D4-D96BF58BCF9C}" type="parTrans" cxnId="{A5A7317D-F5C0-4AE4-85CE-0B5315573024}">
      <dgm:prSet/>
      <dgm:spPr/>
      <dgm:t>
        <a:bodyPr/>
        <a:lstStyle/>
        <a:p>
          <a:endParaRPr lang="en-US"/>
        </a:p>
      </dgm:t>
    </dgm:pt>
    <dgm:pt modelId="{552AA026-AD5F-45B4-9881-FBA3C62949A9}" type="sibTrans" cxnId="{A5A7317D-F5C0-4AE4-85CE-0B5315573024}">
      <dgm:prSet/>
      <dgm:spPr/>
      <dgm:t>
        <a:bodyPr/>
        <a:lstStyle/>
        <a:p>
          <a:endParaRPr lang="en-US"/>
        </a:p>
      </dgm:t>
    </dgm:pt>
    <dgm:pt modelId="{E6F21ED6-3295-4DF1-A9EC-C43ACC4FA4DB}" type="pres">
      <dgm:prSet presAssocID="{FE398DEC-7A1E-447A-A114-AB4DB34FD9D6}" presName="root" presStyleCnt="0">
        <dgm:presLayoutVars>
          <dgm:dir/>
          <dgm:resizeHandles val="exact"/>
        </dgm:presLayoutVars>
      </dgm:prSet>
      <dgm:spPr/>
    </dgm:pt>
    <dgm:pt modelId="{DAF3E286-5CE5-4C32-A0BB-5EED08113611}" type="pres">
      <dgm:prSet presAssocID="{2B02EEB1-152C-41B1-918F-AA4AA644BEFA}" presName="compNode" presStyleCnt="0"/>
      <dgm:spPr/>
    </dgm:pt>
    <dgm:pt modelId="{AB3D3876-5063-4903-8076-6381369EC680}" type="pres">
      <dgm:prSet presAssocID="{2B02EEB1-152C-41B1-918F-AA4AA644BEFA}" presName="bgRect" presStyleLbl="bgShp" presStyleIdx="0" presStyleCnt="2"/>
      <dgm:spPr/>
    </dgm:pt>
    <dgm:pt modelId="{E4371354-8898-46DD-B893-D4E64CC36521}" type="pres">
      <dgm:prSet presAssocID="{2B02EEB1-152C-41B1-918F-AA4AA644BEF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DAEED21D-3AF8-46C9-86A3-C450CD1D207E}" type="pres">
      <dgm:prSet presAssocID="{2B02EEB1-152C-41B1-918F-AA4AA644BEFA}" presName="spaceRect" presStyleCnt="0"/>
      <dgm:spPr/>
    </dgm:pt>
    <dgm:pt modelId="{24A33F94-BC27-4334-96F7-CA9579BFD4E7}" type="pres">
      <dgm:prSet presAssocID="{2B02EEB1-152C-41B1-918F-AA4AA644BEFA}" presName="parTx" presStyleLbl="revTx" presStyleIdx="0" presStyleCnt="3">
        <dgm:presLayoutVars>
          <dgm:chMax val="0"/>
          <dgm:chPref val="0"/>
        </dgm:presLayoutVars>
      </dgm:prSet>
      <dgm:spPr/>
    </dgm:pt>
    <dgm:pt modelId="{E58D2513-39AF-4760-B72C-797832B4B502}" type="pres">
      <dgm:prSet presAssocID="{C95EE30F-7957-490B-9DB1-33431CF0923A}" presName="sibTrans" presStyleCnt="0"/>
      <dgm:spPr/>
    </dgm:pt>
    <dgm:pt modelId="{1BF57E12-C601-4F54-B8BA-617D09A39E53}" type="pres">
      <dgm:prSet presAssocID="{08421841-DF69-4B55-AD8D-C54395648403}" presName="compNode" presStyleCnt="0"/>
      <dgm:spPr/>
    </dgm:pt>
    <dgm:pt modelId="{E6736ED8-1A21-42E8-95BD-12F2AD97B40F}" type="pres">
      <dgm:prSet presAssocID="{08421841-DF69-4B55-AD8D-C54395648403}" presName="bgRect" presStyleLbl="bgShp" presStyleIdx="1" presStyleCnt="2"/>
      <dgm:spPr/>
    </dgm:pt>
    <dgm:pt modelId="{56B84E90-4D61-4676-8615-9E99AC139DD5}" type="pres">
      <dgm:prSet presAssocID="{08421841-DF69-4B55-AD8D-C543956484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16CA60ED-7EBC-4015-825A-E53803F995ED}" type="pres">
      <dgm:prSet presAssocID="{08421841-DF69-4B55-AD8D-C54395648403}" presName="spaceRect" presStyleCnt="0"/>
      <dgm:spPr/>
    </dgm:pt>
    <dgm:pt modelId="{CB247A6B-1C69-44A5-AA08-4BC6D8DE33FB}" type="pres">
      <dgm:prSet presAssocID="{08421841-DF69-4B55-AD8D-C54395648403}" presName="parTx" presStyleLbl="revTx" presStyleIdx="1" presStyleCnt="3">
        <dgm:presLayoutVars>
          <dgm:chMax val="0"/>
          <dgm:chPref val="0"/>
        </dgm:presLayoutVars>
      </dgm:prSet>
      <dgm:spPr/>
    </dgm:pt>
    <dgm:pt modelId="{B9C71388-9352-4C15-8036-F159528B5D82}" type="pres">
      <dgm:prSet presAssocID="{08421841-DF69-4B55-AD8D-C54395648403}" presName="desTx" presStyleLbl="revTx" presStyleIdx="2" presStyleCnt="3">
        <dgm:presLayoutVars/>
      </dgm:prSet>
      <dgm:spPr/>
    </dgm:pt>
  </dgm:ptLst>
  <dgm:cxnLst>
    <dgm:cxn modelId="{069B5B18-49A4-4185-854C-DAF235850EC9}" type="presOf" srcId="{26487B2A-47A5-448A-8EFD-DF71CB3BA70D}" destId="{B9C71388-9352-4C15-8036-F159528B5D82}" srcOrd="0" destOrd="2" presId="urn:microsoft.com/office/officeart/2018/2/layout/IconVerticalSolidList"/>
    <dgm:cxn modelId="{D20FA938-32D4-43FF-AB0A-BAC0834B43E9}" srcId="{08421841-DF69-4B55-AD8D-C54395648403}" destId="{D90A400C-788E-4A3C-85B8-BCDD78901442}" srcOrd="0" destOrd="0" parTransId="{7BB17BD9-EB3A-409E-ACC1-260C38224F9D}" sibTransId="{A6660365-8F6A-4B4D-9D96-8B43991D0BAF}"/>
    <dgm:cxn modelId="{50DCAD5D-7857-48CD-90C0-AFEAD52D9236}" type="presOf" srcId="{08421841-DF69-4B55-AD8D-C54395648403}" destId="{CB247A6B-1C69-44A5-AA08-4BC6D8DE33FB}" srcOrd="0" destOrd="0" presId="urn:microsoft.com/office/officeart/2018/2/layout/IconVerticalSolidList"/>
    <dgm:cxn modelId="{DDAFCA64-2E13-4156-AC7C-0EA381DE80A3}" type="presOf" srcId="{FE398DEC-7A1E-447A-A114-AB4DB34FD9D6}" destId="{E6F21ED6-3295-4DF1-A9EC-C43ACC4FA4DB}" srcOrd="0" destOrd="0" presId="urn:microsoft.com/office/officeart/2018/2/layout/IconVerticalSolidList"/>
    <dgm:cxn modelId="{D9961F78-10DD-46DA-97B8-E1BB211C5337}" type="presOf" srcId="{8714A960-E49C-4826-A67A-DCC822EC21D2}" destId="{B9C71388-9352-4C15-8036-F159528B5D82}" srcOrd="0" destOrd="3" presId="urn:microsoft.com/office/officeart/2018/2/layout/IconVerticalSolidList"/>
    <dgm:cxn modelId="{A5A7317D-F5C0-4AE4-85CE-0B5315573024}" srcId="{08421841-DF69-4B55-AD8D-C54395648403}" destId="{BE72DA69-C9AE-42E3-9F30-0284C8B5E577}" srcOrd="4" destOrd="0" parTransId="{E081944D-7162-40A6-B2D4-D96BF58BCF9C}" sibTransId="{552AA026-AD5F-45B4-9881-FBA3C62949A9}"/>
    <dgm:cxn modelId="{EED71F7E-770F-4A0B-82DC-213B30A157F6}" type="presOf" srcId="{2B02EEB1-152C-41B1-918F-AA4AA644BEFA}" destId="{24A33F94-BC27-4334-96F7-CA9579BFD4E7}" srcOrd="0" destOrd="0" presId="urn:microsoft.com/office/officeart/2018/2/layout/IconVerticalSolidList"/>
    <dgm:cxn modelId="{92183F82-ABB3-444E-AFF8-DC28CE3EC3CC}" type="presOf" srcId="{D90A400C-788E-4A3C-85B8-BCDD78901442}" destId="{B9C71388-9352-4C15-8036-F159528B5D82}" srcOrd="0" destOrd="0" presId="urn:microsoft.com/office/officeart/2018/2/layout/IconVerticalSolidList"/>
    <dgm:cxn modelId="{6A24508D-3542-40CF-B676-0A443A63BD58}" srcId="{08421841-DF69-4B55-AD8D-C54395648403}" destId="{26487B2A-47A5-448A-8EFD-DF71CB3BA70D}" srcOrd="2" destOrd="0" parTransId="{EA7B7445-EC45-4DC4-8C6D-A97B7D511D43}" sibTransId="{82D03FEF-21E7-4BB3-83BE-1FBBB8E92483}"/>
    <dgm:cxn modelId="{E8F82293-6137-4CA5-A4FD-9BF195FB4076}" srcId="{08421841-DF69-4B55-AD8D-C54395648403}" destId="{8714A960-E49C-4826-A67A-DCC822EC21D2}" srcOrd="3" destOrd="0" parTransId="{C0579246-077B-44E3-AC55-49C9F085A466}" sibTransId="{85052C2E-9EF0-4E97-ACB3-C2363AB3E90A}"/>
    <dgm:cxn modelId="{3755229F-C38B-44CA-9404-CDE67B147617}" srcId="{08421841-DF69-4B55-AD8D-C54395648403}" destId="{CD2DFF26-D322-4B42-9F77-B2C724BF8942}" srcOrd="1" destOrd="0" parTransId="{EEA0A3ED-D5F0-408C-95B4-2144F8A2C8E1}" sibTransId="{045E8B70-6425-44B8-874F-C49178A1726B}"/>
    <dgm:cxn modelId="{E0061BB2-EC75-48D6-AF10-04D07985B77D}" type="presOf" srcId="{BE72DA69-C9AE-42E3-9F30-0284C8B5E577}" destId="{B9C71388-9352-4C15-8036-F159528B5D82}" srcOrd="0" destOrd="4" presId="urn:microsoft.com/office/officeart/2018/2/layout/IconVerticalSolidList"/>
    <dgm:cxn modelId="{BBF66AC3-E5B9-4CDE-9CE9-92AFAB02BFD7}" srcId="{FE398DEC-7A1E-447A-A114-AB4DB34FD9D6}" destId="{2B02EEB1-152C-41B1-918F-AA4AA644BEFA}" srcOrd="0" destOrd="0" parTransId="{8E551B45-445F-49D9-AE19-FFB28F8B21D0}" sibTransId="{C95EE30F-7957-490B-9DB1-33431CF0923A}"/>
    <dgm:cxn modelId="{4F90EED5-CEA7-4855-B907-CFA2764475C3}" type="presOf" srcId="{CD2DFF26-D322-4B42-9F77-B2C724BF8942}" destId="{B9C71388-9352-4C15-8036-F159528B5D82}" srcOrd="0" destOrd="1" presId="urn:microsoft.com/office/officeart/2018/2/layout/IconVerticalSolidList"/>
    <dgm:cxn modelId="{4D76C0F6-7CAB-4139-BBBF-F8D4E76F47BF}" srcId="{FE398DEC-7A1E-447A-A114-AB4DB34FD9D6}" destId="{08421841-DF69-4B55-AD8D-C54395648403}" srcOrd="1" destOrd="0" parTransId="{2A10CCE2-227C-47CB-8E67-AE56131AD669}" sibTransId="{8830027B-A862-4908-B973-1140DEFAF20C}"/>
    <dgm:cxn modelId="{74E388F0-6369-4E8E-874B-64D64A2BDC5D}" type="presParOf" srcId="{E6F21ED6-3295-4DF1-A9EC-C43ACC4FA4DB}" destId="{DAF3E286-5CE5-4C32-A0BB-5EED08113611}" srcOrd="0" destOrd="0" presId="urn:microsoft.com/office/officeart/2018/2/layout/IconVerticalSolidList"/>
    <dgm:cxn modelId="{896E865D-BC06-492E-99CA-D30B26A98209}" type="presParOf" srcId="{DAF3E286-5CE5-4C32-A0BB-5EED08113611}" destId="{AB3D3876-5063-4903-8076-6381369EC680}" srcOrd="0" destOrd="0" presId="urn:microsoft.com/office/officeart/2018/2/layout/IconVerticalSolidList"/>
    <dgm:cxn modelId="{40BFA6CB-9262-420A-8F29-113BBF7D7273}" type="presParOf" srcId="{DAF3E286-5CE5-4C32-A0BB-5EED08113611}" destId="{E4371354-8898-46DD-B893-D4E64CC36521}" srcOrd="1" destOrd="0" presId="urn:microsoft.com/office/officeart/2018/2/layout/IconVerticalSolidList"/>
    <dgm:cxn modelId="{44D433ED-2732-4EDF-9F53-39004CF9D70D}" type="presParOf" srcId="{DAF3E286-5CE5-4C32-A0BB-5EED08113611}" destId="{DAEED21D-3AF8-46C9-86A3-C450CD1D207E}" srcOrd="2" destOrd="0" presId="urn:microsoft.com/office/officeart/2018/2/layout/IconVerticalSolidList"/>
    <dgm:cxn modelId="{EB673842-9C6C-4870-A129-0FF8456FF24B}" type="presParOf" srcId="{DAF3E286-5CE5-4C32-A0BB-5EED08113611}" destId="{24A33F94-BC27-4334-96F7-CA9579BFD4E7}" srcOrd="3" destOrd="0" presId="urn:microsoft.com/office/officeart/2018/2/layout/IconVerticalSolidList"/>
    <dgm:cxn modelId="{477D7A48-BAD0-4C19-B65D-EB0188C955D3}" type="presParOf" srcId="{E6F21ED6-3295-4DF1-A9EC-C43ACC4FA4DB}" destId="{E58D2513-39AF-4760-B72C-797832B4B502}" srcOrd="1" destOrd="0" presId="urn:microsoft.com/office/officeart/2018/2/layout/IconVerticalSolidList"/>
    <dgm:cxn modelId="{74252E93-1E4E-4D94-9620-31A68F864F2B}" type="presParOf" srcId="{E6F21ED6-3295-4DF1-A9EC-C43ACC4FA4DB}" destId="{1BF57E12-C601-4F54-B8BA-617D09A39E53}" srcOrd="2" destOrd="0" presId="urn:microsoft.com/office/officeart/2018/2/layout/IconVerticalSolidList"/>
    <dgm:cxn modelId="{063C5FB6-A3FA-4E47-A138-B8CB65AF391E}" type="presParOf" srcId="{1BF57E12-C601-4F54-B8BA-617D09A39E53}" destId="{E6736ED8-1A21-42E8-95BD-12F2AD97B40F}" srcOrd="0" destOrd="0" presId="urn:microsoft.com/office/officeart/2018/2/layout/IconVerticalSolidList"/>
    <dgm:cxn modelId="{C8334A58-E6C0-4109-A8DB-D781D50C7A1B}" type="presParOf" srcId="{1BF57E12-C601-4F54-B8BA-617D09A39E53}" destId="{56B84E90-4D61-4676-8615-9E99AC139DD5}" srcOrd="1" destOrd="0" presId="urn:microsoft.com/office/officeart/2018/2/layout/IconVerticalSolidList"/>
    <dgm:cxn modelId="{1174B5D4-B4C5-4CF4-8DF9-B16D11A88D0F}" type="presParOf" srcId="{1BF57E12-C601-4F54-B8BA-617D09A39E53}" destId="{16CA60ED-7EBC-4015-825A-E53803F995ED}" srcOrd="2" destOrd="0" presId="urn:microsoft.com/office/officeart/2018/2/layout/IconVerticalSolidList"/>
    <dgm:cxn modelId="{11D054C3-439B-491C-A259-4A437E0A4D5A}" type="presParOf" srcId="{1BF57E12-C601-4F54-B8BA-617D09A39E53}" destId="{CB247A6B-1C69-44A5-AA08-4BC6D8DE33FB}" srcOrd="3" destOrd="0" presId="urn:microsoft.com/office/officeart/2018/2/layout/IconVerticalSolidList"/>
    <dgm:cxn modelId="{CC0291A4-F4AD-4FF1-88E8-1BA1389DE0A0}" type="presParOf" srcId="{1BF57E12-C601-4F54-B8BA-617D09A39E53}" destId="{B9C71388-9352-4C15-8036-F159528B5D82}"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63E3D-EEA4-473B-8E7B-B26000459F2B}">
      <dsp:nvSpPr>
        <dsp:cNvPr id="0" name=""/>
        <dsp:cNvSpPr/>
      </dsp:nvSpPr>
      <dsp:spPr>
        <a:xfrm>
          <a:off x="0" y="644"/>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8ADAB1-720E-4E50-9A68-F5A4CFD64B65}">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5CDFDF-9B78-4C89-9721-66A9BB70E1BD}">
      <dsp:nvSpPr>
        <dsp:cNvPr id="0" name=""/>
        <dsp:cNvSpPr/>
      </dsp:nvSpPr>
      <dsp:spPr>
        <a:xfrm>
          <a:off x="1740935" y="644"/>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b="1" kern="1200"/>
            <a:t>What</a:t>
          </a:r>
          <a:r>
            <a:rPr lang="en-US" sz="2500" i="1" kern="1200"/>
            <a:t> </a:t>
          </a:r>
          <a:r>
            <a:rPr lang="en-US" sz="2500" kern="1200"/>
            <a:t>to look for: topic and type of information</a:t>
          </a:r>
        </a:p>
      </dsp:txBody>
      <dsp:txXfrm>
        <a:off x="1740935" y="644"/>
        <a:ext cx="4410627" cy="1507303"/>
      </dsp:txXfrm>
    </dsp:sp>
    <dsp:sp modelId="{C1B1CCD1-F6A1-4264-A4E6-114745EA44C9}">
      <dsp:nvSpPr>
        <dsp:cNvPr id="0" name=""/>
        <dsp:cNvSpPr/>
      </dsp:nvSpPr>
      <dsp:spPr>
        <a:xfrm>
          <a:off x="0" y="1884773"/>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039779-D763-432D-A9FF-FA525E50B9FB}">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35AF93-4556-49EF-92B8-3C36FDFDBAA7}">
      <dsp:nvSpPr>
        <dsp:cNvPr id="0" name=""/>
        <dsp:cNvSpPr/>
      </dsp:nvSpPr>
      <dsp:spPr>
        <a:xfrm>
          <a:off x="1740935" y="1884773"/>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b="1" kern="1200"/>
            <a:t>Where</a:t>
          </a:r>
          <a:r>
            <a:rPr lang="en-US" sz="2500" kern="1200"/>
            <a:t> to look for it: sources</a:t>
          </a:r>
        </a:p>
      </dsp:txBody>
      <dsp:txXfrm>
        <a:off x="1740935" y="1884773"/>
        <a:ext cx="4410627" cy="1507303"/>
      </dsp:txXfrm>
    </dsp:sp>
    <dsp:sp modelId="{DA2EA3E5-1A26-4918-BFC7-F8ECB3858C58}">
      <dsp:nvSpPr>
        <dsp:cNvPr id="0" name=""/>
        <dsp:cNvSpPr/>
      </dsp:nvSpPr>
      <dsp:spPr>
        <a:xfrm>
          <a:off x="0" y="3768902"/>
          <a:ext cx="615156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7A1B61-2D33-4B3B-A8C0-210FCD9EBBA7}">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CAA48A-77C3-4C8C-84DB-9DBEB4F81727}">
      <dsp:nvSpPr>
        <dsp:cNvPr id="0" name=""/>
        <dsp:cNvSpPr/>
      </dsp:nvSpPr>
      <dsp:spPr>
        <a:xfrm>
          <a:off x="1740935" y="3768902"/>
          <a:ext cx="4410627"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US" sz="2500" b="1" kern="1200"/>
            <a:t>How</a:t>
          </a:r>
          <a:r>
            <a:rPr lang="en-US" sz="2500" i="1" kern="1200"/>
            <a:t> </a:t>
          </a:r>
          <a:r>
            <a:rPr lang="en-US" sz="2500" kern="1200"/>
            <a:t>to look for it: search queries and search skills</a:t>
          </a:r>
        </a:p>
      </dsp:txBody>
      <dsp:txXfrm>
        <a:off x="1740935" y="3768902"/>
        <a:ext cx="4410627"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66E0C-B36A-4DC5-977F-E9AA3F6A1A52}">
      <dsp:nvSpPr>
        <dsp:cNvPr id="0" name=""/>
        <dsp:cNvSpPr/>
      </dsp:nvSpPr>
      <dsp:spPr>
        <a:xfrm>
          <a:off x="1130019" y="370974"/>
          <a:ext cx="1285965" cy="12859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96A7EC-FF8C-46BB-8E19-6173E6AE5C2F}">
      <dsp:nvSpPr>
        <dsp:cNvPr id="0" name=""/>
        <dsp:cNvSpPr/>
      </dsp:nvSpPr>
      <dsp:spPr>
        <a:xfrm>
          <a:off x="344152"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Subject themes</a:t>
          </a:r>
        </a:p>
      </dsp:txBody>
      <dsp:txXfrm>
        <a:off x="344152" y="2011000"/>
        <a:ext cx="2857700" cy="720000"/>
      </dsp:txXfrm>
    </dsp:sp>
    <dsp:sp modelId="{216B3534-96BA-4259-B8D7-38DEB7C60AC8}">
      <dsp:nvSpPr>
        <dsp:cNvPr id="0" name=""/>
        <dsp:cNvSpPr/>
      </dsp:nvSpPr>
      <dsp:spPr>
        <a:xfrm>
          <a:off x="4487817" y="370974"/>
          <a:ext cx="1285965" cy="12859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043E52-62C3-4ED1-8B6C-52B8A38DD654}">
      <dsp:nvSpPr>
        <dsp:cNvPr id="0" name=""/>
        <dsp:cNvSpPr/>
      </dsp:nvSpPr>
      <dsp:spPr>
        <a:xfrm>
          <a:off x="3701950"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Library catalogues (unable to search for content)</a:t>
          </a:r>
        </a:p>
      </dsp:txBody>
      <dsp:txXfrm>
        <a:off x="3701950" y="2011000"/>
        <a:ext cx="2857700" cy="720000"/>
      </dsp:txXfrm>
    </dsp:sp>
    <dsp:sp modelId="{24109652-81CC-427D-BB7F-F6829E5F5DAC}">
      <dsp:nvSpPr>
        <dsp:cNvPr id="0" name=""/>
        <dsp:cNvSpPr/>
      </dsp:nvSpPr>
      <dsp:spPr>
        <a:xfrm>
          <a:off x="7845615" y="370974"/>
          <a:ext cx="1285965" cy="12859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F92DE5-F285-459B-9572-F9EE6A59A213}">
      <dsp:nvSpPr>
        <dsp:cNvPr id="0" name=""/>
        <dsp:cNvSpPr/>
      </dsp:nvSpPr>
      <dsp:spPr>
        <a:xfrm>
          <a:off x="7059747" y="2011000"/>
          <a:ext cx="28577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pPr>
          <a:r>
            <a:rPr lang="en-US" sz="2100" kern="1200"/>
            <a:t>Online catalogues</a:t>
          </a:r>
        </a:p>
      </dsp:txBody>
      <dsp:txXfrm>
        <a:off x="7059747" y="2011000"/>
        <a:ext cx="28577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5FB84-FF2E-4388-AC7B-71C465A6684A}">
      <dsp:nvSpPr>
        <dsp:cNvPr id="0" name=""/>
        <dsp:cNvSpPr/>
      </dsp:nvSpPr>
      <dsp:spPr>
        <a:xfrm>
          <a:off x="0" y="561449"/>
          <a:ext cx="4816475" cy="1825425"/>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73812" tIns="791464" rIns="373812"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The topic of the research</a:t>
          </a:r>
        </a:p>
        <a:p>
          <a:pPr marL="228600" lvl="1" indent="-228600" algn="l" defTabSz="889000">
            <a:lnSpc>
              <a:spcPct val="90000"/>
            </a:lnSpc>
            <a:spcBef>
              <a:spcPct val="0"/>
            </a:spcBef>
            <a:spcAft>
              <a:spcPct val="15000"/>
            </a:spcAft>
            <a:buChar char="•"/>
          </a:pPr>
          <a:r>
            <a:rPr lang="en-GB" sz="2000" kern="1200" dirty="0"/>
            <a:t>The type of review</a:t>
          </a:r>
        </a:p>
        <a:p>
          <a:pPr marL="228600" lvl="1" indent="-228600" algn="l" defTabSz="889000">
            <a:lnSpc>
              <a:spcPct val="90000"/>
            </a:lnSpc>
            <a:spcBef>
              <a:spcPct val="0"/>
            </a:spcBef>
            <a:spcAft>
              <a:spcPct val="15000"/>
            </a:spcAft>
            <a:buChar char="•"/>
          </a:pPr>
          <a:endParaRPr lang="en-GB" sz="2000" kern="1200" dirty="0"/>
        </a:p>
      </dsp:txBody>
      <dsp:txXfrm>
        <a:off x="0" y="561449"/>
        <a:ext cx="4816475" cy="1825425"/>
      </dsp:txXfrm>
    </dsp:sp>
    <dsp:sp modelId="{7BF39CC8-53F9-43F5-94CB-6E5AEED07039}">
      <dsp:nvSpPr>
        <dsp:cNvPr id="0" name=""/>
        <dsp:cNvSpPr/>
      </dsp:nvSpPr>
      <dsp:spPr>
        <a:xfrm>
          <a:off x="197280" y="15152"/>
          <a:ext cx="3371532" cy="112176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436" tIns="0" rIns="127436" bIns="0" numCol="1" spcCol="1270" anchor="ctr" anchorCtr="0">
          <a:noAutofit/>
        </a:bodyPr>
        <a:lstStyle/>
        <a:p>
          <a:pPr marL="0" lvl="0" indent="0" algn="l" defTabSz="1066800">
            <a:lnSpc>
              <a:spcPct val="90000"/>
            </a:lnSpc>
            <a:spcBef>
              <a:spcPct val="0"/>
            </a:spcBef>
            <a:spcAft>
              <a:spcPct val="35000"/>
            </a:spcAft>
            <a:buNone/>
          </a:pPr>
          <a:r>
            <a:rPr lang="en-GB" sz="2400" kern="1200" dirty="0"/>
            <a:t>Selection of databases</a:t>
          </a:r>
          <a:endParaRPr lang="en-US" sz="2400" kern="1200" dirty="0"/>
        </a:p>
      </dsp:txBody>
      <dsp:txXfrm>
        <a:off x="252040" y="69912"/>
        <a:ext cx="3262012" cy="1012240"/>
      </dsp:txXfrm>
    </dsp:sp>
    <dsp:sp modelId="{65CEB6F8-8A59-4D48-AD3F-C37EAEE859EC}">
      <dsp:nvSpPr>
        <dsp:cNvPr id="0" name=""/>
        <dsp:cNvSpPr/>
      </dsp:nvSpPr>
      <dsp:spPr>
        <a:xfrm>
          <a:off x="0" y="3152955"/>
          <a:ext cx="4816475" cy="209475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73812" tIns="791464" rIns="373812"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Bibliographic databases (e.g. Web of Science)</a:t>
          </a:r>
        </a:p>
        <a:p>
          <a:pPr marL="228600" lvl="1" indent="-228600" algn="l" defTabSz="889000">
            <a:lnSpc>
              <a:spcPct val="90000"/>
            </a:lnSpc>
            <a:spcBef>
              <a:spcPct val="0"/>
            </a:spcBef>
            <a:spcAft>
              <a:spcPct val="15000"/>
            </a:spcAft>
            <a:buChar char="•"/>
          </a:pPr>
          <a:r>
            <a:rPr lang="en-US" sz="2000" kern="1200" dirty="0"/>
            <a:t>Full-text databases (e.g. Business Source Premier)</a:t>
          </a:r>
          <a:endParaRPr lang="en-GB" sz="2000" kern="1200" dirty="0"/>
        </a:p>
      </dsp:txBody>
      <dsp:txXfrm>
        <a:off x="0" y="3152955"/>
        <a:ext cx="4816475" cy="2094750"/>
      </dsp:txXfrm>
    </dsp:sp>
    <dsp:sp modelId="{430BF888-C202-4C3E-88D8-F74C8C4614D9}">
      <dsp:nvSpPr>
        <dsp:cNvPr id="0" name=""/>
        <dsp:cNvSpPr/>
      </dsp:nvSpPr>
      <dsp:spPr>
        <a:xfrm>
          <a:off x="240823" y="2592075"/>
          <a:ext cx="3371532" cy="1121760"/>
        </a:xfrm>
        <a:prstGeom prst="round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436" tIns="0" rIns="127436" bIns="0" numCol="1" spcCol="1270" anchor="ctr" anchorCtr="0">
          <a:noAutofit/>
        </a:bodyPr>
        <a:lstStyle/>
        <a:p>
          <a:pPr marL="0" lvl="0" indent="0" algn="l" defTabSz="1066800">
            <a:lnSpc>
              <a:spcPct val="90000"/>
            </a:lnSpc>
            <a:spcBef>
              <a:spcPct val="0"/>
            </a:spcBef>
            <a:spcAft>
              <a:spcPct val="35000"/>
            </a:spcAft>
            <a:buNone/>
          </a:pPr>
          <a:r>
            <a:rPr lang="en-GB" sz="2400" kern="1200" dirty="0"/>
            <a:t>Journal articles</a:t>
          </a:r>
        </a:p>
      </dsp:txBody>
      <dsp:txXfrm>
        <a:off x="295583" y="2646835"/>
        <a:ext cx="3262012" cy="1012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5FB84-FF2E-4388-AC7B-71C465A6684A}">
      <dsp:nvSpPr>
        <dsp:cNvPr id="0" name=""/>
        <dsp:cNvSpPr/>
      </dsp:nvSpPr>
      <dsp:spPr>
        <a:xfrm>
          <a:off x="0" y="584962"/>
          <a:ext cx="4816475" cy="209790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73812" tIns="749808" rIns="373812"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Online databases</a:t>
          </a:r>
        </a:p>
        <a:p>
          <a:pPr marL="228600" lvl="1" indent="-228600" algn="l" defTabSz="889000">
            <a:lnSpc>
              <a:spcPct val="90000"/>
            </a:lnSpc>
            <a:spcBef>
              <a:spcPct val="0"/>
            </a:spcBef>
            <a:spcAft>
              <a:spcPct val="15000"/>
            </a:spcAft>
            <a:buChar char="•"/>
          </a:pPr>
          <a:r>
            <a:rPr lang="en-GB" sz="2000" kern="1200" dirty="0"/>
            <a:t>Library catalogues</a:t>
          </a:r>
        </a:p>
        <a:p>
          <a:pPr marL="228600" lvl="1" indent="-228600" algn="l" defTabSz="889000">
            <a:lnSpc>
              <a:spcPct val="90000"/>
            </a:lnSpc>
            <a:spcBef>
              <a:spcPct val="0"/>
            </a:spcBef>
            <a:spcAft>
              <a:spcPct val="15000"/>
            </a:spcAft>
            <a:buChar char="•"/>
          </a:pPr>
          <a:r>
            <a:rPr lang="en-GB" sz="2000" kern="1200" dirty="0"/>
            <a:t>Review articles and trace citations</a:t>
          </a:r>
        </a:p>
        <a:p>
          <a:pPr marL="228600" lvl="1" indent="-228600" algn="l" defTabSz="889000">
            <a:lnSpc>
              <a:spcPct val="90000"/>
            </a:lnSpc>
            <a:spcBef>
              <a:spcPct val="0"/>
            </a:spcBef>
            <a:spcAft>
              <a:spcPct val="15000"/>
            </a:spcAft>
            <a:buChar char="•"/>
          </a:pPr>
          <a:endParaRPr lang="en-GB" sz="2000" kern="1200" dirty="0"/>
        </a:p>
      </dsp:txBody>
      <dsp:txXfrm>
        <a:off x="0" y="584962"/>
        <a:ext cx="4816475" cy="2097900"/>
      </dsp:txXfrm>
    </dsp:sp>
    <dsp:sp modelId="{7BF39CC8-53F9-43F5-94CB-6E5AEED07039}">
      <dsp:nvSpPr>
        <dsp:cNvPr id="0" name=""/>
        <dsp:cNvSpPr/>
      </dsp:nvSpPr>
      <dsp:spPr>
        <a:xfrm>
          <a:off x="240823" y="53602"/>
          <a:ext cx="3411552" cy="106272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436" tIns="0" rIns="127436" bIns="0" numCol="1" spcCol="1270" anchor="ctr" anchorCtr="0">
          <a:noAutofit/>
        </a:bodyPr>
        <a:lstStyle/>
        <a:p>
          <a:pPr marL="0" lvl="0" indent="0" algn="l" defTabSz="1066800">
            <a:lnSpc>
              <a:spcPct val="90000"/>
            </a:lnSpc>
            <a:spcBef>
              <a:spcPct val="0"/>
            </a:spcBef>
            <a:spcAft>
              <a:spcPct val="35000"/>
            </a:spcAft>
            <a:buNone/>
          </a:pPr>
          <a:r>
            <a:rPr lang="en-GB" sz="2400" kern="1200" dirty="0"/>
            <a:t>Literature searching</a:t>
          </a:r>
          <a:endParaRPr lang="en-US" sz="2400" kern="1200" dirty="0"/>
        </a:p>
      </dsp:txBody>
      <dsp:txXfrm>
        <a:off x="292701" y="105480"/>
        <a:ext cx="3307796" cy="958964"/>
      </dsp:txXfrm>
    </dsp:sp>
    <dsp:sp modelId="{65CEB6F8-8A59-4D48-AD3F-C37EAEE859EC}">
      <dsp:nvSpPr>
        <dsp:cNvPr id="0" name=""/>
        <dsp:cNvSpPr/>
      </dsp:nvSpPr>
      <dsp:spPr>
        <a:xfrm>
          <a:off x="0" y="3408622"/>
          <a:ext cx="4816475" cy="178605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73812" tIns="749808" rIns="373812"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t>Web of Science</a:t>
          </a:r>
          <a:endParaRPr lang="en-GB" sz="2000" kern="1200" dirty="0"/>
        </a:p>
        <a:p>
          <a:pPr marL="228600" lvl="1" indent="-228600" algn="l" defTabSz="889000">
            <a:lnSpc>
              <a:spcPct val="90000"/>
            </a:lnSpc>
            <a:spcBef>
              <a:spcPct val="0"/>
            </a:spcBef>
            <a:spcAft>
              <a:spcPct val="15000"/>
            </a:spcAft>
            <a:buChar char="•"/>
          </a:pPr>
          <a:r>
            <a:rPr lang="en-US" sz="2000" kern="1200" dirty="0"/>
            <a:t>ScienceDirect</a:t>
          </a:r>
          <a:endParaRPr lang="en-GB" sz="2000" kern="1200" dirty="0"/>
        </a:p>
        <a:p>
          <a:pPr marL="228600" lvl="1" indent="-228600" algn="l" defTabSz="889000">
            <a:lnSpc>
              <a:spcPct val="90000"/>
            </a:lnSpc>
            <a:spcBef>
              <a:spcPct val="0"/>
            </a:spcBef>
            <a:spcAft>
              <a:spcPct val="15000"/>
            </a:spcAft>
            <a:buChar char="•"/>
          </a:pPr>
          <a:r>
            <a:rPr lang="en-GB" sz="2000" kern="1200" dirty="0"/>
            <a:t>Google Scholar</a:t>
          </a:r>
        </a:p>
      </dsp:txBody>
      <dsp:txXfrm>
        <a:off x="0" y="3408622"/>
        <a:ext cx="4816475" cy="1786050"/>
      </dsp:txXfrm>
    </dsp:sp>
    <dsp:sp modelId="{430BF888-C202-4C3E-88D8-F74C8C4614D9}">
      <dsp:nvSpPr>
        <dsp:cNvPr id="0" name=""/>
        <dsp:cNvSpPr/>
      </dsp:nvSpPr>
      <dsp:spPr>
        <a:xfrm>
          <a:off x="240823" y="2877262"/>
          <a:ext cx="3371532" cy="1062720"/>
        </a:xfrm>
        <a:prstGeom prst="round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7436" tIns="0" rIns="127436" bIns="0" numCol="1" spcCol="1270" anchor="ctr" anchorCtr="0">
          <a:noAutofit/>
        </a:bodyPr>
        <a:lstStyle/>
        <a:p>
          <a:pPr marL="0" lvl="0" indent="0" algn="l" defTabSz="1066800">
            <a:lnSpc>
              <a:spcPct val="90000"/>
            </a:lnSpc>
            <a:spcBef>
              <a:spcPct val="0"/>
            </a:spcBef>
            <a:spcAft>
              <a:spcPct val="35000"/>
            </a:spcAft>
            <a:buNone/>
          </a:pPr>
          <a:r>
            <a:rPr lang="en-US" sz="2400" kern="1200" dirty="0"/>
            <a:t>Citation searching</a:t>
          </a:r>
          <a:endParaRPr lang="en-GB" sz="2400" kern="1200" dirty="0"/>
        </a:p>
      </dsp:txBody>
      <dsp:txXfrm>
        <a:off x="292701" y="2929140"/>
        <a:ext cx="3267776" cy="9589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5FB84-FF2E-4388-AC7B-71C465A6684A}">
      <dsp:nvSpPr>
        <dsp:cNvPr id="0" name=""/>
        <dsp:cNvSpPr/>
      </dsp:nvSpPr>
      <dsp:spPr>
        <a:xfrm>
          <a:off x="0" y="584962"/>
          <a:ext cx="5195682" cy="1786050"/>
        </a:xfrm>
        <a:prstGeom prst="rect">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03243" tIns="749808" rIns="403243"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Conferences</a:t>
          </a:r>
        </a:p>
        <a:p>
          <a:pPr marL="228600" lvl="1" indent="-228600" algn="l" defTabSz="889000">
            <a:lnSpc>
              <a:spcPct val="90000"/>
            </a:lnSpc>
            <a:spcBef>
              <a:spcPct val="0"/>
            </a:spcBef>
            <a:spcAft>
              <a:spcPct val="15000"/>
            </a:spcAft>
            <a:buChar char="•"/>
          </a:pPr>
          <a:r>
            <a:rPr lang="en-GB" sz="2000" kern="1200" dirty="0"/>
            <a:t>Academic associations (e.g. </a:t>
          </a:r>
          <a:r>
            <a:rPr lang="en-GB" sz="2000" kern="1200" dirty="0" err="1"/>
            <a:t>AoM</a:t>
          </a:r>
          <a:r>
            <a:rPr lang="en-GB" sz="2000" kern="1200" dirty="0"/>
            <a:t>, BAM)</a:t>
          </a:r>
        </a:p>
        <a:p>
          <a:pPr marL="228600" lvl="1" indent="-228600" algn="l" defTabSz="889000">
            <a:lnSpc>
              <a:spcPct val="90000"/>
            </a:lnSpc>
            <a:spcBef>
              <a:spcPct val="0"/>
            </a:spcBef>
            <a:spcAft>
              <a:spcPct val="15000"/>
            </a:spcAft>
            <a:buChar char="•"/>
          </a:pPr>
          <a:endParaRPr lang="en-GB" sz="2000" kern="1200" dirty="0"/>
        </a:p>
      </dsp:txBody>
      <dsp:txXfrm>
        <a:off x="0" y="584962"/>
        <a:ext cx="5195682" cy="1786050"/>
      </dsp:txXfrm>
    </dsp:sp>
    <dsp:sp modelId="{7BF39CC8-53F9-43F5-94CB-6E5AEED07039}">
      <dsp:nvSpPr>
        <dsp:cNvPr id="0" name=""/>
        <dsp:cNvSpPr/>
      </dsp:nvSpPr>
      <dsp:spPr>
        <a:xfrm>
          <a:off x="259784" y="53602"/>
          <a:ext cx="4405288" cy="1062720"/>
        </a:xfrm>
        <a:prstGeom prst="round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469" tIns="0" rIns="137469" bIns="0" numCol="1" spcCol="1270" anchor="ctr" anchorCtr="0">
          <a:noAutofit/>
        </a:bodyPr>
        <a:lstStyle/>
        <a:p>
          <a:pPr marL="0" lvl="0" indent="0" algn="l" defTabSz="1066800">
            <a:lnSpc>
              <a:spcPct val="90000"/>
            </a:lnSpc>
            <a:spcBef>
              <a:spcPct val="0"/>
            </a:spcBef>
            <a:spcAft>
              <a:spcPct val="35000"/>
            </a:spcAft>
            <a:buNone/>
          </a:pPr>
          <a:r>
            <a:rPr lang="en-GB" sz="2400" kern="1200" dirty="0"/>
            <a:t>Subject-specific research groups </a:t>
          </a:r>
          <a:endParaRPr lang="en-US" sz="2400" kern="1200" dirty="0"/>
        </a:p>
      </dsp:txBody>
      <dsp:txXfrm>
        <a:off x="311662" y="105480"/>
        <a:ext cx="4301532" cy="958964"/>
      </dsp:txXfrm>
    </dsp:sp>
    <dsp:sp modelId="{65CEB6F8-8A59-4D48-AD3F-C37EAEE859EC}">
      <dsp:nvSpPr>
        <dsp:cNvPr id="0" name=""/>
        <dsp:cNvSpPr/>
      </dsp:nvSpPr>
      <dsp:spPr>
        <a:xfrm>
          <a:off x="0" y="3096772"/>
          <a:ext cx="5195682" cy="2097900"/>
        </a:xfrm>
        <a:prstGeom prst="rect">
          <a:avLst/>
        </a:prstGeom>
        <a:solidFill>
          <a:schemeClr val="lt1">
            <a:alpha val="90000"/>
            <a:hueOff val="0"/>
            <a:satOff val="0"/>
            <a:lumOff val="0"/>
            <a:alphaOff val="0"/>
          </a:schemeClr>
        </a:solidFill>
        <a:ln w="6350"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03243" tIns="749808" rIns="403243"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ResearchGate</a:t>
          </a:r>
        </a:p>
        <a:p>
          <a:pPr marL="228600" lvl="1" indent="-228600" algn="l" defTabSz="889000">
            <a:lnSpc>
              <a:spcPct val="90000"/>
            </a:lnSpc>
            <a:spcBef>
              <a:spcPct val="0"/>
            </a:spcBef>
            <a:spcAft>
              <a:spcPct val="15000"/>
            </a:spcAft>
            <a:buChar char="•"/>
          </a:pPr>
          <a:r>
            <a:rPr lang="en-GB" sz="2000" kern="1200" dirty="0"/>
            <a:t>Academia. </a:t>
          </a:r>
          <a:r>
            <a:rPr lang="en-GB" sz="2000" kern="1200" dirty="0" err="1"/>
            <a:t>edu</a:t>
          </a:r>
          <a:endParaRPr lang="en-GB" sz="2000" kern="1200" dirty="0"/>
        </a:p>
        <a:p>
          <a:pPr marL="228600" lvl="1" indent="-228600" algn="l" defTabSz="889000">
            <a:lnSpc>
              <a:spcPct val="90000"/>
            </a:lnSpc>
            <a:spcBef>
              <a:spcPct val="0"/>
            </a:spcBef>
            <a:spcAft>
              <a:spcPct val="15000"/>
            </a:spcAft>
            <a:buChar char="•"/>
          </a:pPr>
          <a:r>
            <a:rPr lang="en-GB" sz="2000" kern="1200" dirty="0"/>
            <a:t>LinkedIn</a:t>
          </a:r>
        </a:p>
        <a:p>
          <a:pPr marL="228600" lvl="1" indent="-228600" algn="l" defTabSz="889000">
            <a:lnSpc>
              <a:spcPct val="90000"/>
            </a:lnSpc>
            <a:spcBef>
              <a:spcPct val="0"/>
            </a:spcBef>
            <a:spcAft>
              <a:spcPct val="15000"/>
            </a:spcAft>
            <a:buChar char="•"/>
          </a:pPr>
          <a:r>
            <a:rPr lang="en-GB" sz="2000" kern="1200" dirty="0"/>
            <a:t>Twitter</a:t>
          </a:r>
        </a:p>
      </dsp:txBody>
      <dsp:txXfrm>
        <a:off x="0" y="3096772"/>
        <a:ext cx="5195682" cy="2097900"/>
      </dsp:txXfrm>
    </dsp:sp>
    <dsp:sp modelId="{430BF888-C202-4C3E-88D8-F74C8C4614D9}">
      <dsp:nvSpPr>
        <dsp:cNvPr id="0" name=""/>
        <dsp:cNvSpPr/>
      </dsp:nvSpPr>
      <dsp:spPr>
        <a:xfrm>
          <a:off x="259784" y="2565412"/>
          <a:ext cx="4167939" cy="1062720"/>
        </a:xfrm>
        <a:prstGeom prst="round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469" tIns="0" rIns="137469" bIns="0" numCol="1" spcCol="1270" anchor="ctr" anchorCtr="0">
          <a:noAutofit/>
        </a:bodyPr>
        <a:lstStyle/>
        <a:p>
          <a:pPr marL="0" lvl="0" indent="0" algn="l" defTabSz="1066800">
            <a:lnSpc>
              <a:spcPct val="90000"/>
            </a:lnSpc>
            <a:spcBef>
              <a:spcPct val="0"/>
            </a:spcBef>
            <a:spcAft>
              <a:spcPct val="35000"/>
            </a:spcAft>
            <a:buNone/>
          </a:pPr>
          <a:r>
            <a:rPr lang="en-US" sz="2400" kern="1200" dirty="0"/>
            <a:t>Social networking sites</a:t>
          </a:r>
          <a:endParaRPr lang="en-GB" sz="2400" kern="1200" dirty="0"/>
        </a:p>
      </dsp:txBody>
      <dsp:txXfrm>
        <a:off x="311662" y="2617290"/>
        <a:ext cx="4064183" cy="9589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D3876-5063-4903-8076-6381369EC680}">
      <dsp:nvSpPr>
        <dsp:cNvPr id="0" name=""/>
        <dsp:cNvSpPr/>
      </dsp:nvSpPr>
      <dsp:spPr>
        <a:xfrm>
          <a:off x="0" y="857488"/>
          <a:ext cx="6151562" cy="1583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371354-8898-46DD-B893-D4E64CC36521}">
      <dsp:nvSpPr>
        <dsp:cNvPr id="0" name=""/>
        <dsp:cNvSpPr/>
      </dsp:nvSpPr>
      <dsp:spPr>
        <a:xfrm>
          <a:off x="478874" y="1213675"/>
          <a:ext cx="870680" cy="870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A33F94-BC27-4334-96F7-CA9579BFD4E7}">
      <dsp:nvSpPr>
        <dsp:cNvPr id="0" name=""/>
        <dsp:cNvSpPr/>
      </dsp:nvSpPr>
      <dsp:spPr>
        <a:xfrm>
          <a:off x="1828428" y="857488"/>
          <a:ext cx="4323134"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00100">
            <a:lnSpc>
              <a:spcPct val="90000"/>
            </a:lnSpc>
            <a:spcBef>
              <a:spcPct val="0"/>
            </a:spcBef>
            <a:spcAft>
              <a:spcPct val="35000"/>
            </a:spcAft>
            <a:buNone/>
          </a:pPr>
          <a:r>
            <a:rPr lang="en-GB" sz="1800" kern="1200" dirty="0"/>
            <a:t>Limited number of references: spreadsheet</a:t>
          </a:r>
          <a:endParaRPr lang="en-US" sz="1800" kern="1200" dirty="0"/>
        </a:p>
      </dsp:txBody>
      <dsp:txXfrm>
        <a:off x="1828428" y="857488"/>
        <a:ext cx="4323134" cy="1583055"/>
      </dsp:txXfrm>
    </dsp:sp>
    <dsp:sp modelId="{E6736ED8-1A21-42E8-95BD-12F2AD97B40F}">
      <dsp:nvSpPr>
        <dsp:cNvPr id="0" name=""/>
        <dsp:cNvSpPr/>
      </dsp:nvSpPr>
      <dsp:spPr>
        <a:xfrm>
          <a:off x="0" y="2836306"/>
          <a:ext cx="6151562" cy="15830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84E90-4D61-4676-8615-9E99AC139DD5}">
      <dsp:nvSpPr>
        <dsp:cNvPr id="0" name=""/>
        <dsp:cNvSpPr/>
      </dsp:nvSpPr>
      <dsp:spPr>
        <a:xfrm>
          <a:off x="478874" y="3192494"/>
          <a:ext cx="870680" cy="870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47A6B-1C69-44A5-AA08-4BC6D8DE33FB}">
      <dsp:nvSpPr>
        <dsp:cNvPr id="0" name=""/>
        <dsp:cNvSpPr/>
      </dsp:nvSpPr>
      <dsp:spPr>
        <a:xfrm>
          <a:off x="1828428" y="2836306"/>
          <a:ext cx="276820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00100">
            <a:lnSpc>
              <a:spcPct val="90000"/>
            </a:lnSpc>
            <a:spcBef>
              <a:spcPct val="0"/>
            </a:spcBef>
            <a:spcAft>
              <a:spcPct val="35000"/>
            </a:spcAft>
            <a:buNone/>
          </a:pPr>
          <a:r>
            <a:rPr lang="en-GB" sz="1800" kern="1200" dirty="0"/>
            <a:t>Review based on more than 30 references or follow-up project is foreseeable: reference-management software</a:t>
          </a:r>
          <a:endParaRPr lang="en-US" sz="1800" kern="1200" dirty="0"/>
        </a:p>
      </dsp:txBody>
      <dsp:txXfrm>
        <a:off x="1828428" y="2836306"/>
        <a:ext cx="2768203" cy="1583055"/>
      </dsp:txXfrm>
    </dsp:sp>
    <dsp:sp modelId="{B9C71388-9352-4C15-8036-F159528B5D82}">
      <dsp:nvSpPr>
        <dsp:cNvPr id="0" name=""/>
        <dsp:cNvSpPr/>
      </dsp:nvSpPr>
      <dsp:spPr>
        <a:xfrm>
          <a:off x="4596631" y="2836306"/>
          <a:ext cx="1554931"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533400">
            <a:lnSpc>
              <a:spcPct val="90000"/>
            </a:lnSpc>
            <a:spcBef>
              <a:spcPct val="0"/>
            </a:spcBef>
            <a:spcAft>
              <a:spcPct val="35000"/>
            </a:spcAft>
            <a:buNone/>
          </a:pPr>
          <a:r>
            <a:rPr lang="en-GB" sz="1200" kern="1200"/>
            <a:t>EndNote</a:t>
          </a:r>
          <a:endParaRPr lang="en-US" sz="1200" kern="1200"/>
        </a:p>
        <a:p>
          <a:pPr marL="0" lvl="0" indent="0" algn="l" defTabSz="533400">
            <a:lnSpc>
              <a:spcPct val="90000"/>
            </a:lnSpc>
            <a:spcBef>
              <a:spcPct val="0"/>
            </a:spcBef>
            <a:spcAft>
              <a:spcPct val="35000"/>
            </a:spcAft>
            <a:buNone/>
          </a:pPr>
          <a:r>
            <a:rPr lang="en-GB" sz="1200" kern="1200"/>
            <a:t>RefWorks</a:t>
          </a:r>
          <a:endParaRPr lang="en-US" sz="1200" kern="1200"/>
        </a:p>
        <a:p>
          <a:pPr marL="0" lvl="0" indent="0" algn="l" defTabSz="533400">
            <a:lnSpc>
              <a:spcPct val="90000"/>
            </a:lnSpc>
            <a:spcBef>
              <a:spcPct val="0"/>
            </a:spcBef>
            <a:spcAft>
              <a:spcPct val="35000"/>
            </a:spcAft>
            <a:buNone/>
          </a:pPr>
          <a:r>
            <a:rPr lang="en-GB" sz="1200" kern="1200"/>
            <a:t>Reference Manager</a:t>
          </a:r>
          <a:endParaRPr lang="en-US" sz="1200" kern="1200"/>
        </a:p>
        <a:p>
          <a:pPr marL="0" lvl="0" indent="0" algn="l" defTabSz="533400">
            <a:lnSpc>
              <a:spcPct val="90000"/>
            </a:lnSpc>
            <a:spcBef>
              <a:spcPct val="0"/>
            </a:spcBef>
            <a:spcAft>
              <a:spcPct val="35000"/>
            </a:spcAft>
            <a:buNone/>
          </a:pPr>
          <a:r>
            <a:rPr lang="en-GB" sz="1200" kern="1200"/>
            <a:t>Mendeley</a:t>
          </a:r>
          <a:endParaRPr lang="en-US" sz="1200" kern="1200"/>
        </a:p>
        <a:p>
          <a:pPr marL="0" lvl="0" indent="0" algn="l" defTabSz="533400">
            <a:lnSpc>
              <a:spcPct val="90000"/>
            </a:lnSpc>
            <a:spcBef>
              <a:spcPct val="0"/>
            </a:spcBef>
            <a:spcAft>
              <a:spcPct val="35000"/>
            </a:spcAft>
            <a:buNone/>
          </a:pPr>
          <a:r>
            <a:rPr lang="en-GB" sz="1200" kern="1200"/>
            <a:t>Zotero  </a:t>
          </a:r>
          <a:endParaRPr lang="en-US" sz="1200" kern="1200"/>
        </a:p>
      </dsp:txBody>
      <dsp:txXfrm>
        <a:off x="4596631" y="2836306"/>
        <a:ext cx="1554931" cy="15830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11/02/2023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11/02/2023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11/02/2023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11/02/2023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with medium confidence">
            <a:extLst>
              <a:ext uri="{FF2B5EF4-FFF2-40B4-BE49-F238E27FC236}">
                <a16:creationId xmlns:a16="http://schemas.microsoft.com/office/drawing/2014/main" id="{E4D2DD3D-E223-4B97-8851-218B404F9848}"/>
              </a:ext>
            </a:extLst>
          </p:cNvPr>
          <p:cNvPicPr/>
          <p:nvPr/>
        </p:nvPicPr>
        <p:blipFill rotWithShape="1">
          <a:blip r:embed="rId2" cstate="print">
            <a:extLst>
              <a:ext uri="{28A0092B-C50C-407E-A947-70E740481C1C}">
                <a14:useLocalDpi xmlns:a14="http://schemas.microsoft.com/office/drawing/2010/main" val="0"/>
              </a:ext>
            </a:extLst>
          </a:blip>
          <a:srcRect t="259"/>
          <a:stretch/>
        </p:blipFill>
        <p:spPr bwMode="auto">
          <a:xfrm>
            <a:off x="1695424" y="1439884"/>
            <a:ext cx="3181375" cy="4422436"/>
          </a:xfrm>
          <a:prstGeom prst="rect">
            <a:avLst/>
          </a:prstGeom>
          <a:ln>
            <a:noFill/>
          </a:ln>
          <a:extLst>
            <a:ext uri="{53640926-AAD7-44D8-BBD7-CCE9431645EC}">
              <a14:shadowObscured xmlns:a14="http://schemas.microsoft.com/office/drawing/2010/main"/>
            </a:ext>
          </a:extLst>
        </p:spPr>
      </p:pic>
      <p:sp>
        <p:nvSpPr>
          <p:cNvPr id="3" name="Content Placeholder 4">
            <a:extLst>
              <a:ext uri="{FF2B5EF4-FFF2-40B4-BE49-F238E27FC236}">
                <a16:creationId xmlns:a16="http://schemas.microsoft.com/office/drawing/2014/main" id="{E2E9DC59-EA06-425C-BCBE-3F531EBD48E6}"/>
              </a:ext>
            </a:extLst>
          </p:cNvPr>
          <p:cNvSpPr txBox="1">
            <a:spLocks/>
          </p:cNvSpPr>
          <p:nvPr/>
        </p:nvSpPr>
        <p:spPr>
          <a:xfrm>
            <a:off x="5310329" y="1439884"/>
            <a:ext cx="5002071" cy="4422436"/>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spcAft>
                <a:spcPts val="600"/>
              </a:spcAft>
              <a:buFont typeface="Arial" panose="020B0604020202020204" pitchFamily="34" charset="0"/>
              <a:buNone/>
            </a:pPr>
            <a:r>
              <a:rPr lang="en-GB" sz="4400" b="1" dirty="0">
                <a:solidFill>
                  <a:schemeClr val="bg1">
                    <a:lumMod val="50000"/>
                  </a:schemeClr>
                </a:solidFill>
              </a:rPr>
              <a:t>Management and Business Research</a:t>
            </a:r>
          </a:p>
          <a:p>
            <a:pPr>
              <a:buFont typeface="Arial" panose="020B0604020202020204" pitchFamily="34" charset="0"/>
              <a:buChar char="©"/>
            </a:pPr>
            <a:r>
              <a:rPr lang="en-GB" sz="2800" dirty="0">
                <a:solidFill>
                  <a:schemeClr val="bg1">
                    <a:lumMod val="65000"/>
                  </a:schemeClr>
                </a:solidFill>
              </a:rPr>
              <a:t>Mark </a:t>
            </a:r>
            <a:r>
              <a:rPr lang="en-GB" sz="2800" dirty="0" err="1">
                <a:solidFill>
                  <a:schemeClr val="bg1">
                    <a:lumMod val="65000"/>
                  </a:schemeClr>
                </a:solidFill>
              </a:rPr>
              <a:t>Easterby</a:t>
            </a:r>
            <a:r>
              <a:rPr lang="en-GB" sz="2800" dirty="0">
                <a:solidFill>
                  <a:schemeClr val="bg1">
                    <a:lumMod val="65000"/>
                  </a:schemeClr>
                </a:solidFill>
              </a:rPr>
              <a:t>-Smith, Richard Thorpe, Lena J. Jaspersen and Danat Valizade</a:t>
            </a:r>
          </a:p>
        </p:txBody>
      </p:sp>
    </p:spTree>
    <p:extLst>
      <p:ext uri="{BB962C8B-B14F-4D97-AF65-F5344CB8AC3E}">
        <p14:creationId xmlns:p14="http://schemas.microsoft.com/office/powerpoint/2010/main" val="21870682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Finding relevant literature</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ubtitle 2">
            <a:extLst>
              <a:ext uri="{FF2B5EF4-FFF2-40B4-BE49-F238E27FC236}">
                <a16:creationId xmlns:a16="http://schemas.microsoft.com/office/drawing/2014/main" id="{CF8D5B39-C181-497E-86CB-BCDB2C278670}"/>
              </a:ext>
            </a:extLst>
          </p:cNvPr>
          <p:cNvSpPr txBox="1">
            <a:spLocks/>
          </p:cNvSpPr>
          <p:nvPr/>
        </p:nvSpPr>
        <p:spPr>
          <a:xfrm>
            <a:off x="1269492" y="2110251"/>
            <a:ext cx="3215640" cy="2843560"/>
          </a:xfrm>
          <a:prstGeom prst="rect">
            <a:avLst/>
          </a:prstGeom>
          <a:noFill/>
        </p:spPr>
        <p:txBody>
          <a:bodyPr vert="horz" lIns="91440" tIns="45720" rIns="91440" bIns="45720" rtlCol="0" anchor="ctr">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pPr algn="r"/>
            <a:r>
              <a:rPr lang="en-GB" dirty="0">
                <a:solidFill>
                  <a:srgbClr val="FFFFFF"/>
                </a:solidFill>
              </a:rPr>
              <a:t>MBR 7</a:t>
            </a:r>
            <a:r>
              <a:rPr lang="en-GB" baseline="30000" dirty="0">
                <a:solidFill>
                  <a:srgbClr val="FFFFFF"/>
                </a:solidFill>
              </a:rPr>
              <a:t>th</a:t>
            </a:r>
            <a:r>
              <a:rPr lang="en-GB" dirty="0">
                <a:solidFill>
                  <a:srgbClr val="FFFFFF"/>
                </a:solidFill>
              </a:rPr>
              <a:t> </a:t>
            </a:r>
            <a:r>
              <a:rPr lang="en-GB" dirty="0" err="1">
                <a:solidFill>
                  <a:srgbClr val="FFFFFF"/>
                </a:solidFill>
              </a:rPr>
              <a:t>ed</a:t>
            </a:r>
            <a:endParaRPr lang="en-GB" dirty="0">
              <a:solidFill>
                <a:srgbClr val="FFFFFF"/>
              </a:solidFill>
            </a:endParaRPr>
          </a:p>
          <a:p>
            <a:pPr algn="r"/>
            <a:r>
              <a:rPr lang="en-GB" dirty="0">
                <a:solidFill>
                  <a:srgbClr val="FFFFFF"/>
                </a:solidFill>
              </a:rPr>
              <a:t>Chapter 2</a:t>
            </a:r>
          </a:p>
          <a:p>
            <a:pPr algn="r"/>
            <a:r>
              <a:rPr lang="en-GB" dirty="0">
                <a:solidFill>
                  <a:srgbClr val="FFFFFF"/>
                </a:solidFill>
              </a:rPr>
              <a:t>Module Name</a:t>
            </a:r>
          </a:p>
          <a:p>
            <a:pPr algn="r"/>
            <a:r>
              <a:rPr lang="en-GB" dirty="0">
                <a:solidFill>
                  <a:srgbClr val="FFFFFF"/>
                </a:solidFill>
              </a:rPr>
              <a:t>Presenter Name</a:t>
            </a:r>
          </a:p>
          <a:p>
            <a:pPr algn="r"/>
            <a:r>
              <a:rPr lang="en-GB" u="sng" dirty="0">
                <a:solidFill>
                  <a:srgbClr val="00B0F0"/>
                </a:solidFill>
              </a:rPr>
              <a:t>Email</a:t>
            </a:r>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Finding relevant literature</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643468" y="2638044"/>
            <a:ext cx="3363974" cy="3415622"/>
          </a:xfrm>
        </p:spPr>
        <p:txBody>
          <a:bodyPr>
            <a:normAutofit/>
          </a:bodyPr>
          <a:lstStyle/>
          <a:p>
            <a:r>
              <a:rPr lang="en-US">
                <a:solidFill>
                  <a:schemeClr val="bg1"/>
                </a:solidFill>
              </a:rPr>
              <a:t>Trawling</a:t>
            </a:r>
          </a:p>
          <a:p>
            <a:pPr marL="0" indent="0">
              <a:buNone/>
            </a:pPr>
            <a:r>
              <a:rPr lang="en-US" altLang="zh-CN">
                <a:solidFill>
                  <a:schemeClr val="bg1"/>
                </a:solidFill>
              </a:rPr>
              <a:t>A wide sweep to see what information can be brought in to get an overview of a field</a:t>
            </a:r>
            <a:r>
              <a:rPr lang="zh-CN" altLang="zh-CN">
                <a:solidFill>
                  <a:schemeClr val="bg1"/>
                </a:solidFill>
              </a:rPr>
              <a:t> </a:t>
            </a:r>
            <a:endParaRPr lang="en-US">
              <a:solidFill>
                <a:schemeClr val="bg1"/>
              </a:solidFill>
            </a:endParaRPr>
          </a:p>
          <a:p>
            <a:r>
              <a:rPr lang="en-US">
                <a:solidFill>
                  <a:schemeClr val="bg1"/>
                </a:solidFill>
              </a:rPr>
              <a:t>Fishing</a:t>
            </a:r>
          </a:p>
          <a:p>
            <a:pPr marL="0" indent="0">
              <a:buNone/>
            </a:pPr>
            <a:r>
              <a:rPr lang="en-US" altLang="zh-CN">
                <a:solidFill>
                  <a:schemeClr val="bg1"/>
                </a:solidFill>
              </a:rPr>
              <a:t>A more targeted search for more specific information</a:t>
            </a:r>
            <a:r>
              <a:rPr lang="zh-CN" altLang="zh-CN">
                <a:solidFill>
                  <a:schemeClr val="bg1"/>
                </a:solidFill>
              </a:rPr>
              <a:t> </a:t>
            </a:r>
            <a:endParaRPr lang="en-GB" altLang="zh-CN">
              <a:solidFill>
                <a:schemeClr val="bg1"/>
              </a:solidFill>
            </a:endParaRPr>
          </a:p>
          <a:p>
            <a:pPr marL="0" indent="0">
              <a:buNone/>
            </a:pPr>
            <a:r>
              <a:rPr lang="en-GB">
                <a:solidFill>
                  <a:schemeClr val="bg1"/>
                </a:solidFill>
              </a:rPr>
              <a:t>	</a:t>
            </a:r>
            <a:r>
              <a:rPr lang="en-US" altLang="zh-CN">
                <a:solidFill>
                  <a:schemeClr val="bg1"/>
                </a:solidFill>
              </a:rPr>
              <a:t>Selvin and Stuart (1966)</a:t>
            </a:r>
            <a:r>
              <a:rPr lang="zh-CN" altLang="zh-CN">
                <a:solidFill>
                  <a:schemeClr val="bg1"/>
                </a:solidFill>
              </a:rPr>
              <a:t> </a:t>
            </a:r>
            <a:endParaRPr lang="en-US">
              <a:solidFill>
                <a:schemeClr val="bg1"/>
              </a:solidFill>
            </a:endParaRPr>
          </a:p>
          <a:p>
            <a:pPr marL="0" indent="0">
              <a:buNone/>
            </a:pPr>
            <a:endParaRPr lang="en-US">
              <a:solidFill>
                <a:schemeClr val="bg1"/>
              </a:solidFill>
            </a:endParaRPr>
          </a:p>
          <a:p>
            <a:pPr marL="514350" indent="-514350">
              <a:buFont typeface="+mj-lt"/>
              <a:buAutoNum type="arabicPeriod"/>
            </a:pPr>
            <a:endParaRPr lang="en-GB">
              <a:solidFill>
                <a:schemeClr val="bg1"/>
              </a:solidFill>
            </a:endParaRPr>
          </a:p>
        </p:txBody>
      </p:sp>
      <p:pic>
        <p:nvPicPr>
          <p:cNvPr id="7" name="Graphic 6" descr="Fishing">
            <a:extLst>
              <a:ext uri="{FF2B5EF4-FFF2-40B4-BE49-F238E27FC236}">
                <a16:creationId xmlns:a16="http://schemas.microsoft.com/office/drawing/2014/main" id="{46812131-0DFA-4CF9-B48F-E3785E5142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18048" y="643467"/>
            <a:ext cx="5410199" cy="5410199"/>
          </a:xfrm>
          <a:prstGeom prst="rect">
            <a:avLst/>
          </a:prstGeom>
        </p:spPr>
      </p:pic>
    </p:spTree>
    <p:extLst>
      <p:ext uri="{BB962C8B-B14F-4D97-AF65-F5344CB8AC3E}">
        <p14:creationId xmlns:p14="http://schemas.microsoft.com/office/powerpoint/2010/main" val="387802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GB" sz="2600"/>
              <a:t>Finding relevant literature</a:t>
            </a: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1B4593-0F42-42BC-9745-F05587DF7623}"/>
              </a:ext>
            </a:extLst>
          </p:cNvPr>
          <p:cNvGraphicFramePr>
            <a:graphicFrameLocks noGrp="1"/>
          </p:cNvGraphicFramePr>
          <p:nvPr>
            <p:ph idx="1"/>
            <p:extLst>
              <p:ext uri="{D42A27DB-BD31-4B8C-83A1-F6EECF244321}">
                <p14:modId xmlns:p14="http://schemas.microsoft.com/office/powerpoint/2010/main" val="2541628694"/>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3546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2231136" y="964692"/>
            <a:ext cx="7729728" cy="1188720"/>
          </a:xfrm>
        </p:spPr>
        <p:txBody>
          <a:bodyPr>
            <a:normAutofit/>
          </a:bodyPr>
          <a:lstStyle/>
          <a:p>
            <a:r>
              <a:rPr lang="en-GB" dirty="0"/>
              <a:t>Searching literature in libraries</a:t>
            </a:r>
          </a:p>
        </p:txBody>
      </p:sp>
      <p:graphicFrame>
        <p:nvGraphicFramePr>
          <p:cNvPr id="5" name="Content Placeholder 2">
            <a:extLst>
              <a:ext uri="{FF2B5EF4-FFF2-40B4-BE49-F238E27FC236}">
                <a16:creationId xmlns:a16="http://schemas.microsoft.com/office/drawing/2014/main" id="{A864BD8C-7816-4461-B36C-A49293F89AF9}"/>
              </a:ext>
            </a:extLst>
          </p:cNvPr>
          <p:cNvGraphicFramePr>
            <a:graphicFrameLocks noGrp="1"/>
          </p:cNvGraphicFramePr>
          <p:nvPr>
            <p:ph idx="1"/>
            <p:extLst>
              <p:ext uri="{D42A27DB-BD31-4B8C-83A1-F6EECF244321}">
                <p14:modId xmlns:p14="http://schemas.microsoft.com/office/powerpoint/2010/main" val="149750587"/>
              </p:ext>
            </p:extLst>
          </p:nvPr>
        </p:nvGraphicFramePr>
        <p:xfrm>
          <a:off x="965201" y="2638425"/>
          <a:ext cx="10261600" cy="3101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8604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2231136" y="467418"/>
            <a:ext cx="7729728" cy="1188720"/>
          </a:xfrm>
          <a:solidFill>
            <a:srgbClr val="FFFFFF"/>
          </a:solidFill>
        </p:spPr>
        <p:txBody>
          <a:bodyPr>
            <a:normAutofit fontScale="90000"/>
          </a:bodyPr>
          <a:lstStyle/>
          <a:p>
            <a:r>
              <a:rPr lang="en-GB" dirty="0"/>
              <a:t>Exercise: </a:t>
            </a:r>
            <a:br>
              <a:rPr lang="en-GB" dirty="0"/>
            </a:br>
            <a:r>
              <a:rPr lang="en-US" b="1" dirty="0"/>
              <a:t>Getting to know your library I</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1480457" y="1843590"/>
            <a:ext cx="9461863" cy="3766254"/>
          </a:xfrm>
        </p:spPr>
        <p:txBody>
          <a:bodyPr>
            <a:normAutofit/>
          </a:bodyPr>
          <a:lstStyle/>
          <a:p>
            <a:pPr marL="0" indent="0">
              <a:lnSpc>
                <a:spcPct val="90000"/>
              </a:lnSpc>
              <a:buNone/>
            </a:pPr>
            <a:r>
              <a:rPr lang="en-US" altLang="zh-CN" dirty="0">
                <a:solidFill>
                  <a:srgbClr val="404040"/>
                </a:solidFill>
              </a:rPr>
              <a:t>Look up the webpages of your library and browse through its online support pages. Can you answer the following questions?</a:t>
            </a:r>
            <a:endParaRPr lang="zh-CN" altLang="zh-CN" dirty="0">
              <a:solidFill>
                <a:srgbClr val="404040"/>
              </a:solidFill>
            </a:endParaRPr>
          </a:p>
          <a:p>
            <a:pPr>
              <a:lnSpc>
                <a:spcPct val="90000"/>
              </a:lnSpc>
            </a:pPr>
            <a:r>
              <a:rPr lang="en-US" altLang="zh-CN" dirty="0">
                <a:solidFill>
                  <a:srgbClr val="404040"/>
                </a:solidFill>
              </a:rPr>
              <a:t>Are there any online courses or workshops that could help you to improve your skills?</a:t>
            </a:r>
            <a:endParaRPr lang="zh-CN" altLang="zh-CN" dirty="0">
              <a:solidFill>
                <a:srgbClr val="404040"/>
              </a:solidFill>
            </a:endParaRPr>
          </a:p>
          <a:p>
            <a:pPr>
              <a:lnSpc>
                <a:spcPct val="90000"/>
              </a:lnSpc>
            </a:pPr>
            <a:r>
              <a:rPr lang="en-US" altLang="zh-CN" dirty="0">
                <a:solidFill>
                  <a:srgbClr val="404040"/>
                </a:solidFill>
              </a:rPr>
              <a:t>Who is the subject librarian responsible for your topic or discipline?</a:t>
            </a:r>
            <a:endParaRPr lang="zh-CN" altLang="zh-CN" dirty="0">
              <a:solidFill>
                <a:srgbClr val="404040"/>
              </a:solidFill>
            </a:endParaRPr>
          </a:p>
          <a:p>
            <a:pPr>
              <a:lnSpc>
                <a:spcPct val="90000"/>
              </a:lnSpc>
            </a:pPr>
            <a:r>
              <a:rPr lang="en-US" altLang="zh-CN" dirty="0">
                <a:solidFill>
                  <a:srgbClr val="404040"/>
                </a:solidFill>
              </a:rPr>
              <a:t>On the website, what information can you find on literature searches in your field, such as a list of relevant databases?</a:t>
            </a:r>
            <a:endParaRPr lang="zh-CN" altLang="zh-CN" dirty="0">
              <a:solidFill>
                <a:srgbClr val="404040"/>
              </a:solidFill>
            </a:endParaRPr>
          </a:p>
          <a:p>
            <a:pPr>
              <a:lnSpc>
                <a:spcPct val="90000"/>
              </a:lnSpc>
            </a:pPr>
            <a:r>
              <a:rPr lang="en-US" altLang="zh-CN" dirty="0">
                <a:solidFill>
                  <a:srgbClr val="404040"/>
                </a:solidFill>
              </a:rPr>
              <a:t>What kind of classification system does your library use?</a:t>
            </a:r>
            <a:endParaRPr lang="zh-CN" altLang="zh-CN" dirty="0">
              <a:solidFill>
                <a:srgbClr val="404040"/>
              </a:solidFill>
            </a:endParaRPr>
          </a:p>
          <a:p>
            <a:pPr>
              <a:lnSpc>
                <a:spcPct val="90000"/>
              </a:lnSpc>
            </a:pPr>
            <a:r>
              <a:rPr lang="en-US" altLang="zh-CN" dirty="0">
                <a:solidFill>
                  <a:srgbClr val="404040"/>
                </a:solidFill>
              </a:rPr>
              <a:t>What kind of materials can you find using the library’s online catalogue (e.g. books, journals, journal articles, videos, book chapters and research reports)? Is there any guidance on how to use the library’s online catalogue?</a:t>
            </a:r>
            <a:endParaRPr lang="zh-CN" altLang="zh-CN" dirty="0">
              <a:solidFill>
                <a:srgbClr val="404040"/>
              </a:solidFill>
            </a:endParaRPr>
          </a:p>
          <a:p>
            <a:pPr>
              <a:lnSpc>
                <a:spcPct val="90000"/>
              </a:lnSpc>
            </a:pPr>
            <a:r>
              <a:rPr lang="en-US" altLang="zh-CN" dirty="0">
                <a:solidFill>
                  <a:srgbClr val="404040"/>
                </a:solidFill>
              </a:rPr>
              <a:t>Is it possible to use truncations or wildcards? What are the relevant symbols?</a:t>
            </a:r>
            <a:endParaRPr lang="zh-CN" altLang="zh-CN" dirty="0">
              <a:solidFill>
                <a:srgbClr val="404040"/>
              </a:solidFill>
            </a:endParaRPr>
          </a:p>
          <a:p>
            <a:pPr marL="228600" lvl="1" indent="0">
              <a:lnSpc>
                <a:spcPct val="90000"/>
              </a:lnSpc>
              <a:spcBef>
                <a:spcPts val="1200"/>
              </a:spcBef>
              <a:buNone/>
            </a:pPr>
            <a:endParaRPr lang="zh-CN" altLang="zh-CN" sz="1400" dirty="0">
              <a:solidFill>
                <a:srgbClr val="404040"/>
              </a:solidFill>
            </a:endParaRPr>
          </a:p>
        </p:txBody>
      </p:sp>
    </p:spTree>
    <p:extLst>
      <p:ext uri="{BB962C8B-B14F-4D97-AF65-F5344CB8AC3E}">
        <p14:creationId xmlns:p14="http://schemas.microsoft.com/office/powerpoint/2010/main" val="947516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2231136" y="467418"/>
            <a:ext cx="7729728" cy="1188720"/>
          </a:xfrm>
          <a:solidFill>
            <a:srgbClr val="FFFFFF"/>
          </a:solidFill>
        </p:spPr>
        <p:txBody>
          <a:bodyPr>
            <a:normAutofit/>
          </a:bodyPr>
          <a:lstStyle/>
          <a:p>
            <a:r>
              <a:rPr lang="en-GB" sz="2600" dirty="0"/>
              <a:t>Exercise: </a:t>
            </a:r>
            <a:br>
              <a:rPr lang="en-GB" sz="2600" dirty="0"/>
            </a:br>
            <a:r>
              <a:rPr lang="en-US" sz="2600" b="1" dirty="0"/>
              <a:t>Getting to know your library II</a:t>
            </a:r>
            <a:endParaRPr lang="en-GB" sz="2600"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1469571" y="1843590"/>
            <a:ext cx="9307286" cy="3577496"/>
          </a:xfrm>
        </p:spPr>
        <p:txBody>
          <a:bodyPr>
            <a:noAutofit/>
          </a:bodyPr>
          <a:lstStyle/>
          <a:p>
            <a:pPr marL="0" indent="0">
              <a:lnSpc>
                <a:spcPct val="90000"/>
              </a:lnSpc>
              <a:buNone/>
            </a:pPr>
            <a:r>
              <a:rPr lang="en-GB" altLang="zh-CN" dirty="0">
                <a:solidFill>
                  <a:srgbClr val="404040"/>
                </a:solidFill>
              </a:rPr>
              <a:t>Some libraries offer specialized web portals and guidance for researchers in management and business research. Have a look at the British Library business and management portal, the Walden University business and management research database and the Baker Library research guides online then answer the questions that follow:</a:t>
            </a:r>
            <a:endParaRPr lang="zh-CN" altLang="zh-CN" dirty="0">
              <a:solidFill>
                <a:srgbClr val="404040"/>
              </a:solidFill>
            </a:endParaRPr>
          </a:p>
          <a:p>
            <a:pPr>
              <a:lnSpc>
                <a:spcPct val="90000"/>
              </a:lnSpc>
            </a:pPr>
            <a:r>
              <a:rPr lang="en-GB" altLang="zh-CN" dirty="0">
                <a:solidFill>
                  <a:srgbClr val="404040"/>
                </a:solidFill>
              </a:rPr>
              <a:t>How can the resources offered on these web pages help you to develop your literature review?</a:t>
            </a:r>
            <a:endParaRPr lang="zh-CN" altLang="zh-CN" dirty="0">
              <a:solidFill>
                <a:srgbClr val="404040"/>
              </a:solidFill>
            </a:endParaRPr>
          </a:p>
          <a:p>
            <a:pPr>
              <a:lnSpc>
                <a:spcPct val="90000"/>
              </a:lnSpc>
            </a:pPr>
            <a:r>
              <a:rPr lang="en-GB" altLang="zh-CN" dirty="0">
                <a:solidFill>
                  <a:srgbClr val="404040"/>
                </a:solidFill>
              </a:rPr>
              <a:t>What resources might be particularly useful for your topic?</a:t>
            </a:r>
            <a:endParaRPr lang="zh-CN" altLang="zh-CN" dirty="0">
              <a:solidFill>
                <a:srgbClr val="404040"/>
              </a:solidFill>
            </a:endParaRPr>
          </a:p>
          <a:p>
            <a:pPr>
              <a:lnSpc>
                <a:spcPct val="90000"/>
              </a:lnSpc>
            </a:pPr>
            <a:r>
              <a:rPr lang="en-GB" altLang="zh-CN" dirty="0">
                <a:solidFill>
                  <a:srgbClr val="404040"/>
                </a:solidFill>
              </a:rPr>
              <a:t>Can you access all the resources? If not, are some of the resources available at your library?</a:t>
            </a:r>
          </a:p>
          <a:p>
            <a:pPr marL="0" indent="0">
              <a:lnSpc>
                <a:spcPct val="90000"/>
              </a:lnSpc>
              <a:buNone/>
            </a:pPr>
            <a:r>
              <a:rPr lang="en-GB" altLang="zh-CN" dirty="0">
                <a:solidFill>
                  <a:srgbClr val="404040"/>
                </a:solidFill>
              </a:rPr>
              <a:t>Group discussion: </a:t>
            </a:r>
          </a:p>
          <a:p>
            <a:pPr marL="0" indent="0">
              <a:lnSpc>
                <a:spcPct val="90000"/>
              </a:lnSpc>
              <a:buNone/>
            </a:pPr>
            <a:r>
              <a:rPr lang="en-GB" altLang="zh-CN" dirty="0">
                <a:solidFill>
                  <a:srgbClr val="404040"/>
                </a:solidFill>
              </a:rPr>
              <a:t>Discuss what you have learned from the websites listed above. What resources did you find more/less useful? Why?</a:t>
            </a:r>
            <a:endParaRPr lang="zh-CN" altLang="zh-CN" dirty="0">
              <a:solidFill>
                <a:srgbClr val="404040"/>
              </a:solidFill>
            </a:endParaRPr>
          </a:p>
        </p:txBody>
      </p:sp>
    </p:spTree>
    <p:extLst>
      <p:ext uri="{BB962C8B-B14F-4D97-AF65-F5344CB8AC3E}">
        <p14:creationId xmlns:p14="http://schemas.microsoft.com/office/powerpoint/2010/main" val="1035135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dirty="0">
                <a:solidFill>
                  <a:srgbClr val="FFFFFF"/>
                </a:solidFill>
              </a:rPr>
              <a:t>Designing literature searches</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5591695" y="1402080"/>
            <a:ext cx="5320696" cy="4053840"/>
          </a:xfrm>
        </p:spPr>
        <p:txBody>
          <a:bodyPr anchor="ctr">
            <a:noAutofit/>
          </a:bodyPr>
          <a:lstStyle/>
          <a:p>
            <a:pPr>
              <a:buFont typeface="Wingdings" panose="05000000000000000000" pitchFamily="2" charset="2"/>
              <a:buChar char="Ø"/>
            </a:pPr>
            <a:r>
              <a:rPr lang="en-US" altLang="zh-CN" sz="2800" dirty="0"/>
              <a:t>Search query</a:t>
            </a:r>
          </a:p>
          <a:p>
            <a:pPr lvl="1"/>
            <a:r>
              <a:rPr lang="en-US" altLang="zh-CN" sz="2800" dirty="0"/>
              <a:t>the most relevant terms</a:t>
            </a:r>
            <a:r>
              <a:rPr lang="zh-CN" altLang="zh-CN" sz="2800" dirty="0"/>
              <a:t> </a:t>
            </a:r>
            <a:endParaRPr lang="en-GB" altLang="zh-CN" sz="2800" dirty="0"/>
          </a:p>
          <a:p>
            <a:pPr lvl="1"/>
            <a:r>
              <a:rPr lang="en-US" altLang="zh-CN" sz="2800" dirty="0"/>
              <a:t>how can they be combined to retrieve</a:t>
            </a:r>
            <a:r>
              <a:rPr lang="zh-CN" altLang="zh-CN" sz="2800" dirty="0"/>
              <a:t> </a:t>
            </a:r>
            <a:endParaRPr lang="en-US" altLang="zh-CN" sz="2800" dirty="0"/>
          </a:p>
          <a:p>
            <a:endParaRPr lang="en-GB" sz="2800" dirty="0"/>
          </a:p>
          <a:p>
            <a:pPr>
              <a:buFont typeface="Wingdings" panose="05000000000000000000" pitchFamily="2" charset="2"/>
              <a:buChar char="Ø"/>
            </a:pPr>
            <a:r>
              <a:rPr lang="en-GB" sz="2800" dirty="0"/>
              <a:t>Basic search interface</a:t>
            </a:r>
          </a:p>
          <a:p>
            <a:pPr>
              <a:buFont typeface="Wingdings" panose="05000000000000000000" pitchFamily="2" charset="2"/>
              <a:buChar char="Ø"/>
            </a:pPr>
            <a:r>
              <a:rPr lang="en-GB" sz="2800" dirty="0"/>
              <a:t>Advanced search interface</a:t>
            </a:r>
          </a:p>
          <a:p>
            <a:endParaRPr lang="en-GB" sz="2800" dirty="0"/>
          </a:p>
          <a:p>
            <a:pPr>
              <a:buFont typeface="Wingdings" panose="05000000000000000000" pitchFamily="2" charset="2"/>
              <a:buChar char="Ø"/>
            </a:pPr>
            <a:r>
              <a:rPr lang="en-GB" sz="2800" dirty="0"/>
              <a:t>“AND”, ”OR”, ”NOT”</a:t>
            </a:r>
          </a:p>
        </p:txBody>
      </p:sp>
    </p:spTree>
    <p:extLst>
      <p:ext uri="{BB962C8B-B14F-4D97-AF65-F5344CB8AC3E}">
        <p14:creationId xmlns:p14="http://schemas.microsoft.com/office/powerpoint/2010/main" val="138102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643468" y="820010"/>
            <a:ext cx="3415288" cy="3212654"/>
          </a:xfrm>
          <a:noFill/>
          <a:ln>
            <a:solidFill>
              <a:schemeClr val="bg1"/>
            </a:solidFill>
          </a:ln>
        </p:spPr>
        <p:txBody>
          <a:bodyPr vert="horz" lIns="274320" tIns="182880" rIns="274320" bIns="182880" rtlCol="0" anchor="ctr" anchorCtr="1">
            <a:normAutofit/>
          </a:bodyPr>
          <a:lstStyle/>
          <a:p>
            <a:r>
              <a:rPr lang="en-US" altLang="zh-CN" sz="3200">
                <a:solidFill>
                  <a:schemeClr val="bg1"/>
                </a:solidFill>
              </a:rPr>
              <a:t>Finding articles and papers using literature databases</a:t>
            </a:r>
            <a:endParaRPr lang="en-US" sz="3200">
              <a:solidFill>
                <a:schemeClr val="bg1"/>
              </a:solidFill>
            </a:endParaRPr>
          </a:p>
        </p:txBody>
      </p:sp>
      <p:graphicFrame>
        <p:nvGraphicFramePr>
          <p:cNvPr id="15" name="Content Placeholder 12">
            <a:extLst>
              <a:ext uri="{FF2B5EF4-FFF2-40B4-BE49-F238E27FC236}">
                <a16:creationId xmlns:a16="http://schemas.microsoft.com/office/drawing/2014/main" id="{CBCA8F5D-02A8-4BD7-8C0A-DF97C802276B}"/>
              </a:ext>
            </a:extLst>
          </p:cNvPr>
          <p:cNvGraphicFramePr>
            <a:graphicFrameLocks noGrp="1"/>
          </p:cNvGraphicFramePr>
          <p:nvPr>
            <p:ph idx="1"/>
            <p:extLst>
              <p:ext uri="{D42A27DB-BD31-4B8C-83A1-F6EECF244321}">
                <p14:modId xmlns:p14="http://schemas.microsoft.com/office/powerpoint/2010/main" val="926791997"/>
              </p:ext>
            </p:extLst>
          </p:nvPr>
        </p:nvGraphicFramePr>
        <p:xfrm>
          <a:off x="5688013" y="633413"/>
          <a:ext cx="4816475"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7437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366986"/>
            <a:ext cx="10168128" cy="1188720"/>
          </a:xfrm>
        </p:spPr>
        <p:txBody>
          <a:bodyPr>
            <a:normAutofit/>
          </a:bodyPr>
          <a:lstStyle/>
          <a:p>
            <a:r>
              <a:rPr lang="en-GB" dirty="0"/>
              <a:t>Exercise: </a:t>
            </a:r>
            <a:br>
              <a:rPr lang="en-GB" dirty="0"/>
            </a:br>
            <a:r>
              <a:rPr lang="en-GB" altLang="zh-CN" b="1" dirty="0"/>
              <a:t>Performing literature Searches</a:t>
            </a:r>
            <a:endParaRPr lang="en-GB" b="1"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594415" y="1874538"/>
            <a:ext cx="10588641" cy="4192219"/>
          </a:xfrm>
        </p:spPr>
        <p:txBody>
          <a:bodyPr>
            <a:noAutofit/>
          </a:bodyPr>
          <a:lstStyle/>
          <a:p>
            <a:r>
              <a:rPr lang="en-GB" altLang="zh-CN" sz="2000" dirty="0"/>
              <a:t>Which journal is the most prominent journal in your field? Find the website of the journal and look through the table of contents of the past two volumes/years. Note down the details of three articles you found most interesting. Check whether the journal publishes ahead of print/online first. Set up a ‘table of contents’ (TOC) alert.</a:t>
            </a:r>
            <a:r>
              <a:rPr lang="zh-CN" altLang="zh-CN" sz="2000" dirty="0"/>
              <a:t> </a:t>
            </a:r>
            <a:endParaRPr lang="en-GB" altLang="zh-CN" sz="2000" dirty="0"/>
          </a:p>
          <a:p>
            <a:endParaRPr lang="en-GB" altLang="zh-CN" sz="2000" dirty="0"/>
          </a:p>
          <a:p>
            <a:r>
              <a:rPr lang="en-GB" altLang="zh-CN" sz="2000" dirty="0"/>
              <a:t>Group: Give a short presentation on your chosen journal to a group of peers, covering:</a:t>
            </a:r>
            <a:endParaRPr lang="zh-CN" altLang="zh-CN" sz="2000" dirty="0"/>
          </a:p>
          <a:p>
            <a:pPr lvl="1"/>
            <a:r>
              <a:rPr lang="en-GB" altLang="zh-CN" sz="2000" dirty="0"/>
              <a:t>name, publisher, editor and history of the journal</a:t>
            </a:r>
            <a:endParaRPr lang="zh-CN" altLang="zh-CN" sz="2000" dirty="0"/>
          </a:p>
          <a:p>
            <a:pPr lvl="1"/>
            <a:r>
              <a:rPr lang="en-GB" altLang="zh-CN" sz="2000" dirty="0"/>
              <a:t>subject areas covered by this journal</a:t>
            </a:r>
            <a:endParaRPr lang="zh-CN" altLang="zh-CN" sz="2000" dirty="0"/>
          </a:p>
          <a:p>
            <a:pPr lvl="1"/>
            <a:r>
              <a:rPr lang="en-GB" altLang="zh-CN" sz="2000" dirty="0"/>
              <a:t>two to three topics or debates that were particularly prominent in this journal in the past two years</a:t>
            </a:r>
            <a:endParaRPr lang="zh-CN" altLang="zh-CN" sz="2000" dirty="0"/>
          </a:p>
          <a:p>
            <a:pPr lvl="1"/>
            <a:r>
              <a:rPr lang="en-GB" altLang="zh-CN" sz="2000" dirty="0"/>
              <a:t>why this journal is an important resource for your research.</a:t>
            </a:r>
          </a:p>
          <a:p>
            <a:pPr lvl="1"/>
            <a:endParaRPr lang="en-GB" altLang="zh-CN" sz="2000" dirty="0"/>
          </a:p>
          <a:p>
            <a:endParaRPr lang="zh-CN" altLang="zh-CN" sz="2000" dirty="0"/>
          </a:p>
        </p:txBody>
      </p:sp>
    </p:spTree>
    <p:extLst>
      <p:ext uri="{BB962C8B-B14F-4D97-AF65-F5344CB8AC3E}">
        <p14:creationId xmlns:p14="http://schemas.microsoft.com/office/powerpoint/2010/main" val="2251031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804672" y="2243828"/>
            <a:ext cx="4486656" cy="1811978"/>
          </a:xfrm>
          <a:noFill/>
          <a:ln>
            <a:solidFill>
              <a:schemeClr val="bg1"/>
            </a:solidFill>
          </a:ln>
        </p:spPr>
        <p:txBody>
          <a:bodyPr wrap="square">
            <a:normAutofit/>
          </a:bodyPr>
          <a:lstStyle/>
          <a:p>
            <a:r>
              <a:rPr lang="en-GB" altLang="zh-CN" sz="2800" dirty="0"/>
              <a:t>Snowballing and tracing Citations </a:t>
            </a:r>
            <a:endParaRPr lang="en-GB" sz="2600" dirty="0">
              <a:solidFill>
                <a:schemeClr val="bg1"/>
              </a:solidFill>
            </a:endParaRPr>
          </a:p>
        </p:txBody>
      </p:sp>
      <p:graphicFrame>
        <p:nvGraphicFramePr>
          <p:cNvPr id="15" name="Content Placeholder 12">
            <a:extLst>
              <a:ext uri="{FF2B5EF4-FFF2-40B4-BE49-F238E27FC236}">
                <a16:creationId xmlns:a16="http://schemas.microsoft.com/office/drawing/2014/main" id="{CBCA8F5D-02A8-4BD7-8C0A-DF97C802276B}"/>
              </a:ext>
            </a:extLst>
          </p:cNvPr>
          <p:cNvGraphicFramePr>
            <a:graphicFrameLocks noGrp="1"/>
          </p:cNvGraphicFramePr>
          <p:nvPr>
            <p:ph idx="1"/>
            <p:extLst>
              <p:ext uri="{D42A27DB-BD31-4B8C-83A1-F6EECF244321}">
                <p14:modId xmlns:p14="http://schemas.microsoft.com/office/powerpoint/2010/main" val="4086535913"/>
              </p:ext>
            </p:extLst>
          </p:nvPr>
        </p:nvGraphicFramePr>
        <p:xfrm>
          <a:off x="6735763" y="804863"/>
          <a:ext cx="4816475"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20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168128" cy="1188720"/>
          </a:xfrm>
        </p:spPr>
        <p:txBody>
          <a:bodyPr>
            <a:normAutofit/>
          </a:bodyPr>
          <a:lstStyle/>
          <a:p>
            <a:r>
              <a:rPr lang="en-GB" dirty="0"/>
              <a:t>Exercise: </a:t>
            </a:r>
            <a:br>
              <a:rPr lang="en-GB" dirty="0"/>
            </a:br>
            <a:r>
              <a:rPr lang="en-GB" altLang="zh-CN" b="1" dirty="0"/>
              <a:t>Using citation searches and alerts</a:t>
            </a:r>
            <a:endParaRPr lang="en-GB" b="1"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714158" y="2263010"/>
            <a:ext cx="10588641" cy="4192219"/>
          </a:xfrm>
        </p:spPr>
        <p:txBody>
          <a:bodyPr>
            <a:noAutofit/>
          </a:bodyPr>
          <a:lstStyle/>
          <a:p>
            <a:r>
              <a:rPr lang="en-GB" altLang="zh-CN" sz="2400" dirty="0"/>
              <a:t>Pick an article that appears to be particularly useful for your review. Go through the reference section of this article and look up five references that could be relevant to your literature review. Note them down in a search record. Assess titles, keywords and abstracts (if available). Then, have a look at the reference sections of at least three papers. Can you identify citations that appear in more than one paper? Which citations seem to connect these papers and why are they important?</a:t>
            </a:r>
          </a:p>
          <a:p>
            <a:r>
              <a:rPr lang="en-GB" altLang="zh-CN" sz="2400" dirty="0"/>
              <a:t>Identify a key scholar in your field and Google their profile. Can you access their full list of publications or CV? Evaluate the list and see if they have published more relevant articles or books on your topic.</a:t>
            </a:r>
            <a:r>
              <a:rPr lang="zh-CN" altLang="zh-CN" sz="2400" dirty="0"/>
              <a:t> </a:t>
            </a:r>
          </a:p>
        </p:txBody>
      </p:sp>
    </p:spTree>
    <p:extLst>
      <p:ext uri="{BB962C8B-B14F-4D97-AF65-F5344CB8AC3E}">
        <p14:creationId xmlns:p14="http://schemas.microsoft.com/office/powerpoint/2010/main" val="446339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9C9921B-71AD-461E-A85C-77664EE65D80}"/>
              </a:ext>
            </a:extLst>
          </p:cNvPr>
          <p:cNvSpPr>
            <a:spLocks noGrp="1"/>
          </p:cNvSpPr>
          <p:nvPr>
            <p:ph type="title"/>
          </p:nvPr>
        </p:nvSpPr>
        <p:spPr>
          <a:xfrm>
            <a:off x="804672" y="2243828"/>
            <a:ext cx="4486656" cy="1811978"/>
          </a:xfrm>
          <a:noFill/>
          <a:ln>
            <a:solidFill>
              <a:schemeClr val="bg1"/>
            </a:solidFill>
          </a:ln>
        </p:spPr>
        <p:txBody>
          <a:bodyPr wrap="square">
            <a:normAutofit/>
          </a:bodyPr>
          <a:lstStyle/>
          <a:p>
            <a:r>
              <a:rPr lang="en-GB" altLang="zh-CN" sz="2800" dirty="0"/>
              <a:t>Alternative source and networking</a:t>
            </a:r>
            <a:endParaRPr lang="en-GB" sz="2600" dirty="0">
              <a:solidFill>
                <a:schemeClr val="bg1"/>
              </a:solidFill>
            </a:endParaRPr>
          </a:p>
        </p:txBody>
      </p:sp>
      <p:graphicFrame>
        <p:nvGraphicFramePr>
          <p:cNvPr id="15" name="Content Placeholder 12">
            <a:extLst>
              <a:ext uri="{FF2B5EF4-FFF2-40B4-BE49-F238E27FC236}">
                <a16:creationId xmlns:a16="http://schemas.microsoft.com/office/drawing/2014/main" id="{CBCA8F5D-02A8-4BD7-8C0A-DF97C802276B}"/>
              </a:ext>
            </a:extLst>
          </p:cNvPr>
          <p:cNvGraphicFramePr>
            <a:graphicFrameLocks noGrp="1"/>
          </p:cNvGraphicFramePr>
          <p:nvPr>
            <p:ph idx="1"/>
            <p:extLst>
              <p:ext uri="{D42A27DB-BD31-4B8C-83A1-F6EECF244321}">
                <p14:modId xmlns:p14="http://schemas.microsoft.com/office/powerpoint/2010/main" val="138032631"/>
              </p:ext>
            </p:extLst>
          </p:nvPr>
        </p:nvGraphicFramePr>
        <p:xfrm>
          <a:off x="6735763" y="804863"/>
          <a:ext cx="5195682" cy="524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362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640080" y="2681105"/>
            <a:ext cx="3401568" cy="1495794"/>
          </a:xfrm>
          <a:solidFill>
            <a:srgbClr val="FFFFFF"/>
          </a:solidFill>
          <a:ln>
            <a:solidFill>
              <a:srgbClr val="262626"/>
            </a:solidFill>
          </a:ln>
        </p:spPr>
        <p:txBody>
          <a:bodyPr>
            <a:normAutofit/>
          </a:bodyPr>
          <a:lstStyle/>
          <a:p>
            <a:r>
              <a:rPr lang="en-US" altLang="zh-CN" sz="2000"/>
              <a:t>Recording and organizing selected literature</a:t>
            </a:r>
            <a:endParaRPr lang="en-GB" sz="20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8C4AEC3-AEC2-4EB2-8F6A-90B69E125BB8}"/>
              </a:ext>
            </a:extLst>
          </p:cNvPr>
          <p:cNvGraphicFramePr>
            <a:graphicFrameLocks noGrp="1"/>
          </p:cNvGraphicFramePr>
          <p:nvPr>
            <p:ph idx="1"/>
            <p:extLst>
              <p:ext uri="{D42A27DB-BD31-4B8C-83A1-F6EECF244321}">
                <p14:modId xmlns:p14="http://schemas.microsoft.com/office/powerpoint/2010/main" val="3400390143"/>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476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506962462"/>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840</Words>
  <Application>Microsoft Office PowerPoint</Application>
  <PresentationFormat>Widescreen</PresentationFormat>
  <Paragraphs>91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Wingdings</vt:lpstr>
      <vt:lpstr>Parcel</vt:lpstr>
      <vt:lpstr>PowerPoint Presentation</vt:lpstr>
      <vt:lpstr>Finding relevant literature</vt:lpstr>
      <vt:lpstr>Finding relevant literature</vt:lpstr>
      <vt:lpstr>Finding relevant literature</vt:lpstr>
      <vt:lpstr>Searching literature in libraries</vt:lpstr>
      <vt:lpstr>Exercise:  Getting to know your library I</vt:lpstr>
      <vt:lpstr>Exercise:  Getting to know your library II</vt:lpstr>
      <vt:lpstr>Designing literature searches</vt:lpstr>
      <vt:lpstr>Finding articles and papers using literature databases</vt:lpstr>
      <vt:lpstr>Exercise:  Performing literature Searches</vt:lpstr>
      <vt:lpstr>Snowballing and tracing Citations </vt:lpstr>
      <vt:lpstr>Exercise:  Using citation searches and alerts</vt:lpstr>
      <vt:lpstr>Alternative source and networking</vt:lpstr>
      <vt:lpstr>Recording and organizing selected literature</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of management and business research</dc:title>
  <dc:creator>Lena Jaspersen</dc:creator>
  <cp:lastModifiedBy>Caroline Jawad</cp:lastModifiedBy>
  <cp:revision>40</cp:revision>
  <dcterms:created xsi:type="dcterms:W3CDTF">2020-05-21T16:00:35Z</dcterms:created>
  <dcterms:modified xsi:type="dcterms:W3CDTF">2023-02-11T14:37:39Z</dcterms:modified>
</cp:coreProperties>
</file>