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3" r:id="rId3"/>
    <p:sldId id="284" r:id="rId4"/>
    <p:sldId id="285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38" autoAdjust="0"/>
    <p:restoredTop sz="94660"/>
  </p:normalViewPr>
  <p:slideViewPr>
    <p:cSldViewPr snapToGrid="0">
      <p:cViewPr varScale="1">
        <p:scale>
          <a:sx n="38" d="100"/>
          <a:sy n="38" d="100"/>
        </p:scale>
        <p:origin x="66" y="10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C1E56-1C75-435E-B6FE-A7AED5C86A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A12FA8-7C57-4F0A-A2E6-23F33C14DA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EDBBC2-F386-4E4F-8FE5-BE82FA94D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B75F9-74FD-4AB0-BA71-2A51C9054092}" type="datetimeFigureOut">
              <a:rPr lang="en-GB" smtClean="0"/>
              <a:t>17/11/2020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73D0CD-7576-4E46-9BA8-9538E827B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F2494D-B1B1-4370-9CDC-1CBD4A8B0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F90D9-1A20-4A5C-8A7B-A6CBCDEBB8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938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9AB67-A19E-4F00-B396-A36DDB496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AE893-0118-4B16-9E58-7876B57145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F08F75-1618-4E9F-9593-5D52DA3B1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B75F9-74FD-4AB0-BA71-2A51C9054092}" type="datetimeFigureOut">
              <a:rPr lang="en-GB" smtClean="0"/>
              <a:t>17/11/2020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5A11FB-7479-44EA-92BF-D6C8FFBC8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A7D971-3975-45E5-9E5D-E6B4D9010B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F90D9-1A20-4A5C-8A7B-A6CBCDEBB8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0884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2402E-B973-4E13-B0B6-706D62C54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2EB3C-79D1-4D22-9557-3590846144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703B08-7985-4801-A19A-AA75BCD25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B75F9-74FD-4AB0-BA71-2A51C9054092}" type="datetimeFigureOut">
              <a:rPr lang="en-GB" smtClean="0"/>
              <a:t>17/11/2020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D6026B-507F-40BC-B837-DFC6B300A8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A6651D-7DFF-43E1-9751-AE8B49FD6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F90D9-1A20-4A5C-8A7B-A6CBCDEBB8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312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23D72-FDEA-4235-8C19-88BC197A3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0C127-AF55-4F0E-87DD-3C2FE5A67C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A37C79-DBDC-486F-8C04-15C75B345C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FE4B13-C879-4897-BA43-E852995592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B75F9-74FD-4AB0-BA71-2A51C9054092}" type="datetimeFigureOut">
              <a:rPr lang="en-GB" smtClean="0"/>
              <a:t>17/11/2020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C6400F-76C6-4D40-8E0B-CBE365A47D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F9B521-2D8A-4A5B-B4E0-33921CF6A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F90D9-1A20-4A5C-8A7B-A6CBCDEBB8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8245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A2E7F-B00E-4A34-A517-AB7140B30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D35378-B0C4-4727-B9C5-D1E666B3CC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6FF2CF-880C-4681-B544-9A938FD7FD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0FA1B3-6600-478A-803D-AF9460294E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3A20D6-6F96-4010-B07F-FA35336ED2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1143D6-BA40-4CB7-9B27-629B0F208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B75F9-74FD-4AB0-BA71-2A51C9054092}" type="datetimeFigureOut">
              <a:rPr lang="en-GB" smtClean="0"/>
              <a:t>17/11/2020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A2A3E7-8E7F-4979-AF36-C698BB23E3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4DADC8-D14C-4F6F-AF0A-E96FD86ABB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F90D9-1A20-4A5C-8A7B-A6CBCDEBB8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455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A9216-A4F1-4506-B068-295D52FA7A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32DC83-B71A-488A-89FC-DED57450D5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B75F9-74FD-4AB0-BA71-2A51C9054092}" type="datetimeFigureOut">
              <a:rPr lang="en-GB" smtClean="0"/>
              <a:t>17/11/2020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AC9BE6-7F68-4B6D-A2E4-E48700673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5C1AA8-BE90-4E3C-984E-40A20632B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F90D9-1A20-4A5C-8A7B-A6CBCDEBB8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6643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E80A03-BC73-414C-8B45-8829589DD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B75F9-74FD-4AB0-BA71-2A51C9054092}" type="datetimeFigureOut">
              <a:rPr lang="en-GB" smtClean="0"/>
              <a:t>17/11/2020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5BDFA9-DE9D-45AE-8FA5-EACB06E71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1DCAD-870E-4157-AD2F-631E3F281F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F90D9-1A20-4A5C-8A7B-A6CBCDEBB8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9479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EE472-D8BF-44EC-B672-29D130667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07C7A-B9D0-4518-B28E-1DCFC0380A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708C32-1637-40BA-96C4-7E4CF962E4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CB4B8D-BECC-4F2B-837E-21AEAFC244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B75F9-74FD-4AB0-BA71-2A51C9054092}" type="datetimeFigureOut">
              <a:rPr lang="en-GB" smtClean="0"/>
              <a:t>17/11/2020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AECCE2-A2AE-4C82-923E-D26F3560A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494697-DB6A-40B6-8D90-585B973D61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F90D9-1A20-4A5C-8A7B-A6CBCDEBB8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440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D4159-3A8C-4F54-820E-EB4D8C396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DFC2A2B-D65A-40D8-A76D-BD8EA7CCC7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7BD0EE-4AB6-46BD-B0F7-4DAA8E94D4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A5E5EF-DF1D-4EC1-9120-BCC1C9B7D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B75F9-74FD-4AB0-BA71-2A51C9054092}" type="datetimeFigureOut">
              <a:rPr lang="en-GB" smtClean="0"/>
              <a:t>17/11/2020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B4BA51-8084-4793-BC1A-2FBE28328A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031811-628A-4662-8AC2-18277C250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F90D9-1A20-4A5C-8A7B-A6CBCDEBB8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586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91F00-091D-49DA-87DB-D31E8A83F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D3002F-967C-400F-9C7E-1EDA0B5A18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A5ED1-77AA-4C91-971D-08770CE05A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B75F9-74FD-4AB0-BA71-2A51C9054092}" type="datetimeFigureOut">
              <a:rPr lang="en-GB" smtClean="0"/>
              <a:t>17/11/2020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CFE79-D050-43EA-B1FF-915CB1360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40BB5-EE9E-49CA-AA02-C0BF70AD2F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F90D9-1A20-4A5C-8A7B-A6CBCDEBB8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61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94F4D6-4B1F-4C50-9FE5-4C835B29F5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42EBFE-D198-41ED-8535-385A60F062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35ABDC-99C7-4055-88ED-A7856AC0C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B75F9-74FD-4AB0-BA71-2A51C9054092}" type="datetimeFigureOut">
              <a:rPr lang="en-GB" smtClean="0"/>
              <a:t>17/11/2020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4E67CA-2CC6-44EB-A9A3-6D2CC77C9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727478-0055-48DD-B2D2-3535216E1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F90D9-1A20-4A5C-8A7B-A6CBCDEBB8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29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460BD8F-5FB2-49CE-957C-75EFDCD69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791911-3A30-4918-B592-7DB3735B99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2696FF-8BA3-475B-98CE-07ECFEEA84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B75F9-74FD-4AB0-BA71-2A51C9054092}" type="datetimeFigureOut">
              <a:rPr lang="en-GB" smtClean="0"/>
              <a:t>17/11/2020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C7295A-3E49-48A4-8100-332BEEA91B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1E5C2B-9991-4547-98A6-46767CD2FC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6F90D9-1A20-4A5C-8A7B-A6CBCDEBB8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00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1BF4E-E6E1-4A6D-88D9-48F26AB5CF7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b="1"/>
              <a:t>TensorFlow NN Playground</a:t>
            </a:r>
            <a:br>
              <a:rPr lang="en-GB" sz="6000" b="1"/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71598F-7EBD-45F3-9D07-639E0D19CC4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658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098F102-3E5F-4709-8F82-24DC6CDEEDB6}"/>
              </a:ext>
            </a:extLst>
          </p:cNvPr>
          <p:cNvSpPr txBox="1"/>
          <p:nvPr/>
        </p:nvSpPr>
        <p:spPr>
          <a:xfrm>
            <a:off x="1935126" y="712381"/>
            <a:ext cx="9175897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TensorFlow NN Playground</a:t>
            </a:r>
          </a:p>
          <a:p>
            <a:endParaRPr lang="en-GB" sz="3200" b="1" dirty="0"/>
          </a:p>
          <a:p>
            <a:r>
              <a:rPr lang="en-GB" sz="1200" dirty="0"/>
              <a:t>https://playground.tensorflow.org/#activation=tanh&amp;batchSize=10&amp;dataset=circle&amp;regDataset=reg-plane&amp;learningRate=0.03&amp;regularizationRate=0&amp;noise=0&amp;networkShape=4,2&amp;seed=0.02111&amp;showTestData=false&amp;discretize=false&amp;percTrainData=50&amp;x=true&amp;y=true&amp;xTimesY=false&amp;xSquared=false&amp;ySquared=false&amp;cosX=false&amp;sinX=false&amp;cosY=false&amp;sinY=false&amp;collectStats=false&amp;problem=classification&amp;initZero=false&amp;hideText=fal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48450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5911B5C-B6AD-4A96-B5E4-451B9528AD66}"/>
              </a:ext>
            </a:extLst>
          </p:cNvPr>
          <p:cNvSpPr txBox="1"/>
          <p:nvPr/>
        </p:nvSpPr>
        <p:spPr>
          <a:xfrm>
            <a:off x="649705" y="577517"/>
            <a:ext cx="10525114" cy="50262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We can experiment with this tool to become familiar with neural nets.</a:t>
            </a:r>
          </a:p>
          <a:p>
            <a:r>
              <a:rPr lang="en-GB" sz="2400" dirty="0"/>
              <a:t>1) Familiarise yourself with the simulator by running the default network.</a:t>
            </a:r>
          </a:p>
          <a:p>
            <a:r>
              <a:rPr lang="en-GB" sz="2400" dirty="0"/>
              <a:t>2) Replace the tanh() activation function with the </a:t>
            </a:r>
            <a:r>
              <a:rPr lang="en-GB" sz="2400" dirty="0" err="1"/>
              <a:t>ReLU</a:t>
            </a:r>
            <a:r>
              <a:rPr lang="en-GB" sz="2400" dirty="0"/>
              <a:t> activation function.  Does it find a solution faster? Note the boundaries are now linear.</a:t>
            </a:r>
          </a:p>
          <a:p>
            <a:r>
              <a:rPr lang="en-GB" sz="2400" dirty="0"/>
              <a:t>3) Change the default to just one hidden layer and three neurons.  Run it several times (every new run changes the starting weights).  Note it may sometimes get stuck in a local minima.</a:t>
            </a:r>
          </a:p>
          <a:p>
            <a:r>
              <a:rPr lang="en-GB" sz="2400" dirty="0"/>
              <a:t>4)Change the number of neurons to just two.  Does it find a good solution?  Is it always underfitting or overfitting?</a:t>
            </a:r>
          </a:p>
          <a:p>
            <a:r>
              <a:rPr lang="en-GB" sz="2400" dirty="0"/>
              <a:t>5) Make the network much larger (say 8 or 10 neurons), train it several times.  Does it get stuck in a local minima? Does it quickly find a solution? Does it ever “plateau” for a while before finding a good solution?</a:t>
            </a:r>
          </a:p>
          <a:p>
            <a:r>
              <a:rPr lang="en-GB" sz="2400" dirty="0"/>
              <a:t>6) Spend time exploring this tool to get insights into neural nets.</a:t>
            </a:r>
          </a:p>
        </p:txBody>
      </p:sp>
    </p:spTree>
    <p:extLst>
      <p:ext uri="{BB962C8B-B14F-4D97-AF65-F5344CB8AC3E}">
        <p14:creationId xmlns:p14="http://schemas.microsoft.com/office/powerpoint/2010/main" val="33289129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903327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295</Words>
  <Application>Microsoft Office PowerPoint</Application>
  <PresentationFormat>Widescreen</PresentationFormat>
  <Paragraphs>11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TensorFlow NN Playground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TensorFlow NN Playground </dc:title>
  <dc:creator>Gordon Dickers</dc:creator>
  <cp:lastModifiedBy>Gordon Dickers</cp:lastModifiedBy>
  <cp:revision>1</cp:revision>
  <dcterms:created xsi:type="dcterms:W3CDTF">2020-11-17T15:05:56Z</dcterms:created>
  <dcterms:modified xsi:type="dcterms:W3CDTF">2020-11-17T15:06:35Z</dcterms:modified>
</cp:coreProperties>
</file>