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76" r:id="rId4"/>
  </p:sldMasterIdLst>
  <p:notesMasterIdLst>
    <p:notesMasterId r:id="rId15"/>
  </p:notesMasterIdLst>
  <p:handoutMasterIdLst>
    <p:handoutMasterId r:id="rId16"/>
  </p:handoutMasterIdLst>
  <p:sldIdLst>
    <p:sldId id="263" r:id="rId5"/>
    <p:sldId id="264" r:id="rId6"/>
    <p:sldId id="265" r:id="rId7"/>
    <p:sldId id="266" r:id="rId8"/>
    <p:sldId id="267" r:id="rId9"/>
    <p:sldId id="268" r:id="rId10"/>
    <p:sldId id="269" r:id="rId11"/>
    <p:sldId id="271" r:id="rId12"/>
    <p:sldId id="272"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doughnutChart>
        <c:varyColors val="1"/>
        <c:ser>
          <c:idx val="0"/>
          <c:order val="0"/>
          <c:tx>
            <c:strRef>
              <c:f>Sheet1!$B$1</c:f>
              <c:strCache>
                <c:ptCount val="1"/>
              </c:strCache>
            </c:strRef>
          </c:tx>
          <c:spPr>
            <a:solidFill>
              <a:schemeClr val="accent1"/>
            </a:solidFill>
            <a:ln w="9525" cap="flat">
              <a:solidFill>
                <a:srgbClr val="F9F9F9"/>
              </a:solidFill>
              <a:prstDash val="solid"/>
              <a:round/>
            </a:ln>
            <a:effectLst/>
          </c:spPr>
          <c:dPt>
            <c:idx val="0"/>
            <c:bubble3D val="0"/>
            <c:spPr>
              <a:solidFill>
                <a:srgbClr val="000000"/>
              </a:solidFill>
              <a:effectLst/>
            </c:spPr>
            <c:extLst>
              <c:ext xmlns:c16="http://schemas.microsoft.com/office/drawing/2014/chart" uri="{C3380CC4-5D6E-409C-BE32-E72D297353CC}">
                <c16:uniqueId val="{00000001-CF22-4A2B-B6D2-B3CDD720AC33}"/>
              </c:ext>
            </c:extLst>
          </c:dPt>
          <c:dPt>
            <c:idx val="1"/>
            <c:bubble3D val="0"/>
            <c:spPr>
              <a:solidFill>
                <a:srgbClr val="0958F7"/>
              </a:solidFill>
              <a:effectLst/>
            </c:spPr>
            <c:extLst>
              <c:ext xmlns:c16="http://schemas.microsoft.com/office/drawing/2014/chart" uri="{C3380CC4-5D6E-409C-BE32-E72D297353CC}">
                <c16:uniqueId val="{00000003-CF22-4A2B-B6D2-B3CDD720AC33}"/>
              </c:ext>
            </c:extLst>
          </c:dPt>
          <c:cat>
            <c:strRef>
              <c:f>Sheet1!$A$2:$A$3</c:f>
              <c:strCache>
                <c:ptCount val="2"/>
                <c:pt idx="0">
                  <c:v>Revenue Loss (%)</c:v>
                </c:pt>
              </c:strCache>
            </c:strRef>
          </c:cat>
          <c:val>
            <c:numRef>
              <c:f>Sheet1!$B$2:$B$3</c:f>
              <c:numCache>
                <c:formatCode>General</c:formatCode>
                <c:ptCount val="2"/>
                <c:pt idx="0">
                  <c:v>0.45</c:v>
                </c:pt>
                <c:pt idx="1">
                  <c:v>0.55000000000000004</c:v>
                </c:pt>
              </c:numCache>
            </c:numRef>
          </c:val>
          <c:extLst>
            <c:ext xmlns:c16="http://schemas.microsoft.com/office/drawing/2014/chart" uri="{C3380CC4-5D6E-409C-BE32-E72D297353CC}">
              <c16:uniqueId val="{00000004-CF22-4A2B-B6D2-B3CDD720AC33}"/>
            </c:ext>
          </c:extLst>
        </c:ser>
        <c:dLbls>
          <c:showLegendKey val="0"/>
          <c:showVal val="0"/>
          <c:showCatName val="0"/>
          <c:showSerName val="0"/>
          <c:showPercent val="0"/>
          <c:showBubbleSize val="0"/>
          <c:showLeaderLines val="0"/>
        </c:dLbls>
        <c:firstSliceAng val="0"/>
        <c:holeSize val="90"/>
      </c:doughnutChart>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doughnutChart>
        <c:varyColors val="1"/>
        <c:ser>
          <c:idx val="0"/>
          <c:order val="0"/>
          <c:tx>
            <c:strRef>
              <c:f>Sheet1!$B$1</c:f>
              <c:strCache>
                <c:ptCount val="1"/>
              </c:strCache>
            </c:strRef>
          </c:tx>
          <c:spPr>
            <a:solidFill>
              <a:schemeClr val="accent1"/>
            </a:solidFill>
            <a:ln w="9525" cap="flat">
              <a:solidFill>
                <a:srgbClr val="F9F9F9"/>
              </a:solidFill>
              <a:prstDash val="solid"/>
              <a:round/>
            </a:ln>
            <a:effectLst/>
          </c:spPr>
          <c:dPt>
            <c:idx val="0"/>
            <c:bubble3D val="0"/>
            <c:spPr>
              <a:solidFill>
                <a:srgbClr val="000000"/>
              </a:solidFill>
              <a:effectLst/>
            </c:spPr>
            <c:extLst>
              <c:ext xmlns:c16="http://schemas.microsoft.com/office/drawing/2014/chart" uri="{C3380CC4-5D6E-409C-BE32-E72D297353CC}">
                <c16:uniqueId val="{00000001-7020-42FB-B60D-2D2FBF0A70EF}"/>
              </c:ext>
            </c:extLst>
          </c:dPt>
          <c:dPt>
            <c:idx val="1"/>
            <c:bubble3D val="0"/>
            <c:spPr>
              <a:solidFill>
                <a:srgbClr val="0958F7"/>
              </a:solidFill>
              <a:effectLst/>
            </c:spPr>
            <c:extLst>
              <c:ext xmlns:c16="http://schemas.microsoft.com/office/drawing/2014/chart" uri="{C3380CC4-5D6E-409C-BE32-E72D297353CC}">
                <c16:uniqueId val="{00000003-7020-42FB-B60D-2D2FBF0A70EF}"/>
              </c:ext>
            </c:extLst>
          </c:dPt>
          <c:cat>
            <c:strRef>
              <c:f>Sheet1!$A$2:$A$3</c:f>
              <c:strCache>
                <c:ptCount val="2"/>
                <c:pt idx="0">
                  <c:v>Occupancy Rate Drop (%)</c:v>
                </c:pt>
              </c:strCache>
            </c:strRef>
          </c:cat>
          <c:val>
            <c:numRef>
              <c:f>Sheet1!$B$2:$B$3</c:f>
              <c:numCache>
                <c:formatCode>General</c:formatCode>
                <c:ptCount val="2"/>
                <c:pt idx="0">
                  <c:v>0.3</c:v>
                </c:pt>
                <c:pt idx="1">
                  <c:v>0.7</c:v>
                </c:pt>
              </c:numCache>
            </c:numRef>
          </c:val>
          <c:extLst>
            <c:ext xmlns:c16="http://schemas.microsoft.com/office/drawing/2014/chart" uri="{C3380CC4-5D6E-409C-BE32-E72D297353CC}">
              <c16:uniqueId val="{00000004-7020-42FB-B60D-2D2FBF0A70EF}"/>
            </c:ext>
          </c:extLst>
        </c:ser>
        <c:dLbls>
          <c:showLegendKey val="0"/>
          <c:showVal val="0"/>
          <c:showCatName val="0"/>
          <c:showSerName val="0"/>
          <c:showPercent val="0"/>
          <c:showBubbleSize val="0"/>
          <c:showLeaderLines val="0"/>
        </c:dLbls>
        <c:firstSliceAng val="0"/>
        <c:holeSize val="90"/>
      </c:doughnutChart>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doughnutChart>
        <c:varyColors val="1"/>
        <c:ser>
          <c:idx val="0"/>
          <c:order val="0"/>
          <c:tx>
            <c:strRef>
              <c:f>Sheet1!$B$1</c:f>
              <c:strCache>
                <c:ptCount val="1"/>
              </c:strCache>
            </c:strRef>
          </c:tx>
          <c:spPr>
            <a:solidFill>
              <a:schemeClr val="accent1"/>
            </a:solidFill>
            <a:ln w="9525" cap="flat">
              <a:solidFill>
                <a:srgbClr val="F9F9F9"/>
              </a:solidFill>
              <a:prstDash val="solid"/>
              <a:round/>
            </a:ln>
            <a:effectLst/>
          </c:spPr>
          <c:dPt>
            <c:idx val="0"/>
            <c:bubble3D val="0"/>
            <c:spPr>
              <a:solidFill>
                <a:srgbClr val="000000"/>
              </a:solidFill>
              <a:effectLst/>
            </c:spPr>
            <c:extLst>
              <c:ext xmlns:c16="http://schemas.microsoft.com/office/drawing/2014/chart" uri="{C3380CC4-5D6E-409C-BE32-E72D297353CC}">
                <c16:uniqueId val="{00000001-AA6D-4A02-A4C0-F7BB8C9AE3F2}"/>
              </c:ext>
            </c:extLst>
          </c:dPt>
          <c:dPt>
            <c:idx val="1"/>
            <c:bubble3D val="0"/>
            <c:spPr>
              <a:solidFill>
                <a:srgbClr val="0958F7"/>
              </a:solidFill>
              <a:effectLst/>
            </c:spPr>
            <c:extLst>
              <c:ext xmlns:c16="http://schemas.microsoft.com/office/drawing/2014/chart" uri="{C3380CC4-5D6E-409C-BE32-E72D297353CC}">
                <c16:uniqueId val="{00000003-AA6D-4A02-A4C0-F7BB8C9AE3F2}"/>
              </c:ext>
            </c:extLst>
          </c:dPt>
          <c:cat>
            <c:strRef>
              <c:f>Sheet1!$A$2:$A$3</c:f>
              <c:strCache>
                <c:ptCount val="2"/>
                <c:pt idx="0">
                  <c:v>Cost Increase (%)</c:v>
                </c:pt>
              </c:strCache>
            </c:strRef>
          </c:cat>
          <c:val>
            <c:numRef>
              <c:f>Sheet1!$B$2:$B$3</c:f>
              <c:numCache>
                <c:formatCode>General</c:formatCode>
                <c:ptCount val="2"/>
                <c:pt idx="0">
                  <c:v>0.15</c:v>
                </c:pt>
                <c:pt idx="1">
                  <c:v>0.85</c:v>
                </c:pt>
              </c:numCache>
            </c:numRef>
          </c:val>
          <c:extLst>
            <c:ext xmlns:c16="http://schemas.microsoft.com/office/drawing/2014/chart" uri="{C3380CC4-5D6E-409C-BE32-E72D297353CC}">
              <c16:uniqueId val="{00000004-AA6D-4A02-A4C0-F7BB8C9AE3F2}"/>
            </c:ext>
          </c:extLst>
        </c:ser>
        <c:dLbls>
          <c:showLegendKey val="0"/>
          <c:showVal val="0"/>
          <c:showCatName val="0"/>
          <c:showSerName val="0"/>
          <c:showPercent val="0"/>
          <c:showBubbleSize val="0"/>
          <c:showLeaderLines val="0"/>
        </c:dLbls>
        <c:firstSliceAng val="0"/>
        <c:holeSize val="90"/>
      </c:doughnutChart>
      <c:spPr>
        <a:noFill/>
        <a:ln>
          <a:noFill/>
        </a:ln>
        <a:effectLst/>
      </c:spPr>
    </c:plotArea>
    <c:plotVisOnly val="1"/>
    <c:dispBlanksAs val="span"/>
    <c:showDLblsOverMax val="1"/>
  </c:chart>
  <c:spPr>
    <a:noFill/>
    <a:ln>
      <a:noFill/>
    </a:ln>
    <a:effectLst/>
  </c:sp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2A2767-FEC0-45D8-A250-3A0CECEC10E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3D87BEA-720A-4B01-983C-6493C00177B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438802-F28A-42D1-9BCA-40E34B52D6F0}" type="datetimeFigureOut">
              <a:rPr lang="en-US" smtClean="0"/>
              <a:t>11/7/2024</a:t>
            </a:fld>
            <a:endParaRPr lang="en-US" dirty="0"/>
          </a:p>
        </p:txBody>
      </p:sp>
      <p:sp>
        <p:nvSpPr>
          <p:cNvPr id="4" name="Footer Placeholder 3">
            <a:extLst>
              <a:ext uri="{FF2B5EF4-FFF2-40B4-BE49-F238E27FC236}">
                <a16:creationId xmlns:a16="http://schemas.microsoft.com/office/drawing/2014/main" id="{8D7F7142-7B6D-4E82-A762-17951F13958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7AA5D6A-4E5C-4EA7-A13B-15A02BB533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8A98BC-2DB8-47A3-A77F-B9E32C266238}" type="slidenum">
              <a:rPr lang="en-US" smtClean="0"/>
              <a:t>‹#›</a:t>
            </a:fld>
            <a:endParaRPr lang="en-US" dirty="0"/>
          </a:p>
        </p:txBody>
      </p:sp>
    </p:spTree>
    <p:extLst>
      <p:ext uri="{BB962C8B-B14F-4D97-AF65-F5344CB8AC3E}">
        <p14:creationId xmlns:p14="http://schemas.microsoft.com/office/powerpoint/2010/main" val="2845684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5794D-BDB5-4811-AA4A-B25E4EF28521}" type="datetimeFigureOut">
              <a:rPr lang="en-US" smtClean="0"/>
              <a:t>11/7/2024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B1A04-13E8-48CD-97F9-AC2568E1A8D4}" type="slidenum">
              <a:rPr lang="en-US" smtClean="0"/>
              <a:t>‹#›</a:t>
            </a:fld>
            <a:endParaRPr lang="en-US" dirty="0"/>
          </a:p>
        </p:txBody>
      </p:sp>
    </p:spTree>
    <p:extLst>
      <p:ext uri="{BB962C8B-B14F-4D97-AF65-F5344CB8AC3E}">
        <p14:creationId xmlns:p14="http://schemas.microsoft.com/office/powerpoint/2010/main" val="2576999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p:cNvSpPr>
            <a:spLocks noGrp="1"/>
          </p:cNvSpPr>
          <p:nvPr>
            <p:ph type="ctrTitle"/>
          </p:nvPr>
        </p:nvSpPr>
        <p:spPr>
          <a:xfrm>
            <a:off x="587064" y="2410921"/>
            <a:ext cx="8960219" cy="3861600"/>
          </a:xfrm>
        </p:spPr>
        <p:txBody>
          <a:bodyPr anchor="t">
            <a:noAutofit/>
          </a:bodyPr>
          <a:lstStyle>
            <a:lvl1pPr algn="l">
              <a:defRPr sz="7667"/>
            </a:lvl1pPr>
          </a:lstStyle>
          <a:p>
            <a:r>
              <a:rPr lang="en-US" dirty="0"/>
              <a:t>Click to edit Master title style</a:t>
            </a:r>
          </a:p>
        </p:txBody>
      </p:sp>
      <p:sp>
        <p:nvSpPr>
          <p:cNvPr id="5" name="Footer Placeholder 4"/>
          <p:cNvSpPr>
            <a:spLocks noGrp="1"/>
          </p:cNvSpPr>
          <p:nvPr>
            <p:ph type="ftr" sz="quarter" idx="11"/>
          </p:nvPr>
        </p:nvSpPr>
        <p:spPr>
          <a:xfrm rot="16200000">
            <a:off x="9829799" y="3246438"/>
            <a:ext cx="4114800" cy="365125"/>
          </a:xfrm>
        </p:spPr>
        <p:txBody>
          <a:bodyPr/>
          <a:lstStyle>
            <a:lvl1pPr algn="ctr">
              <a:defRPr sz="1400"/>
            </a:lvl1pPr>
          </a:lstStyle>
          <a:p>
            <a:r>
              <a:rPr lang="en-ID" dirty="0"/>
              <a:t>PRESENTATION TITLE</a:t>
            </a:r>
          </a:p>
        </p:txBody>
      </p:sp>
      <p:sp>
        <p:nvSpPr>
          <p:cNvPr id="8" name="Text Placeholder 7">
            <a:extLst>
              <a:ext uri="{FF2B5EF4-FFF2-40B4-BE49-F238E27FC236}">
                <a16:creationId xmlns:a16="http://schemas.microsoft.com/office/drawing/2014/main" id="{535AAFEA-9797-719F-034E-1443278D0DB8}"/>
              </a:ext>
            </a:extLst>
          </p:cNvPr>
          <p:cNvSpPr>
            <a:spLocks noGrp="1"/>
          </p:cNvSpPr>
          <p:nvPr>
            <p:ph type="body" sz="quarter" idx="12"/>
          </p:nvPr>
        </p:nvSpPr>
        <p:spPr>
          <a:xfrm>
            <a:off x="5783792" y="1123641"/>
            <a:ext cx="5184775" cy="1197600"/>
          </a:xfrm>
        </p:spPr>
        <p:txBody>
          <a:bodyPr anchor="ctr" anchorCtr="0">
            <a:noAutofit/>
          </a:bodyPr>
          <a:lstStyle/>
          <a:p>
            <a:pPr lvl="0"/>
            <a:r>
              <a:rPr lang="en-US" dirty="0"/>
              <a:t>Click to edit Master text styles</a:t>
            </a:r>
          </a:p>
        </p:txBody>
      </p:sp>
    </p:spTree>
    <p:extLst>
      <p:ext uri="{BB962C8B-B14F-4D97-AF65-F5344CB8AC3E}">
        <p14:creationId xmlns:p14="http://schemas.microsoft.com/office/powerpoint/2010/main" val="3083858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5E2A2-57CA-76B4-7FC7-0E7E733D4B24}"/>
              </a:ext>
            </a:extLst>
          </p:cNvPr>
          <p:cNvSpPr>
            <a:spLocks noGrp="1"/>
          </p:cNvSpPr>
          <p:nvPr>
            <p:ph type="title"/>
          </p:nvPr>
        </p:nvSpPr>
        <p:spPr>
          <a:xfrm>
            <a:off x="599016" y="575019"/>
            <a:ext cx="4876800" cy="1325563"/>
          </a:xfrm>
        </p:spPr>
        <p:txBody>
          <a:bodyPr anchor="t">
            <a:noAutofit/>
          </a:body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D5902CC6-0866-F6F1-FFC1-330B30DD7393}"/>
              </a:ext>
            </a:extLst>
          </p:cNvPr>
          <p:cNvSpPr>
            <a:spLocks noGrp="1"/>
          </p:cNvSpPr>
          <p:nvPr>
            <p:ph type="ftr" sz="quarter" idx="10"/>
          </p:nvPr>
        </p:nvSpPr>
        <p:spPr/>
        <p:txBody>
          <a:bodyPr/>
          <a:lstStyle/>
          <a:p>
            <a:r>
              <a:rPr lang="en-ID" dirty="0"/>
              <a:t>PRESENTATION TITLE</a:t>
            </a:r>
          </a:p>
        </p:txBody>
      </p:sp>
      <p:sp>
        <p:nvSpPr>
          <p:cNvPr id="4" name="Slide Number Placeholder 3">
            <a:extLst>
              <a:ext uri="{FF2B5EF4-FFF2-40B4-BE49-F238E27FC236}">
                <a16:creationId xmlns:a16="http://schemas.microsoft.com/office/drawing/2014/main" id="{4CCFEAA7-A226-2E50-AD23-5FE2A5B98604}"/>
              </a:ext>
            </a:extLst>
          </p:cNvPr>
          <p:cNvSpPr>
            <a:spLocks noGrp="1"/>
          </p:cNvSpPr>
          <p:nvPr>
            <p:ph type="sldNum" sz="quarter" idx="11"/>
          </p:nvPr>
        </p:nvSpPr>
        <p:spPr/>
        <p:txBody>
          <a:bodyPr/>
          <a:lstStyle/>
          <a:p>
            <a:fld id="{CF6F24BE-8BEB-403A-BDCC-38E201D0662D}" type="slidenum">
              <a:rPr lang="en-ID" smtClean="0"/>
              <a:pPr/>
              <a:t>‹#›</a:t>
            </a:fld>
            <a:endParaRPr lang="en-ID" dirty="0"/>
          </a:p>
        </p:txBody>
      </p:sp>
      <p:sp>
        <p:nvSpPr>
          <p:cNvPr id="6" name="Picture Placeholder 5">
            <a:extLst>
              <a:ext uri="{FF2B5EF4-FFF2-40B4-BE49-F238E27FC236}">
                <a16:creationId xmlns:a16="http://schemas.microsoft.com/office/drawing/2014/main" id="{C69D59CD-16F0-1FCD-4958-4D1937859515}"/>
              </a:ext>
            </a:extLst>
          </p:cNvPr>
          <p:cNvSpPr>
            <a:spLocks noGrp="1"/>
          </p:cNvSpPr>
          <p:nvPr>
            <p:ph type="pic" sz="quarter" idx="12"/>
          </p:nvPr>
        </p:nvSpPr>
        <p:spPr>
          <a:xfrm>
            <a:off x="5783793" y="0"/>
            <a:ext cx="5798607" cy="6858000"/>
          </a:xfrm>
        </p:spPr>
        <p:txBody>
          <a:bodyPr/>
          <a:lstStyle/>
          <a:p>
            <a:endParaRPr lang="en-ID"/>
          </a:p>
        </p:txBody>
      </p:sp>
      <p:sp>
        <p:nvSpPr>
          <p:cNvPr id="8" name="Text Placeholder 7">
            <a:extLst>
              <a:ext uri="{FF2B5EF4-FFF2-40B4-BE49-F238E27FC236}">
                <a16:creationId xmlns:a16="http://schemas.microsoft.com/office/drawing/2014/main" id="{D1694355-D2F1-6177-CA10-2FB2BDCA94FF}"/>
              </a:ext>
            </a:extLst>
          </p:cNvPr>
          <p:cNvSpPr>
            <a:spLocks noGrp="1"/>
          </p:cNvSpPr>
          <p:nvPr>
            <p:ph type="body" sz="quarter" idx="13"/>
          </p:nvPr>
        </p:nvSpPr>
        <p:spPr>
          <a:xfrm>
            <a:off x="594733" y="3072977"/>
            <a:ext cx="4631139" cy="3196800"/>
          </a:xfrm>
        </p:spPr>
        <p:txBody>
          <a:bodyPr>
            <a:noAutofit/>
          </a:bodyPr>
          <a:lstStyle>
            <a:lvl1pPr>
              <a:spcBef>
                <a:spcPts val="400"/>
              </a:spcBef>
              <a:defRPr/>
            </a:lvl1pPr>
            <a:lvl2pPr>
              <a:spcBef>
                <a:spcPts val="400"/>
              </a:spcBef>
              <a:defRPr/>
            </a:lvl2pPr>
            <a:lvl3pPr>
              <a:spcBef>
                <a:spcPts val="400"/>
              </a:spcBef>
              <a:defRPr/>
            </a:lvl3pPr>
            <a:lvl4pPr>
              <a:spcBef>
                <a:spcPts val="400"/>
              </a:spcBef>
              <a:defRPr/>
            </a:lvl4pPr>
            <a:lvl5pPr>
              <a:spcBef>
                <a:spcPts val="400"/>
              </a:spcBef>
              <a:defRPr/>
            </a:lvl5pPr>
          </a:lstStyle>
          <a:p>
            <a:pPr lvl="0"/>
            <a:r>
              <a:rPr lang="en-US" dirty="0"/>
              <a:t>Click to edit Master text styles</a:t>
            </a:r>
          </a:p>
        </p:txBody>
      </p:sp>
      <p:sp>
        <p:nvSpPr>
          <p:cNvPr id="11" name="Text Placeholder 6">
            <a:extLst>
              <a:ext uri="{FF2B5EF4-FFF2-40B4-BE49-F238E27FC236}">
                <a16:creationId xmlns:a16="http://schemas.microsoft.com/office/drawing/2014/main" id="{3686FCB5-A714-48C5-F801-8BC93CA09E32}"/>
              </a:ext>
            </a:extLst>
          </p:cNvPr>
          <p:cNvSpPr>
            <a:spLocks noGrp="1"/>
          </p:cNvSpPr>
          <p:nvPr>
            <p:ph type="body" sz="quarter" idx="17"/>
          </p:nvPr>
        </p:nvSpPr>
        <p:spPr>
          <a:xfrm>
            <a:off x="594733" y="2656167"/>
            <a:ext cx="4634868" cy="369600"/>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1531924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olumn(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25B17-B4A1-EB92-A298-388D035BB224}"/>
              </a:ext>
            </a:extLst>
          </p:cNvPr>
          <p:cNvSpPr>
            <a:spLocks noGrp="1"/>
          </p:cNvSpPr>
          <p:nvPr>
            <p:ph type="title"/>
          </p:nvPr>
        </p:nvSpPr>
        <p:spPr>
          <a:xfrm>
            <a:off x="599017" y="570115"/>
            <a:ext cx="3323629" cy="5725248"/>
          </a:xfrm>
        </p:spPr>
        <p:txBody>
          <a:bodyPr anchor="ctr">
            <a:noAutofit/>
          </a:bodyPr>
          <a:lstStyle>
            <a:lvl1pPr algn="r">
              <a:defRPr/>
            </a:lvl1p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AC6CE9A8-062F-E52A-B822-F2C682A3C03D}"/>
              </a:ext>
            </a:extLst>
          </p:cNvPr>
          <p:cNvSpPr>
            <a:spLocks noGrp="1"/>
          </p:cNvSpPr>
          <p:nvPr>
            <p:ph type="ftr" sz="quarter" idx="10"/>
          </p:nvPr>
        </p:nvSpPr>
        <p:spPr/>
        <p:txBody>
          <a:bodyPr/>
          <a:lstStyle>
            <a:lvl1pPr>
              <a:defRPr sz="1400"/>
            </a:lvl1pPr>
          </a:lstStyle>
          <a:p>
            <a:r>
              <a:rPr lang="en-ID" dirty="0"/>
              <a:t>PRESENTATION TITLE</a:t>
            </a:r>
          </a:p>
        </p:txBody>
      </p:sp>
      <p:sp>
        <p:nvSpPr>
          <p:cNvPr id="4" name="Slide Number Placeholder 3">
            <a:extLst>
              <a:ext uri="{FF2B5EF4-FFF2-40B4-BE49-F238E27FC236}">
                <a16:creationId xmlns:a16="http://schemas.microsoft.com/office/drawing/2014/main" id="{7D6EDBD3-C06B-F685-6F3A-17047C93B3B5}"/>
              </a:ext>
            </a:extLst>
          </p:cNvPr>
          <p:cNvSpPr>
            <a:spLocks noGrp="1"/>
          </p:cNvSpPr>
          <p:nvPr>
            <p:ph type="sldNum" sz="quarter" idx="11"/>
          </p:nvPr>
        </p:nvSpPr>
        <p:spPr/>
        <p:txBody>
          <a:bodyPr/>
          <a:lstStyle/>
          <a:p>
            <a:fld id="{CF6F24BE-8BEB-403A-BDCC-38E201D0662D}" type="slidenum">
              <a:rPr lang="en-ID" smtClean="0"/>
              <a:pPr/>
              <a:t>‹#›</a:t>
            </a:fld>
            <a:endParaRPr lang="en-ID" dirty="0"/>
          </a:p>
        </p:txBody>
      </p:sp>
      <p:sp>
        <p:nvSpPr>
          <p:cNvPr id="6" name="Picture Placeholder 5">
            <a:extLst>
              <a:ext uri="{FF2B5EF4-FFF2-40B4-BE49-F238E27FC236}">
                <a16:creationId xmlns:a16="http://schemas.microsoft.com/office/drawing/2014/main" id="{1CDEB065-BE89-3D91-17A6-55B54A05854D}"/>
              </a:ext>
            </a:extLst>
          </p:cNvPr>
          <p:cNvSpPr>
            <a:spLocks noGrp="1"/>
          </p:cNvSpPr>
          <p:nvPr>
            <p:ph type="pic" sz="quarter" idx="12"/>
          </p:nvPr>
        </p:nvSpPr>
        <p:spPr>
          <a:xfrm>
            <a:off x="4205357" y="579430"/>
            <a:ext cx="2120348" cy="5715933"/>
          </a:xfrm>
        </p:spPr>
        <p:txBody>
          <a:bodyPr/>
          <a:lstStyle/>
          <a:p>
            <a:endParaRPr lang="en-ID"/>
          </a:p>
        </p:txBody>
      </p:sp>
      <p:sp>
        <p:nvSpPr>
          <p:cNvPr id="8" name="Text Placeholder 7">
            <a:extLst>
              <a:ext uri="{FF2B5EF4-FFF2-40B4-BE49-F238E27FC236}">
                <a16:creationId xmlns:a16="http://schemas.microsoft.com/office/drawing/2014/main" id="{89DCE6C6-C40C-F791-B3FF-EEAA2288C092}"/>
              </a:ext>
            </a:extLst>
          </p:cNvPr>
          <p:cNvSpPr>
            <a:spLocks noGrp="1"/>
          </p:cNvSpPr>
          <p:nvPr>
            <p:ph type="body" sz="quarter" idx="13"/>
          </p:nvPr>
        </p:nvSpPr>
        <p:spPr>
          <a:xfrm>
            <a:off x="6608418" y="1058563"/>
            <a:ext cx="4360149" cy="5236800"/>
          </a:xfrm>
        </p:spPr>
        <p:txBody>
          <a:bodyPr anchor="t" anchorCtr="0">
            <a:noAutofit/>
          </a:bodyPr>
          <a:lstStyle/>
          <a:p>
            <a:pPr lvl="0"/>
            <a:r>
              <a:rPr lang="en-US" dirty="0"/>
              <a:t>Click to edit Master text styles</a:t>
            </a:r>
          </a:p>
        </p:txBody>
      </p:sp>
      <p:sp>
        <p:nvSpPr>
          <p:cNvPr id="7" name="Text Placeholder 6">
            <a:extLst>
              <a:ext uri="{FF2B5EF4-FFF2-40B4-BE49-F238E27FC236}">
                <a16:creationId xmlns:a16="http://schemas.microsoft.com/office/drawing/2014/main" id="{AD0A1734-9E96-C076-6109-08BEAB597B6D}"/>
              </a:ext>
            </a:extLst>
          </p:cNvPr>
          <p:cNvSpPr>
            <a:spLocks noGrp="1"/>
          </p:cNvSpPr>
          <p:nvPr>
            <p:ph type="body" sz="quarter" idx="14"/>
          </p:nvPr>
        </p:nvSpPr>
        <p:spPr>
          <a:xfrm>
            <a:off x="6608233" y="577373"/>
            <a:ext cx="4360800" cy="387187"/>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84115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lumn(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25B17-B4A1-EB92-A298-388D035BB224}"/>
              </a:ext>
            </a:extLst>
          </p:cNvPr>
          <p:cNvSpPr>
            <a:spLocks noGrp="1"/>
          </p:cNvSpPr>
          <p:nvPr>
            <p:ph type="title"/>
          </p:nvPr>
        </p:nvSpPr>
        <p:spPr>
          <a:xfrm>
            <a:off x="4187687" y="574467"/>
            <a:ext cx="6780880" cy="1325563"/>
          </a:xfrm>
        </p:spPr>
        <p:txBody>
          <a:bodyPr anchor="b">
            <a:noAutofit/>
          </a:bodyPr>
          <a:lstStyle/>
          <a:p>
            <a:r>
              <a:rPr lang="en-US"/>
              <a:t>Click to edit Master title style</a:t>
            </a:r>
            <a:endParaRPr lang="en-ID"/>
          </a:p>
        </p:txBody>
      </p:sp>
      <p:sp>
        <p:nvSpPr>
          <p:cNvPr id="3" name="Footer Placeholder 2">
            <a:extLst>
              <a:ext uri="{FF2B5EF4-FFF2-40B4-BE49-F238E27FC236}">
                <a16:creationId xmlns:a16="http://schemas.microsoft.com/office/drawing/2014/main" id="{AC6CE9A8-062F-E52A-B822-F2C682A3C03D}"/>
              </a:ext>
            </a:extLst>
          </p:cNvPr>
          <p:cNvSpPr>
            <a:spLocks noGrp="1"/>
          </p:cNvSpPr>
          <p:nvPr>
            <p:ph type="ftr" sz="quarter" idx="10"/>
          </p:nvPr>
        </p:nvSpPr>
        <p:spPr/>
        <p:txBody>
          <a:bodyPr/>
          <a:lstStyle/>
          <a:p>
            <a:r>
              <a:rPr lang="en-ID" dirty="0"/>
              <a:t>PRESENTATION TITLE</a:t>
            </a:r>
          </a:p>
        </p:txBody>
      </p:sp>
      <p:sp>
        <p:nvSpPr>
          <p:cNvPr id="4" name="Slide Number Placeholder 3">
            <a:extLst>
              <a:ext uri="{FF2B5EF4-FFF2-40B4-BE49-F238E27FC236}">
                <a16:creationId xmlns:a16="http://schemas.microsoft.com/office/drawing/2014/main" id="{7D6EDBD3-C06B-F685-6F3A-17047C93B3B5}"/>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6" name="Picture Placeholder 5">
            <a:extLst>
              <a:ext uri="{FF2B5EF4-FFF2-40B4-BE49-F238E27FC236}">
                <a16:creationId xmlns:a16="http://schemas.microsoft.com/office/drawing/2014/main" id="{1CDEB065-BE89-3D91-17A6-55B54A05854D}"/>
              </a:ext>
            </a:extLst>
          </p:cNvPr>
          <p:cNvSpPr>
            <a:spLocks noGrp="1"/>
          </p:cNvSpPr>
          <p:nvPr>
            <p:ph type="pic" sz="quarter" idx="12"/>
          </p:nvPr>
        </p:nvSpPr>
        <p:spPr>
          <a:xfrm>
            <a:off x="599017" y="563302"/>
            <a:ext cx="3160552" cy="5720232"/>
          </a:xfrm>
        </p:spPr>
        <p:txBody>
          <a:bodyPr/>
          <a:lstStyle/>
          <a:p>
            <a:endParaRPr lang="en-ID"/>
          </a:p>
        </p:txBody>
      </p:sp>
      <p:sp>
        <p:nvSpPr>
          <p:cNvPr id="8" name="Text Placeholder 7">
            <a:extLst>
              <a:ext uri="{FF2B5EF4-FFF2-40B4-BE49-F238E27FC236}">
                <a16:creationId xmlns:a16="http://schemas.microsoft.com/office/drawing/2014/main" id="{89DCE6C6-C40C-F791-B3FF-EEAA2288C092}"/>
              </a:ext>
            </a:extLst>
          </p:cNvPr>
          <p:cNvSpPr>
            <a:spLocks noGrp="1"/>
          </p:cNvSpPr>
          <p:nvPr>
            <p:ph type="body" sz="quarter" idx="13"/>
          </p:nvPr>
        </p:nvSpPr>
        <p:spPr>
          <a:xfrm>
            <a:off x="4187687" y="2625934"/>
            <a:ext cx="6780880" cy="3657600"/>
          </a:xfrm>
        </p:spPr>
        <p:txBody>
          <a:bodyPr>
            <a:noAutofit/>
          </a:bodyPr>
          <a:lstStyle/>
          <a:p>
            <a:pPr lvl="0"/>
            <a:r>
              <a:rPr lang="en-US" dirty="0"/>
              <a:t>Click to edit Master text styles</a:t>
            </a:r>
          </a:p>
        </p:txBody>
      </p:sp>
      <p:sp>
        <p:nvSpPr>
          <p:cNvPr id="7" name="Text Placeholder 6">
            <a:extLst>
              <a:ext uri="{FF2B5EF4-FFF2-40B4-BE49-F238E27FC236}">
                <a16:creationId xmlns:a16="http://schemas.microsoft.com/office/drawing/2014/main" id="{46D0ED4B-C12C-75E2-03E5-013A94AE89AF}"/>
              </a:ext>
            </a:extLst>
          </p:cNvPr>
          <p:cNvSpPr>
            <a:spLocks noGrp="1"/>
          </p:cNvSpPr>
          <p:nvPr>
            <p:ph type="body" sz="quarter" idx="14"/>
          </p:nvPr>
        </p:nvSpPr>
        <p:spPr>
          <a:xfrm>
            <a:off x="4187826" y="2281008"/>
            <a:ext cx="6780741" cy="314400"/>
          </a:xfrm>
        </p:spPr>
        <p:txBody>
          <a:bodyPr>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2477519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olumn(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007C1-A2D2-F1A6-D730-4F0C404CBFDC}"/>
              </a:ext>
            </a:extLst>
          </p:cNvPr>
          <p:cNvSpPr>
            <a:spLocks noGrp="1"/>
          </p:cNvSpPr>
          <p:nvPr>
            <p:ph type="title"/>
          </p:nvPr>
        </p:nvSpPr>
        <p:spPr>
          <a:xfrm>
            <a:off x="599018" y="4162370"/>
            <a:ext cx="4118757" cy="2278186"/>
          </a:xfrm>
        </p:spPr>
        <p:txBody>
          <a:bodyPr anchor="t">
            <a:noAutofit/>
          </a:body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26CDCB85-C1AE-389B-180B-F0755C7558F6}"/>
              </a:ext>
            </a:extLst>
          </p:cNvPr>
          <p:cNvSpPr>
            <a:spLocks noGrp="1"/>
          </p:cNvSpPr>
          <p:nvPr>
            <p:ph type="ftr" sz="quarter" idx="10"/>
          </p:nvPr>
        </p:nvSpPr>
        <p:spPr/>
        <p:txBody>
          <a:bodyPr/>
          <a:lstStyle>
            <a:lvl1pPr>
              <a:defRPr sz="1400"/>
            </a:lvl1pPr>
          </a:lstStyle>
          <a:p>
            <a:r>
              <a:rPr lang="en-ID" dirty="0"/>
              <a:t>PRESENTATION TITLE</a:t>
            </a:r>
          </a:p>
        </p:txBody>
      </p:sp>
      <p:sp>
        <p:nvSpPr>
          <p:cNvPr id="4" name="Slide Number Placeholder 3">
            <a:extLst>
              <a:ext uri="{FF2B5EF4-FFF2-40B4-BE49-F238E27FC236}">
                <a16:creationId xmlns:a16="http://schemas.microsoft.com/office/drawing/2014/main" id="{D5CB6781-E0BB-8244-2B18-81C5A89ABE5A}"/>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6" name="Picture Placeholder 5">
            <a:extLst>
              <a:ext uri="{FF2B5EF4-FFF2-40B4-BE49-F238E27FC236}">
                <a16:creationId xmlns:a16="http://schemas.microsoft.com/office/drawing/2014/main" id="{313D6F03-414F-3442-0C5B-EC8851378160}"/>
              </a:ext>
            </a:extLst>
          </p:cNvPr>
          <p:cNvSpPr>
            <a:spLocks noGrp="1"/>
          </p:cNvSpPr>
          <p:nvPr>
            <p:ph type="pic" sz="quarter" idx="12"/>
          </p:nvPr>
        </p:nvSpPr>
        <p:spPr>
          <a:xfrm>
            <a:off x="599017" y="576078"/>
            <a:ext cx="3279453" cy="3279453"/>
          </a:xfrm>
        </p:spPr>
        <p:txBody>
          <a:bodyPr/>
          <a:lstStyle/>
          <a:p>
            <a:endParaRPr lang="en-ID"/>
          </a:p>
        </p:txBody>
      </p:sp>
      <p:sp>
        <p:nvSpPr>
          <p:cNvPr id="11" name="Picture Placeholder 5">
            <a:extLst>
              <a:ext uri="{FF2B5EF4-FFF2-40B4-BE49-F238E27FC236}">
                <a16:creationId xmlns:a16="http://schemas.microsoft.com/office/drawing/2014/main" id="{5E5AE0EA-E418-F652-0112-3BBECBF9F31B}"/>
              </a:ext>
            </a:extLst>
          </p:cNvPr>
          <p:cNvSpPr>
            <a:spLocks noGrp="1"/>
          </p:cNvSpPr>
          <p:nvPr>
            <p:ph type="pic" sz="quarter" idx="13"/>
          </p:nvPr>
        </p:nvSpPr>
        <p:spPr>
          <a:xfrm>
            <a:off x="4144065" y="576078"/>
            <a:ext cx="3279453" cy="3279453"/>
          </a:xfrm>
        </p:spPr>
        <p:txBody>
          <a:bodyPr/>
          <a:lstStyle/>
          <a:p>
            <a:endParaRPr lang="en-ID"/>
          </a:p>
        </p:txBody>
      </p:sp>
      <p:sp>
        <p:nvSpPr>
          <p:cNvPr id="12" name="Picture Placeholder 5">
            <a:extLst>
              <a:ext uri="{FF2B5EF4-FFF2-40B4-BE49-F238E27FC236}">
                <a16:creationId xmlns:a16="http://schemas.microsoft.com/office/drawing/2014/main" id="{AB61BF6E-948C-4AEB-61A4-244B2DE03589}"/>
              </a:ext>
            </a:extLst>
          </p:cNvPr>
          <p:cNvSpPr>
            <a:spLocks noGrp="1"/>
          </p:cNvSpPr>
          <p:nvPr>
            <p:ph type="pic" sz="quarter" idx="14"/>
          </p:nvPr>
        </p:nvSpPr>
        <p:spPr>
          <a:xfrm>
            <a:off x="7689114" y="576078"/>
            <a:ext cx="3279453" cy="3279453"/>
          </a:xfrm>
        </p:spPr>
        <p:txBody>
          <a:bodyPr/>
          <a:lstStyle/>
          <a:p>
            <a:endParaRPr lang="en-ID"/>
          </a:p>
        </p:txBody>
      </p:sp>
      <p:sp>
        <p:nvSpPr>
          <p:cNvPr id="14" name="Text Placeholder 13">
            <a:extLst>
              <a:ext uri="{FF2B5EF4-FFF2-40B4-BE49-F238E27FC236}">
                <a16:creationId xmlns:a16="http://schemas.microsoft.com/office/drawing/2014/main" id="{ADA50E1A-8491-728C-9FA7-3C2B65D8B098}"/>
              </a:ext>
            </a:extLst>
          </p:cNvPr>
          <p:cNvSpPr>
            <a:spLocks noGrp="1"/>
          </p:cNvSpPr>
          <p:nvPr>
            <p:ph type="body" sz="quarter" idx="15"/>
          </p:nvPr>
        </p:nvSpPr>
        <p:spPr>
          <a:xfrm>
            <a:off x="4982818" y="4496555"/>
            <a:ext cx="5985749" cy="1944000"/>
          </a:xfrm>
        </p:spPr>
        <p:txBody>
          <a:bodyPr anchor="t">
            <a:noAutofit/>
          </a:bodyPr>
          <a:lstStyle/>
          <a:p>
            <a:pPr lvl="0"/>
            <a:r>
              <a:rPr lang="en-US" dirty="0"/>
              <a:t>Click to edit Master text styles</a:t>
            </a:r>
          </a:p>
        </p:txBody>
      </p:sp>
      <p:sp>
        <p:nvSpPr>
          <p:cNvPr id="7" name="Text Placeholder 6">
            <a:extLst>
              <a:ext uri="{FF2B5EF4-FFF2-40B4-BE49-F238E27FC236}">
                <a16:creationId xmlns:a16="http://schemas.microsoft.com/office/drawing/2014/main" id="{7FC11A40-5DE3-08FC-B5EC-62212BF67E95}"/>
              </a:ext>
            </a:extLst>
          </p:cNvPr>
          <p:cNvSpPr>
            <a:spLocks noGrp="1"/>
          </p:cNvSpPr>
          <p:nvPr>
            <p:ph type="body" sz="quarter" idx="16"/>
          </p:nvPr>
        </p:nvSpPr>
        <p:spPr>
          <a:xfrm>
            <a:off x="4982818" y="4162369"/>
            <a:ext cx="5985933" cy="271200"/>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2825897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lumn(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07BE-2E01-93C2-881C-035E1AEEA139}"/>
              </a:ext>
            </a:extLst>
          </p:cNvPr>
          <p:cNvSpPr>
            <a:spLocks noGrp="1"/>
          </p:cNvSpPr>
          <p:nvPr>
            <p:ph type="title"/>
          </p:nvPr>
        </p:nvSpPr>
        <p:spPr>
          <a:xfrm>
            <a:off x="3859052" y="566058"/>
            <a:ext cx="1924741" cy="5704114"/>
          </a:xfrm>
        </p:spPr>
        <p:txBody>
          <a:bodyPr vert="vert270" anchor="ctr">
            <a:noAutofit/>
          </a:bodyPr>
          <a:lstStyle>
            <a:lvl1pPr algn="ctr">
              <a:defRPr/>
            </a:lvl1p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25844A2B-1547-1655-29B9-2804D5FE372A}"/>
              </a:ext>
            </a:extLst>
          </p:cNvPr>
          <p:cNvSpPr>
            <a:spLocks noGrp="1"/>
          </p:cNvSpPr>
          <p:nvPr>
            <p:ph type="ftr" sz="quarter" idx="10"/>
          </p:nvPr>
        </p:nvSpPr>
        <p:spPr/>
        <p:txBody>
          <a:bodyPr/>
          <a:lstStyle>
            <a:lvl1pPr>
              <a:defRPr sz="1400"/>
            </a:lvl1pPr>
          </a:lstStyle>
          <a:p>
            <a:r>
              <a:rPr lang="en-ID" dirty="0"/>
              <a:t>PRESENTATION TITLE</a:t>
            </a:r>
          </a:p>
        </p:txBody>
      </p:sp>
      <p:sp>
        <p:nvSpPr>
          <p:cNvPr id="4" name="Slide Number Placeholder 3">
            <a:extLst>
              <a:ext uri="{FF2B5EF4-FFF2-40B4-BE49-F238E27FC236}">
                <a16:creationId xmlns:a16="http://schemas.microsoft.com/office/drawing/2014/main" id="{C6814879-2CE9-2FEA-4087-F8FC1C8C0523}"/>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6" name="Picture Placeholder 5">
            <a:extLst>
              <a:ext uri="{FF2B5EF4-FFF2-40B4-BE49-F238E27FC236}">
                <a16:creationId xmlns:a16="http://schemas.microsoft.com/office/drawing/2014/main" id="{DEEB0609-9FA3-D912-5F69-9CD9658CA1C5}"/>
              </a:ext>
            </a:extLst>
          </p:cNvPr>
          <p:cNvSpPr>
            <a:spLocks noGrp="1"/>
          </p:cNvSpPr>
          <p:nvPr>
            <p:ph type="pic" sz="quarter" idx="12"/>
          </p:nvPr>
        </p:nvSpPr>
        <p:spPr>
          <a:xfrm>
            <a:off x="599017" y="1428516"/>
            <a:ext cx="3067418" cy="4000969"/>
          </a:xfrm>
        </p:spPr>
        <p:txBody>
          <a:bodyPr/>
          <a:lstStyle/>
          <a:p>
            <a:endParaRPr lang="en-ID"/>
          </a:p>
        </p:txBody>
      </p:sp>
      <p:sp>
        <p:nvSpPr>
          <p:cNvPr id="8" name="Text Placeholder 7">
            <a:extLst>
              <a:ext uri="{FF2B5EF4-FFF2-40B4-BE49-F238E27FC236}">
                <a16:creationId xmlns:a16="http://schemas.microsoft.com/office/drawing/2014/main" id="{21A2439D-33F0-4626-5731-8FB5D5295A2D}"/>
              </a:ext>
            </a:extLst>
          </p:cNvPr>
          <p:cNvSpPr>
            <a:spLocks noGrp="1"/>
          </p:cNvSpPr>
          <p:nvPr>
            <p:ph type="body" sz="quarter" idx="13"/>
          </p:nvPr>
        </p:nvSpPr>
        <p:spPr>
          <a:xfrm>
            <a:off x="5976409" y="1597361"/>
            <a:ext cx="4992158" cy="4207567"/>
          </a:xfrm>
        </p:spPr>
        <p:txBody>
          <a:bodyPr anchor="t">
            <a:noAutofit/>
          </a:bodyPr>
          <a:lstStyle>
            <a:lvl1pPr>
              <a:spcBef>
                <a:spcPts val="400"/>
              </a:spcBef>
              <a:defRPr/>
            </a:lvl1pPr>
            <a:lvl2pPr>
              <a:spcBef>
                <a:spcPts val="400"/>
              </a:spcBef>
              <a:defRPr/>
            </a:lvl2pPr>
            <a:lvl3pPr>
              <a:spcBef>
                <a:spcPts val="400"/>
              </a:spcBef>
              <a:defRPr/>
            </a:lvl3pPr>
            <a:lvl4pPr>
              <a:spcBef>
                <a:spcPts val="400"/>
              </a:spcBef>
              <a:defRPr/>
            </a:lvl4pPr>
            <a:lvl5pPr>
              <a:spcBef>
                <a:spcPts val="400"/>
              </a:spcBef>
              <a:defRPr/>
            </a:lvl5pPr>
          </a:lstStyle>
          <a:p>
            <a:pPr lvl="0"/>
            <a:r>
              <a:rPr lang="en-US" dirty="0"/>
              <a:t>Click to edit Master text styles</a:t>
            </a:r>
          </a:p>
        </p:txBody>
      </p:sp>
      <p:sp>
        <p:nvSpPr>
          <p:cNvPr id="7" name="Text Placeholder 6">
            <a:extLst>
              <a:ext uri="{FF2B5EF4-FFF2-40B4-BE49-F238E27FC236}">
                <a16:creationId xmlns:a16="http://schemas.microsoft.com/office/drawing/2014/main" id="{A81CC2E2-7A85-770A-CED5-0E6F307BA986}"/>
              </a:ext>
            </a:extLst>
          </p:cNvPr>
          <p:cNvSpPr>
            <a:spLocks noGrp="1"/>
          </p:cNvSpPr>
          <p:nvPr>
            <p:ph type="body" sz="quarter" idx="14"/>
          </p:nvPr>
        </p:nvSpPr>
        <p:spPr>
          <a:xfrm>
            <a:off x="5976409" y="1248046"/>
            <a:ext cx="4992158" cy="304800"/>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3050786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olumn(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07BE-2E01-93C2-881C-035E1AEEA139}"/>
              </a:ext>
            </a:extLst>
          </p:cNvPr>
          <p:cNvSpPr>
            <a:spLocks noGrp="1"/>
          </p:cNvSpPr>
          <p:nvPr>
            <p:ph type="title"/>
          </p:nvPr>
        </p:nvSpPr>
        <p:spPr>
          <a:xfrm>
            <a:off x="6661426" y="573517"/>
            <a:ext cx="4307141" cy="1454400"/>
          </a:xfrm>
        </p:spPr>
        <p:txBody>
          <a:bodyPr anchor="t">
            <a:noAutofit/>
          </a:bodyPr>
          <a:lstStyle>
            <a:lvl1pPr algn="l">
              <a:defRPr/>
            </a:lvl1p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25844A2B-1547-1655-29B9-2804D5FE372A}"/>
              </a:ext>
            </a:extLst>
          </p:cNvPr>
          <p:cNvSpPr>
            <a:spLocks noGrp="1"/>
          </p:cNvSpPr>
          <p:nvPr>
            <p:ph type="ftr" sz="quarter" idx="10"/>
          </p:nvPr>
        </p:nvSpPr>
        <p:spPr/>
        <p:txBody>
          <a:bodyPr/>
          <a:lstStyle>
            <a:lvl1pPr>
              <a:defRPr sz="1400"/>
            </a:lvl1pPr>
          </a:lstStyle>
          <a:p>
            <a:r>
              <a:rPr lang="en-ID" dirty="0"/>
              <a:t>PRESENTATION TITLE</a:t>
            </a:r>
          </a:p>
        </p:txBody>
      </p:sp>
      <p:sp>
        <p:nvSpPr>
          <p:cNvPr id="4" name="Slide Number Placeholder 3">
            <a:extLst>
              <a:ext uri="{FF2B5EF4-FFF2-40B4-BE49-F238E27FC236}">
                <a16:creationId xmlns:a16="http://schemas.microsoft.com/office/drawing/2014/main" id="{C6814879-2CE9-2FEA-4087-F8FC1C8C0523}"/>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6" name="Picture Placeholder 5">
            <a:extLst>
              <a:ext uri="{FF2B5EF4-FFF2-40B4-BE49-F238E27FC236}">
                <a16:creationId xmlns:a16="http://schemas.microsoft.com/office/drawing/2014/main" id="{DEEB0609-9FA3-D912-5F69-9CD9658CA1C5}"/>
              </a:ext>
            </a:extLst>
          </p:cNvPr>
          <p:cNvSpPr>
            <a:spLocks noGrp="1"/>
          </p:cNvSpPr>
          <p:nvPr>
            <p:ph type="pic" sz="quarter" idx="12"/>
          </p:nvPr>
        </p:nvSpPr>
        <p:spPr>
          <a:xfrm>
            <a:off x="599017" y="619622"/>
            <a:ext cx="5618760" cy="5618400"/>
          </a:xfrm>
        </p:spPr>
        <p:txBody>
          <a:bodyPr/>
          <a:lstStyle/>
          <a:p>
            <a:endParaRPr lang="en-ID" dirty="0"/>
          </a:p>
        </p:txBody>
      </p:sp>
      <p:sp>
        <p:nvSpPr>
          <p:cNvPr id="8" name="Text Placeholder 7">
            <a:extLst>
              <a:ext uri="{FF2B5EF4-FFF2-40B4-BE49-F238E27FC236}">
                <a16:creationId xmlns:a16="http://schemas.microsoft.com/office/drawing/2014/main" id="{21A2439D-33F0-4626-5731-8FB5D5295A2D}"/>
              </a:ext>
            </a:extLst>
          </p:cNvPr>
          <p:cNvSpPr>
            <a:spLocks noGrp="1"/>
          </p:cNvSpPr>
          <p:nvPr>
            <p:ph type="body" sz="quarter" idx="13"/>
          </p:nvPr>
        </p:nvSpPr>
        <p:spPr>
          <a:xfrm>
            <a:off x="6661426" y="2841588"/>
            <a:ext cx="4307141" cy="3614400"/>
          </a:xfrm>
        </p:spPr>
        <p:txBody>
          <a:bodyPr>
            <a:noAutofit/>
          </a:bodyPr>
          <a:lstStyle/>
          <a:p>
            <a:pPr lvl="0"/>
            <a:r>
              <a:rPr lang="en-US" dirty="0"/>
              <a:t>Click to edit Master text styles</a:t>
            </a:r>
          </a:p>
        </p:txBody>
      </p:sp>
      <p:sp>
        <p:nvSpPr>
          <p:cNvPr id="7" name="Text Placeholder 6">
            <a:extLst>
              <a:ext uri="{FF2B5EF4-FFF2-40B4-BE49-F238E27FC236}">
                <a16:creationId xmlns:a16="http://schemas.microsoft.com/office/drawing/2014/main" id="{089F0EDF-ED0D-7DF6-3D16-36E44C839E58}"/>
              </a:ext>
            </a:extLst>
          </p:cNvPr>
          <p:cNvSpPr>
            <a:spLocks noGrp="1"/>
          </p:cNvSpPr>
          <p:nvPr>
            <p:ph type="body" sz="quarter" idx="14"/>
          </p:nvPr>
        </p:nvSpPr>
        <p:spPr>
          <a:xfrm>
            <a:off x="6661150" y="2474023"/>
            <a:ext cx="4307417" cy="333600"/>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3206522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olumn(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D8E67-9FD7-A8F8-75F6-2FF3CD0DE168}"/>
              </a:ext>
            </a:extLst>
          </p:cNvPr>
          <p:cNvSpPr>
            <a:spLocks noGrp="1"/>
          </p:cNvSpPr>
          <p:nvPr>
            <p:ph type="title"/>
          </p:nvPr>
        </p:nvSpPr>
        <p:spPr>
          <a:xfrm>
            <a:off x="599017" y="501649"/>
            <a:ext cx="10369550" cy="758604"/>
          </a:xfrm>
        </p:spPr>
        <p:txBody>
          <a:bodyPr anchor="t">
            <a:noAutofit/>
          </a:bodyPr>
          <a:lstStyle>
            <a:lvl1pPr algn="l">
              <a:defRPr/>
            </a:lvl1p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E2EFFE8E-6F6C-1E23-79C9-808201616E4C}"/>
              </a:ext>
            </a:extLst>
          </p:cNvPr>
          <p:cNvSpPr>
            <a:spLocks noGrp="1"/>
          </p:cNvSpPr>
          <p:nvPr>
            <p:ph type="ftr" sz="quarter" idx="10"/>
          </p:nvPr>
        </p:nvSpPr>
        <p:spPr/>
        <p:txBody>
          <a:bodyPr/>
          <a:lstStyle/>
          <a:p>
            <a:r>
              <a:rPr lang="en-ID" dirty="0"/>
              <a:t>PRESENTATION TITLE</a:t>
            </a:r>
          </a:p>
        </p:txBody>
      </p:sp>
      <p:sp>
        <p:nvSpPr>
          <p:cNvPr id="4" name="Slide Number Placeholder 3">
            <a:extLst>
              <a:ext uri="{FF2B5EF4-FFF2-40B4-BE49-F238E27FC236}">
                <a16:creationId xmlns:a16="http://schemas.microsoft.com/office/drawing/2014/main" id="{E4C39AAF-82A4-7672-8873-E691CE5C39F6}"/>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5" name="Picture Placeholder 5">
            <a:extLst>
              <a:ext uri="{FF2B5EF4-FFF2-40B4-BE49-F238E27FC236}">
                <a16:creationId xmlns:a16="http://schemas.microsoft.com/office/drawing/2014/main" id="{2550198D-18A3-B15D-CC93-17763FFE6A9B}"/>
              </a:ext>
            </a:extLst>
          </p:cNvPr>
          <p:cNvSpPr>
            <a:spLocks noGrp="1"/>
          </p:cNvSpPr>
          <p:nvPr>
            <p:ph type="pic" sz="quarter" idx="14"/>
          </p:nvPr>
        </p:nvSpPr>
        <p:spPr>
          <a:xfrm>
            <a:off x="599017" y="3233531"/>
            <a:ext cx="3122820" cy="3122820"/>
          </a:xfrm>
        </p:spPr>
        <p:txBody>
          <a:bodyPr/>
          <a:lstStyle/>
          <a:p>
            <a:endParaRPr lang="en-ID"/>
          </a:p>
        </p:txBody>
      </p:sp>
      <p:sp>
        <p:nvSpPr>
          <p:cNvPr id="6" name="Picture Placeholder 5">
            <a:extLst>
              <a:ext uri="{FF2B5EF4-FFF2-40B4-BE49-F238E27FC236}">
                <a16:creationId xmlns:a16="http://schemas.microsoft.com/office/drawing/2014/main" id="{1CE06D47-5795-E8A4-6688-63C0FCAB2B92}"/>
              </a:ext>
            </a:extLst>
          </p:cNvPr>
          <p:cNvSpPr>
            <a:spLocks noGrp="1"/>
          </p:cNvSpPr>
          <p:nvPr>
            <p:ph type="pic" sz="quarter" idx="15"/>
          </p:nvPr>
        </p:nvSpPr>
        <p:spPr>
          <a:xfrm>
            <a:off x="7845747" y="3233531"/>
            <a:ext cx="3122820" cy="3122820"/>
          </a:xfrm>
        </p:spPr>
        <p:txBody>
          <a:bodyPr/>
          <a:lstStyle/>
          <a:p>
            <a:endParaRPr lang="en-ID"/>
          </a:p>
        </p:txBody>
      </p:sp>
      <p:sp>
        <p:nvSpPr>
          <p:cNvPr id="7" name="Picture Placeholder 5">
            <a:extLst>
              <a:ext uri="{FF2B5EF4-FFF2-40B4-BE49-F238E27FC236}">
                <a16:creationId xmlns:a16="http://schemas.microsoft.com/office/drawing/2014/main" id="{BFB99BAA-F395-0232-ED1F-8AC6BA5C78B2}"/>
              </a:ext>
            </a:extLst>
          </p:cNvPr>
          <p:cNvSpPr>
            <a:spLocks noGrp="1"/>
          </p:cNvSpPr>
          <p:nvPr>
            <p:ph type="pic" sz="quarter" idx="16"/>
          </p:nvPr>
        </p:nvSpPr>
        <p:spPr>
          <a:xfrm>
            <a:off x="4222381" y="3233531"/>
            <a:ext cx="3122820" cy="3122820"/>
          </a:xfrm>
        </p:spPr>
        <p:txBody>
          <a:bodyPr/>
          <a:lstStyle/>
          <a:p>
            <a:endParaRPr lang="en-ID"/>
          </a:p>
        </p:txBody>
      </p:sp>
      <p:sp>
        <p:nvSpPr>
          <p:cNvPr id="9" name="Text Placeholder 7">
            <a:extLst>
              <a:ext uri="{FF2B5EF4-FFF2-40B4-BE49-F238E27FC236}">
                <a16:creationId xmlns:a16="http://schemas.microsoft.com/office/drawing/2014/main" id="{7F44B7A2-957C-93E8-8209-7EE97327682B}"/>
              </a:ext>
            </a:extLst>
          </p:cNvPr>
          <p:cNvSpPr>
            <a:spLocks noGrp="1"/>
          </p:cNvSpPr>
          <p:nvPr>
            <p:ph type="body" sz="quarter" idx="24"/>
          </p:nvPr>
        </p:nvSpPr>
        <p:spPr>
          <a:xfrm>
            <a:off x="575734" y="1702061"/>
            <a:ext cx="10392833" cy="1437600"/>
          </a:xfrm>
        </p:spPr>
        <p:txBody>
          <a:bodyPr>
            <a:noAutofit/>
          </a:bodyPr>
          <a:lstStyle/>
          <a:p>
            <a:pPr lvl="0"/>
            <a:r>
              <a:rPr lang="en-US" dirty="0"/>
              <a:t>Click to edit Master text styles</a:t>
            </a:r>
          </a:p>
        </p:txBody>
      </p:sp>
      <p:sp>
        <p:nvSpPr>
          <p:cNvPr id="10" name="Text Placeholder 9">
            <a:extLst>
              <a:ext uri="{FF2B5EF4-FFF2-40B4-BE49-F238E27FC236}">
                <a16:creationId xmlns:a16="http://schemas.microsoft.com/office/drawing/2014/main" id="{A7F51D89-C7C9-35E8-B687-68AAC511FEDB}"/>
              </a:ext>
            </a:extLst>
          </p:cNvPr>
          <p:cNvSpPr>
            <a:spLocks noGrp="1"/>
          </p:cNvSpPr>
          <p:nvPr>
            <p:ph type="body" sz="quarter" idx="25"/>
          </p:nvPr>
        </p:nvSpPr>
        <p:spPr>
          <a:xfrm>
            <a:off x="575734" y="1340909"/>
            <a:ext cx="10392833" cy="336000"/>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4148175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olumn(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B309-9F80-5BE3-F82C-91733414C47B}"/>
              </a:ext>
            </a:extLst>
          </p:cNvPr>
          <p:cNvSpPr>
            <a:spLocks noGrp="1"/>
          </p:cNvSpPr>
          <p:nvPr>
            <p:ph type="title"/>
          </p:nvPr>
        </p:nvSpPr>
        <p:spPr>
          <a:xfrm>
            <a:off x="599017" y="3640482"/>
            <a:ext cx="3478419" cy="2809378"/>
          </a:xfrm>
        </p:spPr>
        <p:txBody>
          <a:bodyPr anchor="t">
            <a:noAutofit/>
          </a:body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21A27C05-E3B0-EFC4-2286-5860D4A1ACF4}"/>
              </a:ext>
            </a:extLst>
          </p:cNvPr>
          <p:cNvSpPr>
            <a:spLocks noGrp="1"/>
          </p:cNvSpPr>
          <p:nvPr>
            <p:ph type="ftr" sz="quarter" idx="10"/>
          </p:nvPr>
        </p:nvSpPr>
        <p:spPr/>
        <p:txBody>
          <a:bodyPr/>
          <a:lstStyle>
            <a:lvl1pPr>
              <a:defRPr sz="1400"/>
            </a:lvl1pPr>
          </a:lstStyle>
          <a:p>
            <a:r>
              <a:rPr lang="en-ID" dirty="0"/>
              <a:t>PRESENTATION TITLE</a:t>
            </a:r>
          </a:p>
        </p:txBody>
      </p:sp>
      <p:sp>
        <p:nvSpPr>
          <p:cNvPr id="4" name="Slide Number Placeholder 3">
            <a:extLst>
              <a:ext uri="{FF2B5EF4-FFF2-40B4-BE49-F238E27FC236}">
                <a16:creationId xmlns:a16="http://schemas.microsoft.com/office/drawing/2014/main" id="{0A33CF6B-04E5-9AB9-2466-0284576F0345}"/>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6" name="Picture Placeholder 5">
            <a:extLst>
              <a:ext uri="{FF2B5EF4-FFF2-40B4-BE49-F238E27FC236}">
                <a16:creationId xmlns:a16="http://schemas.microsoft.com/office/drawing/2014/main" id="{054F23F8-6331-43CC-E76A-052E46B77548}"/>
              </a:ext>
            </a:extLst>
          </p:cNvPr>
          <p:cNvSpPr>
            <a:spLocks noGrp="1"/>
          </p:cNvSpPr>
          <p:nvPr>
            <p:ph type="pic" sz="quarter" idx="12"/>
          </p:nvPr>
        </p:nvSpPr>
        <p:spPr>
          <a:xfrm>
            <a:off x="599016" y="562709"/>
            <a:ext cx="4994450" cy="2866292"/>
          </a:xfrm>
        </p:spPr>
        <p:txBody>
          <a:bodyPr/>
          <a:lstStyle/>
          <a:p>
            <a:endParaRPr lang="en-ID" dirty="0"/>
          </a:p>
        </p:txBody>
      </p:sp>
      <p:sp>
        <p:nvSpPr>
          <p:cNvPr id="10" name="Text Placeholder 9">
            <a:extLst>
              <a:ext uri="{FF2B5EF4-FFF2-40B4-BE49-F238E27FC236}">
                <a16:creationId xmlns:a16="http://schemas.microsoft.com/office/drawing/2014/main" id="{6411F901-3943-1C25-A696-666A0EBDBCB3}"/>
              </a:ext>
            </a:extLst>
          </p:cNvPr>
          <p:cNvSpPr>
            <a:spLocks noGrp="1"/>
          </p:cNvSpPr>
          <p:nvPr>
            <p:ph type="body" sz="quarter" idx="15"/>
          </p:nvPr>
        </p:nvSpPr>
        <p:spPr>
          <a:xfrm>
            <a:off x="4290380" y="4054660"/>
            <a:ext cx="6678187" cy="2395200"/>
          </a:xfrm>
        </p:spPr>
        <p:txBody>
          <a:bodyPr anchor="t" anchorCtr="0">
            <a:noAutofit/>
          </a:bodyPr>
          <a:lstStyle/>
          <a:p>
            <a:pPr lvl="0"/>
            <a:r>
              <a:rPr lang="en-US" dirty="0"/>
              <a:t>Click to edit Master text styles</a:t>
            </a:r>
          </a:p>
        </p:txBody>
      </p:sp>
      <p:sp>
        <p:nvSpPr>
          <p:cNvPr id="5" name="Picture Placeholder 5">
            <a:extLst>
              <a:ext uri="{FF2B5EF4-FFF2-40B4-BE49-F238E27FC236}">
                <a16:creationId xmlns:a16="http://schemas.microsoft.com/office/drawing/2014/main" id="{79263BE0-4D84-7BD4-D81B-B266C5C1C47B}"/>
              </a:ext>
            </a:extLst>
          </p:cNvPr>
          <p:cNvSpPr>
            <a:spLocks noGrp="1"/>
          </p:cNvSpPr>
          <p:nvPr>
            <p:ph type="pic" sz="quarter" idx="16"/>
          </p:nvPr>
        </p:nvSpPr>
        <p:spPr>
          <a:xfrm>
            <a:off x="5974117" y="562709"/>
            <a:ext cx="4994450" cy="2866292"/>
          </a:xfrm>
        </p:spPr>
        <p:txBody>
          <a:bodyPr/>
          <a:lstStyle/>
          <a:p>
            <a:endParaRPr lang="en-ID"/>
          </a:p>
        </p:txBody>
      </p:sp>
      <p:sp>
        <p:nvSpPr>
          <p:cNvPr id="8" name="Text Placeholder 7">
            <a:extLst>
              <a:ext uri="{FF2B5EF4-FFF2-40B4-BE49-F238E27FC236}">
                <a16:creationId xmlns:a16="http://schemas.microsoft.com/office/drawing/2014/main" id="{93F9E850-0A01-918A-C1F1-461E6D7C1A18}"/>
              </a:ext>
            </a:extLst>
          </p:cNvPr>
          <p:cNvSpPr>
            <a:spLocks noGrp="1"/>
          </p:cNvSpPr>
          <p:nvPr>
            <p:ph type="body" sz="quarter" idx="17"/>
          </p:nvPr>
        </p:nvSpPr>
        <p:spPr>
          <a:xfrm>
            <a:off x="4290380" y="3640666"/>
            <a:ext cx="6678187" cy="343200"/>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3617659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olumn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08D4B-9946-0E0A-8BEE-BB1C6BFDBDE6}"/>
              </a:ext>
            </a:extLst>
          </p:cNvPr>
          <p:cNvSpPr/>
          <p:nvPr userDrawn="1"/>
        </p:nvSpPr>
        <p:spPr>
          <a:xfrm>
            <a:off x="4275667" y="2355849"/>
            <a:ext cx="6692532" cy="164252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ID" sz="1200"/>
          </a:p>
        </p:txBody>
      </p:sp>
      <p:sp>
        <p:nvSpPr>
          <p:cNvPr id="2" name="Title 1">
            <a:extLst>
              <a:ext uri="{FF2B5EF4-FFF2-40B4-BE49-F238E27FC236}">
                <a16:creationId xmlns:a16="http://schemas.microsoft.com/office/drawing/2014/main" id="{CC5007C1-A2D2-F1A6-D730-4F0C404CBFDC}"/>
              </a:ext>
            </a:extLst>
          </p:cNvPr>
          <p:cNvSpPr>
            <a:spLocks noGrp="1"/>
          </p:cNvSpPr>
          <p:nvPr>
            <p:ph type="title"/>
          </p:nvPr>
        </p:nvSpPr>
        <p:spPr>
          <a:xfrm>
            <a:off x="4276035" y="619623"/>
            <a:ext cx="6692532" cy="1633247"/>
          </a:xfrm>
        </p:spPr>
        <p:txBody>
          <a:bodyPr anchor="t">
            <a:noAutofit/>
          </a:bodyPr>
          <a:lstStyle>
            <a:lvl1pPr algn="r">
              <a:defRPr/>
            </a:lvl1p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26CDCB85-C1AE-389B-180B-F0755C7558F6}"/>
              </a:ext>
            </a:extLst>
          </p:cNvPr>
          <p:cNvSpPr>
            <a:spLocks noGrp="1"/>
          </p:cNvSpPr>
          <p:nvPr>
            <p:ph type="ftr" sz="quarter" idx="10"/>
          </p:nvPr>
        </p:nvSpPr>
        <p:spPr/>
        <p:txBody>
          <a:bodyPr/>
          <a:lstStyle>
            <a:lvl1pPr>
              <a:defRPr sz="1400"/>
            </a:lvl1pPr>
          </a:lstStyle>
          <a:p>
            <a:r>
              <a:rPr lang="en-ID" dirty="0"/>
              <a:t>PRESENTATION TITLE</a:t>
            </a:r>
          </a:p>
        </p:txBody>
      </p:sp>
      <p:sp>
        <p:nvSpPr>
          <p:cNvPr id="4" name="Slide Number Placeholder 3">
            <a:extLst>
              <a:ext uri="{FF2B5EF4-FFF2-40B4-BE49-F238E27FC236}">
                <a16:creationId xmlns:a16="http://schemas.microsoft.com/office/drawing/2014/main" id="{D5CB6781-E0BB-8244-2B18-81C5A89ABE5A}"/>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6" name="Picture Placeholder 5">
            <a:extLst>
              <a:ext uri="{FF2B5EF4-FFF2-40B4-BE49-F238E27FC236}">
                <a16:creationId xmlns:a16="http://schemas.microsoft.com/office/drawing/2014/main" id="{313D6F03-414F-3442-0C5B-EC8851378160}"/>
              </a:ext>
            </a:extLst>
          </p:cNvPr>
          <p:cNvSpPr>
            <a:spLocks noGrp="1"/>
          </p:cNvSpPr>
          <p:nvPr>
            <p:ph type="pic" sz="quarter" idx="12"/>
          </p:nvPr>
        </p:nvSpPr>
        <p:spPr>
          <a:xfrm>
            <a:off x="599017" y="619622"/>
            <a:ext cx="3279453" cy="3279453"/>
          </a:xfrm>
        </p:spPr>
        <p:txBody>
          <a:bodyPr/>
          <a:lstStyle/>
          <a:p>
            <a:endParaRPr lang="en-ID"/>
          </a:p>
        </p:txBody>
      </p:sp>
      <p:sp>
        <p:nvSpPr>
          <p:cNvPr id="12" name="Picture Placeholder 5">
            <a:extLst>
              <a:ext uri="{FF2B5EF4-FFF2-40B4-BE49-F238E27FC236}">
                <a16:creationId xmlns:a16="http://schemas.microsoft.com/office/drawing/2014/main" id="{AB61BF6E-948C-4AEB-61A4-244B2DE03589}"/>
              </a:ext>
            </a:extLst>
          </p:cNvPr>
          <p:cNvSpPr>
            <a:spLocks noGrp="1"/>
          </p:cNvSpPr>
          <p:nvPr>
            <p:ph type="pic" sz="quarter" idx="14"/>
          </p:nvPr>
        </p:nvSpPr>
        <p:spPr>
          <a:xfrm>
            <a:off x="8690380" y="4162370"/>
            <a:ext cx="2278187" cy="2278187"/>
          </a:xfrm>
        </p:spPr>
        <p:txBody>
          <a:bodyPr/>
          <a:lstStyle/>
          <a:p>
            <a:endParaRPr lang="en-ID"/>
          </a:p>
        </p:txBody>
      </p:sp>
      <p:sp>
        <p:nvSpPr>
          <p:cNvPr id="14" name="Text Placeholder 13">
            <a:extLst>
              <a:ext uri="{FF2B5EF4-FFF2-40B4-BE49-F238E27FC236}">
                <a16:creationId xmlns:a16="http://schemas.microsoft.com/office/drawing/2014/main" id="{ADA50E1A-8491-728C-9FA7-3C2B65D8B098}"/>
              </a:ext>
            </a:extLst>
          </p:cNvPr>
          <p:cNvSpPr>
            <a:spLocks noGrp="1"/>
          </p:cNvSpPr>
          <p:nvPr>
            <p:ph type="body" sz="quarter" idx="15"/>
          </p:nvPr>
        </p:nvSpPr>
        <p:spPr>
          <a:xfrm>
            <a:off x="599017" y="4385089"/>
            <a:ext cx="7732183" cy="2054400"/>
          </a:xfrm>
        </p:spPr>
        <p:txBody>
          <a:bodyPr anchor="t" anchorCtr="0">
            <a:noAutofit/>
          </a:bodyPr>
          <a:lstStyle/>
          <a:p>
            <a:pPr lvl="0"/>
            <a:r>
              <a:rPr lang="en-US" dirty="0"/>
              <a:t>Click to edit Master text styles</a:t>
            </a:r>
          </a:p>
        </p:txBody>
      </p:sp>
      <p:sp>
        <p:nvSpPr>
          <p:cNvPr id="5" name="Text Placeholder 13">
            <a:extLst>
              <a:ext uri="{FF2B5EF4-FFF2-40B4-BE49-F238E27FC236}">
                <a16:creationId xmlns:a16="http://schemas.microsoft.com/office/drawing/2014/main" id="{AD539BA3-D11E-897F-CE18-588B0DC93D9C}"/>
              </a:ext>
            </a:extLst>
          </p:cNvPr>
          <p:cNvSpPr>
            <a:spLocks noGrp="1"/>
          </p:cNvSpPr>
          <p:nvPr>
            <p:ph type="body" sz="quarter" idx="16"/>
          </p:nvPr>
        </p:nvSpPr>
        <p:spPr>
          <a:xfrm>
            <a:off x="4276035" y="2607013"/>
            <a:ext cx="6692532" cy="1382400"/>
          </a:xfrm>
          <a:noFill/>
        </p:spPr>
        <p:txBody>
          <a:bodyPr lIns="90000" tIns="46800" rIns="90000" bIns="46800" anchor="t" anchorCtr="0">
            <a:no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0" name="Text Placeholder 9">
            <a:extLst>
              <a:ext uri="{FF2B5EF4-FFF2-40B4-BE49-F238E27FC236}">
                <a16:creationId xmlns:a16="http://schemas.microsoft.com/office/drawing/2014/main" id="{7F910887-9DF9-8E41-CBB1-3C2A4179ACDF}"/>
              </a:ext>
            </a:extLst>
          </p:cNvPr>
          <p:cNvSpPr>
            <a:spLocks noGrp="1"/>
          </p:cNvSpPr>
          <p:nvPr>
            <p:ph type="body" sz="quarter" idx="17"/>
          </p:nvPr>
        </p:nvSpPr>
        <p:spPr>
          <a:xfrm>
            <a:off x="599017" y="4126524"/>
            <a:ext cx="7732183" cy="249600"/>
          </a:xfrm>
        </p:spPr>
        <p:txBody>
          <a:bodyPr anchor="b">
            <a:noAutofit/>
          </a:bodyPr>
          <a:lstStyle>
            <a:lvl1pPr>
              <a:defRPr sz="1250" b="1"/>
            </a:lvl1pPr>
          </a:lstStyle>
          <a:p>
            <a:pPr lvl="0"/>
            <a:r>
              <a:rPr lang="en-US" dirty="0"/>
              <a:t>Click to edit Master text styles</a:t>
            </a:r>
          </a:p>
        </p:txBody>
      </p:sp>
      <p:sp>
        <p:nvSpPr>
          <p:cNvPr id="13" name="Text Placeholder 12">
            <a:extLst>
              <a:ext uri="{FF2B5EF4-FFF2-40B4-BE49-F238E27FC236}">
                <a16:creationId xmlns:a16="http://schemas.microsoft.com/office/drawing/2014/main" id="{08F6B920-074C-FD0C-40EB-802122795E14}"/>
              </a:ext>
            </a:extLst>
          </p:cNvPr>
          <p:cNvSpPr>
            <a:spLocks noGrp="1"/>
          </p:cNvSpPr>
          <p:nvPr>
            <p:ph type="body" sz="quarter" idx="18"/>
          </p:nvPr>
        </p:nvSpPr>
        <p:spPr>
          <a:xfrm>
            <a:off x="4275667" y="2355849"/>
            <a:ext cx="6692900" cy="249599"/>
          </a:xfrm>
          <a:noFill/>
        </p:spPr>
        <p:txBody>
          <a:bodyPr anchor="ctr" anchorCtr="0">
            <a:noAutofit/>
          </a:bodyPr>
          <a:lstStyle>
            <a:lvl1pPr>
              <a:defRPr sz="1250" b="1">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4241053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olumns(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4419B-0A7A-D6A9-278B-3CB3F6B13C8C}"/>
              </a:ext>
            </a:extLst>
          </p:cNvPr>
          <p:cNvSpPr>
            <a:spLocks noGrp="1"/>
          </p:cNvSpPr>
          <p:nvPr>
            <p:ph type="title"/>
          </p:nvPr>
        </p:nvSpPr>
        <p:spPr>
          <a:xfrm>
            <a:off x="6519860" y="619622"/>
            <a:ext cx="4448707" cy="1968969"/>
          </a:xfrm>
        </p:spPr>
        <p:txBody>
          <a:bodyPr anchor="t">
            <a:noAutofit/>
          </a:body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F2475DCC-A5DC-45EE-5280-E6AF55C5FBDB}"/>
              </a:ext>
            </a:extLst>
          </p:cNvPr>
          <p:cNvSpPr>
            <a:spLocks noGrp="1"/>
          </p:cNvSpPr>
          <p:nvPr>
            <p:ph type="ftr" sz="quarter" idx="10"/>
          </p:nvPr>
        </p:nvSpPr>
        <p:spPr/>
        <p:txBody>
          <a:bodyPr/>
          <a:lstStyle>
            <a:lvl1pPr>
              <a:defRPr sz="1400"/>
            </a:lvl1pPr>
          </a:lstStyle>
          <a:p>
            <a:r>
              <a:rPr lang="en-ID" dirty="0"/>
              <a:t>PRESENTATION TITLE</a:t>
            </a:r>
          </a:p>
        </p:txBody>
      </p:sp>
      <p:sp>
        <p:nvSpPr>
          <p:cNvPr id="4" name="Slide Number Placeholder 3">
            <a:extLst>
              <a:ext uri="{FF2B5EF4-FFF2-40B4-BE49-F238E27FC236}">
                <a16:creationId xmlns:a16="http://schemas.microsoft.com/office/drawing/2014/main" id="{24554E76-F34B-95F8-FD2E-0312C265AECF}"/>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5" name="Picture Placeholder 6">
            <a:extLst>
              <a:ext uri="{FF2B5EF4-FFF2-40B4-BE49-F238E27FC236}">
                <a16:creationId xmlns:a16="http://schemas.microsoft.com/office/drawing/2014/main" id="{FD592EB7-0888-4601-189D-47D758F2EA24}"/>
              </a:ext>
            </a:extLst>
          </p:cNvPr>
          <p:cNvSpPr>
            <a:spLocks noGrp="1"/>
          </p:cNvSpPr>
          <p:nvPr>
            <p:ph type="pic" sz="quarter" idx="12"/>
          </p:nvPr>
        </p:nvSpPr>
        <p:spPr>
          <a:xfrm>
            <a:off x="0" y="0"/>
            <a:ext cx="5783792" cy="3855843"/>
          </a:xfrm>
        </p:spPr>
      </p:sp>
      <p:sp>
        <p:nvSpPr>
          <p:cNvPr id="7" name="Text Placeholder 7">
            <a:extLst>
              <a:ext uri="{FF2B5EF4-FFF2-40B4-BE49-F238E27FC236}">
                <a16:creationId xmlns:a16="http://schemas.microsoft.com/office/drawing/2014/main" id="{D5089FCE-DB18-D776-A8F9-8E69AD01AAD4}"/>
              </a:ext>
            </a:extLst>
          </p:cNvPr>
          <p:cNvSpPr>
            <a:spLocks noGrp="1"/>
          </p:cNvSpPr>
          <p:nvPr>
            <p:ph type="body" sz="quarter" idx="23"/>
          </p:nvPr>
        </p:nvSpPr>
        <p:spPr>
          <a:xfrm>
            <a:off x="575734" y="4512078"/>
            <a:ext cx="5208058" cy="1987053"/>
          </a:xfrm>
        </p:spPr>
        <p:txBody>
          <a:bodyPr>
            <a:noAutofit/>
          </a:bodyPr>
          <a:lstStyle>
            <a:lvl1pPr>
              <a:defRPr>
                <a:latin typeface="+mn-lt"/>
                <a:ea typeface="Cascadia Mono SemiBold" panose="020B0609020000020004" pitchFamily="49" charset="0"/>
                <a:cs typeface="Cascadia Mono SemiBold" panose="020B0609020000020004" pitchFamily="49" charset="0"/>
              </a:defRPr>
            </a:lvl1pPr>
            <a:lvl2pPr>
              <a:defRPr>
                <a:latin typeface="Cascadia Mono SemiBold" panose="020B0609020000020004" pitchFamily="49" charset="0"/>
                <a:ea typeface="Cascadia Mono SemiBold" panose="020B0609020000020004" pitchFamily="49" charset="0"/>
                <a:cs typeface="Cascadia Mono SemiBold" panose="020B0609020000020004" pitchFamily="49" charset="0"/>
              </a:defRPr>
            </a:lvl2pPr>
            <a:lvl3pPr>
              <a:defRPr>
                <a:latin typeface="Cascadia Mono SemiBold" panose="020B0609020000020004" pitchFamily="49" charset="0"/>
                <a:ea typeface="Cascadia Mono SemiBold" panose="020B0609020000020004" pitchFamily="49" charset="0"/>
                <a:cs typeface="Cascadia Mono SemiBold" panose="020B0609020000020004" pitchFamily="49" charset="0"/>
              </a:defRPr>
            </a:lvl3pPr>
            <a:lvl4pPr>
              <a:defRPr>
                <a:latin typeface="Cascadia Mono SemiBold" panose="020B0609020000020004" pitchFamily="49" charset="0"/>
                <a:ea typeface="Cascadia Mono SemiBold" panose="020B0609020000020004" pitchFamily="49" charset="0"/>
                <a:cs typeface="Cascadia Mono SemiBold" panose="020B0609020000020004" pitchFamily="49" charset="0"/>
              </a:defRPr>
            </a:lvl4pPr>
            <a:lvl5pPr>
              <a:defRPr>
                <a:latin typeface="Cascadia Mono SemiBold" panose="020B0609020000020004" pitchFamily="49" charset="0"/>
                <a:ea typeface="Cascadia Mono SemiBold" panose="020B0609020000020004" pitchFamily="49" charset="0"/>
                <a:cs typeface="Cascadia Mono SemiBold" panose="020B0609020000020004" pitchFamily="49" charset="0"/>
              </a:defRPr>
            </a:lvl5pPr>
          </a:lstStyle>
          <a:p>
            <a:pPr lvl="0"/>
            <a:r>
              <a:rPr lang="en-US" dirty="0"/>
              <a:t>Click to edit Master text styles</a:t>
            </a:r>
          </a:p>
        </p:txBody>
      </p:sp>
      <p:sp>
        <p:nvSpPr>
          <p:cNvPr id="9" name="Text Placeholder 7">
            <a:extLst>
              <a:ext uri="{FF2B5EF4-FFF2-40B4-BE49-F238E27FC236}">
                <a16:creationId xmlns:a16="http://schemas.microsoft.com/office/drawing/2014/main" id="{50477A3C-2108-3003-027C-E88B14294EA0}"/>
              </a:ext>
            </a:extLst>
          </p:cNvPr>
          <p:cNvSpPr>
            <a:spLocks noGrp="1"/>
          </p:cNvSpPr>
          <p:nvPr>
            <p:ph type="body" sz="quarter" idx="24"/>
          </p:nvPr>
        </p:nvSpPr>
        <p:spPr>
          <a:xfrm>
            <a:off x="6519862" y="3429000"/>
            <a:ext cx="4448705" cy="2852921"/>
          </a:xfrm>
        </p:spPr>
        <p:txBody>
          <a:bodyPr>
            <a:noAutofit/>
          </a:bodyPr>
          <a:lstStyle/>
          <a:p>
            <a:pPr lvl="0"/>
            <a:r>
              <a:rPr lang="en-US" dirty="0"/>
              <a:t>Click to edit Master text styles</a:t>
            </a:r>
          </a:p>
        </p:txBody>
      </p:sp>
      <p:sp>
        <p:nvSpPr>
          <p:cNvPr id="8" name="Text Placeholder 7">
            <a:extLst>
              <a:ext uri="{FF2B5EF4-FFF2-40B4-BE49-F238E27FC236}">
                <a16:creationId xmlns:a16="http://schemas.microsoft.com/office/drawing/2014/main" id="{F3447C4F-9DF9-4C69-F400-0A0CE9007419}"/>
              </a:ext>
            </a:extLst>
          </p:cNvPr>
          <p:cNvSpPr>
            <a:spLocks noGrp="1"/>
          </p:cNvSpPr>
          <p:nvPr>
            <p:ph type="body" sz="quarter" idx="25"/>
          </p:nvPr>
        </p:nvSpPr>
        <p:spPr>
          <a:xfrm>
            <a:off x="575733" y="4066517"/>
            <a:ext cx="5208059" cy="403200"/>
          </a:xfrm>
        </p:spPr>
        <p:txBody>
          <a:bodyPr anchor="b">
            <a:noAutofit/>
          </a:bodyPr>
          <a:lstStyle>
            <a:lvl1pPr>
              <a:defRPr sz="1250" b="1"/>
            </a:lvl1pPr>
          </a:lstStyle>
          <a:p>
            <a:pPr lvl="0"/>
            <a:r>
              <a:rPr lang="en-US" dirty="0"/>
              <a:t>Click to edit Master text styles</a:t>
            </a:r>
          </a:p>
        </p:txBody>
      </p:sp>
      <p:sp>
        <p:nvSpPr>
          <p:cNvPr id="11" name="Text Placeholder 10">
            <a:extLst>
              <a:ext uri="{FF2B5EF4-FFF2-40B4-BE49-F238E27FC236}">
                <a16:creationId xmlns:a16="http://schemas.microsoft.com/office/drawing/2014/main" id="{15FE6426-8335-E1C3-FB13-43F08A52D6E7}"/>
              </a:ext>
            </a:extLst>
          </p:cNvPr>
          <p:cNvSpPr>
            <a:spLocks noGrp="1"/>
          </p:cNvSpPr>
          <p:nvPr>
            <p:ph type="body" sz="quarter" idx="26"/>
          </p:nvPr>
        </p:nvSpPr>
        <p:spPr>
          <a:xfrm>
            <a:off x="6519862" y="3091241"/>
            <a:ext cx="4448706" cy="288000"/>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2053104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442312-9E63-3A81-2CB4-8F85F5C2CD49}"/>
              </a:ext>
            </a:extLst>
          </p:cNvPr>
          <p:cNvSpPr/>
          <p:nvPr userDrawn="1"/>
        </p:nvSpPr>
        <p:spPr>
          <a:xfrm>
            <a:off x="0" y="1945185"/>
            <a:ext cx="3878469" cy="49128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ID" sz="1200"/>
          </a:p>
        </p:txBody>
      </p:sp>
      <p:sp>
        <p:nvSpPr>
          <p:cNvPr id="2" name="Title 1">
            <a:extLst>
              <a:ext uri="{FF2B5EF4-FFF2-40B4-BE49-F238E27FC236}">
                <a16:creationId xmlns:a16="http://schemas.microsoft.com/office/drawing/2014/main" id="{D270176E-FDDF-30CB-EB74-A75B39D053B0}"/>
              </a:ext>
            </a:extLst>
          </p:cNvPr>
          <p:cNvSpPr>
            <a:spLocks noGrp="1"/>
          </p:cNvSpPr>
          <p:nvPr>
            <p:ph type="title"/>
          </p:nvPr>
        </p:nvSpPr>
        <p:spPr>
          <a:xfrm>
            <a:off x="697694" y="501649"/>
            <a:ext cx="10270873" cy="1325563"/>
          </a:xfrm>
        </p:spPr>
        <p:txBody>
          <a:bodyPr anchor="t">
            <a:noAutofit/>
          </a:bodyPr>
          <a:lstStyle/>
          <a:p>
            <a:r>
              <a:rPr lang="en-US" dirty="0"/>
              <a:t>Click to edit Master title style</a:t>
            </a:r>
            <a:endParaRPr lang="en-ID" dirty="0"/>
          </a:p>
        </p:txBody>
      </p:sp>
      <p:sp>
        <p:nvSpPr>
          <p:cNvPr id="3" name="Footer Placeholder 2">
            <a:extLst>
              <a:ext uri="{FF2B5EF4-FFF2-40B4-BE49-F238E27FC236}">
                <a16:creationId xmlns:a16="http://schemas.microsoft.com/office/drawing/2014/main" id="{55C0C34D-8F75-41B3-4243-E45FBD015BCA}"/>
              </a:ext>
            </a:extLst>
          </p:cNvPr>
          <p:cNvSpPr>
            <a:spLocks noGrp="1"/>
          </p:cNvSpPr>
          <p:nvPr>
            <p:ph type="ftr" sz="quarter" idx="10"/>
          </p:nvPr>
        </p:nvSpPr>
        <p:spPr/>
        <p:txBody>
          <a:bodyPr/>
          <a:lstStyle>
            <a:lvl1pPr>
              <a:defRPr sz="1400"/>
            </a:lvl1pPr>
          </a:lstStyle>
          <a:p>
            <a:r>
              <a:rPr lang="en-ID" dirty="0"/>
              <a:t>PRESENTATION TITLE</a:t>
            </a:r>
          </a:p>
        </p:txBody>
      </p:sp>
      <p:sp>
        <p:nvSpPr>
          <p:cNvPr id="4" name="Slide Number Placeholder 3">
            <a:extLst>
              <a:ext uri="{FF2B5EF4-FFF2-40B4-BE49-F238E27FC236}">
                <a16:creationId xmlns:a16="http://schemas.microsoft.com/office/drawing/2014/main" id="{84A13D18-EF04-D403-494B-02A03A28BC5B}"/>
              </a:ext>
            </a:extLst>
          </p:cNvPr>
          <p:cNvSpPr>
            <a:spLocks noGrp="1"/>
          </p:cNvSpPr>
          <p:nvPr>
            <p:ph type="sldNum" sz="quarter" idx="11"/>
          </p:nvPr>
        </p:nvSpPr>
        <p:spPr/>
        <p:txBody>
          <a:bodyPr>
            <a:noAutofit/>
          </a:bodyPr>
          <a:lstStyle/>
          <a:p>
            <a:fld id="{CF6F24BE-8BEB-403A-BDCC-38E201D0662D}" type="slidenum">
              <a:rPr lang="en-ID" smtClean="0"/>
              <a:pPr/>
              <a:t>‹#›</a:t>
            </a:fld>
            <a:endParaRPr lang="en-ID"/>
          </a:p>
        </p:txBody>
      </p:sp>
      <p:sp>
        <p:nvSpPr>
          <p:cNvPr id="11" name="Text Placeholder 10">
            <a:extLst>
              <a:ext uri="{FF2B5EF4-FFF2-40B4-BE49-F238E27FC236}">
                <a16:creationId xmlns:a16="http://schemas.microsoft.com/office/drawing/2014/main" id="{5A0E6078-78A1-619C-E7B0-63DBC649FF44}"/>
              </a:ext>
            </a:extLst>
          </p:cNvPr>
          <p:cNvSpPr>
            <a:spLocks noGrp="1"/>
          </p:cNvSpPr>
          <p:nvPr>
            <p:ph type="body" sz="quarter" idx="13"/>
          </p:nvPr>
        </p:nvSpPr>
        <p:spPr>
          <a:xfrm>
            <a:off x="599017" y="2686751"/>
            <a:ext cx="2702983" cy="3669600"/>
          </a:xfrm>
        </p:spPr>
        <p:txBody>
          <a:bodyPr>
            <a:no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2" name="Text Placeholder 10">
            <a:extLst>
              <a:ext uri="{FF2B5EF4-FFF2-40B4-BE49-F238E27FC236}">
                <a16:creationId xmlns:a16="http://schemas.microsoft.com/office/drawing/2014/main" id="{33E87E0F-2528-3A8B-F312-9C9235E58689}"/>
              </a:ext>
            </a:extLst>
          </p:cNvPr>
          <p:cNvSpPr>
            <a:spLocks noGrp="1"/>
          </p:cNvSpPr>
          <p:nvPr>
            <p:ph type="body" sz="quarter" idx="14"/>
          </p:nvPr>
        </p:nvSpPr>
        <p:spPr>
          <a:xfrm>
            <a:off x="4358771" y="2686751"/>
            <a:ext cx="2850043" cy="3669600"/>
          </a:xfrm>
        </p:spPr>
        <p:txBody>
          <a:bodyPr>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p:txBody>
      </p:sp>
      <p:sp>
        <p:nvSpPr>
          <p:cNvPr id="7" name="Text Placeholder 6">
            <a:extLst>
              <a:ext uri="{FF2B5EF4-FFF2-40B4-BE49-F238E27FC236}">
                <a16:creationId xmlns:a16="http://schemas.microsoft.com/office/drawing/2014/main" id="{6A75F903-A46A-31EE-9532-17999D9477B2}"/>
              </a:ext>
            </a:extLst>
          </p:cNvPr>
          <p:cNvSpPr>
            <a:spLocks noGrp="1"/>
          </p:cNvSpPr>
          <p:nvPr>
            <p:ph type="body" sz="quarter" idx="15"/>
          </p:nvPr>
        </p:nvSpPr>
        <p:spPr>
          <a:xfrm>
            <a:off x="599016" y="2275974"/>
            <a:ext cx="2702984" cy="369600"/>
          </a:xfrm>
        </p:spPr>
        <p:txBody>
          <a:bodyPr anchor="b">
            <a:noAutofit/>
          </a:bodyPr>
          <a:lstStyle>
            <a:lvl1pPr>
              <a:defRPr sz="1250" b="1">
                <a:solidFill>
                  <a:schemeClr val="bg1"/>
                </a:solidFill>
              </a:defRPr>
            </a:lvl1pPr>
          </a:lstStyle>
          <a:p>
            <a:pPr lvl="0"/>
            <a:r>
              <a:rPr lang="en-US" dirty="0"/>
              <a:t>Click to edit Master text styles</a:t>
            </a:r>
          </a:p>
        </p:txBody>
      </p:sp>
      <p:sp>
        <p:nvSpPr>
          <p:cNvPr id="8" name="Text Placeholder 6">
            <a:extLst>
              <a:ext uri="{FF2B5EF4-FFF2-40B4-BE49-F238E27FC236}">
                <a16:creationId xmlns:a16="http://schemas.microsoft.com/office/drawing/2014/main" id="{8746F59D-CF95-DEC8-5CAA-EE08708A535D}"/>
              </a:ext>
            </a:extLst>
          </p:cNvPr>
          <p:cNvSpPr>
            <a:spLocks noGrp="1"/>
          </p:cNvSpPr>
          <p:nvPr>
            <p:ph type="body" sz="quarter" idx="16"/>
          </p:nvPr>
        </p:nvSpPr>
        <p:spPr>
          <a:xfrm>
            <a:off x="4358771" y="2275974"/>
            <a:ext cx="2851200" cy="369600"/>
          </a:xfrm>
        </p:spPr>
        <p:txBody>
          <a:bodyPr anchor="b">
            <a:noAutofit/>
          </a:bodyPr>
          <a:lstStyle>
            <a:lvl1pPr>
              <a:defRPr sz="1250" b="1"/>
            </a:lvl1pPr>
          </a:lstStyle>
          <a:p>
            <a:pPr lvl="0"/>
            <a:r>
              <a:rPr lang="en-US" dirty="0"/>
              <a:t>Click to edit Master text styles</a:t>
            </a:r>
          </a:p>
        </p:txBody>
      </p:sp>
      <p:sp>
        <p:nvSpPr>
          <p:cNvPr id="10" name="Text Placeholder 10">
            <a:extLst>
              <a:ext uri="{FF2B5EF4-FFF2-40B4-BE49-F238E27FC236}">
                <a16:creationId xmlns:a16="http://schemas.microsoft.com/office/drawing/2014/main" id="{BCDD7BE0-BC6C-5AE9-BCEE-9C91EA7B4B4D}"/>
              </a:ext>
            </a:extLst>
          </p:cNvPr>
          <p:cNvSpPr>
            <a:spLocks noGrp="1"/>
          </p:cNvSpPr>
          <p:nvPr>
            <p:ph type="body" sz="quarter" idx="17"/>
          </p:nvPr>
        </p:nvSpPr>
        <p:spPr>
          <a:xfrm>
            <a:off x="8118524" y="2686751"/>
            <a:ext cx="2850043" cy="3669600"/>
          </a:xfrm>
        </p:spPr>
        <p:txBody>
          <a:bodyPr>
            <a:no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p:txBody>
      </p:sp>
      <p:sp>
        <p:nvSpPr>
          <p:cNvPr id="13" name="Text Placeholder 6">
            <a:extLst>
              <a:ext uri="{FF2B5EF4-FFF2-40B4-BE49-F238E27FC236}">
                <a16:creationId xmlns:a16="http://schemas.microsoft.com/office/drawing/2014/main" id="{6C0FB17E-6098-251C-5B8E-56C2FE57DE90}"/>
              </a:ext>
            </a:extLst>
          </p:cNvPr>
          <p:cNvSpPr>
            <a:spLocks noGrp="1"/>
          </p:cNvSpPr>
          <p:nvPr>
            <p:ph type="body" sz="quarter" idx="18"/>
          </p:nvPr>
        </p:nvSpPr>
        <p:spPr>
          <a:xfrm>
            <a:off x="8117367" y="2275974"/>
            <a:ext cx="2851200" cy="369600"/>
          </a:xfrm>
        </p:spPr>
        <p:txBody>
          <a:bodyPr anchor="b">
            <a:noAutofit/>
          </a:bodyPr>
          <a:lstStyle>
            <a:lvl1pPr>
              <a:defRPr sz="1250" b="1"/>
            </a:lvl1pPr>
          </a:lstStyle>
          <a:p>
            <a:pPr lvl="0"/>
            <a:r>
              <a:rPr lang="en-US" dirty="0"/>
              <a:t>Click to edit Master text styles</a:t>
            </a:r>
          </a:p>
        </p:txBody>
      </p:sp>
    </p:spTree>
    <p:extLst>
      <p:ext uri="{BB962C8B-B14F-4D97-AF65-F5344CB8AC3E}">
        <p14:creationId xmlns:p14="http://schemas.microsoft.com/office/powerpoint/2010/main" val="2271824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harts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EEB1E-7063-62F6-6178-84A09252DBC1}"/>
              </a:ext>
            </a:extLst>
          </p:cNvPr>
          <p:cNvSpPr>
            <a:spLocks noGrp="1"/>
          </p:cNvSpPr>
          <p:nvPr>
            <p:ph type="title"/>
          </p:nvPr>
        </p:nvSpPr>
        <p:spPr>
          <a:xfrm>
            <a:off x="599017" y="583764"/>
            <a:ext cx="10369550" cy="962400"/>
          </a:xfrm>
        </p:spPr>
        <p:txBody>
          <a:bodyPr anchor="t"/>
          <a:lstStyle/>
          <a:p>
            <a:r>
              <a:rPr lang="en-US" dirty="0"/>
              <a:t>Click to edit Master title style</a:t>
            </a:r>
            <a:endParaRPr lang="en-UZ" dirty="0"/>
          </a:p>
        </p:txBody>
      </p:sp>
      <p:sp>
        <p:nvSpPr>
          <p:cNvPr id="3" name="Footer Placeholder 2">
            <a:extLst>
              <a:ext uri="{FF2B5EF4-FFF2-40B4-BE49-F238E27FC236}">
                <a16:creationId xmlns:a16="http://schemas.microsoft.com/office/drawing/2014/main" id="{3F688764-10F6-E04C-94EB-0287F12582B9}"/>
              </a:ext>
            </a:extLst>
          </p:cNvPr>
          <p:cNvSpPr>
            <a:spLocks noGrp="1"/>
          </p:cNvSpPr>
          <p:nvPr>
            <p:ph type="ftr" sz="quarter" idx="10"/>
          </p:nvPr>
        </p:nvSpPr>
        <p:spPr/>
        <p:txBody>
          <a:bodyPr/>
          <a:lstStyle/>
          <a:p>
            <a:r>
              <a:rPr lang="en-ID" dirty="0"/>
              <a:t>PRESENTATION TITLE</a:t>
            </a:r>
          </a:p>
        </p:txBody>
      </p:sp>
      <p:sp>
        <p:nvSpPr>
          <p:cNvPr id="4" name="Slide Number Placeholder 3">
            <a:extLst>
              <a:ext uri="{FF2B5EF4-FFF2-40B4-BE49-F238E27FC236}">
                <a16:creationId xmlns:a16="http://schemas.microsoft.com/office/drawing/2014/main" id="{96932E04-1353-E30E-552C-E54A3DA07469}"/>
              </a:ext>
            </a:extLst>
          </p:cNvPr>
          <p:cNvSpPr>
            <a:spLocks noGrp="1"/>
          </p:cNvSpPr>
          <p:nvPr>
            <p:ph type="sldNum" sz="quarter" idx="11"/>
          </p:nvPr>
        </p:nvSpPr>
        <p:spPr/>
        <p:txBody>
          <a:bodyPr/>
          <a:lstStyle/>
          <a:p>
            <a:fld id="{CF6F24BE-8BEB-403A-BDCC-38E201D0662D}" type="slidenum">
              <a:rPr lang="en-ID" smtClean="0"/>
              <a:pPr/>
              <a:t>‹#›</a:t>
            </a:fld>
            <a:endParaRPr lang="en-ID" dirty="0"/>
          </a:p>
        </p:txBody>
      </p:sp>
      <p:sp>
        <p:nvSpPr>
          <p:cNvPr id="5" name="Chart Placeholder 22">
            <a:extLst>
              <a:ext uri="{FF2B5EF4-FFF2-40B4-BE49-F238E27FC236}">
                <a16:creationId xmlns:a16="http://schemas.microsoft.com/office/drawing/2014/main" id="{10D922AA-24B6-6B14-7A38-DBC7EDED764B}"/>
              </a:ext>
            </a:extLst>
          </p:cNvPr>
          <p:cNvSpPr>
            <a:spLocks noGrp="1"/>
          </p:cNvSpPr>
          <p:nvPr>
            <p:ph type="chart" sz="quarter" idx="26"/>
          </p:nvPr>
        </p:nvSpPr>
        <p:spPr>
          <a:xfrm>
            <a:off x="1200000" y="1738097"/>
            <a:ext cx="2037784" cy="1684283"/>
          </a:xfrm>
        </p:spPr>
        <p:txBody>
          <a:bodyPr/>
          <a:lstStyle/>
          <a:p>
            <a:endParaRPr lang="en-US" dirty="0"/>
          </a:p>
        </p:txBody>
      </p:sp>
      <p:sp>
        <p:nvSpPr>
          <p:cNvPr id="8" name="Text Placeholder 10">
            <a:extLst>
              <a:ext uri="{FF2B5EF4-FFF2-40B4-BE49-F238E27FC236}">
                <a16:creationId xmlns:a16="http://schemas.microsoft.com/office/drawing/2014/main" id="{6FB6B8F6-C436-9978-2F4B-4A4FAEFE5201}"/>
              </a:ext>
            </a:extLst>
          </p:cNvPr>
          <p:cNvSpPr>
            <a:spLocks noGrp="1"/>
          </p:cNvSpPr>
          <p:nvPr>
            <p:ph type="body" sz="quarter" idx="29"/>
          </p:nvPr>
        </p:nvSpPr>
        <p:spPr>
          <a:xfrm>
            <a:off x="1031381" y="4112515"/>
            <a:ext cx="2396467" cy="2402400"/>
          </a:xfrm>
        </p:spPr>
        <p:txBody>
          <a:bodyPr/>
          <a:lstStyle/>
          <a:p>
            <a:pPr lvl="0"/>
            <a:r>
              <a:rPr lang="en-US" dirty="0"/>
              <a:t>Click to edit Master text styles</a:t>
            </a:r>
          </a:p>
        </p:txBody>
      </p:sp>
      <p:sp>
        <p:nvSpPr>
          <p:cNvPr id="9" name="Picture Placeholder 8">
            <a:extLst>
              <a:ext uri="{FF2B5EF4-FFF2-40B4-BE49-F238E27FC236}">
                <a16:creationId xmlns:a16="http://schemas.microsoft.com/office/drawing/2014/main" id="{6504E407-1287-6C2D-410A-98BC0C867445}"/>
              </a:ext>
            </a:extLst>
          </p:cNvPr>
          <p:cNvSpPr>
            <a:spLocks noGrp="1"/>
          </p:cNvSpPr>
          <p:nvPr>
            <p:ph type="pic" sz="quarter" idx="28"/>
          </p:nvPr>
        </p:nvSpPr>
        <p:spPr>
          <a:xfrm>
            <a:off x="4583792" y="1711315"/>
            <a:ext cx="2400000" cy="4802400"/>
          </a:xfrm>
        </p:spPr>
        <p:txBody>
          <a:bodyPr/>
          <a:lstStyle/>
          <a:p>
            <a:endParaRPr lang="en-UZ"/>
          </a:p>
        </p:txBody>
      </p:sp>
      <p:sp>
        <p:nvSpPr>
          <p:cNvPr id="10" name="Chart Placeholder 22">
            <a:extLst>
              <a:ext uri="{FF2B5EF4-FFF2-40B4-BE49-F238E27FC236}">
                <a16:creationId xmlns:a16="http://schemas.microsoft.com/office/drawing/2014/main" id="{1BE74FB2-1D73-647C-5C92-0AA274565BB5}"/>
              </a:ext>
            </a:extLst>
          </p:cNvPr>
          <p:cNvSpPr>
            <a:spLocks noGrp="1"/>
          </p:cNvSpPr>
          <p:nvPr>
            <p:ph type="chart" sz="quarter" idx="30"/>
          </p:nvPr>
        </p:nvSpPr>
        <p:spPr>
          <a:xfrm>
            <a:off x="8329800" y="1738097"/>
            <a:ext cx="2037784" cy="1684283"/>
          </a:xfrm>
        </p:spPr>
        <p:txBody>
          <a:bodyPr/>
          <a:lstStyle/>
          <a:p>
            <a:endParaRPr lang="en-US" dirty="0"/>
          </a:p>
        </p:txBody>
      </p:sp>
      <p:sp>
        <p:nvSpPr>
          <p:cNvPr id="11" name="Text Placeholder 10">
            <a:extLst>
              <a:ext uri="{FF2B5EF4-FFF2-40B4-BE49-F238E27FC236}">
                <a16:creationId xmlns:a16="http://schemas.microsoft.com/office/drawing/2014/main" id="{427C4768-2F14-E327-6DA3-6E37F58CFABC}"/>
              </a:ext>
            </a:extLst>
          </p:cNvPr>
          <p:cNvSpPr>
            <a:spLocks noGrp="1"/>
          </p:cNvSpPr>
          <p:nvPr>
            <p:ph type="body" sz="quarter" idx="31"/>
          </p:nvPr>
        </p:nvSpPr>
        <p:spPr>
          <a:xfrm>
            <a:off x="1031381" y="3535556"/>
            <a:ext cx="2396467"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2" name="Text Placeholder 10">
            <a:extLst>
              <a:ext uri="{FF2B5EF4-FFF2-40B4-BE49-F238E27FC236}">
                <a16:creationId xmlns:a16="http://schemas.microsoft.com/office/drawing/2014/main" id="{9E210F19-1CD2-510F-9EF1-7A725C1F083E}"/>
              </a:ext>
            </a:extLst>
          </p:cNvPr>
          <p:cNvSpPr>
            <a:spLocks noGrp="1"/>
          </p:cNvSpPr>
          <p:nvPr>
            <p:ph type="body" sz="quarter" idx="32"/>
          </p:nvPr>
        </p:nvSpPr>
        <p:spPr>
          <a:xfrm>
            <a:off x="8148693" y="3535556"/>
            <a:ext cx="2399999"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3" name="Text Placeholder 10">
            <a:extLst>
              <a:ext uri="{FF2B5EF4-FFF2-40B4-BE49-F238E27FC236}">
                <a16:creationId xmlns:a16="http://schemas.microsoft.com/office/drawing/2014/main" id="{001CE4C3-5BFE-BA45-1C06-0F5D8259E689}"/>
              </a:ext>
            </a:extLst>
          </p:cNvPr>
          <p:cNvSpPr>
            <a:spLocks noGrp="1"/>
          </p:cNvSpPr>
          <p:nvPr>
            <p:ph type="body" sz="quarter" idx="33"/>
          </p:nvPr>
        </p:nvSpPr>
        <p:spPr>
          <a:xfrm>
            <a:off x="8154626" y="4111315"/>
            <a:ext cx="2402400" cy="2402400"/>
          </a:xfrm>
        </p:spPr>
        <p:txBody>
          <a:bodyPr/>
          <a:lstStyle/>
          <a:p>
            <a:pPr lvl="0"/>
            <a:r>
              <a:rPr lang="en-US" dirty="0"/>
              <a:t>Click to edit Master text styles</a:t>
            </a:r>
          </a:p>
        </p:txBody>
      </p:sp>
    </p:spTree>
    <p:extLst>
      <p:ext uri="{BB962C8B-B14F-4D97-AF65-F5344CB8AC3E}">
        <p14:creationId xmlns:p14="http://schemas.microsoft.com/office/powerpoint/2010/main" val="4025754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harts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EEB1E-7063-62F6-6178-84A09252DBC1}"/>
              </a:ext>
            </a:extLst>
          </p:cNvPr>
          <p:cNvSpPr>
            <a:spLocks noGrp="1"/>
          </p:cNvSpPr>
          <p:nvPr>
            <p:ph type="title"/>
          </p:nvPr>
        </p:nvSpPr>
        <p:spPr>
          <a:xfrm>
            <a:off x="599017" y="583764"/>
            <a:ext cx="10369550" cy="962400"/>
          </a:xfrm>
        </p:spPr>
        <p:txBody>
          <a:bodyPr anchor="t"/>
          <a:lstStyle/>
          <a:p>
            <a:r>
              <a:rPr lang="en-US" dirty="0"/>
              <a:t>Click to edit Master title style</a:t>
            </a:r>
            <a:endParaRPr lang="en-UZ" dirty="0"/>
          </a:p>
        </p:txBody>
      </p:sp>
      <p:sp>
        <p:nvSpPr>
          <p:cNvPr id="3" name="Footer Placeholder 2">
            <a:extLst>
              <a:ext uri="{FF2B5EF4-FFF2-40B4-BE49-F238E27FC236}">
                <a16:creationId xmlns:a16="http://schemas.microsoft.com/office/drawing/2014/main" id="{3F688764-10F6-E04C-94EB-0287F12582B9}"/>
              </a:ext>
            </a:extLst>
          </p:cNvPr>
          <p:cNvSpPr>
            <a:spLocks noGrp="1"/>
          </p:cNvSpPr>
          <p:nvPr>
            <p:ph type="ftr" sz="quarter" idx="10"/>
          </p:nvPr>
        </p:nvSpPr>
        <p:spPr/>
        <p:txBody>
          <a:bodyPr/>
          <a:lstStyle/>
          <a:p>
            <a:r>
              <a:rPr lang="en-ID" dirty="0"/>
              <a:t>PRESENTATION TITLE</a:t>
            </a:r>
          </a:p>
        </p:txBody>
      </p:sp>
      <p:sp>
        <p:nvSpPr>
          <p:cNvPr id="4" name="Slide Number Placeholder 3">
            <a:extLst>
              <a:ext uri="{FF2B5EF4-FFF2-40B4-BE49-F238E27FC236}">
                <a16:creationId xmlns:a16="http://schemas.microsoft.com/office/drawing/2014/main" id="{96932E04-1353-E30E-552C-E54A3DA07469}"/>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5" name="Chart Placeholder 22">
            <a:extLst>
              <a:ext uri="{FF2B5EF4-FFF2-40B4-BE49-F238E27FC236}">
                <a16:creationId xmlns:a16="http://schemas.microsoft.com/office/drawing/2014/main" id="{10D922AA-24B6-6B14-7A38-DBC7EDED764B}"/>
              </a:ext>
            </a:extLst>
          </p:cNvPr>
          <p:cNvSpPr>
            <a:spLocks noGrp="1"/>
          </p:cNvSpPr>
          <p:nvPr>
            <p:ph type="chart" sz="quarter" idx="26"/>
          </p:nvPr>
        </p:nvSpPr>
        <p:spPr>
          <a:xfrm>
            <a:off x="1237772" y="1738097"/>
            <a:ext cx="2037784" cy="1684283"/>
          </a:xfrm>
        </p:spPr>
        <p:txBody>
          <a:bodyPr/>
          <a:lstStyle/>
          <a:p>
            <a:endParaRPr lang="en-US" dirty="0"/>
          </a:p>
        </p:txBody>
      </p:sp>
      <p:sp>
        <p:nvSpPr>
          <p:cNvPr id="8" name="Text Placeholder 10">
            <a:extLst>
              <a:ext uri="{FF2B5EF4-FFF2-40B4-BE49-F238E27FC236}">
                <a16:creationId xmlns:a16="http://schemas.microsoft.com/office/drawing/2014/main" id="{6FB6B8F6-C436-9978-2F4B-4A4FAEFE5201}"/>
              </a:ext>
            </a:extLst>
          </p:cNvPr>
          <p:cNvSpPr>
            <a:spLocks noGrp="1"/>
          </p:cNvSpPr>
          <p:nvPr>
            <p:ph type="body" sz="quarter" idx="29"/>
          </p:nvPr>
        </p:nvSpPr>
        <p:spPr>
          <a:xfrm>
            <a:off x="1054623" y="4123971"/>
            <a:ext cx="2402400" cy="2402400"/>
          </a:xfrm>
        </p:spPr>
        <p:txBody>
          <a:bodyPr/>
          <a:lstStyle/>
          <a:p>
            <a:pPr lvl="0"/>
            <a:r>
              <a:rPr lang="en-US" dirty="0"/>
              <a:t>Click to edit Master text styles</a:t>
            </a:r>
          </a:p>
        </p:txBody>
      </p:sp>
      <p:sp>
        <p:nvSpPr>
          <p:cNvPr id="10" name="Chart Placeholder 22">
            <a:extLst>
              <a:ext uri="{FF2B5EF4-FFF2-40B4-BE49-F238E27FC236}">
                <a16:creationId xmlns:a16="http://schemas.microsoft.com/office/drawing/2014/main" id="{1BE74FB2-1D73-647C-5C92-0AA274565BB5}"/>
              </a:ext>
            </a:extLst>
          </p:cNvPr>
          <p:cNvSpPr>
            <a:spLocks noGrp="1"/>
          </p:cNvSpPr>
          <p:nvPr>
            <p:ph type="chart" sz="quarter" idx="30"/>
          </p:nvPr>
        </p:nvSpPr>
        <p:spPr>
          <a:xfrm>
            <a:off x="8329800" y="1738097"/>
            <a:ext cx="2037784" cy="1684283"/>
          </a:xfrm>
        </p:spPr>
        <p:txBody>
          <a:bodyPr/>
          <a:lstStyle/>
          <a:p>
            <a:endParaRPr lang="en-US" dirty="0"/>
          </a:p>
        </p:txBody>
      </p:sp>
      <p:sp>
        <p:nvSpPr>
          <p:cNvPr id="11" name="Text Placeholder 10">
            <a:extLst>
              <a:ext uri="{FF2B5EF4-FFF2-40B4-BE49-F238E27FC236}">
                <a16:creationId xmlns:a16="http://schemas.microsoft.com/office/drawing/2014/main" id="{427C4768-2F14-E327-6DA3-6E37F58CFABC}"/>
              </a:ext>
            </a:extLst>
          </p:cNvPr>
          <p:cNvSpPr>
            <a:spLocks noGrp="1"/>
          </p:cNvSpPr>
          <p:nvPr>
            <p:ph type="body" sz="quarter" idx="31"/>
          </p:nvPr>
        </p:nvSpPr>
        <p:spPr>
          <a:xfrm>
            <a:off x="1057469" y="3535556"/>
            <a:ext cx="2399999"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2" name="Text Placeholder 10">
            <a:extLst>
              <a:ext uri="{FF2B5EF4-FFF2-40B4-BE49-F238E27FC236}">
                <a16:creationId xmlns:a16="http://schemas.microsoft.com/office/drawing/2014/main" id="{9E210F19-1CD2-510F-9EF1-7A725C1F083E}"/>
              </a:ext>
            </a:extLst>
          </p:cNvPr>
          <p:cNvSpPr>
            <a:spLocks noGrp="1"/>
          </p:cNvSpPr>
          <p:nvPr>
            <p:ph type="body" sz="quarter" idx="32"/>
          </p:nvPr>
        </p:nvSpPr>
        <p:spPr>
          <a:xfrm>
            <a:off x="8148693" y="3535556"/>
            <a:ext cx="2399999"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3" name="Text Placeholder 10">
            <a:extLst>
              <a:ext uri="{FF2B5EF4-FFF2-40B4-BE49-F238E27FC236}">
                <a16:creationId xmlns:a16="http://schemas.microsoft.com/office/drawing/2014/main" id="{001CE4C3-5BFE-BA45-1C06-0F5D8259E689}"/>
              </a:ext>
            </a:extLst>
          </p:cNvPr>
          <p:cNvSpPr>
            <a:spLocks noGrp="1"/>
          </p:cNvSpPr>
          <p:nvPr>
            <p:ph type="body" sz="quarter" idx="33"/>
          </p:nvPr>
        </p:nvSpPr>
        <p:spPr>
          <a:xfrm>
            <a:off x="8154626" y="4111315"/>
            <a:ext cx="2402400" cy="2402400"/>
          </a:xfrm>
        </p:spPr>
        <p:txBody>
          <a:bodyPr/>
          <a:lstStyle/>
          <a:p>
            <a:pPr lvl="0"/>
            <a:r>
              <a:rPr lang="en-US" dirty="0"/>
              <a:t>Click to edit Master text styles</a:t>
            </a:r>
          </a:p>
        </p:txBody>
      </p:sp>
      <p:sp>
        <p:nvSpPr>
          <p:cNvPr id="6" name="Chart Placeholder 22">
            <a:extLst>
              <a:ext uri="{FF2B5EF4-FFF2-40B4-BE49-F238E27FC236}">
                <a16:creationId xmlns:a16="http://schemas.microsoft.com/office/drawing/2014/main" id="{6034BEDD-4A10-0EE9-2B80-CC48F6463E58}"/>
              </a:ext>
            </a:extLst>
          </p:cNvPr>
          <p:cNvSpPr>
            <a:spLocks noGrp="1"/>
          </p:cNvSpPr>
          <p:nvPr>
            <p:ph type="chart" sz="quarter" idx="34"/>
          </p:nvPr>
        </p:nvSpPr>
        <p:spPr>
          <a:xfrm>
            <a:off x="4764900" y="1738097"/>
            <a:ext cx="2037784" cy="1684283"/>
          </a:xfrm>
        </p:spPr>
        <p:txBody>
          <a:bodyPr/>
          <a:lstStyle/>
          <a:p>
            <a:endParaRPr lang="en-US" dirty="0"/>
          </a:p>
        </p:txBody>
      </p:sp>
      <p:sp>
        <p:nvSpPr>
          <p:cNvPr id="15" name="Text Placeholder 10">
            <a:extLst>
              <a:ext uri="{FF2B5EF4-FFF2-40B4-BE49-F238E27FC236}">
                <a16:creationId xmlns:a16="http://schemas.microsoft.com/office/drawing/2014/main" id="{9AF6507D-02F3-DCED-4A26-289016D4AA40}"/>
              </a:ext>
            </a:extLst>
          </p:cNvPr>
          <p:cNvSpPr>
            <a:spLocks noGrp="1"/>
          </p:cNvSpPr>
          <p:nvPr>
            <p:ph type="body" sz="quarter" idx="35"/>
          </p:nvPr>
        </p:nvSpPr>
        <p:spPr>
          <a:xfrm>
            <a:off x="4592749" y="3535556"/>
            <a:ext cx="2399999"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6" name="Text Placeholder 10">
            <a:extLst>
              <a:ext uri="{FF2B5EF4-FFF2-40B4-BE49-F238E27FC236}">
                <a16:creationId xmlns:a16="http://schemas.microsoft.com/office/drawing/2014/main" id="{1DD65D9A-82AD-5F53-C8F5-B476568A76BB}"/>
              </a:ext>
            </a:extLst>
          </p:cNvPr>
          <p:cNvSpPr>
            <a:spLocks noGrp="1"/>
          </p:cNvSpPr>
          <p:nvPr>
            <p:ph type="body" sz="quarter" idx="36"/>
          </p:nvPr>
        </p:nvSpPr>
        <p:spPr>
          <a:xfrm>
            <a:off x="4604627" y="4111315"/>
            <a:ext cx="2402400" cy="2402400"/>
          </a:xfrm>
        </p:spPr>
        <p:txBody>
          <a:bodyPr/>
          <a:lstStyle/>
          <a:p>
            <a:pPr lvl="0"/>
            <a:r>
              <a:rPr lang="en-US" dirty="0"/>
              <a:t>Click to edit Master text styles</a:t>
            </a:r>
          </a:p>
        </p:txBody>
      </p:sp>
    </p:spTree>
    <p:extLst>
      <p:ext uri="{BB962C8B-B14F-4D97-AF65-F5344CB8AC3E}">
        <p14:creationId xmlns:p14="http://schemas.microsoft.com/office/powerpoint/2010/main" val="686744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Four Charts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EEB1E-7063-62F6-6178-84A09252DBC1}"/>
              </a:ext>
            </a:extLst>
          </p:cNvPr>
          <p:cNvSpPr>
            <a:spLocks noGrp="1"/>
          </p:cNvSpPr>
          <p:nvPr>
            <p:ph type="title"/>
          </p:nvPr>
        </p:nvSpPr>
        <p:spPr>
          <a:xfrm>
            <a:off x="599017" y="583764"/>
            <a:ext cx="10369550" cy="962400"/>
          </a:xfrm>
        </p:spPr>
        <p:txBody>
          <a:bodyPr anchor="t"/>
          <a:lstStyle/>
          <a:p>
            <a:r>
              <a:rPr lang="en-US" dirty="0"/>
              <a:t>Click to edit Master title style</a:t>
            </a:r>
            <a:endParaRPr lang="en-UZ" dirty="0"/>
          </a:p>
        </p:txBody>
      </p:sp>
      <p:sp>
        <p:nvSpPr>
          <p:cNvPr id="3" name="Footer Placeholder 2">
            <a:extLst>
              <a:ext uri="{FF2B5EF4-FFF2-40B4-BE49-F238E27FC236}">
                <a16:creationId xmlns:a16="http://schemas.microsoft.com/office/drawing/2014/main" id="{3F688764-10F6-E04C-94EB-0287F12582B9}"/>
              </a:ext>
            </a:extLst>
          </p:cNvPr>
          <p:cNvSpPr>
            <a:spLocks noGrp="1"/>
          </p:cNvSpPr>
          <p:nvPr>
            <p:ph type="ftr" sz="quarter" idx="10"/>
          </p:nvPr>
        </p:nvSpPr>
        <p:spPr/>
        <p:txBody>
          <a:bodyPr/>
          <a:lstStyle/>
          <a:p>
            <a:r>
              <a:rPr lang="en-ID" dirty="0"/>
              <a:t>PRESENTATION TITLE</a:t>
            </a:r>
          </a:p>
        </p:txBody>
      </p:sp>
      <p:sp>
        <p:nvSpPr>
          <p:cNvPr id="4" name="Slide Number Placeholder 3">
            <a:extLst>
              <a:ext uri="{FF2B5EF4-FFF2-40B4-BE49-F238E27FC236}">
                <a16:creationId xmlns:a16="http://schemas.microsoft.com/office/drawing/2014/main" id="{96932E04-1353-E30E-552C-E54A3DA07469}"/>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5" name="Chart Placeholder 22">
            <a:extLst>
              <a:ext uri="{FF2B5EF4-FFF2-40B4-BE49-F238E27FC236}">
                <a16:creationId xmlns:a16="http://schemas.microsoft.com/office/drawing/2014/main" id="{10D922AA-24B6-6B14-7A38-DBC7EDED764B}"/>
              </a:ext>
            </a:extLst>
          </p:cNvPr>
          <p:cNvSpPr>
            <a:spLocks noGrp="1"/>
          </p:cNvSpPr>
          <p:nvPr>
            <p:ph type="chart" sz="quarter" idx="26"/>
          </p:nvPr>
        </p:nvSpPr>
        <p:spPr>
          <a:xfrm>
            <a:off x="758041" y="1738097"/>
            <a:ext cx="2037784" cy="1684283"/>
          </a:xfrm>
        </p:spPr>
        <p:txBody>
          <a:bodyPr/>
          <a:lstStyle/>
          <a:p>
            <a:endParaRPr lang="en-US" dirty="0"/>
          </a:p>
        </p:txBody>
      </p:sp>
      <p:sp>
        <p:nvSpPr>
          <p:cNvPr id="8" name="Text Placeholder 10">
            <a:extLst>
              <a:ext uri="{FF2B5EF4-FFF2-40B4-BE49-F238E27FC236}">
                <a16:creationId xmlns:a16="http://schemas.microsoft.com/office/drawing/2014/main" id="{6FB6B8F6-C436-9978-2F4B-4A4FAEFE5201}"/>
              </a:ext>
            </a:extLst>
          </p:cNvPr>
          <p:cNvSpPr>
            <a:spLocks noGrp="1"/>
          </p:cNvSpPr>
          <p:nvPr>
            <p:ph type="body" sz="quarter" idx="29"/>
          </p:nvPr>
        </p:nvSpPr>
        <p:spPr>
          <a:xfrm>
            <a:off x="575733" y="4111315"/>
            <a:ext cx="2402400" cy="2402400"/>
          </a:xfrm>
        </p:spPr>
        <p:txBody>
          <a:bodyPr/>
          <a:lstStyle/>
          <a:p>
            <a:pPr lvl="0"/>
            <a:r>
              <a:rPr lang="en-US" dirty="0"/>
              <a:t>Click to edit Master text styles</a:t>
            </a:r>
          </a:p>
        </p:txBody>
      </p:sp>
      <p:sp>
        <p:nvSpPr>
          <p:cNvPr id="10" name="Chart Placeholder 22">
            <a:extLst>
              <a:ext uri="{FF2B5EF4-FFF2-40B4-BE49-F238E27FC236}">
                <a16:creationId xmlns:a16="http://schemas.microsoft.com/office/drawing/2014/main" id="{1BE74FB2-1D73-647C-5C92-0AA274565BB5}"/>
              </a:ext>
            </a:extLst>
          </p:cNvPr>
          <p:cNvSpPr>
            <a:spLocks noGrp="1"/>
          </p:cNvSpPr>
          <p:nvPr>
            <p:ph type="chart" sz="quarter" idx="30"/>
          </p:nvPr>
        </p:nvSpPr>
        <p:spPr>
          <a:xfrm>
            <a:off x="8735824" y="1744717"/>
            <a:ext cx="2037784" cy="1684283"/>
          </a:xfrm>
        </p:spPr>
        <p:txBody>
          <a:bodyPr/>
          <a:lstStyle/>
          <a:p>
            <a:endParaRPr lang="en-US" dirty="0"/>
          </a:p>
        </p:txBody>
      </p:sp>
      <p:sp>
        <p:nvSpPr>
          <p:cNvPr id="11" name="Text Placeholder 10">
            <a:extLst>
              <a:ext uri="{FF2B5EF4-FFF2-40B4-BE49-F238E27FC236}">
                <a16:creationId xmlns:a16="http://schemas.microsoft.com/office/drawing/2014/main" id="{427C4768-2F14-E327-6DA3-6E37F58CFABC}"/>
              </a:ext>
            </a:extLst>
          </p:cNvPr>
          <p:cNvSpPr>
            <a:spLocks noGrp="1"/>
          </p:cNvSpPr>
          <p:nvPr>
            <p:ph type="body" sz="quarter" idx="31"/>
          </p:nvPr>
        </p:nvSpPr>
        <p:spPr>
          <a:xfrm>
            <a:off x="581086" y="3537499"/>
            <a:ext cx="2399999"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2" name="Text Placeholder 10">
            <a:extLst>
              <a:ext uri="{FF2B5EF4-FFF2-40B4-BE49-F238E27FC236}">
                <a16:creationId xmlns:a16="http://schemas.microsoft.com/office/drawing/2014/main" id="{9E210F19-1CD2-510F-9EF1-7A725C1F083E}"/>
              </a:ext>
            </a:extLst>
          </p:cNvPr>
          <p:cNvSpPr>
            <a:spLocks noGrp="1"/>
          </p:cNvSpPr>
          <p:nvPr>
            <p:ph type="body" sz="quarter" idx="32"/>
          </p:nvPr>
        </p:nvSpPr>
        <p:spPr>
          <a:xfrm>
            <a:off x="8554717" y="3540182"/>
            <a:ext cx="2399999"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3" name="Text Placeholder 10">
            <a:extLst>
              <a:ext uri="{FF2B5EF4-FFF2-40B4-BE49-F238E27FC236}">
                <a16:creationId xmlns:a16="http://schemas.microsoft.com/office/drawing/2014/main" id="{001CE4C3-5BFE-BA45-1C06-0F5D8259E689}"/>
              </a:ext>
            </a:extLst>
          </p:cNvPr>
          <p:cNvSpPr>
            <a:spLocks noGrp="1"/>
          </p:cNvSpPr>
          <p:nvPr>
            <p:ph type="body" sz="quarter" idx="33"/>
          </p:nvPr>
        </p:nvSpPr>
        <p:spPr>
          <a:xfrm>
            <a:off x="8566167" y="4111315"/>
            <a:ext cx="2402400" cy="2402400"/>
          </a:xfrm>
        </p:spPr>
        <p:txBody>
          <a:bodyPr/>
          <a:lstStyle/>
          <a:p>
            <a:pPr lvl="0"/>
            <a:r>
              <a:rPr lang="en-US" dirty="0"/>
              <a:t>Click to edit Master text styles</a:t>
            </a:r>
          </a:p>
        </p:txBody>
      </p:sp>
      <p:sp>
        <p:nvSpPr>
          <p:cNvPr id="6" name="Chart Placeholder 22">
            <a:extLst>
              <a:ext uri="{FF2B5EF4-FFF2-40B4-BE49-F238E27FC236}">
                <a16:creationId xmlns:a16="http://schemas.microsoft.com/office/drawing/2014/main" id="{6034BEDD-4A10-0EE9-2B80-CC48F6463E58}"/>
              </a:ext>
            </a:extLst>
          </p:cNvPr>
          <p:cNvSpPr>
            <a:spLocks noGrp="1"/>
          </p:cNvSpPr>
          <p:nvPr>
            <p:ph type="chart" sz="quarter" idx="34"/>
          </p:nvPr>
        </p:nvSpPr>
        <p:spPr>
          <a:xfrm>
            <a:off x="3370625" y="1744717"/>
            <a:ext cx="2037784" cy="1684283"/>
          </a:xfrm>
        </p:spPr>
        <p:txBody>
          <a:bodyPr/>
          <a:lstStyle/>
          <a:p>
            <a:endParaRPr lang="en-US" dirty="0"/>
          </a:p>
        </p:txBody>
      </p:sp>
      <p:sp>
        <p:nvSpPr>
          <p:cNvPr id="15" name="Text Placeholder 10">
            <a:extLst>
              <a:ext uri="{FF2B5EF4-FFF2-40B4-BE49-F238E27FC236}">
                <a16:creationId xmlns:a16="http://schemas.microsoft.com/office/drawing/2014/main" id="{9AF6507D-02F3-DCED-4A26-289016D4AA40}"/>
              </a:ext>
            </a:extLst>
          </p:cNvPr>
          <p:cNvSpPr>
            <a:spLocks noGrp="1"/>
          </p:cNvSpPr>
          <p:nvPr>
            <p:ph type="body" sz="quarter" idx="35"/>
          </p:nvPr>
        </p:nvSpPr>
        <p:spPr>
          <a:xfrm>
            <a:off x="3189519" y="3537499"/>
            <a:ext cx="2399999"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6" name="Text Placeholder 10">
            <a:extLst>
              <a:ext uri="{FF2B5EF4-FFF2-40B4-BE49-F238E27FC236}">
                <a16:creationId xmlns:a16="http://schemas.microsoft.com/office/drawing/2014/main" id="{1DD65D9A-82AD-5F53-C8F5-B476568A76BB}"/>
              </a:ext>
            </a:extLst>
          </p:cNvPr>
          <p:cNvSpPr>
            <a:spLocks noGrp="1"/>
          </p:cNvSpPr>
          <p:nvPr>
            <p:ph type="body" sz="quarter" idx="36"/>
          </p:nvPr>
        </p:nvSpPr>
        <p:spPr>
          <a:xfrm>
            <a:off x="3189518" y="4111315"/>
            <a:ext cx="2402400" cy="2402400"/>
          </a:xfrm>
        </p:spPr>
        <p:txBody>
          <a:bodyPr/>
          <a:lstStyle/>
          <a:p>
            <a:pPr lvl="0"/>
            <a:r>
              <a:rPr lang="en-US" dirty="0"/>
              <a:t>Click to edit Master text styles</a:t>
            </a:r>
          </a:p>
        </p:txBody>
      </p:sp>
      <p:sp>
        <p:nvSpPr>
          <p:cNvPr id="7" name="Text Placeholder 10">
            <a:extLst>
              <a:ext uri="{FF2B5EF4-FFF2-40B4-BE49-F238E27FC236}">
                <a16:creationId xmlns:a16="http://schemas.microsoft.com/office/drawing/2014/main" id="{8B133C47-E461-5076-CFB7-81D33483F782}"/>
              </a:ext>
            </a:extLst>
          </p:cNvPr>
          <p:cNvSpPr>
            <a:spLocks noGrp="1"/>
          </p:cNvSpPr>
          <p:nvPr>
            <p:ph type="body" sz="quarter" idx="37"/>
          </p:nvPr>
        </p:nvSpPr>
        <p:spPr>
          <a:xfrm>
            <a:off x="5971041" y="4111315"/>
            <a:ext cx="2402400" cy="2402400"/>
          </a:xfrm>
        </p:spPr>
        <p:txBody>
          <a:bodyPr/>
          <a:lstStyle/>
          <a:p>
            <a:pPr lvl="0"/>
            <a:r>
              <a:rPr lang="en-US" dirty="0"/>
              <a:t>Click to edit Master text styles</a:t>
            </a:r>
          </a:p>
        </p:txBody>
      </p:sp>
      <p:sp>
        <p:nvSpPr>
          <p:cNvPr id="9" name="Text Placeholder 10">
            <a:extLst>
              <a:ext uri="{FF2B5EF4-FFF2-40B4-BE49-F238E27FC236}">
                <a16:creationId xmlns:a16="http://schemas.microsoft.com/office/drawing/2014/main" id="{4610F9E3-7283-B27D-D134-C4587A578220}"/>
              </a:ext>
            </a:extLst>
          </p:cNvPr>
          <p:cNvSpPr>
            <a:spLocks noGrp="1"/>
          </p:cNvSpPr>
          <p:nvPr>
            <p:ph type="body" sz="quarter" idx="38"/>
          </p:nvPr>
        </p:nvSpPr>
        <p:spPr>
          <a:xfrm>
            <a:off x="5971041" y="3530456"/>
            <a:ext cx="2399999" cy="484860"/>
          </a:xfrm>
        </p:spPr>
        <p:txBody>
          <a:bodyPr anchor="b">
            <a:noAutofit/>
          </a:bodyPr>
          <a:lstStyle>
            <a:lvl1pPr algn="ctr">
              <a:defRPr sz="1250" b="1"/>
            </a:lvl1pPr>
            <a:lvl2pPr>
              <a:defRPr sz="933" b="1"/>
            </a:lvl2pPr>
            <a:lvl3pPr>
              <a:defRPr sz="800" b="1"/>
            </a:lvl3pPr>
            <a:lvl4pPr>
              <a:defRPr sz="733" b="1"/>
            </a:lvl4pPr>
            <a:lvl5pPr>
              <a:defRPr sz="733" b="1"/>
            </a:lvl5pPr>
          </a:lstStyle>
          <a:p>
            <a:pPr lvl="0"/>
            <a:r>
              <a:rPr lang="en-US" dirty="0"/>
              <a:t>Click to edit Master text styles</a:t>
            </a:r>
          </a:p>
        </p:txBody>
      </p:sp>
      <p:sp>
        <p:nvSpPr>
          <p:cNvPr id="14" name="Chart Placeholder 22">
            <a:extLst>
              <a:ext uri="{FF2B5EF4-FFF2-40B4-BE49-F238E27FC236}">
                <a16:creationId xmlns:a16="http://schemas.microsoft.com/office/drawing/2014/main" id="{55CE330B-87B2-E709-8431-E977F2430003}"/>
              </a:ext>
            </a:extLst>
          </p:cNvPr>
          <p:cNvSpPr>
            <a:spLocks noGrp="1"/>
          </p:cNvSpPr>
          <p:nvPr>
            <p:ph type="chart" sz="quarter" idx="39"/>
          </p:nvPr>
        </p:nvSpPr>
        <p:spPr>
          <a:xfrm>
            <a:off x="6152148" y="1744717"/>
            <a:ext cx="2037784" cy="1684283"/>
          </a:xfrm>
        </p:spPr>
        <p:txBody>
          <a:bodyPr/>
          <a:lstStyle/>
          <a:p>
            <a:endParaRPr lang="en-US" dirty="0"/>
          </a:p>
        </p:txBody>
      </p:sp>
    </p:spTree>
    <p:extLst>
      <p:ext uri="{BB962C8B-B14F-4D97-AF65-F5344CB8AC3E}">
        <p14:creationId xmlns:p14="http://schemas.microsoft.com/office/powerpoint/2010/main" val="1492805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8A9BB-4EB7-026F-4816-EB928B5DD1D3}"/>
              </a:ext>
            </a:extLst>
          </p:cNvPr>
          <p:cNvSpPr>
            <a:spLocks noGrp="1"/>
          </p:cNvSpPr>
          <p:nvPr>
            <p:ph type="title"/>
          </p:nvPr>
        </p:nvSpPr>
        <p:spPr>
          <a:xfrm>
            <a:off x="599017" y="583764"/>
            <a:ext cx="10369550" cy="960000"/>
          </a:xfrm>
        </p:spPr>
        <p:txBody>
          <a:bodyPr anchor="t"/>
          <a:lstStyle/>
          <a:p>
            <a:r>
              <a:rPr lang="en-US" dirty="0"/>
              <a:t>Click to edit Master title style</a:t>
            </a:r>
            <a:endParaRPr lang="en-UZ" dirty="0"/>
          </a:p>
        </p:txBody>
      </p:sp>
      <p:sp>
        <p:nvSpPr>
          <p:cNvPr id="3" name="Footer Placeholder 2">
            <a:extLst>
              <a:ext uri="{FF2B5EF4-FFF2-40B4-BE49-F238E27FC236}">
                <a16:creationId xmlns:a16="http://schemas.microsoft.com/office/drawing/2014/main" id="{0B15F750-4EF6-B33F-4FD2-2D9576B1F34B}"/>
              </a:ext>
            </a:extLst>
          </p:cNvPr>
          <p:cNvSpPr>
            <a:spLocks noGrp="1"/>
          </p:cNvSpPr>
          <p:nvPr>
            <p:ph type="ftr" sz="quarter" idx="10"/>
          </p:nvPr>
        </p:nvSpPr>
        <p:spPr/>
        <p:txBody>
          <a:bodyPr/>
          <a:lstStyle/>
          <a:p>
            <a:r>
              <a:rPr lang="en-ID" dirty="0"/>
              <a:t>PRESENTATION TITLE</a:t>
            </a:r>
          </a:p>
        </p:txBody>
      </p:sp>
      <p:sp>
        <p:nvSpPr>
          <p:cNvPr id="4" name="Slide Number Placeholder 3">
            <a:extLst>
              <a:ext uri="{FF2B5EF4-FFF2-40B4-BE49-F238E27FC236}">
                <a16:creationId xmlns:a16="http://schemas.microsoft.com/office/drawing/2014/main" id="{0BB428C6-0B9B-0025-A8AE-3EE85EAAD742}"/>
              </a:ext>
            </a:extLst>
          </p:cNvPr>
          <p:cNvSpPr>
            <a:spLocks noGrp="1"/>
          </p:cNvSpPr>
          <p:nvPr>
            <p:ph type="sldNum" sz="quarter" idx="11"/>
          </p:nvPr>
        </p:nvSpPr>
        <p:spPr/>
        <p:txBody>
          <a:bodyPr/>
          <a:lstStyle/>
          <a:p>
            <a:fld id="{CF6F24BE-8BEB-403A-BDCC-38E201D0662D}" type="slidenum">
              <a:rPr lang="en-ID" smtClean="0"/>
              <a:pPr/>
              <a:t>‹#›</a:t>
            </a:fld>
            <a:endParaRPr lang="en-ID"/>
          </a:p>
        </p:txBody>
      </p:sp>
      <p:sp>
        <p:nvSpPr>
          <p:cNvPr id="6" name="Table Placeholder 5">
            <a:extLst>
              <a:ext uri="{FF2B5EF4-FFF2-40B4-BE49-F238E27FC236}">
                <a16:creationId xmlns:a16="http://schemas.microsoft.com/office/drawing/2014/main" id="{C73C4683-1814-6BFA-2362-08272BB995A4}"/>
              </a:ext>
            </a:extLst>
          </p:cNvPr>
          <p:cNvSpPr>
            <a:spLocks noGrp="1"/>
          </p:cNvSpPr>
          <p:nvPr>
            <p:ph type="tbl" sz="quarter" idx="12"/>
          </p:nvPr>
        </p:nvSpPr>
        <p:spPr>
          <a:xfrm>
            <a:off x="1184191" y="2398620"/>
            <a:ext cx="9199200" cy="3875617"/>
          </a:xfrm>
        </p:spPr>
        <p:txBody>
          <a:bodyPr/>
          <a:lstStyle/>
          <a:p>
            <a:endParaRPr lang="en-UZ"/>
          </a:p>
        </p:txBody>
      </p:sp>
      <p:sp>
        <p:nvSpPr>
          <p:cNvPr id="8" name="Text Placeholder 7">
            <a:extLst>
              <a:ext uri="{FF2B5EF4-FFF2-40B4-BE49-F238E27FC236}">
                <a16:creationId xmlns:a16="http://schemas.microsoft.com/office/drawing/2014/main" id="{3524791E-5C2D-05F7-7815-AE0E39BA947C}"/>
              </a:ext>
            </a:extLst>
          </p:cNvPr>
          <p:cNvSpPr>
            <a:spLocks noGrp="1"/>
          </p:cNvSpPr>
          <p:nvPr>
            <p:ph type="body" sz="quarter" idx="13"/>
          </p:nvPr>
        </p:nvSpPr>
        <p:spPr>
          <a:xfrm>
            <a:off x="1184358" y="1875366"/>
            <a:ext cx="9199033" cy="388800"/>
          </a:xfrm>
        </p:spPr>
        <p:txBody>
          <a:bodyPr anchor="b"/>
          <a:lstStyle/>
          <a:p>
            <a:pPr lvl="0"/>
            <a:r>
              <a:rPr lang="en-US" dirty="0"/>
              <a:t>Click to edit Master text styles</a:t>
            </a:r>
          </a:p>
        </p:txBody>
      </p:sp>
    </p:spTree>
    <p:extLst>
      <p:ext uri="{BB962C8B-B14F-4D97-AF65-F5344CB8AC3E}">
        <p14:creationId xmlns:p14="http://schemas.microsoft.com/office/powerpoint/2010/main" val="10506964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701C7-D54C-B4CE-4985-D871336E5E7E}"/>
              </a:ext>
            </a:extLst>
          </p:cNvPr>
          <p:cNvSpPr>
            <a:spLocks noGrp="1"/>
          </p:cNvSpPr>
          <p:nvPr>
            <p:ph type="title"/>
          </p:nvPr>
        </p:nvSpPr>
        <p:spPr/>
        <p:txBody>
          <a:bodyPr anchor="t"/>
          <a:lstStyle/>
          <a:p>
            <a:r>
              <a:rPr lang="en-US" dirty="0"/>
              <a:t>Click to edit Master title style</a:t>
            </a:r>
            <a:endParaRPr lang="en-UZ" dirty="0"/>
          </a:p>
        </p:txBody>
      </p:sp>
      <p:sp>
        <p:nvSpPr>
          <p:cNvPr id="3" name="Footer Placeholder 2">
            <a:extLst>
              <a:ext uri="{FF2B5EF4-FFF2-40B4-BE49-F238E27FC236}">
                <a16:creationId xmlns:a16="http://schemas.microsoft.com/office/drawing/2014/main" id="{207397F2-212D-3A9C-585D-F7362936EAC0}"/>
              </a:ext>
            </a:extLst>
          </p:cNvPr>
          <p:cNvSpPr>
            <a:spLocks noGrp="1"/>
          </p:cNvSpPr>
          <p:nvPr>
            <p:ph type="ftr" sz="quarter" idx="10"/>
          </p:nvPr>
        </p:nvSpPr>
        <p:spPr/>
        <p:txBody>
          <a:bodyPr/>
          <a:lstStyle/>
          <a:p>
            <a:r>
              <a:rPr lang="en-ID"/>
              <a:t>PRESENTATION TITLE</a:t>
            </a:r>
            <a:endParaRPr lang="en-ID" dirty="0"/>
          </a:p>
        </p:txBody>
      </p:sp>
      <p:sp>
        <p:nvSpPr>
          <p:cNvPr id="4" name="Slide Number Placeholder 3">
            <a:extLst>
              <a:ext uri="{FF2B5EF4-FFF2-40B4-BE49-F238E27FC236}">
                <a16:creationId xmlns:a16="http://schemas.microsoft.com/office/drawing/2014/main" id="{AD5C6FE0-5103-FAEE-F71B-5E68DD283BEA}"/>
              </a:ext>
            </a:extLst>
          </p:cNvPr>
          <p:cNvSpPr>
            <a:spLocks noGrp="1"/>
          </p:cNvSpPr>
          <p:nvPr>
            <p:ph type="sldNum" sz="quarter" idx="11"/>
          </p:nvPr>
        </p:nvSpPr>
        <p:spPr/>
        <p:txBody>
          <a:bodyPr/>
          <a:lstStyle/>
          <a:p>
            <a:fld id="{CF6F24BE-8BEB-403A-BDCC-38E201D0662D}" type="slidenum">
              <a:rPr lang="en-ID" smtClean="0"/>
              <a:pPr/>
              <a:t>‹#›</a:t>
            </a:fld>
            <a:endParaRPr lang="en-ID"/>
          </a:p>
        </p:txBody>
      </p:sp>
    </p:spTree>
    <p:extLst>
      <p:ext uri="{BB962C8B-B14F-4D97-AF65-F5344CB8AC3E}">
        <p14:creationId xmlns:p14="http://schemas.microsoft.com/office/powerpoint/2010/main" val="4182109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CED2E36-BADF-8412-F354-96F2041DC9D9}"/>
              </a:ext>
            </a:extLst>
          </p:cNvPr>
          <p:cNvSpPr>
            <a:spLocks noGrp="1"/>
          </p:cNvSpPr>
          <p:nvPr>
            <p:ph type="ftr" sz="quarter" idx="10"/>
          </p:nvPr>
        </p:nvSpPr>
        <p:spPr/>
        <p:txBody>
          <a:bodyPr/>
          <a:lstStyle/>
          <a:p>
            <a:r>
              <a:rPr lang="en-ID"/>
              <a:t>PRESENTATION TITLE</a:t>
            </a:r>
            <a:endParaRPr lang="en-ID" dirty="0"/>
          </a:p>
        </p:txBody>
      </p:sp>
      <p:sp>
        <p:nvSpPr>
          <p:cNvPr id="4" name="Slide Number Placeholder 3">
            <a:extLst>
              <a:ext uri="{FF2B5EF4-FFF2-40B4-BE49-F238E27FC236}">
                <a16:creationId xmlns:a16="http://schemas.microsoft.com/office/drawing/2014/main" id="{E9A1D5FD-C837-C92F-8E5D-69F199301246}"/>
              </a:ext>
            </a:extLst>
          </p:cNvPr>
          <p:cNvSpPr>
            <a:spLocks noGrp="1"/>
          </p:cNvSpPr>
          <p:nvPr>
            <p:ph type="sldNum" sz="quarter" idx="11"/>
          </p:nvPr>
        </p:nvSpPr>
        <p:spPr/>
        <p:txBody>
          <a:bodyPr/>
          <a:lstStyle/>
          <a:p>
            <a:fld id="{CF6F24BE-8BEB-403A-BDCC-38E201D0662D}" type="slidenum">
              <a:rPr lang="en-ID" smtClean="0"/>
              <a:pPr/>
              <a:t>‹#›</a:t>
            </a:fld>
            <a:endParaRPr lang="en-ID"/>
          </a:p>
        </p:txBody>
      </p:sp>
    </p:spTree>
    <p:extLst>
      <p:ext uri="{BB962C8B-B14F-4D97-AF65-F5344CB8AC3E}">
        <p14:creationId xmlns:p14="http://schemas.microsoft.com/office/powerpoint/2010/main" val="37058900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0" y="0"/>
            <a:ext cx="1066667" cy="400000"/>
          </a:xfrm>
          <a:prstGeom prst="rect">
            <a:avLst/>
          </a:prstGeom>
          <a:extLst>
            <a:ext uri="{C572A759-6A51-4108-AA02-DFA0A04FC94B}">
              <ma14:wrappingTextBoxFlag xmlns="" xmlns:ma14="http://schemas.microsoft.com/office/mac/drawingml/2011/main" val="0"/>
            </a:ext>
          </a:extLst>
        </p:spPr>
        <p:txBody>
          <a:bodyPr/>
          <a:lstStyle>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1905492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1A7B8A4-ABCC-D9A5-163D-95AADEB96E20}"/>
              </a:ext>
            </a:extLst>
          </p:cNvPr>
          <p:cNvSpPr/>
          <p:nvPr userDrawn="1"/>
        </p:nvSpPr>
        <p:spPr>
          <a:xfrm>
            <a:off x="11582400" y="0"/>
            <a:ext cx="6096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sz="1200"/>
          </a:p>
        </p:txBody>
      </p:sp>
      <p:sp>
        <p:nvSpPr>
          <p:cNvPr id="2" name="Title Placeholder 1"/>
          <p:cNvSpPr>
            <a:spLocks noGrp="1"/>
          </p:cNvSpPr>
          <p:nvPr>
            <p:ph type="title"/>
          </p:nvPr>
        </p:nvSpPr>
        <p:spPr>
          <a:xfrm>
            <a:off x="599017" y="583764"/>
            <a:ext cx="10369550" cy="9600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599017" y="1991065"/>
            <a:ext cx="10369550" cy="428317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rot="16200000">
            <a:off x="9829799" y="2011362"/>
            <a:ext cx="4114800" cy="365125"/>
          </a:xfrm>
          <a:prstGeom prst="rect">
            <a:avLst/>
          </a:prstGeom>
        </p:spPr>
        <p:txBody>
          <a:bodyPr vert="horz" lIns="91440" tIns="45720" rIns="91440" bIns="45720" rtlCol="0" anchor="ctr"/>
          <a:lstStyle>
            <a:lvl1pPr algn="r">
              <a:defRPr sz="1400" b="1">
                <a:solidFill>
                  <a:schemeClr val="bg1"/>
                </a:solidFill>
              </a:defRPr>
            </a:lvl1pPr>
          </a:lstStyle>
          <a:p>
            <a:r>
              <a:rPr lang="en-ID" dirty="0"/>
              <a:t>PRESENTATION TITLE</a:t>
            </a:r>
          </a:p>
        </p:txBody>
      </p:sp>
      <p:sp>
        <p:nvSpPr>
          <p:cNvPr id="6" name="Slide Number Placeholder 5"/>
          <p:cNvSpPr>
            <a:spLocks noGrp="1"/>
          </p:cNvSpPr>
          <p:nvPr>
            <p:ph type="sldNum" sz="quarter" idx="4"/>
          </p:nvPr>
        </p:nvSpPr>
        <p:spPr>
          <a:xfrm>
            <a:off x="11582399" y="6356351"/>
            <a:ext cx="609600" cy="365125"/>
          </a:xfrm>
          <a:prstGeom prst="rect">
            <a:avLst/>
          </a:prstGeom>
        </p:spPr>
        <p:txBody>
          <a:bodyPr vert="horz" lIns="91440" tIns="45720" rIns="91440" bIns="45720" rtlCol="0" anchor="ctr"/>
          <a:lstStyle>
            <a:lvl1pPr algn="ctr">
              <a:defRPr sz="1210" b="1">
                <a:solidFill>
                  <a:schemeClr val="bg1"/>
                </a:solidFill>
              </a:defRPr>
            </a:lvl1pPr>
          </a:lstStyle>
          <a:p>
            <a:fld id="{CF6F24BE-8BEB-403A-BDCC-38E201D0662D}" type="slidenum">
              <a:rPr lang="en-ID" smtClean="0"/>
              <a:pPr/>
              <a:t>‹#›</a:t>
            </a:fld>
            <a:endParaRPr lang="en-ID" dirty="0"/>
          </a:p>
        </p:txBody>
      </p:sp>
    </p:spTree>
    <p:extLst>
      <p:ext uri="{BB962C8B-B14F-4D97-AF65-F5344CB8AC3E}">
        <p14:creationId xmlns:p14="http://schemas.microsoft.com/office/powerpoint/2010/main" val="4143850075"/>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706" r:id="rId19"/>
  </p:sldLayoutIdLst>
  <p:hf hdr="0" dt="0"/>
  <p:txStyles>
    <p:titleStyle>
      <a:lvl1pPr algn="l" defTabSz="91444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46" rtl="0" eaLnBrk="1" latinLnBrk="0" hangingPunct="1">
        <a:lnSpc>
          <a:spcPct val="130000"/>
        </a:lnSpc>
        <a:spcBef>
          <a:spcPts val="1000"/>
        </a:spcBef>
        <a:buFont typeface="Arial" panose="020B0604020202020204" pitchFamily="34" charset="0"/>
        <a:buNone/>
        <a:defRPr sz="1200" kern="1200">
          <a:solidFill>
            <a:schemeClr val="tx1">
              <a:lumMod val="85000"/>
              <a:lumOff val="15000"/>
            </a:schemeClr>
          </a:solidFill>
          <a:latin typeface="+mn-lt"/>
          <a:ea typeface="+mn-ea"/>
          <a:cs typeface="+mn-cs"/>
        </a:defRPr>
      </a:lvl1pPr>
      <a:lvl2pPr marL="457223" indent="0" algn="l" defTabSz="914446" rtl="0" eaLnBrk="1" latinLnBrk="0" hangingPunct="1">
        <a:lnSpc>
          <a:spcPct val="130000"/>
        </a:lnSpc>
        <a:spcBef>
          <a:spcPts val="500"/>
        </a:spcBef>
        <a:buFont typeface="Arial" panose="020B0604020202020204" pitchFamily="34" charset="0"/>
        <a:buNone/>
        <a:defRPr sz="933" kern="1200">
          <a:solidFill>
            <a:schemeClr val="tx1">
              <a:lumMod val="85000"/>
              <a:lumOff val="15000"/>
            </a:schemeClr>
          </a:solidFill>
          <a:latin typeface="+mn-lt"/>
          <a:ea typeface="+mn-ea"/>
          <a:cs typeface="+mn-cs"/>
        </a:defRPr>
      </a:lvl2pPr>
      <a:lvl3pPr marL="914446" indent="0" algn="l" defTabSz="914446" rtl="0" eaLnBrk="1" latinLnBrk="0" hangingPunct="1">
        <a:lnSpc>
          <a:spcPct val="130000"/>
        </a:lnSpc>
        <a:spcBef>
          <a:spcPts val="500"/>
        </a:spcBef>
        <a:buFont typeface="Arial" panose="020B0604020202020204" pitchFamily="34" charset="0"/>
        <a:buNone/>
        <a:defRPr sz="800" kern="1200">
          <a:solidFill>
            <a:schemeClr val="tx1">
              <a:lumMod val="85000"/>
              <a:lumOff val="15000"/>
            </a:schemeClr>
          </a:solidFill>
          <a:latin typeface="+mn-lt"/>
          <a:ea typeface="+mn-ea"/>
          <a:cs typeface="+mn-cs"/>
        </a:defRPr>
      </a:lvl3pPr>
      <a:lvl4pPr marL="1371669" indent="0" algn="l" defTabSz="914446" rtl="0" eaLnBrk="1" latinLnBrk="0" hangingPunct="1">
        <a:lnSpc>
          <a:spcPct val="130000"/>
        </a:lnSpc>
        <a:spcBef>
          <a:spcPts val="500"/>
        </a:spcBef>
        <a:buFont typeface="Arial" panose="020B0604020202020204" pitchFamily="34" charset="0"/>
        <a:buNone/>
        <a:defRPr sz="733" kern="1200">
          <a:solidFill>
            <a:schemeClr val="tx1">
              <a:lumMod val="85000"/>
              <a:lumOff val="15000"/>
            </a:schemeClr>
          </a:solidFill>
          <a:latin typeface="+mn-lt"/>
          <a:ea typeface="+mn-ea"/>
          <a:cs typeface="+mn-cs"/>
        </a:defRPr>
      </a:lvl4pPr>
      <a:lvl5pPr marL="1828891" indent="0" algn="l" defTabSz="914446" rtl="0" eaLnBrk="1" latinLnBrk="0" hangingPunct="1">
        <a:lnSpc>
          <a:spcPct val="130000"/>
        </a:lnSpc>
        <a:spcBef>
          <a:spcPts val="500"/>
        </a:spcBef>
        <a:buFont typeface="Arial" panose="020B0604020202020204" pitchFamily="34" charset="0"/>
        <a:buNone/>
        <a:defRPr sz="733" kern="1200">
          <a:solidFill>
            <a:schemeClr val="tx1">
              <a:lumMod val="85000"/>
              <a:lumOff val="15000"/>
            </a:schemeClr>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465">
          <p15:clr>
            <a:srgbClr val="F26B43"/>
          </p15:clr>
        </p15:guide>
        <p15:guide id="2" orient="horz" pos="3240">
          <p15:clr>
            <a:srgbClr val="F26B43"/>
          </p15:clr>
        </p15:guide>
        <p15:guide id="3" pos="10364">
          <p15:clr>
            <a:srgbClr val="F26B43"/>
          </p15:clr>
        </p15:guide>
        <p15:guide id="4" pos="54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arketing91.com/importance-of-operations-management/" TargetMode="External"/><Relationship Id="rId2" Type="http://schemas.openxmlformats.org/officeDocument/2006/relationships/image" Target="../media/image2.jpg"/><Relationship Id="rId1" Type="http://schemas.openxmlformats.org/officeDocument/2006/relationships/slideLayout" Target="../slideLayouts/slideLayout10.xml"/><Relationship Id="rId5" Type="http://schemas.openxmlformats.org/officeDocument/2006/relationships/hyperlink" Target="https://okcredit.in/blog/how-does-the-hospitality-industry-work/" TargetMode="Externa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www.peoplematters.in/article/technology/cybersecurity-managing-the-risks-19113" TargetMode="External"/><Relationship Id="rId2" Type="http://schemas.openxmlformats.org/officeDocument/2006/relationships/image" Target="../media/image4.jp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9.xml"/><Relationship Id="rId5" Type="http://schemas.openxmlformats.org/officeDocument/2006/relationships/chart" Target="../charts/chart3.xml"/><Relationship Id="rId4" Type="http://schemas.openxmlformats.org/officeDocument/2006/relationships/chart" Target="../charts/char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3EDC587-F10B-50CB-7BC4-8A25EAC71F87}"/>
              </a:ext>
            </a:extLst>
          </p:cNvPr>
          <p:cNvSpPr>
            <a:spLocks noGrp="1"/>
          </p:cNvSpPr>
          <p:nvPr>
            <p:ph type="ctrTitle"/>
          </p:nvPr>
        </p:nvSpPr>
        <p:spPr>
          <a:xfrm>
            <a:off x="617465" y="3066183"/>
            <a:ext cx="9044848" cy="876052"/>
          </a:xfrm>
        </p:spPr>
        <p:txBody>
          <a:bodyPr anchor="t" anchorCtr="0">
            <a:noAutofit/>
          </a:bodyPr>
          <a:lstStyle/>
          <a:p>
            <a:r>
              <a:rPr lang="en-GB" sz="2000" dirty="0"/>
              <a:t>CRISIS MANAGEMENT IN THE HOTEL AND HOSPITALITY SECTOR: CHALLENGES AND FUTURE POLICY DIRECTIONS</a:t>
            </a:r>
          </a:p>
        </p:txBody>
      </p:sp>
      <p:sp>
        <p:nvSpPr>
          <p:cNvPr id="3" name="Footer Placeholder 2">
            <a:extLst>
              <a:ext uri="{FF2B5EF4-FFF2-40B4-BE49-F238E27FC236}">
                <a16:creationId xmlns:a16="http://schemas.microsoft.com/office/drawing/2014/main" id="{EFAE6FB3-C75C-CB81-E565-57409D710736}"/>
              </a:ext>
            </a:extLst>
          </p:cNvPr>
          <p:cNvSpPr>
            <a:spLocks noGrp="1"/>
          </p:cNvSpPr>
          <p:nvPr>
            <p:ph type="ftr" sz="quarter" idx="11"/>
          </p:nvPr>
        </p:nvSpPr>
        <p:spPr/>
        <p:txBody>
          <a:bodyPr/>
          <a:lstStyle/>
          <a:p>
            <a:r>
              <a:rPr lang="en-GB"/>
              <a:t>CRISIS MANAGEMENT IN THE HOTEL AND HOSPITALITY SECTOR: CHALLENGES AND FUTURE POLICY DIRECTIONS</a:t>
            </a:r>
            <a:endParaRPr lang="en-ID" dirty="0"/>
          </a:p>
        </p:txBody>
      </p:sp>
      <p:sp>
        <p:nvSpPr>
          <p:cNvPr id="7" name="Text Placeholder 6">
            <a:extLst>
              <a:ext uri="{FF2B5EF4-FFF2-40B4-BE49-F238E27FC236}">
                <a16:creationId xmlns:a16="http://schemas.microsoft.com/office/drawing/2014/main" id="{0B66EC97-5F7F-F0A9-08D2-20C3527FB689}"/>
              </a:ext>
            </a:extLst>
          </p:cNvPr>
          <p:cNvSpPr>
            <a:spLocks noGrp="1"/>
          </p:cNvSpPr>
          <p:nvPr>
            <p:ph type="body" sz="quarter" idx="12"/>
          </p:nvPr>
        </p:nvSpPr>
        <p:spPr>
          <a:xfrm>
            <a:off x="122238" y="4974786"/>
            <a:ext cx="6947410" cy="1189901"/>
          </a:xfrm>
        </p:spPr>
        <p:txBody>
          <a:bodyPr/>
          <a:lstStyle/>
          <a:p>
            <a:r>
              <a:rPr lang="en-US" sz="1200" b="1" dirty="0">
                <a:solidFill>
                  <a:schemeClr val="bg1"/>
                </a:solidFill>
              </a:rPr>
              <a:t>Student name: Alexandra Andries </a:t>
            </a:r>
          </a:p>
          <a:p>
            <a:r>
              <a:rPr lang="en-US" sz="1200" b="1" dirty="0">
                <a:solidFill>
                  <a:schemeClr val="bg1"/>
                </a:solidFill>
              </a:rPr>
              <a:t>Student ID: 2026369</a:t>
            </a:r>
          </a:p>
          <a:p>
            <a:r>
              <a:rPr lang="en-US" sz="1200" b="1" dirty="0">
                <a:solidFill>
                  <a:schemeClr val="bg1"/>
                </a:solidFill>
              </a:rPr>
              <a:t>Module: Contemporary Themes in the hotel and hospitality sector bmih6001Student name: Alexandra Andries </a:t>
            </a:r>
          </a:p>
          <a:p>
            <a:r>
              <a:rPr kumimoji="0" lang="en-US" sz="1400" b="1" i="0" u="none" strike="noStrike" kern="1200" cap="all" spc="0" normalizeH="0" baseline="0" noProof="0" dirty="0">
                <a:ln>
                  <a:noFill/>
                </a:ln>
                <a:solidFill>
                  <a:prstClr val="black"/>
                </a:solidFill>
                <a:effectLst/>
                <a:uLnTx/>
                <a:uFillTx/>
                <a:latin typeface="Tw Cen MT" panose="020B0602020104020603"/>
                <a:ea typeface="+mn-ea"/>
                <a:cs typeface="+mn-cs"/>
              </a:rPr>
              <a:t>Student name: Alexandra Andries </a:t>
            </a:r>
          </a:p>
          <a:p>
            <a:pPr marL="0" marR="0" lvl="0" indent="0" defTabSz="914400" rtl="0" eaLnBrk="1" fontAlgn="auto" latinLnBrk="0" hangingPunct="1">
              <a:lnSpc>
                <a:spcPct val="120000"/>
              </a:lnSpc>
              <a:spcBef>
                <a:spcPts val="1000"/>
              </a:spcBef>
              <a:spcAft>
                <a:spcPts val="0"/>
              </a:spcAft>
              <a:buClrTx/>
              <a:buSzPct val="125000"/>
              <a:buFont typeface="Arial" panose="020B0604020202020204" pitchFamily="34" charset="0"/>
              <a:buNone/>
              <a:tabLst/>
              <a:defRPr/>
            </a:pPr>
            <a:r>
              <a:rPr kumimoji="0" lang="en-US" sz="1400" b="1" i="0" u="none" strike="noStrike" kern="1200" cap="all" spc="0" normalizeH="0" baseline="0" noProof="0" dirty="0">
                <a:ln>
                  <a:noFill/>
                </a:ln>
                <a:solidFill>
                  <a:prstClr val="black"/>
                </a:solidFill>
                <a:effectLst/>
                <a:uLnTx/>
                <a:uFillTx/>
                <a:latin typeface="Tw Cen MT" panose="020B0602020104020603"/>
                <a:ea typeface="+mn-ea"/>
                <a:cs typeface="+mn-cs"/>
              </a:rPr>
              <a:t>Student ID: 2026369</a:t>
            </a:r>
          </a:p>
          <a:p>
            <a:pPr marL="0" marR="0" lvl="0" indent="0" defTabSz="914400" rtl="0" eaLnBrk="1" fontAlgn="auto" latinLnBrk="0" hangingPunct="1">
              <a:lnSpc>
                <a:spcPct val="120000"/>
              </a:lnSpc>
              <a:spcBef>
                <a:spcPts val="1000"/>
              </a:spcBef>
              <a:spcAft>
                <a:spcPts val="0"/>
              </a:spcAft>
              <a:buClrTx/>
              <a:buSzPct val="125000"/>
              <a:buFont typeface="Arial" panose="020B0604020202020204" pitchFamily="34" charset="0"/>
              <a:buNone/>
              <a:tabLst/>
              <a:defRPr/>
            </a:pPr>
            <a:r>
              <a:rPr kumimoji="0" lang="en-US" sz="1400" b="1" i="0" u="none" strike="noStrike" kern="1200" cap="all" spc="0" normalizeH="0" baseline="0" noProof="0" dirty="0">
                <a:ln>
                  <a:noFill/>
                </a:ln>
                <a:solidFill>
                  <a:prstClr val="black"/>
                </a:solidFill>
                <a:effectLst/>
                <a:uLnTx/>
                <a:uFillTx/>
                <a:latin typeface="Tw Cen MT" panose="020B0602020104020603"/>
                <a:ea typeface="+mn-ea"/>
                <a:cs typeface="+mn-cs"/>
              </a:rPr>
              <a:t>Module: Contemporary Themes in the hotel and hospitality sector bmih6001</a:t>
            </a:r>
          </a:p>
          <a:p>
            <a:pPr marL="0" marR="0" lvl="0" indent="0" defTabSz="914400" rtl="0" eaLnBrk="1" fontAlgn="auto" latinLnBrk="0" hangingPunct="1">
              <a:lnSpc>
                <a:spcPct val="120000"/>
              </a:lnSpc>
              <a:spcBef>
                <a:spcPts val="1000"/>
              </a:spcBef>
              <a:spcAft>
                <a:spcPts val="0"/>
              </a:spcAft>
              <a:buClrTx/>
              <a:buSzPct val="125000"/>
              <a:buFont typeface="Arial" panose="020B0604020202020204" pitchFamily="34" charset="0"/>
              <a:buNone/>
              <a:tabLst/>
              <a:defRPr/>
            </a:pPr>
            <a:r>
              <a:rPr kumimoji="0" lang="en-US" sz="1400" b="1" i="0" u="none" strike="noStrike" kern="1200" cap="all" spc="0" normalizeH="0" baseline="0" noProof="0" dirty="0">
                <a:ln>
                  <a:noFill/>
                </a:ln>
                <a:solidFill>
                  <a:prstClr val="black"/>
                </a:solidFill>
                <a:effectLst/>
                <a:uLnTx/>
                <a:uFillTx/>
                <a:latin typeface="Tw Cen MT" panose="020B0602020104020603"/>
                <a:ea typeface="+mn-ea"/>
                <a:cs typeface="+mn-cs"/>
              </a:rPr>
              <a:t>Module </a:t>
            </a:r>
            <a:r>
              <a:rPr kumimoji="0" lang="en-US" sz="1400" b="1" i="0" u="none" strike="noStrike" kern="1200" cap="all" spc="0" normalizeH="0" baseline="0" noProof="0" dirty="0" err="1">
                <a:ln>
                  <a:noFill/>
                </a:ln>
                <a:solidFill>
                  <a:prstClr val="black"/>
                </a:solidFill>
                <a:effectLst/>
                <a:uLnTx/>
                <a:uFillTx/>
                <a:latin typeface="Tw Cen MT" panose="020B0602020104020603"/>
                <a:ea typeface="+mn-ea"/>
                <a:cs typeface="+mn-cs"/>
              </a:rPr>
              <a:t>lead:Dr</a:t>
            </a:r>
            <a:r>
              <a:rPr kumimoji="0" lang="en-US" sz="1400" b="1" i="0" u="none" strike="noStrike" kern="1200" cap="all" spc="0" normalizeH="0" baseline="0" noProof="0" dirty="0">
                <a:ln>
                  <a:noFill/>
                </a:ln>
                <a:solidFill>
                  <a:prstClr val="black"/>
                </a:solidFill>
                <a:effectLst/>
                <a:uLnTx/>
                <a:uFillTx/>
                <a:latin typeface="Tw Cen MT" panose="020B0602020104020603"/>
                <a:ea typeface="+mn-ea"/>
                <a:cs typeface="+mn-cs"/>
              </a:rPr>
              <a:t>. Ernest </a:t>
            </a:r>
            <a:r>
              <a:rPr kumimoji="0" lang="en-US" sz="1400" b="1" i="0" u="none" strike="noStrike" kern="1200" cap="all" spc="0" normalizeH="0" baseline="0" noProof="0" dirty="0" err="1">
                <a:ln>
                  <a:noFill/>
                </a:ln>
                <a:solidFill>
                  <a:prstClr val="black"/>
                </a:solidFill>
                <a:effectLst/>
                <a:uLnTx/>
                <a:uFillTx/>
                <a:latin typeface="Tw Cen MT" panose="020B0602020104020603"/>
                <a:ea typeface="+mn-ea"/>
                <a:cs typeface="+mn-cs"/>
              </a:rPr>
              <a:t>Balutie</a:t>
            </a:r>
            <a:r>
              <a:rPr kumimoji="0" lang="en-US" sz="1400" b="1" i="0" u="none" strike="noStrike" kern="1200" cap="all" spc="0" normalizeH="0" baseline="0" noProof="0" dirty="0">
                <a:ln>
                  <a:noFill/>
                </a:ln>
                <a:solidFill>
                  <a:prstClr val="black"/>
                </a:solidFill>
                <a:effectLst/>
                <a:uLnTx/>
                <a:uFillTx/>
                <a:latin typeface="Tw Cen MT" panose="020B0602020104020603"/>
                <a:ea typeface="+mn-ea"/>
                <a:cs typeface="+mn-cs"/>
              </a:rPr>
              <a:t> </a:t>
            </a:r>
            <a:r>
              <a:rPr kumimoji="0" lang="en-US" sz="1400" b="1" i="0" u="none" strike="noStrike" kern="1200" cap="all" spc="0" normalizeH="0" baseline="0" noProof="0" dirty="0" err="1">
                <a:ln>
                  <a:noFill/>
                </a:ln>
                <a:solidFill>
                  <a:prstClr val="black"/>
                </a:solidFill>
                <a:effectLst/>
                <a:uLnTx/>
                <a:uFillTx/>
                <a:latin typeface="Tw Cen MT" panose="020B0602020104020603"/>
                <a:ea typeface="+mn-ea"/>
                <a:cs typeface="+mn-cs"/>
              </a:rPr>
              <a:t>wavei</a:t>
            </a:r>
            <a:r>
              <a:rPr kumimoji="0" lang="en-US" sz="1400" b="1" i="0" u="none" strike="noStrike" kern="1200" cap="all" spc="0" normalizeH="0" baseline="0" noProof="0" dirty="0">
                <a:ln>
                  <a:noFill/>
                </a:ln>
                <a:solidFill>
                  <a:prstClr val="black"/>
                </a:solidFill>
                <a:effectLst/>
                <a:uLnTx/>
                <a:uFillTx/>
                <a:latin typeface="Tw Cen MT" panose="020B0602020104020603"/>
                <a:ea typeface="+mn-ea"/>
                <a:cs typeface="+mn-cs"/>
              </a:rPr>
              <a:t> </a:t>
            </a:r>
          </a:p>
          <a:p>
            <a:endParaRPr lang="en-GB" dirty="0"/>
          </a:p>
        </p:txBody>
      </p:sp>
      <p:cxnSp>
        <p:nvCxnSpPr>
          <p:cNvPr id="6" name="Straight Connector 5">
            <a:extLst>
              <a:ext uri="{FF2B5EF4-FFF2-40B4-BE49-F238E27FC236}">
                <a16:creationId xmlns:a16="http://schemas.microsoft.com/office/drawing/2014/main" id="{5CE0C2E3-CA8C-11A5-4187-F0CF961435E7}"/>
              </a:ext>
            </a:extLst>
          </p:cNvPr>
          <p:cNvCxnSpPr>
            <a:cxnSpLocks/>
          </p:cNvCxnSpPr>
          <p:nvPr/>
        </p:nvCxnSpPr>
        <p:spPr>
          <a:xfrm>
            <a:off x="694583" y="3947073"/>
            <a:ext cx="1495047"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646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BB45B-5B29-1E1E-5A59-4DB792CD26B5}"/>
              </a:ext>
            </a:extLst>
          </p:cNvPr>
          <p:cNvSpPr>
            <a:spLocks noGrp="1"/>
          </p:cNvSpPr>
          <p:nvPr>
            <p:ph type="title"/>
          </p:nvPr>
        </p:nvSpPr>
        <p:spPr/>
        <p:txBody>
          <a:bodyPr/>
          <a:lstStyle/>
          <a:p>
            <a:r>
              <a:rPr lang="en-GB" dirty="0"/>
              <a:t>CURRENT CHALLENGES</a:t>
            </a:r>
          </a:p>
        </p:txBody>
      </p:sp>
      <p:sp>
        <p:nvSpPr>
          <p:cNvPr id="3" name="Footer Placeholder 2">
            <a:extLst>
              <a:ext uri="{FF2B5EF4-FFF2-40B4-BE49-F238E27FC236}">
                <a16:creationId xmlns:a16="http://schemas.microsoft.com/office/drawing/2014/main" id="{02B06FB2-FA0F-CED7-4CBD-B263DAAB9D70}"/>
              </a:ext>
            </a:extLst>
          </p:cNvPr>
          <p:cNvSpPr>
            <a:spLocks noGrp="1"/>
          </p:cNvSpPr>
          <p:nvPr>
            <p:ph type="ftr" sz="quarter" idx="10"/>
          </p:nvPr>
        </p:nvSpPr>
        <p:spPr/>
        <p:txBody>
          <a:bodyPr/>
          <a:lstStyle/>
          <a:p>
            <a:r>
              <a:rPr lang="en-GB"/>
              <a:t>CRISIS MANAGEMENT IN THE HOTEL AND HOSPITALITY SECTOR: CHALLENGES AND FUTURE POLICY DIRECTIONS</a:t>
            </a:r>
            <a:endParaRPr lang="en-ID" dirty="0"/>
          </a:p>
        </p:txBody>
      </p:sp>
      <p:sp>
        <p:nvSpPr>
          <p:cNvPr id="4" name="Slide Number Placeholder 3">
            <a:extLst>
              <a:ext uri="{FF2B5EF4-FFF2-40B4-BE49-F238E27FC236}">
                <a16:creationId xmlns:a16="http://schemas.microsoft.com/office/drawing/2014/main" id="{40AD4030-BA5B-5117-635A-3218BB7FFBC2}"/>
              </a:ext>
            </a:extLst>
          </p:cNvPr>
          <p:cNvSpPr>
            <a:spLocks noGrp="1"/>
          </p:cNvSpPr>
          <p:nvPr>
            <p:ph type="sldNum" sz="quarter" idx="11"/>
          </p:nvPr>
        </p:nvSpPr>
        <p:spPr/>
        <p:txBody>
          <a:bodyPr/>
          <a:lstStyle/>
          <a:p>
            <a:r>
              <a:rPr lang="en-ID" dirty="0"/>
              <a:t>2</a:t>
            </a:r>
          </a:p>
        </p:txBody>
      </p:sp>
      <p:pic>
        <p:nvPicPr>
          <p:cNvPr id="8" name="Picture Placeholder 7">
            <a:extLst>
              <a:ext uri="{FF2B5EF4-FFF2-40B4-BE49-F238E27FC236}">
                <a16:creationId xmlns:a16="http://schemas.microsoft.com/office/drawing/2014/main" id="{2841C4DD-0AF9-4575-6308-080AEFD84B55}"/>
              </a:ext>
            </a:extLst>
          </p:cNvPr>
          <p:cNvPicPr>
            <a:picLocks noGrp="1" noChangeAspect="1"/>
          </p:cNvPicPr>
          <p:nvPr>
            <p:ph type="pic" sz="quarter" idx="12"/>
          </p:nvPr>
        </p:nvPicPr>
        <p:blipFill>
          <a:blip r:embed="rId2"/>
          <a:srcRect l="21813" r="21813"/>
          <a:stretch>
            <a:fillRect/>
          </a:stretch>
        </p:blipFill>
        <p:spPr/>
      </p:pic>
      <p:sp>
        <p:nvSpPr>
          <p:cNvPr id="6" name="Text Placeholder 5">
            <a:extLst>
              <a:ext uri="{FF2B5EF4-FFF2-40B4-BE49-F238E27FC236}">
                <a16:creationId xmlns:a16="http://schemas.microsoft.com/office/drawing/2014/main" id="{9DA2EBD0-6422-C8A3-05AD-BD6B54B762C7}"/>
              </a:ext>
            </a:extLst>
          </p:cNvPr>
          <p:cNvSpPr>
            <a:spLocks noGrp="1"/>
          </p:cNvSpPr>
          <p:nvPr>
            <p:ph type="body" sz="quarter" idx="13"/>
          </p:nvPr>
        </p:nvSpPr>
        <p:spPr/>
        <p:txBody>
          <a:bodyPr/>
          <a:lstStyle/>
          <a:p>
            <a:r>
              <a:rPr lang="en-GB" sz="2800" b="1" dirty="0"/>
              <a:t>1.HEALTH RELATED</a:t>
            </a:r>
          </a:p>
          <a:p>
            <a:r>
              <a:rPr lang="en-GB" sz="2800" b="1" dirty="0"/>
              <a:t>2.NATURAL DISASTER</a:t>
            </a:r>
          </a:p>
          <a:p>
            <a:r>
              <a:rPr lang="en-GB" sz="2800" b="1" dirty="0"/>
              <a:t>3.POLITICAL TERMOIL </a:t>
            </a:r>
          </a:p>
          <a:p>
            <a:r>
              <a:rPr lang="en-GB" sz="2800" b="1" dirty="0"/>
              <a:t>4.CYBERSECURITY</a:t>
            </a:r>
          </a:p>
          <a:p>
            <a:endParaRPr lang="en-GB" b="1" dirty="0"/>
          </a:p>
          <a:p>
            <a:endParaRPr lang="en-GB" b="1" dirty="0"/>
          </a:p>
        </p:txBody>
      </p:sp>
      <p:sp>
        <p:nvSpPr>
          <p:cNvPr id="7" name="Text Placeholder 6">
            <a:extLst>
              <a:ext uri="{FF2B5EF4-FFF2-40B4-BE49-F238E27FC236}">
                <a16:creationId xmlns:a16="http://schemas.microsoft.com/office/drawing/2014/main" id="{3CCF89D5-3CC1-3469-B2B6-3EF3A3232E60}"/>
              </a:ext>
            </a:extLst>
          </p:cNvPr>
          <p:cNvSpPr>
            <a:spLocks noGrp="1"/>
          </p:cNvSpPr>
          <p:nvPr>
            <p:ph type="body" sz="quarter" idx="17"/>
          </p:nvPr>
        </p:nvSpPr>
        <p:spPr/>
        <p:txBody>
          <a:bodyPr/>
          <a:lstStyle/>
          <a:p>
            <a:r>
              <a:rPr lang="en-GB" dirty="0"/>
              <a:t>KEY ISSUES FACING HOTELS</a:t>
            </a:r>
          </a:p>
        </p:txBody>
      </p:sp>
    </p:spTree>
    <p:extLst>
      <p:ext uri="{BB962C8B-B14F-4D97-AF65-F5344CB8AC3E}">
        <p14:creationId xmlns:p14="http://schemas.microsoft.com/office/powerpoint/2010/main" val="2412848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C1E7D-CB1B-00B3-7326-1E5DC56D58D3}"/>
              </a:ext>
            </a:extLst>
          </p:cNvPr>
          <p:cNvSpPr>
            <a:spLocks noGrp="1"/>
          </p:cNvSpPr>
          <p:nvPr>
            <p:ph type="title"/>
          </p:nvPr>
        </p:nvSpPr>
        <p:spPr/>
        <p:txBody>
          <a:bodyPr/>
          <a:lstStyle/>
          <a:p>
            <a:r>
              <a:rPr lang="en-GB"/>
              <a:t>IMPACT ON OPERATIONS</a:t>
            </a:r>
          </a:p>
        </p:txBody>
      </p:sp>
      <p:sp>
        <p:nvSpPr>
          <p:cNvPr id="3" name="Footer Placeholder 2">
            <a:extLst>
              <a:ext uri="{FF2B5EF4-FFF2-40B4-BE49-F238E27FC236}">
                <a16:creationId xmlns:a16="http://schemas.microsoft.com/office/drawing/2014/main" id="{7B3C58F4-2654-EB0B-8B58-D336781E380D}"/>
              </a:ext>
            </a:extLst>
          </p:cNvPr>
          <p:cNvSpPr>
            <a:spLocks noGrp="1"/>
          </p:cNvSpPr>
          <p:nvPr>
            <p:ph type="ftr" sz="quarter" idx="10"/>
          </p:nvPr>
        </p:nvSpPr>
        <p:spPr/>
        <p:txBody>
          <a:bodyPr/>
          <a:lstStyle/>
          <a:p>
            <a:r>
              <a:rPr lang="en-GB"/>
              <a:t>CRISIS MANAGEMENT IN THE HOTEL AND HOSPITALITY SECTOR: CHALLENGES AND FUTURE POLICY DIRECTIONS</a:t>
            </a:r>
            <a:endParaRPr lang="en-ID" dirty="0"/>
          </a:p>
        </p:txBody>
      </p:sp>
      <p:sp>
        <p:nvSpPr>
          <p:cNvPr id="4" name="Slide Number Placeholder 3">
            <a:extLst>
              <a:ext uri="{FF2B5EF4-FFF2-40B4-BE49-F238E27FC236}">
                <a16:creationId xmlns:a16="http://schemas.microsoft.com/office/drawing/2014/main" id="{1F58D14D-607B-8C3A-FE98-FAFCD71B2D35}"/>
              </a:ext>
            </a:extLst>
          </p:cNvPr>
          <p:cNvSpPr>
            <a:spLocks noGrp="1"/>
          </p:cNvSpPr>
          <p:nvPr>
            <p:ph type="sldNum" sz="quarter" idx="11"/>
          </p:nvPr>
        </p:nvSpPr>
        <p:spPr/>
        <p:txBody>
          <a:bodyPr/>
          <a:lstStyle/>
          <a:p>
            <a:fld id="{CF6F24BE-8BEB-403A-BDCC-38E201D0662D}" type="slidenum">
              <a:rPr lang="en-ID" smtClean="0"/>
              <a:pPr/>
              <a:t>3</a:t>
            </a:fld>
            <a:endParaRPr lang="en-ID"/>
          </a:p>
        </p:txBody>
      </p:sp>
      <p:sp>
        <p:nvSpPr>
          <p:cNvPr id="7" name="Text Placeholder 6">
            <a:extLst>
              <a:ext uri="{FF2B5EF4-FFF2-40B4-BE49-F238E27FC236}">
                <a16:creationId xmlns:a16="http://schemas.microsoft.com/office/drawing/2014/main" id="{E57009DA-7E5D-D6B5-4994-5FFBB4BE91D0}"/>
              </a:ext>
            </a:extLst>
          </p:cNvPr>
          <p:cNvSpPr>
            <a:spLocks noGrp="1"/>
          </p:cNvSpPr>
          <p:nvPr>
            <p:ph type="body" sz="quarter" idx="15"/>
          </p:nvPr>
        </p:nvSpPr>
        <p:spPr/>
        <p:txBody>
          <a:bodyPr/>
          <a:lstStyle/>
          <a:p>
            <a:r>
              <a:rPr lang="en-IN" sz="1200" b="1" kern="100" dirty="0">
                <a:effectLst/>
                <a:latin typeface="Times New Roman" panose="02020603050405020304" pitchFamily="18" charset="0"/>
                <a:ea typeface="Calibri" panose="020F0502020204030204" pitchFamily="34" charset="0"/>
                <a:cs typeface="Times New Roman" panose="02020603050405020304" pitchFamily="18" charset="0"/>
              </a:rPr>
              <a:t>Considering the rapid pace of globalization contemporary theme of safety and crisis management is prevalent in the hospitality sector because of its vulnerability to unpredictable as well as externally driven risks. The industry is required to adopt more strong frameworks to identify, evaluate, and mitigate these risks. With the implementation of risk assessment models and response strategies the industry can improve level of its resilience to crises.</a:t>
            </a:r>
          </a:p>
          <a:p>
            <a:r>
              <a:rPr lang="en-IN" b="1" dirty="0">
                <a:effectLst/>
                <a:latin typeface="Times New Roman" panose="02020603050405020304" pitchFamily="18" charset="0"/>
                <a:ea typeface="Calibri" panose="020F0502020204030204" pitchFamily="34" charset="0"/>
              </a:rPr>
              <a:t>The hotel as well as hospitality industry is susceptible at higher level because of crises global nature and reliance on diverse external factors. </a:t>
            </a:r>
            <a:endParaRPr lang="en-GB"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 Placeholder 7">
            <a:extLst>
              <a:ext uri="{FF2B5EF4-FFF2-40B4-BE49-F238E27FC236}">
                <a16:creationId xmlns:a16="http://schemas.microsoft.com/office/drawing/2014/main" id="{0C89FEF3-3109-1E2A-26F7-FEB0A3B2542D}"/>
              </a:ext>
            </a:extLst>
          </p:cNvPr>
          <p:cNvSpPr>
            <a:spLocks noGrp="1"/>
          </p:cNvSpPr>
          <p:nvPr>
            <p:ph type="body" sz="quarter" idx="16"/>
          </p:nvPr>
        </p:nvSpPr>
        <p:spPr/>
        <p:txBody>
          <a:bodyPr/>
          <a:lstStyle/>
          <a:p>
            <a:r>
              <a:rPr lang="en-IN" sz="1200" b="1" dirty="0">
                <a:effectLst/>
                <a:latin typeface="Times New Roman" panose="02020603050405020304" pitchFamily="18" charset="0"/>
                <a:ea typeface="Calibri" panose="020F0502020204030204" pitchFamily="34" charset="0"/>
              </a:rPr>
              <a:t>The hotel and hospitality industry operates within an increasingly volatile environment as level of safety and crisis management are critical to ensuring and sustaining diverse types of operations. The industry over the past decade has encountered many crises named as natural disasters, health pandemics, political instability, and rising concerns over data privacy and cybersecurity</a:t>
            </a:r>
            <a:r>
              <a:rPr lang="en-US" sz="1200" b="1" dirty="0">
                <a:effectLst/>
                <a:latin typeface="Times New Roman" panose="02020603050405020304" pitchFamily="18" charset="0"/>
                <a:ea typeface="Calibri" panose="020F0502020204030204" pitchFamily="34" charset="0"/>
              </a:rPr>
              <a:t> (El-Said, et al., 2024).</a:t>
            </a:r>
          </a:p>
          <a:p>
            <a:r>
              <a:rPr lang="en-GB" dirty="0"/>
              <a:t>.</a:t>
            </a:r>
          </a:p>
        </p:txBody>
      </p:sp>
      <p:sp>
        <p:nvSpPr>
          <p:cNvPr id="10" name="Text Placeholder 9">
            <a:extLst>
              <a:ext uri="{FF2B5EF4-FFF2-40B4-BE49-F238E27FC236}">
                <a16:creationId xmlns:a16="http://schemas.microsoft.com/office/drawing/2014/main" id="{625FAF33-4B09-E5C7-25D1-D407072ED996}"/>
              </a:ext>
            </a:extLst>
          </p:cNvPr>
          <p:cNvSpPr>
            <a:spLocks noGrp="1"/>
          </p:cNvSpPr>
          <p:nvPr>
            <p:ph type="body" sz="quarter" idx="18"/>
          </p:nvPr>
        </p:nvSpPr>
        <p:spPr/>
        <p:txBody>
          <a:bodyPr/>
          <a:lstStyle/>
          <a:p>
            <a:r>
              <a:rPr lang="en-GB" dirty="0"/>
              <a:t>INTRODUCTION</a:t>
            </a:r>
          </a:p>
        </p:txBody>
      </p:sp>
      <p:pic>
        <p:nvPicPr>
          <p:cNvPr id="14" name="Picture 13" descr="A person pointing at a diagram&#10;&#10;Description automatically generated">
            <a:extLst>
              <a:ext uri="{FF2B5EF4-FFF2-40B4-BE49-F238E27FC236}">
                <a16:creationId xmlns:a16="http://schemas.microsoft.com/office/drawing/2014/main" id="{74DA3757-CFD3-68EC-62C2-F867EA94C70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6252" y="565292"/>
            <a:ext cx="3304327" cy="3279453"/>
          </a:xfrm>
          <a:prstGeom prst="rect">
            <a:avLst/>
          </a:prstGeom>
        </p:spPr>
      </p:pic>
      <p:pic>
        <p:nvPicPr>
          <p:cNvPr id="18" name="Picture 17">
            <a:extLst>
              <a:ext uri="{FF2B5EF4-FFF2-40B4-BE49-F238E27FC236}">
                <a16:creationId xmlns:a16="http://schemas.microsoft.com/office/drawing/2014/main" id="{5BC493D9-F7F6-BC79-B30F-35DE92E7FAB7}"/>
              </a:ext>
              <a:ext uri="{C183D7F6-B498-43B3-948B-1728B52AA6E4}">
                <adec:decorative xmlns:adec="http://schemas.microsoft.com/office/drawing/2017/decorative" val="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331201" y="4187251"/>
            <a:ext cx="2629330" cy="2450076"/>
          </a:xfrm>
          <a:prstGeom prst="rect">
            <a:avLst/>
          </a:prstGeom>
        </p:spPr>
      </p:pic>
    </p:spTree>
    <p:extLst>
      <p:ext uri="{BB962C8B-B14F-4D97-AF65-F5344CB8AC3E}">
        <p14:creationId xmlns:p14="http://schemas.microsoft.com/office/powerpoint/2010/main" val="50251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7A04F-B796-192E-DB17-82EEAF93ACB7}"/>
              </a:ext>
            </a:extLst>
          </p:cNvPr>
          <p:cNvSpPr>
            <a:spLocks noGrp="1"/>
          </p:cNvSpPr>
          <p:nvPr>
            <p:ph type="title"/>
          </p:nvPr>
        </p:nvSpPr>
        <p:spPr/>
        <p:txBody>
          <a:bodyPr/>
          <a:lstStyle/>
          <a:p>
            <a:r>
              <a:rPr lang="en-GB"/>
              <a:t>CRISIS MANAGEMENT STRATEGIES</a:t>
            </a:r>
          </a:p>
        </p:txBody>
      </p:sp>
      <p:sp>
        <p:nvSpPr>
          <p:cNvPr id="3" name="Footer Placeholder 2">
            <a:extLst>
              <a:ext uri="{FF2B5EF4-FFF2-40B4-BE49-F238E27FC236}">
                <a16:creationId xmlns:a16="http://schemas.microsoft.com/office/drawing/2014/main" id="{264438B9-5F5F-A055-941B-311548A219E8}"/>
              </a:ext>
            </a:extLst>
          </p:cNvPr>
          <p:cNvSpPr>
            <a:spLocks noGrp="1"/>
          </p:cNvSpPr>
          <p:nvPr>
            <p:ph type="ftr" sz="quarter" idx="10"/>
          </p:nvPr>
        </p:nvSpPr>
        <p:spPr/>
        <p:txBody>
          <a:bodyPr/>
          <a:lstStyle/>
          <a:p>
            <a:r>
              <a:rPr lang="en-GB"/>
              <a:t>CRISIS MANAGEMENT IN THE HOTEL AND HOSPITALITY SECTOR: CHALLENGES AND FUTURE POLICY DIRECTIONS</a:t>
            </a:r>
            <a:endParaRPr lang="en-ID" dirty="0"/>
          </a:p>
        </p:txBody>
      </p:sp>
      <p:sp>
        <p:nvSpPr>
          <p:cNvPr id="4" name="Slide Number Placeholder 3">
            <a:extLst>
              <a:ext uri="{FF2B5EF4-FFF2-40B4-BE49-F238E27FC236}">
                <a16:creationId xmlns:a16="http://schemas.microsoft.com/office/drawing/2014/main" id="{8075706B-B9C0-DD3B-5107-F0BC06E029F3}"/>
              </a:ext>
            </a:extLst>
          </p:cNvPr>
          <p:cNvSpPr>
            <a:spLocks noGrp="1"/>
          </p:cNvSpPr>
          <p:nvPr>
            <p:ph type="sldNum" sz="quarter" idx="11"/>
          </p:nvPr>
        </p:nvSpPr>
        <p:spPr/>
        <p:txBody>
          <a:bodyPr/>
          <a:lstStyle/>
          <a:p>
            <a:fld id="{CF6F24BE-8BEB-403A-BDCC-38E201D0662D}" type="slidenum">
              <a:rPr lang="en-ID" smtClean="0"/>
              <a:pPr/>
              <a:t>4</a:t>
            </a:fld>
            <a:endParaRPr lang="en-ID"/>
          </a:p>
        </p:txBody>
      </p:sp>
      <p:sp>
        <p:nvSpPr>
          <p:cNvPr id="5" name="Text Placeholder 4">
            <a:extLst>
              <a:ext uri="{FF2B5EF4-FFF2-40B4-BE49-F238E27FC236}">
                <a16:creationId xmlns:a16="http://schemas.microsoft.com/office/drawing/2014/main" id="{CC987D95-B660-72A8-E218-B9E5BBF01669}"/>
              </a:ext>
            </a:extLst>
          </p:cNvPr>
          <p:cNvSpPr>
            <a:spLocks noGrp="1"/>
          </p:cNvSpPr>
          <p:nvPr>
            <p:ph type="body" sz="quarter" idx="13"/>
          </p:nvPr>
        </p:nvSpPr>
        <p:spPr>
          <a:xfrm>
            <a:off x="122239" y="2686751"/>
            <a:ext cx="3179762" cy="3669600"/>
          </a:xfrm>
        </p:spPr>
        <p:txBody>
          <a:bodyPr/>
          <a:lstStyle/>
          <a:p>
            <a:r>
              <a:rPr lang="en-IN" b="1" dirty="0">
                <a:effectLst/>
                <a:latin typeface="Times New Roman" panose="02020603050405020304" pitchFamily="18" charset="0"/>
                <a:ea typeface="Calibri" panose="020F0502020204030204" pitchFamily="34" charset="0"/>
              </a:rPr>
              <a:t>Health crises named as pandemics can significantly disrupt the hotel industry. .  Hotels were forced to quickly adapt to new health protocols to protect their employees and guests, with many chains developing comprehensive cleaning programs (Oliver,2020)</a:t>
            </a:r>
          </a:p>
          <a:p>
            <a:r>
              <a:rPr lang="en-US" b="1" kern="100" dirty="0">
                <a:effectLst/>
                <a:latin typeface="Times New Roman" panose="02020603050405020304" pitchFamily="18" charset="0"/>
                <a:ea typeface="Calibri" panose="020F0502020204030204" pitchFamily="34" charset="0"/>
                <a:cs typeface="Times New Roman" panose="02020603050405020304" pitchFamily="18" charset="0"/>
              </a:rPr>
              <a:t>(Marvin, 2024)</a:t>
            </a: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 highlights that the pandemic also accelerated the adoption of contactless technologies named as mobile check-ins, keyless entry, and digital payment systems that mitigated health risks and improved experiences of guest and adaptation to rapidly changing conditions.</a:t>
            </a:r>
            <a:endParaRPr lang="en-GB" b="1"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dirty="0"/>
          </a:p>
        </p:txBody>
      </p:sp>
      <p:sp>
        <p:nvSpPr>
          <p:cNvPr id="6" name="Text Placeholder 5">
            <a:extLst>
              <a:ext uri="{FF2B5EF4-FFF2-40B4-BE49-F238E27FC236}">
                <a16:creationId xmlns:a16="http://schemas.microsoft.com/office/drawing/2014/main" id="{D224F182-18C1-63FA-6766-0DE2A511CA13}"/>
              </a:ext>
            </a:extLst>
          </p:cNvPr>
          <p:cNvSpPr>
            <a:spLocks noGrp="1"/>
          </p:cNvSpPr>
          <p:nvPr>
            <p:ph type="body" sz="quarter" idx="14"/>
          </p:nvPr>
        </p:nvSpPr>
        <p:spPr/>
        <p:txBody>
          <a:bodyPr/>
          <a:lstStyle/>
          <a:p>
            <a:r>
              <a:rPr lang="en-IN" b="1" dirty="0">
                <a:effectLst/>
                <a:latin typeface="Times New Roman" panose="02020603050405020304" pitchFamily="18" charset="0"/>
                <a:ea typeface="Calibri" panose="020F0502020204030204" pitchFamily="34" charset="0"/>
              </a:rPr>
              <a:t>Political instability as well as terrorism pose important level of risks to the industry of hotel particularly in regions with volatile political climates. Hotels are often soft targets for terrorist attacks that can result in immediate financial losses as well as long-time reputational damage. </a:t>
            </a:r>
          </a:p>
          <a:p>
            <a:r>
              <a:rPr lang="en-IN" b="1" dirty="0">
                <a:effectLst/>
                <a:latin typeface="Times New Roman" panose="02020603050405020304" pitchFamily="18" charset="0"/>
                <a:ea typeface="Calibri" panose="020F0502020204030204" pitchFamily="34" charset="0"/>
              </a:rPr>
              <a:t>Political instability can influence behaviour of travel. According to </a:t>
            </a:r>
            <a:r>
              <a:rPr lang="en-US" b="1" dirty="0">
                <a:effectLst/>
                <a:latin typeface="Times New Roman" panose="02020603050405020304" pitchFamily="18" charset="0"/>
                <a:ea typeface="Calibri" panose="020F0502020204030204" pitchFamily="34" charset="0"/>
              </a:rPr>
              <a:t>(Ding &amp; Wu, 2022)</a:t>
            </a:r>
            <a:r>
              <a:rPr lang="en-IN" b="1" dirty="0">
                <a:effectLst/>
                <a:latin typeface="Times New Roman" panose="02020603050405020304" pitchFamily="18" charset="0"/>
                <a:ea typeface="Calibri" panose="020F0502020204030204" pitchFamily="34" charset="0"/>
              </a:rPr>
              <a:t>, consumer perceptions about safety significantly represent impact on destination choice. </a:t>
            </a:r>
            <a:endParaRPr lang="en-GB" b="1" dirty="0"/>
          </a:p>
        </p:txBody>
      </p:sp>
      <p:sp>
        <p:nvSpPr>
          <p:cNvPr id="7" name="Text Placeholder 6">
            <a:extLst>
              <a:ext uri="{FF2B5EF4-FFF2-40B4-BE49-F238E27FC236}">
                <a16:creationId xmlns:a16="http://schemas.microsoft.com/office/drawing/2014/main" id="{245FF64A-B66A-5798-BB3F-DB2665225F6E}"/>
              </a:ext>
            </a:extLst>
          </p:cNvPr>
          <p:cNvSpPr>
            <a:spLocks noGrp="1"/>
          </p:cNvSpPr>
          <p:nvPr>
            <p:ph type="body" sz="quarter" idx="15"/>
          </p:nvPr>
        </p:nvSpPr>
        <p:spPr/>
        <p:txBody>
          <a:bodyPr/>
          <a:lstStyle/>
          <a:p>
            <a:pPr algn="just">
              <a:lnSpc>
                <a:spcPct val="150000"/>
              </a:lnSpc>
              <a:spcAft>
                <a:spcPts val="800"/>
              </a:spcAft>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1. Health Crises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 Placeholder 7">
            <a:extLst>
              <a:ext uri="{FF2B5EF4-FFF2-40B4-BE49-F238E27FC236}">
                <a16:creationId xmlns:a16="http://schemas.microsoft.com/office/drawing/2014/main" id="{D742DC29-C7DB-2BE7-A652-5A3A3BA0CF98}"/>
              </a:ext>
            </a:extLst>
          </p:cNvPr>
          <p:cNvSpPr>
            <a:spLocks noGrp="1"/>
          </p:cNvSpPr>
          <p:nvPr>
            <p:ph type="body" sz="quarter" idx="16"/>
          </p:nvPr>
        </p:nvSpPr>
        <p:spPr/>
        <p:txBody>
          <a:bodyPr/>
          <a:lstStyle/>
          <a:p>
            <a:pPr algn="just">
              <a:lnSpc>
                <a:spcPct val="150000"/>
              </a:lnSpc>
              <a:spcAft>
                <a:spcPts val="800"/>
              </a:spcAft>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2. Political Instability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 Placeholder 8">
            <a:extLst>
              <a:ext uri="{FF2B5EF4-FFF2-40B4-BE49-F238E27FC236}">
                <a16:creationId xmlns:a16="http://schemas.microsoft.com/office/drawing/2014/main" id="{3F92829B-7522-A3F3-5CB7-B9C55589B62C}"/>
              </a:ext>
            </a:extLst>
          </p:cNvPr>
          <p:cNvSpPr>
            <a:spLocks noGrp="1"/>
          </p:cNvSpPr>
          <p:nvPr>
            <p:ph type="body" sz="quarter" idx="17"/>
          </p:nvPr>
        </p:nvSpPr>
        <p:spPr/>
        <p:txBody>
          <a:bodyPr/>
          <a:lstStyle/>
          <a:p>
            <a:r>
              <a:rPr lang="en-IN" b="1" dirty="0">
                <a:effectLst/>
                <a:latin typeface="Times New Roman" panose="02020603050405020304" pitchFamily="18" charset="0"/>
                <a:ea typeface="Calibri" panose="020F0502020204030204" pitchFamily="34" charset="0"/>
              </a:rPr>
              <a:t>Natural disasters named as hurricanes, earthquakes, and floods, are frequent threats to the industry of hospitality specifically in regions prone to extreme weather events. The economic losses resulting from natural disasters can be devastating. </a:t>
            </a:r>
          </a:p>
          <a:p>
            <a:r>
              <a:rPr lang="en-IN" b="1" dirty="0">
                <a:effectLst/>
                <a:latin typeface="Times New Roman" panose="02020603050405020304" pitchFamily="18" charset="0"/>
                <a:ea typeface="Calibri" panose="020F0502020204030204" pitchFamily="34" charset="0"/>
              </a:rPr>
              <a:t>The adoption of environmental sustainability practices plays a critical role in relation to minimizing vulnerability of hotel to natural disasters. As noted by </a:t>
            </a:r>
            <a:r>
              <a:rPr lang="en-US" b="1" dirty="0">
                <a:effectLst/>
                <a:latin typeface="Times New Roman" panose="02020603050405020304" pitchFamily="18" charset="0"/>
                <a:ea typeface="Calibri" panose="020F0502020204030204" pitchFamily="34" charset="0"/>
              </a:rPr>
              <a:t>(Climate Trade, 2023)</a:t>
            </a:r>
            <a:r>
              <a:rPr lang="en-IN" b="1" dirty="0">
                <a:effectLst/>
                <a:latin typeface="Times New Roman" panose="02020603050405020304" pitchFamily="18" charset="0"/>
                <a:ea typeface="Calibri" panose="020F0502020204030204" pitchFamily="34" charset="0"/>
              </a:rPr>
              <a:t>, many hotels are now investing in green techniques as well as sources of renewable energy to minimizing level of their carbon footprint. </a:t>
            </a:r>
            <a:endParaRPr lang="en-GB" b="1" dirty="0"/>
          </a:p>
        </p:txBody>
      </p:sp>
      <p:sp>
        <p:nvSpPr>
          <p:cNvPr id="10" name="Text Placeholder 9">
            <a:extLst>
              <a:ext uri="{FF2B5EF4-FFF2-40B4-BE49-F238E27FC236}">
                <a16:creationId xmlns:a16="http://schemas.microsoft.com/office/drawing/2014/main" id="{3E5D023C-95AC-8EB4-47CF-BBC9792FC3E8}"/>
              </a:ext>
            </a:extLst>
          </p:cNvPr>
          <p:cNvSpPr>
            <a:spLocks noGrp="1"/>
          </p:cNvSpPr>
          <p:nvPr>
            <p:ph type="body" sz="quarter" idx="18"/>
          </p:nvPr>
        </p:nvSpPr>
        <p:spPr/>
        <p:txBody>
          <a:bodyPr/>
          <a:lstStyle/>
          <a:p>
            <a:pPr algn="just">
              <a:lnSpc>
                <a:spcPct val="150000"/>
              </a:lnSpc>
              <a:spcAft>
                <a:spcPts val="800"/>
              </a:spcAft>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3. Natural Disasters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30945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0A16A-416B-FD5B-1FB2-947AE15C8284}"/>
              </a:ext>
            </a:extLst>
          </p:cNvPr>
          <p:cNvSpPr>
            <a:spLocks noGrp="1"/>
          </p:cNvSpPr>
          <p:nvPr>
            <p:ph type="title"/>
          </p:nvPr>
        </p:nvSpPr>
        <p:spPr/>
        <p:txBody>
          <a:bodyPr/>
          <a:lstStyle/>
          <a:p>
            <a:r>
              <a:rPr lang="en-IN" sz="1800" dirty="0">
                <a:effectLst/>
                <a:ea typeface="Calibri" panose="020F0502020204030204" pitchFamily="34" charset="0"/>
              </a:rPr>
              <a:t>Hotels with the improving reliance on digital techniques have become prime targets for cyberattacks specifically breaches of data. </a:t>
            </a:r>
            <a:endParaRPr lang="en-GB" dirty="0"/>
          </a:p>
        </p:txBody>
      </p:sp>
      <p:sp>
        <p:nvSpPr>
          <p:cNvPr id="3" name="Footer Placeholder 2">
            <a:extLst>
              <a:ext uri="{FF2B5EF4-FFF2-40B4-BE49-F238E27FC236}">
                <a16:creationId xmlns:a16="http://schemas.microsoft.com/office/drawing/2014/main" id="{4AFCDC8F-D71D-7011-DB02-6773F5840B10}"/>
              </a:ext>
            </a:extLst>
          </p:cNvPr>
          <p:cNvSpPr>
            <a:spLocks noGrp="1"/>
          </p:cNvSpPr>
          <p:nvPr>
            <p:ph type="ftr" sz="quarter" idx="10"/>
          </p:nvPr>
        </p:nvSpPr>
        <p:spPr/>
        <p:txBody>
          <a:bodyPr/>
          <a:lstStyle/>
          <a:p>
            <a:r>
              <a:rPr lang="en-GB" dirty="0"/>
              <a:t>CRISIS MANAGEMENT IN THE HOTEL AND HOSPITALITY SECTOR: CHALLENGES AND FUTURE POLICY DIRECTIONS</a:t>
            </a:r>
            <a:endParaRPr lang="en-ID" dirty="0"/>
          </a:p>
        </p:txBody>
      </p:sp>
      <p:sp>
        <p:nvSpPr>
          <p:cNvPr id="4" name="Slide Number Placeholder 3">
            <a:extLst>
              <a:ext uri="{FF2B5EF4-FFF2-40B4-BE49-F238E27FC236}">
                <a16:creationId xmlns:a16="http://schemas.microsoft.com/office/drawing/2014/main" id="{F6DB86F6-2597-22A4-F350-FFAE282644D1}"/>
              </a:ext>
            </a:extLst>
          </p:cNvPr>
          <p:cNvSpPr>
            <a:spLocks noGrp="1"/>
          </p:cNvSpPr>
          <p:nvPr>
            <p:ph type="sldNum" sz="quarter" idx="11"/>
          </p:nvPr>
        </p:nvSpPr>
        <p:spPr/>
        <p:txBody>
          <a:bodyPr/>
          <a:lstStyle/>
          <a:p>
            <a:fld id="{CF6F24BE-8BEB-403A-BDCC-38E201D0662D}" type="slidenum">
              <a:rPr lang="en-ID" smtClean="0"/>
              <a:pPr/>
              <a:t>5</a:t>
            </a:fld>
            <a:endParaRPr lang="en-ID"/>
          </a:p>
        </p:txBody>
      </p:sp>
      <p:sp>
        <p:nvSpPr>
          <p:cNvPr id="6" name="Text Placeholder 5">
            <a:extLst>
              <a:ext uri="{FF2B5EF4-FFF2-40B4-BE49-F238E27FC236}">
                <a16:creationId xmlns:a16="http://schemas.microsoft.com/office/drawing/2014/main" id="{DD0B12AE-CC6E-6274-29DD-D6293284560D}"/>
              </a:ext>
            </a:extLst>
          </p:cNvPr>
          <p:cNvSpPr>
            <a:spLocks noGrp="1"/>
          </p:cNvSpPr>
          <p:nvPr>
            <p:ph type="body" sz="quarter" idx="23"/>
          </p:nvPr>
        </p:nvSpPr>
        <p:spPr>
          <a:xfrm>
            <a:off x="575734" y="4551860"/>
            <a:ext cx="5208058" cy="1987053"/>
          </a:xfrm>
        </p:spPr>
        <p:txBody>
          <a:bodyPr/>
          <a:lstStyle/>
          <a:p>
            <a:pPr algn="just">
              <a:lnSpc>
                <a:spcPct val="150000"/>
              </a:lnSpc>
              <a:spcAft>
                <a:spcPts val="800"/>
              </a:spcAf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Training of employees in cybersecurity awareness is crucial component of mitigating cyber risks. </a:t>
            </a:r>
            <a:r>
              <a:rPr lang="en-US" b="1" kern="100" dirty="0">
                <a:effectLst/>
                <a:latin typeface="Times New Roman" panose="02020603050405020304" pitchFamily="18" charset="0"/>
                <a:ea typeface="Calibri" panose="020F0502020204030204" pitchFamily="34" charset="0"/>
                <a:cs typeface="Times New Roman" panose="02020603050405020304" pitchFamily="18" charset="0"/>
              </a:rPr>
              <a:t>(Yasar, 2024)</a:t>
            </a: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 focuses on the significance of educating staff on recognizing phishing attempts, managing sensitive information securely, and responding to possible breaches in data. As hotels continue to embrace digital transformation emphasis on ensuring strong cybersecurity measures will be crucial in protecting guests and operations of hotel.</a:t>
            </a:r>
            <a:endParaRPr lang="en-GB" b="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 Placeholder 6">
            <a:extLst>
              <a:ext uri="{FF2B5EF4-FFF2-40B4-BE49-F238E27FC236}">
                <a16:creationId xmlns:a16="http://schemas.microsoft.com/office/drawing/2014/main" id="{9EEFF0EE-16D0-F670-51B8-75A4DDF4EEE4}"/>
              </a:ext>
            </a:extLst>
          </p:cNvPr>
          <p:cNvSpPr>
            <a:spLocks noGrp="1"/>
          </p:cNvSpPr>
          <p:nvPr>
            <p:ph type="body" sz="quarter" idx="24"/>
          </p:nvPr>
        </p:nvSpPr>
        <p:spPr>
          <a:xfrm>
            <a:off x="6614160" y="3429000"/>
            <a:ext cx="4354407" cy="2852921"/>
          </a:xfrm>
        </p:spPr>
        <p:txBody>
          <a:bodyPr/>
          <a:lstStyle/>
          <a:p>
            <a:pPr algn="just">
              <a:lnSpc>
                <a:spcPct val="150000"/>
              </a:lnSpc>
              <a:spcAft>
                <a:spcPts val="800"/>
              </a:spcAf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The Marriott International data breach in 2018, which compromised the personal information of more than 500 million guests, serves like a stark reminder of the possible impact of cybercrime on the hospitality industry</a:t>
            </a:r>
            <a:r>
              <a:rPr lang="en-US"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b="1" kern="100" dirty="0" err="1">
                <a:effectLst/>
                <a:latin typeface="Times New Roman" panose="02020603050405020304" pitchFamily="18" charset="0"/>
                <a:ea typeface="Calibri" panose="020F0502020204030204" pitchFamily="34" charset="0"/>
                <a:cs typeface="Times New Roman" panose="02020603050405020304" pitchFamily="18" charset="0"/>
              </a:rPr>
              <a:t>Fruhlinger</a:t>
            </a:r>
            <a:r>
              <a:rPr lang="en-US" b="1" kern="1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 Such incidents can result in financial penalties, legal actions, and loss of consumer trust.</a:t>
            </a:r>
          </a:p>
        </p:txBody>
      </p:sp>
      <p:sp>
        <p:nvSpPr>
          <p:cNvPr id="8" name="Text Placeholder 7">
            <a:extLst>
              <a:ext uri="{FF2B5EF4-FFF2-40B4-BE49-F238E27FC236}">
                <a16:creationId xmlns:a16="http://schemas.microsoft.com/office/drawing/2014/main" id="{CE8A05E5-B5B6-BF8C-674E-C11A535FC1AF}"/>
              </a:ext>
            </a:extLst>
          </p:cNvPr>
          <p:cNvSpPr>
            <a:spLocks noGrp="1"/>
          </p:cNvSpPr>
          <p:nvPr>
            <p:ph type="body" sz="quarter" idx="25"/>
          </p:nvPr>
        </p:nvSpPr>
        <p:spPr/>
        <p:txBody>
          <a:bodyPr/>
          <a:lstStyle/>
          <a:p>
            <a:r>
              <a:rPr lang="en-GB" dirty="0"/>
              <a:t>TRAINING OF EMPLOYESS</a:t>
            </a:r>
          </a:p>
        </p:txBody>
      </p:sp>
      <p:sp>
        <p:nvSpPr>
          <p:cNvPr id="9" name="Text Placeholder 8">
            <a:extLst>
              <a:ext uri="{FF2B5EF4-FFF2-40B4-BE49-F238E27FC236}">
                <a16:creationId xmlns:a16="http://schemas.microsoft.com/office/drawing/2014/main" id="{4D921CC8-132B-45AB-29DE-B82AD2F19ADB}"/>
              </a:ext>
            </a:extLst>
          </p:cNvPr>
          <p:cNvSpPr>
            <a:spLocks noGrp="1"/>
          </p:cNvSpPr>
          <p:nvPr>
            <p:ph type="body" sz="quarter" idx="26"/>
          </p:nvPr>
        </p:nvSpPr>
        <p:spPr/>
        <p:txBody>
          <a:bodyPr/>
          <a:lstStyle/>
          <a:p>
            <a:pPr algn="just">
              <a:lnSpc>
                <a:spcPct val="150000"/>
              </a:lnSpc>
              <a:spcAft>
                <a:spcPts val="800"/>
              </a:spcAft>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4. Cybersecurity Threats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2" name="Picture 11" descr="A close up of a circuit board&#10;&#10;Description automatically generated">
            <a:extLst>
              <a:ext uri="{FF2B5EF4-FFF2-40B4-BE49-F238E27FC236}">
                <a16:creationId xmlns:a16="http://schemas.microsoft.com/office/drawing/2014/main" id="{B60E9D3D-8299-099D-8100-91635DA61BF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5783791" cy="3855843"/>
          </a:xfrm>
          <a:prstGeom prst="rect">
            <a:avLst/>
          </a:prstGeom>
        </p:spPr>
      </p:pic>
    </p:spTree>
    <p:extLst>
      <p:ext uri="{BB962C8B-B14F-4D97-AF65-F5344CB8AC3E}">
        <p14:creationId xmlns:p14="http://schemas.microsoft.com/office/powerpoint/2010/main" val="3864163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graphicFrame>
        <p:nvGraphicFramePr>
          <p:cNvPr id="2" name="Table 0"/>
          <p:cNvGraphicFramePr>
            <a:graphicFrameLocks noGrp="1"/>
          </p:cNvGraphicFramePr>
          <p:nvPr>
            <p:extLst>
              <p:ext uri="{D42A27DB-BD31-4B8C-83A1-F6EECF244321}">
                <p14:modId xmlns:p14="http://schemas.microsoft.com/office/powerpoint/2010/main" val="1508099703"/>
              </p:ext>
            </p:extLst>
          </p:nvPr>
        </p:nvGraphicFramePr>
        <p:xfrm>
          <a:off x="254000" y="3030636"/>
          <a:ext cx="9641840" cy="3674964"/>
        </p:xfrm>
        <a:graphic>
          <a:graphicData uri="http://schemas.openxmlformats.org/drawingml/2006/table">
            <a:tbl>
              <a:tblPr/>
              <a:tblGrid>
                <a:gridCol w="2275840">
                  <a:extLst>
                    <a:ext uri="{9D8B030D-6E8A-4147-A177-3AD203B41FA5}">
                      <a16:colId xmlns:a16="http://schemas.microsoft.com/office/drawing/2014/main" val="20000"/>
                    </a:ext>
                  </a:extLst>
                </a:gridCol>
                <a:gridCol w="1666240">
                  <a:extLst>
                    <a:ext uri="{9D8B030D-6E8A-4147-A177-3AD203B41FA5}">
                      <a16:colId xmlns:a16="http://schemas.microsoft.com/office/drawing/2014/main" val="20001"/>
                    </a:ext>
                  </a:extLst>
                </a:gridCol>
                <a:gridCol w="5699760">
                  <a:extLst>
                    <a:ext uri="{9D8B030D-6E8A-4147-A177-3AD203B41FA5}">
                      <a16:colId xmlns:a16="http://schemas.microsoft.com/office/drawing/2014/main" val="20002"/>
                    </a:ext>
                  </a:extLst>
                </a:gridCol>
              </a:tblGrid>
              <a:tr h="621792">
                <a:tc>
                  <a:txBody>
                    <a:bodyPr/>
                    <a:lstStyle/>
                    <a:p>
                      <a:pPr marL="0" indent="0">
                        <a:buNone/>
                      </a:pPr>
                      <a:r>
                        <a:rPr lang="en-US" sz="1400" b="1" dirty="0">
                          <a:solidFill>
                            <a:srgbClr val="000000"/>
                          </a:solidFill>
                          <a:latin typeface="Open Sans" pitchFamily="34" charset="0"/>
                          <a:ea typeface="Open Sans" pitchFamily="34" charset="-122"/>
                          <a:cs typeface="Open Sans" pitchFamily="34" charset="-120"/>
                        </a:rPr>
                        <a:t>POLITICAL FACTORS</a:t>
                      </a:r>
                      <a:endParaRPr lang="en-US" sz="1400" dirty="0">
                        <a:latin typeface="Open Sans" charset="0"/>
                        <a:ea typeface="Open Sans" charset="0"/>
                        <a:cs typeface="Open Sans" charset="0"/>
                      </a:endParaRPr>
                    </a:p>
                  </a:txBody>
                  <a:tcPr marL="73152" marR="73152" marT="73152" marB="73152"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0" cap="flat" cmpd="sng" algn="ctr">
                      <a:solidFill>
                        <a:srgbClr val="66666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400" b="0" dirty="0">
                          <a:solidFill>
                            <a:srgbClr val="000000"/>
                          </a:solidFill>
                          <a:latin typeface="Open Sans" pitchFamily="34" charset="0"/>
                          <a:ea typeface="Open Sans" pitchFamily="34" charset="-122"/>
                          <a:cs typeface="Open Sans" pitchFamily="34" charset="-120"/>
                        </a:rPr>
                        <a:t>Lasting impact</a:t>
                      </a:r>
                      <a:endParaRPr lang="en-US" sz="1400" b="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0" cap="flat" cmpd="sng" algn="ctr">
                      <a:solidFill>
                        <a:srgbClr val="66666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IN" sz="1200" kern="1200" dirty="0">
                          <a:solidFill>
                            <a:schemeClr val="tx1"/>
                          </a:solidFill>
                          <a:effectLst/>
                          <a:latin typeface="+mn-lt"/>
                          <a:ea typeface="+mn-ea"/>
                          <a:cs typeface="+mn-cs"/>
                        </a:rPr>
                        <a:t>Many hotels in politically volatile regions have strengthened the strategies of crisis management. Security protocols have been improved with collaboration between hotels, local law enforcement, and global security firms</a:t>
                      </a:r>
                      <a:endParaRPr lang="en-US" sz="120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0" cap="flat" cmpd="sng" algn="ctr">
                      <a:solidFill>
                        <a:srgbClr val="66666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0"/>
                  </a:ext>
                </a:extLst>
              </a:tr>
              <a:tr h="590388">
                <a:tc>
                  <a:txBody>
                    <a:bodyPr/>
                    <a:lstStyle/>
                    <a:p>
                      <a:pPr marL="0" indent="0">
                        <a:buNone/>
                      </a:pPr>
                      <a:r>
                        <a:rPr lang="en-US" sz="1400" b="1" dirty="0">
                          <a:latin typeface="Open Sans" charset="0"/>
                          <a:ea typeface="Open Sans" charset="0"/>
                          <a:cs typeface="Open Sans" charset="0"/>
                        </a:rPr>
                        <a:t>ECONOMIC FACTORS</a:t>
                      </a:r>
                    </a:p>
                  </a:txBody>
                  <a:tcPr marL="73152" marR="73152" marT="73152" marB="73152"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400" b="0" dirty="0">
                          <a:solidFill>
                            <a:srgbClr val="000000"/>
                          </a:solidFill>
                          <a:latin typeface="Open Sans" pitchFamily="34" charset="0"/>
                          <a:ea typeface="Open Sans" pitchFamily="34" charset="-122"/>
                          <a:cs typeface="Open Sans" pitchFamily="34" charset="-120"/>
                        </a:rPr>
                        <a:t>Economic consequences </a:t>
                      </a:r>
                      <a:endParaRPr lang="en-US" sz="1400" b="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COVID-19 pandemic had a devastating impact financially on the international hotel industry and resulting in almost $400 billion in loss of revenue in 2020</a:t>
                      </a:r>
                      <a:r>
                        <a:rPr lang="en-US" sz="1200" kern="1200" dirty="0">
                          <a:solidFill>
                            <a:schemeClr val="tx1"/>
                          </a:solidFill>
                          <a:effectLst/>
                          <a:latin typeface="+mn-lt"/>
                          <a:ea typeface="+mn-ea"/>
                          <a:cs typeface="+mn-cs"/>
                        </a:rPr>
                        <a:t> (Mauck, 2024)</a:t>
                      </a:r>
                      <a:r>
                        <a:rPr lang="en-IN" sz="1800" kern="1200" dirty="0">
                          <a:solidFill>
                            <a:schemeClr val="tx1"/>
                          </a:solidFill>
                          <a:effectLst/>
                          <a:latin typeface="+mn-lt"/>
                          <a:ea typeface="+mn-ea"/>
                          <a:cs typeface="+mn-cs"/>
                        </a:rPr>
                        <a:t>. </a:t>
                      </a:r>
                      <a:endParaRPr lang="en-US" sz="140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1"/>
                  </a:ext>
                </a:extLst>
              </a:tr>
              <a:tr h="590388">
                <a:tc>
                  <a:txBody>
                    <a:bodyPr/>
                    <a:lstStyle/>
                    <a:p>
                      <a:pPr marL="0" indent="0">
                        <a:buNone/>
                      </a:pPr>
                      <a:r>
                        <a:rPr lang="en-US" sz="1400" b="1" dirty="0">
                          <a:solidFill>
                            <a:srgbClr val="232220"/>
                          </a:solidFill>
                          <a:latin typeface="Open Sans" pitchFamily="34" charset="0"/>
                          <a:ea typeface="Open Sans" pitchFamily="34" charset="-122"/>
                          <a:cs typeface="Open Sans" pitchFamily="34" charset="-120"/>
                        </a:rPr>
                        <a:t>SOCIAL FACTORS</a:t>
                      </a:r>
                      <a:endParaRPr lang="en-US" sz="1400" b="1" dirty="0">
                        <a:latin typeface="Open Sans" charset="0"/>
                        <a:ea typeface="Open Sans" charset="0"/>
                        <a:cs typeface="Open Sans" charset="0"/>
                      </a:endParaRPr>
                    </a:p>
                  </a:txBody>
                  <a:tcPr marL="73152" marR="73152" marT="73152" marB="73152"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marR="0" lvl="0" indent="0" algn="l" defTabSz="914446" rtl="0" eaLnBrk="1" fontAlgn="auto" latinLnBrk="0" hangingPunct="1">
                        <a:lnSpc>
                          <a:spcPct val="100000"/>
                        </a:lnSpc>
                        <a:spcBef>
                          <a:spcPts val="0"/>
                        </a:spcBef>
                        <a:spcAft>
                          <a:spcPts val="0"/>
                        </a:spcAft>
                        <a:buClrTx/>
                        <a:buSzTx/>
                        <a:buFontTx/>
                        <a:buNone/>
                        <a:tabLst/>
                        <a:defRPr/>
                      </a:pPr>
                      <a:r>
                        <a:rPr lang="en-US" sz="1400" dirty="0">
                          <a:solidFill>
                            <a:srgbClr val="232220"/>
                          </a:solidFill>
                          <a:latin typeface="Open Sans" pitchFamily="34" charset="0"/>
                          <a:ea typeface="Open Sans" pitchFamily="34" charset="-122"/>
                          <a:cs typeface="Open Sans" pitchFamily="34" charset="-120"/>
                        </a:rPr>
                        <a:t>Public perception</a:t>
                      </a:r>
                      <a:endParaRPr lang="en-US" sz="1400" dirty="0">
                        <a:latin typeface="Open Sans" charset="0"/>
                        <a:ea typeface="Open Sans" charset="0"/>
                        <a:cs typeface="Open Sans" charset="0"/>
                      </a:endParaRPr>
                    </a:p>
                    <a:p>
                      <a:pPr marL="0" indent="0">
                        <a:buNone/>
                      </a:pPr>
                      <a:endParaRPr lang="en-US" sz="140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IN" sz="1200" kern="1200" dirty="0">
                          <a:solidFill>
                            <a:schemeClr val="tx1"/>
                          </a:solidFill>
                          <a:effectLst/>
                          <a:latin typeface="+mn-lt"/>
                          <a:ea typeface="+mn-ea"/>
                          <a:cs typeface="+mn-cs"/>
                        </a:rPr>
                        <a:t>Many hotel chains in addition to operational changes launched extensive public relations campaigns emphasized at rebuilding trust with consumers. </a:t>
                      </a:r>
                      <a:endParaRPr lang="en-US" sz="120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2"/>
                  </a:ext>
                </a:extLst>
              </a:tr>
              <a:tr h="590388">
                <a:tc>
                  <a:txBody>
                    <a:bodyPr/>
                    <a:lstStyle/>
                    <a:p>
                      <a:pPr marL="0" indent="0">
                        <a:buNone/>
                      </a:pPr>
                      <a:r>
                        <a:rPr lang="en-US" sz="1400" b="1" dirty="0">
                          <a:solidFill>
                            <a:srgbClr val="232220"/>
                          </a:solidFill>
                          <a:latin typeface="Open Sans" pitchFamily="34" charset="0"/>
                          <a:ea typeface="Open Sans" pitchFamily="34" charset="-122"/>
                          <a:cs typeface="Open Sans" pitchFamily="34" charset="-120"/>
                        </a:rPr>
                        <a:t>ENVIRONTMENT FACTORS</a:t>
                      </a:r>
                      <a:endParaRPr lang="en-US" sz="1400" b="1" dirty="0">
                        <a:latin typeface="Open Sans" charset="0"/>
                        <a:ea typeface="Open Sans" charset="0"/>
                        <a:cs typeface="Open Sans" charset="0"/>
                      </a:endParaRPr>
                    </a:p>
                  </a:txBody>
                  <a:tcPr marL="73152" marR="73152" marT="73152" marB="73152"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US" sz="1400" dirty="0">
                          <a:solidFill>
                            <a:srgbClr val="232220"/>
                          </a:solidFill>
                          <a:latin typeface="Open Sans" pitchFamily="34" charset="0"/>
                          <a:ea typeface="Open Sans" pitchFamily="34" charset="-122"/>
                          <a:cs typeface="Open Sans" pitchFamily="34" charset="-120"/>
                        </a:rPr>
                        <a:t>Change in climate</a:t>
                      </a:r>
                      <a:endParaRPr lang="en-US" sz="140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tc>
                  <a:txBody>
                    <a:bodyPr/>
                    <a:lstStyle/>
                    <a:p>
                      <a:pPr marL="0" indent="0">
                        <a:buNone/>
                      </a:pPr>
                      <a:r>
                        <a:rPr lang="en-IN" sz="1200" kern="1200" dirty="0">
                          <a:solidFill>
                            <a:schemeClr val="tx1"/>
                          </a:solidFill>
                          <a:effectLst/>
                          <a:latin typeface="+mn-lt"/>
                          <a:ea typeface="+mn-ea"/>
                          <a:cs typeface="+mn-cs"/>
                        </a:rPr>
                        <a:t>The hotel industry is susceptible at higher level to natural disasters that are becoming more frequent and intense because of change in climate. </a:t>
                      </a:r>
                    </a:p>
                    <a:p>
                      <a:pPr marL="0" indent="0">
                        <a:buNone/>
                      </a:pPr>
                      <a:r>
                        <a:rPr lang="en-IN" sz="1200" kern="1200" dirty="0">
                          <a:solidFill>
                            <a:schemeClr val="tx1"/>
                          </a:solidFill>
                          <a:effectLst/>
                          <a:latin typeface="+mn-lt"/>
                          <a:ea typeface="+mn-ea"/>
                          <a:cs typeface="+mn-cs"/>
                        </a:rPr>
                        <a:t>Natural disasters led and caused an anticipated $10 billion in damages to hotels globally over the last decade</a:t>
                      </a:r>
                      <a:r>
                        <a:rPr lang="en-US" sz="1200" kern="1200" dirty="0">
                          <a:solidFill>
                            <a:schemeClr val="tx1"/>
                          </a:solidFill>
                          <a:effectLst/>
                          <a:latin typeface="+mn-lt"/>
                          <a:ea typeface="+mn-ea"/>
                          <a:cs typeface="+mn-cs"/>
                        </a:rPr>
                        <a:t> (Our World In Data, 2024)</a:t>
                      </a:r>
                      <a:endParaRPr lang="en-US" sz="120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12700" cap="flat" cmpd="sng" algn="ctr">
                      <a:solidFill>
                        <a:srgbClr val="A6A6A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3"/>
                  </a:ext>
                </a:extLst>
              </a:tr>
              <a:tr h="370563">
                <a:tc>
                  <a:txBody>
                    <a:bodyPr/>
                    <a:lstStyle/>
                    <a:p>
                      <a:pPr marL="0" indent="0">
                        <a:buNone/>
                      </a:pPr>
                      <a:r>
                        <a:rPr lang="en-US" sz="1400" b="1" dirty="0">
                          <a:solidFill>
                            <a:srgbClr val="232220"/>
                          </a:solidFill>
                          <a:latin typeface="Open Sans" pitchFamily="34" charset="0"/>
                          <a:ea typeface="Open Sans" pitchFamily="34" charset="-122"/>
                          <a:cs typeface="Open Sans" pitchFamily="34" charset="-120"/>
                        </a:rPr>
                        <a:t>LEGAL FACTORS</a:t>
                      </a:r>
                      <a:endParaRPr lang="en-US" sz="1400" b="1" dirty="0">
                        <a:latin typeface="Open Sans" charset="0"/>
                        <a:ea typeface="Open Sans" charset="0"/>
                        <a:cs typeface="Open Sans" charset="0"/>
                      </a:endParaRPr>
                    </a:p>
                  </a:txBody>
                  <a:tcPr marL="73152" marR="73152" marT="73152" marB="73152" anchor="ctr">
                    <a:lnL w="0" cap="flat" cmpd="sng" algn="ctr">
                      <a:solidFill>
                        <a:srgbClr val="66666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0" cap="flat" cmpd="sng" algn="ctr">
                      <a:solidFill>
                        <a:srgbClr val="666666"/>
                      </a:solidFill>
                      <a:prstDash val="sysDash"/>
                      <a:round/>
                      <a:headEnd type="none" w="med" len="med"/>
                      <a:tailEnd type="none" w="med" len="med"/>
                    </a:lnB>
                    <a:solidFill>
                      <a:srgbClr val="BFBFBF">
                        <a:alpha val="0"/>
                      </a:srgbClr>
                    </a:solidFill>
                  </a:tcPr>
                </a:tc>
                <a:tc>
                  <a:txBody>
                    <a:bodyPr/>
                    <a:lstStyle/>
                    <a:p>
                      <a:pPr marL="0" indent="0">
                        <a:buNone/>
                      </a:pPr>
                      <a:r>
                        <a:rPr lang="en-US" sz="1400" dirty="0">
                          <a:solidFill>
                            <a:srgbClr val="232220"/>
                          </a:solidFill>
                          <a:latin typeface="Open Sans" pitchFamily="34" charset="0"/>
                          <a:ea typeface="Open Sans" pitchFamily="34" charset="-122"/>
                          <a:cs typeface="Open Sans" pitchFamily="34" charset="-120"/>
                        </a:rPr>
                        <a:t>Legal </a:t>
                      </a:r>
                      <a:r>
                        <a:rPr lang="en-US" sz="1400" dirty="0" err="1">
                          <a:solidFill>
                            <a:srgbClr val="232220"/>
                          </a:solidFill>
                          <a:latin typeface="Open Sans" pitchFamily="34" charset="0"/>
                          <a:ea typeface="Open Sans" pitchFamily="34" charset="-122"/>
                          <a:cs typeface="Open Sans" pitchFamily="34" charset="-120"/>
                        </a:rPr>
                        <a:t>lanscape</a:t>
                      </a:r>
                      <a:endParaRPr lang="en-US" sz="140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12700" cap="flat" cmpd="sng" algn="ctr">
                      <a:solidFill>
                        <a:srgbClr val="A6A6A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0" cap="flat" cmpd="sng" algn="ctr">
                      <a:solidFill>
                        <a:srgbClr val="666666"/>
                      </a:solidFill>
                      <a:prstDash val="sysDash"/>
                      <a:round/>
                      <a:headEnd type="none" w="med" len="med"/>
                      <a:tailEnd type="none" w="med" len="med"/>
                    </a:lnB>
                    <a:solidFill>
                      <a:srgbClr val="BFBFBF">
                        <a:alpha val="0"/>
                      </a:srgbClr>
                    </a:solidFill>
                  </a:tcPr>
                </a:tc>
                <a:tc>
                  <a:txBody>
                    <a:bodyPr/>
                    <a:lstStyle/>
                    <a:p>
                      <a:pPr marL="0" indent="0">
                        <a:buNone/>
                      </a:pPr>
                      <a:r>
                        <a:rPr lang="en-IN" sz="1200" kern="1200" dirty="0">
                          <a:solidFill>
                            <a:schemeClr val="tx1"/>
                          </a:solidFill>
                          <a:effectLst/>
                          <a:latin typeface="+mn-lt"/>
                          <a:ea typeface="+mn-ea"/>
                          <a:cs typeface="+mn-cs"/>
                        </a:rPr>
                        <a:t>The legal landscape surrounding crisis management within the hotel industry encompasses many critical areas named as privacy of data, health and safety regulations, and insurance needs.</a:t>
                      </a:r>
                      <a:r>
                        <a:rPr lang="en-US" sz="1400" dirty="0">
                          <a:solidFill>
                            <a:srgbClr val="232220"/>
                          </a:solidFill>
                          <a:latin typeface="Open Sans" pitchFamily="34" charset="0"/>
                          <a:ea typeface="Open Sans" pitchFamily="34" charset="-122"/>
                          <a:cs typeface="Open Sans" pitchFamily="34" charset="-120"/>
                        </a:rPr>
                        <a:t>.</a:t>
                      </a:r>
                      <a:endParaRPr lang="en-US" sz="1400" dirty="0">
                        <a:latin typeface="Open Sans" charset="0"/>
                        <a:ea typeface="Open Sans" charset="0"/>
                        <a:cs typeface="Open Sans" charset="0"/>
                      </a:endParaRPr>
                    </a:p>
                  </a:txBody>
                  <a:tcPr marL="73152" marR="73152" marT="73152" marB="73152" anchor="ctr">
                    <a:lnL w="12700" cap="flat" cmpd="sng" algn="ctr">
                      <a:solidFill>
                        <a:srgbClr val="A6A6A6"/>
                      </a:solidFill>
                      <a:prstDash val="sysDash"/>
                      <a:round/>
                      <a:headEnd type="none" w="med" len="med"/>
                      <a:tailEnd type="none" w="med" len="med"/>
                    </a:lnL>
                    <a:lnR w="0" cap="flat" cmpd="sng" algn="ctr">
                      <a:solidFill>
                        <a:srgbClr val="666666"/>
                      </a:solidFill>
                      <a:prstDash val="sysDash"/>
                      <a:round/>
                      <a:headEnd type="none" w="med" len="med"/>
                      <a:tailEnd type="none" w="med" len="med"/>
                    </a:lnR>
                    <a:lnT w="12700" cap="flat" cmpd="sng" algn="ctr">
                      <a:solidFill>
                        <a:srgbClr val="A6A6A6"/>
                      </a:solidFill>
                      <a:prstDash val="sysDash"/>
                      <a:round/>
                      <a:headEnd type="none" w="med" len="med"/>
                      <a:tailEnd type="none" w="med" len="med"/>
                    </a:lnT>
                    <a:lnB w="0" cap="flat" cmpd="sng" algn="ctr">
                      <a:solidFill>
                        <a:srgbClr val="666666"/>
                      </a:solidFill>
                      <a:prstDash val="sysDash"/>
                      <a:round/>
                      <a:headEnd type="none" w="med" len="med"/>
                      <a:tailEnd type="none" w="med" len="med"/>
                    </a:lnB>
                    <a:solidFill>
                      <a:srgbClr val="BFBFBF">
                        <a:alpha val="0"/>
                      </a:srgbClr>
                    </a:solidFill>
                  </a:tcPr>
                </a:tc>
                <a:extLst>
                  <a:ext uri="{0D108BD9-81ED-4DB2-BD59-A6C34878D82A}">
                    <a16:rowId xmlns:a16="http://schemas.microsoft.com/office/drawing/2014/main" val="10004"/>
                  </a:ext>
                </a:extLst>
              </a:tr>
            </a:tbl>
          </a:graphicData>
        </a:graphic>
      </p:graphicFrame>
      <p:sp>
        <p:nvSpPr>
          <p:cNvPr id="3" name="Text 0"/>
          <p:cNvSpPr/>
          <p:nvPr/>
        </p:nvSpPr>
        <p:spPr>
          <a:xfrm>
            <a:off x="254000" y="497632"/>
            <a:ext cx="10363200" cy="952500"/>
          </a:xfrm>
          <a:prstGeom prst="rect">
            <a:avLst/>
          </a:prstGeom>
          <a:noFill/>
          <a:ln/>
        </p:spPr>
        <p:txBody>
          <a:bodyPr wrap="square" rtlCol="0" anchor="t" anchorCtr="0"/>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4400" dirty="0">
                <a:latin typeface="Montserrat ExtraBold"/>
              </a:rPr>
              <a:t>PESTEL</a:t>
            </a:r>
          </a:p>
        </p:txBody>
      </p:sp>
      <p:sp>
        <p:nvSpPr>
          <p:cNvPr id="4" name="Shape 1"/>
          <p:cNvSpPr/>
          <p:nvPr/>
        </p:nvSpPr>
        <p:spPr>
          <a:xfrm>
            <a:off x="1219200" y="1219200"/>
            <a:ext cx="1219200" cy="1219200"/>
          </a:xfrm>
          <a:prstGeom prst="line">
            <a:avLst/>
          </a:prstGeom>
          <a:noFill/>
          <a:ln/>
        </p:spPr>
        <p:txBody>
          <a:bodyPr/>
          <a:lstStyle/>
          <a:p>
            <a:endParaRPr lang="en-GB"/>
          </a:p>
        </p:txBody>
      </p:sp>
      <p:sp>
        <p:nvSpPr>
          <p:cNvPr id="5" name="Text 2"/>
          <p:cNvSpPr/>
          <p:nvPr/>
        </p:nvSpPr>
        <p:spPr>
          <a:xfrm>
            <a:off x="254000" y="1574800"/>
            <a:ext cx="9641840" cy="863600"/>
          </a:xfrm>
          <a:prstGeom prst="rect">
            <a:avLst/>
          </a:prstGeom>
          <a:noFill/>
          <a:ln/>
        </p:spPr>
        <p:txBody>
          <a:bodyPr wrap="square"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0000"/>
              </a:lnSpc>
              <a:spcAft>
                <a:spcPts val="800"/>
              </a:spcAft>
            </a:pPr>
            <a:r>
              <a:rPr lang="en-IN" sz="1200" b="1" kern="100" dirty="0">
                <a:effectLst/>
                <a:latin typeface="Times New Roman" panose="02020603050405020304" pitchFamily="18" charset="0"/>
                <a:ea typeface="Calibri" panose="020F0502020204030204" pitchFamily="34" charset="0"/>
                <a:cs typeface="Times New Roman" panose="02020603050405020304" pitchFamily="18" charset="0"/>
              </a:rPr>
              <a:t>Crisis management is referred as a critical element of the hotel and hospitality industry considering the vulnerability of sector to diverse disruptions named as political instability, economic downturns, health crises, technological threats, environmental catastrophes, and regulatory changes. The PESTEL (Political, Economic, Social, Technological, Environmental, Legal) framework provides an important comprehensive approach to understanding how diverse external forces influence the industry and how hotels respond to these issues.</a:t>
            </a:r>
            <a:endParaRPr lang="en-GB" sz="12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5" name="Slide Number Placeholder 0"/>
          <p:cNvSpPr>
            <a:spLocks noGrp="1"/>
          </p:cNvSpPr>
          <p:nvPr>
            <p:ph type="sldNum" sz="quarter" idx="4294967295"/>
          </p:nvPr>
        </p:nvSpPr>
        <p:spPr>
          <a:xfrm>
            <a:off x="11569700" y="6350000"/>
            <a:ext cx="609600" cy="355600"/>
          </a:xfrm>
          <a:prstGeom prst="rect">
            <a:avLst/>
          </a:prstGeom>
          <a:extLst>
            <a:ext uri="{C572A759-6A51-4108-AA02-DFA0A04FC94B}">
              <ma14:wrappingTextBoxFlag xmlns="" xmlns:ma14="http://schemas.microsoft.com/office/mac/drawingml/2011/main" val="0"/>
            </a:ext>
          </a:extLst>
        </p:spPr>
        <p:txBody>
          <a:bodyPr anchor="ctr" anchorCtr="0"/>
          <a:lstStyle>
            <a:lvl1pPr marL="0" algn="l" defTabSz="1625519" rtl="0" eaLnBrk="1" latinLnBrk="0" hangingPunct="1">
              <a:defRPr sz="3200" kern="1200">
                <a:solidFill>
                  <a:schemeClr val="tx1"/>
                </a:solidFill>
                <a:latin typeface="+mn-lt"/>
                <a:ea typeface="+mn-ea"/>
                <a:cs typeface="+mn-cs"/>
              </a:defRPr>
            </a:lvl1pPr>
            <a:lvl2pPr marL="812760" algn="l" defTabSz="1625519" rtl="0" eaLnBrk="1" latinLnBrk="0" hangingPunct="1">
              <a:defRPr sz="3200" kern="1200">
                <a:solidFill>
                  <a:schemeClr val="tx1"/>
                </a:solidFill>
                <a:latin typeface="+mn-lt"/>
                <a:ea typeface="+mn-ea"/>
                <a:cs typeface="+mn-cs"/>
              </a:defRPr>
            </a:lvl2pPr>
            <a:lvl3pPr marL="1625519" algn="l" defTabSz="1625519" rtl="0" eaLnBrk="1" latinLnBrk="0" hangingPunct="1">
              <a:defRPr sz="3200" kern="1200">
                <a:solidFill>
                  <a:schemeClr val="tx1"/>
                </a:solidFill>
                <a:latin typeface="+mn-lt"/>
                <a:ea typeface="+mn-ea"/>
                <a:cs typeface="+mn-cs"/>
              </a:defRPr>
            </a:lvl3pPr>
            <a:lvl4pPr marL="2438278" algn="l" defTabSz="1625519" rtl="0" eaLnBrk="1" latinLnBrk="0" hangingPunct="1">
              <a:defRPr sz="3200" kern="1200">
                <a:solidFill>
                  <a:schemeClr val="tx1"/>
                </a:solidFill>
                <a:latin typeface="+mn-lt"/>
                <a:ea typeface="+mn-ea"/>
                <a:cs typeface="+mn-cs"/>
              </a:defRPr>
            </a:lvl4pPr>
            <a:lvl5pPr marL="3251037" algn="l" defTabSz="1625519" rtl="0" eaLnBrk="1" latinLnBrk="0" hangingPunct="1">
              <a:defRPr sz="3200" kern="1200">
                <a:solidFill>
                  <a:schemeClr val="tx1"/>
                </a:solidFill>
                <a:latin typeface="+mn-lt"/>
                <a:ea typeface="+mn-ea"/>
                <a:cs typeface="+mn-cs"/>
              </a:defRPr>
            </a:lvl5pPr>
            <a:lvl6pPr marL="4063797" algn="l" defTabSz="1625519" rtl="0" eaLnBrk="1" latinLnBrk="0" hangingPunct="1">
              <a:defRPr sz="3200" kern="1200">
                <a:solidFill>
                  <a:schemeClr val="tx1"/>
                </a:solidFill>
                <a:latin typeface="+mn-lt"/>
                <a:ea typeface="+mn-ea"/>
                <a:cs typeface="+mn-cs"/>
              </a:defRPr>
            </a:lvl6pPr>
            <a:lvl7pPr marL="4876557" algn="l" defTabSz="1625519" rtl="0" eaLnBrk="1" latinLnBrk="0" hangingPunct="1">
              <a:defRPr sz="3200" kern="1200">
                <a:solidFill>
                  <a:schemeClr val="tx1"/>
                </a:solidFill>
                <a:latin typeface="+mn-lt"/>
                <a:ea typeface="+mn-ea"/>
                <a:cs typeface="+mn-cs"/>
              </a:defRPr>
            </a:lvl7pPr>
            <a:lvl8pPr marL="5689315" algn="l" defTabSz="1625519" rtl="0" eaLnBrk="1" latinLnBrk="0" hangingPunct="1">
              <a:defRPr sz="3200" kern="1200">
                <a:solidFill>
                  <a:schemeClr val="tx1"/>
                </a:solidFill>
                <a:latin typeface="+mn-lt"/>
                <a:ea typeface="+mn-ea"/>
                <a:cs typeface="+mn-cs"/>
              </a:defRPr>
            </a:lvl8pPr>
            <a:lvl9pPr marL="6502075" algn="l" defTabSz="1625519" rtl="0" eaLnBrk="1" latinLnBrk="0" hangingPunct="1">
              <a:defRPr sz="3200" kern="1200">
                <a:solidFill>
                  <a:schemeClr val="tx1"/>
                </a:solidFill>
                <a:latin typeface="+mn-lt"/>
                <a:ea typeface="+mn-ea"/>
                <a:cs typeface="+mn-cs"/>
              </a:defRPr>
            </a:lvl9pPr>
          </a:lstStyle>
          <a:p>
            <a:pPr algn="ctr"/>
            <a:fld id="{F7021451-1387-4CA6-816F-3879F97B5CBC}" type="slidenum">
              <a:rPr lang="en-US" sz="1210">
                <a:solidFill>
                  <a:srgbClr val="FFFFFF"/>
                </a:solidFill>
                <a:latin typeface="Open Sans"/>
                <a:ea typeface="Open Sans"/>
                <a:cs typeface="Open Sans"/>
              </a:rPr>
              <a:pPr algn="ctr"/>
              <a:t>6</a:t>
            </a:fld>
            <a:endParaRPr lang="en-US" sz="1210">
              <a:solidFill>
                <a:srgbClr val="FFFFFF"/>
              </a:solidFill>
              <a:latin typeface="Open Sans"/>
              <a:ea typeface="Open Sans"/>
              <a:cs typeface="Open Sans"/>
            </a:endParaRPr>
          </a:p>
        </p:txBody>
      </p:sp>
      <p:sp>
        <p:nvSpPr>
          <p:cNvPr id="6" name="TextBox 5">
            <a:extLst>
              <a:ext uri="{FF2B5EF4-FFF2-40B4-BE49-F238E27FC236}">
                <a16:creationId xmlns:a16="http://schemas.microsoft.com/office/drawing/2014/main" id="{5AB40AC6-2C55-9DD0-5498-EB99A26F1EF9}"/>
              </a:ext>
            </a:extLst>
          </p:cNvPr>
          <p:cNvSpPr txBox="1"/>
          <p:nvPr/>
        </p:nvSpPr>
        <p:spPr>
          <a:xfrm>
            <a:off x="11569700" y="1574800"/>
            <a:ext cx="855980" cy="341376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701951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graphicFrame>
        <p:nvGraphicFramePr>
          <p:cNvPr id="2" name="Chart 0"/>
          <p:cNvGraphicFramePr/>
          <p:nvPr>
            <p:extLst>
              <p:ext uri="{D42A27DB-BD31-4B8C-83A1-F6EECF244321}">
                <p14:modId xmlns:p14="http://schemas.microsoft.com/office/powerpoint/2010/main" val="2961921571"/>
              </p:ext>
            </p:extLst>
          </p:nvPr>
        </p:nvGraphicFramePr>
        <p:xfrm>
          <a:off x="1231900" y="1727200"/>
          <a:ext cx="2032000" cy="16764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Chart 1"/>
          <p:cNvGraphicFramePr/>
          <p:nvPr>
            <p:extLst>
              <p:ext uri="{D42A27DB-BD31-4B8C-83A1-F6EECF244321}">
                <p14:modId xmlns:p14="http://schemas.microsoft.com/office/powerpoint/2010/main" val="817755666"/>
              </p:ext>
            </p:extLst>
          </p:nvPr>
        </p:nvGraphicFramePr>
        <p:xfrm>
          <a:off x="8318500" y="1727200"/>
          <a:ext cx="2032000" cy="16764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4" name="Chart 2"/>
          <p:cNvGraphicFramePr/>
          <p:nvPr>
            <p:extLst>
              <p:ext uri="{D42A27DB-BD31-4B8C-83A1-F6EECF244321}">
                <p14:modId xmlns:p14="http://schemas.microsoft.com/office/powerpoint/2010/main" val="3255748817"/>
              </p:ext>
            </p:extLst>
          </p:nvPr>
        </p:nvGraphicFramePr>
        <p:xfrm>
          <a:off x="4762500" y="1727200"/>
          <a:ext cx="2032000" cy="1676400"/>
        </p:xfrm>
        <a:graphic>
          <a:graphicData uri="http://schemas.openxmlformats.org/drawingml/2006/chart">
            <c:chart xmlns:c="http://schemas.openxmlformats.org/drawingml/2006/chart" xmlns:r="http://schemas.openxmlformats.org/officeDocument/2006/relationships" r:id="rId5"/>
          </a:graphicData>
        </a:graphic>
      </p:graphicFrame>
      <p:sp>
        <p:nvSpPr>
          <p:cNvPr id="25" name="Slide Number Placeholder 0"/>
          <p:cNvSpPr>
            <a:spLocks noGrp="1"/>
          </p:cNvSpPr>
          <p:nvPr>
            <p:ph type="sldNum" sz="quarter" idx="4294967295"/>
          </p:nvPr>
        </p:nvSpPr>
        <p:spPr>
          <a:xfrm>
            <a:off x="11569700" y="6350000"/>
            <a:ext cx="609600" cy="355600"/>
          </a:xfrm>
          <a:prstGeom prst="rect">
            <a:avLst/>
          </a:prstGeom>
          <a:extLst>
            <a:ext uri="{C572A759-6A51-4108-AA02-DFA0A04FC94B}">
              <ma14:wrappingTextBoxFlag xmlns="" xmlns:ma14="http://schemas.microsoft.com/office/mac/drawingml/2011/main" val="0"/>
            </a:ext>
          </a:extLst>
        </p:spPr>
        <p:txBody>
          <a:bodyPr anchor="ctr" anchorCtr="0"/>
          <a:lstStyle>
            <a:lvl1pPr marL="0" algn="l" defTabSz="1625519" rtl="0" eaLnBrk="1" latinLnBrk="0" hangingPunct="1">
              <a:defRPr sz="3200" kern="1200">
                <a:solidFill>
                  <a:schemeClr val="tx1"/>
                </a:solidFill>
                <a:latin typeface="+mn-lt"/>
                <a:ea typeface="+mn-ea"/>
                <a:cs typeface="+mn-cs"/>
              </a:defRPr>
            </a:lvl1pPr>
            <a:lvl2pPr marL="812760" algn="l" defTabSz="1625519" rtl="0" eaLnBrk="1" latinLnBrk="0" hangingPunct="1">
              <a:defRPr sz="3200" kern="1200">
                <a:solidFill>
                  <a:schemeClr val="tx1"/>
                </a:solidFill>
                <a:latin typeface="+mn-lt"/>
                <a:ea typeface="+mn-ea"/>
                <a:cs typeface="+mn-cs"/>
              </a:defRPr>
            </a:lvl2pPr>
            <a:lvl3pPr marL="1625519" algn="l" defTabSz="1625519" rtl="0" eaLnBrk="1" latinLnBrk="0" hangingPunct="1">
              <a:defRPr sz="3200" kern="1200">
                <a:solidFill>
                  <a:schemeClr val="tx1"/>
                </a:solidFill>
                <a:latin typeface="+mn-lt"/>
                <a:ea typeface="+mn-ea"/>
                <a:cs typeface="+mn-cs"/>
              </a:defRPr>
            </a:lvl3pPr>
            <a:lvl4pPr marL="2438278" algn="l" defTabSz="1625519" rtl="0" eaLnBrk="1" latinLnBrk="0" hangingPunct="1">
              <a:defRPr sz="3200" kern="1200">
                <a:solidFill>
                  <a:schemeClr val="tx1"/>
                </a:solidFill>
                <a:latin typeface="+mn-lt"/>
                <a:ea typeface="+mn-ea"/>
                <a:cs typeface="+mn-cs"/>
              </a:defRPr>
            </a:lvl4pPr>
            <a:lvl5pPr marL="3251037" algn="l" defTabSz="1625519" rtl="0" eaLnBrk="1" latinLnBrk="0" hangingPunct="1">
              <a:defRPr sz="3200" kern="1200">
                <a:solidFill>
                  <a:schemeClr val="tx1"/>
                </a:solidFill>
                <a:latin typeface="+mn-lt"/>
                <a:ea typeface="+mn-ea"/>
                <a:cs typeface="+mn-cs"/>
              </a:defRPr>
            </a:lvl5pPr>
            <a:lvl6pPr marL="4063797" algn="l" defTabSz="1625519" rtl="0" eaLnBrk="1" latinLnBrk="0" hangingPunct="1">
              <a:defRPr sz="3200" kern="1200">
                <a:solidFill>
                  <a:schemeClr val="tx1"/>
                </a:solidFill>
                <a:latin typeface="+mn-lt"/>
                <a:ea typeface="+mn-ea"/>
                <a:cs typeface="+mn-cs"/>
              </a:defRPr>
            </a:lvl6pPr>
            <a:lvl7pPr marL="4876557" algn="l" defTabSz="1625519" rtl="0" eaLnBrk="1" latinLnBrk="0" hangingPunct="1">
              <a:defRPr sz="3200" kern="1200">
                <a:solidFill>
                  <a:schemeClr val="tx1"/>
                </a:solidFill>
                <a:latin typeface="+mn-lt"/>
                <a:ea typeface="+mn-ea"/>
                <a:cs typeface="+mn-cs"/>
              </a:defRPr>
            </a:lvl7pPr>
            <a:lvl8pPr marL="5689315" algn="l" defTabSz="1625519" rtl="0" eaLnBrk="1" latinLnBrk="0" hangingPunct="1">
              <a:defRPr sz="3200" kern="1200">
                <a:solidFill>
                  <a:schemeClr val="tx1"/>
                </a:solidFill>
                <a:latin typeface="+mn-lt"/>
                <a:ea typeface="+mn-ea"/>
                <a:cs typeface="+mn-cs"/>
              </a:defRPr>
            </a:lvl8pPr>
            <a:lvl9pPr marL="6502075" algn="l" defTabSz="1625519" rtl="0" eaLnBrk="1" latinLnBrk="0" hangingPunct="1">
              <a:defRPr sz="3200" kern="1200">
                <a:solidFill>
                  <a:schemeClr val="tx1"/>
                </a:solidFill>
                <a:latin typeface="+mn-lt"/>
                <a:ea typeface="+mn-ea"/>
                <a:cs typeface="+mn-cs"/>
              </a:defRPr>
            </a:lvl9pPr>
          </a:lstStyle>
          <a:p>
            <a:pPr algn="ctr"/>
            <a:fld id="{F7021451-1387-4CA6-816F-3879F97B5CBC}" type="slidenum">
              <a:rPr lang="en-US" sz="1210">
                <a:solidFill>
                  <a:srgbClr val="FFFFFF"/>
                </a:solidFill>
                <a:latin typeface="Open Sans"/>
                <a:ea typeface="Open Sans"/>
                <a:cs typeface="Open Sans"/>
              </a:rPr>
              <a:pPr algn="ctr"/>
              <a:t>7</a:t>
            </a:fld>
            <a:endParaRPr lang="en-US" sz="1210">
              <a:solidFill>
                <a:srgbClr val="FFFFFF"/>
              </a:solidFill>
              <a:latin typeface="Open Sans"/>
              <a:ea typeface="Open Sans"/>
              <a:cs typeface="Open Sans"/>
            </a:endParaRPr>
          </a:p>
        </p:txBody>
      </p:sp>
      <p:sp>
        <p:nvSpPr>
          <p:cNvPr id="5" name="TextBox 4">
            <a:extLst>
              <a:ext uri="{FF2B5EF4-FFF2-40B4-BE49-F238E27FC236}">
                <a16:creationId xmlns:a16="http://schemas.microsoft.com/office/drawing/2014/main" id="{8ADF7A77-04E5-4246-AB7D-CF19F23FA2E3}"/>
              </a:ext>
            </a:extLst>
          </p:cNvPr>
          <p:cNvSpPr txBox="1"/>
          <p:nvPr/>
        </p:nvSpPr>
        <p:spPr>
          <a:xfrm>
            <a:off x="596900" y="571500"/>
            <a:ext cx="10363200" cy="830997"/>
          </a:xfrm>
          <a:prstGeom prst="rect">
            <a:avLst/>
          </a:prstGeom>
          <a:noFill/>
        </p:spPr>
        <p:txBody>
          <a:bodyPr vertOverflow="overflow" vert="horz" wrap="square" rtlCol="0" anchor="t" anchorCtr="0">
            <a:spAutoFit/>
          </a:bodyPr>
          <a:lstStyle/>
          <a:p>
            <a:r>
              <a:rPr lang="en-IN" sz="2400" dirty="0">
                <a:effectLst/>
                <a:latin typeface="+mj-lt"/>
                <a:ea typeface="Calibri" panose="020F0502020204030204" pitchFamily="34" charset="0"/>
                <a:cs typeface="Times New Roman" panose="02020603050405020304" pitchFamily="18" charset="0"/>
              </a:rPr>
              <a:t>Evaluate Future Policy and Management Options for Safety and Crisis Management:</a:t>
            </a:r>
            <a:endParaRPr lang="en-GB" sz="2400" dirty="0">
              <a:latin typeface="+mj-lt"/>
            </a:endParaRPr>
          </a:p>
        </p:txBody>
      </p:sp>
      <p:sp>
        <p:nvSpPr>
          <p:cNvPr id="6" name="TextBox 5">
            <a:extLst>
              <a:ext uri="{FF2B5EF4-FFF2-40B4-BE49-F238E27FC236}">
                <a16:creationId xmlns:a16="http://schemas.microsoft.com/office/drawing/2014/main" id="{D6E013F2-1E34-4B72-A228-FEAF7E476DB4}"/>
              </a:ext>
            </a:extLst>
          </p:cNvPr>
          <p:cNvSpPr txBox="1"/>
          <p:nvPr/>
        </p:nvSpPr>
        <p:spPr>
          <a:xfrm>
            <a:off x="1790700" y="2349500"/>
            <a:ext cx="914400" cy="457200"/>
          </a:xfrm>
          <a:prstGeom prst="rect">
            <a:avLst/>
          </a:prstGeom>
          <a:noFill/>
        </p:spPr>
        <p:txBody>
          <a:bodyPr vertOverflow="overflow" vert="horz" wrap="square" rtlCol="0" anchor="ctr" anchorCtr="1">
            <a:spAutoFit/>
          </a:bodyPr>
          <a:lstStyle/>
          <a:p>
            <a:pPr algn="ctr"/>
            <a:r>
              <a:rPr lang="en-GB" sz="2400" dirty="0">
                <a:latin typeface="Montserrat ExtraBold"/>
              </a:rPr>
              <a:t>60%</a:t>
            </a:r>
          </a:p>
        </p:txBody>
      </p:sp>
      <p:sp>
        <p:nvSpPr>
          <p:cNvPr id="7" name="TextBox 6">
            <a:extLst>
              <a:ext uri="{FF2B5EF4-FFF2-40B4-BE49-F238E27FC236}">
                <a16:creationId xmlns:a16="http://schemas.microsoft.com/office/drawing/2014/main" id="{773AF6BF-6289-4A1A-BD1E-15C0C4A1C0BB}"/>
              </a:ext>
            </a:extLst>
          </p:cNvPr>
          <p:cNvSpPr txBox="1"/>
          <p:nvPr/>
        </p:nvSpPr>
        <p:spPr>
          <a:xfrm>
            <a:off x="8877300" y="2349500"/>
            <a:ext cx="914400" cy="457200"/>
          </a:xfrm>
          <a:prstGeom prst="rect">
            <a:avLst/>
          </a:prstGeom>
          <a:noFill/>
        </p:spPr>
        <p:txBody>
          <a:bodyPr vertOverflow="overflow" vert="horz" wrap="square" rtlCol="0" anchor="ctr" anchorCtr="1">
            <a:spAutoFit/>
          </a:bodyPr>
          <a:lstStyle/>
          <a:p>
            <a:pPr algn="ctr"/>
            <a:r>
              <a:rPr lang="en-GB" sz="2400" dirty="0">
                <a:latin typeface="Montserrat ExtraBold"/>
              </a:rPr>
              <a:t>81%</a:t>
            </a:r>
          </a:p>
        </p:txBody>
      </p:sp>
      <p:sp>
        <p:nvSpPr>
          <p:cNvPr id="8" name="TextBox 7">
            <a:extLst>
              <a:ext uri="{FF2B5EF4-FFF2-40B4-BE49-F238E27FC236}">
                <a16:creationId xmlns:a16="http://schemas.microsoft.com/office/drawing/2014/main" id="{C1429226-6E95-415D-8AC4-05E53C5E8165}"/>
              </a:ext>
            </a:extLst>
          </p:cNvPr>
          <p:cNvSpPr txBox="1"/>
          <p:nvPr/>
        </p:nvSpPr>
        <p:spPr>
          <a:xfrm>
            <a:off x="5321300" y="1977936"/>
            <a:ext cx="914400" cy="1200329"/>
          </a:xfrm>
          <a:prstGeom prst="rect">
            <a:avLst/>
          </a:prstGeom>
          <a:noFill/>
        </p:spPr>
        <p:txBody>
          <a:bodyPr vertOverflow="overflow" vert="horz" wrap="square" rtlCol="0" anchor="ctr" anchorCtr="1">
            <a:spAutoFit/>
          </a:bodyPr>
          <a:lstStyle/>
          <a:p>
            <a:pPr algn="ctr"/>
            <a:r>
              <a:rPr lang="en-GB" sz="2400" dirty="0">
                <a:latin typeface="Montserrat ExtraBold"/>
              </a:rPr>
              <a:t>123$ mil</a:t>
            </a:r>
          </a:p>
          <a:p>
            <a:pPr algn="ctr"/>
            <a:r>
              <a:rPr lang="en-GB" sz="2400" dirty="0">
                <a:latin typeface="Montserrat ExtraBold"/>
              </a:rPr>
              <a:t>fine</a:t>
            </a:r>
          </a:p>
        </p:txBody>
      </p:sp>
      <p:sp>
        <p:nvSpPr>
          <p:cNvPr id="9" name="TextBox 8">
            <a:extLst>
              <a:ext uri="{FF2B5EF4-FFF2-40B4-BE49-F238E27FC236}">
                <a16:creationId xmlns:a16="http://schemas.microsoft.com/office/drawing/2014/main" id="{F791C5A8-DD3A-431C-AA4D-C938A79092F2}"/>
              </a:ext>
            </a:extLst>
          </p:cNvPr>
          <p:cNvSpPr txBox="1"/>
          <p:nvPr/>
        </p:nvSpPr>
        <p:spPr>
          <a:xfrm>
            <a:off x="721359" y="3434464"/>
            <a:ext cx="3152141" cy="616836"/>
          </a:xfrm>
          <a:prstGeom prst="rect">
            <a:avLst/>
          </a:prstGeom>
          <a:noFill/>
        </p:spPr>
        <p:txBody>
          <a:bodyPr vertOverflow="overflow" vert="horz" wrap="square" rtlCol="0" anchor="b" anchorCtr="1">
            <a:spAutoFit/>
          </a:bodyPr>
          <a:lstStyle/>
          <a:p>
            <a:pPr marL="342900" lvl="0" indent="-342900" algn="just">
              <a:lnSpc>
                <a:spcPct val="150000"/>
              </a:lnSpc>
              <a:spcAft>
                <a:spcPts val="800"/>
              </a:spcAft>
              <a:buFont typeface="+mj-lt"/>
              <a:buAutoNum type="arabicPeriod"/>
            </a:pPr>
            <a:r>
              <a:rPr lang="en-IN" sz="1200" b="1" kern="100" dirty="0">
                <a:effectLst/>
                <a:ea typeface="Calibri" panose="020F0502020204030204" pitchFamily="34" charset="0"/>
                <a:cs typeface="Times New Roman" panose="02020603050405020304" pitchFamily="18" charset="0"/>
              </a:rPr>
              <a:t>Comprehensive Risk Assessment and Crisis Management Training</a:t>
            </a:r>
            <a:endParaRPr lang="en-GB" sz="1200" b="1" kern="100" dirty="0">
              <a:effectLst/>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D437015F-9CF5-43B4-A5FF-9A0F765178A6}"/>
              </a:ext>
            </a:extLst>
          </p:cNvPr>
          <p:cNvSpPr txBox="1"/>
          <p:nvPr/>
        </p:nvSpPr>
        <p:spPr>
          <a:xfrm>
            <a:off x="883920" y="4127500"/>
            <a:ext cx="3258820" cy="2492990"/>
          </a:xfrm>
          <a:prstGeom prst="rect">
            <a:avLst/>
          </a:prstGeom>
          <a:noFill/>
        </p:spPr>
        <p:txBody>
          <a:bodyPr vertOverflow="overflow" vert="horz" wrap="square" rtlCol="0" anchor="t">
            <a:spAutoFit/>
          </a:bodyPr>
          <a:lstStyle/>
          <a:p>
            <a:pPr algn="ctr"/>
            <a:r>
              <a:rPr lang="en-IN" sz="1200" b="1" dirty="0">
                <a:effectLst/>
                <a:ea typeface="Calibri" panose="020F0502020204030204" pitchFamily="34" charset="0"/>
              </a:rPr>
              <a:t>An important recommendation for hotels is to prioritize risk assessment as well as crisis management training for their staff. Many large hotel chains have some emergency preparedness level and smaller properties, or independent hotels often lack with formal crisis management protocols. Research by </a:t>
            </a:r>
            <a:r>
              <a:rPr lang="en-US" sz="1200" b="1" dirty="0">
                <a:effectLst/>
                <a:ea typeface="Calibri" panose="020F0502020204030204" pitchFamily="34" charset="0"/>
              </a:rPr>
              <a:t>(</a:t>
            </a:r>
            <a:r>
              <a:rPr lang="en-US" sz="1200" b="1" dirty="0" err="1">
                <a:effectLst/>
                <a:ea typeface="Calibri" panose="020F0502020204030204" pitchFamily="34" charset="0"/>
              </a:rPr>
              <a:t>Preventionweb</a:t>
            </a:r>
            <a:r>
              <a:rPr lang="en-US" sz="1200" b="1" dirty="0">
                <a:effectLst/>
                <a:ea typeface="Calibri" panose="020F0502020204030204" pitchFamily="34" charset="0"/>
              </a:rPr>
              <a:t>, 2024)</a:t>
            </a:r>
            <a:r>
              <a:rPr lang="en-IN" sz="1200" b="1" dirty="0">
                <a:effectLst/>
                <a:ea typeface="Calibri" panose="020F0502020204030204" pitchFamily="34" charset="0"/>
              </a:rPr>
              <a:t> identified that almost 60% of hotels currently ensure formal emergency preparedness training, leaving an important portion of the industry vulnerable.</a:t>
            </a:r>
            <a:endParaRPr lang="en-GB" sz="1200" b="1" dirty="0">
              <a:ea typeface="Open Sans"/>
              <a:cs typeface="Open Sans"/>
            </a:endParaRPr>
          </a:p>
        </p:txBody>
      </p:sp>
      <p:sp>
        <p:nvSpPr>
          <p:cNvPr id="11" name="TextBox 10">
            <a:extLst>
              <a:ext uri="{FF2B5EF4-FFF2-40B4-BE49-F238E27FC236}">
                <a16:creationId xmlns:a16="http://schemas.microsoft.com/office/drawing/2014/main" id="{C990F73E-173E-4F5E-B1AD-AAE171FBDC32}"/>
              </a:ext>
            </a:extLst>
          </p:cNvPr>
          <p:cNvSpPr txBox="1"/>
          <p:nvPr/>
        </p:nvSpPr>
        <p:spPr>
          <a:xfrm>
            <a:off x="7683500" y="3409064"/>
            <a:ext cx="2844800" cy="616836"/>
          </a:xfrm>
          <a:prstGeom prst="rect">
            <a:avLst/>
          </a:prstGeom>
          <a:noFill/>
        </p:spPr>
        <p:txBody>
          <a:bodyPr vertOverflow="overflow" vert="horz" wrap="square" rtlCol="0" anchor="b" anchorCtr="1">
            <a:spAutoFit/>
          </a:bodyPr>
          <a:lstStyle/>
          <a:p>
            <a:pPr algn="just">
              <a:lnSpc>
                <a:spcPct val="150000"/>
              </a:lnSpc>
              <a:spcAft>
                <a:spcPts val="800"/>
              </a:spcAft>
            </a:pPr>
            <a:r>
              <a:rPr lang="en-IN" sz="1200" b="1" kern="100" dirty="0">
                <a:effectLst/>
                <a:ea typeface="Calibri" panose="020F0502020204030204" pitchFamily="34" charset="0"/>
                <a:cs typeface="Times New Roman" panose="02020603050405020304" pitchFamily="18" charset="0"/>
              </a:rPr>
              <a:t>3. Integration of Sustainability into Crisis Management</a:t>
            </a:r>
            <a:endParaRPr lang="en-GB" sz="1200" kern="100" dirty="0">
              <a:effectLst/>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5EBC175B-E855-40ED-AB9C-EDDE5D294B2B}"/>
              </a:ext>
            </a:extLst>
          </p:cNvPr>
          <p:cNvSpPr txBox="1"/>
          <p:nvPr/>
        </p:nvSpPr>
        <p:spPr>
          <a:xfrm>
            <a:off x="8140700" y="4127500"/>
            <a:ext cx="2387600" cy="2308324"/>
          </a:xfrm>
          <a:prstGeom prst="rect">
            <a:avLst/>
          </a:prstGeom>
          <a:noFill/>
        </p:spPr>
        <p:txBody>
          <a:bodyPr vertOverflow="overflow" vert="horz" wrap="square" rtlCol="0" anchor="t">
            <a:spAutoFit/>
          </a:bodyPr>
          <a:lstStyle/>
          <a:p>
            <a:pPr algn="ctr"/>
            <a:r>
              <a:rPr lang="en-IN" sz="1200" b="1" dirty="0">
                <a:effectLst/>
                <a:ea typeface="Calibri" panose="020F0502020204030204" pitchFamily="34" charset="0"/>
              </a:rPr>
              <a:t>Sustainability is becoming an important component of effective crisis management. Hotels which proactively adopt sustainable practices named as utilizing renewable energy sources as well as applying water conservation measures improve their resilience to environmental and economic crises.</a:t>
            </a:r>
            <a:endParaRPr lang="en-GB" sz="1200" b="1" dirty="0">
              <a:ea typeface="Open Sans"/>
              <a:cs typeface="Open Sans"/>
            </a:endParaRPr>
          </a:p>
        </p:txBody>
      </p:sp>
      <p:sp>
        <p:nvSpPr>
          <p:cNvPr id="13" name="TextBox 12">
            <a:extLst>
              <a:ext uri="{FF2B5EF4-FFF2-40B4-BE49-F238E27FC236}">
                <a16:creationId xmlns:a16="http://schemas.microsoft.com/office/drawing/2014/main" id="{1A27B8B7-CBFE-43C9-B354-49E74FEBF57A}"/>
              </a:ext>
            </a:extLst>
          </p:cNvPr>
          <p:cNvSpPr txBox="1"/>
          <p:nvPr/>
        </p:nvSpPr>
        <p:spPr>
          <a:xfrm>
            <a:off x="4584700" y="3481169"/>
            <a:ext cx="2387600" cy="646331"/>
          </a:xfrm>
          <a:prstGeom prst="rect">
            <a:avLst/>
          </a:prstGeom>
          <a:noFill/>
        </p:spPr>
        <p:txBody>
          <a:bodyPr vertOverflow="overflow" vert="horz" wrap="square" rtlCol="0" anchor="b" anchorCtr="1">
            <a:spAutoFit/>
          </a:bodyPr>
          <a:lstStyle/>
          <a:p>
            <a:pPr algn="ctr"/>
            <a:r>
              <a:rPr lang="en-IN" sz="1200" b="1" kern="100" dirty="0">
                <a:effectLst/>
                <a:ea typeface="Calibri" panose="020F0502020204030204" pitchFamily="34" charset="0"/>
                <a:cs typeface="Times New Roman" panose="02020603050405020304" pitchFamily="18" charset="0"/>
              </a:rPr>
              <a:t>2. Leveraging Technological Advancements</a:t>
            </a:r>
            <a:endParaRPr lang="en-GB" sz="1200" b="1" kern="100" dirty="0">
              <a:effectLst/>
              <a:ea typeface="Calibri" panose="020F0502020204030204" pitchFamily="34" charset="0"/>
              <a:cs typeface="Times New Roman" panose="02020603050405020304" pitchFamily="18" charset="0"/>
            </a:endParaRPr>
          </a:p>
          <a:p>
            <a:pPr algn="ctr"/>
            <a:endParaRPr lang="en-GB" sz="1200" b="1" dirty="0"/>
          </a:p>
        </p:txBody>
      </p:sp>
      <p:sp>
        <p:nvSpPr>
          <p:cNvPr id="14" name="TextBox 13">
            <a:extLst>
              <a:ext uri="{FF2B5EF4-FFF2-40B4-BE49-F238E27FC236}">
                <a16:creationId xmlns:a16="http://schemas.microsoft.com/office/drawing/2014/main" id="{F72F21D5-E710-4405-86A2-9C2A87775D2C}"/>
              </a:ext>
            </a:extLst>
          </p:cNvPr>
          <p:cNvSpPr txBox="1"/>
          <p:nvPr/>
        </p:nvSpPr>
        <p:spPr>
          <a:xfrm>
            <a:off x="4389120" y="4097277"/>
            <a:ext cx="3167380" cy="1938992"/>
          </a:xfrm>
          <a:prstGeom prst="rect">
            <a:avLst/>
          </a:prstGeom>
          <a:noFill/>
        </p:spPr>
        <p:txBody>
          <a:bodyPr vertOverflow="overflow" vert="horz" wrap="square" rtlCol="0" anchor="t">
            <a:spAutoFit/>
          </a:bodyPr>
          <a:lstStyle/>
          <a:p>
            <a:pPr algn="ctr"/>
            <a:r>
              <a:rPr lang="en-IN" sz="1200" b="1" dirty="0">
                <a:effectLst/>
                <a:ea typeface="Calibri" panose="020F0502020204030204" pitchFamily="34" charset="0"/>
              </a:rPr>
              <a:t>Hotels are increasingly investing within cybersecurity to prevent breaches of data that have risen significantly in recent years. With Marriott’s 2018 data breach resulting in a $123 million fine under GDPR regulations </a:t>
            </a:r>
            <a:r>
              <a:rPr lang="en-US" sz="1200" b="1" dirty="0">
                <a:effectLst/>
                <a:ea typeface="Calibri" panose="020F0502020204030204" pitchFamily="34" charset="0"/>
              </a:rPr>
              <a:t>(</a:t>
            </a:r>
            <a:r>
              <a:rPr lang="en-US" sz="1200" b="1" dirty="0" err="1">
                <a:effectLst/>
                <a:ea typeface="Calibri" panose="020F0502020204030204" pitchFamily="34" charset="0"/>
              </a:rPr>
              <a:t>Manglani</a:t>
            </a:r>
            <a:r>
              <a:rPr lang="en-US" sz="1200" b="1" dirty="0">
                <a:effectLst/>
                <a:ea typeface="Calibri" panose="020F0502020204030204" pitchFamily="34" charset="0"/>
              </a:rPr>
              <a:t>, 2022) </a:t>
            </a:r>
            <a:r>
              <a:rPr lang="en-IN" sz="1200" b="1" dirty="0">
                <a:effectLst/>
                <a:ea typeface="Calibri" panose="020F0502020204030204" pitchFamily="34" charset="0"/>
              </a:rPr>
              <a:t>the hotel industry is recognizing the significance of safeguarding guest data with advanced cybersecurity technologies</a:t>
            </a:r>
            <a:endParaRPr lang="en-GB" sz="1200" b="1" dirty="0">
              <a:ea typeface="Open Sans"/>
              <a:cs typeface="Open Sans"/>
            </a:endParaRPr>
          </a:p>
        </p:txBody>
      </p:sp>
    </p:spTree>
    <p:extLst>
      <p:ext uri="{BB962C8B-B14F-4D97-AF65-F5344CB8AC3E}">
        <p14:creationId xmlns:p14="http://schemas.microsoft.com/office/powerpoint/2010/main" val="62837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635FF-3867-D932-64B1-EAE0FE010D4C}"/>
              </a:ext>
            </a:extLst>
          </p:cNvPr>
          <p:cNvSpPr>
            <a:spLocks noGrp="1"/>
          </p:cNvSpPr>
          <p:nvPr>
            <p:ph type="title"/>
          </p:nvPr>
        </p:nvSpPr>
        <p:spPr/>
        <p:txBody>
          <a:bodyPr/>
          <a:lstStyle/>
          <a:p>
            <a:r>
              <a:rPr lang="en-GB" dirty="0"/>
              <a:t>CONCLUSION</a:t>
            </a:r>
          </a:p>
        </p:txBody>
      </p:sp>
      <p:sp>
        <p:nvSpPr>
          <p:cNvPr id="3" name="Footer Placeholder 2">
            <a:extLst>
              <a:ext uri="{FF2B5EF4-FFF2-40B4-BE49-F238E27FC236}">
                <a16:creationId xmlns:a16="http://schemas.microsoft.com/office/drawing/2014/main" id="{3B6D34F4-FC50-F9B2-D2EE-7A7F2DB4EBF1}"/>
              </a:ext>
            </a:extLst>
          </p:cNvPr>
          <p:cNvSpPr>
            <a:spLocks noGrp="1"/>
          </p:cNvSpPr>
          <p:nvPr>
            <p:ph type="ftr" sz="quarter" idx="10"/>
          </p:nvPr>
        </p:nvSpPr>
        <p:spPr/>
        <p:txBody>
          <a:bodyPr/>
          <a:lstStyle/>
          <a:p>
            <a:r>
              <a:rPr lang="en-ID" dirty="0"/>
              <a:t>CONCLUSION </a:t>
            </a:r>
          </a:p>
        </p:txBody>
      </p:sp>
      <p:sp>
        <p:nvSpPr>
          <p:cNvPr id="4" name="Slide Number Placeholder 3">
            <a:extLst>
              <a:ext uri="{FF2B5EF4-FFF2-40B4-BE49-F238E27FC236}">
                <a16:creationId xmlns:a16="http://schemas.microsoft.com/office/drawing/2014/main" id="{1760BB2F-9C0B-D448-4E87-645013A804AD}"/>
              </a:ext>
            </a:extLst>
          </p:cNvPr>
          <p:cNvSpPr>
            <a:spLocks noGrp="1"/>
          </p:cNvSpPr>
          <p:nvPr>
            <p:ph type="sldNum" sz="quarter" idx="11"/>
          </p:nvPr>
        </p:nvSpPr>
        <p:spPr/>
        <p:txBody>
          <a:bodyPr/>
          <a:lstStyle/>
          <a:p>
            <a:fld id="{CF6F24BE-8BEB-403A-BDCC-38E201D0662D}" type="slidenum">
              <a:rPr lang="en-ID" smtClean="0"/>
              <a:pPr/>
              <a:t>8</a:t>
            </a:fld>
            <a:endParaRPr lang="en-ID"/>
          </a:p>
        </p:txBody>
      </p:sp>
      <p:sp>
        <p:nvSpPr>
          <p:cNvPr id="5" name="Text Placeholder 4">
            <a:extLst>
              <a:ext uri="{FF2B5EF4-FFF2-40B4-BE49-F238E27FC236}">
                <a16:creationId xmlns:a16="http://schemas.microsoft.com/office/drawing/2014/main" id="{8CC31AEE-804B-AF84-8EAA-02837821E13A}"/>
              </a:ext>
            </a:extLst>
          </p:cNvPr>
          <p:cNvSpPr>
            <a:spLocks noGrp="1"/>
          </p:cNvSpPr>
          <p:nvPr>
            <p:ph type="body" sz="quarter" idx="13"/>
          </p:nvPr>
        </p:nvSpPr>
        <p:spPr/>
        <p:txBody>
          <a:bodyPr/>
          <a:lstStyle/>
          <a:p>
            <a:r>
              <a:rPr lang="en-IN" sz="1600" dirty="0">
                <a:effectLst/>
                <a:latin typeface="Times New Roman" panose="02020603050405020304" pitchFamily="18" charset="0"/>
                <a:ea typeface="Calibri" panose="020F0502020204030204" pitchFamily="34" charset="0"/>
              </a:rPr>
              <a:t>In the limelight of the discussion, it can be concluded that the hotel and hospitality industry operate within an increasingly volatile environment because level of safety and crisis management are important to sustaining operations and protecting guests and staff. </a:t>
            </a:r>
            <a:endParaRPr lang="en-GB" sz="1600" dirty="0"/>
          </a:p>
        </p:txBody>
      </p:sp>
      <p:sp>
        <p:nvSpPr>
          <p:cNvPr id="6" name="Text Placeholder 5">
            <a:extLst>
              <a:ext uri="{FF2B5EF4-FFF2-40B4-BE49-F238E27FC236}">
                <a16:creationId xmlns:a16="http://schemas.microsoft.com/office/drawing/2014/main" id="{BCFADBC3-8407-A5C6-9673-0E64B2D74DD4}"/>
              </a:ext>
            </a:extLst>
          </p:cNvPr>
          <p:cNvSpPr>
            <a:spLocks noGrp="1"/>
          </p:cNvSpPr>
          <p:nvPr>
            <p:ph type="body" sz="quarter" idx="14"/>
          </p:nvPr>
        </p:nvSpPr>
        <p:spPr/>
        <p:txBody>
          <a:bodyPr/>
          <a:lstStyle/>
          <a:p>
            <a:r>
              <a:rPr lang="en-IN" sz="1600" b="1" dirty="0">
                <a:effectLst/>
                <a:latin typeface="Times New Roman" panose="02020603050405020304" pitchFamily="18" charset="0"/>
                <a:ea typeface="Calibri" panose="020F0502020204030204" pitchFamily="34" charset="0"/>
              </a:rPr>
              <a:t>The impacts of health crises, instability politically, natural disasters, and threats of cybersecurity underscore the necessity for comprehensive crisis management strategies. . Hotels have made important level of strides in adopting measures to mitigate all risks and there is a still room for improvement. </a:t>
            </a:r>
            <a:endParaRPr lang="en-GB" sz="1600" b="1" dirty="0"/>
          </a:p>
        </p:txBody>
      </p:sp>
      <p:sp>
        <p:nvSpPr>
          <p:cNvPr id="7" name="Text Placeholder 6">
            <a:extLst>
              <a:ext uri="{FF2B5EF4-FFF2-40B4-BE49-F238E27FC236}">
                <a16:creationId xmlns:a16="http://schemas.microsoft.com/office/drawing/2014/main" id="{FDC9537C-3560-3591-1548-3D46123CBEC6}"/>
              </a:ext>
            </a:extLst>
          </p:cNvPr>
          <p:cNvSpPr>
            <a:spLocks noGrp="1"/>
          </p:cNvSpPr>
          <p:nvPr>
            <p:ph type="body" sz="quarter" idx="15"/>
          </p:nvPr>
        </p:nvSpPr>
        <p:spPr/>
        <p:txBody>
          <a:bodyPr/>
          <a:lstStyle/>
          <a:p>
            <a:r>
              <a:rPr lang="en-GB" dirty="0"/>
              <a:t>LEVEL OF SAFETY</a:t>
            </a:r>
          </a:p>
        </p:txBody>
      </p:sp>
      <p:sp>
        <p:nvSpPr>
          <p:cNvPr id="8" name="Text Placeholder 7">
            <a:extLst>
              <a:ext uri="{FF2B5EF4-FFF2-40B4-BE49-F238E27FC236}">
                <a16:creationId xmlns:a16="http://schemas.microsoft.com/office/drawing/2014/main" id="{6F4E0D71-879A-6C33-E860-3C1A31F52945}"/>
              </a:ext>
            </a:extLst>
          </p:cNvPr>
          <p:cNvSpPr>
            <a:spLocks noGrp="1"/>
          </p:cNvSpPr>
          <p:nvPr>
            <p:ph type="body" sz="quarter" idx="16"/>
          </p:nvPr>
        </p:nvSpPr>
        <p:spPr/>
        <p:txBody>
          <a:bodyPr/>
          <a:lstStyle/>
          <a:p>
            <a:r>
              <a:rPr lang="en-GB" dirty="0"/>
              <a:t>CRISIS </a:t>
            </a:r>
            <a:r>
              <a:rPr lang="en-GB" sz="1200" dirty="0"/>
              <a:t>MANAGEMENT</a:t>
            </a:r>
            <a:r>
              <a:rPr lang="en-GB" dirty="0"/>
              <a:t> STRATEGIES</a:t>
            </a:r>
          </a:p>
        </p:txBody>
      </p:sp>
      <p:sp>
        <p:nvSpPr>
          <p:cNvPr id="9" name="Text Placeholder 8">
            <a:extLst>
              <a:ext uri="{FF2B5EF4-FFF2-40B4-BE49-F238E27FC236}">
                <a16:creationId xmlns:a16="http://schemas.microsoft.com/office/drawing/2014/main" id="{5B7A1C3C-AD17-3691-82B1-16CAE5F1E336}"/>
              </a:ext>
            </a:extLst>
          </p:cNvPr>
          <p:cNvSpPr>
            <a:spLocks noGrp="1"/>
          </p:cNvSpPr>
          <p:nvPr>
            <p:ph type="body" sz="quarter" idx="17"/>
          </p:nvPr>
        </p:nvSpPr>
        <p:spPr/>
        <p:txBody>
          <a:bodyPr/>
          <a:lstStyle/>
          <a:p>
            <a:r>
              <a:rPr lang="en-IN" sz="1400" b="1" dirty="0">
                <a:effectLst/>
                <a:latin typeface="Times New Roman" panose="02020603050405020304" pitchFamily="18" charset="0"/>
                <a:ea typeface="Calibri" panose="020F0502020204030204" pitchFamily="34" charset="0"/>
              </a:rPr>
              <a:t>Improved training, technical innovation, sustainability, and international collaboration will be important to ensuring the resilience of industry to future crises. Through adopting a proactive approach to management of crisis the hotels can safeguard their operations and strengthen their reputation with trust of consumer within an uncertain world.</a:t>
            </a:r>
            <a:endParaRPr lang="en-GB" sz="1400" b="1" dirty="0"/>
          </a:p>
        </p:txBody>
      </p:sp>
      <p:sp>
        <p:nvSpPr>
          <p:cNvPr id="10" name="Text Placeholder 9">
            <a:extLst>
              <a:ext uri="{FF2B5EF4-FFF2-40B4-BE49-F238E27FC236}">
                <a16:creationId xmlns:a16="http://schemas.microsoft.com/office/drawing/2014/main" id="{BA416CFA-D373-BEE8-2859-238A3B9E8D45}"/>
              </a:ext>
            </a:extLst>
          </p:cNvPr>
          <p:cNvSpPr>
            <a:spLocks noGrp="1"/>
          </p:cNvSpPr>
          <p:nvPr>
            <p:ph type="body" sz="quarter" idx="18"/>
          </p:nvPr>
        </p:nvSpPr>
        <p:spPr/>
        <p:txBody>
          <a:bodyPr/>
          <a:lstStyle/>
          <a:p>
            <a:r>
              <a:rPr lang="en-GB" dirty="0"/>
              <a:t>IMPROVEMENT </a:t>
            </a:r>
          </a:p>
        </p:txBody>
      </p:sp>
    </p:spTree>
    <p:extLst>
      <p:ext uri="{BB962C8B-B14F-4D97-AF65-F5344CB8AC3E}">
        <p14:creationId xmlns:p14="http://schemas.microsoft.com/office/powerpoint/2010/main" val="3485365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8609FC49-C7E0-9FDF-7FE1-7EB4D4024596}"/>
              </a:ext>
            </a:extLst>
          </p:cNvPr>
          <p:cNvSpPr>
            <a:spLocks noGrp="1"/>
          </p:cNvSpPr>
          <p:nvPr>
            <p:ph type="ftr" sz="quarter" idx="11"/>
          </p:nvPr>
        </p:nvSpPr>
        <p:spPr/>
        <p:txBody>
          <a:bodyPr/>
          <a:lstStyle/>
          <a:p>
            <a:r>
              <a:rPr lang="en-ID" dirty="0"/>
              <a:t>REFERENCES</a:t>
            </a:r>
          </a:p>
        </p:txBody>
      </p:sp>
      <p:sp>
        <p:nvSpPr>
          <p:cNvPr id="4" name="Text Placeholder 3">
            <a:extLst>
              <a:ext uri="{FF2B5EF4-FFF2-40B4-BE49-F238E27FC236}">
                <a16:creationId xmlns:a16="http://schemas.microsoft.com/office/drawing/2014/main" id="{B4457E53-81D1-8639-C5EA-B94494654F0E}"/>
              </a:ext>
            </a:extLst>
          </p:cNvPr>
          <p:cNvSpPr>
            <a:spLocks noGrp="1"/>
          </p:cNvSpPr>
          <p:nvPr>
            <p:ph type="body" sz="quarter" idx="12"/>
          </p:nvPr>
        </p:nvSpPr>
        <p:spPr/>
        <p:txBody>
          <a:bodyPr/>
          <a:lstStyle/>
          <a:p>
            <a:r>
              <a:rPr lang="en-GB" sz="2400" dirty="0">
                <a:latin typeface="+mj-lt"/>
              </a:rPr>
              <a:t>REFERENCES</a:t>
            </a:r>
          </a:p>
        </p:txBody>
      </p:sp>
      <p:sp>
        <p:nvSpPr>
          <p:cNvPr id="5" name="Rectangle 1">
            <a:extLst>
              <a:ext uri="{FF2B5EF4-FFF2-40B4-BE49-F238E27FC236}">
                <a16:creationId xmlns:a16="http://schemas.microsoft.com/office/drawing/2014/main" id="{B4628DB6-FF46-D9F0-7F03-8B68D121B7EC}"/>
              </a:ext>
            </a:extLst>
          </p:cNvPr>
          <p:cNvSpPr>
            <a:spLocks noGrp="1" noChangeArrowheads="1"/>
          </p:cNvSpPr>
          <p:nvPr>
            <p:ph type="ctrTitle"/>
          </p:nvPr>
        </p:nvSpPr>
        <p:spPr bwMode="auto">
          <a:xfrm>
            <a:off x="122238" y="0"/>
            <a:ext cx="11376788" cy="674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Acemoglu, D., Hassan, T. A.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Tahoun</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2018. The power of the street: Evidence from Egypt’s Arab Spring..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Review of Financial Studies,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31(01), pp. 1-42.</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Bagnera</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Dalton, A. N.,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Szende</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&amp; Legg, M., 2022. The Perception of Clean: Consumer Trust in Hotels Amidst COVID-19.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Gaming, Hospitality and Tourism,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02(01).</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Boston Hospitality Review, 2021.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Rise of Service Robots in the Hospitality Industry: Some Actionable Insights.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https://www.bu.edu/bhr/2021/10/04/the-rise-of-service-robots-in-the-hospitality-industry-some-actionable-insights/</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Climate Trade, 2023.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 Effective Strategies for Sustainable Hotels to Attract Eco-Conscious Travelers and Promote Responsible Tourism..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https://climatetrade.com/5-effective-strategies-for-sustainable-hotels-to-attract-eco-conscious-travelers-and-promote-responsible-tourism/#:~:text=This%20includes%20installing%20energy%2Dsaving,to%20offset%20their%20carbon%20footprint.</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Čović</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Lagiewski</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2024.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Readiness and Response: The case of hotel emergency management during hurricanes.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https://www.chrie.org/assets/docs/JHTC-case-notes/JHTC-vol-10/JHTC_Vol%2010_Issue%201_Lagiewski_Covic_case.pdf</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Darktrace, 2024.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Cybersecurity for Hospitality.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https://darktrace.com/cyber-ai-glossary/cybersecurity-for-hospitality-industry-threats-and-solutions</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Ding, G. &amp; Wu, J., 2022. Influence of tourism safety perception on destination image: A case study of Xinjiang, China.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Sustainability,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14(03), p. 1663.</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Diplomatie</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2024.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Terrorism: France’s International Action.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https://www.diplomatie.gouv.fr/en/french-foreign-policy/security-disarmament-and-non-proliferation/terrorism-france-s-international-action/</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El-Said, O. A.,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Elhoushy</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Smith, M.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Youssif</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2024. Crisis-driven innovation in hospitality: How do international hotel chains innovate to recover from a global crisis?..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Volume 120, p. 103758.</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Fruhlinger</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 2020.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Marriott data breach FAQ: How did it happen and what was the impact?.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https://www.csoonline.com/article/567795/marriott-data-breach-faq-how-did-it-happen-and-what-was-the-impact.html</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Gstcouncil</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Booking.com Reveals the Trends Shaping Sustainable Travel in 2022.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https://www.gstcouncil.org/booking-com-2022-sustainable-travel-report/</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Hilton Corporate Response to COVID‑19, 2020.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Stories.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https://stories.hilton.com/releases/hilton-corporate-response-to-covid19</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Humanepro</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2021.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commitment to Clean.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https://humanepro.org/sites/default/files/2021-08/OrlandoWorldCetnerMarriottProtocols7-26.pdf</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IHG, 2024.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IHG Green Engage™ system.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https://www.ihg.com/content/gb/en/support/green-engage</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Laney, D.,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Forbes.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https://www.forbes.com/sites/douglaslaney/2024/06/12/gdpr-violations-and-fines-trends-insights-and-compliance-strategies/</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Liu, L. W., </a:t>
            </a:r>
            <a:r>
              <a:rPr lang="en-IN" sz="800" kern="100" dirty="0" err="1">
                <a:effectLst/>
                <a:latin typeface="Times New Roman" panose="02020603050405020304" pitchFamily="18" charset="0"/>
                <a:ea typeface="Calibri" panose="020F0502020204030204" pitchFamily="34" charset="0"/>
                <a:cs typeface="Times New Roman" panose="02020603050405020304" pitchFamily="18" charset="0"/>
              </a:rPr>
              <a:t>Pahrudin</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 P., Hao, L. &amp; Hao, L., 2024. Disaster, Risk and Crises in Tourism and Hospitality Field: A Pathway Toward Tourism and Hospitality Management Framework for Resilience and Recovery Process..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Natural Hazards Research.</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err="1">
                <a:effectLst/>
                <a:latin typeface="Times New Roman" panose="02020603050405020304" pitchFamily="18" charset="0"/>
                <a:ea typeface="Calibri" panose="020F0502020204030204" pitchFamily="34" charset="0"/>
                <a:cs typeface="Times New Roman" panose="02020603050405020304" pitchFamily="18" charset="0"/>
              </a:rPr>
              <a:t>Manglani</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 M., 2022. Data breach incidents and prevention in the hospitality industry..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Science and Research,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pp. 2319-7064.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Marriott International’s Evacuation, 2024. </a:t>
            </a:r>
            <a:r>
              <a:rPr lang="en-IN" sz="800" i="1" kern="100" dirty="0" err="1">
                <a:effectLst/>
                <a:latin typeface="Times New Roman" panose="02020603050405020304" pitchFamily="18" charset="0"/>
                <a:ea typeface="Calibri" panose="020F0502020204030204" pitchFamily="34" charset="0"/>
                <a:cs typeface="Times New Roman" panose="02020603050405020304" pitchFamily="18" charset="0"/>
              </a:rPr>
              <a:t>Micicinitiative</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https://micicinitiative.iom.int/marriott-internationals-evacuation-guests-and-workers-0</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Marvin, B.,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Healthcare’s new normal: accelerating adoption of contactless and digital experiences.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https://www.jpmorgan.com/insights/payments/payables/accelerating-contactless-digital-experiences-in-healthcare</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Mauck, N.,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The Financial Impact of COVID-19 on the Hospitality Industry.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https://info.umkc.edu/centers/the-financial-impact-of-covid-19-on-the-hospitality-industry/</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Newsroom, 2016.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Hilton and IBM Pilot “Connie,” The World’s First Watson-Enabled Hotel Concierge.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https://uk.newsroom.ibm.com/2016-Mar-09-Hilton-and-IBM-Pilot-Connie-The-Worlds-First-Watson-Enabled-Hotel-Concierge</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Oliver, D., 2020.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https://www.usatoday.com/story/travel/hotels/2020/04/29/coronavirus-hyatt-announces-new-cleaning-goals-following-hilton-marriott/3046386001/.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https://www.usatoday.com/story/travel/hotels/2020/04/29/coronavirus-hyatt-announces-new-cleaning-goals-following-hilton-marriott/3046386001/</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endParaRPr kumimoji="0" lang="en-GB"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642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34236-44EF-F77B-F7EF-CC69C41E2E29}"/>
              </a:ext>
            </a:extLst>
          </p:cNvPr>
          <p:cNvSpPr>
            <a:spLocks noGrp="1"/>
          </p:cNvSpPr>
          <p:nvPr>
            <p:ph type="ctrTitle"/>
          </p:nvPr>
        </p:nvSpPr>
        <p:spPr>
          <a:xfrm>
            <a:off x="211144" y="-81280"/>
            <a:ext cx="8960219" cy="3861600"/>
          </a:xfrm>
        </p:spPr>
        <p:txBody>
          <a:bodyPr/>
          <a:lstStyle/>
          <a:p>
            <a:pPr>
              <a:lnSpc>
                <a:spcPct val="150000"/>
              </a:lnSpc>
              <a:spcAft>
                <a:spcPts val="800"/>
              </a:spcAft>
            </a:pP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Our World In Data,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Global damage costs from natural disasters, All disasters, 1980 to 2024.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https://ourworldindata.org/grapher/damage-costs-from-natural-disasters</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err="1">
                <a:effectLst/>
                <a:latin typeface="Times New Roman" panose="02020603050405020304" pitchFamily="18" charset="0"/>
                <a:ea typeface="Calibri" panose="020F0502020204030204" pitchFamily="34" charset="0"/>
                <a:cs typeface="Times New Roman" panose="02020603050405020304" pitchFamily="18" charset="0"/>
              </a:rPr>
              <a:t>Permatasari</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 M. G. &amp; </a:t>
            </a:r>
            <a:r>
              <a:rPr lang="en-IN" sz="800" kern="100" dirty="0" err="1">
                <a:effectLst/>
                <a:latin typeface="Times New Roman" panose="02020603050405020304" pitchFamily="18" charset="0"/>
                <a:ea typeface="Calibri" panose="020F0502020204030204" pitchFamily="34" charset="0"/>
                <a:cs typeface="Times New Roman" panose="02020603050405020304" pitchFamily="18" charset="0"/>
              </a:rPr>
              <a:t>Mahyuni</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 L. P., 2022. Crisis management practices during the COVID-19 pandemic: The case of a newly-opened hotel in Bali..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General Management,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47(03), pp. 180-190.</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err="1">
                <a:effectLst/>
                <a:latin typeface="Times New Roman" panose="02020603050405020304" pitchFamily="18" charset="0"/>
                <a:ea typeface="Calibri" panose="020F0502020204030204" pitchFamily="34" charset="0"/>
                <a:cs typeface="Times New Roman" panose="02020603050405020304" pitchFamily="18" charset="0"/>
              </a:rPr>
              <a:t>Preventionweb</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Preparing for disasters and emergencies.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https://www.preventionweb.net/files/8450_gprch1618.pdf</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Sixta, E., Ma, X. &amp; </a:t>
            </a:r>
            <a:r>
              <a:rPr lang="en-IN" sz="800" kern="100" dirty="0" err="1">
                <a:effectLst/>
                <a:latin typeface="Times New Roman" panose="02020603050405020304" pitchFamily="18" charset="0"/>
                <a:ea typeface="Calibri" panose="020F0502020204030204" pitchFamily="34" charset="0"/>
                <a:cs typeface="Times New Roman" panose="02020603050405020304" pitchFamily="18" charset="0"/>
              </a:rPr>
              <a:t>Gulbrandson</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 T., 2019.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Hurricane Maria: Impacts on Tourism and Local Economies.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https://storymaps.arcgis.com/stories/ef10ed74d398437687c57c7641f37f55</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Sponsored, D.,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How Technology is Improving Security in Hotels: A Primer.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https://datafloq.com/read/how-technology-is-improving-security-in-hotels-a-primer/</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Statista Research Department,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COVID-19: job loss in travel and tourism worldwide 2020-2022, by region.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https://www.statista.com/statistics/1104835/coronavirus-travel-tourism-employment-loss/</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Statista Research Department,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Statista.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https://www.statista.com/topics/6224/covid-19-impact-on-the-tourism-industry/#topicOverview</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VR Group, 2024.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Building Resilience: How VRC Group Prepares for Natural Disasters in Construction.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https://vrcgroup.in/natural-disasters-in-construction/</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Warren, K., 2020. </a:t>
            </a:r>
            <a:r>
              <a:rPr lang="en-IN" sz="800" i="1" kern="100" dirty="0" err="1">
                <a:effectLst/>
                <a:latin typeface="Times New Roman" panose="02020603050405020304" pitchFamily="18" charset="0"/>
                <a:ea typeface="Calibri" panose="020F0502020204030204" pitchFamily="34" charset="0"/>
                <a:cs typeface="Times New Roman" panose="02020603050405020304" pitchFamily="18" charset="0"/>
              </a:rPr>
              <a:t>Businessinsider</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https://www.businessinsider.in/thelife/news/american-resilience-how-puerto-rico-rebuilt-its-tourism-industry-after-hurricane-maria-from-revitalizing-its-hotel-scene-to-bringing-hit-musical-aposhamiltonapos-to-the-island/slidelist/76716771.cms</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World Health Organisation, 2021.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Global Patient Safety Action Plan.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https://www.who.int/teams/integrated-health-services/patient-safety/policy/global-patient-safety-action-plan</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Yasar, K., 2024. </a:t>
            </a:r>
            <a:r>
              <a:rPr lang="en-IN" sz="800" i="1" kern="100" dirty="0" err="1">
                <a:effectLst/>
                <a:latin typeface="Times New Roman" panose="02020603050405020304" pitchFamily="18" charset="0"/>
                <a:ea typeface="Calibri" panose="020F0502020204030204" pitchFamily="34" charset="0"/>
                <a:cs typeface="Times New Roman" panose="02020603050405020304" pitchFamily="18" charset="0"/>
              </a:rPr>
              <a:t>Techtarget</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sz="800" u="sng" kern="100" dirty="0">
                <a:effectLst/>
                <a:latin typeface="Times New Roman" panose="02020603050405020304" pitchFamily="18" charset="0"/>
                <a:ea typeface="Calibri" panose="020F0502020204030204" pitchFamily="34" charset="0"/>
                <a:cs typeface="Times New Roman" panose="02020603050405020304" pitchFamily="18" charset="0"/>
              </a:rPr>
              <a:t>https://www.techtarget.com/searchsecurity/definition/security-awareness-training</a:t>
            </a:r>
            <a:b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[Accessed 24 10 2024].</a:t>
            </a: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Zhou, L. et al., 2024. Attracting digital nomads: Smart destination strategies, innovation and competitiveness. </a:t>
            </a:r>
            <a:r>
              <a:rPr lang="en-IN" sz="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Destination Marketing &amp; Management, </a:t>
            </a:r>
            <a:r>
              <a:rPr lang="en-IN" sz="800" kern="100" dirty="0">
                <a:effectLst/>
                <a:latin typeface="Times New Roman" panose="02020603050405020304" pitchFamily="18" charset="0"/>
                <a:ea typeface="Calibri" panose="020F0502020204030204" pitchFamily="34" charset="0"/>
                <a:cs typeface="Times New Roman" panose="02020603050405020304" pitchFamily="18" charset="0"/>
              </a:rPr>
              <a:t>Volume 31, p. 100850</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800" dirty="0"/>
          </a:p>
        </p:txBody>
      </p:sp>
      <p:sp>
        <p:nvSpPr>
          <p:cNvPr id="3" name="Footer Placeholder 2">
            <a:extLst>
              <a:ext uri="{FF2B5EF4-FFF2-40B4-BE49-F238E27FC236}">
                <a16:creationId xmlns:a16="http://schemas.microsoft.com/office/drawing/2014/main" id="{91755339-8879-EBCB-CD97-117EADE79F1F}"/>
              </a:ext>
            </a:extLst>
          </p:cNvPr>
          <p:cNvSpPr>
            <a:spLocks noGrp="1"/>
          </p:cNvSpPr>
          <p:nvPr>
            <p:ph type="ftr" sz="quarter" idx="11"/>
          </p:nvPr>
        </p:nvSpPr>
        <p:spPr/>
        <p:txBody>
          <a:bodyPr/>
          <a:lstStyle/>
          <a:p>
            <a:r>
              <a:rPr lang="en-GB" sz="1400" dirty="0">
                <a:latin typeface="+mj-lt"/>
              </a:rPr>
              <a:t>REFERENCES</a:t>
            </a:r>
            <a:endParaRPr lang="en-ID" dirty="0"/>
          </a:p>
        </p:txBody>
      </p:sp>
      <p:sp>
        <p:nvSpPr>
          <p:cNvPr id="4" name="Text Placeholder 3">
            <a:extLst>
              <a:ext uri="{FF2B5EF4-FFF2-40B4-BE49-F238E27FC236}">
                <a16:creationId xmlns:a16="http://schemas.microsoft.com/office/drawing/2014/main" id="{25B570D5-078C-6B5A-003E-3533EC3A505D}"/>
              </a:ext>
            </a:extLst>
          </p:cNvPr>
          <p:cNvSpPr>
            <a:spLocks noGrp="1"/>
          </p:cNvSpPr>
          <p:nvPr>
            <p:ph type="body" sz="quarter" idx="12"/>
          </p:nvPr>
        </p:nvSpPr>
        <p:spPr/>
        <p:txBody>
          <a:bodyPr/>
          <a:lstStyle/>
          <a:p>
            <a:r>
              <a:rPr lang="en-GB" sz="2000" b="1" dirty="0">
                <a:latin typeface="+mj-lt"/>
              </a:rPr>
              <a:t>REFERENCES</a:t>
            </a:r>
            <a:endParaRPr lang="en-GB" sz="2000" b="1" dirty="0"/>
          </a:p>
        </p:txBody>
      </p:sp>
    </p:spTree>
    <p:extLst>
      <p:ext uri="{BB962C8B-B14F-4D97-AF65-F5344CB8AC3E}">
        <p14:creationId xmlns:p14="http://schemas.microsoft.com/office/powerpoint/2010/main" val="3682490512"/>
      </p:ext>
    </p:extLst>
  </p:cSld>
  <p:clrMapOvr>
    <a:masterClrMapping/>
  </p:clrMapOvr>
</p:sld>
</file>

<file path=ppt/theme/theme1.xml><?xml version="1.0" encoding="utf-8"?>
<a:theme xmlns:a="http://schemas.openxmlformats.org/drawingml/2006/main" name="Ocean">
  <a:themeElements>
    <a:clrScheme name="Custom 1">
      <a:dk1>
        <a:sysClr val="windowText" lastClr="000000"/>
      </a:dk1>
      <a:lt1>
        <a:sysClr val="window" lastClr="FFFFFF"/>
      </a:lt1>
      <a:dk2>
        <a:srgbClr val="44546A"/>
      </a:dk2>
      <a:lt2>
        <a:srgbClr val="E7E6E6"/>
      </a:lt2>
      <a:accent1>
        <a:srgbClr val="0958F7"/>
      </a:accent1>
      <a:accent2>
        <a:srgbClr val="FE7032"/>
      </a:accent2>
      <a:accent3>
        <a:srgbClr val="91BED4"/>
      </a:accent3>
      <a:accent4>
        <a:srgbClr val="FFC000"/>
      </a:accent4>
      <a:accent5>
        <a:srgbClr val="D9E8F5"/>
      </a:accent5>
      <a:accent6>
        <a:srgbClr val="FFAD8D"/>
      </a:accent6>
      <a:hlink>
        <a:srgbClr val="0563C1"/>
      </a:hlink>
      <a:folHlink>
        <a:srgbClr val="954F72"/>
      </a:folHlink>
    </a:clrScheme>
    <a:fontScheme name="Montserrat ExtraBold - Open Sans">
      <a:majorFont>
        <a:latin typeface="Montserrat ExtraBold"/>
        <a:ea typeface=""/>
        <a:cs typeface=""/>
      </a:majorFont>
      <a:minorFont>
        <a:latin typeface="Open Sans"/>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 dockstate="right" visibility="0" width="525" row="0">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D81B1705-EF11-4879-88EE-48736182E571}">
  <we:reference id="wa104178141" version="4.3.3.0" store="en-US" storeType="OMEX"/>
  <we:alternateReferences>
    <we:reference id="wa104178141" version="4.3.3.0" store="wa104178141"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7048677-DB21-4725-91D4-747A34BF8BA7}">
  <we:reference id="wa200005566" version="3.0.0.2" store="en-US" storeType="OMEX"/>
  <we:alternateReferences>
    <we:reference id="wa200005566" version="3.0.0.2" store="wa20000556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B6055E-F2DC-412A-8B07-D3793807DA86}">
  <ds:schemaRefs>
    <ds:schemaRef ds:uri="http://schemas.microsoft.com/sharepoint/v3/contenttype/forms"/>
  </ds:schemaRefs>
</ds:datastoreItem>
</file>

<file path=customXml/itemProps2.xml><?xml version="1.0" encoding="utf-8"?>
<ds:datastoreItem xmlns:ds="http://schemas.openxmlformats.org/officeDocument/2006/customXml" ds:itemID="{0A938410-2173-430A-9B92-20257D39BD88}">
  <ds:schemaRefs>
    <ds:schemaRef ds:uri="http://purl.org/dc/dcmitype/"/>
    <ds:schemaRef ds:uri="http://purl.org/dc/elements/1.1/"/>
    <ds:schemaRef ds:uri="http://schemas.microsoft.com/office/2006/metadata/properties"/>
    <ds:schemaRef ds:uri="16c05727-aa75-4e4a-9b5f-8a80a1165891"/>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ECBD1B6F-AE5F-4B27-9BE1-4797C9BEFB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design</Template>
  <TotalTime>0</TotalTime>
  <Words>2876</Words>
  <Application>Microsoft Office PowerPoint</Application>
  <PresentationFormat>Widescreen</PresentationFormat>
  <Paragraphs>106</Paragraphs>
  <Slides>10</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Cascadia Mono SemiBold</vt:lpstr>
      <vt:lpstr>Montserrat ExtraBold</vt:lpstr>
      <vt:lpstr>Open Sans</vt:lpstr>
      <vt:lpstr>Times New Roman</vt:lpstr>
      <vt:lpstr>Tw Cen MT</vt:lpstr>
      <vt:lpstr>Ocean</vt:lpstr>
      <vt:lpstr>CRISIS MANAGEMENT IN THE HOTEL AND HOSPITALITY SECTOR: CHALLENGES AND FUTURE POLICY DIRECTIONS</vt:lpstr>
      <vt:lpstr>CURRENT CHALLENGES</vt:lpstr>
      <vt:lpstr>IMPACT ON OPERATIONS</vt:lpstr>
      <vt:lpstr>CRISIS MANAGEMENT STRATEGIES</vt:lpstr>
      <vt:lpstr>Hotels with the improving reliance on digital techniques have become prime targets for cyberattacks specifically breaches of data. </vt:lpstr>
      <vt:lpstr>PowerPoint Presentation</vt:lpstr>
      <vt:lpstr>PowerPoint Presentation</vt:lpstr>
      <vt:lpstr>CONCLUSION</vt:lpstr>
      <vt:lpstr>Acemoglu, D., Hassan, T. A. &amp; Tahoun, A., 2018. The power of the street: Evidence from Egypt’s Arab Spring.. The Review of Financial Studies, 31(01), pp. 1-42. Bagnera, S., Dalton, A. N., Szende, P. &amp; Legg, M., 2022. The Perception of Clean: Consumer Trust in Hotels Amidst COVID-19. International Journal of Gaming, Hospitality and Tourism, 02(01). Boston Hospitality Review, 2021. The Rise of Service Robots in the Hospitality Industry: Some Actionable Insights. [Online]  Available at: https://www.bu.edu/bhr/2021/10/04/the-rise-of-service-robots-in-the-hospitality-industry-some-actionable-insights/ [Accessed 24 10 2024]. Climate Trade, 2023. 5 Effective Strategies for Sustainable Hotels to Attract Eco-Conscious Travelers and Promote Responsible Tourism.. [Online]  Available at: https://climatetrade.com/5-effective-strategies-for-sustainable-hotels-to-attract-eco-conscious-travelers-and-promote-responsible-tourism/#:~:text=This%20includes%20installing%20energy%2Dsaving,to%20offset%20their%20carbon%20footprint. [Accessed 24 10 2024]. Čović, S. &amp; Lagiewski, R., 2024. Readiness and Response: The case of hotel emergency management during hurricanes. [Online]  Available at: https://www.chrie.org/assets/docs/JHTC-case-notes/JHTC-vol-10/JHTC_Vol%2010_Issue%201_Lagiewski_Covic_case.pdf [Accessed 24 10 2024]. Darktrace, 2024. Cybersecurity for Hospitality. [Online]  Available at: https://darktrace.com/cyber-ai-glossary/cybersecurity-for-hospitality-industry-threats-and-solutions [Accessed 24 10 2024]. Ding, G. &amp; Wu, J., 2022. Influence of tourism safety perception on destination image: A case study of Xinjiang, China. Sustainability, 14(03), p. 1663. Diplomatie, 2024. Terrorism: France’s International Action. [Online]  Available at: https://www.diplomatie.gouv.fr/en/french-foreign-policy/security-disarmament-and-non-proliferation/terrorism-france-s-international-action/ [Accessed 24 10 2024]. El-Said, O. A., Elhoushy, S., Smith, M. &amp; Youssif, M., 2024. Crisis-driven innovation in hospitality: How do international hotel chains innovate to recover from a global crisis?.. International Journal of Hospitality Management, Volume 120, p. 103758. Fruhlinger, J., 2020. Marriott data breach FAQ: How did it happen and what was the impact?. [Online]  Available at: https://www.csoonline.com/article/567795/marriott-data-breach-faq-how-did-it-happen-and-what-was-the-impact.html [Accessed 24 10 2024]. Gstcouncil, 2022. Booking.com Reveals the Trends Shaping Sustainable Travel in 2022. [Online]  Available at: https://www.gstcouncil.org/booking-com-2022-sustainable-travel-report/ [Accessed 24 10 2024]. Hilton Corporate Response to COVID‑19, 2020. Stories. [Online]  Available at: https://stories.hilton.com/releases/hilton-corporate-response-to-covid19 [Accessed 24 10 2024]. Humanepro, 2021. The commitment to Clean. [Online]  Available at: https://humanepro.org/sites/default/files/2021-08/OrlandoWorldCetnerMarriottProtocols7-26.pdf [Accessed 24 10 2024]. IHG, 2024. IHG Green Engage™ system. [Online]  Available at: https://www.ihg.com/content/gb/en/support/green-engage [Accessed 24 10 2024]. Laney, D., 2024. Forbes. [Online]  Available at: https://www.forbes.com/sites/douglaslaney/2024/06/12/gdpr-violations-and-fines-trends-insights-and-compliance-strategies/ [Accessed 24 10 2024]. Liu, L. W., Pahrudin, P., Hao, L. &amp; Hao, L., 2024. Disaster, Risk and Crises in Tourism and Hospitality Field: A Pathway Toward Tourism and Hospitality Management Framework for Resilience and Recovery Process.. Natural Hazards Research. Manglani, M., 2022. Data breach incidents and prevention in the hospitality industry.. International Journal of Science and Research, pp. 2319-7064. Marriott International’s Evacuation, 2024. Micicinitiative. [Online]  Available at: https://micicinitiative.iom.int/marriott-internationals-evacuation-guests-and-workers-0 [Accessed 24 10 2024]. Marvin, B., 2024. Healthcare’s new normal: accelerating adoption of contactless and digital experiences. [Online]  Available at: https://www.jpmorgan.com/insights/payments/payables/accelerating-contactless-digital-experiences-in-healthcare [Accessed 24 10 2024]. Mauck, N., 2024. The Financial Impact of COVID-19 on the Hospitality Industry. [Online]  Available at: https://info.umkc.edu/centers/the-financial-impact-of-covid-19-on-the-hospitality-industry/ [Accessed 24 10 2024]. Newsroom, 2016. Hilton and IBM Pilot “Connie,” The World’s First Watson-Enabled Hotel Concierge. [Online]  Available at: https://uk.newsroom.ibm.com/2016-Mar-09-Hilton-and-IBM-Pilot-Connie-The-Worlds-First-Watson-Enabled-Hotel-Concierge [Accessed 24 10 2024]. Oliver, D., 2020. https://www.usatoday.com/story/travel/hotels/2020/04/29/coronavirus-hyatt-announces-new-cleaning-goals-following-hilton-marriott/3046386001/. [Online]  Available at: https://www.usatoday.com/story/travel/hotels/2020/04/29/coronavirus-hyatt-announces-new-cleaning-goals-following-hilton-marriott/3046386001/ [Accessed 24 10 2024].</vt:lpstr>
      <vt:lpstr>  Our World In Data, 2024. Global damage costs from natural disasters, All disasters, 1980 to 2024. [Online]  Available at: https://ourworldindata.org/grapher/damage-costs-from-natural-disasters [Accessed 24 10 202]. Permatasari, M. G. &amp; Mahyuni, L. P., 2022. Crisis management practices during the COVID-19 pandemic: The case of a newly-opened hotel in Bali.. Journal of General Management, 47(03), pp. 180-190. Preventionweb, 2024. Preparing for disasters and emergencies. [Online]  Available at: https://www.preventionweb.net/files/8450_gprch1618.pdf [Accessed 24 10 2024]. Sixta, E., Ma, X. &amp; Gulbrandson, T., 2019. Hurricane Maria: Impacts on Tourism and Local Economies. [Online]  Available at: https://storymaps.arcgis.com/stories/ef10ed74d398437687c57c7641f37f55 [Accessed 24 10 2024]. Sponsored, D., 2024. How Technology is Improving Security in Hotels: A Primer. [Online]  Available at: https://datafloq.com/read/how-technology-is-improving-security-in-hotels-a-primer/ [Accessed 24 10 2024]. Statista Research Department, 2024. COVID-19: job loss in travel and tourism worldwide 2020-2022, by region. [Online]  Available at: https://www.statista.com/statistics/1104835/coronavirus-travel-tourism-employment-loss/ [Accessed 24 10 2024]. Statista Research Department, 2024. Statista. [Online]  Available at: https://www.statista.com/topics/6224/covid-19-impact-on-the-tourism-industry/#topicOverview [Accessed 24 10 2024]. VR Group, 2024. Building Resilience: How VRC Group Prepares for Natural Disasters in Construction. [Online]  Available at: https://vrcgroup.in/natural-disasters-in-construction/ [Accessed 24 10 2024]. Warren, K., 2020. Businessinsider. [Online]  Available at: https://www.businessinsider.in/thelife/news/american-resilience-how-puerto-rico-rebuilt-its-tourism-industry-after-hurricane-maria-from-revitalizing-its-hotel-scene-to-bringing-hit-musical-aposhamiltonapos-to-the-island/slidelist/76716771.cms [Accessed 24 10 2024]. World Health Organisation, 2021. Global Patient Safety Action Plan. [Online]  Available at: https://www.who.int/teams/integrated-health-services/patient-safety/policy/global-patient-safety-action-plan [Accessed 24 10 2024]. Yasar, K., 2024. Techtarget. [Online]  Available at: https://www.techtarget.com/searchsecurity/definition/security-awareness-training [Accessed 24 10 2024]. Zhou, L. et al., 2024. Attracting digital nomads: Smart destination strategies, innovation and competitiveness. Journal of Destination Marketing &amp; Management, Volume 31, p. 100850.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2024-11-05T23:17:22Z</dcterms:created>
  <dcterms:modified xsi:type="dcterms:W3CDTF">2024-11-07T23:28:51Z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