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26"/>
  </p:notesMasterIdLst>
  <p:sldIdLst>
    <p:sldId id="257" r:id="rId9"/>
    <p:sldId id="268" r:id="rId10"/>
    <p:sldId id="473" r:id="rId11"/>
    <p:sldId id="474" r:id="rId12"/>
    <p:sldId id="475" r:id="rId13"/>
    <p:sldId id="476" r:id="rId14"/>
    <p:sldId id="477" r:id="rId15"/>
    <p:sldId id="478" r:id="rId16"/>
    <p:sldId id="479" r:id="rId17"/>
    <p:sldId id="480" r:id="rId18"/>
    <p:sldId id="481" r:id="rId19"/>
    <p:sldId id="482" r:id="rId20"/>
    <p:sldId id="483" r:id="rId21"/>
    <p:sldId id="484" r:id="rId22"/>
    <p:sldId id="485" r:id="rId23"/>
    <p:sldId id="269" r:id="rId24"/>
    <p:sldId id="27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C5C"/>
    <a:srgbClr val="C0AB57"/>
    <a:srgbClr val="004F9F"/>
    <a:srgbClr val="004476"/>
    <a:srgbClr val="023B59"/>
    <a:srgbClr val="013D5E"/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12CED5-A84C-4B1A-8AB3-3DD266C8E03B}" v="14" dt="2024-08-03T08:51:48.4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5"/>
    <p:restoredTop sz="75000" autoAdjust="0"/>
  </p:normalViewPr>
  <p:slideViewPr>
    <p:cSldViewPr snapToGrid="0" snapToObjects="1">
      <p:cViewPr varScale="1">
        <p:scale>
          <a:sx n="70" d="100"/>
          <a:sy n="70" d="100"/>
        </p:scale>
        <p:origin x="579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D112CED5-A84C-4B1A-8AB3-3DD266C8E03B}"/>
    <pc:docChg chg="undo custSel addSld delSld modSld">
      <pc:chgData name="Kate Piper (IMH)" userId="f69ee4e2-845b-4a1f-89c4-60fce9da139f" providerId="ADAL" clId="{D112CED5-A84C-4B1A-8AB3-3DD266C8E03B}" dt="2024-08-03T08:52:01.907" v="289" actId="1076"/>
      <pc:docMkLst>
        <pc:docMk/>
      </pc:docMkLst>
      <pc:sldChg chg="modSp mod">
        <pc:chgData name="Kate Piper (IMH)" userId="f69ee4e2-845b-4a1f-89c4-60fce9da139f" providerId="ADAL" clId="{D112CED5-A84C-4B1A-8AB3-3DD266C8E03B}" dt="2024-08-02T07:42:52.689" v="22" actId="20577"/>
        <pc:sldMkLst>
          <pc:docMk/>
          <pc:sldMk cId="1387543716" sldId="268"/>
        </pc:sldMkLst>
        <pc:spChg chg="mod">
          <ac:chgData name="Kate Piper (IMH)" userId="f69ee4e2-845b-4a1f-89c4-60fce9da139f" providerId="ADAL" clId="{D112CED5-A84C-4B1A-8AB3-3DD266C8E03B}" dt="2024-08-02T07:42:52.689" v="22" actId="20577"/>
          <ac:spMkLst>
            <pc:docMk/>
            <pc:sldMk cId="1387543716" sldId="268"/>
            <ac:spMk id="4" creationId="{17D24EFE-C4CB-A834-ABDD-CD1E2F58253C}"/>
          </ac:spMkLst>
        </pc:spChg>
      </pc:sldChg>
      <pc:sldChg chg="del">
        <pc:chgData name="Kate Piper (IMH)" userId="f69ee4e2-845b-4a1f-89c4-60fce9da139f" providerId="ADAL" clId="{D112CED5-A84C-4B1A-8AB3-3DD266C8E03B}" dt="2024-08-02T07:42:40.647" v="2" actId="47"/>
        <pc:sldMkLst>
          <pc:docMk/>
          <pc:sldMk cId="55142423" sldId="271"/>
        </pc:sldMkLst>
      </pc:sldChg>
      <pc:sldChg chg="del">
        <pc:chgData name="Kate Piper (IMH)" userId="f69ee4e2-845b-4a1f-89c4-60fce9da139f" providerId="ADAL" clId="{D112CED5-A84C-4B1A-8AB3-3DD266C8E03B}" dt="2024-08-02T07:42:39.845" v="0" actId="47"/>
        <pc:sldMkLst>
          <pc:docMk/>
          <pc:sldMk cId="1732484279" sldId="272"/>
        </pc:sldMkLst>
      </pc:sldChg>
      <pc:sldChg chg="del">
        <pc:chgData name="Kate Piper (IMH)" userId="f69ee4e2-845b-4a1f-89c4-60fce9da139f" providerId="ADAL" clId="{D112CED5-A84C-4B1A-8AB3-3DD266C8E03B}" dt="2024-08-02T07:42:40.462" v="1" actId="47"/>
        <pc:sldMkLst>
          <pc:docMk/>
          <pc:sldMk cId="659736319" sldId="273"/>
        </pc:sldMkLst>
      </pc:sldChg>
      <pc:sldChg chg="del">
        <pc:chgData name="Kate Piper (IMH)" userId="f69ee4e2-845b-4a1f-89c4-60fce9da139f" providerId="ADAL" clId="{D112CED5-A84C-4B1A-8AB3-3DD266C8E03B}" dt="2024-08-02T07:42:40.879" v="3" actId="47"/>
        <pc:sldMkLst>
          <pc:docMk/>
          <pc:sldMk cId="710263250" sldId="459"/>
        </pc:sldMkLst>
      </pc:sldChg>
      <pc:sldChg chg="del">
        <pc:chgData name="Kate Piper (IMH)" userId="f69ee4e2-845b-4a1f-89c4-60fce9da139f" providerId="ADAL" clId="{D112CED5-A84C-4B1A-8AB3-3DD266C8E03B}" dt="2024-08-02T07:42:42.881" v="10" actId="47"/>
        <pc:sldMkLst>
          <pc:docMk/>
          <pc:sldMk cId="2772531693" sldId="460"/>
        </pc:sldMkLst>
      </pc:sldChg>
      <pc:sldChg chg="del">
        <pc:chgData name="Kate Piper (IMH)" userId="f69ee4e2-845b-4a1f-89c4-60fce9da139f" providerId="ADAL" clId="{D112CED5-A84C-4B1A-8AB3-3DD266C8E03B}" dt="2024-08-02T07:42:43.666" v="13" actId="47"/>
        <pc:sldMkLst>
          <pc:docMk/>
          <pc:sldMk cId="4166132013" sldId="461"/>
        </pc:sldMkLst>
      </pc:sldChg>
      <pc:sldChg chg="del">
        <pc:chgData name="Kate Piper (IMH)" userId="f69ee4e2-845b-4a1f-89c4-60fce9da139f" providerId="ADAL" clId="{D112CED5-A84C-4B1A-8AB3-3DD266C8E03B}" dt="2024-08-02T07:42:41.250" v="4" actId="47"/>
        <pc:sldMkLst>
          <pc:docMk/>
          <pc:sldMk cId="3138465153" sldId="464"/>
        </pc:sldMkLst>
      </pc:sldChg>
      <pc:sldChg chg="del">
        <pc:chgData name="Kate Piper (IMH)" userId="f69ee4e2-845b-4a1f-89c4-60fce9da139f" providerId="ADAL" clId="{D112CED5-A84C-4B1A-8AB3-3DD266C8E03B}" dt="2024-08-02T07:42:41.447" v="5" actId="47"/>
        <pc:sldMkLst>
          <pc:docMk/>
          <pc:sldMk cId="691245366" sldId="465"/>
        </pc:sldMkLst>
      </pc:sldChg>
      <pc:sldChg chg="del">
        <pc:chgData name="Kate Piper (IMH)" userId="f69ee4e2-845b-4a1f-89c4-60fce9da139f" providerId="ADAL" clId="{D112CED5-A84C-4B1A-8AB3-3DD266C8E03B}" dt="2024-08-02T07:42:41.647" v="6" actId="47"/>
        <pc:sldMkLst>
          <pc:docMk/>
          <pc:sldMk cId="318387647" sldId="466"/>
        </pc:sldMkLst>
      </pc:sldChg>
      <pc:sldChg chg="del">
        <pc:chgData name="Kate Piper (IMH)" userId="f69ee4e2-845b-4a1f-89c4-60fce9da139f" providerId="ADAL" clId="{D112CED5-A84C-4B1A-8AB3-3DD266C8E03B}" dt="2024-08-02T07:42:41.897" v="7" actId="47"/>
        <pc:sldMkLst>
          <pc:docMk/>
          <pc:sldMk cId="4047954897" sldId="467"/>
        </pc:sldMkLst>
      </pc:sldChg>
      <pc:sldChg chg="del">
        <pc:chgData name="Kate Piper (IMH)" userId="f69ee4e2-845b-4a1f-89c4-60fce9da139f" providerId="ADAL" clId="{D112CED5-A84C-4B1A-8AB3-3DD266C8E03B}" dt="2024-08-02T07:42:42.430" v="8" actId="47"/>
        <pc:sldMkLst>
          <pc:docMk/>
          <pc:sldMk cId="3911375077" sldId="468"/>
        </pc:sldMkLst>
      </pc:sldChg>
      <pc:sldChg chg="del">
        <pc:chgData name="Kate Piper (IMH)" userId="f69ee4e2-845b-4a1f-89c4-60fce9da139f" providerId="ADAL" clId="{D112CED5-A84C-4B1A-8AB3-3DD266C8E03B}" dt="2024-08-02T07:42:43.265" v="12" actId="47"/>
        <pc:sldMkLst>
          <pc:docMk/>
          <pc:sldMk cId="3032297429" sldId="469"/>
        </pc:sldMkLst>
      </pc:sldChg>
      <pc:sldChg chg="del">
        <pc:chgData name="Kate Piper (IMH)" userId="f69ee4e2-845b-4a1f-89c4-60fce9da139f" providerId="ADAL" clId="{D112CED5-A84C-4B1A-8AB3-3DD266C8E03B}" dt="2024-08-02T07:42:44.486" v="17" actId="47"/>
        <pc:sldMkLst>
          <pc:docMk/>
          <pc:sldMk cId="4190217506" sldId="470"/>
        </pc:sldMkLst>
      </pc:sldChg>
      <pc:sldChg chg="del">
        <pc:chgData name="Kate Piper (IMH)" userId="f69ee4e2-845b-4a1f-89c4-60fce9da139f" providerId="ADAL" clId="{D112CED5-A84C-4B1A-8AB3-3DD266C8E03B}" dt="2024-08-02T07:42:44.082" v="15" actId="47"/>
        <pc:sldMkLst>
          <pc:docMk/>
          <pc:sldMk cId="1422858172" sldId="471"/>
        </pc:sldMkLst>
      </pc:sldChg>
      <pc:sldChg chg="del">
        <pc:chgData name="Kate Piper (IMH)" userId="f69ee4e2-845b-4a1f-89c4-60fce9da139f" providerId="ADAL" clId="{D112CED5-A84C-4B1A-8AB3-3DD266C8E03B}" dt="2024-08-02T07:42:44.702" v="18" actId="47"/>
        <pc:sldMkLst>
          <pc:docMk/>
          <pc:sldMk cId="1566735768" sldId="472"/>
        </pc:sldMkLst>
      </pc:sldChg>
      <pc:sldChg chg="delSp modSp mod">
        <pc:chgData name="Kate Piper (IMH)" userId="f69ee4e2-845b-4a1f-89c4-60fce9da139f" providerId="ADAL" clId="{D112CED5-A84C-4B1A-8AB3-3DD266C8E03B}" dt="2024-08-02T07:43:35.484" v="34" actId="20577"/>
        <pc:sldMkLst>
          <pc:docMk/>
          <pc:sldMk cId="1743911229" sldId="473"/>
        </pc:sldMkLst>
        <pc:spChg chg="mod">
          <ac:chgData name="Kate Piper (IMH)" userId="f69ee4e2-845b-4a1f-89c4-60fce9da139f" providerId="ADAL" clId="{D112CED5-A84C-4B1A-8AB3-3DD266C8E03B}" dt="2024-08-02T07:43:35.484" v="34" actId="20577"/>
          <ac:spMkLst>
            <pc:docMk/>
            <pc:sldMk cId="1743911229" sldId="473"/>
            <ac:spMk id="2" creationId="{A9FB0B66-0917-0DE5-922F-4730283261AB}"/>
          </ac:spMkLst>
        </pc:spChg>
        <pc:spChg chg="mod">
          <ac:chgData name="Kate Piper (IMH)" userId="f69ee4e2-845b-4a1f-89c4-60fce9da139f" providerId="ADAL" clId="{D112CED5-A84C-4B1A-8AB3-3DD266C8E03B}" dt="2024-08-02T07:43:32.682" v="24"/>
          <ac:spMkLst>
            <pc:docMk/>
            <pc:sldMk cId="1743911229" sldId="473"/>
            <ac:spMk id="3" creationId="{97A1E9E5-85DA-C316-5B59-123DBA631C5A}"/>
          </ac:spMkLst>
        </pc:spChg>
        <pc:picChg chg="del">
          <ac:chgData name="Kate Piper (IMH)" userId="f69ee4e2-845b-4a1f-89c4-60fce9da139f" providerId="ADAL" clId="{D112CED5-A84C-4B1A-8AB3-3DD266C8E03B}" dt="2024-08-02T07:43:28.718" v="23" actId="478"/>
          <ac:picMkLst>
            <pc:docMk/>
            <pc:sldMk cId="1743911229" sldId="473"/>
            <ac:picMk id="1026" creationId="{0C2FBE40-A5A3-0BD8-91E7-B547989AF82A}"/>
          </ac:picMkLst>
        </pc:picChg>
      </pc:sldChg>
      <pc:sldChg chg="del">
        <pc:chgData name="Kate Piper (IMH)" userId="f69ee4e2-845b-4a1f-89c4-60fce9da139f" providerId="ADAL" clId="{D112CED5-A84C-4B1A-8AB3-3DD266C8E03B}" dt="2024-08-02T07:42:44.265" v="16" actId="47"/>
        <pc:sldMkLst>
          <pc:docMk/>
          <pc:sldMk cId="1035805882" sldId="474"/>
        </pc:sldMkLst>
      </pc:sldChg>
      <pc:sldChg chg="addSp modSp new mod modNotesTx">
        <pc:chgData name="Kate Piper (IMH)" userId="f69ee4e2-845b-4a1f-89c4-60fce9da139f" providerId="ADAL" clId="{D112CED5-A84C-4B1A-8AB3-3DD266C8E03B}" dt="2024-08-02T07:45:20.289" v="38"/>
        <pc:sldMkLst>
          <pc:docMk/>
          <pc:sldMk cId="1582605879" sldId="474"/>
        </pc:sldMkLst>
        <pc:picChg chg="add mod">
          <ac:chgData name="Kate Piper (IMH)" userId="f69ee4e2-845b-4a1f-89c4-60fce9da139f" providerId="ADAL" clId="{D112CED5-A84C-4B1A-8AB3-3DD266C8E03B}" dt="2024-08-02T07:44:43.431" v="37" actId="1076"/>
          <ac:picMkLst>
            <pc:docMk/>
            <pc:sldMk cId="1582605879" sldId="474"/>
            <ac:picMk id="4" creationId="{C0D8385D-5A36-9705-90BF-D6789692A1CB}"/>
          </ac:picMkLst>
        </pc:picChg>
      </pc:sldChg>
      <pc:sldChg chg="addSp delSp modSp new mod">
        <pc:chgData name="Kate Piper (IMH)" userId="f69ee4e2-845b-4a1f-89c4-60fce9da139f" providerId="ADAL" clId="{D112CED5-A84C-4B1A-8AB3-3DD266C8E03B}" dt="2024-08-02T07:46:26.635" v="67" actId="1035"/>
        <pc:sldMkLst>
          <pc:docMk/>
          <pc:sldMk cId="818061605" sldId="475"/>
        </pc:sldMkLst>
        <pc:spChg chg="del">
          <ac:chgData name="Kate Piper (IMH)" userId="f69ee4e2-845b-4a1f-89c4-60fce9da139f" providerId="ADAL" clId="{D112CED5-A84C-4B1A-8AB3-3DD266C8E03B}" dt="2024-08-02T07:46:19.531" v="41" actId="478"/>
          <ac:spMkLst>
            <pc:docMk/>
            <pc:sldMk cId="818061605" sldId="475"/>
            <ac:spMk id="2" creationId="{1A6FCD29-85EC-CF85-2101-E4C6F6B71411}"/>
          </ac:spMkLst>
        </pc:spChg>
        <pc:spChg chg="del">
          <ac:chgData name="Kate Piper (IMH)" userId="f69ee4e2-845b-4a1f-89c4-60fce9da139f" providerId="ADAL" clId="{D112CED5-A84C-4B1A-8AB3-3DD266C8E03B}" dt="2024-08-02T07:46:21.820" v="42" actId="478"/>
          <ac:spMkLst>
            <pc:docMk/>
            <pc:sldMk cId="818061605" sldId="475"/>
            <ac:spMk id="3" creationId="{937F9827-1AA3-7D0D-63B4-6DAC94FEAECE}"/>
          </ac:spMkLst>
        </pc:spChg>
        <pc:spChg chg="add mod">
          <ac:chgData name="Kate Piper (IMH)" userId="f69ee4e2-845b-4a1f-89c4-60fce9da139f" providerId="ADAL" clId="{D112CED5-A84C-4B1A-8AB3-3DD266C8E03B}" dt="2024-08-02T07:46:26.635" v="67" actId="1035"/>
          <ac:spMkLst>
            <pc:docMk/>
            <pc:sldMk cId="818061605" sldId="475"/>
            <ac:spMk id="4" creationId="{DB0801D5-ED50-5FC2-6EBA-7323A3A265C2}"/>
          </ac:spMkLst>
        </pc:spChg>
        <pc:spChg chg="add mod">
          <ac:chgData name="Kate Piper (IMH)" userId="f69ee4e2-845b-4a1f-89c4-60fce9da139f" providerId="ADAL" clId="{D112CED5-A84C-4B1A-8AB3-3DD266C8E03B}" dt="2024-08-02T07:46:26.635" v="67" actId="1035"/>
          <ac:spMkLst>
            <pc:docMk/>
            <pc:sldMk cId="818061605" sldId="475"/>
            <ac:spMk id="6" creationId="{47C4EDDB-7B51-A070-4D22-E72483E39E71}"/>
          </ac:spMkLst>
        </pc:spChg>
        <pc:picChg chg="add mod">
          <ac:chgData name="Kate Piper (IMH)" userId="f69ee4e2-845b-4a1f-89c4-60fce9da139f" providerId="ADAL" clId="{D112CED5-A84C-4B1A-8AB3-3DD266C8E03B}" dt="2024-08-02T07:46:14.427" v="40"/>
          <ac:picMkLst>
            <pc:docMk/>
            <pc:sldMk cId="818061605" sldId="475"/>
            <ac:picMk id="5" creationId="{6A8D6096-521C-F4E1-440E-AAFD7405F418}"/>
          </ac:picMkLst>
        </pc:picChg>
        <pc:picChg chg="add mod">
          <ac:chgData name="Kate Piper (IMH)" userId="f69ee4e2-845b-4a1f-89c4-60fce9da139f" providerId="ADAL" clId="{D112CED5-A84C-4B1A-8AB3-3DD266C8E03B}" dt="2024-08-02T07:46:14.427" v="40"/>
          <ac:picMkLst>
            <pc:docMk/>
            <pc:sldMk cId="818061605" sldId="475"/>
            <ac:picMk id="7" creationId="{8A10FEE6-9C75-57C6-E4A1-E88412981DF9}"/>
          </ac:picMkLst>
        </pc:picChg>
      </pc:sldChg>
      <pc:sldChg chg="del">
        <pc:chgData name="Kate Piper (IMH)" userId="f69ee4e2-845b-4a1f-89c4-60fce9da139f" providerId="ADAL" clId="{D112CED5-A84C-4B1A-8AB3-3DD266C8E03B}" dt="2024-08-02T07:42:42.663" v="9" actId="47"/>
        <pc:sldMkLst>
          <pc:docMk/>
          <pc:sldMk cId="2885192926" sldId="475"/>
        </pc:sldMkLst>
      </pc:sldChg>
      <pc:sldChg chg="addSp delSp modSp new mod">
        <pc:chgData name="Kate Piper (IMH)" userId="f69ee4e2-845b-4a1f-89c4-60fce9da139f" providerId="ADAL" clId="{D112CED5-A84C-4B1A-8AB3-3DD266C8E03B}" dt="2024-08-02T07:47:23.678" v="94" actId="1035"/>
        <pc:sldMkLst>
          <pc:docMk/>
          <pc:sldMk cId="16777400" sldId="476"/>
        </pc:sldMkLst>
        <pc:spChg chg="del">
          <ac:chgData name="Kate Piper (IMH)" userId="f69ee4e2-845b-4a1f-89c4-60fce9da139f" providerId="ADAL" clId="{D112CED5-A84C-4B1A-8AB3-3DD266C8E03B}" dt="2024-08-02T07:47:07.398" v="69" actId="478"/>
          <ac:spMkLst>
            <pc:docMk/>
            <pc:sldMk cId="16777400" sldId="476"/>
            <ac:spMk id="2" creationId="{10AA2AAD-470C-35FE-60DA-FC053A1D2DAD}"/>
          </ac:spMkLst>
        </pc:spChg>
        <pc:spChg chg="del">
          <ac:chgData name="Kate Piper (IMH)" userId="f69ee4e2-845b-4a1f-89c4-60fce9da139f" providerId="ADAL" clId="{D112CED5-A84C-4B1A-8AB3-3DD266C8E03B}" dt="2024-08-02T07:47:07.398" v="69" actId="478"/>
          <ac:spMkLst>
            <pc:docMk/>
            <pc:sldMk cId="16777400" sldId="476"/>
            <ac:spMk id="3" creationId="{95B07F6A-7192-6643-E5EF-AB1747AFBDBC}"/>
          </ac:spMkLst>
        </pc:spChg>
        <pc:spChg chg="add mod">
          <ac:chgData name="Kate Piper (IMH)" userId="f69ee4e2-845b-4a1f-89c4-60fce9da139f" providerId="ADAL" clId="{D112CED5-A84C-4B1A-8AB3-3DD266C8E03B}" dt="2024-08-02T07:47:23.678" v="94" actId="1035"/>
          <ac:spMkLst>
            <pc:docMk/>
            <pc:sldMk cId="16777400" sldId="476"/>
            <ac:spMk id="6" creationId="{6940538A-3634-B977-5861-92F79D345785}"/>
          </ac:spMkLst>
        </pc:spChg>
        <pc:spChg chg="add mod">
          <ac:chgData name="Kate Piper (IMH)" userId="f69ee4e2-845b-4a1f-89c4-60fce9da139f" providerId="ADAL" clId="{D112CED5-A84C-4B1A-8AB3-3DD266C8E03B}" dt="2024-08-02T07:47:23.678" v="94" actId="1035"/>
          <ac:spMkLst>
            <pc:docMk/>
            <pc:sldMk cId="16777400" sldId="476"/>
            <ac:spMk id="7" creationId="{EDEB4305-95EF-BA3A-9B52-CAB27BAA2ED6}"/>
          </ac:spMkLst>
        </pc:spChg>
        <pc:picChg chg="add mod">
          <ac:chgData name="Kate Piper (IMH)" userId="f69ee4e2-845b-4a1f-89c4-60fce9da139f" providerId="ADAL" clId="{D112CED5-A84C-4B1A-8AB3-3DD266C8E03B}" dt="2024-08-02T07:47:09.018" v="70"/>
          <ac:picMkLst>
            <pc:docMk/>
            <pc:sldMk cId="16777400" sldId="476"/>
            <ac:picMk id="4" creationId="{9566036F-315A-F04C-1441-F2F298515F37}"/>
          </ac:picMkLst>
        </pc:picChg>
        <pc:picChg chg="add mod">
          <ac:chgData name="Kate Piper (IMH)" userId="f69ee4e2-845b-4a1f-89c4-60fce9da139f" providerId="ADAL" clId="{D112CED5-A84C-4B1A-8AB3-3DD266C8E03B}" dt="2024-08-02T07:47:09.018" v="70"/>
          <ac:picMkLst>
            <pc:docMk/>
            <pc:sldMk cId="16777400" sldId="476"/>
            <ac:picMk id="5" creationId="{D0069B63-C501-6E7A-55D5-9A4752492121}"/>
          </ac:picMkLst>
        </pc:picChg>
      </pc:sldChg>
      <pc:sldChg chg="del">
        <pc:chgData name="Kate Piper (IMH)" userId="f69ee4e2-845b-4a1f-89c4-60fce9da139f" providerId="ADAL" clId="{D112CED5-A84C-4B1A-8AB3-3DD266C8E03B}" dt="2024-08-02T07:42:43.064" v="11" actId="47"/>
        <pc:sldMkLst>
          <pc:docMk/>
          <pc:sldMk cId="2917313725" sldId="476"/>
        </pc:sldMkLst>
      </pc:sldChg>
      <pc:sldChg chg="del">
        <pc:chgData name="Kate Piper (IMH)" userId="f69ee4e2-845b-4a1f-89c4-60fce9da139f" providerId="ADAL" clId="{D112CED5-A84C-4B1A-8AB3-3DD266C8E03B}" dt="2024-08-02T07:42:43.883" v="14" actId="47"/>
        <pc:sldMkLst>
          <pc:docMk/>
          <pc:sldMk cId="154888090" sldId="477"/>
        </pc:sldMkLst>
      </pc:sldChg>
      <pc:sldChg chg="modSp new mod">
        <pc:chgData name="Kate Piper (IMH)" userId="f69ee4e2-845b-4a1f-89c4-60fce9da139f" providerId="ADAL" clId="{D112CED5-A84C-4B1A-8AB3-3DD266C8E03B}" dt="2024-08-02T07:48:36.543" v="115"/>
        <pc:sldMkLst>
          <pc:docMk/>
          <pc:sldMk cId="2281480061" sldId="477"/>
        </pc:sldMkLst>
        <pc:spChg chg="mod">
          <ac:chgData name="Kate Piper (IMH)" userId="f69ee4e2-845b-4a1f-89c4-60fce9da139f" providerId="ADAL" clId="{D112CED5-A84C-4B1A-8AB3-3DD266C8E03B}" dt="2024-08-02T07:48:12.776" v="113" actId="20577"/>
          <ac:spMkLst>
            <pc:docMk/>
            <pc:sldMk cId="2281480061" sldId="477"/>
            <ac:spMk id="2" creationId="{C10953F4-96F7-EFD2-11F8-D04C5DE89857}"/>
          </ac:spMkLst>
        </pc:spChg>
        <pc:spChg chg="mod">
          <ac:chgData name="Kate Piper (IMH)" userId="f69ee4e2-845b-4a1f-89c4-60fce9da139f" providerId="ADAL" clId="{D112CED5-A84C-4B1A-8AB3-3DD266C8E03B}" dt="2024-08-02T07:48:36.543" v="115"/>
          <ac:spMkLst>
            <pc:docMk/>
            <pc:sldMk cId="2281480061" sldId="477"/>
            <ac:spMk id="3" creationId="{831AEDCE-B6EF-AE24-80C8-1FD65A8140B2}"/>
          </ac:spMkLst>
        </pc:spChg>
      </pc:sldChg>
      <pc:sldChg chg="addSp delSp modSp new mod">
        <pc:chgData name="Kate Piper (IMH)" userId="f69ee4e2-845b-4a1f-89c4-60fce9da139f" providerId="ADAL" clId="{D112CED5-A84C-4B1A-8AB3-3DD266C8E03B}" dt="2024-08-02T07:50:03.436" v="169" actId="27636"/>
        <pc:sldMkLst>
          <pc:docMk/>
          <pc:sldMk cId="1759517177" sldId="478"/>
        </pc:sldMkLst>
        <pc:spChg chg="mod">
          <ac:chgData name="Kate Piper (IMH)" userId="f69ee4e2-845b-4a1f-89c4-60fce9da139f" providerId="ADAL" clId="{D112CED5-A84C-4B1A-8AB3-3DD266C8E03B}" dt="2024-08-02T07:49:43.306" v="133" actId="20577"/>
          <ac:spMkLst>
            <pc:docMk/>
            <pc:sldMk cId="1759517177" sldId="478"/>
            <ac:spMk id="2" creationId="{0482B989-1F35-104D-A39E-C1B93EF9E91A}"/>
          </ac:spMkLst>
        </pc:spChg>
        <pc:spChg chg="del">
          <ac:chgData name="Kate Piper (IMH)" userId="f69ee4e2-845b-4a1f-89c4-60fce9da139f" providerId="ADAL" clId="{D112CED5-A84C-4B1A-8AB3-3DD266C8E03B}" dt="2024-08-02T07:49:48.109" v="134" actId="478"/>
          <ac:spMkLst>
            <pc:docMk/>
            <pc:sldMk cId="1759517177" sldId="478"/>
            <ac:spMk id="3" creationId="{71BA62DD-F6CC-03A2-C4AC-B55221D27B14}"/>
          </ac:spMkLst>
        </pc:spChg>
        <pc:spChg chg="add mod">
          <ac:chgData name="Kate Piper (IMH)" userId="f69ee4e2-845b-4a1f-89c4-60fce9da139f" providerId="ADAL" clId="{D112CED5-A84C-4B1A-8AB3-3DD266C8E03B}" dt="2024-08-02T07:50:03.436" v="169" actId="27636"/>
          <ac:spMkLst>
            <pc:docMk/>
            <pc:sldMk cId="1759517177" sldId="478"/>
            <ac:spMk id="4" creationId="{C3A2D2B4-9A3D-67BA-3D7C-975366C58D14}"/>
          </ac:spMkLst>
        </pc:spChg>
        <pc:picChg chg="add mod">
          <ac:chgData name="Kate Piper (IMH)" userId="f69ee4e2-845b-4a1f-89c4-60fce9da139f" providerId="ADAL" clId="{D112CED5-A84C-4B1A-8AB3-3DD266C8E03B}" dt="2024-08-02T07:49:53.279" v="165" actId="1038"/>
          <ac:picMkLst>
            <pc:docMk/>
            <pc:sldMk cId="1759517177" sldId="478"/>
            <ac:picMk id="5" creationId="{A3059332-9423-E923-28DD-4E3C8B204D53}"/>
          </ac:picMkLst>
        </pc:picChg>
        <pc:picChg chg="add mod">
          <ac:chgData name="Kate Piper (IMH)" userId="f69ee4e2-845b-4a1f-89c4-60fce9da139f" providerId="ADAL" clId="{D112CED5-A84C-4B1A-8AB3-3DD266C8E03B}" dt="2024-08-02T07:49:53.279" v="165" actId="1038"/>
          <ac:picMkLst>
            <pc:docMk/>
            <pc:sldMk cId="1759517177" sldId="478"/>
            <ac:picMk id="6" creationId="{A6D480E5-7E23-D1C9-BEA2-0DAE2D9C3F42}"/>
          </ac:picMkLst>
        </pc:picChg>
      </pc:sldChg>
      <pc:sldChg chg="addSp delSp modSp new mod">
        <pc:chgData name="Kate Piper (IMH)" userId="f69ee4e2-845b-4a1f-89c4-60fce9da139f" providerId="ADAL" clId="{D112CED5-A84C-4B1A-8AB3-3DD266C8E03B}" dt="2024-08-02T07:51:03.561" v="190" actId="1076"/>
        <pc:sldMkLst>
          <pc:docMk/>
          <pc:sldMk cId="1647747917" sldId="479"/>
        </pc:sldMkLst>
        <pc:spChg chg="mod">
          <ac:chgData name="Kate Piper (IMH)" userId="f69ee4e2-845b-4a1f-89c4-60fce9da139f" providerId="ADAL" clId="{D112CED5-A84C-4B1A-8AB3-3DD266C8E03B}" dt="2024-08-02T07:50:45.565" v="184" actId="20577"/>
          <ac:spMkLst>
            <pc:docMk/>
            <pc:sldMk cId="1647747917" sldId="479"/>
            <ac:spMk id="2" creationId="{EB7524B1-7395-F831-45BA-FFADD35351E8}"/>
          </ac:spMkLst>
        </pc:spChg>
        <pc:spChg chg="del">
          <ac:chgData name="Kate Piper (IMH)" userId="f69ee4e2-845b-4a1f-89c4-60fce9da139f" providerId="ADAL" clId="{D112CED5-A84C-4B1A-8AB3-3DD266C8E03B}" dt="2024-08-02T07:50:48.901" v="185" actId="478"/>
          <ac:spMkLst>
            <pc:docMk/>
            <pc:sldMk cId="1647747917" sldId="479"/>
            <ac:spMk id="3" creationId="{C8B946D0-9F08-C1F8-C87E-930DB85490CE}"/>
          </ac:spMkLst>
        </pc:spChg>
        <pc:spChg chg="add mod">
          <ac:chgData name="Kate Piper (IMH)" userId="f69ee4e2-845b-4a1f-89c4-60fce9da139f" providerId="ADAL" clId="{D112CED5-A84C-4B1A-8AB3-3DD266C8E03B}" dt="2024-08-02T07:50:49.401" v="186"/>
          <ac:spMkLst>
            <pc:docMk/>
            <pc:sldMk cId="1647747917" sldId="479"/>
            <ac:spMk id="4" creationId="{A8D30F35-553E-E56A-3D44-D251A6BD269B}"/>
          </ac:spMkLst>
        </pc:spChg>
        <pc:picChg chg="add mod">
          <ac:chgData name="Kate Piper (IMH)" userId="f69ee4e2-845b-4a1f-89c4-60fce9da139f" providerId="ADAL" clId="{D112CED5-A84C-4B1A-8AB3-3DD266C8E03B}" dt="2024-08-02T07:51:01.316" v="189" actId="1076"/>
          <ac:picMkLst>
            <pc:docMk/>
            <pc:sldMk cId="1647747917" sldId="479"/>
            <ac:picMk id="5" creationId="{1F1D9C65-4EB3-CB27-BA34-ACBB7563C3D7}"/>
          </ac:picMkLst>
        </pc:picChg>
        <pc:picChg chg="add mod">
          <ac:chgData name="Kate Piper (IMH)" userId="f69ee4e2-845b-4a1f-89c4-60fce9da139f" providerId="ADAL" clId="{D112CED5-A84C-4B1A-8AB3-3DD266C8E03B}" dt="2024-08-02T07:51:03.561" v="190" actId="1076"/>
          <ac:picMkLst>
            <pc:docMk/>
            <pc:sldMk cId="1647747917" sldId="479"/>
            <ac:picMk id="6" creationId="{556EB3C7-AEB7-1775-3229-58EFEDDBB655}"/>
          </ac:picMkLst>
        </pc:picChg>
      </pc:sldChg>
      <pc:sldChg chg="addSp delSp modSp new mod">
        <pc:chgData name="Kate Piper (IMH)" userId="f69ee4e2-845b-4a1f-89c4-60fce9da139f" providerId="ADAL" clId="{D112CED5-A84C-4B1A-8AB3-3DD266C8E03B}" dt="2024-08-02T07:51:48.060" v="193"/>
        <pc:sldMkLst>
          <pc:docMk/>
          <pc:sldMk cId="499137572" sldId="480"/>
        </pc:sldMkLst>
        <pc:spChg chg="del">
          <ac:chgData name="Kate Piper (IMH)" userId="f69ee4e2-845b-4a1f-89c4-60fce9da139f" providerId="ADAL" clId="{D112CED5-A84C-4B1A-8AB3-3DD266C8E03B}" dt="2024-08-02T07:51:47.408" v="192" actId="478"/>
          <ac:spMkLst>
            <pc:docMk/>
            <pc:sldMk cId="499137572" sldId="480"/>
            <ac:spMk id="2" creationId="{DF86924D-90E3-FD2A-8B38-077721750670}"/>
          </ac:spMkLst>
        </pc:spChg>
        <pc:spChg chg="del">
          <ac:chgData name="Kate Piper (IMH)" userId="f69ee4e2-845b-4a1f-89c4-60fce9da139f" providerId="ADAL" clId="{D112CED5-A84C-4B1A-8AB3-3DD266C8E03B}" dt="2024-08-02T07:51:47.408" v="192" actId="478"/>
          <ac:spMkLst>
            <pc:docMk/>
            <pc:sldMk cId="499137572" sldId="480"/>
            <ac:spMk id="3" creationId="{9766F9C8-0B37-2675-4705-FBEB6A1F4293}"/>
          </ac:spMkLst>
        </pc:spChg>
        <pc:spChg chg="add mod">
          <ac:chgData name="Kate Piper (IMH)" userId="f69ee4e2-845b-4a1f-89c4-60fce9da139f" providerId="ADAL" clId="{D112CED5-A84C-4B1A-8AB3-3DD266C8E03B}" dt="2024-08-02T07:51:48.060" v="193"/>
          <ac:spMkLst>
            <pc:docMk/>
            <pc:sldMk cId="499137572" sldId="480"/>
            <ac:spMk id="4" creationId="{5600C30A-C2F8-D715-92E8-1EA6A1AD3B79}"/>
          </ac:spMkLst>
        </pc:spChg>
        <pc:spChg chg="add mod">
          <ac:chgData name="Kate Piper (IMH)" userId="f69ee4e2-845b-4a1f-89c4-60fce9da139f" providerId="ADAL" clId="{D112CED5-A84C-4B1A-8AB3-3DD266C8E03B}" dt="2024-08-02T07:51:48.060" v="193"/>
          <ac:spMkLst>
            <pc:docMk/>
            <pc:sldMk cId="499137572" sldId="480"/>
            <ac:spMk id="5" creationId="{924F7C1B-803A-13C2-3A54-A69F8254C153}"/>
          </ac:spMkLst>
        </pc:spChg>
        <pc:picChg chg="add mod">
          <ac:chgData name="Kate Piper (IMH)" userId="f69ee4e2-845b-4a1f-89c4-60fce9da139f" providerId="ADAL" clId="{D112CED5-A84C-4B1A-8AB3-3DD266C8E03B}" dt="2024-08-02T07:51:48.060" v="193"/>
          <ac:picMkLst>
            <pc:docMk/>
            <pc:sldMk cId="499137572" sldId="480"/>
            <ac:picMk id="6" creationId="{74754C55-178F-AE7C-5080-4912B0E0E6F9}"/>
          </ac:picMkLst>
        </pc:picChg>
      </pc:sldChg>
      <pc:sldChg chg="addSp delSp modSp new mod">
        <pc:chgData name="Kate Piper (IMH)" userId="f69ee4e2-845b-4a1f-89c4-60fce9da139f" providerId="ADAL" clId="{D112CED5-A84C-4B1A-8AB3-3DD266C8E03B}" dt="2024-08-02T07:53:39.618" v="226" actId="1076"/>
        <pc:sldMkLst>
          <pc:docMk/>
          <pc:sldMk cId="2812896310" sldId="481"/>
        </pc:sldMkLst>
        <pc:spChg chg="mod">
          <ac:chgData name="Kate Piper (IMH)" userId="f69ee4e2-845b-4a1f-89c4-60fce9da139f" providerId="ADAL" clId="{D112CED5-A84C-4B1A-8AB3-3DD266C8E03B}" dt="2024-08-02T07:52:50.369" v="214" actId="20577"/>
          <ac:spMkLst>
            <pc:docMk/>
            <pc:sldMk cId="2812896310" sldId="481"/>
            <ac:spMk id="2" creationId="{C77B3310-7264-4343-CA82-979C82C4B9D4}"/>
          </ac:spMkLst>
        </pc:spChg>
        <pc:spChg chg="del">
          <ac:chgData name="Kate Piper (IMH)" userId="f69ee4e2-845b-4a1f-89c4-60fce9da139f" providerId="ADAL" clId="{D112CED5-A84C-4B1A-8AB3-3DD266C8E03B}" dt="2024-08-02T07:52:52.386" v="215" actId="478"/>
          <ac:spMkLst>
            <pc:docMk/>
            <pc:sldMk cId="2812896310" sldId="481"/>
            <ac:spMk id="3" creationId="{6DEFEEF1-FD82-7FEA-0176-2118CD645ACD}"/>
          </ac:spMkLst>
        </pc:spChg>
        <pc:spChg chg="add mod">
          <ac:chgData name="Kate Piper (IMH)" userId="f69ee4e2-845b-4a1f-89c4-60fce9da139f" providerId="ADAL" clId="{D112CED5-A84C-4B1A-8AB3-3DD266C8E03B}" dt="2024-08-02T07:53:02.142" v="219" actId="27636"/>
          <ac:spMkLst>
            <pc:docMk/>
            <pc:sldMk cId="2812896310" sldId="481"/>
            <ac:spMk id="4" creationId="{8BB37360-5B06-1163-C0DB-F5E03D85A8BF}"/>
          </ac:spMkLst>
        </pc:spChg>
        <pc:picChg chg="add mod">
          <ac:chgData name="Kate Piper (IMH)" userId="f69ee4e2-845b-4a1f-89c4-60fce9da139f" providerId="ADAL" clId="{D112CED5-A84C-4B1A-8AB3-3DD266C8E03B}" dt="2024-08-02T07:53:39.618" v="226" actId="1076"/>
          <ac:picMkLst>
            <pc:docMk/>
            <pc:sldMk cId="2812896310" sldId="481"/>
            <ac:picMk id="5" creationId="{DFB0FEBF-00C4-F9F0-7032-33A8CEE62556}"/>
          </ac:picMkLst>
        </pc:picChg>
      </pc:sldChg>
      <pc:sldChg chg="addSp delSp modSp new mod modNotesTx">
        <pc:chgData name="Kate Piper (IMH)" userId="f69ee4e2-845b-4a1f-89c4-60fce9da139f" providerId="ADAL" clId="{D112CED5-A84C-4B1A-8AB3-3DD266C8E03B}" dt="2024-08-03T08:43:33.500" v="264" actId="1076"/>
        <pc:sldMkLst>
          <pc:docMk/>
          <pc:sldMk cId="515697756" sldId="482"/>
        </pc:sldMkLst>
        <pc:spChg chg="del">
          <ac:chgData name="Kate Piper (IMH)" userId="f69ee4e2-845b-4a1f-89c4-60fce9da139f" providerId="ADAL" clId="{D112CED5-A84C-4B1A-8AB3-3DD266C8E03B}" dt="2024-08-02T07:58:13.759" v="229" actId="478"/>
          <ac:spMkLst>
            <pc:docMk/>
            <pc:sldMk cId="515697756" sldId="482"/>
            <ac:spMk id="2" creationId="{CB660E12-949D-9851-42A8-CCE1BB7E465E}"/>
          </ac:spMkLst>
        </pc:spChg>
        <pc:spChg chg="del mod">
          <ac:chgData name="Kate Piper (IMH)" userId="f69ee4e2-845b-4a1f-89c4-60fce9da139f" providerId="ADAL" clId="{D112CED5-A84C-4B1A-8AB3-3DD266C8E03B}" dt="2024-08-02T07:58:13.759" v="229" actId="478"/>
          <ac:spMkLst>
            <pc:docMk/>
            <pc:sldMk cId="515697756" sldId="482"/>
            <ac:spMk id="3" creationId="{CC25DCA0-90BE-FEF7-1D5C-E3608A3E2387}"/>
          </ac:spMkLst>
        </pc:spChg>
        <pc:spChg chg="add mod">
          <ac:chgData name="Kate Piper (IMH)" userId="f69ee4e2-845b-4a1f-89c4-60fce9da139f" providerId="ADAL" clId="{D112CED5-A84C-4B1A-8AB3-3DD266C8E03B}" dt="2024-08-03T08:43:16.251" v="261" actId="1076"/>
          <ac:spMkLst>
            <pc:docMk/>
            <pc:sldMk cId="515697756" sldId="482"/>
            <ac:spMk id="5" creationId="{07923D30-AF78-6672-1355-603E2FBAE220}"/>
          </ac:spMkLst>
        </pc:spChg>
        <pc:picChg chg="add mod modCrop">
          <ac:chgData name="Kate Piper (IMH)" userId="f69ee4e2-845b-4a1f-89c4-60fce9da139f" providerId="ADAL" clId="{D112CED5-A84C-4B1A-8AB3-3DD266C8E03B}" dt="2024-08-03T08:43:33.500" v="264" actId="1076"/>
          <ac:picMkLst>
            <pc:docMk/>
            <pc:sldMk cId="515697756" sldId="482"/>
            <ac:picMk id="4" creationId="{A3B364B6-C28E-998A-1C68-EA3C5747BF17}"/>
          </ac:picMkLst>
        </pc:picChg>
      </pc:sldChg>
      <pc:sldChg chg="addSp delSp modSp new mod">
        <pc:chgData name="Kate Piper (IMH)" userId="f69ee4e2-845b-4a1f-89c4-60fce9da139f" providerId="ADAL" clId="{D112CED5-A84C-4B1A-8AB3-3DD266C8E03B}" dt="2024-08-03T08:50:15.621" v="267" actId="478"/>
        <pc:sldMkLst>
          <pc:docMk/>
          <pc:sldMk cId="3123388482" sldId="483"/>
        </pc:sldMkLst>
        <pc:spChg chg="del">
          <ac:chgData name="Kate Piper (IMH)" userId="f69ee4e2-845b-4a1f-89c4-60fce9da139f" providerId="ADAL" clId="{D112CED5-A84C-4B1A-8AB3-3DD266C8E03B}" dt="2024-08-03T08:50:15.621" v="267" actId="478"/>
          <ac:spMkLst>
            <pc:docMk/>
            <pc:sldMk cId="3123388482" sldId="483"/>
            <ac:spMk id="2" creationId="{0879D2C3-B619-9D50-340C-6CA2EE682D78}"/>
          </ac:spMkLst>
        </pc:spChg>
        <pc:spChg chg="del">
          <ac:chgData name="Kate Piper (IMH)" userId="f69ee4e2-845b-4a1f-89c4-60fce9da139f" providerId="ADAL" clId="{D112CED5-A84C-4B1A-8AB3-3DD266C8E03B}" dt="2024-08-03T08:50:15.621" v="267" actId="478"/>
          <ac:spMkLst>
            <pc:docMk/>
            <pc:sldMk cId="3123388482" sldId="483"/>
            <ac:spMk id="3" creationId="{41D59920-3D49-4CC1-1DE2-FEEE13B79979}"/>
          </ac:spMkLst>
        </pc:spChg>
        <pc:spChg chg="add mod">
          <ac:chgData name="Kate Piper (IMH)" userId="f69ee4e2-845b-4a1f-89c4-60fce9da139f" providerId="ADAL" clId="{D112CED5-A84C-4B1A-8AB3-3DD266C8E03B}" dt="2024-08-03T08:50:09.211" v="266"/>
          <ac:spMkLst>
            <pc:docMk/>
            <pc:sldMk cId="3123388482" sldId="483"/>
            <ac:spMk id="4" creationId="{03CE7F97-F63D-4890-31D1-6B6A9D30EF73}"/>
          </ac:spMkLst>
        </pc:spChg>
      </pc:sldChg>
      <pc:sldChg chg="addSp delSp modSp new mod">
        <pc:chgData name="Kate Piper (IMH)" userId="f69ee4e2-845b-4a1f-89c4-60fce9da139f" providerId="ADAL" clId="{D112CED5-A84C-4B1A-8AB3-3DD266C8E03B}" dt="2024-08-03T08:51:06.297" v="274" actId="1076"/>
        <pc:sldMkLst>
          <pc:docMk/>
          <pc:sldMk cId="141090004" sldId="484"/>
        </pc:sldMkLst>
        <pc:spChg chg="del">
          <ac:chgData name="Kate Piper (IMH)" userId="f69ee4e2-845b-4a1f-89c4-60fce9da139f" providerId="ADAL" clId="{D112CED5-A84C-4B1A-8AB3-3DD266C8E03B}" dt="2024-08-03T08:50:48.400" v="271" actId="478"/>
          <ac:spMkLst>
            <pc:docMk/>
            <pc:sldMk cId="141090004" sldId="484"/>
            <ac:spMk id="2" creationId="{BF257E76-955E-97AE-0D0F-C25B6E185D03}"/>
          </ac:spMkLst>
        </pc:spChg>
        <pc:spChg chg="del">
          <ac:chgData name="Kate Piper (IMH)" userId="f69ee4e2-845b-4a1f-89c4-60fce9da139f" providerId="ADAL" clId="{D112CED5-A84C-4B1A-8AB3-3DD266C8E03B}" dt="2024-08-03T08:50:48.400" v="271" actId="478"/>
          <ac:spMkLst>
            <pc:docMk/>
            <pc:sldMk cId="141090004" sldId="484"/>
            <ac:spMk id="3" creationId="{3E06AC67-B23C-7AB3-FE71-ACC10C769960}"/>
          </ac:spMkLst>
        </pc:spChg>
        <pc:spChg chg="add mod">
          <ac:chgData name="Kate Piper (IMH)" userId="f69ee4e2-845b-4a1f-89c4-60fce9da139f" providerId="ADAL" clId="{D112CED5-A84C-4B1A-8AB3-3DD266C8E03B}" dt="2024-08-03T08:51:06.297" v="274" actId="1076"/>
          <ac:spMkLst>
            <pc:docMk/>
            <pc:sldMk cId="141090004" sldId="484"/>
            <ac:spMk id="4" creationId="{0A7745C1-8444-F68B-208B-E620445202DF}"/>
          </ac:spMkLst>
        </pc:spChg>
        <pc:picChg chg="add mod">
          <ac:chgData name="Kate Piper (IMH)" userId="f69ee4e2-845b-4a1f-89c4-60fce9da139f" providerId="ADAL" clId="{D112CED5-A84C-4B1A-8AB3-3DD266C8E03B}" dt="2024-08-03T08:50:48.889" v="272"/>
          <ac:picMkLst>
            <pc:docMk/>
            <pc:sldMk cId="141090004" sldId="484"/>
            <ac:picMk id="5" creationId="{7E2F99C5-1B64-5F97-E811-00C7078A8E4D}"/>
          </ac:picMkLst>
        </pc:picChg>
      </pc:sldChg>
      <pc:sldChg chg="new del">
        <pc:chgData name="Kate Piper (IMH)" userId="f69ee4e2-845b-4a1f-89c4-60fce9da139f" providerId="ADAL" clId="{D112CED5-A84C-4B1A-8AB3-3DD266C8E03B}" dt="2024-08-03T08:50:42.216" v="269" actId="680"/>
        <pc:sldMkLst>
          <pc:docMk/>
          <pc:sldMk cId="3827542719" sldId="484"/>
        </pc:sldMkLst>
      </pc:sldChg>
      <pc:sldChg chg="addSp delSp modSp new mod">
        <pc:chgData name="Kate Piper (IMH)" userId="f69ee4e2-845b-4a1f-89c4-60fce9da139f" providerId="ADAL" clId="{D112CED5-A84C-4B1A-8AB3-3DD266C8E03B}" dt="2024-08-03T08:52:01.907" v="289" actId="1076"/>
        <pc:sldMkLst>
          <pc:docMk/>
          <pc:sldMk cId="4219472034" sldId="485"/>
        </pc:sldMkLst>
        <pc:spChg chg="del">
          <ac:chgData name="Kate Piper (IMH)" userId="f69ee4e2-845b-4a1f-89c4-60fce9da139f" providerId="ADAL" clId="{D112CED5-A84C-4B1A-8AB3-3DD266C8E03B}" dt="2024-08-03T08:51:48.002" v="276" actId="478"/>
          <ac:spMkLst>
            <pc:docMk/>
            <pc:sldMk cId="4219472034" sldId="485"/>
            <ac:spMk id="2" creationId="{356602EA-E62F-A482-A945-6F303703D9B7}"/>
          </ac:spMkLst>
        </pc:spChg>
        <pc:spChg chg="del">
          <ac:chgData name="Kate Piper (IMH)" userId="f69ee4e2-845b-4a1f-89c4-60fce9da139f" providerId="ADAL" clId="{D112CED5-A84C-4B1A-8AB3-3DD266C8E03B}" dt="2024-08-03T08:51:48.002" v="276" actId="478"/>
          <ac:spMkLst>
            <pc:docMk/>
            <pc:sldMk cId="4219472034" sldId="485"/>
            <ac:spMk id="3" creationId="{6B63A902-6466-9AD3-9765-5F5ADDD3D8DE}"/>
          </ac:spMkLst>
        </pc:spChg>
        <pc:spChg chg="add mod">
          <ac:chgData name="Kate Piper (IMH)" userId="f69ee4e2-845b-4a1f-89c4-60fce9da139f" providerId="ADAL" clId="{D112CED5-A84C-4B1A-8AB3-3DD266C8E03B}" dt="2024-08-03T08:52:01.907" v="289" actId="1076"/>
          <ac:spMkLst>
            <pc:docMk/>
            <pc:sldMk cId="4219472034" sldId="485"/>
            <ac:spMk id="4" creationId="{9535F846-669A-C290-20D4-9EAA1B1560BF}"/>
          </ac:spMkLst>
        </pc:spChg>
        <pc:spChg chg="add mod">
          <ac:chgData name="Kate Piper (IMH)" userId="f69ee4e2-845b-4a1f-89c4-60fce9da139f" providerId="ADAL" clId="{D112CED5-A84C-4B1A-8AB3-3DD266C8E03B}" dt="2024-08-03T08:52:01.907" v="289" actId="1076"/>
          <ac:spMkLst>
            <pc:docMk/>
            <pc:sldMk cId="4219472034" sldId="485"/>
            <ac:spMk id="5" creationId="{E764C4E9-E415-DB87-A25E-BE8DEED83F65}"/>
          </ac:spMkLst>
        </pc:spChg>
      </pc:sldChg>
      <pc:sldMasterChg chg="delSldLayout">
        <pc:chgData name="Kate Piper (IMH)" userId="f69ee4e2-845b-4a1f-89c4-60fce9da139f" providerId="ADAL" clId="{D112CED5-A84C-4B1A-8AB3-3DD266C8E03B}" dt="2024-08-02T07:42:44.082" v="15" actId="47"/>
        <pc:sldMasterMkLst>
          <pc:docMk/>
          <pc:sldMasterMk cId="1384196811" sldId="2147483658"/>
        </pc:sldMasterMkLst>
        <pc:sldLayoutChg chg="del">
          <pc:chgData name="Kate Piper (IMH)" userId="f69ee4e2-845b-4a1f-89c4-60fce9da139f" providerId="ADAL" clId="{D112CED5-A84C-4B1A-8AB3-3DD266C8E03B}" dt="2024-08-02T07:42:44.082" v="15" actId="47"/>
          <pc:sldLayoutMkLst>
            <pc:docMk/>
            <pc:sldMasterMk cId="1384196811" sldId="2147483658"/>
            <pc:sldLayoutMk cId="2716573369" sldId="214748374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5A994E-DC70-4249-A17B-36F7AF54EBB2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464BC2-398C-4FA5-A4CF-89D9E167D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64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Nomothetic is relating to the discovery of scientific laws –that are general </a:t>
            </a:r>
          </a:p>
          <a:p>
            <a:r>
              <a:rPr lang="en-US" dirty="0"/>
              <a:t>Ideographic is relating to study or discovery of particular facts and processes, not </a:t>
            </a:r>
            <a:r>
              <a:rPr lang="en-US" dirty="0" err="1"/>
              <a:t>generalisable</a:t>
            </a:r>
            <a:r>
              <a:rPr lang="en-US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87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Little is known about the research problem or research setting.</a:t>
            </a:r>
          </a:p>
          <a:p>
            <a:r>
              <a:rPr lang="en-GB" altLang="en-US" dirty="0"/>
              <a:t>Qualitative study explores, identifies and can provide clarity about the kinds of variables requiring further investigation.</a:t>
            </a:r>
          </a:p>
          <a:p>
            <a:endParaRPr lang="en-GB" dirty="0"/>
          </a:p>
          <a:p>
            <a:r>
              <a:rPr lang="en-GB" altLang="en-US" dirty="0"/>
              <a:t>Quantitative study could be used to identify important results that qualitative fieldwork could then seek to explain.</a:t>
            </a:r>
            <a:r>
              <a:rPr lang="en-US" altLang="en-US" dirty="0"/>
              <a:t> </a:t>
            </a:r>
          </a:p>
          <a:p>
            <a:r>
              <a:rPr lang="en-GB" altLang="en-US" dirty="0"/>
              <a:t>Quantitative survey is used to identify groups of respondents with strongly contrasting views about a subject.  These polarised groups can then be used for follow up qualitative interviews to gain an in-depth understanding. </a:t>
            </a:r>
            <a:endParaRPr lang="en-US" altLang="en-US" dirty="0"/>
          </a:p>
          <a:p>
            <a:endParaRPr lang="en-GB" dirty="0"/>
          </a:p>
          <a:p>
            <a:endParaRPr lang="en-GB" dirty="0"/>
          </a:p>
          <a:p>
            <a:r>
              <a:rPr lang="en-GB" altLang="en-US" sz="1200" dirty="0"/>
              <a:t>Continuous collection of both sorts of data.</a:t>
            </a:r>
          </a:p>
          <a:p>
            <a:r>
              <a:rPr lang="en-GB" altLang="en-US" sz="1200" dirty="0"/>
              <a:t>The quantitative and qualitative data may focus on similar themes or on different themes.</a:t>
            </a:r>
            <a:endParaRPr lang="en-US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227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0449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1209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0" r:id="rId3"/>
    <p:sldLayoutId id="214748374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1D8FE0-742F-5940-C46B-7C1F7E94B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GB" dirty="0"/>
              <a:t>Douglas College and UWTSD</a:t>
            </a:r>
          </a:p>
          <a:p>
            <a:endParaRPr lang="en-GB" dirty="0"/>
          </a:p>
          <a:p>
            <a:r>
              <a:rPr lang="en-GB" dirty="0"/>
              <a:t>Masters Physical Education Sport and Physical Literacy</a:t>
            </a:r>
          </a:p>
          <a:p>
            <a:endParaRPr lang="en-GB" dirty="0"/>
          </a:p>
          <a:p>
            <a:r>
              <a:rPr lang="en-GB" dirty="0"/>
              <a:t>August 2024</a:t>
            </a:r>
          </a:p>
          <a:p>
            <a:r>
              <a:rPr lang="en-GB" dirty="0"/>
              <a:t>Research Methods</a:t>
            </a:r>
          </a:p>
          <a:p>
            <a:r>
              <a:rPr lang="en-GB" dirty="0"/>
              <a:t>Summer Institute</a:t>
            </a:r>
          </a:p>
        </p:txBody>
      </p:sp>
    </p:spTree>
    <p:extLst>
      <p:ext uri="{BB962C8B-B14F-4D97-AF65-F5344CB8AC3E}">
        <p14:creationId xmlns:p14="http://schemas.microsoft.com/office/powerpoint/2010/main" val="3662643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CF36114-1BE7-616B-D863-652076998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</p:spPr>
        <p:txBody>
          <a:bodyPr wrap="square"/>
          <a:lstStyle/>
          <a:p>
            <a:r>
              <a:rPr lang="en-GB" dirty="0"/>
              <a:t>Douglas College and UWTSD</a:t>
            </a:r>
          </a:p>
          <a:p>
            <a:endParaRPr lang="en-GB" dirty="0"/>
          </a:p>
          <a:p>
            <a:r>
              <a:rPr lang="en-GB" dirty="0"/>
              <a:t>Masters Physical Education Sport and Physical Literacy</a:t>
            </a:r>
          </a:p>
          <a:p>
            <a:endParaRPr lang="en-GB" dirty="0"/>
          </a:p>
          <a:p>
            <a:r>
              <a:rPr lang="en-GB" dirty="0"/>
              <a:t>August 2024</a:t>
            </a:r>
          </a:p>
          <a:p>
            <a:r>
              <a:rPr lang="en-GB" dirty="0"/>
              <a:t>Research Methods</a:t>
            </a:r>
          </a:p>
          <a:p>
            <a:r>
              <a:rPr lang="en-GB" dirty="0"/>
              <a:t>Summer Institute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D24EFE-C4CB-A834-ABDD-CD1E2F58253C}"/>
              </a:ext>
            </a:extLst>
          </p:cNvPr>
          <p:cNvSpPr txBox="1"/>
          <p:nvPr/>
        </p:nvSpPr>
        <p:spPr>
          <a:xfrm>
            <a:off x="7281082" y="5759358"/>
            <a:ext cx="24907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Session 8</a:t>
            </a:r>
          </a:p>
        </p:txBody>
      </p:sp>
    </p:spTree>
    <p:extLst>
      <p:ext uri="{BB962C8B-B14F-4D97-AF65-F5344CB8AC3E}">
        <p14:creationId xmlns:p14="http://schemas.microsoft.com/office/powerpoint/2010/main" val="1387543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B0B66-0917-0DE5-922F-473028326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1E9E5-85DA-C316-5B59-123DBA631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US" altLang="en-US" dirty="0"/>
              <a:t>Mixed methods consists of: 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‘the collection or analysis of both quantitative and qualitative data in a single study in which the data are collected concurrently or sequentially, are given a priority, and involve the integration of data at one or more stages in the process of research’ (Creswell et al., 2003: 212).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911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B8ACB-3097-C74C-0894-E594475FF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4C584-1845-9D87-EBBA-B00EFCE6E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C0D8385D-5A36-9705-90BF-D6789692A1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19" y="581918"/>
            <a:ext cx="11073162" cy="4684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605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B0801D5-ED50-5FC2-6EBA-7323A3A265C2}"/>
              </a:ext>
            </a:extLst>
          </p:cNvPr>
          <p:cNvSpPr txBox="1">
            <a:spLocks/>
          </p:cNvSpPr>
          <p:nvPr/>
        </p:nvSpPr>
        <p:spPr>
          <a:xfrm>
            <a:off x="621792" y="384387"/>
            <a:ext cx="6272784" cy="153619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/>
              <a:t>Epistemological positions</a:t>
            </a:r>
            <a:endParaRPr lang="en-US" b="1" dirty="0"/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A8D6096-521C-F4E1-440E-AAFD7405F4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627"/>
          <a:stretch/>
        </p:blipFill>
        <p:spPr>
          <a:xfrm>
            <a:off x="7684008" y="10"/>
            <a:ext cx="4507992" cy="2934576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7C4EDDB-7B51-A070-4D22-E72483E39E71}"/>
              </a:ext>
            </a:extLst>
          </p:cNvPr>
          <p:cNvSpPr txBox="1">
            <a:spLocks/>
          </p:cNvSpPr>
          <p:nvPr/>
        </p:nvSpPr>
        <p:spPr>
          <a:xfrm>
            <a:off x="566928" y="2597235"/>
            <a:ext cx="6272784" cy="2825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/>
              <a:t>Quantitative research emanates from an objectivist position which holds that reality exists independently of the researcher – the truth is ‘out there’.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400"/>
              <a:t> </a:t>
            </a:r>
          </a:p>
          <a:p>
            <a:r>
              <a:rPr lang="en-US" altLang="en-US" sz="2400"/>
              <a:t>Qualitative research is more closely linked to a constructivist paradigm, which sees truth and meaning as constructed and interpreted by individuals</a:t>
            </a:r>
            <a:endParaRPr lang="en-US" sz="2400" dirty="0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8A10FEE6-9C75-57C6-E4A1-E88412981D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4" r="2" b="2"/>
          <a:stretch/>
        </p:blipFill>
        <p:spPr>
          <a:xfrm>
            <a:off x="7684008" y="3172968"/>
            <a:ext cx="4507992" cy="3685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061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orking on a computer&#10;&#10;Description automatically generated with low confidence">
            <a:extLst>
              <a:ext uri="{FF2B5EF4-FFF2-40B4-BE49-F238E27FC236}">
                <a16:creationId xmlns:a16="http://schemas.microsoft.com/office/drawing/2014/main" id="{9566036F-315A-F04C-1441-F2F298515F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910" r="-2" b="7381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D0069B63-C501-6E7A-55D5-9A47524921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87" r="-2" b="10033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940538A-3634-B977-5861-92F79D345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78426"/>
            <a:ext cx="5188468" cy="1531810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Relationship between researcher and subjects</a:t>
            </a:r>
            <a:endParaRPr lang="en-US" sz="4000" b="1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DEB4305-95EF-BA3A-9B52-CAB27BAA2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109999"/>
            <a:ext cx="4832803" cy="3664351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sz="2600" dirty="0"/>
              <a:t>Quantitative research, researchers aim to keep themselves at a distance (emotional/physical) from those they are researching.</a:t>
            </a:r>
          </a:p>
          <a:p>
            <a:endParaRPr lang="en-US" altLang="en-US" sz="2600" dirty="0"/>
          </a:p>
          <a:p>
            <a:endParaRPr lang="en-US" altLang="en-US" sz="2600" dirty="0"/>
          </a:p>
          <a:p>
            <a:r>
              <a:rPr lang="en-US" altLang="en-US" sz="2600" dirty="0"/>
              <a:t>Qualitative research usually involves direct contact between researcher and those they are researching, sometimes for long periods of time – getting in amongst the pigeons  </a:t>
            </a:r>
            <a:endParaRPr lang="en-GB" altLang="en-US" sz="26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777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953F4-96F7-EFD2-11F8-D04C5DE89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AEDCE-B6EF-AE24-80C8-1FD65A814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Quantitative research concentrates on the gathering of ‘facts’, in order that ‘truth claims’ can be established. </a:t>
            </a:r>
          </a:p>
          <a:p>
            <a:r>
              <a:rPr lang="en-GB" altLang="en-US" dirty="0"/>
              <a:t>Qualitative researchers contend that truth and meaning do not exist in some external world but are constructed through peoples’ interactions with the world.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480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2B989-1F35-104D-A39E-C1B93EF9E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Scope of findings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3A2D2B4-9A3D-67BA-3D7C-975366C58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67" y="1828799"/>
            <a:ext cx="5513696" cy="3782291"/>
          </a:xfrm>
        </p:spPr>
        <p:txBody>
          <a:bodyPr>
            <a:normAutofit lnSpcReduction="10000"/>
          </a:bodyPr>
          <a:lstStyle/>
          <a:p>
            <a:r>
              <a:rPr lang="en-US" altLang="en-US" sz="2400" dirty="0"/>
              <a:t>Quantitative methods are regarded as nomothetic which attempts to establish </a:t>
            </a:r>
            <a:r>
              <a:rPr lang="en-US" altLang="en-US" sz="2600" dirty="0"/>
              <a:t>law-like</a:t>
            </a:r>
            <a:r>
              <a:rPr lang="en-US" altLang="en-US" sz="2400" dirty="0"/>
              <a:t> findings that hold irrespective of time.</a:t>
            </a:r>
          </a:p>
          <a:p>
            <a:pPr marL="0" indent="0">
              <a:buNone/>
            </a:pPr>
            <a:endParaRPr lang="en-US" altLang="en-US" sz="2400" dirty="0"/>
          </a:p>
          <a:p>
            <a:r>
              <a:rPr lang="en-US" altLang="en-US" sz="2400" dirty="0"/>
              <a:t>Qualitative research is ideographic which locates its findings in specific time periods and localities and is much more concerned with the depth and intensity of findings rather than breadth (generalizability).</a:t>
            </a:r>
            <a:endParaRPr lang="en-GB" altLang="en-US" sz="2400" dirty="0"/>
          </a:p>
          <a:p>
            <a:endParaRPr lang="en-US" sz="1900" dirty="0"/>
          </a:p>
        </p:txBody>
      </p:sp>
      <p:pic>
        <p:nvPicPr>
          <p:cNvPr id="5" name="Picture 4" descr="A close-up of a map&#10;&#10;Description automatically generated with medium confidence">
            <a:extLst>
              <a:ext uri="{FF2B5EF4-FFF2-40B4-BE49-F238E27FC236}">
                <a16:creationId xmlns:a16="http://schemas.microsoft.com/office/drawing/2014/main" id="{A3059332-9423-E923-28DD-4E3C8B204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0239" y="696329"/>
            <a:ext cx="3782291" cy="2480191"/>
          </a:xfrm>
          <a:prstGeom prst="rect">
            <a:avLst/>
          </a:prstGeom>
        </p:spPr>
      </p:pic>
      <p:pic>
        <p:nvPicPr>
          <p:cNvPr id="6" name="Picture 5" descr="A picture containing outdoor, tree, person&#10;&#10;Description automatically generated">
            <a:extLst>
              <a:ext uri="{FF2B5EF4-FFF2-40B4-BE49-F238E27FC236}">
                <a16:creationId xmlns:a16="http://schemas.microsoft.com/office/drawing/2014/main" id="{A6D480E5-7E23-D1C9-BEA2-0DAE2D9C3F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1530" y="3681481"/>
            <a:ext cx="3302000" cy="219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517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524B1-7395-F831-45BA-FFADD3535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of data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D30F35-553E-E56A-3D44-D251A6BD2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25" y="1618586"/>
            <a:ext cx="5102351" cy="3785419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Quantitative studies generate data in the form of numbers, often depicted positively as reliable and rigorous, probably because of their association with ‘science’. </a:t>
            </a:r>
          </a:p>
          <a:p>
            <a:r>
              <a:rPr lang="en-US" altLang="en-US" sz="2400" dirty="0"/>
              <a:t>Qualitative research generates what is claimed to be ‘rich’ or ‘deep’ data, usually in the form of text but sometimes in photographs, maps or other visual media. </a:t>
            </a:r>
            <a:endParaRPr lang="en-GB" altLang="en-US" sz="2400" dirty="0"/>
          </a:p>
          <a:p>
            <a:endParaRPr lang="en-US" sz="2000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F1D9C65-4EB3-CB27-BA34-ACBB7563C3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3867" y="3017521"/>
            <a:ext cx="2442022" cy="2322576"/>
          </a:xfrm>
          <a:prstGeom prst="rect">
            <a:avLst/>
          </a:prstGeom>
        </p:spPr>
      </p:pic>
      <p:pic>
        <p:nvPicPr>
          <p:cNvPr id="6" name="Picture 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556EB3C7-AEB7-1775-3229-58EFEDDBB6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7129" y="751993"/>
            <a:ext cx="2806738" cy="232257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47747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00C30A-C2F8-D715-92E8-1EA6A1AD3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altLang="en-US" b="1" dirty="0"/>
              <a:t>Mixed methods allow researchers to…</a:t>
            </a:r>
            <a:endParaRPr lang="en-US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24F7C1B-803A-13C2-3A54-A69F8254C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19" y="2470246"/>
            <a:ext cx="5093060" cy="3835020"/>
          </a:xfrm>
        </p:spPr>
        <p:txBody>
          <a:bodyPr anchor="ctr">
            <a:normAutofit/>
          </a:bodyPr>
          <a:lstStyle/>
          <a:p>
            <a:r>
              <a:rPr lang="en-US" altLang="en-US" sz="2400" dirty="0"/>
              <a:t>Generalise from a sample to a population (as in quantitative research).</a:t>
            </a:r>
          </a:p>
          <a:p>
            <a:pPr marL="0" indent="0">
              <a:buNone/>
            </a:pPr>
            <a:endParaRPr lang="en-US" altLang="en-US" sz="2400" dirty="0"/>
          </a:p>
          <a:p>
            <a:r>
              <a:rPr lang="en-US" altLang="en-US" sz="2400" dirty="0"/>
              <a:t>Gain a richer, contextual understanding of the phenomenon being researched (as in qualitative research). </a:t>
            </a:r>
          </a:p>
          <a:p>
            <a:endParaRPr lang="en-US" sz="2000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74754C55-178F-AE7C-5080-4912B0E0E6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060246"/>
            <a:ext cx="5150277" cy="2562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137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B3310-7264-4343-CA82-979C82C4B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paradigms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BB37360-5B06-1163-C0DB-F5E03D85A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120" y="1543927"/>
            <a:ext cx="8715232" cy="405847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Pragmatism. - in social science research and in education in particular, the research problems are often complex and as such do not fit neatly into qualitative / quantitative paradigms.  By taking a pragmatic position to the research methods are selected to address different aspects of the research </a:t>
            </a:r>
          </a:p>
          <a:p>
            <a:endParaRPr lang="en-US" dirty="0"/>
          </a:p>
          <a:p>
            <a:r>
              <a:rPr lang="en-US" dirty="0"/>
              <a:t>Post positivism – emerged as a reaction to limitations of positivist approach to research creating a mixed paradigm.  (See the post positivism article on Moodle)  </a:t>
            </a:r>
          </a:p>
        </p:txBody>
      </p:sp>
      <p:pic>
        <p:nvPicPr>
          <p:cNvPr id="5" name="Content Placeholder 4" descr="Chart, sunburst chart&#10;&#10;Description automatically generated">
            <a:extLst>
              <a:ext uri="{FF2B5EF4-FFF2-40B4-BE49-F238E27FC236}">
                <a16:creationId xmlns:a16="http://schemas.microsoft.com/office/drawing/2014/main" id="{DFB0FEBF-00C4-F9F0-7032-33A8CEE625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228641">
            <a:off x="9079708" y="1969989"/>
            <a:ext cx="4594302" cy="2824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896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3B364B6-C28E-998A-1C68-EA3C5747BF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640" r="4950"/>
          <a:stretch/>
        </p:blipFill>
        <p:spPr>
          <a:xfrm>
            <a:off x="129653" y="419236"/>
            <a:ext cx="8557147" cy="4984124"/>
          </a:xfr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7923D30-AF78-6672-1355-603E2FBAE220}"/>
              </a:ext>
            </a:extLst>
          </p:cNvPr>
          <p:cNvSpPr/>
          <p:nvPr/>
        </p:nvSpPr>
        <p:spPr>
          <a:xfrm>
            <a:off x="8861320" y="1616207"/>
            <a:ext cx="334950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Sequential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Concurrent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5697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3CE7F97-F63D-4890-31D1-6B6A9D30EF73}"/>
              </a:ext>
            </a:extLst>
          </p:cNvPr>
          <p:cNvSpPr txBox="1">
            <a:spLocks/>
          </p:cNvSpPr>
          <p:nvPr/>
        </p:nvSpPr>
        <p:spPr>
          <a:xfrm>
            <a:off x="838200" y="12533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b="1"/>
              <a:t>Triangulation</a:t>
            </a:r>
            <a:r>
              <a:rPr lang="en-US" altLang="en-US" sz="2400"/>
              <a:t>.  Seeks convergence, corroboration, correspondence of results from different methods.</a:t>
            </a:r>
          </a:p>
          <a:p>
            <a:r>
              <a:rPr lang="en-US" altLang="en-US" sz="2400" b="1"/>
              <a:t>Complementarity</a:t>
            </a:r>
            <a:r>
              <a:rPr lang="en-US" altLang="en-US" sz="2400"/>
              <a:t>.  Seeks elaboration, enhancement, illustration, clarification of results of one method with the results from the other. </a:t>
            </a:r>
          </a:p>
          <a:p>
            <a:r>
              <a:rPr lang="en-US" altLang="en-US" sz="2400" b="1"/>
              <a:t>Development</a:t>
            </a:r>
            <a:r>
              <a:rPr lang="en-US" altLang="en-US" sz="2400"/>
              <a:t>.  Seeks to use the results of one method to help or inform the other method.</a:t>
            </a:r>
            <a:r>
              <a:rPr lang="en-GB" altLang="en-US" sz="2400"/>
              <a:t> </a:t>
            </a:r>
          </a:p>
          <a:p>
            <a:r>
              <a:rPr lang="en-US" altLang="en-US" sz="2400" b="1"/>
              <a:t>Initiation</a:t>
            </a:r>
            <a:r>
              <a:rPr lang="en-US" altLang="en-US" sz="2400"/>
              <a:t>.  Seeks the discovery of paradox and contradiction, new perspectives, the recasting of questions or the results from one method with questions or results from the other method.</a:t>
            </a:r>
            <a:r>
              <a:rPr lang="en-GB" altLang="en-US" sz="2400"/>
              <a:t> </a:t>
            </a:r>
          </a:p>
          <a:p>
            <a:r>
              <a:rPr lang="en-US" altLang="en-US" sz="2400" b="1"/>
              <a:t>Expansion.  </a:t>
            </a:r>
            <a:r>
              <a:rPr lang="en-US" altLang="en-US" sz="2400"/>
              <a:t>Seeks to extend the breadth and range of inquiry by using different methods from different inquiry components.</a:t>
            </a:r>
            <a:r>
              <a:rPr lang="en-GB" altLang="en-US" sz="240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3884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A7745C1-8444-F68B-208B-E62044520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698" y="365124"/>
            <a:ext cx="5658135" cy="4670899"/>
          </a:xfrm>
        </p:spPr>
        <p:txBody>
          <a:bodyPr>
            <a:normAutofit/>
          </a:bodyPr>
          <a:lstStyle/>
          <a:p>
            <a:r>
              <a:rPr lang="en-US" dirty="0"/>
              <a:t>Plano Clark et al 2008- </a:t>
            </a:r>
            <a:br>
              <a:rPr lang="en-US" dirty="0"/>
            </a:br>
            <a:br>
              <a:rPr lang="en-US" dirty="0"/>
            </a:br>
            <a:r>
              <a:rPr lang="en-US" sz="2400" dirty="0">
                <a:latin typeface="+mn-lt"/>
              </a:rPr>
              <a:t>examples of mixed methods designs found in family research </a:t>
            </a:r>
          </a:p>
        </p:txBody>
      </p:sp>
      <p:pic>
        <p:nvPicPr>
          <p:cNvPr id="5" name="Content Placeholder 3" descr="Diagram, text&#10;&#10;Description automatically generated">
            <a:extLst>
              <a:ext uri="{FF2B5EF4-FFF2-40B4-BE49-F238E27FC236}">
                <a16:creationId xmlns:a16="http://schemas.microsoft.com/office/drawing/2014/main" id="{7E2F99C5-1B64-5F97-E811-00C7078A8E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6139" y="0"/>
            <a:ext cx="6073253" cy="6746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90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535F846-669A-C290-20D4-9EAA1B156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010" y="706319"/>
            <a:ext cx="10515600" cy="1325563"/>
          </a:xfrm>
        </p:spPr>
        <p:txBody>
          <a:bodyPr/>
          <a:lstStyle/>
          <a:p>
            <a:r>
              <a:rPr lang="en-GB" altLang="en-US" b="1" dirty="0"/>
              <a:t>Potential weaknesses of mixed methods</a:t>
            </a:r>
            <a:endParaRPr lang="en-US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764C4E9-E415-DB87-A25E-BE8DEED83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84" y="2289649"/>
            <a:ext cx="7145740" cy="4351338"/>
          </a:xfrm>
        </p:spPr>
        <p:txBody>
          <a:bodyPr/>
          <a:lstStyle/>
          <a:p>
            <a:r>
              <a:rPr lang="en-GB" altLang="en-US" sz="2400" dirty="0"/>
              <a:t>Lack of clarity of how the methods are used in the study to answer the research question</a:t>
            </a:r>
          </a:p>
          <a:p>
            <a:r>
              <a:rPr lang="en-GB" altLang="en-US" sz="2400" dirty="0"/>
              <a:t>Problems in managing to synthesise quantitative and qualitative findings.</a:t>
            </a:r>
          </a:p>
          <a:p>
            <a:r>
              <a:rPr lang="en-GB" altLang="en-US" sz="2400" dirty="0"/>
              <a:t>Lack of integration in many studies.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472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FE4C3-B485-89A9-8B78-CF2812B06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Research questions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486D570-2C79-EB29-93C2-04B8963A1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11480800" cy="3576638"/>
          </a:xfrm>
        </p:spPr>
        <p:txBody>
          <a:bodyPr/>
          <a:lstStyle/>
          <a:p>
            <a:r>
              <a:rPr lang="en-AU" altLang="en-US" sz="2000" b="1" dirty="0">
                <a:solidFill>
                  <a:srgbClr val="008000"/>
                </a:solidFill>
                <a:ea typeface="ＭＳ Ｐゴシック" charset="-128"/>
              </a:rPr>
              <a:t>Quantitative researchers: gather data by objective methods to provide information about relations, comparisons and predictions. Typically they use numerical data.</a:t>
            </a:r>
          </a:p>
          <a:p>
            <a:r>
              <a:rPr lang="en-AU" altLang="en-US" sz="2000" b="1" dirty="0">
                <a:ea typeface="ＭＳ Ｐゴシック" charset="-128"/>
              </a:rPr>
              <a:t>In quantitative research: </a:t>
            </a:r>
          </a:p>
          <a:p>
            <a:pPr>
              <a:buFontTx/>
              <a:buChar char="•"/>
            </a:pPr>
            <a:r>
              <a:rPr lang="en-AU" altLang="en-US" sz="2000" b="1" dirty="0">
                <a:ea typeface="ＭＳ Ｐゴシック" charset="-128"/>
              </a:rPr>
              <a:t>Research questions should be precisely stated and clearly measureable identifying key variables in the study. </a:t>
            </a:r>
          </a:p>
          <a:p>
            <a:pPr>
              <a:buFontTx/>
              <a:buChar char="•"/>
            </a:pPr>
            <a:r>
              <a:rPr lang="en-AU" altLang="en-US" sz="2000" b="1" dirty="0">
                <a:ea typeface="ＭＳ Ｐゴシック" charset="-128"/>
              </a:rPr>
              <a:t>RQS are sometimes written in a way that anticipates a specific outcome (hypotheses), e.g. “The motor skill intervention group will be significantly better than the control group on object control skill performance from </a:t>
            </a:r>
            <a:r>
              <a:rPr lang="en-AU" altLang="en-US" sz="2000" b="1" dirty="0" err="1">
                <a:ea typeface="ＭＳ Ｐゴシック" charset="-128"/>
              </a:rPr>
              <a:t>pretest</a:t>
            </a:r>
            <a:r>
              <a:rPr lang="en-AU" altLang="en-US" sz="2000" b="1" dirty="0">
                <a:ea typeface="ＭＳ Ｐゴシック" charset="-128"/>
              </a:rPr>
              <a:t> to </a:t>
            </a:r>
            <a:r>
              <a:rPr lang="en-AU" altLang="en-US" sz="2000" b="1" dirty="0" err="1">
                <a:ea typeface="ＭＳ Ｐゴシック" charset="-128"/>
              </a:rPr>
              <a:t>posttest</a:t>
            </a:r>
            <a:r>
              <a:rPr lang="en-AU" altLang="en-US" sz="2000" b="1" dirty="0">
                <a:ea typeface="ＭＳ Ｐゴシック" charset="-128"/>
              </a:rPr>
              <a:t>”. </a:t>
            </a:r>
          </a:p>
          <a:p>
            <a:pPr>
              <a:buFontTx/>
              <a:buChar char="•"/>
            </a:pPr>
            <a:r>
              <a:rPr lang="en-AU" altLang="en-US" sz="2000" b="1" dirty="0">
                <a:ea typeface="ＭＳ Ｐゴシック" charset="-128"/>
              </a:rPr>
              <a:t>RQs can also be written in a way that does not anticipate a specific outcome, e.g. “What is the effect of a motor skill program on the object control skill performance of children?”</a:t>
            </a:r>
          </a:p>
        </p:txBody>
      </p:sp>
    </p:spTree>
    <p:extLst>
      <p:ext uri="{BB962C8B-B14F-4D97-AF65-F5344CB8AC3E}">
        <p14:creationId xmlns:p14="http://schemas.microsoft.com/office/powerpoint/2010/main" val="1141203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D0FA391-DED6-337B-D83B-F86A1E8F84F3}"/>
              </a:ext>
            </a:extLst>
          </p:cNvPr>
          <p:cNvSpPr txBox="1">
            <a:spLocks/>
          </p:cNvSpPr>
          <p:nvPr/>
        </p:nvSpPr>
        <p:spPr>
          <a:xfrm>
            <a:off x="1611564" y="242888"/>
            <a:ext cx="8229600" cy="706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Hypothesis</a:t>
            </a:r>
            <a:endParaRPr lang="en-GB" alt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CB7F7F7-989F-D776-778D-3770FE108301}"/>
              </a:ext>
            </a:extLst>
          </p:cNvPr>
          <p:cNvSpPr txBox="1">
            <a:spLocks/>
          </p:cNvSpPr>
          <p:nvPr/>
        </p:nvSpPr>
        <p:spPr>
          <a:xfrm>
            <a:off x="1611564" y="1093788"/>
            <a:ext cx="8229600" cy="5399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/>
              <a:t>Hypothesis: a statement based on current evidence / understanding that proposes outcome of the research</a:t>
            </a:r>
            <a:r>
              <a:rPr lang="en-US"/>
              <a:t>.</a:t>
            </a:r>
          </a:p>
          <a:p>
            <a:pPr>
              <a:defRPr/>
            </a:pPr>
            <a:r>
              <a:rPr lang="en-US" sz="2400">
                <a:solidFill>
                  <a:srgbClr val="FF0000"/>
                </a:solidFill>
              </a:rPr>
              <a:t>Null hypothesis exists	</a:t>
            </a:r>
            <a:r>
              <a:rPr lang="en-US" sz="2400">
                <a:solidFill>
                  <a:srgbClr val="00B050"/>
                </a:solidFill>
              </a:rPr>
              <a:t>- no relationship </a:t>
            </a:r>
            <a:endParaRPr lang="en-US" sz="240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40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US" sz="2400"/>
              <a:t>There is </a:t>
            </a:r>
            <a:r>
              <a:rPr lang="en-US" sz="2400" u="sng"/>
              <a:t>no difference </a:t>
            </a:r>
            <a:r>
              <a:rPr lang="en-US" sz="2400"/>
              <a:t>in strength between men and women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400"/>
          </a:p>
          <a:p>
            <a:pPr>
              <a:defRPr/>
            </a:pPr>
            <a:r>
              <a:rPr lang="en-US" sz="2400">
                <a:solidFill>
                  <a:srgbClr val="C00000"/>
                </a:solidFill>
              </a:rPr>
              <a:t>Experimental / Alternate hypothesis </a:t>
            </a:r>
            <a:r>
              <a:rPr lang="en-US" sz="2400">
                <a:solidFill>
                  <a:srgbClr val="0070C0"/>
                </a:solidFill>
              </a:rPr>
              <a:t>- the outcome you think 					       is going to occur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40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US" sz="2400"/>
              <a:t>Men are strong than women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0154928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967</Words>
  <Application>Microsoft Office PowerPoint</Application>
  <PresentationFormat>Widescreen</PresentationFormat>
  <Paragraphs>85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ＭＳ Ｐゴシック</vt:lpstr>
      <vt:lpstr>Aptos</vt:lpstr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Definition</vt:lpstr>
      <vt:lpstr>PowerPoint Presentation</vt:lpstr>
      <vt:lpstr>PowerPoint Presentation</vt:lpstr>
      <vt:lpstr>Relationship between researcher and subjects</vt:lpstr>
      <vt:lpstr>Research focus</vt:lpstr>
      <vt:lpstr>Scope of findings</vt:lpstr>
      <vt:lpstr>Nature of data</vt:lpstr>
      <vt:lpstr>Mixed methods allow researchers to…</vt:lpstr>
      <vt:lpstr>Research paradigms</vt:lpstr>
      <vt:lpstr>PowerPoint Presentation</vt:lpstr>
      <vt:lpstr>PowerPoint Presentation</vt:lpstr>
      <vt:lpstr>Plano Clark et al 2008-   examples of mixed methods designs found in family research </vt:lpstr>
      <vt:lpstr>Potential weaknesses of mixed methods</vt:lpstr>
      <vt:lpstr>Quantitative Research questions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38</cp:revision>
  <dcterms:created xsi:type="dcterms:W3CDTF">2021-03-09T15:35:42Z</dcterms:created>
  <dcterms:modified xsi:type="dcterms:W3CDTF">2024-08-03T08:52:04Z</dcterms:modified>
</cp:coreProperties>
</file>