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FE1D11-D1BA-4B11-8D67-2EFA3112297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B4FB1D3-3D45-4C71-A3E9-57B96387D451}">
      <dgm:prSet/>
      <dgm:spPr/>
      <dgm:t>
        <a:bodyPr/>
        <a:lstStyle/>
        <a:p>
          <a:pPr>
            <a:defRPr cap="all"/>
          </a:pPr>
          <a:r>
            <a:rPr lang="en-GB"/>
            <a:t>Exam is tomorrow. </a:t>
          </a:r>
          <a:endParaRPr lang="en-US"/>
        </a:p>
      </dgm:t>
    </dgm:pt>
    <dgm:pt modelId="{5BC11F0F-122E-4B28-B55F-3688327CB19A}" type="parTrans" cxnId="{47962462-ADDF-4AE2-826A-F13D8347F57D}">
      <dgm:prSet/>
      <dgm:spPr/>
      <dgm:t>
        <a:bodyPr/>
        <a:lstStyle/>
        <a:p>
          <a:endParaRPr lang="en-US"/>
        </a:p>
      </dgm:t>
    </dgm:pt>
    <dgm:pt modelId="{C7F883B4-615B-4614-A414-7D9352D9F605}" type="sibTrans" cxnId="{47962462-ADDF-4AE2-826A-F13D8347F57D}">
      <dgm:prSet/>
      <dgm:spPr/>
      <dgm:t>
        <a:bodyPr/>
        <a:lstStyle/>
        <a:p>
          <a:endParaRPr lang="en-US"/>
        </a:p>
      </dgm:t>
    </dgm:pt>
    <dgm:pt modelId="{5915CD80-2658-4144-B593-D757A276400F}">
      <dgm:prSet/>
      <dgm:spPr/>
      <dgm:t>
        <a:bodyPr/>
        <a:lstStyle/>
        <a:p>
          <a:pPr>
            <a:defRPr cap="all"/>
          </a:pPr>
          <a:r>
            <a:rPr lang="en-GB"/>
            <a:t>Arrive early and with the correct equipment. </a:t>
          </a:r>
          <a:endParaRPr lang="en-US"/>
        </a:p>
      </dgm:t>
    </dgm:pt>
    <dgm:pt modelId="{F2562476-6713-41BD-A706-625226E6FAE9}" type="parTrans" cxnId="{CB0ED419-7F74-4C32-A1F1-E5471D962069}">
      <dgm:prSet/>
      <dgm:spPr/>
      <dgm:t>
        <a:bodyPr/>
        <a:lstStyle/>
        <a:p>
          <a:endParaRPr lang="en-US"/>
        </a:p>
      </dgm:t>
    </dgm:pt>
    <dgm:pt modelId="{A9DE0A41-1367-42F5-BA4B-8A5FC7FD6B6E}" type="sibTrans" cxnId="{CB0ED419-7F74-4C32-A1F1-E5471D962069}">
      <dgm:prSet/>
      <dgm:spPr/>
      <dgm:t>
        <a:bodyPr/>
        <a:lstStyle/>
        <a:p>
          <a:endParaRPr lang="en-US"/>
        </a:p>
      </dgm:t>
    </dgm:pt>
    <dgm:pt modelId="{2B998622-BA3A-4FCE-9480-F548F4F9CE6D}">
      <dgm:prSet/>
      <dgm:spPr/>
      <dgm:t>
        <a:bodyPr/>
        <a:lstStyle/>
        <a:p>
          <a:pPr>
            <a:defRPr cap="all"/>
          </a:pPr>
          <a:r>
            <a:rPr lang="en-GB"/>
            <a:t>Listen carefully to the instructions for the exam.</a:t>
          </a:r>
          <a:endParaRPr lang="en-US"/>
        </a:p>
      </dgm:t>
    </dgm:pt>
    <dgm:pt modelId="{9F927B85-2A27-49DF-97AA-3CE03929B532}" type="parTrans" cxnId="{F6ECFEB2-CE7D-4A9E-93E8-CB8ABE8A6B05}">
      <dgm:prSet/>
      <dgm:spPr/>
      <dgm:t>
        <a:bodyPr/>
        <a:lstStyle/>
        <a:p>
          <a:endParaRPr lang="en-US"/>
        </a:p>
      </dgm:t>
    </dgm:pt>
    <dgm:pt modelId="{DA338E42-CE34-45C0-9AF8-4B91FC3BBA7F}" type="sibTrans" cxnId="{F6ECFEB2-CE7D-4A9E-93E8-CB8ABE8A6B05}">
      <dgm:prSet/>
      <dgm:spPr/>
      <dgm:t>
        <a:bodyPr/>
        <a:lstStyle/>
        <a:p>
          <a:endParaRPr lang="en-US"/>
        </a:p>
      </dgm:t>
    </dgm:pt>
    <dgm:pt modelId="{83389409-241D-46B5-AC28-C70AAEBD1955}">
      <dgm:prSet/>
      <dgm:spPr/>
      <dgm:t>
        <a:bodyPr/>
        <a:lstStyle/>
        <a:p>
          <a:pPr>
            <a:defRPr cap="all"/>
          </a:pPr>
          <a:r>
            <a:rPr lang="en-GB"/>
            <a:t>Do your best!</a:t>
          </a:r>
          <a:endParaRPr lang="en-US"/>
        </a:p>
      </dgm:t>
    </dgm:pt>
    <dgm:pt modelId="{FBB9D6E6-F1AC-41AA-A3D8-7A9D82484418}" type="parTrans" cxnId="{8F6697A5-A9D6-45BB-A56D-B1A701FD0CE2}">
      <dgm:prSet/>
      <dgm:spPr/>
      <dgm:t>
        <a:bodyPr/>
        <a:lstStyle/>
        <a:p>
          <a:endParaRPr lang="en-US"/>
        </a:p>
      </dgm:t>
    </dgm:pt>
    <dgm:pt modelId="{1AAF17DC-3856-4CBE-A142-20ACE88E9A67}" type="sibTrans" cxnId="{8F6697A5-A9D6-45BB-A56D-B1A701FD0CE2}">
      <dgm:prSet/>
      <dgm:spPr/>
      <dgm:t>
        <a:bodyPr/>
        <a:lstStyle/>
        <a:p>
          <a:endParaRPr lang="en-US"/>
        </a:p>
      </dgm:t>
    </dgm:pt>
    <dgm:pt modelId="{F13E9316-95AB-431D-86F5-72702222F6C8}" type="pres">
      <dgm:prSet presAssocID="{46FE1D11-D1BA-4B11-8D67-2EFA31122977}" presName="root" presStyleCnt="0">
        <dgm:presLayoutVars>
          <dgm:dir/>
          <dgm:resizeHandles val="exact"/>
        </dgm:presLayoutVars>
      </dgm:prSet>
      <dgm:spPr/>
    </dgm:pt>
    <dgm:pt modelId="{B4E9245F-67F8-4248-A793-3CF7F8C6596B}" type="pres">
      <dgm:prSet presAssocID="{4B4FB1D3-3D45-4C71-A3E9-57B96387D451}" presName="compNode" presStyleCnt="0"/>
      <dgm:spPr/>
    </dgm:pt>
    <dgm:pt modelId="{7A3ECB77-CA5E-49AF-A36B-1CA7011B3F8E}" type="pres">
      <dgm:prSet presAssocID="{4B4FB1D3-3D45-4C71-A3E9-57B96387D45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71D8C13-7E18-466C-8257-6FFDF03E217F}" type="pres">
      <dgm:prSet presAssocID="{4B4FB1D3-3D45-4C71-A3E9-57B96387D4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361A68-2182-4F23-9C6D-6996C0BE8138}" type="pres">
      <dgm:prSet presAssocID="{4B4FB1D3-3D45-4C71-A3E9-57B96387D451}" presName="spaceRect" presStyleCnt="0"/>
      <dgm:spPr/>
    </dgm:pt>
    <dgm:pt modelId="{A03A06F7-5AD4-43F1-8336-65BCAB8591BB}" type="pres">
      <dgm:prSet presAssocID="{4B4FB1D3-3D45-4C71-A3E9-57B96387D451}" presName="textRect" presStyleLbl="revTx" presStyleIdx="0" presStyleCnt="4">
        <dgm:presLayoutVars>
          <dgm:chMax val="1"/>
          <dgm:chPref val="1"/>
        </dgm:presLayoutVars>
      </dgm:prSet>
      <dgm:spPr/>
    </dgm:pt>
    <dgm:pt modelId="{45AFDA02-2604-4EFB-955D-3A83773AEF57}" type="pres">
      <dgm:prSet presAssocID="{C7F883B4-615B-4614-A414-7D9352D9F605}" presName="sibTrans" presStyleCnt="0"/>
      <dgm:spPr/>
    </dgm:pt>
    <dgm:pt modelId="{42A226BC-5C0C-4423-95C9-7CA49487C692}" type="pres">
      <dgm:prSet presAssocID="{5915CD80-2658-4144-B593-D757A276400F}" presName="compNode" presStyleCnt="0"/>
      <dgm:spPr/>
    </dgm:pt>
    <dgm:pt modelId="{2DA8E1F0-9EAD-4DE0-B5EB-0E1280FEB451}" type="pres">
      <dgm:prSet presAssocID="{5915CD80-2658-4144-B593-D757A276400F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90B82F7-7245-4A0D-A297-9F4AB5998E3E}" type="pres">
      <dgm:prSet presAssocID="{5915CD80-2658-4144-B593-D757A27640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04E8FEDC-0CDD-4C40-89C6-0CD895069866}" type="pres">
      <dgm:prSet presAssocID="{5915CD80-2658-4144-B593-D757A276400F}" presName="spaceRect" presStyleCnt="0"/>
      <dgm:spPr/>
    </dgm:pt>
    <dgm:pt modelId="{FAD29843-C05D-4BCF-8272-0CFCE71C40B8}" type="pres">
      <dgm:prSet presAssocID="{5915CD80-2658-4144-B593-D757A276400F}" presName="textRect" presStyleLbl="revTx" presStyleIdx="1" presStyleCnt="4">
        <dgm:presLayoutVars>
          <dgm:chMax val="1"/>
          <dgm:chPref val="1"/>
        </dgm:presLayoutVars>
      </dgm:prSet>
      <dgm:spPr/>
    </dgm:pt>
    <dgm:pt modelId="{A15070AB-4BE5-4FAA-AFC2-913F92229762}" type="pres">
      <dgm:prSet presAssocID="{A9DE0A41-1367-42F5-BA4B-8A5FC7FD6B6E}" presName="sibTrans" presStyleCnt="0"/>
      <dgm:spPr/>
    </dgm:pt>
    <dgm:pt modelId="{99FE2397-86BE-4A0B-871F-552C27EEF190}" type="pres">
      <dgm:prSet presAssocID="{2B998622-BA3A-4FCE-9480-F548F4F9CE6D}" presName="compNode" presStyleCnt="0"/>
      <dgm:spPr/>
    </dgm:pt>
    <dgm:pt modelId="{2A3B9607-7D0E-49C7-9D7B-F0F443175919}" type="pres">
      <dgm:prSet presAssocID="{2B998622-BA3A-4FCE-9480-F548F4F9CE6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2B9A25E-4902-43CB-BA4B-7DDA0457A4F7}" type="pres">
      <dgm:prSet presAssocID="{2B998622-BA3A-4FCE-9480-F548F4F9CE6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9D5DE306-0708-4AE9-ADE0-FF91A9A37951}" type="pres">
      <dgm:prSet presAssocID="{2B998622-BA3A-4FCE-9480-F548F4F9CE6D}" presName="spaceRect" presStyleCnt="0"/>
      <dgm:spPr/>
    </dgm:pt>
    <dgm:pt modelId="{0EE31273-F561-491C-B0CD-A51D0A004B6E}" type="pres">
      <dgm:prSet presAssocID="{2B998622-BA3A-4FCE-9480-F548F4F9CE6D}" presName="textRect" presStyleLbl="revTx" presStyleIdx="2" presStyleCnt="4">
        <dgm:presLayoutVars>
          <dgm:chMax val="1"/>
          <dgm:chPref val="1"/>
        </dgm:presLayoutVars>
      </dgm:prSet>
      <dgm:spPr/>
    </dgm:pt>
    <dgm:pt modelId="{803F1DC0-2D07-46F2-9C50-E59DCB31BDD4}" type="pres">
      <dgm:prSet presAssocID="{DA338E42-CE34-45C0-9AF8-4B91FC3BBA7F}" presName="sibTrans" presStyleCnt="0"/>
      <dgm:spPr/>
    </dgm:pt>
    <dgm:pt modelId="{6C911F05-7124-4DE4-86E0-7B13A3A41653}" type="pres">
      <dgm:prSet presAssocID="{83389409-241D-46B5-AC28-C70AAEBD1955}" presName="compNode" presStyleCnt="0"/>
      <dgm:spPr/>
    </dgm:pt>
    <dgm:pt modelId="{F5AC7967-AB3A-40A2-82E6-E88E2778BAA5}" type="pres">
      <dgm:prSet presAssocID="{83389409-241D-46B5-AC28-C70AAEBD1955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EC603B0-7CBA-462E-BBC7-A73867DCB5A7}" type="pres">
      <dgm:prSet presAssocID="{83389409-241D-46B5-AC28-C70AAEBD195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E64F0E89-D4E9-4250-9ABB-632F504B2E4C}" type="pres">
      <dgm:prSet presAssocID="{83389409-241D-46B5-AC28-C70AAEBD1955}" presName="spaceRect" presStyleCnt="0"/>
      <dgm:spPr/>
    </dgm:pt>
    <dgm:pt modelId="{74C5ADEC-F7FD-4DDA-830A-CB96F772CAC8}" type="pres">
      <dgm:prSet presAssocID="{83389409-241D-46B5-AC28-C70AAEBD195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163206-E582-4428-824D-5F16DEA2F742}" type="presOf" srcId="{5915CD80-2658-4144-B593-D757A276400F}" destId="{FAD29843-C05D-4BCF-8272-0CFCE71C40B8}" srcOrd="0" destOrd="0" presId="urn:microsoft.com/office/officeart/2018/5/layout/IconLeafLabelList"/>
    <dgm:cxn modelId="{CB0ED419-7F74-4C32-A1F1-E5471D962069}" srcId="{46FE1D11-D1BA-4B11-8D67-2EFA31122977}" destId="{5915CD80-2658-4144-B593-D757A276400F}" srcOrd="1" destOrd="0" parTransId="{F2562476-6713-41BD-A706-625226E6FAE9}" sibTransId="{A9DE0A41-1367-42F5-BA4B-8A5FC7FD6B6E}"/>
    <dgm:cxn modelId="{298E5F24-8886-4FA9-80CA-2AC31352DEC0}" type="presOf" srcId="{83389409-241D-46B5-AC28-C70AAEBD1955}" destId="{74C5ADEC-F7FD-4DDA-830A-CB96F772CAC8}" srcOrd="0" destOrd="0" presId="urn:microsoft.com/office/officeart/2018/5/layout/IconLeafLabelList"/>
    <dgm:cxn modelId="{47962462-ADDF-4AE2-826A-F13D8347F57D}" srcId="{46FE1D11-D1BA-4B11-8D67-2EFA31122977}" destId="{4B4FB1D3-3D45-4C71-A3E9-57B96387D451}" srcOrd="0" destOrd="0" parTransId="{5BC11F0F-122E-4B28-B55F-3688327CB19A}" sibTransId="{C7F883B4-615B-4614-A414-7D9352D9F605}"/>
    <dgm:cxn modelId="{E17FCC79-FB7D-469C-A7BD-DAEED46B49A9}" type="presOf" srcId="{46FE1D11-D1BA-4B11-8D67-2EFA31122977}" destId="{F13E9316-95AB-431D-86F5-72702222F6C8}" srcOrd="0" destOrd="0" presId="urn:microsoft.com/office/officeart/2018/5/layout/IconLeafLabelList"/>
    <dgm:cxn modelId="{1D1F8383-916D-4248-A440-668DCCB1863A}" type="presOf" srcId="{4B4FB1D3-3D45-4C71-A3E9-57B96387D451}" destId="{A03A06F7-5AD4-43F1-8336-65BCAB8591BB}" srcOrd="0" destOrd="0" presId="urn:microsoft.com/office/officeart/2018/5/layout/IconLeafLabelList"/>
    <dgm:cxn modelId="{8F6697A5-A9D6-45BB-A56D-B1A701FD0CE2}" srcId="{46FE1D11-D1BA-4B11-8D67-2EFA31122977}" destId="{83389409-241D-46B5-AC28-C70AAEBD1955}" srcOrd="3" destOrd="0" parTransId="{FBB9D6E6-F1AC-41AA-A3D8-7A9D82484418}" sibTransId="{1AAF17DC-3856-4CBE-A142-20ACE88E9A67}"/>
    <dgm:cxn modelId="{F6ECFEB2-CE7D-4A9E-93E8-CB8ABE8A6B05}" srcId="{46FE1D11-D1BA-4B11-8D67-2EFA31122977}" destId="{2B998622-BA3A-4FCE-9480-F548F4F9CE6D}" srcOrd="2" destOrd="0" parTransId="{9F927B85-2A27-49DF-97AA-3CE03929B532}" sibTransId="{DA338E42-CE34-45C0-9AF8-4B91FC3BBA7F}"/>
    <dgm:cxn modelId="{636211D1-BEDA-47BB-8420-B3E2225F92A0}" type="presOf" srcId="{2B998622-BA3A-4FCE-9480-F548F4F9CE6D}" destId="{0EE31273-F561-491C-B0CD-A51D0A004B6E}" srcOrd="0" destOrd="0" presId="urn:microsoft.com/office/officeart/2018/5/layout/IconLeafLabelList"/>
    <dgm:cxn modelId="{1CA302A1-279F-4921-9220-4FF182297928}" type="presParOf" srcId="{F13E9316-95AB-431D-86F5-72702222F6C8}" destId="{B4E9245F-67F8-4248-A793-3CF7F8C6596B}" srcOrd="0" destOrd="0" presId="urn:microsoft.com/office/officeart/2018/5/layout/IconLeafLabelList"/>
    <dgm:cxn modelId="{82C78A6D-7A36-412B-ADD2-BE389ADFCE39}" type="presParOf" srcId="{B4E9245F-67F8-4248-A793-3CF7F8C6596B}" destId="{7A3ECB77-CA5E-49AF-A36B-1CA7011B3F8E}" srcOrd="0" destOrd="0" presId="urn:microsoft.com/office/officeart/2018/5/layout/IconLeafLabelList"/>
    <dgm:cxn modelId="{04BB4FA6-6F0C-48E8-81FF-EC966E7868A0}" type="presParOf" srcId="{B4E9245F-67F8-4248-A793-3CF7F8C6596B}" destId="{171D8C13-7E18-466C-8257-6FFDF03E217F}" srcOrd="1" destOrd="0" presId="urn:microsoft.com/office/officeart/2018/5/layout/IconLeafLabelList"/>
    <dgm:cxn modelId="{1538CD63-3B33-4655-BF38-38CE2DF0A9D0}" type="presParOf" srcId="{B4E9245F-67F8-4248-A793-3CF7F8C6596B}" destId="{17361A68-2182-4F23-9C6D-6996C0BE8138}" srcOrd="2" destOrd="0" presId="urn:microsoft.com/office/officeart/2018/5/layout/IconLeafLabelList"/>
    <dgm:cxn modelId="{B5B512F0-F73B-4353-8F04-CBCCFBD8603E}" type="presParOf" srcId="{B4E9245F-67F8-4248-A793-3CF7F8C6596B}" destId="{A03A06F7-5AD4-43F1-8336-65BCAB8591BB}" srcOrd="3" destOrd="0" presId="urn:microsoft.com/office/officeart/2018/5/layout/IconLeafLabelList"/>
    <dgm:cxn modelId="{422B9B88-2609-4274-95BB-09992EA5B602}" type="presParOf" srcId="{F13E9316-95AB-431D-86F5-72702222F6C8}" destId="{45AFDA02-2604-4EFB-955D-3A83773AEF57}" srcOrd="1" destOrd="0" presId="urn:microsoft.com/office/officeart/2018/5/layout/IconLeafLabelList"/>
    <dgm:cxn modelId="{3B56EEFC-012C-48D0-98B2-AD38FDB6CF0A}" type="presParOf" srcId="{F13E9316-95AB-431D-86F5-72702222F6C8}" destId="{42A226BC-5C0C-4423-95C9-7CA49487C692}" srcOrd="2" destOrd="0" presId="urn:microsoft.com/office/officeart/2018/5/layout/IconLeafLabelList"/>
    <dgm:cxn modelId="{C979910F-5A2F-4E68-B50E-9EF544B0EF46}" type="presParOf" srcId="{42A226BC-5C0C-4423-95C9-7CA49487C692}" destId="{2DA8E1F0-9EAD-4DE0-B5EB-0E1280FEB451}" srcOrd="0" destOrd="0" presId="urn:microsoft.com/office/officeart/2018/5/layout/IconLeafLabelList"/>
    <dgm:cxn modelId="{81DE6DA5-88A1-4A3F-A309-DA24C725C27B}" type="presParOf" srcId="{42A226BC-5C0C-4423-95C9-7CA49487C692}" destId="{D90B82F7-7245-4A0D-A297-9F4AB5998E3E}" srcOrd="1" destOrd="0" presId="urn:microsoft.com/office/officeart/2018/5/layout/IconLeafLabelList"/>
    <dgm:cxn modelId="{4318FC72-E5FD-4D66-8E48-85308FD74D10}" type="presParOf" srcId="{42A226BC-5C0C-4423-95C9-7CA49487C692}" destId="{04E8FEDC-0CDD-4C40-89C6-0CD895069866}" srcOrd="2" destOrd="0" presId="urn:microsoft.com/office/officeart/2018/5/layout/IconLeafLabelList"/>
    <dgm:cxn modelId="{9593C4DA-FB59-42E4-B497-EB3491D7E7D0}" type="presParOf" srcId="{42A226BC-5C0C-4423-95C9-7CA49487C692}" destId="{FAD29843-C05D-4BCF-8272-0CFCE71C40B8}" srcOrd="3" destOrd="0" presId="urn:microsoft.com/office/officeart/2018/5/layout/IconLeafLabelList"/>
    <dgm:cxn modelId="{77C37B4D-3985-495C-9688-D73B2A6EB4B9}" type="presParOf" srcId="{F13E9316-95AB-431D-86F5-72702222F6C8}" destId="{A15070AB-4BE5-4FAA-AFC2-913F92229762}" srcOrd="3" destOrd="0" presId="urn:microsoft.com/office/officeart/2018/5/layout/IconLeafLabelList"/>
    <dgm:cxn modelId="{3DFF4C38-1A44-4643-9DBA-DD5BC3555EC4}" type="presParOf" srcId="{F13E9316-95AB-431D-86F5-72702222F6C8}" destId="{99FE2397-86BE-4A0B-871F-552C27EEF190}" srcOrd="4" destOrd="0" presId="urn:microsoft.com/office/officeart/2018/5/layout/IconLeafLabelList"/>
    <dgm:cxn modelId="{51F018EF-9587-4742-A30A-AEC8A72D1D95}" type="presParOf" srcId="{99FE2397-86BE-4A0B-871F-552C27EEF190}" destId="{2A3B9607-7D0E-49C7-9D7B-F0F443175919}" srcOrd="0" destOrd="0" presId="urn:microsoft.com/office/officeart/2018/5/layout/IconLeafLabelList"/>
    <dgm:cxn modelId="{CF7292E9-13B1-4DDD-8BB9-A3C92EE620E7}" type="presParOf" srcId="{99FE2397-86BE-4A0B-871F-552C27EEF190}" destId="{D2B9A25E-4902-43CB-BA4B-7DDA0457A4F7}" srcOrd="1" destOrd="0" presId="urn:microsoft.com/office/officeart/2018/5/layout/IconLeafLabelList"/>
    <dgm:cxn modelId="{5B48E96B-7E42-4DE6-A198-9AEF23597A21}" type="presParOf" srcId="{99FE2397-86BE-4A0B-871F-552C27EEF190}" destId="{9D5DE306-0708-4AE9-ADE0-FF91A9A37951}" srcOrd="2" destOrd="0" presId="urn:microsoft.com/office/officeart/2018/5/layout/IconLeafLabelList"/>
    <dgm:cxn modelId="{77D15248-A68E-48CD-B18E-22B0B62EF64B}" type="presParOf" srcId="{99FE2397-86BE-4A0B-871F-552C27EEF190}" destId="{0EE31273-F561-491C-B0CD-A51D0A004B6E}" srcOrd="3" destOrd="0" presId="urn:microsoft.com/office/officeart/2018/5/layout/IconLeafLabelList"/>
    <dgm:cxn modelId="{DA90FDAC-2301-46C4-9F26-C5F81F44B868}" type="presParOf" srcId="{F13E9316-95AB-431D-86F5-72702222F6C8}" destId="{803F1DC0-2D07-46F2-9C50-E59DCB31BDD4}" srcOrd="5" destOrd="0" presId="urn:microsoft.com/office/officeart/2018/5/layout/IconLeafLabelList"/>
    <dgm:cxn modelId="{DC02A28D-6F51-4D0F-B726-3FCC9C521BF0}" type="presParOf" srcId="{F13E9316-95AB-431D-86F5-72702222F6C8}" destId="{6C911F05-7124-4DE4-86E0-7B13A3A41653}" srcOrd="6" destOrd="0" presId="urn:microsoft.com/office/officeart/2018/5/layout/IconLeafLabelList"/>
    <dgm:cxn modelId="{8A9E9E31-479A-4E42-AB16-14CCEC378FE2}" type="presParOf" srcId="{6C911F05-7124-4DE4-86E0-7B13A3A41653}" destId="{F5AC7967-AB3A-40A2-82E6-E88E2778BAA5}" srcOrd="0" destOrd="0" presId="urn:microsoft.com/office/officeart/2018/5/layout/IconLeafLabelList"/>
    <dgm:cxn modelId="{8CAF553B-EF2A-4DC3-8C45-0ABED9FBD918}" type="presParOf" srcId="{6C911F05-7124-4DE4-86E0-7B13A3A41653}" destId="{8EC603B0-7CBA-462E-BBC7-A73867DCB5A7}" srcOrd="1" destOrd="0" presId="urn:microsoft.com/office/officeart/2018/5/layout/IconLeafLabelList"/>
    <dgm:cxn modelId="{4CC090F0-3A65-4E09-A483-0BEDA7E8B476}" type="presParOf" srcId="{6C911F05-7124-4DE4-86E0-7B13A3A41653}" destId="{E64F0E89-D4E9-4250-9ABB-632F504B2E4C}" srcOrd="2" destOrd="0" presId="urn:microsoft.com/office/officeart/2018/5/layout/IconLeafLabelList"/>
    <dgm:cxn modelId="{55641FEE-6F41-4461-91CC-D3F9C8EEA5E5}" type="presParOf" srcId="{6C911F05-7124-4DE4-86E0-7B13A3A41653}" destId="{74C5ADEC-F7FD-4DDA-830A-CB96F772CAC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ECB77-CA5E-49AF-A36B-1CA7011B3F8E}">
      <dsp:nvSpPr>
        <dsp:cNvPr id="0" name=""/>
        <dsp:cNvSpPr/>
      </dsp:nvSpPr>
      <dsp:spPr>
        <a:xfrm>
          <a:off x="558493" y="431573"/>
          <a:ext cx="1445542" cy="14455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D8C13-7E18-466C-8257-6FFDF03E217F}">
      <dsp:nvSpPr>
        <dsp:cNvPr id="0" name=""/>
        <dsp:cNvSpPr/>
      </dsp:nvSpPr>
      <dsp:spPr>
        <a:xfrm>
          <a:off x="866559" y="739639"/>
          <a:ext cx="829409" cy="8294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A06F7-5AD4-43F1-8336-65BCAB8591BB}">
      <dsp:nvSpPr>
        <dsp:cNvPr id="0" name=""/>
        <dsp:cNvSpPr/>
      </dsp:nvSpPr>
      <dsp:spPr>
        <a:xfrm>
          <a:off x="96393" y="2327366"/>
          <a:ext cx="23697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Exam is tomorrow. </a:t>
          </a:r>
          <a:endParaRPr lang="en-US" sz="2600" kern="1200"/>
        </a:p>
      </dsp:txBody>
      <dsp:txXfrm>
        <a:off x="96393" y="2327366"/>
        <a:ext cx="2369741" cy="720000"/>
      </dsp:txXfrm>
    </dsp:sp>
    <dsp:sp modelId="{2DA8E1F0-9EAD-4DE0-B5EB-0E1280FEB451}">
      <dsp:nvSpPr>
        <dsp:cNvPr id="0" name=""/>
        <dsp:cNvSpPr/>
      </dsp:nvSpPr>
      <dsp:spPr>
        <a:xfrm>
          <a:off x="3342939" y="431573"/>
          <a:ext cx="1445542" cy="14455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0B82F7-7245-4A0D-A297-9F4AB5998E3E}">
      <dsp:nvSpPr>
        <dsp:cNvPr id="0" name=""/>
        <dsp:cNvSpPr/>
      </dsp:nvSpPr>
      <dsp:spPr>
        <a:xfrm>
          <a:off x="3651006" y="739639"/>
          <a:ext cx="829409" cy="8294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29843-C05D-4BCF-8272-0CFCE71C40B8}">
      <dsp:nvSpPr>
        <dsp:cNvPr id="0" name=""/>
        <dsp:cNvSpPr/>
      </dsp:nvSpPr>
      <dsp:spPr>
        <a:xfrm>
          <a:off x="2880840" y="2327366"/>
          <a:ext cx="23697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Arrive early and with the correct equipment. </a:t>
          </a:r>
          <a:endParaRPr lang="en-US" sz="2600" kern="1200"/>
        </a:p>
      </dsp:txBody>
      <dsp:txXfrm>
        <a:off x="2880840" y="2327366"/>
        <a:ext cx="2369741" cy="720000"/>
      </dsp:txXfrm>
    </dsp:sp>
    <dsp:sp modelId="{2A3B9607-7D0E-49C7-9D7B-F0F443175919}">
      <dsp:nvSpPr>
        <dsp:cNvPr id="0" name=""/>
        <dsp:cNvSpPr/>
      </dsp:nvSpPr>
      <dsp:spPr>
        <a:xfrm>
          <a:off x="6127386" y="431573"/>
          <a:ext cx="1445542" cy="14455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9A25E-4902-43CB-BA4B-7DDA0457A4F7}">
      <dsp:nvSpPr>
        <dsp:cNvPr id="0" name=""/>
        <dsp:cNvSpPr/>
      </dsp:nvSpPr>
      <dsp:spPr>
        <a:xfrm>
          <a:off x="6435452" y="739639"/>
          <a:ext cx="829409" cy="8294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31273-F561-491C-B0CD-A51D0A004B6E}">
      <dsp:nvSpPr>
        <dsp:cNvPr id="0" name=""/>
        <dsp:cNvSpPr/>
      </dsp:nvSpPr>
      <dsp:spPr>
        <a:xfrm>
          <a:off x="5665286" y="2327366"/>
          <a:ext cx="23697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Listen carefully to the instructions for the exam.</a:t>
          </a:r>
          <a:endParaRPr lang="en-US" sz="2600" kern="1200"/>
        </a:p>
      </dsp:txBody>
      <dsp:txXfrm>
        <a:off x="5665286" y="2327366"/>
        <a:ext cx="2369741" cy="720000"/>
      </dsp:txXfrm>
    </dsp:sp>
    <dsp:sp modelId="{F5AC7967-AB3A-40A2-82E6-E88E2778BAA5}">
      <dsp:nvSpPr>
        <dsp:cNvPr id="0" name=""/>
        <dsp:cNvSpPr/>
      </dsp:nvSpPr>
      <dsp:spPr>
        <a:xfrm>
          <a:off x="8911833" y="431573"/>
          <a:ext cx="1445542" cy="14455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C603B0-7CBA-462E-BBC7-A73867DCB5A7}">
      <dsp:nvSpPr>
        <dsp:cNvPr id="0" name=""/>
        <dsp:cNvSpPr/>
      </dsp:nvSpPr>
      <dsp:spPr>
        <a:xfrm>
          <a:off x="9219899" y="739639"/>
          <a:ext cx="829409" cy="8294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5ADEC-F7FD-4DDA-830A-CB96F772CAC8}">
      <dsp:nvSpPr>
        <dsp:cNvPr id="0" name=""/>
        <dsp:cNvSpPr/>
      </dsp:nvSpPr>
      <dsp:spPr>
        <a:xfrm>
          <a:off x="8449733" y="2327366"/>
          <a:ext cx="23697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Do your best!</a:t>
          </a:r>
          <a:endParaRPr lang="en-US" sz="2600" kern="1200"/>
        </a:p>
      </dsp:txBody>
      <dsp:txXfrm>
        <a:off x="8449733" y="2327366"/>
        <a:ext cx="236974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10T10:24:54.53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87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50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378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302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19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878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581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689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60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114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035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084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306AB6-9D65-4F8E-9FD7-C3F3A3DE3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8C7FEA66-95F4-D789-5F0C-17F40FF9BB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84C940E-7A1D-418E-A9E8-C9852CA8E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255" y="2996261"/>
            <a:ext cx="6310745" cy="3861739"/>
          </a:xfrm>
          <a:custGeom>
            <a:avLst/>
            <a:gdLst>
              <a:gd name="connsiteX0" fmla="*/ 5172027 w 6310745"/>
              <a:gd name="connsiteY0" fmla="*/ 351902 h 3861739"/>
              <a:gd name="connsiteX1" fmla="*/ 5173047 w 6310745"/>
              <a:gd name="connsiteY1" fmla="*/ 352987 h 3861739"/>
              <a:gd name="connsiteX2" fmla="*/ 5177471 w 6310745"/>
              <a:gd name="connsiteY2" fmla="*/ 352581 h 3861739"/>
              <a:gd name="connsiteX3" fmla="*/ 2969865 w 6310745"/>
              <a:gd name="connsiteY3" fmla="*/ 91462 h 3861739"/>
              <a:gd name="connsiteX4" fmla="*/ 2918830 w 6310745"/>
              <a:gd name="connsiteY4" fmla="*/ 95401 h 3861739"/>
              <a:gd name="connsiteX5" fmla="*/ 1957331 w 6310745"/>
              <a:gd name="connsiteY5" fmla="*/ 323658 h 3861739"/>
              <a:gd name="connsiteX6" fmla="*/ 413011 w 6310745"/>
              <a:gd name="connsiteY6" fmla="*/ 1429370 h 3861739"/>
              <a:gd name="connsiteX7" fmla="*/ 88087 w 6310745"/>
              <a:gd name="connsiteY7" fmla="*/ 2204577 h 3861739"/>
              <a:gd name="connsiteX8" fmla="*/ 109862 w 6310745"/>
              <a:gd name="connsiteY8" fmla="*/ 2159496 h 3861739"/>
              <a:gd name="connsiteX9" fmla="*/ 566286 w 6310745"/>
              <a:gd name="connsiteY9" fmla="*/ 1369352 h 3861739"/>
              <a:gd name="connsiteX10" fmla="*/ 1648059 w 6310745"/>
              <a:gd name="connsiteY10" fmla="*/ 484837 h 3861739"/>
              <a:gd name="connsiteX11" fmla="*/ 2969865 w 6310745"/>
              <a:gd name="connsiteY11" fmla="*/ 91462 h 3861739"/>
              <a:gd name="connsiteX12" fmla="*/ 3495357 w 6310745"/>
              <a:gd name="connsiteY12" fmla="*/ 893 h 3861739"/>
              <a:gd name="connsiteX13" fmla="*/ 3941913 w 6310745"/>
              <a:gd name="connsiteY13" fmla="*/ 37963 h 3861739"/>
              <a:gd name="connsiteX14" fmla="*/ 5299614 w 6310745"/>
              <a:gd name="connsiteY14" fmla="*/ 324201 h 3861739"/>
              <a:gd name="connsiteX15" fmla="*/ 6213700 w 6310745"/>
              <a:gd name="connsiteY15" fmla="*/ 666307 h 3861739"/>
              <a:gd name="connsiteX16" fmla="*/ 6310745 w 6310745"/>
              <a:gd name="connsiteY16" fmla="*/ 718092 h 3861739"/>
              <a:gd name="connsiteX17" fmla="*/ 6310745 w 6310745"/>
              <a:gd name="connsiteY17" fmla="*/ 786964 h 3861739"/>
              <a:gd name="connsiteX18" fmla="*/ 6223734 w 6310745"/>
              <a:gd name="connsiteY18" fmla="*/ 739515 h 3861739"/>
              <a:gd name="connsiteX19" fmla="*/ 5436559 w 6310745"/>
              <a:gd name="connsiteY19" fmla="*/ 427942 h 3861739"/>
              <a:gd name="connsiteX20" fmla="*/ 5314925 w 6310745"/>
              <a:gd name="connsiteY20" fmla="*/ 390465 h 3861739"/>
              <a:gd name="connsiteX21" fmla="*/ 5198564 w 6310745"/>
              <a:gd name="connsiteY21" fmla="*/ 357468 h 3861739"/>
              <a:gd name="connsiteX22" fmla="*/ 5826636 w 6310745"/>
              <a:gd name="connsiteY22" fmla="*/ 619266 h 3861739"/>
              <a:gd name="connsiteX23" fmla="*/ 6125359 w 6310745"/>
              <a:gd name="connsiteY23" fmla="*/ 778370 h 3861739"/>
              <a:gd name="connsiteX24" fmla="*/ 6310745 w 6310745"/>
              <a:gd name="connsiteY24" fmla="*/ 896973 h 3861739"/>
              <a:gd name="connsiteX25" fmla="*/ 6310745 w 6310745"/>
              <a:gd name="connsiteY25" fmla="*/ 3861739 h 3861739"/>
              <a:gd name="connsiteX26" fmla="*/ 974639 w 6310745"/>
              <a:gd name="connsiteY26" fmla="*/ 3861739 h 3861739"/>
              <a:gd name="connsiteX27" fmla="*/ 719986 w 6310745"/>
              <a:gd name="connsiteY27" fmla="*/ 3659957 h 3861739"/>
              <a:gd name="connsiteX28" fmla="*/ 299202 w 6310745"/>
              <a:gd name="connsiteY28" fmla="*/ 3177626 h 3861739"/>
              <a:gd name="connsiteX29" fmla="*/ 52873 w 6310745"/>
              <a:gd name="connsiteY29" fmla="*/ 2564820 h 3861739"/>
              <a:gd name="connsiteX30" fmla="*/ 21743 w 6310745"/>
              <a:gd name="connsiteY30" fmla="*/ 2457276 h 3861739"/>
              <a:gd name="connsiteX31" fmla="*/ 15788 w 6310745"/>
              <a:gd name="connsiteY31" fmla="*/ 2193035 h 3861739"/>
              <a:gd name="connsiteX32" fmla="*/ 1087523 w 6310745"/>
              <a:gd name="connsiteY32" fmla="*/ 695306 h 3861739"/>
              <a:gd name="connsiteX33" fmla="*/ 2765215 w 6310745"/>
              <a:gd name="connsiteY33" fmla="*/ 56158 h 3861739"/>
              <a:gd name="connsiteX34" fmla="*/ 3120078 w 6310745"/>
              <a:gd name="connsiteY34" fmla="*/ 15422 h 3861739"/>
              <a:gd name="connsiteX35" fmla="*/ 3495357 w 6310745"/>
              <a:gd name="connsiteY35" fmla="*/ 893 h 386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310745" h="3861739">
                <a:moveTo>
                  <a:pt x="5172027" y="351902"/>
                </a:moveTo>
                <a:cubicBezTo>
                  <a:pt x="5172027" y="351902"/>
                  <a:pt x="5172027" y="352852"/>
                  <a:pt x="5173047" y="352987"/>
                </a:cubicBezTo>
                <a:lnTo>
                  <a:pt x="5177471" y="352581"/>
                </a:lnTo>
                <a:close/>
                <a:moveTo>
                  <a:pt x="2969865" y="91462"/>
                </a:moveTo>
                <a:cubicBezTo>
                  <a:pt x="2952701" y="89711"/>
                  <a:pt x="2935264" y="91055"/>
                  <a:pt x="2918830" y="95401"/>
                </a:cubicBezTo>
                <a:cubicBezTo>
                  <a:pt x="2586081" y="133611"/>
                  <a:pt x="2262146" y="210506"/>
                  <a:pt x="1957331" y="323658"/>
                </a:cubicBezTo>
                <a:cubicBezTo>
                  <a:pt x="1300170" y="565494"/>
                  <a:pt x="773488" y="924243"/>
                  <a:pt x="413011" y="1429370"/>
                </a:cubicBezTo>
                <a:cubicBezTo>
                  <a:pt x="241125" y="1667934"/>
                  <a:pt x="130650" y="1931482"/>
                  <a:pt x="88087" y="2204577"/>
                </a:cubicBezTo>
                <a:cubicBezTo>
                  <a:pt x="96253" y="2189777"/>
                  <a:pt x="103398" y="2174704"/>
                  <a:pt x="109862" y="2159496"/>
                </a:cubicBezTo>
                <a:cubicBezTo>
                  <a:pt x="227584" y="1883441"/>
                  <a:pt x="374053" y="1617978"/>
                  <a:pt x="566286" y="1369352"/>
                </a:cubicBezTo>
                <a:cubicBezTo>
                  <a:pt x="843916" y="1009789"/>
                  <a:pt x="1197929" y="710108"/>
                  <a:pt x="1648059" y="484837"/>
                </a:cubicBezTo>
                <a:cubicBezTo>
                  <a:pt x="2053957" y="281700"/>
                  <a:pt x="2497621" y="159899"/>
                  <a:pt x="2969865" y="91462"/>
                </a:cubicBezTo>
                <a:close/>
                <a:moveTo>
                  <a:pt x="3495357" y="893"/>
                </a:moveTo>
                <a:cubicBezTo>
                  <a:pt x="3633661" y="-4539"/>
                  <a:pt x="3787957" y="15693"/>
                  <a:pt x="3941913" y="37963"/>
                </a:cubicBezTo>
                <a:cubicBezTo>
                  <a:pt x="4403949" y="104770"/>
                  <a:pt x="4858161" y="195339"/>
                  <a:pt x="5299614" y="324201"/>
                </a:cubicBezTo>
                <a:cubicBezTo>
                  <a:pt x="5617945" y="417079"/>
                  <a:pt x="5925559" y="526685"/>
                  <a:pt x="6213700" y="666307"/>
                </a:cubicBezTo>
                <a:lnTo>
                  <a:pt x="6310745" y="718092"/>
                </a:lnTo>
                <a:lnTo>
                  <a:pt x="6310745" y="786964"/>
                </a:lnTo>
                <a:lnTo>
                  <a:pt x="6223734" y="739515"/>
                </a:lnTo>
                <a:cubicBezTo>
                  <a:pt x="5975170" y="615379"/>
                  <a:pt x="5710361" y="515015"/>
                  <a:pt x="5436559" y="427942"/>
                </a:cubicBezTo>
                <a:cubicBezTo>
                  <a:pt x="5396292" y="415002"/>
                  <a:pt x="5355753" y="402509"/>
                  <a:pt x="5314925" y="390465"/>
                </a:cubicBezTo>
                <a:cubicBezTo>
                  <a:pt x="5276307" y="379059"/>
                  <a:pt x="5237351" y="368468"/>
                  <a:pt x="5198564" y="357468"/>
                </a:cubicBezTo>
                <a:cubicBezTo>
                  <a:pt x="5414393" y="434473"/>
                  <a:pt x="5624129" y="521907"/>
                  <a:pt x="5826636" y="619266"/>
                </a:cubicBezTo>
                <a:cubicBezTo>
                  <a:pt x="5929344" y="669507"/>
                  <a:pt x="6029097" y="722388"/>
                  <a:pt x="6125359" y="778370"/>
                </a:cubicBezTo>
                <a:lnTo>
                  <a:pt x="6310745" y="896973"/>
                </a:lnTo>
                <a:lnTo>
                  <a:pt x="6310745" y="3861739"/>
                </a:lnTo>
                <a:lnTo>
                  <a:pt x="974639" y="3861739"/>
                </a:lnTo>
                <a:lnTo>
                  <a:pt x="719986" y="3659957"/>
                </a:lnTo>
                <a:cubicBezTo>
                  <a:pt x="556844" y="3515259"/>
                  <a:pt x="415052" y="3355506"/>
                  <a:pt x="299202" y="3177626"/>
                </a:cubicBezTo>
                <a:cubicBezTo>
                  <a:pt x="173197" y="2986301"/>
                  <a:pt x="89840" y="2778941"/>
                  <a:pt x="52873" y="2564820"/>
                </a:cubicBezTo>
                <a:cubicBezTo>
                  <a:pt x="46170" y="2528361"/>
                  <a:pt x="35760" y="2492390"/>
                  <a:pt x="21743" y="2457276"/>
                </a:cubicBezTo>
                <a:cubicBezTo>
                  <a:pt x="-12282" y="2369287"/>
                  <a:pt x="-34" y="2280753"/>
                  <a:pt x="15788" y="2193035"/>
                </a:cubicBezTo>
                <a:cubicBezTo>
                  <a:pt x="125343" y="1581179"/>
                  <a:pt x="505554" y="1091397"/>
                  <a:pt x="1087523" y="695306"/>
                </a:cubicBezTo>
                <a:cubicBezTo>
                  <a:pt x="1574397" y="363308"/>
                  <a:pt x="2138335" y="155961"/>
                  <a:pt x="2765215" y="56158"/>
                </a:cubicBezTo>
                <a:cubicBezTo>
                  <a:pt x="2882595" y="37419"/>
                  <a:pt x="3000997" y="24655"/>
                  <a:pt x="3120078" y="15422"/>
                </a:cubicBezTo>
                <a:cubicBezTo>
                  <a:pt x="3239161" y="6188"/>
                  <a:pt x="3356711" y="2250"/>
                  <a:pt x="3495357" y="893"/>
                </a:cubicBezTo>
                <a:close/>
              </a:path>
            </a:pathLst>
          </a:custGeom>
          <a:solidFill>
            <a:srgbClr val="08DCF8">
              <a:alpha val="91000"/>
            </a:srgbClr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D9E52-C4FF-7FB8-AFC9-7BB0A7975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4878" y="3732208"/>
            <a:ext cx="4574851" cy="139021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5200" dirty="0">
                <a:solidFill>
                  <a:schemeClr val="bg1"/>
                </a:solidFill>
              </a:rPr>
              <a:t>Revision session!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F98DE-4636-81BF-B635-D173842482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0481" y="5586497"/>
            <a:ext cx="4569248" cy="55560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By Zita Draper 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72E0F698-EDF5-464C-B466-8D34B8AF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9179" y="5344820"/>
            <a:ext cx="3994793" cy="27432"/>
          </a:xfrm>
          <a:custGeom>
            <a:avLst/>
            <a:gdLst>
              <a:gd name="connsiteX0" fmla="*/ 0 w 3994793"/>
              <a:gd name="connsiteY0" fmla="*/ 0 h 27432"/>
              <a:gd name="connsiteX1" fmla="*/ 745695 w 3994793"/>
              <a:gd name="connsiteY1" fmla="*/ 0 h 27432"/>
              <a:gd name="connsiteX2" fmla="*/ 1451441 w 3994793"/>
              <a:gd name="connsiteY2" fmla="*/ 0 h 27432"/>
              <a:gd name="connsiteX3" fmla="*/ 2157188 w 3994793"/>
              <a:gd name="connsiteY3" fmla="*/ 0 h 27432"/>
              <a:gd name="connsiteX4" fmla="*/ 2703143 w 3994793"/>
              <a:gd name="connsiteY4" fmla="*/ 0 h 27432"/>
              <a:gd name="connsiteX5" fmla="*/ 3289046 w 3994793"/>
              <a:gd name="connsiteY5" fmla="*/ 0 h 27432"/>
              <a:gd name="connsiteX6" fmla="*/ 3994793 w 3994793"/>
              <a:gd name="connsiteY6" fmla="*/ 0 h 27432"/>
              <a:gd name="connsiteX7" fmla="*/ 3994793 w 3994793"/>
              <a:gd name="connsiteY7" fmla="*/ 27432 h 27432"/>
              <a:gd name="connsiteX8" fmla="*/ 3328994 w 3994793"/>
              <a:gd name="connsiteY8" fmla="*/ 27432 h 27432"/>
              <a:gd name="connsiteX9" fmla="*/ 2783039 w 3994793"/>
              <a:gd name="connsiteY9" fmla="*/ 27432 h 27432"/>
              <a:gd name="connsiteX10" fmla="*/ 2237084 w 3994793"/>
              <a:gd name="connsiteY10" fmla="*/ 27432 h 27432"/>
              <a:gd name="connsiteX11" fmla="*/ 1531337 w 3994793"/>
              <a:gd name="connsiteY11" fmla="*/ 27432 h 27432"/>
              <a:gd name="connsiteX12" fmla="*/ 945434 w 3994793"/>
              <a:gd name="connsiteY12" fmla="*/ 27432 h 27432"/>
              <a:gd name="connsiteX13" fmla="*/ 0 w 3994793"/>
              <a:gd name="connsiteY13" fmla="*/ 27432 h 27432"/>
              <a:gd name="connsiteX14" fmla="*/ 0 w 3994793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94793" h="27432" fill="none" extrusionOk="0">
                <a:moveTo>
                  <a:pt x="0" y="0"/>
                </a:moveTo>
                <a:cubicBezTo>
                  <a:pt x="285474" y="-22732"/>
                  <a:pt x="421546" y="-1893"/>
                  <a:pt x="745695" y="0"/>
                </a:cubicBezTo>
                <a:cubicBezTo>
                  <a:pt x="1069844" y="1893"/>
                  <a:pt x="1267051" y="4066"/>
                  <a:pt x="1451441" y="0"/>
                </a:cubicBezTo>
                <a:cubicBezTo>
                  <a:pt x="1635831" y="-4066"/>
                  <a:pt x="1865269" y="3287"/>
                  <a:pt x="2157188" y="0"/>
                </a:cubicBezTo>
                <a:cubicBezTo>
                  <a:pt x="2449107" y="-3287"/>
                  <a:pt x="2473776" y="-12720"/>
                  <a:pt x="2703143" y="0"/>
                </a:cubicBezTo>
                <a:cubicBezTo>
                  <a:pt x="2932510" y="12720"/>
                  <a:pt x="3023998" y="17286"/>
                  <a:pt x="3289046" y="0"/>
                </a:cubicBezTo>
                <a:cubicBezTo>
                  <a:pt x="3554094" y="-17286"/>
                  <a:pt x="3836668" y="10296"/>
                  <a:pt x="3994793" y="0"/>
                </a:cubicBezTo>
                <a:cubicBezTo>
                  <a:pt x="3993836" y="8431"/>
                  <a:pt x="3994444" y="14612"/>
                  <a:pt x="3994793" y="27432"/>
                </a:cubicBezTo>
                <a:cubicBezTo>
                  <a:pt x="3751330" y="45147"/>
                  <a:pt x="3618521" y="7232"/>
                  <a:pt x="3328994" y="27432"/>
                </a:cubicBezTo>
                <a:cubicBezTo>
                  <a:pt x="3039467" y="47632"/>
                  <a:pt x="2908653" y="25202"/>
                  <a:pt x="2783039" y="27432"/>
                </a:cubicBezTo>
                <a:cubicBezTo>
                  <a:pt x="2657426" y="29662"/>
                  <a:pt x="2373985" y="40038"/>
                  <a:pt x="2237084" y="27432"/>
                </a:cubicBezTo>
                <a:cubicBezTo>
                  <a:pt x="2100183" y="14826"/>
                  <a:pt x="1862145" y="31781"/>
                  <a:pt x="1531337" y="27432"/>
                </a:cubicBezTo>
                <a:cubicBezTo>
                  <a:pt x="1200529" y="23083"/>
                  <a:pt x="1153029" y="12124"/>
                  <a:pt x="945434" y="27432"/>
                </a:cubicBezTo>
                <a:cubicBezTo>
                  <a:pt x="737839" y="42740"/>
                  <a:pt x="371500" y="-1897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94793" h="27432" stroke="0" extrusionOk="0">
                <a:moveTo>
                  <a:pt x="0" y="0"/>
                </a:moveTo>
                <a:cubicBezTo>
                  <a:pt x="233202" y="14567"/>
                  <a:pt x="387388" y="28518"/>
                  <a:pt x="625851" y="0"/>
                </a:cubicBezTo>
                <a:cubicBezTo>
                  <a:pt x="864314" y="-28518"/>
                  <a:pt x="1027047" y="-26118"/>
                  <a:pt x="1171806" y="0"/>
                </a:cubicBezTo>
                <a:cubicBezTo>
                  <a:pt x="1316566" y="26118"/>
                  <a:pt x="1639655" y="-2490"/>
                  <a:pt x="1917501" y="0"/>
                </a:cubicBezTo>
                <a:cubicBezTo>
                  <a:pt x="2195348" y="2490"/>
                  <a:pt x="2328758" y="19053"/>
                  <a:pt x="2543352" y="0"/>
                </a:cubicBezTo>
                <a:cubicBezTo>
                  <a:pt x="2757946" y="-19053"/>
                  <a:pt x="3028913" y="23876"/>
                  <a:pt x="3169202" y="0"/>
                </a:cubicBezTo>
                <a:cubicBezTo>
                  <a:pt x="3309491" y="-23876"/>
                  <a:pt x="3706249" y="-31775"/>
                  <a:pt x="3994793" y="0"/>
                </a:cubicBezTo>
                <a:cubicBezTo>
                  <a:pt x="3993438" y="9524"/>
                  <a:pt x="3993591" y="13975"/>
                  <a:pt x="3994793" y="27432"/>
                </a:cubicBezTo>
                <a:cubicBezTo>
                  <a:pt x="3717302" y="841"/>
                  <a:pt x="3475105" y="20835"/>
                  <a:pt x="3328994" y="27432"/>
                </a:cubicBezTo>
                <a:cubicBezTo>
                  <a:pt x="3182883" y="34029"/>
                  <a:pt x="3048913" y="25304"/>
                  <a:pt x="2783039" y="27432"/>
                </a:cubicBezTo>
                <a:cubicBezTo>
                  <a:pt x="2517165" y="29560"/>
                  <a:pt x="2371663" y="19960"/>
                  <a:pt x="2117240" y="27432"/>
                </a:cubicBezTo>
                <a:cubicBezTo>
                  <a:pt x="1862817" y="34904"/>
                  <a:pt x="1771642" y="53179"/>
                  <a:pt x="1451441" y="27432"/>
                </a:cubicBezTo>
                <a:cubicBezTo>
                  <a:pt x="1131240" y="1685"/>
                  <a:pt x="1013354" y="33667"/>
                  <a:pt x="825591" y="27432"/>
                </a:cubicBezTo>
                <a:cubicBezTo>
                  <a:pt x="637828" y="21198"/>
                  <a:pt x="270465" y="28145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72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06FCAB-F4FC-149F-9051-F0546D148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1721C-21D4-C2AE-C19C-561538F4B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u="sng"/>
              <a:t>Content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2AE4F"/>
          </a:solidFill>
          <a:ln w="38100" cap="rnd">
            <a:solidFill>
              <a:srgbClr val="F2AE4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E6D0E9-D568-309C-F109-E462126BA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Tx/>
              <a:buChar char="-"/>
            </a:pPr>
            <a:r>
              <a:rPr lang="en-GB" sz="2200"/>
              <a:t>Notes for the exam. </a:t>
            </a:r>
          </a:p>
          <a:p>
            <a:pPr>
              <a:lnSpc>
                <a:spcPct val="100000"/>
              </a:lnSpc>
              <a:buFontTx/>
              <a:buChar char="-"/>
            </a:pPr>
            <a:endParaRPr lang="en-GB" sz="2200"/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200"/>
              <a:t>Revision. </a:t>
            </a:r>
          </a:p>
          <a:p>
            <a:pPr>
              <a:lnSpc>
                <a:spcPct val="100000"/>
              </a:lnSpc>
              <a:buFontTx/>
              <a:buChar char="-"/>
            </a:pPr>
            <a:endParaRPr lang="en-GB" sz="2200"/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200"/>
              <a:t>Summary/ thank you!</a:t>
            </a:r>
          </a:p>
          <a:p>
            <a:pPr>
              <a:lnSpc>
                <a:spcPct val="100000"/>
              </a:lnSpc>
              <a:buFontTx/>
              <a:buChar char="-"/>
            </a:pPr>
            <a:endParaRPr lang="en-GB" sz="2200"/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200"/>
              <a:t>Any questions?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F373E55-6221-841B-5547-A6425281D7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52810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EDA20-AFDC-8715-0276-162F5BD3A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600" b="1" i="1" u="sng" dirty="0"/>
              <a:t>Notes for the exam</a:t>
            </a:r>
            <a:endParaRPr lang="en-GB" sz="6600" b="1" i="1" u="sng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D39200"/>
          </a:solidFill>
          <a:ln w="38100" cap="rnd">
            <a:solidFill>
              <a:srgbClr val="D3920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80A67-6794-047D-CBE1-C46480A60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Use the next 30 minutes to go over your notes for the exam.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Have you included everything you want to include?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Have you printed them?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Use this time to do so!</a:t>
            </a:r>
          </a:p>
        </p:txBody>
      </p:sp>
      <p:pic>
        <p:nvPicPr>
          <p:cNvPr id="5" name="Picture 4" descr="Pencil and answer-sheet">
            <a:extLst>
              <a:ext uri="{FF2B5EF4-FFF2-40B4-BE49-F238E27FC236}">
                <a16:creationId xmlns:a16="http://schemas.microsoft.com/office/drawing/2014/main" id="{B8C69DBA-2AA5-5785-D274-005FF63864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079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47649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29CCC-E47C-8D68-1BE2-2823F7425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b="1" i="1" u="sng"/>
              <a:t>Let’s do some revision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37BACC"/>
          </a:solidFill>
          <a:ln w="38100" cap="rnd">
            <a:solidFill>
              <a:srgbClr val="37BAC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E2B69-6CB5-CD40-2E4B-AD26F03A0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dirty="0"/>
              <a:t>Individually create a mind map based on sole traders and things they need to consider. </a:t>
            </a:r>
          </a:p>
          <a:p>
            <a:endParaRPr lang="en-GB" dirty="0"/>
          </a:p>
          <a:p>
            <a:r>
              <a:rPr lang="en-GB" dirty="0"/>
              <a:t>Utilise case examples. </a:t>
            </a:r>
          </a:p>
          <a:p>
            <a:endParaRPr lang="en-GB" dirty="0"/>
          </a:p>
          <a:p>
            <a:r>
              <a:rPr lang="en-GB" dirty="0"/>
              <a:t>I will choose who will present. 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9C82331B-C629-E8BF-EE8F-3EA3E78D95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782" r="1939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8502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Video 6" descr="Bonfire Near The Lake">
            <a:extLst>
              <a:ext uri="{FF2B5EF4-FFF2-40B4-BE49-F238E27FC236}">
                <a16:creationId xmlns:a16="http://schemas.microsoft.com/office/drawing/2014/main" id="{105E5EED-F09C-D9A2-B89C-957B2124F5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FF832E3-E1FE-8231-D843-E03AAEE5DF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Now I am going to ask you some quick-fire questions!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90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A8AA89-ADF2-69CC-9E31-1E35C47F3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i="1" u="sng"/>
              <a:t>Create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ECF40B"/>
          </a:solidFill>
          <a:ln w="38100" cap="rnd">
            <a:solidFill>
              <a:srgbClr val="ECF40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C6EA-666B-CE15-10F0-28243269F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/>
              <a:t>Create 10 question for the other team in the room. </a:t>
            </a:r>
          </a:p>
          <a:p>
            <a:pPr>
              <a:lnSpc>
                <a:spcPct val="100000"/>
              </a:lnSpc>
            </a:pPr>
            <a:endParaRPr lang="en-GB" sz="2400"/>
          </a:p>
          <a:p>
            <a:pPr>
              <a:lnSpc>
                <a:spcPct val="100000"/>
              </a:lnSpc>
            </a:pPr>
            <a:r>
              <a:rPr lang="en-GB" sz="2400"/>
              <a:t>Write them down and then swap papers to answer the other teams' questions. </a:t>
            </a:r>
          </a:p>
          <a:p>
            <a:pPr>
              <a:lnSpc>
                <a:spcPct val="100000"/>
              </a:lnSpc>
            </a:pPr>
            <a:endParaRPr lang="en-GB" sz="2400"/>
          </a:p>
          <a:p>
            <a:pPr>
              <a:lnSpc>
                <a:spcPct val="100000"/>
              </a:lnSpc>
            </a:pPr>
            <a:r>
              <a:rPr lang="en-GB" sz="2400"/>
              <a:t>Swap back and see what mark you have been given. 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317CB2CC-75B5-F868-C19D-14DF879278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45" r="1530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3086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3CB64-E056-B71A-FB87-7295749FD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100" b="1" i="1" u="sng"/>
              <a:t>Module evaluation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096DF"/>
          </a:solidFill>
          <a:ln w="38100" cap="rnd">
            <a:solidFill>
              <a:srgbClr val="F096D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515CF-FAAE-1239-DB3D-79E9DB9C8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dirty="0"/>
              <a:t>Please could I ask you to complete the module evaluation form which an be located at the right-hand side of the </a:t>
            </a:r>
            <a:r>
              <a:rPr lang="en-GB" dirty="0" err="1"/>
              <a:t>moodle</a:t>
            </a:r>
            <a:r>
              <a:rPr lang="en-GB" dirty="0"/>
              <a:t> page. </a:t>
            </a:r>
          </a:p>
          <a:p>
            <a:endParaRPr lang="en-GB" dirty="0"/>
          </a:p>
          <a:p>
            <a:r>
              <a:rPr lang="en-GB" dirty="0"/>
              <a:t>Your feedback is important. </a:t>
            </a:r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B89223B3-DA02-AFC1-A079-0391F66C6D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12" r="3935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10319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2D55480-063A-6226-037C-963C80ED0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600" b="1" i="1" u="sng"/>
              <a:t>News!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FD2332A-6A00-26E6-062E-7EDDBCEEE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/>
              <a:t>I will not teach you at level 6! </a:t>
            </a:r>
          </a:p>
          <a:p>
            <a:pPr>
              <a:lnSpc>
                <a:spcPct val="100000"/>
              </a:lnSpc>
            </a:pPr>
            <a:endParaRPr lang="en-GB" sz="2600"/>
          </a:p>
          <a:p>
            <a:pPr>
              <a:lnSpc>
                <a:spcPct val="100000"/>
              </a:lnSpc>
            </a:pPr>
            <a:r>
              <a:rPr lang="en-GB" sz="2600"/>
              <a:t>But I will still be around – so don’t be a stranger. </a:t>
            </a:r>
          </a:p>
          <a:p>
            <a:pPr>
              <a:lnSpc>
                <a:spcPct val="100000"/>
              </a:lnSpc>
            </a:pPr>
            <a:endParaRPr lang="en-GB" sz="2600"/>
          </a:p>
          <a:p>
            <a:pPr>
              <a:lnSpc>
                <a:spcPct val="100000"/>
              </a:lnSpc>
            </a:pPr>
            <a:r>
              <a:rPr lang="en-GB" sz="2600"/>
              <a:t>I will, however, be the Academic Misconduct Co-Ordinator for LCP – and I don’t want to see any of you referred for academic misconduct. </a:t>
            </a:r>
          </a:p>
          <a:p>
            <a:pPr>
              <a:lnSpc>
                <a:spcPct val="100000"/>
              </a:lnSpc>
            </a:pPr>
            <a:endParaRPr lang="en-GB" sz="2600"/>
          </a:p>
          <a:p>
            <a:pPr>
              <a:lnSpc>
                <a:spcPct val="100000"/>
              </a:lnSpc>
            </a:pPr>
            <a:endParaRPr lang="en-GB" sz="260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11" name="Graphic 10" descr="Classroom">
            <a:extLst>
              <a:ext uri="{FF2B5EF4-FFF2-40B4-BE49-F238E27FC236}">
                <a16:creationId xmlns:a16="http://schemas.microsoft.com/office/drawing/2014/main" id="{1D6CACB5-A36F-527E-793F-2661D080FC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270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34D358-F9D0-3A41-7D4A-20E943F8A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b="1" i="1" u="sng"/>
              <a:t>Summary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FEC0AF-FD81-63E4-A348-A85853D2E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211520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9825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Pink and gold floating balloons">
            <a:extLst>
              <a:ext uri="{FF2B5EF4-FFF2-40B4-BE49-F238E27FC236}">
                <a16:creationId xmlns:a16="http://schemas.microsoft.com/office/drawing/2014/main" id="{9D30C13E-09E6-D491-F086-717D4A12B5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70" r="-1" b="687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F51725E-A483-43B2-A6F2-C44F502FE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A42143A-DFF7-2C41-07D1-27CF675DA4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38EEDBF-0370-5B05-E873-16D666F41D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See you in September for your final year, how exciting!</a:t>
            </a:r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70231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264</Words>
  <Application>Microsoft Office PowerPoint</Application>
  <PresentationFormat>Widescreen</PresentationFormat>
  <Paragraphs>48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Modern Love</vt:lpstr>
      <vt:lpstr>The Hand</vt:lpstr>
      <vt:lpstr>SketchyVTI</vt:lpstr>
      <vt:lpstr>Revision session!</vt:lpstr>
      <vt:lpstr>Content</vt:lpstr>
      <vt:lpstr>Notes for the exam</vt:lpstr>
      <vt:lpstr>Let’s do some revision</vt:lpstr>
      <vt:lpstr>Now I am going to ask you some quick-fire questions!</vt:lpstr>
      <vt:lpstr>Create</vt:lpstr>
      <vt:lpstr>Module evaluation</vt:lpstr>
      <vt:lpstr>News!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2025-04-10T10:05:59Z</dcterms:created>
  <dcterms:modified xsi:type="dcterms:W3CDTF">2025-04-10T10:25:45Z</dcterms:modified>
</cp:coreProperties>
</file>