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notesMasterIdLst>
    <p:notesMasterId r:id="rId22"/>
  </p:notesMasterIdLst>
  <p:sldIdLst>
    <p:sldId id="275"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6" r:id="rId19"/>
    <p:sldId id="274" r:id="rId20"/>
    <p:sldId id="277"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95A04D-ACB0-DD35-2265-20A225C87A4B}" v="203" dt="2026-06-25T19:40:21.628"/>
    <p1510:client id="{BD39888E-5EEC-A79F-8357-E4F8E97F99ED}" v="349" dt="2026-06-25T23:07:24.485"/>
    <p1510:client id="{D7E2CFB2-D0FF-4894-AB36-595BAFA649B6}" v="55" dt="2026-06-26T08:39:12.1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ha Kauser (2322734)" userId="S::2322734@student.uwtsd.ac.uk::eb183e7c-4756-4feb-b43d-6dc451d2a38c" providerId="AD" clId="Web-{A195A04D-ACB0-DD35-2265-20A225C87A4B}"/>
    <pc:docChg chg="mod addSld delSld modSld addMainMaster delMainMaster">
      <pc:chgData name="Alisha Kauser (2322734)" userId="S::2322734@student.uwtsd.ac.uk::eb183e7c-4756-4feb-b43d-6dc451d2a38c" providerId="AD" clId="Web-{A195A04D-ACB0-DD35-2265-20A225C87A4B}" dt="2026-06-25T19:43:08.462" v="401"/>
      <pc:docMkLst>
        <pc:docMk/>
      </pc:docMkLst>
      <pc:sldChg chg="addSp delSp modSp mod setBg modClrScheme setClrOvrMap chgLayout">
        <pc:chgData name="Alisha Kauser (2322734)" userId="S::2322734@student.uwtsd.ac.uk::eb183e7c-4756-4feb-b43d-6dc451d2a38c" providerId="AD" clId="Web-{A195A04D-ACB0-DD35-2265-20A225C87A4B}" dt="2026-06-25T19:43:08.462" v="401"/>
        <pc:sldMkLst>
          <pc:docMk/>
          <pc:sldMk cId="109857222" sldId="256"/>
        </pc:sldMkLst>
        <pc:spChg chg="mod ord">
          <ac:chgData name="Alisha Kauser (2322734)" userId="S::2322734@student.uwtsd.ac.uk::eb183e7c-4756-4feb-b43d-6dc451d2a38c" providerId="AD" clId="Web-{A195A04D-ACB0-DD35-2265-20A225C87A4B}" dt="2026-06-25T19:43:08.462" v="401"/>
          <ac:spMkLst>
            <pc:docMk/>
            <pc:sldMk cId="109857222" sldId="256"/>
            <ac:spMk id="2" creationId="{00000000-0000-0000-0000-000000000000}"/>
          </ac:spMkLst>
        </pc:spChg>
        <pc:spChg chg="mod ord">
          <ac:chgData name="Alisha Kauser (2322734)" userId="S::2322734@student.uwtsd.ac.uk::eb183e7c-4756-4feb-b43d-6dc451d2a38c" providerId="AD" clId="Web-{A195A04D-ACB0-DD35-2265-20A225C87A4B}" dt="2026-06-25T19:43:08.462" v="401"/>
          <ac:spMkLst>
            <pc:docMk/>
            <pc:sldMk cId="109857222" sldId="256"/>
            <ac:spMk id="3" creationId="{00000000-0000-0000-0000-000000000000}"/>
          </ac:spMkLst>
        </pc:spChg>
        <pc:spChg chg="add del">
          <ac:chgData name="Alisha Kauser (2322734)" userId="S::2322734@student.uwtsd.ac.uk::eb183e7c-4756-4feb-b43d-6dc451d2a38c" providerId="AD" clId="Web-{A195A04D-ACB0-DD35-2265-20A225C87A4B}" dt="2026-06-25T19:43:00.883" v="398"/>
          <ac:spMkLst>
            <pc:docMk/>
            <pc:sldMk cId="109857222" sldId="256"/>
            <ac:spMk id="8" creationId="{9179DE42-5613-4B35-A1E6-6CCBAA13C743}"/>
          </ac:spMkLst>
        </pc:spChg>
        <pc:spChg chg="add del">
          <ac:chgData name="Alisha Kauser (2322734)" userId="S::2322734@student.uwtsd.ac.uk::eb183e7c-4756-4feb-b43d-6dc451d2a38c" providerId="AD" clId="Web-{A195A04D-ACB0-DD35-2265-20A225C87A4B}" dt="2026-06-25T19:43:00.883" v="398"/>
          <ac:spMkLst>
            <pc:docMk/>
            <pc:sldMk cId="109857222" sldId="256"/>
            <ac:spMk id="14" creationId="{52FB45E9-914E-4471-AC87-E475CD51767D}"/>
          </ac:spMkLst>
        </pc:spChg>
        <pc:spChg chg="add del">
          <ac:chgData name="Alisha Kauser (2322734)" userId="S::2322734@student.uwtsd.ac.uk::eb183e7c-4756-4feb-b43d-6dc451d2a38c" providerId="AD" clId="Web-{A195A04D-ACB0-DD35-2265-20A225C87A4B}" dt="2026-06-25T19:43:00.883" v="398"/>
          <ac:spMkLst>
            <pc:docMk/>
            <pc:sldMk cId="109857222" sldId="256"/>
            <ac:spMk id="16" creationId="{C310626D-5743-49D4-8F7D-88C4F8F05774}"/>
          </ac:spMkLst>
        </pc:spChg>
        <pc:spChg chg="add del">
          <ac:chgData name="Alisha Kauser (2322734)" userId="S::2322734@student.uwtsd.ac.uk::eb183e7c-4756-4feb-b43d-6dc451d2a38c" providerId="AD" clId="Web-{A195A04D-ACB0-DD35-2265-20A225C87A4B}" dt="2026-06-25T19:43:00.883" v="398"/>
          <ac:spMkLst>
            <pc:docMk/>
            <pc:sldMk cId="109857222" sldId="256"/>
            <ac:spMk id="18" creationId="{3C195FC1-B568-4C72-9902-34CB35DDD7A1}"/>
          </ac:spMkLst>
        </pc:spChg>
        <pc:spChg chg="add del">
          <ac:chgData name="Alisha Kauser (2322734)" userId="S::2322734@student.uwtsd.ac.uk::eb183e7c-4756-4feb-b43d-6dc451d2a38c" providerId="AD" clId="Web-{A195A04D-ACB0-DD35-2265-20A225C87A4B}" dt="2026-06-25T19:43:08.431" v="400"/>
          <ac:spMkLst>
            <pc:docMk/>
            <pc:sldMk cId="109857222" sldId="256"/>
            <ac:spMk id="19" creationId="{69370F01-B8C9-4CE4-824C-92B2792E6ED0}"/>
          </ac:spMkLst>
        </pc:spChg>
        <pc:spChg chg="add del">
          <ac:chgData name="Alisha Kauser (2322734)" userId="S::2322734@student.uwtsd.ac.uk::eb183e7c-4756-4feb-b43d-6dc451d2a38c" providerId="AD" clId="Web-{A195A04D-ACB0-DD35-2265-20A225C87A4B}" dt="2026-06-25T19:43:00.883" v="398"/>
          <ac:spMkLst>
            <pc:docMk/>
            <pc:sldMk cId="109857222" sldId="256"/>
            <ac:spMk id="20" creationId="{EF2BDF77-362C-43F0-8CBB-A969EC2AE0C4}"/>
          </ac:spMkLst>
        </pc:spChg>
        <pc:spChg chg="add del">
          <ac:chgData name="Alisha Kauser (2322734)" userId="S::2322734@student.uwtsd.ac.uk::eb183e7c-4756-4feb-b43d-6dc451d2a38c" providerId="AD" clId="Web-{A195A04D-ACB0-DD35-2265-20A225C87A4B}" dt="2026-06-25T19:43:00.883" v="398"/>
          <ac:spMkLst>
            <pc:docMk/>
            <pc:sldMk cId="109857222" sldId="256"/>
            <ac:spMk id="22" creationId="{4BE96B01-3929-432D-B8C2-ADBCB74C2EF4}"/>
          </ac:spMkLst>
        </pc:spChg>
        <pc:spChg chg="add del">
          <ac:chgData name="Alisha Kauser (2322734)" userId="S::2322734@student.uwtsd.ac.uk::eb183e7c-4756-4feb-b43d-6dc451d2a38c" providerId="AD" clId="Web-{A195A04D-ACB0-DD35-2265-20A225C87A4B}" dt="2026-06-25T19:43:00.883" v="398"/>
          <ac:spMkLst>
            <pc:docMk/>
            <pc:sldMk cId="109857222" sldId="256"/>
            <ac:spMk id="24" creationId="{2A6FCDE6-CDE2-4C51-B18E-A95CFB679714}"/>
          </ac:spMkLst>
        </pc:spChg>
        <pc:spChg chg="add del">
          <ac:chgData name="Alisha Kauser (2322734)" userId="S::2322734@student.uwtsd.ac.uk::eb183e7c-4756-4feb-b43d-6dc451d2a38c" providerId="AD" clId="Web-{A195A04D-ACB0-DD35-2265-20A225C87A4B}" dt="2026-06-25T19:43:00.883" v="398"/>
          <ac:spMkLst>
            <pc:docMk/>
            <pc:sldMk cId="109857222" sldId="256"/>
            <ac:spMk id="26" creationId="{9D2E8756-2465-473A-BA2A-2DB1D6224745}"/>
          </ac:spMkLst>
        </pc:spChg>
        <pc:spChg chg="add del">
          <ac:chgData name="Alisha Kauser (2322734)" userId="S::2322734@student.uwtsd.ac.uk::eb183e7c-4756-4feb-b43d-6dc451d2a38c" providerId="AD" clId="Web-{A195A04D-ACB0-DD35-2265-20A225C87A4B}" dt="2026-06-25T19:43:08.431" v="400"/>
          <ac:spMkLst>
            <pc:docMk/>
            <pc:sldMk cId="109857222" sldId="256"/>
            <ac:spMk id="28" creationId="{0ADFFC45-3DC9-4433-926F-043E879D9DFC}"/>
          </ac:spMkLst>
        </pc:spChg>
        <pc:spChg chg="add">
          <ac:chgData name="Alisha Kauser (2322734)" userId="S::2322734@student.uwtsd.ac.uk::eb183e7c-4756-4feb-b43d-6dc451d2a38c" providerId="AD" clId="Web-{A195A04D-ACB0-DD35-2265-20A225C87A4B}" dt="2026-06-25T19:43:08.462" v="401"/>
          <ac:spMkLst>
            <pc:docMk/>
            <pc:sldMk cId="109857222" sldId="256"/>
            <ac:spMk id="34" creationId="{9179DE42-5613-4B35-A1E6-6CCBAA13C743}"/>
          </ac:spMkLst>
        </pc:spChg>
        <pc:spChg chg="add">
          <ac:chgData name="Alisha Kauser (2322734)" userId="S::2322734@student.uwtsd.ac.uk::eb183e7c-4756-4feb-b43d-6dc451d2a38c" providerId="AD" clId="Web-{A195A04D-ACB0-DD35-2265-20A225C87A4B}" dt="2026-06-25T19:43:08.462" v="401"/>
          <ac:spMkLst>
            <pc:docMk/>
            <pc:sldMk cId="109857222" sldId="256"/>
            <ac:spMk id="37" creationId="{52FB45E9-914E-4471-AC87-E475CD51767D}"/>
          </ac:spMkLst>
        </pc:spChg>
        <pc:spChg chg="add">
          <ac:chgData name="Alisha Kauser (2322734)" userId="S::2322734@student.uwtsd.ac.uk::eb183e7c-4756-4feb-b43d-6dc451d2a38c" providerId="AD" clId="Web-{A195A04D-ACB0-DD35-2265-20A225C87A4B}" dt="2026-06-25T19:43:08.462" v="401"/>
          <ac:spMkLst>
            <pc:docMk/>
            <pc:sldMk cId="109857222" sldId="256"/>
            <ac:spMk id="38" creationId="{C310626D-5743-49D4-8F7D-88C4F8F05774}"/>
          </ac:spMkLst>
        </pc:spChg>
        <pc:spChg chg="add">
          <ac:chgData name="Alisha Kauser (2322734)" userId="S::2322734@student.uwtsd.ac.uk::eb183e7c-4756-4feb-b43d-6dc451d2a38c" providerId="AD" clId="Web-{A195A04D-ACB0-DD35-2265-20A225C87A4B}" dt="2026-06-25T19:43:08.462" v="401"/>
          <ac:spMkLst>
            <pc:docMk/>
            <pc:sldMk cId="109857222" sldId="256"/>
            <ac:spMk id="39" creationId="{3C195FC1-B568-4C72-9902-34CB35DDD7A1}"/>
          </ac:spMkLst>
        </pc:spChg>
        <pc:spChg chg="add">
          <ac:chgData name="Alisha Kauser (2322734)" userId="S::2322734@student.uwtsd.ac.uk::eb183e7c-4756-4feb-b43d-6dc451d2a38c" providerId="AD" clId="Web-{A195A04D-ACB0-DD35-2265-20A225C87A4B}" dt="2026-06-25T19:43:08.462" v="401"/>
          <ac:spMkLst>
            <pc:docMk/>
            <pc:sldMk cId="109857222" sldId="256"/>
            <ac:spMk id="40" creationId="{EF2BDF77-362C-43F0-8CBB-A969EC2AE0C4}"/>
          </ac:spMkLst>
        </pc:spChg>
        <pc:spChg chg="add">
          <ac:chgData name="Alisha Kauser (2322734)" userId="S::2322734@student.uwtsd.ac.uk::eb183e7c-4756-4feb-b43d-6dc451d2a38c" providerId="AD" clId="Web-{A195A04D-ACB0-DD35-2265-20A225C87A4B}" dt="2026-06-25T19:43:08.462" v="401"/>
          <ac:spMkLst>
            <pc:docMk/>
            <pc:sldMk cId="109857222" sldId="256"/>
            <ac:spMk id="41" creationId="{4BE96B01-3929-432D-B8C2-ADBCB74C2EF4}"/>
          </ac:spMkLst>
        </pc:spChg>
        <pc:spChg chg="add">
          <ac:chgData name="Alisha Kauser (2322734)" userId="S::2322734@student.uwtsd.ac.uk::eb183e7c-4756-4feb-b43d-6dc451d2a38c" providerId="AD" clId="Web-{A195A04D-ACB0-DD35-2265-20A225C87A4B}" dt="2026-06-25T19:43:08.462" v="401"/>
          <ac:spMkLst>
            <pc:docMk/>
            <pc:sldMk cId="109857222" sldId="256"/>
            <ac:spMk id="42" creationId="{2A6FCDE6-CDE2-4C51-B18E-A95CFB679714}"/>
          </ac:spMkLst>
        </pc:spChg>
        <pc:spChg chg="add">
          <ac:chgData name="Alisha Kauser (2322734)" userId="S::2322734@student.uwtsd.ac.uk::eb183e7c-4756-4feb-b43d-6dc451d2a38c" providerId="AD" clId="Web-{A195A04D-ACB0-DD35-2265-20A225C87A4B}" dt="2026-06-25T19:43:08.462" v="401"/>
          <ac:spMkLst>
            <pc:docMk/>
            <pc:sldMk cId="109857222" sldId="256"/>
            <ac:spMk id="43" creationId="{9D2E8756-2465-473A-BA2A-2DB1D6224745}"/>
          </ac:spMkLst>
        </pc:spChg>
        <pc:grpChg chg="add del">
          <ac:chgData name="Alisha Kauser (2322734)" userId="S::2322734@student.uwtsd.ac.uk::eb183e7c-4756-4feb-b43d-6dc451d2a38c" providerId="AD" clId="Web-{A195A04D-ACB0-DD35-2265-20A225C87A4B}" dt="2026-06-25T19:43:08.431" v="400"/>
          <ac:grpSpMkLst>
            <pc:docMk/>
            <pc:sldMk cId="109857222" sldId="256"/>
            <ac:grpSpMk id="29" creationId="{B5F26A87-0610-435F-AA13-BD658385C9D9}"/>
          </ac:grpSpMkLst>
        </pc:grpChg>
      </pc:sldChg>
      <pc:sldChg chg="addSp delSp modSp new mod setBg modClrScheme delDesignElem chgLayout">
        <pc:chgData name="Alisha Kauser (2322734)" userId="S::2322734@student.uwtsd.ac.uk::eb183e7c-4756-4feb-b43d-6dc451d2a38c" providerId="AD" clId="Web-{A195A04D-ACB0-DD35-2265-20A225C87A4B}" dt="2026-06-25T19:29:50.825" v="228" actId="20577"/>
        <pc:sldMkLst>
          <pc:docMk/>
          <pc:sldMk cId="3157410248" sldId="257"/>
        </pc:sldMkLst>
        <pc:spChg chg="mod ord">
          <ac:chgData name="Alisha Kauser (2322734)" userId="S::2322734@student.uwtsd.ac.uk::eb183e7c-4756-4feb-b43d-6dc451d2a38c" providerId="AD" clId="Web-{A195A04D-ACB0-DD35-2265-20A225C87A4B}" dt="2026-06-25T19:19:34.944" v="166"/>
          <ac:spMkLst>
            <pc:docMk/>
            <pc:sldMk cId="3157410248" sldId="257"/>
            <ac:spMk id="2" creationId="{1FA08258-87CE-5ECD-2D18-1FFA15131BA5}"/>
          </ac:spMkLst>
        </pc:spChg>
        <pc:spChg chg="add mod">
          <ac:chgData name="Alisha Kauser (2322734)" userId="S::2322734@student.uwtsd.ac.uk::eb183e7c-4756-4feb-b43d-6dc451d2a38c" providerId="AD" clId="Web-{A195A04D-ACB0-DD35-2265-20A225C87A4B}" dt="2026-06-25T19:29:50.825" v="228" actId="20577"/>
          <ac:spMkLst>
            <pc:docMk/>
            <pc:sldMk cId="3157410248" sldId="257"/>
            <ac:spMk id="3" creationId="{10CBC269-5008-14B6-341D-4D69464F8EA3}"/>
          </ac:spMkLst>
        </pc:spChg>
        <pc:spChg chg="add del">
          <ac:chgData name="Alisha Kauser (2322734)" userId="S::2322734@student.uwtsd.ac.uk::eb183e7c-4756-4feb-b43d-6dc451d2a38c" providerId="AD" clId="Web-{A195A04D-ACB0-DD35-2265-20A225C87A4B}" dt="2026-06-25T19:17:38.768" v="151"/>
          <ac:spMkLst>
            <pc:docMk/>
            <pc:sldMk cId="3157410248" sldId="257"/>
            <ac:spMk id="8" creationId="{815925C2-A704-4D47-B1C1-3FCA52512EC1}"/>
          </ac:spMkLst>
        </pc:spChg>
        <pc:spChg chg="add del">
          <ac:chgData name="Alisha Kauser (2322734)" userId="S::2322734@student.uwtsd.ac.uk::eb183e7c-4756-4feb-b43d-6dc451d2a38c" providerId="AD" clId="Web-{A195A04D-ACB0-DD35-2265-20A225C87A4B}" dt="2026-06-25T19:17:38.768" v="151"/>
          <ac:spMkLst>
            <pc:docMk/>
            <pc:sldMk cId="3157410248" sldId="257"/>
            <ac:spMk id="10" creationId="{01D4315C-C23C-4FD3-98DF-08C29E2292A8}"/>
          </ac:spMkLst>
        </pc:spChg>
        <pc:spChg chg="add del">
          <ac:chgData name="Alisha Kauser (2322734)" userId="S::2322734@student.uwtsd.ac.uk::eb183e7c-4756-4feb-b43d-6dc451d2a38c" providerId="AD" clId="Web-{A195A04D-ACB0-DD35-2265-20A225C87A4B}" dt="2026-06-25T19:18:47.958" v="157"/>
          <ac:spMkLst>
            <pc:docMk/>
            <pc:sldMk cId="3157410248" sldId="257"/>
            <ac:spMk id="22" creationId="{4600514D-20FB-4559-97DC-D1DC39E6C3DE}"/>
          </ac:spMkLst>
        </pc:spChg>
        <pc:spChg chg="add del">
          <ac:chgData name="Alisha Kauser (2322734)" userId="S::2322734@student.uwtsd.ac.uk::eb183e7c-4756-4feb-b43d-6dc451d2a38c" providerId="AD" clId="Web-{A195A04D-ACB0-DD35-2265-20A225C87A4B}" dt="2026-06-25T19:18:47.958" v="157"/>
          <ac:spMkLst>
            <pc:docMk/>
            <pc:sldMk cId="3157410248" sldId="257"/>
            <ac:spMk id="24" creationId="{266F638A-E405-4AC0-B984-72E5813B0DD1}"/>
          </ac:spMkLst>
        </pc:spChg>
        <pc:spChg chg="add del">
          <ac:chgData name="Alisha Kauser (2322734)" userId="S::2322734@student.uwtsd.ac.uk::eb183e7c-4756-4feb-b43d-6dc451d2a38c" providerId="AD" clId="Web-{A195A04D-ACB0-DD35-2265-20A225C87A4B}" dt="2026-06-25T19:18:47.958" v="157"/>
          <ac:spMkLst>
            <pc:docMk/>
            <pc:sldMk cId="3157410248" sldId="257"/>
            <ac:spMk id="30" creationId="{27B538D5-95DB-47ED-9CB4-34AE5BF78E6B}"/>
          </ac:spMkLst>
        </pc:spChg>
        <pc:spChg chg="add del">
          <ac:chgData name="Alisha Kauser (2322734)" userId="S::2322734@student.uwtsd.ac.uk::eb183e7c-4756-4feb-b43d-6dc451d2a38c" providerId="AD" clId="Web-{A195A04D-ACB0-DD35-2265-20A225C87A4B}" dt="2026-06-25T19:18:47.958" v="157"/>
          <ac:spMkLst>
            <pc:docMk/>
            <pc:sldMk cId="3157410248" sldId="257"/>
            <ac:spMk id="31" creationId="{8DF4D7F6-81B5-452A-9CE6-76D81F91D41B}"/>
          </ac:spMkLst>
        </pc:spChg>
        <pc:spChg chg="add del">
          <ac:chgData name="Alisha Kauser (2322734)" userId="S::2322734@student.uwtsd.ac.uk::eb183e7c-4756-4feb-b43d-6dc451d2a38c" providerId="AD" clId="Web-{A195A04D-ACB0-DD35-2265-20A225C87A4B}" dt="2026-06-25T19:18:56.630" v="161"/>
          <ac:spMkLst>
            <pc:docMk/>
            <pc:sldMk cId="3157410248" sldId="257"/>
            <ac:spMk id="32" creationId="{2C153736-D102-4F57-9DE7-615AFC02B0AC}"/>
          </ac:spMkLst>
        </pc:spChg>
        <pc:spChg chg="add del">
          <ac:chgData name="Alisha Kauser (2322734)" userId="S::2322734@student.uwtsd.ac.uk::eb183e7c-4756-4feb-b43d-6dc451d2a38c" providerId="AD" clId="Web-{A195A04D-ACB0-DD35-2265-20A225C87A4B}" dt="2026-06-25T19:18:56.630" v="161"/>
          <ac:spMkLst>
            <pc:docMk/>
            <pc:sldMk cId="3157410248" sldId="257"/>
            <ac:spMk id="34" creationId="{BA407A52-66F4-4CDE-A726-FF79F3EC342D}"/>
          </ac:spMkLst>
        </pc:spChg>
        <pc:spChg chg="add del">
          <ac:chgData name="Alisha Kauser (2322734)" userId="S::2322734@student.uwtsd.ac.uk::eb183e7c-4756-4feb-b43d-6dc451d2a38c" providerId="AD" clId="Web-{A195A04D-ACB0-DD35-2265-20A225C87A4B}" dt="2026-06-25T19:18:56.630" v="161"/>
          <ac:spMkLst>
            <pc:docMk/>
            <pc:sldMk cId="3157410248" sldId="257"/>
            <ac:spMk id="36" creationId="{D28FFB34-4FC3-46F5-B900-D3B774FD0BE6}"/>
          </ac:spMkLst>
        </pc:spChg>
        <pc:spChg chg="add del">
          <ac:chgData name="Alisha Kauser (2322734)" userId="S::2322734@student.uwtsd.ac.uk::eb183e7c-4756-4feb-b43d-6dc451d2a38c" providerId="AD" clId="Web-{A195A04D-ACB0-DD35-2265-20A225C87A4B}" dt="2026-06-25T19:18:50.552" v="159"/>
          <ac:spMkLst>
            <pc:docMk/>
            <pc:sldMk cId="3157410248" sldId="257"/>
            <ac:spMk id="37" creationId="{603AE127-802C-459A-A612-DB85B67F0DC0}"/>
          </ac:spMkLst>
        </pc:spChg>
        <pc:spChg chg="add del">
          <ac:chgData name="Alisha Kauser (2322734)" userId="S::2322734@student.uwtsd.ac.uk::eb183e7c-4756-4feb-b43d-6dc451d2a38c" providerId="AD" clId="Web-{A195A04D-ACB0-DD35-2265-20A225C87A4B}" dt="2026-06-25T19:18:50.552" v="159"/>
          <ac:spMkLst>
            <pc:docMk/>
            <pc:sldMk cId="3157410248" sldId="257"/>
            <ac:spMk id="38" creationId="{9323D83D-50D6-4040-A58B-FCEA340F886A}"/>
          </ac:spMkLst>
        </pc:spChg>
        <pc:spChg chg="add del">
          <ac:chgData name="Alisha Kauser (2322734)" userId="S::2322734@student.uwtsd.ac.uk::eb183e7c-4756-4feb-b43d-6dc451d2a38c" providerId="AD" clId="Web-{A195A04D-ACB0-DD35-2265-20A225C87A4B}" dt="2026-06-25T19:18:50.552" v="159"/>
          <ac:spMkLst>
            <pc:docMk/>
            <pc:sldMk cId="3157410248" sldId="257"/>
            <ac:spMk id="40" creationId="{F10FD715-4DCE-4779-B634-EC78315EA213}"/>
          </ac:spMkLst>
        </pc:spChg>
        <pc:spChg chg="add del">
          <ac:chgData name="Alisha Kauser (2322734)" userId="S::2322734@student.uwtsd.ac.uk::eb183e7c-4756-4feb-b43d-6dc451d2a38c" providerId="AD" clId="Web-{A195A04D-ACB0-DD35-2265-20A225C87A4B}" dt="2026-06-25T19:18:56.630" v="161"/>
          <ac:spMkLst>
            <pc:docMk/>
            <pc:sldMk cId="3157410248" sldId="257"/>
            <ac:spMk id="47" creationId="{AF551D8B-3775-4477-88B7-7B7C350D34E4}"/>
          </ac:spMkLst>
        </pc:spChg>
        <pc:spChg chg="add del">
          <ac:chgData name="Alisha Kauser (2322734)" userId="S::2322734@student.uwtsd.ac.uk::eb183e7c-4756-4feb-b43d-6dc451d2a38c" providerId="AD" clId="Web-{A195A04D-ACB0-DD35-2265-20A225C87A4B}" dt="2026-06-25T19:18:56.630" v="161"/>
          <ac:spMkLst>
            <pc:docMk/>
            <pc:sldMk cId="3157410248" sldId="257"/>
            <ac:spMk id="50" creationId="{BB934D2B-85E2-4375-94EE-B66C16BF7999}"/>
          </ac:spMkLst>
        </pc:spChg>
        <pc:spChg chg="add del">
          <ac:chgData name="Alisha Kauser (2322734)" userId="S::2322734@student.uwtsd.ac.uk::eb183e7c-4756-4feb-b43d-6dc451d2a38c" providerId="AD" clId="Web-{A195A04D-ACB0-DD35-2265-20A225C87A4B}" dt="2026-06-25T19:18:56.630" v="161"/>
          <ac:spMkLst>
            <pc:docMk/>
            <pc:sldMk cId="3157410248" sldId="257"/>
            <ac:spMk id="51" creationId="{9B445E02-D785-4565-B842-9567BBC09508}"/>
          </ac:spMkLst>
        </pc:spChg>
        <pc:spChg chg="add del">
          <ac:chgData name="Alisha Kauser (2322734)" userId="S::2322734@student.uwtsd.ac.uk::eb183e7c-4756-4feb-b43d-6dc451d2a38c" providerId="AD" clId="Web-{A195A04D-ACB0-DD35-2265-20A225C87A4B}" dt="2026-06-25T19:18:56.630" v="161"/>
          <ac:spMkLst>
            <pc:docMk/>
            <pc:sldMk cId="3157410248" sldId="257"/>
            <ac:spMk id="52" creationId="{205F7B13-ACB5-46BE-8070-0431266B183B}"/>
          </ac:spMkLst>
        </pc:spChg>
        <pc:spChg chg="add del">
          <ac:chgData name="Alisha Kauser (2322734)" userId="S::2322734@student.uwtsd.ac.uk::eb183e7c-4756-4feb-b43d-6dc451d2a38c" providerId="AD" clId="Web-{A195A04D-ACB0-DD35-2265-20A225C87A4B}" dt="2026-06-25T19:18:56.630" v="161"/>
          <ac:spMkLst>
            <pc:docMk/>
            <pc:sldMk cId="3157410248" sldId="257"/>
            <ac:spMk id="53" creationId="{D52A0D23-45DD-4DF4-ADE6-A81F409BB9FB}"/>
          </ac:spMkLst>
        </pc:spChg>
        <pc:grpChg chg="add del">
          <ac:chgData name="Alisha Kauser (2322734)" userId="S::2322734@student.uwtsd.ac.uk::eb183e7c-4756-4feb-b43d-6dc451d2a38c" providerId="AD" clId="Web-{A195A04D-ACB0-DD35-2265-20A225C87A4B}" dt="2026-06-25T19:18:44.427" v="155"/>
          <ac:grpSpMkLst>
            <pc:docMk/>
            <pc:sldMk cId="3157410248" sldId="257"/>
            <ac:grpSpMk id="5" creationId="{09EA7EA7-74F5-4EE2-8E3D-1A10308259D7}"/>
          </ac:grpSpMkLst>
        </pc:grpChg>
        <pc:grpChg chg="add">
          <ac:chgData name="Alisha Kauser (2322734)" userId="S::2322734@student.uwtsd.ac.uk::eb183e7c-4756-4feb-b43d-6dc451d2a38c" providerId="AD" clId="Web-{A195A04D-ACB0-DD35-2265-20A225C87A4B}" dt="2026-06-25T19:19:53.023" v="167"/>
          <ac:grpSpMkLst>
            <pc:docMk/>
            <pc:sldMk cId="3157410248" sldId="257"/>
            <ac:grpSpMk id="6" creationId="{2A83B46E-4B9D-41E7-AEA4-D49D0E7D87A9}"/>
          </ac:grpSpMkLst>
        </pc:grpChg>
        <pc:grpChg chg="add del">
          <ac:chgData name="Alisha Kauser (2322734)" userId="S::2322734@student.uwtsd.ac.uk::eb183e7c-4756-4feb-b43d-6dc451d2a38c" providerId="AD" clId="Web-{A195A04D-ACB0-DD35-2265-20A225C87A4B}" dt="2026-06-25T19:17:38.768" v="151"/>
          <ac:grpSpMkLst>
            <pc:docMk/>
            <pc:sldMk cId="3157410248" sldId="257"/>
            <ac:grpSpMk id="12" creationId="{5E6B47BC-43FD-4C91-8BFF-B41B99A8A39E}"/>
          </ac:grpSpMkLst>
        </pc:grpChg>
        <pc:grpChg chg="add del">
          <ac:chgData name="Alisha Kauser (2322734)" userId="S::2322734@student.uwtsd.ac.uk::eb183e7c-4756-4feb-b43d-6dc451d2a38c" providerId="AD" clId="Web-{A195A04D-ACB0-DD35-2265-20A225C87A4B}" dt="2026-06-25T19:17:38.768" v="151"/>
          <ac:grpSpMkLst>
            <pc:docMk/>
            <pc:sldMk cId="3157410248" sldId="257"/>
            <ac:grpSpMk id="16" creationId="{43F5E015-E085-4624-B431-B42414448684}"/>
          </ac:grpSpMkLst>
        </pc:grpChg>
        <pc:grpChg chg="add del">
          <ac:chgData name="Alisha Kauser (2322734)" userId="S::2322734@student.uwtsd.ac.uk::eb183e7c-4756-4feb-b43d-6dc451d2a38c" providerId="AD" clId="Web-{A195A04D-ACB0-DD35-2265-20A225C87A4B}" dt="2026-06-25T19:18:47.958" v="157"/>
          <ac:grpSpMkLst>
            <pc:docMk/>
            <pc:sldMk cId="3157410248" sldId="257"/>
            <ac:grpSpMk id="23" creationId="{09EA7EA7-74F5-4EE2-8E3D-1A10308259D7}"/>
          </ac:grpSpMkLst>
        </pc:grpChg>
        <pc:grpChg chg="add del">
          <ac:chgData name="Alisha Kauser (2322734)" userId="S::2322734@student.uwtsd.ac.uk::eb183e7c-4756-4feb-b43d-6dc451d2a38c" providerId="AD" clId="Web-{A195A04D-ACB0-DD35-2265-20A225C87A4B}" dt="2026-06-25T19:18:50.552" v="159"/>
          <ac:grpSpMkLst>
            <pc:docMk/>
            <pc:sldMk cId="3157410248" sldId="257"/>
            <ac:grpSpMk id="33" creationId="{09EA7EA7-74F5-4EE2-8E3D-1A10308259D7}"/>
          </ac:grpSpMkLst>
        </pc:grpChg>
        <pc:grpChg chg="add del">
          <ac:chgData name="Alisha Kauser (2322734)" userId="S::2322734@student.uwtsd.ac.uk::eb183e7c-4756-4feb-b43d-6dc451d2a38c" providerId="AD" clId="Web-{A195A04D-ACB0-DD35-2265-20A225C87A4B}" dt="2026-06-25T19:19:17.053" v="164"/>
          <ac:grpSpMkLst>
            <pc:docMk/>
            <pc:sldMk cId="3157410248" sldId="257"/>
            <ac:grpSpMk id="55" creationId="{09EA7EA7-74F5-4EE2-8E3D-1A10308259D7}"/>
          </ac:grpSpMkLst>
        </pc:grpChg>
        <pc:cxnChg chg="add del">
          <ac:chgData name="Alisha Kauser (2322734)" userId="S::2322734@student.uwtsd.ac.uk::eb183e7c-4756-4feb-b43d-6dc451d2a38c" providerId="AD" clId="Web-{A195A04D-ACB0-DD35-2265-20A225C87A4B}" dt="2026-06-25T19:18:44.427" v="155"/>
          <ac:cxnSpMkLst>
            <pc:docMk/>
            <pc:sldMk cId="3157410248" sldId="257"/>
            <ac:cxnSpMk id="20" creationId="{0B5F7E3B-C5F1-40E0-A491-558BAFBC1127}"/>
          </ac:cxnSpMkLst>
        </pc:cxnChg>
        <pc:cxnChg chg="add">
          <ac:chgData name="Alisha Kauser (2322734)" userId="S::2322734@student.uwtsd.ac.uk::eb183e7c-4756-4feb-b43d-6dc451d2a38c" providerId="AD" clId="Web-{A195A04D-ACB0-DD35-2265-20A225C87A4B}" dt="2026-06-25T19:19:53.023" v="167"/>
          <ac:cxnSpMkLst>
            <pc:docMk/>
            <pc:sldMk cId="3157410248" sldId="257"/>
            <ac:cxnSpMk id="25" creationId="{0B5F7E3B-C5F1-40E0-A491-558BAFBC1127}"/>
          </ac:cxnSpMkLst>
        </pc:cxnChg>
        <pc:cxnChg chg="add del">
          <ac:chgData name="Alisha Kauser (2322734)" userId="S::2322734@student.uwtsd.ac.uk::eb183e7c-4756-4feb-b43d-6dc451d2a38c" providerId="AD" clId="Web-{A195A04D-ACB0-DD35-2265-20A225C87A4B}" dt="2026-06-25T19:18:47.958" v="157"/>
          <ac:cxnSpMkLst>
            <pc:docMk/>
            <pc:sldMk cId="3157410248" sldId="257"/>
            <ac:cxnSpMk id="26" creationId="{7D1CBE93-B17D-4509-843C-82287C38032A}"/>
          </ac:cxnSpMkLst>
        </pc:cxnChg>
        <pc:cxnChg chg="add del">
          <ac:chgData name="Alisha Kauser (2322734)" userId="S::2322734@student.uwtsd.ac.uk::eb183e7c-4756-4feb-b43d-6dc451d2a38c" providerId="AD" clId="Web-{A195A04D-ACB0-DD35-2265-20A225C87A4B}" dt="2026-06-25T19:18:47.958" v="157"/>
          <ac:cxnSpMkLst>
            <pc:docMk/>
            <pc:sldMk cId="3157410248" sldId="257"/>
            <ac:cxnSpMk id="28" creationId="{AE6277B4-6A43-48AB-89B2-3442221619CC}"/>
          </ac:cxnSpMkLst>
        </pc:cxnChg>
        <pc:cxnChg chg="add del">
          <ac:chgData name="Alisha Kauser (2322734)" userId="S::2322734@student.uwtsd.ac.uk::eb183e7c-4756-4feb-b43d-6dc451d2a38c" providerId="AD" clId="Web-{A195A04D-ACB0-DD35-2265-20A225C87A4B}" dt="2026-06-25T19:18:50.552" v="159"/>
          <ac:cxnSpMkLst>
            <pc:docMk/>
            <pc:sldMk cId="3157410248" sldId="257"/>
            <ac:cxnSpMk id="39" creationId="{1A1FE6BB-DFB2-4080-9B5E-076EF5DDE67B}"/>
          </ac:cxnSpMkLst>
        </pc:cxnChg>
        <pc:cxnChg chg="add del">
          <ac:chgData name="Alisha Kauser (2322734)" userId="S::2322734@student.uwtsd.ac.uk::eb183e7c-4756-4feb-b43d-6dc451d2a38c" providerId="AD" clId="Web-{A195A04D-ACB0-DD35-2265-20A225C87A4B}" dt="2026-06-25T19:19:17.053" v="164"/>
          <ac:cxnSpMkLst>
            <pc:docMk/>
            <pc:sldMk cId="3157410248" sldId="257"/>
            <ac:cxnSpMk id="59" creationId="{0B5F7E3B-C5F1-40E0-A491-558BAFBC1127}"/>
          </ac:cxnSpMkLst>
        </pc:cxnChg>
      </pc:sldChg>
      <pc:sldChg chg="addSp delSp modSp new mod modMedia setBg modClrScheme addAnim delAnim chgLayout">
        <pc:chgData name="Alisha Kauser (2322734)" userId="S::2322734@student.uwtsd.ac.uk::eb183e7c-4756-4feb-b43d-6dc451d2a38c" providerId="AD" clId="Web-{A195A04D-ACB0-DD35-2265-20A225C87A4B}" dt="2026-06-25T19:33:05.175" v="255" actId="20577"/>
        <pc:sldMkLst>
          <pc:docMk/>
          <pc:sldMk cId="3171811943" sldId="258"/>
        </pc:sldMkLst>
        <pc:spChg chg="mod ord">
          <ac:chgData name="Alisha Kauser (2322734)" userId="S::2322734@student.uwtsd.ac.uk::eb183e7c-4756-4feb-b43d-6dc451d2a38c" providerId="AD" clId="Web-{A195A04D-ACB0-DD35-2265-20A225C87A4B}" dt="2026-06-25T19:20:04.039" v="168"/>
          <ac:spMkLst>
            <pc:docMk/>
            <pc:sldMk cId="3171811943" sldId="258"/>
            <ac:spMk id="2" creationId="{2A391173-CBDA-EE48-A8B2-4A758C96D651}"/>
          </ac:spMkLst>
        </pc:spChg>
        <pc:spChg chg="add del">
          <ac:chgData name="Alisha Kauser (2322734)" userId="S::2322734@student.uwtsd.ac.uk::eb183e7c-4756-4feb-b43d-6dc451d2a38c" providerId="AD" clId="Web-{A195A04D-ACB0-DD35-2265-20A225C87A4B}" dt="2026-06-25T18:56:43.099" v="20"/>
          <ac:spMkLst>
            <pc:docMk/>
            <pc:sldMk cId="3171811943" sldId="258"/>
            <ac:spMk id="3" creationId="{B5B3F2BC-F314-51D1-C752-A9A19D8C3890}"/>
          </ac:spMkLst>
        </pc:spChg>
        <pc:spChg chg="add del mod">
          <ac:chgData name="Alisha Kauser (2322734)" userId="S::2322734@student.uwtsd.ac.uk::eb183e7c-4756-4feb-b43d-6dc451d2a38c" providerId="AD" clId="Web-{A195A04D-ACB0-DD35-2265-20A225C87A4B}" dt="2026-06-25T19:20:04.039" v="168"/>
          <ac:spMkLst>
            <pc:docMk/>
            <pc:sldMk cId="3171811943" sldId="258"/>
            <ac:spMk id="4" creationId="{5055497B-2BA0-3434-FDBA-AC6A41EBEBF9}"/>
          </ac:spMkLst>
        </pc:spChg>
        <pc:spChg chg="add">
          <ac:chgData name="Alisha Kauser (2322734)" userId="S::2322734@student.uwtsd.ac.uk::eb183e7c-4756-4feb-b43d-6dc451d2a38c" providerId="AD" clId="Web-{A195A04D-ACB0-DD35-2265-20A225C87A4B}" dt="2026-06-25T19:20:04.039" v="168"/>
          <ac:spMkLst>
            <pc:docMk/>
            <pc:sldMk cId="3171811943" sldId="258"/>
            <ac:spMk id="22" creationId="{CB5AA8A5-25CC-4295-892F-367FCDAF2BF6}"/>
          </ac:spMkLst>
        </pc:spChg>
        <pc:spChg chg="add">
          <ac:chgData name="Alisha Kauser (2322734)" userId="S::2322734@student.uwtsd.ac.uk::eb183e7c-4756-4feb-b43d-6dc451d2a38c" providerId="AD" clId="Web-{A195A04D-ACB0-DD35-2265-20A225C87A4B}" dt="2026-06-25T19:20:04.039" v="168"/>
          <ac:spMkLst>
            <pc:docMk/>
            <pc:sldMk cId="3171811943" sldId="258"/>
            <ac:spMk id="35" creationId="{24C6BC13-FB1E-48CC-B421-3D06039728B4}"/>
          </ac:spMkLst>
        </pc:spChg>
        <pc:grpChg chg="add">
          <ac:chgData name="Alisha Kauser (2322734)" userId="S::2322734@student.uwtsd.ac.uk::eb183e7c-4756-4feb-b43d-6dc451d2a38c" providerId="AD" clId="Web-{A195A04D-ACB0-DD35-2265-20A225C87A4B}" dt="2026-06-25T19:20:04.039" v="168"/>
          <ac:grpSpMkLst>
            <pc:docMk/>
            <pc:sldMk cId="3171811943" sldId="258"/>
            <ac:grpSpMk id="10" creationId="{947CDE17-06F4-4FCE-8BFE-AD89EACB7094}"/>
          </ac:grpSpMkLst>
        </pc:grpChg>
        <pc:grpChg chg="add">
          <ac:chgData name="Alisha Kauser (2322734)" userId="S::2322734@student.uwtsd.ac.uk::eb183e7c-4756-4feb-b43d-6dc451d2a38c" providerId="AD" clId="Web-{A195A04D-ACB0-DD35-2265-20A225C87A4B}" dt="2026-06-25T19:20:04.039" v="168"/>
          <ac:grpSpMkLst>
            <pc:docMk/>
            <pc:sldMk cId="3171811943" sldId="258"/>
            <ac:grpSpMk id="24" creationId="{09DD65AA-8280-4962-92F3-DF1CB53349DB}"/>
          </ac:grpSpMkLst>
        </pc:grpChg>
        <pc:graphicFrameChg chg="add modGraphic">
          <ac:chgData name="Alisha Kauser (2322734)" userId="S::2322734@student.uwtsd.ac.uk::eb183e7c-4756-4feb-b43d-6dc451d2a38c" providerId="AD" clId="Web-{A195A04D-ACB0-DD35-2265-20A225C87A4B}" dt="2026-06-25T19:33:05.175" v="255" actId="20577"/>
          <ac:graphicFrameMkLst>
            <pc:docMk/>
            <pc:sldMk cId="3171811943" sldId="258"/>
            <ac:graphicFrameMk id="6" creationId="{6FCDDCBF-F582-AEF0-4EE8-4B1F21C7A875}"/>
          </ac:graphicFrameMkLst>
        </pc:graphicFrameChg>
        <pc:picChg chg="add del mod">
          <ac:chgData name="Alisha Kauser (2322734)" userId="S::2322734@student.uwtsd.ac.uk::eb183e7c-4756-4feb-b43d-6dc451d2a38c" providerId="AD" clId="Web-{A195A04D-ACB0-DD35-2265-20A225C87A4B}" dt="2026-06-25T19:31:33.016" v="238"/>
          <ac:picMkLst>
            <pc:docMk/>
            <pc:sldMk cId="3171811943" sldId="258"/>
            <ac:picMk id="72" creationId="{FFD25A9E-183F-6DE3-0B8E-950B399BF0C9}"/>
          </ac:picMkLst>
        </pc:picChg>
      </pc:sldChg>
      <pc:sldChg chg="addSp delSp modSp new mod setBg modClrScheme chgLayout">
        <pc:chgData name="Alisha Kauser (2322734)" userId="S::2322734@student.uwtsd.ac.uk::eb183e7c-4756-4feb-b43d-6dc451d2a38c" providerId="AD" clId="Web-{A195A04D-ACB0-DD35-2265-20A225C87A4B}" dt="2026-06-25T19:35:07.633" v="276" actId="20577"/>
        <pc:sldMkLst>
          <pc:docMk/>
          <pc:sldMk cId="1465560118" sldId="259"/>
        </pc:sldMkLst>
        <pc:spChg chg="mod ord">
          <ac:chgData name="Alisha Kauser (2322734)" userId="S::2322734@student.uwtsd.ac.uk::eb183e7c-4756-4feb-b43d-6dc451d2a38c" providerId="AD" clId="Web-{A195A04D-ACB0-DD35-2265-20A225C87A4B}" dt="2026-06-25T19:20:41.009" v="171"/>
          <ac:spMkLst>
            <pc:docMk/>
            <pc:sldMk cId="1465560118" sldId="259"/>
            <ac:spMk id="2" creationId="{FAD6FC0D-C97B-4060-224E-45E58F28A51F}"/>
          </ac:spMkLst>
        </pc:spChg>
        <pc:spChg chg="add del">
          <ac:chgData name="Alisha Kauser (2322734)" userId="S::2322734@student.uwtsd.ac.uk::eb183e7c-4756-4feb-b43d-6dc451d2a38c" providerId="AD" clId="Web-{A195A04D-ACB0-DD35-2265-20A225C87A4B}" dt="2026-06-25T18:57:43.132" v="27"/>
          <ac:spMkLst>
            <pc:docMk/>
            <pc:sldMk cId="1465560118" sldId="259"/>
            <ac:spMk id="3" creationId="{13E52615-BEAB-2820-6130-E1960E19D5D6}"/>
          </ac:spMkLst>
        </pc:spChg>
        <pc:spChg chg="add del mod">
          <ac:chgData name="Alisha Kauser (2322734)" userId="S::2322734@student.uwtsd.ac.uk::eb183e7c-4756-4feb-b43d-6dc451d2a38c" providerId="AD" clId="Web-{A195A04D-ACB0-DD35-2265-20A225C87A4B}" dt="2026-06-25T19:20:41.009" v="171"/>
          <ac:spMkLst>
            <pc:docMk/>
            <pc:sldMk cId="1465560118" sldId="259"/>
            <ac:spMk id="4" creationId="{F0245BED-A583-8817-6436-B1D0FB407DB4}"/>
          </ac:spMkLst>
        </pc:spChg>
        <pc:spChg chg="add">
          <ac:chgData name="Alisha Kauser (2322734)" userId="S::2322734@student.uwtsd.ac.uk::eb183e7c-4756-4feb-b43d-6dc451d2a38c" providerId="AD" clId="Web-{A195A04D-ACB0-DD35-2265-20A225C87A4B}" dt="2026-06-25T19:20:41.009" v="171"/>
          <ac:spMkLst>
            <pc:docMk/>
            <pc:sldMk cId="1465560118" sldId="259"/>
            <ac:spMk id="22" creationId="{45B71F80-1F92-4074-84D9-16A062B215B3}"/>
          </ac:spMkLst>
        </pc:spChg>
        <pc:spChg chg="add">
          <ac:chgData name="Alisha Kauser (2322734)" userId="S::2322734@student.uwtsd.ac.uk::eb183e7c-4756-4feb-b43d-6dc451d2a38c" providerId="AD" clId="Web-{A195A04D-ACB0-DD35-2265-20A225C87A4B}" dt="2026-06-25T19:20:41.009" v="171"/>
          <ac:spMkLst>
            <pc:docMk/>
            <pc:sldMk cId="1465560118" sldId="259"/>
            <ac:spMk id="24" creationId="{7209C9DA-6E0D-46D9-8275-C52222D8CCAC}"/>
          </ac:spMkLst>
        </pc:spChg>
        <pc:spChg chg="add">
          <ac:chgData name="Alisha Kauser (2322734)" userId="S::2322734@student.uwtsd.ac.uk::eb183e7c-4756-4feb-b43d-6dc451d2a38c" providerId="AD" clId="Web-{A195A04D-ACB0-DD35-2265-20A225C87A4B}" dt="2026-06-25T19:20:41.009" v="171"/>
          <ac:spMkLst>
            <pc:docMk/>
            <pc:sldMk cId="1465560118" sldId="259"/>
            <ac:spMk id="26" creationId="{3EB57A4D-E0D0-46DA-B339-F24CA46FA70B}"/>
          </ac:spMkLst>
        </pc:spChg>
        <pc:grpChg chg="add del">
          <ac:chgData name="Alisha Kauser (2322734)" userId="S::2322734@student.uwtsd.ac.uk::eb183e7c-4756-4feb-b43d-6dc451d2a38c" providerId="AD" clId="Web-{A195A04D-ACB0-DD35-2265-20A225C87A4B}" dt="2026-06-25T19:20:40.978" v="170"/>
          <ac:grpSpMkLst>
            <pc:docMk/>
            <pc:sldMk cId="1465560118" sldId="259"/>
            <ac:grpSpMk id="9" creationId="{2A83B46E-4B9D-41E7-AEA4-D49D0E7D87A9}"/>
          </ac:grpSpMkLst>
        </pc:grpChg>
        <pc:grpChg chg="add">
          <ac:chgData name="Alisha Kauser (2322734)" userId="S::2322734@student.uwtsd.ac.uk::eb183e7c-4756-4feb-b43d-6dc451d2a38c" providerId="AD" clId="Web-{A195A04D-ACB0-DD35-2265-20A225C87A4B}" dt="2026-06-25T19:20:41.009" v="171"/>
          <ac:grpSpMkLst>
            <pc:docMk/>
            <pc:sldMk cId="1465560118" sldId="259"/>
            <ac:grpSpMk id="10" creationId="{947CDE17-06F4-4FCE-8BFE-AD89EACB7094}"/>
          </ac:grpSpMkLst>
        </pc:grpChg>
        <pc:graphicFrameChg chg="add modGraphic">
          <ac:chgData name="Alisha Kauser (2322734)" userId="S::2322734@student.uwtsd.ac.uk::eb183e7c-4756-4feb-b43d-6dc451d2a38c" providerId="AD" clId="Web-{A195A04D-ACB0-DD35-2265-20A225C87A4B}" dt="2026-06-25T19:35:07.633" v="276" actId="20577"/>
          <ac:graphicFrameMkLst>
            <pc:docMk/>
            <pc:sldMk cId="1465560118" sldId="259"/>
            <ac:graphicFrameMk id="6" creationId="{96C1B961-A208-17C5-9C53-C0C4A95DFF89}"/>
          </ac:graphicFrameMkLst>
        </pc:graphicFrameChg>
        <pc:cxnChg chg="add del">
          <ac:chgData name="Alisha Kauser (2322734)" userId="S::2322734@student.uwtsd.ac.uk::eb183e7c-4756-4feb-b43d-6dc451d2a38c" providerId="AD" clId="Web-{A195A04D-ACB0-DD35-2265-20A225C87A4B}" dt="2026-06-25T19:20:40.978" v="170"/>
          <ac:cxnSpMkLst>
            <pc:docMk/>
            <pc:sldMk cId="1465560118" sldId="259"/>
            <ac:cxnSpMk id="21" creationId="{0B5F7E3B-C5F1-40E0-A491-558BAFBC1127}"/>
          </ac:cxnSpMkLst>
        </pc:cxnChg>
      </pc:sldChg>
      <pc:sldChg chg="addSp delSp modSp new mod setBg modClrScheme chgLayout">
        <pc:chgData name="Alisha Kauser (2322734)" userId="S::2322734@student.uwtsd.ac.uk::eb183e7c-4756-4feb-b43d-6dc451d2a38c" providerId="AD" clId="Web-{A195A04D-ACB0-DD35-2265-20A225C87A4B}" dt="2026-06-25T19:35:54.759" v="289" actId="20577"/>
        <pc:sldMkLst>
          <pc:docMk/>
          <pc:sldMk cId="1510189882" sldId="260"/>
        </pc:sldMkLst>
        <pc:spChg chg="mod ord">
          <ac:chgData name="Alisha Kauser (2322734)" userId="S::2322734@student.uwtsd.ac.uk::eb183e7c-4756-4feb-b43d-6dc451d2a38c" providerId="AD" clId="Web-{A195A04D-ACB0-DD35-2265-20A225C87A4B}" dt="2026-06-25T19:21:23.104" v="176"/>
          <ac:spMkLst>
            <pc:docMk/>
            <pc:sldMk cId="1510189882" sldId="260"/>
            <ac:spMk id="2" creationId="{88079F1C-E27A-A83E-7B65-11E008515DE4}"/>
          </ac:spMkLst>
        </pc:spChg>
        <pc:spChg chg="add del">
          <ac:chgData name="Alisha Kauser (2322734)" userId="S::2322734@student.uwtsd.ac.uk::eb183e7c-4756-4feb-b43d-6dc451d2a38c" providerId="AD" clId="Web-{A195A04D-ACB0-DD35-2265-20A225C87A4B}" dt="2026-06-25T18:58:19.946" v="32"/>
          <ac:spMkLst>
            <pc:docMk/>
            <pc:sldMk cId="1510189882" sldId="260"/>
            <ac:spMk id="3" creationId="{F15044A7-742B-6122-8DC4-01451363BB86}"/>
          </ac:spMkLst>
        </pc:spChg>
        <pc:spChg chg="add del mod">
          <ac:chgData name="Alisha Kauser (2322734)" userId="S::2322734@student.uwtsd.ac.uk::eb183e7c-4756-4feb-b43d-6dc451d2a38c" providerId="AD" clId="Web-{A195A04D-ACB0-DD35-2265-20A225C87A4B}" dt="2026-06-25T19:21:23.104" v="176"/>
          <ac:spMkLst>
            <pc:docMk/>
            <pc:sldMk cId="1510189882" sldId="260"/>
            <ac:spMk id="4" creationId="{28FC9DE1-2BA2-A254-B5F5-A87CBC600584}"/>
          </ac:spMkLst>
        </pc:spChg>
        <pc:spChg chg="add del">
          <ac:chgData name="Alisha Kauser (2322734)" userId="S::2322734@student.uwtsd.ac.uk::eb183e7c-4756-4feb-b43d-6dc451d2a38c" providerId="AD" clId="Web-{A195A04D-ACB0-DD35-2265-20A225C87A4B}" dt="2026-06-25T19:21:10.213" v="173"/>
          <ac:spMkLst>
            <pc:docMk/>
            <pc:sldMk cId="1510189882" sldId="260"/>
            <ac:spMk id="22" creationId="{45B71F80-1F92-4074-84D9-16A062B215B3}"/>
          </ac:spMkLst>
        </pc:spChg>
        <pc:spChg chg="add del">
          <ac:chgData name="Alisha Kauser (2322734)" userId="S::2322734@student.uwtsd.ac.uk::eb183e7c-4756-4feb-b43d-6dc451d2a38c" providerId="AD" clId="Web-{A195A04D-ACB0-DD35-2265-20A225C87A4B}" dt="2026-06-25T19:21:10.213" v="173"/>
          <ac:spMkLst>
            <pc:docMk/>
            <pc:sldMk cId="1510189882" sldId="260"/>
            <ac:spMk id="24" creationId="{7209C9DA-6E0D-46D9-8275-C52222D8CCAC}"/>
          </ac:spMkLst>
        </pc:spChg>
        <pc:spChg chg="add del">
          <ac:chgData name="Alisha Kauser (2322734)" userId="S::2322734@student.uwtsd.ac.uk::eb183e7c-4756-4feb-b43d-6dc451d2a38c" providerId="AD" clId="Web-{A195A04D-ACB0-DD35-2265-20A225C87A4B}" dt="2026-06-25T19:21:10.213" v="173"/>
          <ac:spMkLst>
            <pc:docMk/>
            <pc:sldMk cId="1510189882" sldId="260"/>
            <ac:spMk id="26" creationId="{3EB57A4D-E0D0-46DA-B339-F24CA46FA70B}"/>
          </ac:spMkLst>
        </pc:spChg>
        <pc:spChg chg="add del">
          <ac:chgData name="Alisha Kauser (2322734)" userId="S::2322734@student.uwtsd.ac.uk::eb183e7c-4756-4feb-b43d-6dc451d2a38c" providerId="AD" clId="Web-{A195A04D-ACB0-DD35-2265-20A225C87A4B}" dt="2026-06-25T19:21:23.073" v="175"/>
          <ac:spMkLst>
            <pc:docMk/>
            <pc:sldMk cId="1510189882" sldId="260"/>
            <ac:spMk id="29" creationId="{28FC9DE1-2BA2-A254-B5F5-A87CBC600584}"/>
          </ac:spMkLst>
        </pc:spChg>
        <pc:spChg chg="add">
          <ac:chgData name="Alisha Kauser (2322734)" userId="S::2322734@student.uwtsd.ac.uk::eb183e7c-4756-4feb-b43d-6dc451d2a38c" providerId="AD" clId="Web-{A195A04D-ACB0-DD35-2265-20A225C87A4B}" dt="2026-06-25T19:21:23.104" v="176"/>
          <ac:spMkLst>
            <pc:docMk/>
            <pc:sldMk cId="1510189882" sldId="260"/>
            <ac:spMk id="35" creationId="{24C6BC13-FB1E-48CC-B421-3D06039728B4}"/>
          </ac:spMkLst>
        </pc:spChg>
        <pc:spChg chg="add">
          <ac:chgData name="Alisha Kauser (2322734)" userId="S::2322734@student.uwtsd.ac.uk::eb183e7c-4756-4feb-b43d-6dc451d2a38c" providerId="AD" clId="Web-{A195A04D-ACB0-DD35-2265-20A225C87A4B}" dt="2026-06-25T19:21:23.104" v="176"/>
          <ac:spMkLst>
            <pc:docMk/>
            <pc:sldMk cId="1510189882" sldId="260"/>
            <ac:spMk id="36" creationId="{CB5AA8A5-25CC-4295-892F-367FCDAF2BF6}"/>
          </ac:spMkLst>
        </pc:spChg>
        <pc:grpChg chg="add del">
          <ac:chgData name="Alisha Kauser (2322734)" userId="S::2322734@student.uwtsd.ac.uk::eb183e7c-4756-4feb-b43d-6dc451d2a38c" providerId="AD" clId="Web-{A195A04D-ACB0-DD35-2265-20A225C87A4B}" dt="2026-06-25T19:21:23.073" v="175"/>
          <ac:grpSpMkLst>
            <pc:docMk/>
            <pc:sldMk cId="1510189882" sldId="260"/>
            <ac:grpSpMk id="9" creationId="{2A83B46E-4B9D-41E7-AEA4-D49D0E7D87A9}"/>
          </ac:grpSpMkLst>
        </pc:grpChg>
        <pc:grpChg chg="add del">
          <ac:chgData name="Alisha Kauser (2322734)" userId="S::2322734@student.uwtsd.ac.uk::eb183e7c-4756-4feb-b43d-6dc451d2a38c" providerId="AD" clId="Web-{A195A04D-ACB0-DD35-2265-20A225C87A4B}" dt="2026-06-25T19:21:10.213" v="173"/>
          <ac:grpSpMkLst>
            <pc:docMk/>
            <pc:sldMk cId="1510189882" sldId="260"/>
            <ac:grpSpMk id="10" creationId="{947CDE17-06F4-4FCE-8BFE-AD89EACB7094}"/>
          </ac:grpSpMkLst>
        </pc:grpChg>
        <pc:grpChg chg="add">
          <ac:chgData name="Alisha Kauser (2322734)" userId="S::2322734@student.uwtsd.ac.uk::eb183e7c-4756-4feb-b43d-6dc451d2a38c" providerId="AD" clId="Web-{A195A04D-ACB0-DD35-2265-20A225C87A4B}" dt="2026-06-25T19:21:23.104" v="176"/>
          <ac:grpSpMkLst>
            <pc:docMk/>
            <pc:sldMk cId="1510189882" sldId="260"/>
            <ac:grpSpMk id="34" creationId="{947CDE17-06F4-4FCE-8BFE-AD89EACB7094}"/>
          </ac:grpSpMkLst>
        </pc:grpChg>
        <pc:grpChg chg="add">
          <ac:chgData name="Alisha Kauser (2322734)" userId="S::2322734@student.uwtsd.ac.uk::eb183e7c-4756-4feb-b43d-6dc451d2a38c" providerId="AD" clId="Web-{A195A04D-ACB0-DD35-2265-20A225C87A4B}" dt="2026-06-25T19:21:23.104" v="176"/>
          <ac:grpSpMkLst>
            <pc:docMk/>
            <pc:sldMk cId="1510189882" sldId="260"/>
            <ac:grpSpMk id="37" creationId="{09DD65AA-8280-4962-92F3-DF1CB53349DB}"/>
          </ac:grpSpMkLst>
        </pc:grpChg>
        <pc:graphicFrameChg chg="add del">
          <ac:chgData name="Alisha Kauser (2322734)" userId="S::2322734@student.uwtsd.ac.uk::eb183e7c-4756-4feb-b43d-6dc451d2a38c" providerId="AD" clId="Web-{A195A04D-ACB0-DD35-2265-20A225C87A4B}" dt="2026-06-25T19:21:10.213" v="173"/>
          <ac:graphicFrameMkLst>
            <pc:docMk/>
            <pc:sldMk cId="1510189882" sldId="260"/>
            <ac:graphicFrameMk id="6" creationId="{F578F128-84B1-7695-BEFA-3BB5C29303D9}"/>
          </ac:graphicFrameMkLst>
        </pc:graphicFrameChg>
        <pc:graphicFrameChg chg="add modGraphic">
          <ac:chgData name="Alisha Kauser (2322734)" userId="S::2322734@student.uwtsd.ac.uk::eb183e7c-4756-4feb-b43d-6dc451d2a38c" providerId="AD" clId="Web-{A195A04D-ACB0-DD35-2265-20A225C87A4B}" dt="2026-06-25T19:35:54.759" v="289" actId="20577"/>
          <ac:graphicFrameMkLst>
            <pc:docMk/>
            <pc:sldMk cId="1510189882" sldId="260"/>
            <ac:graphicFrameMk id="40" creationId="{81109F32-B7C5-E82E-3848-C5449EBA93A8}"/>
          </ac:graphicFrameMkLst>
        </pc:graphicFrameChg>
        <pc:cxnChg chg="add del">
          <ac:chgData name="Alisha Kauser (2322734)" userId="S::2322734@student.uwtsd.ac.uk::eb183e7c-4756-4feb-b43d-6dc451d2a38c" providerId="AD" clId="Web-{A195A04D-ACB0-DD35-2265-20A225C87A4B}" dt="2026-06-25T19:21:23.073" v="175"/>
          <ac:cxnSpMkLst>
            <pc:docMk/>
            <pc:sldMk cId="1510189882" sldId="260"/>
            <ac:cxnSpMk id="21" creationId="{0B5F7E3B-C5F1-40E0-A491-558BAFBC1127}"/>
          </ac:cxnSpMkLst>
        </pc:cxnChg>
      </pc:sldChg>
      <pc:sldChg chg="addSp delSp modSp new mod setBg modClrScheme chgLayout">
        <pc:chgData name="Alisha Kauser (2322734)" userId="S::2322734@student.uwtsd.ac.uk::eb183e7c-4756-4feb-b43d-6dc451d2a38c" providerId="AD" clId="Web-{A195A04D-ACB0-DD35-2265-20A225C87A4B}" dt="2026-06-25T19:36:27.292" v="296" actId="20577"/>
        <pc:sldMkLst>
          <pc:docMk/>
          <pc:sldMk cId="279453155" sldId="261"/>
        </pc:sldMkLst>
        <pc:spChg chg="mod ord">
          <ac:chgData name="Alisha Kauser (2322734)" userId="S::2322734@student.uwtsd.ac.uk::eb183e7c-4756-4feb-b43d-6dc451d2a38c" providerId="AD" clId="Web-{A195A04D-ACB0-DD35-2265-20A225C87A4B}" dt="2026-06-25T19:21:42.308" v="177"/>
          <ac:spMkLst>
            <pc:docMk/>
            <pc:sldMk cId="279453155" sldId="261"/>
            <ac:spMk id="2" creationId="{94D72A31-301C-B498-7471-51E7502B176E}"/>
          </ac:spMkLst>
        </pc:spChg>
        <pc:spChg chg="add del">
          <ac:chgData name="Alisha Kauser (2322734)" userId="S::2322734@student.uwtsd.ac.uk::eb183e7c-4756-4feb-b43d-6dc451d2a38c" providerId="AD" clId="Web-{A195A04D-ACB0-DD35-2265-20A225C87A4B}" dt="2026-06-25T18:59:09.057" v="38"/>
          <ac:spMkLst>
            <pc:docMk/>
            <pc:sldMk cId="279453155" sldId="261"/>
            <ac:spMk id="3" creationId="{11447674-75B8-DF10-A3DF-7316FB11CBB4}"/>
          </ac:spMkLst>
        </pc:spChg>
        <pc:spChg chg="add del mod">
          <ac:chgData name="Alisha Kauser (2322734)" userId="S::2322734@student.uwtsd.ac.uk::eb183e7c-4756-4feb-b43d-6dc451d2a38c" providerId="AD" clId="Web-{A195A04D-ACB0-DD35-2265-20A225C87A4B}" dt="2026-06-25T19:21:42.308" v="177"/>
          <ac:spMkLst>
            <pc:docMk/>
            <pc:sldMk cId="279453155" sldId="261"/>
            <ac:spMk id="4" creationId="{B6ED2F68-566A-4100-C8DB-C688DB017F12}"/>
          </ac:spMkLst>
        </pc:spChg>
        <pc:grpChg chg="add">
          <ac:chgData name="Alisha Kauser (2322734)" userId="S::2322734@student.uwtsd.ac.uk::eb183e7c-4756-4feb-b43d-6dc451d2a38c" providerId="AD" clId="Web-{A195A04D-ACB0-DD35-2265-20A225C87A4B}" dt="2026-06-25T19:21:42.308" v="177"/>
          <ac:grpSpMkLst>
            <pc:docMk/>
            <pc:sldMk cId="279453155" sldId="261"/>
            <ac:grpSpMk id="10" creationId="{947CDE17-06F4-4FCE-8BFE-AD89EACB7094}"/>
          </ac:grpSpMkLst>
        </pc:grpChg>
        <pc:graphicFrameChg chg="add modGraphic">
          <ac:chgData name="Alisha Kauser (2322734)" userId="S::2322734@student.uwtsd.ac.uk::eb183e7c-4756-4feb-b43d-6dc451d2a38c" providerId="AD" clId="Web-{A195A04D-ACB0-DD35-2265-20A225C87A4B}" dt="2026-06-25T19:36:27.292" v="296" actId="20577"/>
          <ac:graphicFrameMkLst>
            <pc:docMk/>
            <pc:sldMk cId="279453155" sldId="261"/>
            <ac:graphicFrameMk id="6" creationId="{0F621114-1E09-E6EC-4BB8-29DB0911649B}"/>
          </ac:graphicFrameMkLst>
        </pc:graphicFrameChg>
      </pc:sldChg>
      <pc:sldChg chg="addSp delSp modSp new mod setBg modClrScheme chgLayout">
        <pc:chgData name="Alisha Kauser (2322734)" userId="S::2322734@student.uwtsd.ac.uk::eb183e7c-4756-4feb-b43d-6dc451d2a38c" providerId="AD" clId="Web-{A195A04D-ACB0-DD35-2265-20A225C87A4B}" dt="2026-06-25T19:37:09.559" v="305" actId="20577"/>
        <pc:sldMkLst>
          <pc:docMk/>
          <pc:sldMk cId="2289004965" sldId="262"/>
        </pc:sldMkLst>
        <pc:spChg chg="mod ord">
          <ac:chgData name="Alisha Kauser (2322734)" userId="S::2322734@student.uwtsd.ac.uk::eb183e7c-4756-4feb-b43d-6dc451d2a38c" providerId="AD" clId="Web-{A195A04D-ACB0-DD35-2265-20A225C87A4B}" dt="2026-06-25T19:22:09.309" v="182"/>
          <ac:spMkLst>
            <pc:docMk/>
            <pc:sldMk cId="2289004965" sldId="262"/>
            <ac:spMk id="2" creationId="{0E37201D-1640-1617-AA60-E432FA02F636}"/>
          </ac:spMkLst>
        </pc:spChg>
        <pc:spChg chg="add del">
          <ac:chgData name="Alisha Kauser (2322734)" userId="S::2322734@student.uwtsd.ac.uk::eb183e7c-4756-4feb-b43d-6dc451d2a38c" providerId="AD" clId="Web-{A195A04D-ACB0-DD35-2265-20A225C87A4B}" dt="2026-06-25T18:59:51.715" v="44"/>
          <ac:spMkLst>
            <pc:docMk/>
            <pc:sldMk cId="2289004965" sldId="262"/>
            <ac:spMk id="3" creationId="{355EF7B4-5829-BA28-98C3-E85A9C639D4E}"/>
          </ac:spMkLst>
        </pc:spChg>
        <pc:spChg chg="add del mod">
          <ac:chgData name="Alisha Kauser (2322734)" userId="S::2322734@student.uwtsd.ac.uk::eb183e7c-4756-4feb-b43d-6dc451d2a38c" providerId="AD" clId="Web-{A195A04D-ACB0-DD35-2265-20A225C87A4B}" dt="2026-06-25T19:22:09.309" v="182"/>
          <ac:spMkLst>
            <pc:docMk/>
            <pc:sldMk cId="2289004965" sldId="262"/>
            <ac:spMk id="4" creationId="{24EE0BBB-8EAA-B57F-E2E9-8864B484B2CA}"/>
          </ac:spMkLst>
        </pc:spChg>
        <pc:spChg chg="add del">
          <ac:chgData name="Alisha Kauser (2322734)" userId="S::2322734@student.uwtsd.ac.uk::eb183e7c-4756-4feb-b43d-6dc451d2a38c" providerId="AD" clId="Web-{A195A04D-ACB0-DD35-2265-20A225C87A4B}" dt="2026-06-25T19:22:00.121" v="179"/>
          <ac:spMkLst>
            <pc:docMk/>
            <pc:sldMk cId="2289004965" sldId="262"/>
            <ac:spMk id="21" creationId="{603AE127-802C-459A-A612-DB85B67F0DC0}"/>
          </ac:spMkLst>
        </pc:spChg>
        <pc:spChg chg="add">
          <ac:chgData name="Alisha Kauser (2322734)" userId="S::2322734@student.uwtsd.ac.uk::eb183e7c-4756-4feb-b43d-6dc451d2a38c" providerId="AD" clId="Web-{A195A04D-ACB0-DD35-2265-20A225C87A4B}" dt="2026-06-25T19:22:09.309" v="182"/>
          <ac:spMkLst>
            <pc:docMk/>
            <pc:sldMk cId="2289004965" sldId="262"/>
            <ac:spMk id="22" creationId="{CB5AA8A5-25CC-4295-892F-367FCDAF2BF6}"/>
          </ac:spMkLst>
        </pc:spChg>
        <pc:spChg chg="add del">
          <ac:chgData name="Alisha Kauser (2322734)" userId="S::2322734@student.uwtsd.ac.uk::eb183e7c-4756-4feb-b43d-6dc451d2a38c" providerId="AD" clId="Web-{A195A04D-ACB0-DD35-2265-20A225C87A4B}" dt="2026-06-25T19:22:00.121" v="179"/>
          <ac:spMkLst>
            <pc:docMk/>
            <pc:sldMk cId="2289004965" sldId="262"/>
            <ac:spMk id="23" creationId="{9323D83D-50D6-4040-A58B-FCEA340F886A}"/>
          </ac:spMkLst>
        </pc:spChg>
        <pc:spChg chg="add del">
          <ac:chgData name="Alisha Kauser (2322734)" userId="S::2322734@student.uwtsd.ac.uk::eb183e7c-4756-4feb-b43d-6dc451d2a38c" providerId="AD" clId="Web-{A195A04D-ACB0-DD35-2265-20A225C87A4B}" dt="2026-06-25T19:22:00.121" v="179"/>
          <ac:spMkLst>
            <pc:docMk/>
            <pc:sldMk cId="2289004965" sldId="262"/>
            <ac:spMk id="27" creationId="{F10FD715-4DCE-4779-B634-EC78315EA213}"/>
          </ac:spMkLst>
        </pc:spChg>
        <pc:spChg chg="add">
          <ac:chgData name="Alisha Kauser (2322734)" userId="S::2322734@student.uwtsd.ac.uk::eb183e7c-4756-4feb-b43d-6dc451d2a38c" providerId="AD" clId="Web-{A195A04D-ACB0-DD35-2265-20A225C87A4B}" dt="2026-06-25T19:22:09.309" v="182"/>
          <ac:spMkLst>
            <pc:docMk/>
            <pc:sldMk cId="2289004965" sldId="262"/>
            <ac:spMk id="35" creationId="{24C6BC13-FB1E-48CC-B421-3D06039728B4}"/>
          </ac:spMkLst>
        </pc:spChg>
        <pc:grpChg chg="add del">
          <ac:chgData name="Alisha Kauser (2322734)" userId="S::2322734@student.uwtsd.ac.uk::eb183e7c-4756-4feb-b43d-6dc451d2a38c" providerId="AD" clId="Web-{A195A04D-ACB0-DD35-2265-20A225C87A4B}" dt="2026-06-25T19:22:00.121" v="179"/>
          <ac:grpSpMkLst>
            <pc:docMk/>
            <pc:sldMk cId="2289004965" sldId="262"/>
            <ac:grpSpMk id="9" creationId="{2A83B46E-4B9D-41E7-AEA4-D49D0E7D87A9}"/>
          </ac:grpSpMkLst>
        </pc:grpChg>
        <pc:grpChg chg="add">
          <ac:chgData name="Alisha Kauser (2322734)" userId="S::2322734@student.uwtsd.ac.uk::eb183e7c-4756-4feb-b43d-6dc451d2a38c" providerId="AD" clId="Web-{A195A04D-ACB0-DD35-2265-20A225C87A4B}" dt="2026-06-25T19:22:09.309" v="182"/>
          <ac:grpSpMkLst>
            <pc:docMk/>
            <pc:sldMk cId="2289004965" sldId="262"/>
            <ac:grpSpMk id="10" creationId="{947CDE17-06F4-4FCE-8BFE-AD89EACB7094}"/>
          </ac:grpSpMkLst>
        </pc:grpChg>
        <pc:grpChg chg="add">
          <ac:chgData name="Alisha Kauser (2322734)" userId="S::2322734@student.uwtsd.ac.uk::eb183e7c-4756-4feb-b43d-6dc451d2a38c" providerId="AD" clId="Web-{A195A04D-ACB0-DD35-2265-20A225C87A4B}" dt="2026-06-25T19:22:09.309" v="182"/>
          <ac:grpSpMkLst>
            <pc:docMk/>
            <pc:sldMk cId="2289004965" sldId="262"/>
            <ac:grpSpMk id="24" creationId="{09DD65AA-8280-4962-92F3-DF1CB53349DB}"/>
          </ac:grpSpMkLst>
        </pc:grpChg>
        <pc:grpChg chg="add del">
          <ac:chgData name="Alisha Kauser (2322734)" userId="S::2322734@student.uwtsd.ac.uk::eb183e7c-4756-4feb-b43d-6dc451d2a38c" providerId="AD" clId="Web-{A195A04D-ACB0-DD35-2265-20A225C87A4B}" dt="2026-06-25T19:22:09.277" v="181"/>
          <ac:grpSpMkLst>
            <pc:docMk/>
            <pc:sldMk cId="2289004965" sldId="262"/>
            <ac:grpSpMk id="29" creationId="{2A83B46E-4B9D-41E7-AEA4-D49D0E7D87A9}"/>
          </ac:grpSpMkLst>
        </pc:grpChg>
        <pc:graphicFrameChg chg="add modGraphic">
          <ac:chgData name="Alisha Kauser (2322734)" userId="S::2322734@student.uwtsd.ac.uk::eb183e7c-4756-4feb-b43d-6dc451d2a38c" providerId="AD" clId="Web-{A195A04D-ACB0-DD35-2265-20A225C87A4B}" dt="2026-06-25T19:37:09.559" v="305" actId="20577"/>
          <ac:graphicFrameMkLst>
            <pc:docMk/>
            <pc:sldMk cId="2289004965" sldId="262"/>
            <ac:graphicFrameMk id="6" creationId="{04E2526B-A42D-07E6-ED61-857FD0E2B1AC}"/>
          </ac:graphicFrameMkLst>
        </pc:graphicFrameChg>
        <pc:cxnChg chg="add del">
          <ac:chgData name="Alisha Kauser (2322734)" userId="S::2322734@student.uwtsd.ac.uk::eb183e7c-4756-4feb-b43d-6dc451d2a38c" providerId="AD" clId="Web-{A195A04D-ACB0-DD35-2265-20A225C87A4B}" dt="2026-06-25T19:22:00.121" v="179"/>
          <ac:cxnSpMkLst>
            <pc:docMk/>
            <pc:sldMk cId="2289004965" sldId="262"/>
            <ac:cxnSpMk id="25" creationId="{1A1FE6BB-DFB2-4080-9B5E-076EF5DDE67B}"/>
          </ac:cxnSpMkLst>
        </pc:cxnChg>
        <pc:cxnChg chg="add del">
          <ac:chgData name="Alisha Kauser (2322734)" userId="S::2322734@student.uwtsd.ac.uk::eb183e7c-4756-4feb-b43d-6dc451d2a38c" providerId="AD" clId="Web-{A195A04D-ACB0-DD35-2265-20A225C87A4B}" dt="2026-06-25T19:22:09.277" v="181"/>
          <ac:cxnSpMkLst>
            <pc:docMk/>
            <pc:sldMk cId="2289004965" sldId="262"/>
            <ac:cxnSpMk id="30" creationId="{0B5F7E3B-C5F1-40E0-A491-558BAFBC1127}"/>
          </ac:cxnSpMkLst>
        </pc:cxnChg>
      </pc:sldChg>
      <pc:sldChg chg="addSp delSp modSp new mod setBg modClrScheme chgLayout">
        <pc:chgData name="Alisha Kauser (2322734)" userId="S::2322734@student.uwtsd.ac.uk::eb183e7c-4756-4feb-b43d-6dc451d2a38c" providerId="AD" clId="Web-{A195A04D-ACB0-DD35-2265-20A225C87A4B}" dt="2026-06-25T19:37:50.576" v="318" actId="20577"/>
        <pc:sldMkLst>
          <pc:docMk/>
          <pc:sldMk cId="3208746304" sldId="263"/>
        </pc:sldMkLst>
        <pc:spChg chg="mod ord">
          <ac:chgData name="Alisha Kauser (2322734)" userId="S::2322734@student.uwtsd.ac.uk::eb183e7c-4756-4feb-b43d-6dc451d2a38c" providerId="AD" clId="Web-{A195A04D-ACB0-DD35-2265-20A225C87A4B}" dt="2026-06-25T19:22:39.372" v="187"/>
          <ac:spMkLst>
            <pc:docMk/>
            <pc:sldMk cId="3208746304" sldId="263"/>
            <ac:spMk id="2" creationId="{3DDEFC23-D35D-4303-0B15-EEA8A48A90A6}"/>
          </ac:spMkLst>
        </pc:spChg>
        <pc:spChg chg="add del">
          <ac:chgData name="Alisha Kauser (2322734)" userId="S::2322734@student.uwtsd.ac.uk::eb183e7c-4756-4feb-b43d-6dc451d2a38c" providerId="AD" clId="Web-{A195A04D-ACB0-DD35-2265-20A225C87A4B}" dt="2026-06-25T19:00:33.341" v="50"/>
          <ac:spMkLst>
            <pc:docMk/>
            <pc:sldMk cId="3208746304" sldId="263"/>
            <ac:spMk id="3" creationId="{A9FEE11E-D691-CD0C-7003-8D0CFE29AA3F}"/>
          </ac:spMkLst>
        </pc:spChg>
        <pc:spChg chg="add del mod">
          <ac:chgData name="Alisha Kauser (2322734)" userId="S::2322734@student.uwtsd.ac.uk::eb183e7c-4756-4feb-b43d-6dc451d2a38c" providerId="AD" clId="Web-{A195A04D-ACB0-DD35-2265-20A225C87A4B}" dt="2026-06-25T19:22:39.372" v="187"/>
          <ac:spMkLst>
            <pc:docMk/>
            <pc:sldMk cId="3208746304" sldId="263"/>
            <ac:spMk id="4" creationId="{F780A8F9-243D-C468-4901-35B214413696}"/>
          </ac:spMkLst>
        </pc:spChg>
        <pc:spChg chg="add del">
          <ac:chgData name="Alisha Kauser (2322734)" userId="S::2322734@student.uwtsd.ac.uk::eb183e7c-4756-4feb-b43d-6dc451d2a38c" providerId="AD" clId="Web-{A195A04D-ACB0-DD35-2265-20A225C87A4B}" dt="2026-06-25T19:22:34.356" v="184"/>
          <ac:spMkLst>
            <pc:docMk/>
            <pc:sldMk cId="3208746304" sldId="263"/>
            <ac:spMk id="22" creationId="{45B71F80-1F92-4074-84D9-16A062B215B3}"/>
          </ac:spMkLst>
        </pc:spChg>
        <pc:spChg chg="add del">
          <ac:chgData name="Alisha Kauser (2322734)" userId="S::2322734@student.uwtsd.ac.uk::eb183e7c-4756-4feb-b43d-6dc451d2a38c" providerId="AD" clId="Web-{A195A04D-ACB0-DD35-2265-20A225C87A4B}" dt="2026-06-25T19:22:34.356" v="184"/>
          <ac:spMkLst>
            <pc:docMk/>
            <pc:sldMk cId="3208746304" sldId="263"/>
            <ac:spMk id="24" creationId="{7209C9DA-6E0D-46D9-8275-C52222D8CCAC}"/>
          </ac:spMkLst>
        </pc:spChg>
        <pc:spChg chg="add del">
          <ac:chgData name="Alisha Kauser (2322734)" userId="S::2322734@student.uwtsd.ac.uk::eb183e7c-4756-4feb-b43d-6dc451d2a38c" providerId="AD" clId="Web-{A195A04D-ACB0-DD35-2265-20A225C87A4B}" dt="2026-06-25T19:22:34.356" v="184"/>
          <ac:spMkLst>
            <pc:docMk/>
            <pc:sldMk cId="3208746304" sldId="263"/>
            <ac:spMk id="26" creationId="{3EB57A4D-E0D0-46DA-B339-F24CA46FA70B}"/>
          </ac:spMkLst>
        </pc:spChg>
        <pc:grpChg chg="add del">
          <ac:chgData name="Alisha Kauser (2322734)" userId="S::2322734@student.uwtsd.ac.uk::eb183e7c-4756-4feb-b43d-6dc451d2a38c" providerId="AD" clId="Web-{A195A04D-ACB0-DD35-2265-20A225C87A4B}" dt="2026-06-25T19:22:34.356" v="184"/>
          <ac:grpSpMkLst>
            <pc:docMk/>
            <pc:sldMk cId="3208746304" sldId="263"/>
            <ac:grpSpMk id="10" creationId="{947CDE17-06F4-4FCE-8BFE-AD89EACB7094}"/>
          </ac:grpSpMkLst>
        </pc:grpChg>
        <pc:grpChg chg="add del">
          <ac:chgData name="Alisha Kauser (2322734)" userId="S::2322734@student.uwtsd.ac.uk::eb183e7c-4756-4feb-b43d-6dc451d2a38c" providerId="AD" clId="Web-{A195A04D-ACB0-DD35-2265-20A225C87A4B}" dt="2026-06-25T19:22:39.325" v="186"/>
          <ac:grpSpMkLst>
            <pc:docMk/>
            <pc:sldMk cId="3208746304" sldId="263"/>
            <ac:grpSpMk id="28" creationId="{947CDE17-06F4-4FCE-8BFE-AD89EACB7094}"/>
          </ac:grpSpMkLst>
        </pc:grpChg>
        <pc:grpChg chg="add">
          <ac:chgData name="Alisha Kauser (2322734)" userId="S::2322734@student.uwtsd.ac.uk::eb183e7c-4756-4feb-b43d-6dc451d2a38c" providerId="AD" clId="Web-{A195A04D-ACB0-DD35-2265-20A225C87A4B}" dt="2026-06-25T19:22:39.372" v="187"/>
          <ac:grpSpMkLst>
            <pc:docMk/>
            <pc:sldMk cId="3208746304" sldId="263"/>
            <ac:grpSpMk id="31" creationId="{947CDE17-06F4-4FCE-8BFE-AD89EACB7094}"/>
          </ac:grpSpMkLst>
        </pc:grpChg>
        <pc:graphicFrameChg chg="add del">
          <ac:chgData name="Alisha Kauser (2322734)" userId="S::2322734@student.uwtsd.ac.uk::eb183e7c-4756-4feb-b43d-6dc451d2a38c" providerId="AD" clId="Web-{A195A04D-ACB0-DD35-2265-20A225C87A4B}" dt="2026-06-25T19:22:34.356" v="184"/>
          <ac:graphicFrameMkLst>
            <pc:docMk/>
            <pc:sldMk cId="3208746304" sldId="263"/>
            <ac:graphicFrameMk id="6" creationId="{9C512914-414C-85AE-1C82-943F28296C3C}"/>
          </ac:graphicFrameMkLst>
        </pc:graphicFrameChg>
        <pc:graphicFrameChg chg="add del">
          <ac:chgData name="Alisha Kauser (2322734)" userId="S::2322734@student.uwtsd.ac.uk::eb183e7c-4756-4feb-b43d-6dc451d2a38c" providerId="AD" clId="Web-{A195A04D-ACB0-DD35-2265-20A225C87A4B}" dt="2026-06-25T19:22:39.325" v="186"/>
          <ac:graphicFrameMkLst>
            <pc:docMk/>
            <pc:sldMk cId="3208746304" sldId="263"/>
            <ac:graphicFrameMk id="29" creationId="{93930428-C678-4341-33F2-1ED9235436A1}"/>
          </ac:graphicFrameMkLst>
        </pc:graphicFrameChg>
        <pc:graphicFrameChg chg="add modGraphic">
          <ac:chgData name="Alisha Kauser (2322734)" userId="S::2322734@student.uwtsd.ac.uk::eb183e7c-4756-4feb-b43d-6dc451d2a38c" providerId="AD" clId="Web-{A195A04D-ACB0-DD35-2265-20A225C87A4B}" dt="2026-06-25T19:37:50.576" v="318" actId="20577"/>
          <ac:graphicFrameMkLst>
            <pc:docMk/>
            <pc:sldMk cId="3208746304" sldId="263"/>
            <ac:graphicFrameMk id="32" creationId="{101EF1D6-F791-9F8A-C8B9-2B8068A4E616}"/>
          </ac:graphicFrameMkLst>
        </pc:graphicFrameChg>
      </pc:sldChg>
      <pc:sldChg chg="addSp delSp modSp new mod setBg modClrScheme chgLayout">
        <pc:chgData name="Alisha Kauser (2322734)" userId="S::2322734@student.uwtsd.ac.uk::eb183e7c-4756-4feb-b43d-6dc451d2a38c" providerId="AD" clId="Web-{A195A04D-ACB0-DD35-2265-20A225C87A4B}" dt="2026-06-25T19:38:09.827" v="324" actId="20577"/>
        <pc:sldMkLst>
          <pc:docMk/>
          <pc:sldMk cId="1543999140" sldId="264"/>
        </pc:sldMkLst>
        <pc:spChg chg="mod ord">
          <ac:chgData name="Alisha Kauser (2322734)" userId="S::2322734@student.uwtsd.ac.uk::eb183e7c-4756-4feb-b43d-6dc451d2a38c" providerId="AD" clId="Web-{A195A04D-ACB0-DD35-2265-20A225C87A4B}" dt="2026-06-25T19:22:54.216" v="188"/>
          <ac:spMkLst>
            <pc:docMk/>
            <pc:sldMk cId="1543999140" sldId="264"/>
            <ac:spMk id="2" creationId="{4FB3DD0B-4250-A48D-C273-5999D4DDD038}"/>
          </ac:spMkLst>
        </pc:spChg>
        <pc:spChg chg="del mod ord">
          <ac:chgData name="Alisha Kauser (2322734)" userId="S::2322734@student.uwtsd.ac.uk::eb183e7c-4756-4feb-b43d-6dc451d2a38c" providerId="AD" clId="Web-{A195A04D-ACB0-DD35-2265-20A225C87A4B}" dt="2026-06-25T19:22:54.216" v="188"/>
          <ac:spMkLst>
            <pc:docMk/>
            <pc:sldMk cId="1543999140" sldId="264"/>
            <ac:spMk id="3" creationId="{7A7200D1-9002-729E-C048-8B6AAD9876CD}"/>
          </ac:spMkLst>
        </pc:spChg>
        <pc:graphicFrameChg chg="add modGraphic">
          <ac:chgData name="Alisha Kauser (2322734)" userId="S::2322734@student.uwtsd.ac.uk::eb183e7c-4756-4feb-b43d-6dc451d2a38c" providerId="AD" clId="Web-{A195A04D-ACB0-DD35-2265-20A225C87A4B}" dt="2026-06-25T19:38:09.827" v="324" actId="20577"/>
          <ac:graphicFrameMkLst>
            <pc:docMk/>
            <pc:sldMk cId="1543999140" sldId="264"/>
            <ac:graphicFrameMk id="5" creationId="{71576D21-4C10-740E-F826-3027611E86D0}"/>
          </ac:graphicFrameMkLst>
        </pc:graphicFrameChg>
      </pc:sldChg>
      <pc:sldChg chg="addSp modSp new mod setBg modClrScheme chgLayout">
        <pc:chgData name="Alisha Kauser (2322734)" userId="S::2322734@student.uwtsd.ac.uk::eb183e7c-4756-4feb-b43d-6dc451d2a38c" providerId="AD" clId="Web-{A195A04D-ACB0-DD35-2265-20A225C87A4B}" dt="2026-06-25T19:38:50.625" v="343" actId="20577"/>
        <pc:sldMkLst>
          <pc:docMk/>
          <pc:sldMk cId="2839906851" sldId="265"/>
        </pc:sldMkLst>
        <pc:spChg chg="mod ord">
          <ac:chgData name="Alisha Kauser (2322734)" userId="S::2322734@student.uwtsd.ac.uk::eb183e7c-4756-4feb-b43d-6dc451d2a38c" providerId="AD" clId="Web-{A195A04D-ACB0-DD35-2265-20A225C87A4B}" dt="2026-06-25T19:23:06.639" v="189"/>
          <ac:spMkLst>
            <pc:docMk/>
            <pc:sldMk cId="2839906851" sldId="265"/>
            <ac:spMk id="2" creationId="{80737CEB-AB6B-C1BC-5B0B-08844323F1E7}"/>
          </ac:spMkLst>
        </pc:spChg>
        <pc:spChg chg="mod ord">
          <ac:chgData name="Alisha Kauser (2322734)" userId="S::2322734@student.uwtsd.ac.uk::eb183e7c-4756-4feb-b43d-6dc451d2a38c" providerId="AD" clId="Web-{A195A04D-ACB0-DD35-2265-20A225C87A4B}" dt="2026-06-25T19:38:50.625" v="343" actId="20577"/>
          <ac:spMkLst>
            <pc:docMk/>
            <pc:sldMk cId="2839906851" sldId="265"/>
            <ac:spMk id="3" creationId="{8DDC07AA-B6BC-8EA7-FFF4-ED7269AFA9E0}"/>
          </ac:spMkLst>
        </pc:spChg>
        <pc:spChg chg="add">
          <ac:chgData name="Alisha Kauser (2322734)" userId="S::2322734@student.uwtsd.ac.uk::eb183e7c-4756-4feb-b43d-6dc451d2a38c" providerId="AD" clId="Web-{A195A04D-ACB0-DD35-2265-20A225C87A4B}" dt="2026-06-25T19:23:06.639" v="189"/>
          <ac:spMkLst>
            <pc:docMk/>
            <pc:sldMk cId="2839906851" sldId="265"/>
            <ac:spMk id="9" creationId="{3BCB5F6A-9EB0-40B0-9D13-3023E9A20508}"/>
          </ac:spMkLst>
        </pc:spChg>
        <pc:picChg chg="add">
          <ac:chgData name="Alisha Kauser (2322734)" userId="S::2322734@student.uwtsd.ac.uk::eb183e7c-4756-4feb-b43d-6dc451d2a38c" providerId="AD" clId="Web-{A195A04D-ACB0-DD35-2265-20A225C87A4B}" dt="2026-06-25T19:23:06.639" v="189"/>
          <ac:picMkLst>
            <pc:docMk/>
            <pc:sldMk cId="2839906851" sldId="265"/>
            <ac:picMk id="5" creationId="{B63DEEE3-3DF9-351B-35F5-A2A9C83CB361}"/>
          </ac:picMkLst>
        </pc:picChg>
      </pc:sldChg>
      <pc:sldChg chg="addSp delSp modSp new mod setBg modClrScheme chgLayout">
        <pc:chgData name="Alisha Kauser (2322734)" userId="S::2322734@student.uwtsd.ac.uk::eb183e7c-4756-4feb-b43d-6dc451d2a38c" providerId="AD" clId="Web-{A195A04D-ACB0-DD35-2265-20A225C87A4B}" dt="2026-06-25T19:39:19.735" v="352" actId="20577"/>
        <pc:sldMkLst>
          <pc:docMk/>
          <pc:sldMk cId="2089434969" sldId="266"/>
        </pc:sldMkLst>
        <pc:spChg chg="mod ord">
          <ac:chgData name="Alisha Kauser (2322734)" userId="S::2322734@student.uwtsd.ac.uk::eb183e7c-4756-4feb-b43d-6dc451d2a38c" providerId="AD" clId="Web-{A195A04D-ACB0-DD35-2265-20A225C87A4B}" dt="2026-06-25T19:23:41.343" v="196"/>
          <ac:spMkLst>
            <pc:docMk/>
            <pc:sldMk cId="2089434969" sldId="266"/>
            <ac:spMk id="2" creationId="{82A79DCA-CF01-13A6-FF93-40669A91DA3C}"/>
          </ac:spMkLst>
        </pc:spChg>
        <pc:spChg chg="add del mod ord">
          <ac:chgData name="Alisha Kauser (2322734)" userId="S::2322734@student.uwtsd.ac.uk::eb183e7c-4756-4feb-b43d-6dc451d2a38c" providerId="AD" clId="Web-{A195A04D-ACB0-DD35-2265-20A225C87A4B}" dt="2026-06-25T19:23:41.343" v="196"/>
          <ac:spMkLst>
            <pc:docMk/>
            <pc:sldMk cId="2089434969" sldId="266"/>
            <ac:spMk id="3" creationId="{AADF7FA8-E708-9A90-3C07-B646B7CA6DC2}"/>
          </ac:spMkLst>
        </pc:spChg>
        <pc:spChg chg="add del mod">
          <ac:chgData name="Alisha Kauser (2322734)" userId="S::2322734@student.uwtsd.ac.uk::eb183e7c-4756-4feb-b43d-6dc451d2a38c" providerId="AD" clId="Web-{A195A04D-ACB0-DD35-2265-20A225C87A4B}" dt="2026-06-25T19:03:00.627" v="65"/>
          <ac:spMkLst>
            <pc:docMk/>
            <pc:sldMk cId="2089434969" sldId="266"/>
            <ac:spMk id="4" creationId="{E5A2381F-C8F5-0DC5-948C-2C9A64037F69}"/>
          </ac:spMkLst>
        </pc:spChg>
        <pc:spChg chg="add">
          <ac:chgData name="Alisha Kauser (2322734)" userId="S::2322734@student.uwtsd.ac.uk::eb183e7c-4756-4feb-b43d-6dc451d2a38c" providerId="AD" clId="Web-{A195A04D-ACB0-DD35-2265-20A225C87A4B}" dt="2026-06-25T19:23:41.343" v="196"/>
          <ac:spMkLst>
            <pc:docMk/>
            <pc:sldMk cId="2089434969" sldId="266"/>
            <ac:spMk id="21" creationId="{CB5AA8A5-25CC-4295-892F-367FCDAF2BF6}"/>
          </ac:spMkLst>
        </pc:spChg>
        <pc:spChg chg="add">
          <ac:chgData name="Alisha Kauser (2322734)" userId="S::2322734@student.uwtsd.ac.uk::eb183e7c-4756-4feb-b43d-6dc451d2a38c" providerId="AD" clId="Web-{A195A04D-ACB0-DD35-2265-20A225C87A4B}" dt="2026-06-25T19:23:41.343" v="196"/>
          <ac:spMkLst>
            <pc:docMk/>
            <pc:sldMk cId="2089434969" sldId="266"/>
            <ac:spMk id="22" creationId="{24C6BC13-FB1E-48CC-B421-3D06039728B4}"/>
          </ac:spMkLst>
        </pc:spChg>
        <pc:grpChg chg="add">
          <ac:chgData name="Alisha Kauser (2322734)" userId="S::2322734@student.uwtsd.ac.uk::eb183e7c-4756-4feb-b43d-6dc451d2a38c" providerId="AD" clId="Web-{A195A04D-ACB0-DD35-2265-20A225C87A4B}" dt="2026-06-25T19:23:41.343" v="196"/>
          <ac:grpSpMkLst>
            <pc:docMk/>
            <pc:sldMk cId="2089434969" sldId="266"/>
            <ac:grpSpMk id="11" creationId="{09DD65AA-8280-4962-92F3-DF1CB53349DB}"/>
          </ac:grpSpMkLst>
        </pc:grpChg>
        <pc:graphicFrameChg chg="add del">
          <ac:chgData name="Alisha Kauser (2322734)" userId="S::2322734@student.uwtsd.ac.uk::eb183e7c-4756-4feb-b43d-6dc451d2a38c" providerId="AD" clId="Web-{A195A04D-ACB0-DD35-2265-20A225C87A4B}" dt="2026-06-25T19:23:31.374" v="191"/>
          <ac:graphicFrameMkLst>
            <pc:docMk/>
            <pc:sldMk cId="2089434969" sldId="266"/>
            <ac:graphicFrameMk id="5" creationId="{4DF0EE49-ADFD-F86C-E8AB-41C7F1F5A263}"/>
          </ac:graphicFrameMkLst>
        </pc:graphicFrameChg>
        <pc:graphicFrameChg chg="add del">
          <ac:chgData name="Alisha Kauser (2322734)" userId="S::2322734@student.uwtsd.ac.uk::eb183e7c-4756-4feb-b43d-6dc451d2a38c" providerId="AD" clId="Web-{A195A04D-ACB0-DD35-2265-20A225C87A4B}" dt="2026-06-25T19:23:34.265" v="193"/>
          <ac:graphicFrameMkLst>
            <pc:docMk/>
            <pc:sldMk cId="2089434969" sldId="266"/>
            <ac:graphicFrameMk id="7" creationId="{BC700CD9-85D6-DC1B-43CE-333BDAFC634D}"/>
          </ac:graphicFrameMkLst>
        </pc:graphicFrameChg>
        <pc:graphicFrameChg chg="add del">
          <ac:chgData name="Alisha Kauser (2322734)" userId="S::2322734@student.uwtsd.ac.uk::eb183e7c-4756-4feb-b43d-6dc451d2a38c" providerId="AD" clId="Web-{A195A04D-ACB0-DD35-2265-20A225C87A4B}" dt="2026-06-25T19:23:41.312" v="195"/>
          <ac:graphicFrameMkLst>
            <pc:docMk/>
            <pc:sldMk cId="2089434969" sldId="266"/>
            <ac:graphicFrameMk id="9" creationId="{50C42FE7-B154-B38E-8333-0A779A486F84}"/>
          </ac:graphicFrameMkLst>
        </pc:graphicFrameChg>
        <pc:graphicFrameChg chg="add modGraphic">
          <ac:chgData name="Alisha Kauser (2322734)" userId="S::2322734@student.uwtsd.ac.uk::eb183e7c-4756-4feb-b43d-6dc451d2a38c" providerId="AD" clId="Web-{A195A04D-ACB0-DD35-2265-20A225C87A4B}" dt="2026-06-25T19:39:19.735" v="352" actId="20577"/>
          <ac:graphicFrameMkLst>
            <pc:docMk/>
            <pc:sldMk cId="2089434969" sldId="266"/>
            <ac:graphicFrameMk id="23" creationId="{D24B1961-4EF8-FE85-AD04-E565F7B1F073}"/>
          </ac:graphicFrameMkLst>
        </pc:graphicFrameChg>
      </pc:sldChg>
      <pc:sldChg chg="addSp delSp modSp new mod setBg modClrScheme chgLayout">
        <pc:chgData name="Alisha Kauser (2322734)" userId="S::2322734@student.uwtsd.ac.uk::eb183e7c-4756-4feb-b43d-6dc451d2a38c" providerId="AD" clId="Web-{A195A04D-ACB0-DD35-2265-20A225C87A4B}" dt="2026-06-25T19:39:43.924" v="357" actId="20577"/>
        <pc:sldMkLst>
          <pc:docMk/>
          <pc:sldMk cId="4114607307" sldId="267"/>
        </pc:sldMkLst>
        <pc:spChg chg="mod ord">
          <ac:chgData name="Alisha Kauser (2322734)" userId="S::2322734@student.uwtsd.ac.uk::eb183e7c-4756-4feb-b43d-6dc451d2a38c" providerId="AD" clId="Web-{A195A04D-ACB0-DD35-2265-20A225C87A4B}" dt="2026-06-25T19:23:59.078" v="199"/>
          <ac:spMkLst>
            <pc:docMk/>
            <pc:sldMk cId="4114607307" sldId="267"/>
            <ac:spMk id="2" creationId="{E92AB056-C53D-026D-E15B-AF036374D79A}"/>
          </ac:spMkLst>
        </pc:spChg>
        <pc:spChg chg="add del mod ord">
          <ac:chgData name="Alisha Kauser (2322734)" userId="S::2322734@student.uwtsd.ac.uk::eb183e7c-4756-4feb-b43d-6dc451d2a38c" providerId="AD" clId="Web-{A195A04D-ACB0-DD35-2265-20A225C87A4B}" dt="2026-06-25T19:23:59.078" v="199"/>
          <ac:spMkLst>
            <pc:docMk/>
            <pc:sldMk cId="4114607307" sldId="267"/>
            <ac:spMk id="3" creationId="{6DFEFBFE-A69D-985E-026B-E514A8E9E3AC}"/>
          </ac:spMkLst>
        </pc:spChg>
        <pc:spChg chg="add del">
          <ac:chgData name="Alisha Kauser (2322734)" userId="S::2322734@student.uwtsd.ac.uk::eb183e7c-4756-4feb-b43d-6dc451d2a38c" providerId="AD" clId="Web-{A195A04D-ACB0-DD35-2265-20A225C87A4B}" dt="2026-06-25T19:23:59.047" v="198"/>
          <ac:spMkLst>
            <pc:docMk/>
            <pc:sldMk cId="4114607307" sldId="267"/>
            <ac:spMk id="9" creationId="{45B71F80-1F92-4074-84D9-16A062B215B3}"/>
          </ac:spMkLst>
        </pc:spChg>
        <pc:spChg chg="add del">
          <ac:chgData name="Alisha Kauser (2322734)" userId="S::2322734@student.uwtsd.ac.uk::eb183e7c-4756-4feb-b43d-6dc451d2a38c" providerId="AD" clId="Web-{A195A04D-ACB0-DD35-2265-20A225C87A4B}" dt="2026-06-25T19:23:59.047" v="198"/>
          <ac:spMkLst>
            <pc:docMk/>
            <pc:sldMk cId="4114607307" sldId="267"/>
            <ac:spMk id="11" creationId="{7209C9DA-6E0D-46D9-8275-C52222D8CCAC}"/>
          </ac:spMkLst>
        </pc:spChg>
        <pc:spChg chg="add del">
          <ac:chgData name="Alisha Kauser (2322734)" userId="S::2322734@student.uwtsd.ac.uk::eb183e7c-4756-4feb-b43d-6dc451d2a38c" providerId="AD" clId="Web-{A195A04D-ACB0-DD35-2265-20A225C87A4B}" dt="2026-06-25T19:23:59.047" v="198"/>
          <ac:spMkLst>
            <pc:docMk/>
            <pc:sldMk cId="4114607307" sldId="267"/>
            <ac:spMk id="13" creationId="{3EB57A4D-E0D0-46DA-B339-F24CA46FA70B}"/>
          </ac:spMkLst>
        </pc:spChg>
        <pc:graphicFrameChg chg="add del">
          <ac:chgData name="Alisha Kauser (2322734)" userId="S::2322734@student.uwtsd.ac.uk::eb183e7c-4756-4feb-b43d-6dc451d2a38c" providerId="AD" clId="Web-{A195A04D-ACB0-DD35-2265-20A225C87A4B}" dt="2026-06-25T19:23:59.047" v="198"/>
          <ac:graphicFrameMkLst>
            <pc:docMk/>
            <pc:sldMk cId="4114607307" sldId="267"/>
            <ac:graphicFrameMk id="5" creationId="{D2129014-7811-0CE5-18DD-E91886964FBE}"/>
          </ac:graphicFrameMkLst>
        </pc:graphicFrameChg>
        <pc:graphicFrameChg chg="add modGraphic">
          <ac:chgData name="Alisha Kauser (2322734)" userId="S::2322734@student.uwtsd.ac.uk::eb183e7c-4756-4feb-b43d-6dc451d2a38c" providerId="AD" clId="Web-{A195A04D-ACB0-DD35-2265-20A225C87A4B}" dt="2026-06-25T19:39:43.924" v="357" actId="20577"/>
          <ac:graphicFrameMkLst>
            <pc:docMk/>
            <pc:sldMk cId="4114607307" sldId="267"/>
            <ac:graphicFrameMk id="15" creationId="{69B21703-EDE6-D89F-E4EA-4A53F78330D2}"/>
          </ac:graphicFrameMkLst>
        </pc:graphicFrameChg>
      </pc:sldChg>
      <pc:sldChg chg="addSp delSp modSp new mod setBg modClrScheme chgLayout">
        <pc:chgData name="Alisha Kauser (2322734)" userId="S::2322734@student.uwtsd.ac.uk::eb183e7c-4756-4feb-b43d-6dc451d2a38c" providerId="AD" clId="Web-{A195A04D-ACB0-DD35-2265-20A225C87A4B}" dt="2026-06-25T19:41:01.067" v="375"/>
        <pc:sldMkLst>
          <pc:docMk/>
          <pc:sldMk cId="2221621243" sldId="268"/>
        </pc:sldMkLst>
        <pc:spChg chg="mod ord">
          <ac:chgData name="Alisha Kauser (2322734)" userId="S::2322734@student.uwtsd.ac.uk::eb183e7c-4756-4feb-b43d-6dc451d2a38c" providerId="AD" clId="Web-{A195A04D-ACB0-DD35-2265-20A225C87A4B}" dt="2026-06-25T19:41:01.067" v="374"/>
          <ac:spMkLst>
            <pc:docMk/>
            <pc:sldMk cId="2221621243" sldId="268"/>
            <ac:spMk id="2" creationId="{4318DC61-264D-06B6-F015-B5C4FFE0196D}"/>
          </ac:spMkLst>
        </pc:spChg>
        <pc:spChg chg="add del mod ord">
          <ac:chgData name="Alisha Kauser (2322734)" userId="S::2322734@student.uwtsd.ac.uk::eb183e7c-4756-4feb-b43d-6dc451d2a38c" providerId="AD" clId="Web-{A195A04D-ACB0-DD35-2265-20A225C87A4B}" dt="2026-06-25T19:25:13.284" v="206"/>
          <ac:spMkLst>
            <pc:docMk/>
            <pc:sldMk cId="2221621243" sldId="268"/>
            <ac:spMk id="3" creationId="{75CC2331-C45A-D454-77C5-AC496E2B8C5D}"/>
          </ac:spMkLst>
        </pc:spChg>
        <pc:spChg chg="add del">
          <ac:chgData name="Alisha Kauser (2322734)" userId="S::2322734@student.uwtsd.ac.uk::eb183e7c-4756-4feb-b43d-6dc451d2a38c" providerId="AD" clId="Web-{A195A04D-ACB0-DD35-2265-20A225C87A4B}" dt="2026-06-25T19:24:56.408" v="203"/>
          <ac:spMkLst>
            <pc:docMk/>
            <pc:sldMk cId="2221621243" sldId="268"/>
            <ac:spMk id="9" creationId="{2D94F95D-89EF-455B-9F54-0F4231363A8B}"/>
          </ac:spMkLst>
        </pc:spChg>
        <pc:spChg chg="add del">
          <ac:chgData name="Alisha Kauser (2322734)" userId="S::2322734@student.uwtsd.ac.uk::eb183e7c-4756-4feb-b43d-6dc451d2a38c" providerId="AD" clId="Web-{A195A04D-ACB0-DD35-2265-20A225C87A4B}" dt="2026-06-25T19:41:01.067" v="375"/>
          <ac:spMkLst>
            <pc:docMk/>
            <pc:sldMk cId="2221621243" sldId="268"/>
            <ac:spMk id="10" creationId="{4600514D-20FB-4559-97DC-D1DC39E6C3DE}"/>
          </ac:spMkLst>
        </pc:spChg>
        <pc:spChg chg="add del">
          <ac:chgData name="Alisha Kauser (2322734)" userId="S::2322734@student.uwtsd.ac.uk::eb183e7c-4756-4feb-b43d-6dc451d2a38c" providerId="AD" clId="Web-{A195A04D-ACB0-DD35-2265-20A225C87A4B}" dt="2026-06-25T19:41:01.067" v="375"/>
          <ac:spMkLst>
            <pc:docMk/>
            <pc:sldMk cId="2221621243" sldId="268"/>
            <ac:spMk id="12" creationId="{266F638A-E405-4AC0-B984-72E5813B0DD1}"/>
          </ac:spMkLst>
        </pc:spChg>
        <pc:spChg chg="add del">
          <ac:chgData name="Alisha Kauser (2322734)" userId="S::2322734@student.uwtsd.ac.uk::eb183e7c-4756-4feb-b43d-6dc451d2a38c" providerId="AD" clId="Web-{A195A04D-ACB0-DD35-2265-20A225C87A4B}" dt="2026-06-25T19:41:01.067" v="375"/>
          <ac:spMkLst>
            <pc:docMk/>
            <pc:sldMk cId="2221621243" sldId="268"/>
            <ac:spMk id="18" creationId="{27B538D5-95DB-47ED-9CB4-34AE5BF78E6B}"/>
          </ac:spMkLst>
        </pc:spChg>
        <pc:spChg chg="add del">
          <ac:chgData name="Alisha Kauser (2322734)" userId="S::2322734@student.uwtsd.ac.uk::eb183e7c-4756-4feb-b43d-6dc451d2a38c" providerId="AD" clId="Web-{A195A04D-ACB0-DD35-2265-20A225C87A4B}" dt="2026-06-25T19:24:56.408" v="203"/>
          <ac:spMkLst>
            <pc:docMk/>
            <pc:sldMk cId="2221621243" sldId="268"/>
            <ac:spMk id="22" creationId="{A1AE21A0-AA96-4557-AB48-66255CF0AD7F}"/>
          </ac:spMkLst>
        </pc:spChg>
        <pc:spChg chg="add del">
          <ac:chgData name="Alisha Kauser (2322734)" userId="S::2322734@student.uwtsd.ac.uk::eb183e7c-4756-4feb-b43d-6dc451d2a38c" providerId="AD" clId="Web-{A195A04D-ACB0-DD35-2265-20A225C87A4B}" dt="2026-06-25T19:25:13.268" v="205"/>
          <ac:spMkLst>
            <pc:docMk/>
            <pc:sldMk cId="2221621243" sldId="268"/>
            <ac:spMk id="24" creationId="{2D94F95D-89EF-455B-9F54-0F4231363A8B}"/>
          </ac:spMkLst>
        </pc:spChg>
        <pc:spChg chg="add del">
          <ac:chgData name="Alisha Kauser (2322734)" userId="S::2322734@student.uwtsd.ac.uk::eb183e7c-4756-4feb-b43d-6dc451d2a38c" providerId="AD" clId="Web-{A195A04D-ACB0-DD35-2265-20A225C87A4B}" dt="2026-06-25T19:25:13.268" v="205"/>
          <ac:spMkLst>
            <pc:docMk/>
            <pc:sldMk cId="2221621243" sldId="268"/>
            <ac:spMk id="26" creationId="{A1AE21A0-AA96-4557-AB48-66255CF0AD7F}"/>
          </ac:spMkLst>
        </pc:spChg>
        <pc:spChg chg="add del">
          <ac:chgData name="Alisha Kauser (2322734)" userId="S::2322734@student.uwtsd.ac.uk::eb183e7c-4756-4feb-b43d-6dc451d2a38c" providerId="AD" clId="Web-{A195A04D-ACB0-DD35-2265-20A225C87A4B}" dt="2026-06-25T19:41:01.067" v="375"/>
          <ac:spMkLst>
            <pc:docMk/>
            <pc:sldMk cId="2221621243" sldId="268"/>
            <ac:spMk id="29" creationId="{8DF4D7F6-81B5-452A-9CE6-76D81F91D41B}"/>
          </ac:spMkLst>
        </pc:spChg>
        <pc:spChg chg="add mod">
          <ac:chgData name="Alisha Kauser (2322734)" userId="S::2322734@student.uwtsd.ac.uk::eb183e7c-4756-4feb-b43d-6dc451d2a38c" providerId="AD" clId="Web-{A195A04D-ACB0-DD35-2265-20A225C87A4B}" dt="2026-06-25T19:41:01.067" v="375"/>
          <ac:spMkLst>
            <pc:docMk/>
            <pc:sldMk cId="2221621243" sldId="268"/>
            <ac:spMk id="30" creationId="{75CC2331-C45A-D454-77C5-AC496E2B8C5D}"/>
          </ac:spMkLst>
        </pc:spChg>
        <pc:spChg chg="add del">
          <ac:chgData name="Alisha Kauser (2322734)" userId="S::2322734@student.uwtsd.ac.uk::eb183e7c-4756-4feb-b43d-6dc451d2a38c" providerId="AD" clId="Web-{A195A04D-ACB0-DD35-2265-20A225C87A4B}" dt="2026-06-25T19:41:01.067" v="374"/>
          <ac:spMkLst>
            <pc:docMk/>
            <pc:sldMk cId="2221621243" sldId="268"/>
            <ac:spMk id="35" creationId="{603AE127-802C-459A-A612-DB85B67F0DC0}"/>
          </ac:spMkLst>
        </pc:spChg>
        <pc:spChg chg="add del">
          <ac:chgData name="Alisha Kauser (2322734)" userId="S::2322734@student.uwtsd.ac.uk::eb183e7c-4756-4feb-b43d-6dc451d2a38c" providerId="AD" clId="Web-{A195A04D-ACB0-DD35-2265-20A225C87A4B}" dt="2026-06-25T19:41:01.067" v="374"/>
          <ac:spMkLst>
            <pc:docMk/>
            <pc:sldMk cId="2221621243" sldId="268"/>
            <ac:spMk id="37" creationId="{9323D83D-50D6-4040-A58B-FCEA340F886A}"/>
          </ac:spMkLst>
        </pc:spChg>
        <pc:spChg chg="add del">
          <ac:chgData name="Alisha Kauser (2322734)" userId="S::2322734@student.uwtsd.ac.uk::eb183e7c-4756-4feb-b43d-6dc451d2a38c" providerId="AD" clId="Web-{A195A04D-ACB0-DD35-2265-20A225C87A4B}" dt="2026-06-25T19:41:01.067" v="374"/>
          <ac:spMkLst>
            <pc:docMk/>
            <pc:sldMk cId="2221621243" sldId="268"/>
            <ac:spMk id="41" creationId="{F10FD715-4DCE-4779-B634-EC78315EA213}"/>
          </ac:spMkLst>
        </pc:spChg>
        <pc:spChg chg="add">
          <ac:chgData name="Alisha Kauser (2322734)" userId="S::2322734@student.uwtsd.ac.uk::eb183e7c-4756-4feb-b43d-6dc451d2a38c" providerId="AD" clId="Web-{A195A04D-ACB0-DD35-2265-20A225C87A4B}" dt="2026-06-25T19:41:01.067" v="375"/>
          <ac:spMkLst>
            <pc:docMk/>
            <pc:sldMk cId="2221621243" sldId="268"/>
            <ac:spMk id="44" creationId="{8DF4D7F6-81B5-452A-9CE6-76D81F91D41B}"/>
          </ac:spMkLst>
        </pc:spChg>
        <pc:spChg chg="add">
          <ac:chgData name="Alisha Kauser (2322734)" userId="S::2322734@student.uwtsd.ac.uk::eb183e7c-4756-4feb-b43d-6dc451d2a38c" providerId="AD" clId="Web-{A195A04D-ACB0-DD35-2265-20A225C87A4B}" dt="2026-06-25T19:41:01.067" v="375"/>
          <ac:spMkLst>
            <pc:docMk/>
            <pc:sldMk cId="2221621243" sldId="268"/>
            <ac:spMk id="45" creationId="{27B538D5-95DB-47ED-9CB4-34AE5BF78E6B}"/>
          </ac:spMkLst>
        </pc:spChg>
        <pc:spChg chg="add">
          <ac:chgData name="Alisha Kauser (2322734)" userId="S::2322734@student.uwtsd.ac.uk::eb183e7c-4756-4feb-b43d-6dc451d2a38c" providerId="AD" clId="Web-{A195A04D-ACB0-DD35-2265-20A225C87A4B}" dt="2026-06-25T19:41:01.067" v="375"/>
          <ac:spMkLst>
            <pc:docMk/>
            <pc:sldMk cId="2221621243" sldId="268"/>
            <ac:spMk id="46" creationId="{4600514D-20FB-4559-97DC-D1DC39E6C3DE}"/>
          </ac:spMkLst>
        </pc:spChg>
        <pc:spChg chg="add">
          <ac:chgData name="Alisha Kauser (2322734)" userId="S::2322734@student.uwtsd.ac.uk::eb183e7c-4756-4feb-b43d-6dc451d2a38c" providerId="AD" clId="Web-{A195A04D-ACB0-DD35-2265-20A225C87A4B}" dt="2026-06-25T19:41:01.067" v="375"/>
          <ac:spMkLst>
            <pc:docMk/>
            <pc:sldMk cId="2221621243" sldId="268"/>
            <ac:spMk id="47" creationId="{266F638A-E405-4AC0-B984-72E5813B0DD1}"/>
          </ac:spMkLst>
        </pc:spChg>
        <pc:grpChg chg="add del">
          <ac:chgData name="Alisha Kauser (2322734)" userId="S::2322734@student.uwtsd.ac.uk::eb183e7c-4756-4feb-b43d-6dc451d2a38c" providerId="AD" clId="Web-{A195A04D-ACB0-DD35-2265-20A225C87A4B}" dt="2026-06-25T19:24:56.408" v="203"/>
          <ac:grpSpMkLst>
            <pc:docMk/>
            <pc:sldMk cId="2221621243" sldId="268"/>
            <ac:grpSpMk id="11" creationId="{612B9F8D-6DD1-481E-8CCE-81A7EEB15F57}"/>
          </ac:grpSpMkLst>
        </pc:grpChg>
        <pc:grpChg chg="add del">
          <ac:chgData name="Alisha Kauser (2322734)" userId="S::2322734@student.uwtsd.ac.uk::eb183e7c-4756-4feb-b43d-6dc451d2a38c" providerId="AD" clId="Web-{A195A04D-ACB0-DD35-2265-20A225C87A4B}" dt="2026-06-25T19:25:13.268" v="205"/>
          <ac:grpSpMkLst>
            <pc:docMk/>
            <pc:sldMk cId="2221621243" sldId="268"/>
            <ac:grpSpMk id="25" creationId="{612B9F8D-6DD1-481E-8CCE-81A7EEB15F57}"/>
          </ac:grpSpMkLst>
        </pc:grpChg>
        <pc:graphicFrameChg chg="add del">
          <ac:chgData name="Alisha Kauser (2322734)" userId="S::2322734@student.uwtsd.ac.uk::eb183e7c-4756-4feb-b43d-6dc451d2a38c" providerId="AD" clId="Web-{A195A04D-ACB0-DD35-2265-20A225C87A4B}" dt="2026-06-25T19:24:56.408" v="203"/>
          <ac:graphicFrameMkLst>
            <pc:docMk/>
            <pc:sldMk cId="2221621243" sldId="268"/>
            <ac:graphicFrameMk id="5" creationId="{56A4E722-F3F4-75AA-6091-863529B694B6}"/>
          </ac:graphicFrameMkLst>
        </pc:graphicFrameChg>
        <pc:graphicFrameChg chg="add del">
          <ac:chgData name="Alisha Kauser (2322734)" userId="S::2322734@student.uwtsd.ac.uk::eb183e7c-4756-4feb-b43d-6dc451d2a38c" providerId="AD" clId="Web-{A195A04D-ACB0-DD35-2265-20A225C87A4B}" dt="2026-06-25T19:25:13.268" v="205"/>
          <ac:graphicFrameMkLst>
            <pc:docMk/>
            <pc:sldMk cId="2221621243" sldId="268"/>
            <ac:graphicFrameMk id="27" creationId="{A37666BF-F968-58BB-D614-734A9A09F06E}"/>
          </ac:graphicFrameMkLst>
        </pc:graphicFrameChg>
        <pc:cxnChg chg="add del">
          <ac:chgData name="Alisha Kauser (2322734)" userId="S::2322734@student.uwtsd.ac.uk::eb183e7c-4756-4feb-b43d-6dc451d2a38c" providerId="AD" clId="Web-{A195A04D-ACB0-DD35-2265-20A225C87A4B}" dt="2026-06-25T19:24:50.330" v="201"/>
          <ac:cxnSpMkLst>
            <pc:docMk/>
            <pc:sldMk cId="2221621243" sldId="268"/>
            <ac:cxnSpMk id="8" creationId="{0B5F7E3B-C5F1-40E0-A491-558BAFBC1127}"/>
          </ac:cxnSpMkLst>
        </pc:cxnChg>
        <pc:cxnChg chg="add del">
          <ac:chgData name="Alisha Kauser (2322734)" userId="S::2322734@student.uwtsd.ac.uk::eb183e7c-4756-4feb-b43d-6dc451d2a38c" providerId="AD" clId="Web-{A195A04D-ACB0-DD35-2265-20A225C87A4B}" dt="2026-06-25T19:41:01.067" v="375"/>
          <ac:cxnSpMkLst>
            <pc:docMk/>
            <pc:sldMk cId="2221621243" sldId="268"/>
            <ac:cxnSpMk id="14" creationId="{7D1CBE93-B17D-4509-843C-82287C38032A}"/>
          </ac:cxnSpMkLst>
        </pc:cxnChg>
        <pc:cxnChg chg="add">
          <ac:chgData name="Alisha Kauser (2322734)" userId="S::2322734@student.uwtsd.ac.uk::eb183e7c-4756-4feb-b43d-6dc451d2a38c" providerId="AD" clId="Web-{A195A04D-ACB0-DD35-2265-20A225C87A4B}" dt="2026-06-25T19:25:13.284" v="206"/>
          <ac:cxnSpMkLst>
            <pc:docMk/>
            <pc:sldMk cId="2221621243" sldId="268"/>
            <ac:cxnSpMk id="16" creationId="{AE6277B4-6A43-48AB-89B2-3442221619CC}"/>
          </ac:cxnSpMkLst>
        </pc:cxnChg>
      </pc:sldChg>
      <pc:sldChg chg="addSp delSp modSp new mod setBg modClrScheme chgLayout">
        <pc:chgData name="Alisha Kauser (2322734)" userId="S::2322734@student.uwtsd.ac.uk::eb183e7c-4756-4feb-b43d-6dc451d2a38c" providerId="AD" clId="Web-{A195A04D-ACB0-DD35-2265-20A225C87A4B}" dt="2026-06-25T19:41:34.162" v="380" actId="20577"/>
        <pc:sldMkLst>
          <pc:docMk/>
          <pc:sldMk cId="1489495264" sldId="269"/>
        </pc:sldMkLst>
        <pc:spChg chg="mod ord">
          <ac:chgData name="Alisha Kauser (2322734)" userId="S::2322734@student.uwtsd.ac.uk::eb183e7c-4756-4feb-b43d-6dc451d2a38c" providerId="AD" clId="Web-{A195A04D-ACB0-DD35-2265-20A225C87A4B}" dt="2026-06-25T19:25:22.784" v="207"/>
          <ac:spMkLst>
            <pc:docMk/>
            <pc:sldMk cId="1489495264" sldId="269"/>
            <ac:spMk id="2" creationId="{2DA09A6B-0A15-0AF6-49BF-D2A328DF73A1}"/>
          </ac:spMkLst>
        </pc:spChg>
        <pc:spChg chg="del mod ord">
          <ac:chgData name="Alisha Kauser (2322734)" userId="S::2322734@student.uwtsd.ac.uk::eb183e7c-4756-4feb-b43d-6dc451d2a38c" providerId="AD" clId="Web-{A195A04D-ACB0-DD35-2265-20A225C87A4B}" dt="2026-06-25T19:25:22.784" v="207"/>
          <ac:spMkLst>
            <pc:docMk/>
            <pc:sldMk cId="1489495264" sldId="269"/>
            <ac:spMk id="3" creationId="{B191D1E3-9B07-6A24-425F-39BF74B8A237}"/>
          </ac:spMkLst>
        </pc:spChg>
        <pc:spChg chg="add">
          <ac:chgData name="Alisha Kauser (2322734)" userId="S::2322734@student.uwtsd.ac.uk::eb183e7c-4756-4feb-b43d-6dc451d2a38c" providerId="AD" clId="Web-{A195A04D-ACB0-DD35-2265-20A225C87A4B}" dt="2026-06-25T19:25:22.784" v="207"/>
          <ac:spMkLst>
            <pc:docMk/>
            <pc:sldMk cId="1489495264" sldId="269"/>
            <ac:spMk id="9" creationId="{CB5AA8A5-25CC-4295-892F-367FCDAF2BF6}"/>
          </ac:spMkLst>
        </pc:spChg>
        <pc:spChg chg="add">
          <ac:chgData name="Alisha Kauser (2322734)" userId="S::2322734@student.uwtsd.ac.uk::eb183e7c-4756-4feb-b43d-6dc451d2a38c" providerId="AD" clId="Web-{A195A04D-ACB0-DD35-2265-20A225C87A4B}" dt="2026-06-25T19:25:22.784" v="207"/>
          <ac:spMkLst>
            <pc:docMk/>
            <pc:sldMk cId="1489495264" sldId="269"/>
            <ac:spMk id="22" creationId="{24C6BC13-FB1E-48CC-B421-3D06039728B4}"/>
          </ac:spMkLst>
        </pc:spChg>
        <pc:grpChg chg="add">
          <ac:chgData name="Alisha Kauser (2322734)" userId="S::2322734@student.uwtsd.ac.uk::eb183e7c-4756-4feb-b43d-6dc451d2a38c" providerId="AD" clId="Web-{A195A04D-ACB0-DD35-2265-20A225C87A4B}" dt="2026-06-25T19:25:22.784" v="207"/>
          <ac:grpSpMkLst>
            <pc:docMk/>
            <pc:sldMk cId="1489495264" sldId="269"/>
            <ac:grpSpMk id="11" creationId="{09DD65AA-8280-4962-92F3-DF1CB53349DB}"/>
          </ac:grpSpMkLst>
        </pc:grpChg>
        <pc:graphicFrameChg chg="add modGraphic">
          <ac:chgData name="Alisha Kauser (2322734)" userId="S::2322734@student.uwtsd.ac.uk::eb183e7c-4756-4feb-b43d-6dc451d2a38c" providerId="AD" clId="Web-{A195A04D-ACB0-DD35-2265-20A225C87A4B}" dt="2026-06-25T19:41:34.162" v="380" actId="20577"/>
          <ac:graphicFrameMkLst>
            <pc:docMk/>
            <pc:sldMk cId="1489495264" sldId="269"/>
            <ac:graphicFrameMk id="5" creationId="{AEA1A4CB-A546-8836-3B0B-1FB02805E71C}"/>
          </ac:graphicFrameMkLst>
        </pc:graphicFrameChg>
      </pc:sldChg>
      <pc:sldChg chg="addSp delSp modSp new mod setBg modClrScheme chgLayout">
        <pc:chgData name="Alisha Kauser (2322734)" userId="S::2322734@student.uwtsd.ac.uk::eb183e7c-4756-4feb-b43d-6dc451d2a38c" providerId="AD" clId="Web-{A195A04D-ACB0-DD35-2265-20A225C87A4B}" dt="2026-06-25T19:42:03.022" v="388" actId="20577"/>
        <pc:sldMkLst>
          <pc:docMk/>
          <pc:sldMk cId="163740371" sldId="270"/>
        </pc:sldMkLst>
        <pc:spChg chg="mod ord">
          <ac:chgData name="Alisha Kauser (2322734)" userId="S::2322734@student.uwtsd.ac.uk::eb183e7c-4756-4feb-b43d-6dc451d2a38c" providerId="AD" clId="Web-{A195A04D-ACB0-DD35-2265-20A225C87A4B}" dt="2026-06-25T19:25:44.597" v="208"/>
          <ac:spMkLst>
            <pc:docMk/>
            <pc:sldMk cId="163740371" sldId="270"/>
            <ac:spMk id="2" creationId="{E60AFDE8-30F8-A5CA-6F28-E5C0EFEF4CE8}"/>
          </ac:spMkLst>
        </pc:spChg>
        <pc:spChg chg="del mod ord">
          <ac:chgData name="Alisha Kauser (2322734)" userId="S::2322734@student.uwtsd.ac.uk::eb183e7c-4756-4feb-b43d-6dc451d2a38c" providerId="AD" clId="Web-{A195A04D-ACB0-DD35-2265-20A225C87A4B}" dt="2026-06-25T19:25:44.597" v="208"/>
          <ac:spMkLst>
            <pc:docMk/>
            <pc:sldMk cId="163740371" sldId="270"/>
            <ac:spMk id="3" creationId="{5BE7449A-2309-5A3A-B776-524279505ADB}"/>
          </ac:spMkLst>
        </pc:spChg>
        <pc:spChg chg="add">
          <ac:chgData name="Alisha Kauser (2322734)" userId="S::2322734@student.uwtsd.ac.uk::eb183e7c-4756-4feb-b43d-6dc451d2a38c" providerId="AD" clId="Web-{A195A04D-ACB0-DD35-2265-20A225C87A4B}" dt="2026-06-25T19:25:44.597" v="208"/>
          <ac:spMkLst>
            <pc:docMk/>
            <pc:sldMk cId="163740371" sldId="270"/>
            <ac:spMk id="9" creationId="{CB5AA8A5-25CC-4295-892F-367FCDAF2BF6}"/>
          </ac:spMkLst>
        </pc:spChg>
        <pc:spChg chg="add">
          <ac:chgData name="Alisha Kauser (2322734)" userId="S::2322734@student.uwtsd.ac.uk::eb183e7c-4756-4feb-b43d-6dc451d2a38c" providerId="AD" clId="Web-{A195A04D-ACB0-DD35-2265-20A225C87A4B}" dt="2026-06-25T19:25:44.597" v="208"/>
          <ac:spMkLst>
            <pc:docMk/>
            <pc:sldMk cId="163740371" sldId="270"/>
            <ac:spMk id="22" creationId="{24C6BC13-FB1E-48CC-B421-3D06039728B4}"/>
          </ac:spMkLst>
        </pc:spChg>
        <pc:grpChg chg="add">
          <ac:chgData name="Alisha Kauser (2322734)" userId="S::2322734@student.uwtsd.ac.uk::eb183e7c-4756-4feb-b43d-6dc451d2a38c" providerId="AD" clId="Web-{A195A04D-ACB0-DD35-2265-20A225C87A4B}" dt="2026-06-25T19:25:44.597" v="208"/>
          <ac:grpSpMkLst>
            <pc:docMk/>
            <pc:sldMk cId="163740371" sldId="270"/>
            <ac:grpSpMk id="11" creationId="{09DD65AA-8280-4962-92F3-DF1CB53349DB}"/>
          </ac:grpSpMkLst>
        </pc:grpChg>
        <pc:graphicFrameChg chg="add modGraphic">
          <ac:chgData name="Alisha Kauser (2322734)" userId="S::2322734@student.uwtsd.ac.uk::eb183e7c-4756-4feb-b43d-6dc451d2a38c" providerId="AD" clId="Web-{A195A04D-ACB0-DD35-2265-20A225C87A4B}" dt="2026-06-25T19:42:03.022" v="388" actId="20577"/>
          <ac:graphicFrameMkLst>
            <pc:docMk/>
            <pc:sldMk cId="163740371" sldId="270"/>
            <ac:graphicFrameMk id="5" creationId="{B5FEF6C2-872F-C3FE-29BE-EAE91EB69866}"/>
          </ac:graphicFrameMkLst>
        </pc:graphicFrameChg>
      </pc:sldChg>
      <pc:sldChg chg="addSp delSp modSp new mod setBg modClrScheme chgLayout">
        <pc:chgData name="Alisha Kauser (2322734)" userId="S::2322734@student.uwtsd.ac.uk::eb183e7c-4756-4feb-b43d-6dc451d2a38c" providerId="AD" clId="Web-{A195A04D-ACB0-DD35-2265-20A225C87A4B}" dt="2026-06-25T19:42:27.882" v="396" actId="20577"/>
        <pc:sldMkLst>
          <pc:docMk/>
          <pc:sldMk cId="1265040849" sldId="271"/>
        </pc:sldMkLst>
        <pc:spChg chg="mod ord">
          <ac:chgData name="Alisha Kauser (2322734)" userId="S::2322734@student.uwtsd.ac.uk::eb183e7c-4756-4feb-b43d-6dc451d2a38c" providerId="AD" clId="Web-{A195A04D-ACB0-DD35-2265-20A225C87A4B}" dt="2026-06-25T19:26:07.911" v="209"/>
          <ac:spMkLst>
            <pc:docMk/>
            <pc:sldMk cId="1265040849" sldId="271"/>
            <ac:spMk id="2" creationId="{67A4F6AD-A4EB-5669-2F75-95BA50C51D79}"/>
          </ac:spMkLst>
        </pc:spChg>
        <pc:spChg chg="del mod ord">
          <ac:chgData name="Alisha Kauser (2322734)" userId="S::2322734@student.uwtsd.ac.uk::eb183e7c-4756-4feb-b43d-6dc451d2a38c" providerId="AD" clId="Web-{A195A04D-ACB0-DD35-2265-20A225C87A4B}" dt="2026-06-25T19:26:07.911" v="209"/>
          <ac:spMkLst>
            <pc:docMk/>
            <pc:sldMk cId="1265040849" sldId="271"/>
            <ac:spMk id="3" creationId="{4FAC9CDA-95C7-AFDF-BA30-266EB9D2B714}"/>
          </ac:spMkLst>
        </pc:spChg>
        <pc:spChg chg="add">
          <ac:chgData name="Alisha Kauser (2322734)" userId="S::2322734@student.uwtsd.ac.uk::eb183e7c-4756-4feb-b43d-6dc451d2a38c" providerId="AD" clId="Web-{A195A04D-ACB0-DD35-2265-20A225C87A4B}" dt="2026-06-25T19:26:07.911" v="209"/>
          <ac:spMkLst>
            <pc:docMk/>
            <pc:sldMk cId="1265040849" sldId="271"/>
            <ac:spMk id="9" creationId="{CB5AA8A5-25CC-4295-892F-367FCDAF2BF6}"/>
          </ac:spMkLst>
        </pc:spChg>
        <pc:spChg chg="add">
          <ac:chgData name="Alisha Kauser (2322734)" userId="S::2322734@student.uwtsd.ac.uk::eb183e7c-4756-4feb-b43d-6dc451d2a38c" providerId="AD" clId="Web-{A195A04D-ACB0-DD35-2265-20A225C87A4B}" dt="2026-06-25T19:26:07.911" v="209"/>
          <ac:spMkLst>
            <pc:docMk/>
            <pc:sldMk cId="1265040849" sldId="271"/>
            <ac:spMk id="22" creationId="{24C6BC13-FB1E-48CC-B421-3D06039728B4}"/>
          </ac:spMkLst>
        </pc:spChg>
        <pc:grpChg chg="add">
          <ac:chgData name="Alisha Kauser (2322734)" userId="S::2322734@student.uwtsd.ac.uk::eb183e7c-4756-4feb-b43d-6dc451d2a38c" providerId="AD" clId="Web-{A195A04D-ACB0-DD35-2265-20A225C87A4B}" dt="2026-06-25T19:26:07.911" v="209"/>
          <ac:grpSpMkLst>
            <pc:docMk/>
            <pc:sldMk cId="1265040849" sldId="271"/>
            <ac:grpSpMk id="11" creationId="{09DD65AA-8280-4962-92F3-DF1CB53349DB}"/>
          </ac:grpSpMkLst>
        </pc:grpChg>
        <pc:graphicFrameChg chg="add modGraphic">
          <ac:chgData name="Alisha Kauser (2322734)" userId="S::2322734@student.uwtsd.ac.uk::eb183e7c-4756-4feb-b43d-6dc451d2a38c" providerId="AD" clId="Web-{A195A04D-ACB0-DD35-2265-20A225C87A4B}" dt="2026-06-25T19:42:27.882" v="396" actId="20577"/>
          <ac:graphicFrameMkLst>
            <pc:docMk/>
            <pc:sldMk cId="1265040849" sldId="271"/>
            <ac:graphicFrameMk id="5" creationId="{1EC465D7-AD14-3853-CF94-E9872E5FF24C}"/>
          </ac:graphicFrameMkLst>
        </pc:graphicFrameChg>
      </pc:sldChg>
      <pc:sldChg chg="addSp delSp modSp new mod setBg modClrScheme setClrOvrMap chgLayout">
        <pc:chgData name="Alisha Kauser (2322734)" userId="S::2322734@student.uwtsd.ac.uk::eb183e7c-4756-4feb-b43d-6dc451d2a38c" providerId="AD" clId="Web-{A195A04D-ACB0-DD35-2265-20A225C87A4B}" dt="2026-06-25T19:26:33.287" v="212"/>
        <pc:sldMkLst>
          <pc:docMk/>
          <pc:sldMk cId="2386651132" sldId="272"/>
        </pc:sldMkLst>
        <pc:spChg chg="mod ord">
          <ac:chgData name="Alisha Kauser (2322734)" userId="S::2322734@student.uwtsd.ac.uk::eb183e7c-4756-4feb-b43d-6dc451d2a38c" providerId="AD" clId="Web-{A195A04D-ACB0-DD35-2265-20A225C87A4B}" dt="2026-06-25T19:26:33.287" v="212"/>
          <ac:spMkLst>
            <pc:docMk/>
            <pc:sldMk cId="2386651132" sldId="272"/>
            <ac:spMk id="2" creationId="{FB3BCE00-2760-D487-7FBD-0163B7607DA9}"/>
          </ac:spMkLst>
        </pc:spChg>
        <pc:spChg chg="mod ord">
          <ac:chgData name="Alisha Kauser (2322734)" userId="S::2322734@student.uwtsd.ac.uk::eb183e7c-4756-4feb-b43d-6dc451d2a38c" providerId="AD" clId="Web-{A195A04D-ACB0-DD35-2265-20A225C87A4B}" dt="2026-06-25T19:26:33.287" v="212"/>
          <ac:spMkLst>
            <pc:docMk/>
            <pc:sldMk cId="2386651132" sldId="272"/>
            <ac:spMk id="3" creationId="{6500A0B4-415D-7A82-84EA-25BB86682F56}"/>
          </ac:spMkLst>
        </pc:spChg>
        <pc:spChg chg="add del">
          <ac:chgData name="Alisha Kauser (2322734)" userId="S::2322734@student.uwtsd.ac.uk::eb183e7c-4756-4feb-b43d-6dc451d2a38c" providerId="AD" clId="Web-{A195A04D-ACB0-DD35-2265-20A225C87A4B}" dt="2026-06-25T19:26:33.271" v="211"/>
          <ac:spMkLst>
            <pc:docMk/>
            <pc:sldMk cId="2386651132" sldId="272"/>
            <ac:spMk id="8" creationId="{A65AC7D1-EAA9-48F5-B509-60A7F50BF703}"/>
          </ac:spMkLst>
        </pc:spChg>
        <pc:spChg chg="add del">
          <ac:chgData name="Alisha Kauser (2322734)" userId="S::2322734@student.uwtsd.ac.uk::eb183e7c-4756-4feb-b43d-6dc451d2a38c" providerId="AD" clId="Web-{A195A04D-ACB0-DD35-2265-20A225C87A4B}" dt="2026-06-25T19:26:33.271" v="211"/>
          <ac:spMkLst>
            <pc:docMk/>
            <pc:sldMk cId="2386651132" sldId="272"/>
            <ac:spMk id="10" creationId="{D6320AF9-619A-4175-865B-5663E1AEF4C5}"/>
          </ac:spMkLst>
        </pc:spChg>
        <pc:spChg chg="add del">
          <ac:chgData name="Alisha Kauser (2322734)" userId="S::2322734@student.uwtsd.ac.uk::eb183e7c-4756-4feb-b43d-6dc451d2a38c" providerId="AD" clId="Web-{A195A04D-ACB0-DD35-2265-20A225C87A4B}" dt="2026-06-25T19:26:33.271" v="211"/>
          <ac:spMkLst>
            <pc:docMk/>
            <pc:sldMk cId="2386651132" sldId="272"/>
            <ac:spMk id="16" creationId="{7E018740-5C2B-4A41-AC1A-7E68D1EC1954}"/>
          </ac:spMkLst>
        </pc:spChg>
        <pc:spChg chg="add del">
          <ac:chgData name="Alisha Kauser (2322734)" userId="S::2322734@student.uwtsd.ac.uk::eb183e7c-4756-4feb-b43d-6dc451d2a38c" providerId="AD" clId="Web-{A195A04D-ACB0-DD35-2265-20A225C87A4B}" dt="2026-06-25T19:26:33.271" v="211"/>
          <ac:spMkLst>
            <pc:docMk/>
            <pc:sldMk cId="2386651132" sldId="272"/>
            <ac:spMk id="18" creationId="{166F75A4-C475-4941-8EE2-B80A06A2C1BB}"/>
          </ac:spMkLst>
        </pc:spChg>
        <pc:spChg chg="add del">
          <ac:chgData name="Alisha Kauser (2322734)" userId="S::2322734@student.uwtsd.ac.uk::eb183e7c-4756-4feb-b43d-6dc451d2a38c" providerId="AD" clId="Web-{A195A04D-ACB0-DD35-2265-20A225C87A4B}" dt="2026-06-25T19:26:33.271" v="211"/>
          <ac:spMkLst>
            <pc:docMk/>
            <pc:sldMk cId="2386651132" sldId="272"/>
            <ac:spMk id="20" creationId="{A032553A-72E8-4B0D-8405-FF9771C9AF05}"/>
          </ac:spMkLst>
        </pc:spChg>
        <pc:spChg chg="add del">
          <ac:chgData name="Alisha Kauser (2322734)" userId="S::2322734@student.uwtsd.ac.uk::eb183e7c-4756-4feb-b43d-6dc451d2a38c" providerId="AD" clId="Web-{A195A04D-ACB0-DD35-2265-20A225C87A4B}" dt="2026-06-25T19:26:33.271" v="211"/>
          <ac:spMkLst>
            <pc:docMk/>
            <pc:sldMk cId="2386651132" sldId="272"/>
            <ac:spMk id="22" creationId="{765800AC-C3B9-498E-87BC-29FAE4C76B21}"/>
          </ac:spMkLst>
        </pc:spChg>
        <pc:spChg chg="add del">
          <ac:chgData name="Alisha Kauser (2322734)" userId="S::2322734@student.uwtsd.ac.uk::eb183e7c-4756-4feb-b43d-6dc451d2a38c" providerId="AD" clId="Web-{A195A04D-ACB0-DD35-2265-20A225C87A4B}" dt="2026-06-25T19:26:33.271" v="211"/>
          <ac:spMkLst>
            <pc:docMk/>
            <pc:sldMk cId="2386651132" sldId="272"/>
            <ac:spMk id="24" creationId="{1F9D6ACB-2FF4-49F9-978A-E0D5327FC635}"/>
          </ac:spMkLst>
        </pc:spChg>
        <pc:spChg chg="add del">
          <ac:chgData name="Alisha Kauser (2322734)" userId="S::2322734@student.uwtsd.ac.uk::eb183e7c-4756-4feb-b43d-6dc451d2a38c" providerId="AD" clId="Web-{A195A04D-ACB0-DD35-2265-20A225C87A4B}" dt="2026-06-25T19:26:33.271" v="211"/>
          <ac:spMkLst>
            <pc:docMk/>
            <pc:sldMk cId="2386651132" sldId="272"/>
            <ac:spMk id="26" creationId="{142BFA2A-77A0-4F60-A32A-685681C84889}"/>
          </ac:spMkLst>
        </pc:spChg>
        <pc:spChg chg="add">
          <ac:chgData name="Alisha Kauser (2322734)" userId="S::2322734@student.uwtsd.ac.uk::eb183e7c-4756-4feb-b43d-6dc451d2a38c" providerId="AD" clId="Web-{A195A04D-ACB0-DD35-2265-20A225C87A4B}" dt="2026-06-25T19:26:33.287" v="212"/>
          <ac:spMkLst>
            <pc:docMk/>
            <pc:sldMk cId="2386651132" sldId="272"/>
            <ac:spMk id="28" creationId="{D52A0D23-45DD-4DF4-ADE6-A81F409BB9FB}"/>
          </ac:spMkLst>
        </pc:spChg>
        <pc:spChg chg="add">
          <ac:chgData name="Alisha Kauser (2322734)" userId="S::2322734@student.uwtsd.ac.uk::eb183e7c-4756-4feb-b43d-6dc451d2a38c" providerId="AD" clId="Web-{A195A04D-ACB0-DD35-2265-20A225C87A4B}" dt="2026-06-25T19:26:33.287" v="212"/>
          <ac:spMkLst>
            <pc:docMk/>
            <pc:sldMk cId="2386651132" sldId="272"/>
            <ac:spMk id="29" creationId="{C52ED567-06B3-4107-9773-BBB6BD78673C}"/>
          </ac:spMkLst>
        </pc:spChg>
        <pc:spChg chg="add">
          <ac:chgData name="Alisha Kauser (2322734)" userId="S::2322734@student.uwtsd.ac.uk::eb183e7c-4756-4feb-b43d-6dc451d2a38c" providerId="AD" clId="Web-{A195A04D-ACB0-DD35-2265-20A225C87A4B}" dt="2026-06-25T19:26:33.287" v="212"/>
          <ac:spMkLst>
            <pc:docMk/>
            <pc:sldMk cId="2386651132" sldId="272"/>
            <ac:spMk id="30" creationId="{AF551D8B-3775-4477-88B7-7B7C350D34E4}"/>
          </ac:spMkLst>
        </pc:spChg>
        <pc:spChg chg="add">
          <ac:chgData name="Alisha Kauser (2322734)" userId="S::2322734@student.uwtsd.ac.uk::eb183e7c-4756-4feb-b43d-6dc451d2a38c" providerId="AD" clId="Web-{A195A04D-ACB0-DD35-2265-20A225C87A4B}" dt="2026-06-25T19:26:33.287" v="212"/>
          <ac:spMkLst>
            <pc:docMk/>
            <pc:sldMk cId="2386651132" sldId="272"/>
            <ac:spMk id="33" creationId="{BB934D2B-85E2-4375-94EE-B66C16BF7999}"/>
          </ac:spMkLst>
        </pc:spChg>
        <pc:spChg chg="add">
          <ac:chgData name="Alisha Kauser (2322734)" userId="S::2322734@student.uwtsd.ac.uk::eb183e7c-4756-4feb-b43d-6dc451d2a38c" providerId="AD" clId="Web-{A195A04D-ACB0-DD35-2265-20A225C87A4B}" dt="2026-06-25T19:26:33.287" v="212"/>
          <ac:spMkLst>
            <pc:docMk/>
            <pc:sldMk cId="2386651132" sldId="272"/>
            <ac:spMk id="35" creationId="{2C153736-D102-4F57-9DE7-615AFC02B0AC}"/>
          </ac:spMkLst>
        </pc:spChg>
        <pc:spChg chg="add">
          <ac:chgData name="Alisha Kauser (2322734)" userId="S::2322734@student.uwtsd.ac.uk::eb183e7c-4756-4feb-b43d-6dc451d2a38c" providerId="AD" clId="Web-{A195A04D-ACB0-DD35-2265-20A225C87A4B}" dt="2026-06-25T19:26:33.287" v="212"/>
          <ac:spMkLst>
            <pc:docMk/>
            <pc:sldMk cId="2386651132" sldId="272"/>
            <ac:spMk id="36" creationId="{BA407A52-66F4-4CDE-A726-FF79F3EC342D}"/>
          </ac:spMkLst>
        </pc:spChg>
        <pc:spChg chg="add">
          <ac:chgData name="Alisha Kauser (2322734)" userId="S::2322734@student.uwtsd.ac.uk::eb183e7c-4756-4feb-b43d-6dc451d2a38c" providerId="AD" clId="Web-{A195A04D-ACB0-DD35-2265-20A225C87A4B}" dt="2026-06-25T19:26:33.287" v="212"/>
          <ac:spMkLst>
            <pc:docMk/>
            <pc:sldMk cId="2386651132" sldId="272"/>
            <ac:spMk id="37" creationId="{D28FFB34-4FC3-46F5-B900-D3B774FD0BE6}"/>
          </ac:spMkLst>
        </pc:spChg>
        <pc:spChg chg="add">
          <ac:chgData name="Alisha Kauser (2322734)" userId="S::2322734@student.uwtsd.ac.uk::eb183e7c-4756-4feb-b43d-6dc451d2a38c" providerId="AD" clId="Web-{A195A04D-ACB0-DD35-2265-20A225C87A4B}" dt="2026-06-25T19:26:33.287" v="212"/>
          <ac:spMkLst>
            <pc:docMk/>
            <pc:sldMk cId="2386651132" sldId="272"/>
            <ac:spMk id="38" creationId="{205F7B13-ACB5-46BE-8070-0431266B183B}"/>
          </ac:spMkLst>
        </pc:spChg>
      </pc:sldChg>
      <pc:sldChg chg="modSp new del">
        <pc:chgData name="Alisha Kauser (2322734)" userId="S::2322734@student.uwtsd.ac.uk::eb183e7c-4756-4feb-b43d-6dc451d2a38c" providerId="AD" clId="Web-{A195A04D-ACB0-DD35-2265-20A225C87A4B}" dt="2026-06-25T19:10:25.253" v="115"/>
        <pc:sldMkLst>
          <pc:docMk/>
          <pc:sldMk cId="2622592206" sldId="272"/>
        </pc:sldMkLst>
        <pc:spChg chg="mod">
          <ac:chgData name="Alisha Kauser (2322734)" userId="S::2322734@student.uwtsd.ac.uk::eb183e7c-4756-4feb-b43d-6dc451d2a38c" providerId="AD" clId="Web-{A195A04D-ACB0-DD35-2265-20A225C87A4B}" dt="2026-06-25T19:06:26.072" v="87" actId="20577"/>
          <ac:spMkLst>
            <pc:docMk/>
            <pc:sldMk cId="2622592206" sldId="272"/>
            <ac:spMk id="2" creationId="{1949D052-2262-03F7-7040-804DA12F13CF}"/>
          </ac:spMkLst>
        </pc:spChg>
        <pc:spChg chg="mod">
          <ac:chgData name="Alisha Kauser (2322734)" userId="S::2322734@student.uwtsd.ac.uk::eb183e7c-4756-4feb-b43d-6dc451d2a38c" providerId="AD" clId="Web-{A195A04D-ACB0-DD35-2265-20A225C87A4B}" dt="2026-06-25T19:07:44.450" v="90" actId="20577"/>
          <ac:spMkLst>
            <pc:docMk/>
            <pc:sldMk cId="2622592206" sldId="272"/>
            <ac:spMk id="3" creationId="{1F3E9A93-ACD5-45C4-B1AC-AAF28323DCC2}"/>
          </ac:spMkLst>
        </pc:spChg>
      </pc:sldChg>
      <pc:sldChg chg="new del">
        <pc:chgData name="Alisha Kauser (2322734)" userId="S::2322734@student.uwtsd.ac.uk::eb183e7c-4756-4feb-b43d-6dc451d2a38c" providerId="AD" clId="Web-{A195A04D-ACB0-DD35-2265-20A225C87A4B}" dt="2026-06-25T19:09:42.579" v="109"/>
        <pc:sldMkLst>
          <pc:docMk/>
          <pc:sldMk cId="26205997" sldId="273"/>
        </pc:sldMkLst>
      </pc:sldChg>
      <pc:sldChg chg="modSp new del">
        <pc:chgData name="Alisha Kauser (2322734)" userId="S::2322734@student.uwtsd.ac.uk::eb183e7c-4756-4feb-b43d-6dc451d2a38c" providerId="AD" clId="Web-{A195A04D-ACB0-DD35-2265-20A225C87A4B}" dt="2026-06-25T19:15:47.202" v="146"/>
        <pc:sldMkLst>
          <pc:docMk/>
          <pc:sldMk cId="220325320" sldId="273"/>
        </pc:sldMkLst>
        <pc:spChg chg="mod">
          <ac:chgData name="Alisha Kauser (2322734)" userId="S::2322734@student.uwtsd.ac.uk::eb183e7c-4756-4feb-b43d-6dc451d2a38c" providerId="AD" clId="Web-{A195A04D-ACB0-DD35-2265-20A225C87A4B}" dt="2026-06-25T19:14:54.887" v="137" actId="20577"/>
          <ac:spMkLst>
            <pc:docMk/>
            <pc:sldMk cId="220325320" sldId="273"/>
            <ac:spMk id="3" creationId="{A1C5CDFC-4B9B-D7F6-CD67-1E54A9AD3317}"/>
          </ac:spMkLst>
        </pc:spChg>
      </pc:sldChg>
      <pc:sldChg chg="modSp new del">
        <pc:chgData name="Alisha Kauser (2322734)" userId="S::2322734@student.uwtsd.ac.uk::eb183e7c-4756-4feb-b43d-6dc451d2a38c" providerId="AD" clId="Web-{A195A04D-ACB0-DD35-2265-20A225C87A4B}" dt="2026-06-25T19:10:28.503" v="116"/>
        <pc:sldMkLst>
          <pc:docMk/>
          <pc:sldMk cId="3711715481" sldId="273"/>
        </pc:sldMkLst>
        <pc:spChg chg="mod">
          <ac:chgData name="Alisha Kauser (2322734)" userId="S::2322734@student.uwtsd.ac.uk::eb183e7c-4756-4feb-b43d-6dc451d2a38c" providerId="AD" clId="Web-{A195A04D-ACB0-DD35-2265-20A225C87A4B}" dt="2026-06-25T19:09:57.549" v="114" actId="20577"/>
          <ac:spMkLst>
            <pc:docMk/>
            <pc:sldMk cId="3711715481" sldId="273"/>
            <ac:spMk id="3" creationId="{36E5F2F7-2D27-ECF9-A5E3-0FFA53ED0A25}"/>
          </ac:spMkLst>
        </pc:spChg>
      </pc:sldChg>
      <pc:sldChg chg="addSp delSp modSp new del">
        <pc:chgData name="Alisha Kauser (2322734)" userId="S::2322734@student.uwtsd.ac.uk::eb183e7c-4756-4feb-b43d-6dc451d2a38c" providerId="AD" clId="Web-{A195A04D-ACB0-DD35-2265-20A225C87A4B}" dt="2026-06-25T19:09:44.095" v="110"/>
        <pc:sldMkLst>
          <pc:docMk/>
          <pc:sldMk cId="1542957962" sldId="274"/>
        </pc:sldMkLst>
        <pc:spChg chg="add del">
          <ac:chgData name="Alisha Kauser (2322734)" userId="S::2322734@student.uwtsd.ac.uk::eb183e7c-4756-4feb-b43d-6dc451d2a38c" providerId="AD" clId="Web-{A195A04D-ACB0-DD35-2265-20A225C87A4B}" dt="2026-06-25T19:08:46.593" v="94"/>
          <ac:spMkLst>
            <pc:docMk/>
            <pc:sldMk cId="1542957962" sldId="274"/>
            <ac:spMk id="2" creationId="{E0C5F374-F916-F816-9A35-F806633646DC}"/>
          </ac:spMkLst>
        </pc:spChg>
        <pc:spChg chg="add del mod">
          <ac:chgData name="Alisha Kauser (2322734)" userId="S::2322734@student.uwtsd.ac.uk::eb183e7c-4756-4feb-b43d-6dc451d2a38c" providerId="AD" clId="Web-{A195A04D-ACB0-DD35-2265-20A225C87A4B}" dt="2026-06-25T19:09:37.501" v="108"/>
          <ac:spMkLst>
            <pc:docMk/>
            <pc:sldMk cId="1542957962" sldId="274"/>
            <ac:spMk id="3" creationId="{BCEABD26-7096-A8FE-DF43-596D13E54F5E}"/>
          </ac:spMkLst>
        </pc:spChg>
      </pc:sldChg>
      <pc:sldChg chg="delSp modSp new mod modClrScheme chgLayout">
        <pc:chgData name="Alisha Kauser (2322734)" userId="S::2322734@student.uwtsd.ac.uk::eb183e7c-4756-4feb-b43d-6dc451d2a38c" providerId="AD" clId="Web-{A195A04D-ACB0-DD35-2265-20A225C87A4B}" dt="2026-06-25T19:28:20.697" v="224" actId="1076"/>
        <pc:sldMkLst>
          <pc:docMk/>
          <pc:sldMk cId="3600279613" sldId="274"/>
        </pc:sldMkLst>
        <pc:spChg chg="del mod ord">
          <ac:chgData name="Alisha Kauser (2322734)" userId="S::2322734@student.uwtsd.ac.uk::eb183e7c-4756-4feb-b43d-6dc451d2a38c" providerId="AD" clId="Web-{A195A04D-ACB0-DD35-2265-20A225C87A4B}" dt="2026-06-25T19:26:51.506" v="213"/>
          <ac:spMkLst>
            <pc:docMk/>
            <pc:sldMk cId="3600279613" sldId="274"/>
            <ac:spMk id="2" creationId="{DB348B99-4690-0F6F-6287-F0F83DD17A5C}"/>
          </ac:spMkLst>
        </pc:spChg>
        <pc:spChg chg="mod ord">
          <ac:chgData name="Alisha Kauser (2322734)" userId="S::2322734@student.uwtsd.ac.uk::eb183e7c-4756-4feb-b43d-6dc451d2a38c" providerId="AD" clId="Web-{A195A04D-ACB0-DD35-2265-20A225C87A4B}" dt="2026-06-25T19:28:00.024" v="220" actId="14100"/>
          <ac:spMkLst>
            <pc:docMk/>
            <pc:sldMk cId="3600279613" sldId="274"/>
            <ac:spMk id="3" creationId="{F8BA814B-11AC-178C-9C44-7C2AD8313A26}"/>
          </ac:spMkLst>
        </pc:spChg>
        <pc:spChg chg="mod ord">
          <ac:chgData name="Alisha Kauser (2322734)" userId="S::2322734@student.uwtsd.ac.uk::eb183e7c-4756-4feb-b43d-6dc451d2a38c" providerId="AD" clId="Web-{A195A04D-ACB0-DD35-2265-20A225C87A4B}" dt="2026-06-25T19:28:20.697" v="224" actId="1076"/>
          <ac:spMkLst>
            <pc:docMk/>
            <pc:sldMk cId="3600279613" sldId="274"/>
            <ac:spMk id="4" creationId="{AB8274CD-FAB1-A7C8-0A9B-3134C4AA23E6}"/>
          </ac:spMkLst>
        </pc:spChg>
      </pc:sldChg>
      <pc:sldMasterChg chg="del delSldLayout">
        <pc:chgData name="Alisha Kauser (2322734)" userId="S::2322734@student.uwtsd.ac.uk::eb183e7c-4756-4feb-b43d-6dc451d2a38c" providerId="AD" clId="Web-{A195A04D-ACB0-DD35-2265-20A225C87A4B}" dt="2026-06-25T19:17:38.768" v="151"/>
        <pc:sldMasterMkLst>
          <pc:docMk/>
          <pc:sldMasterMk cId="2460954070" sldId="2147483660"/>
        </pc:sldMasterMkLst>
        <pc:sldLayoutChg chg="del">
          <pc:chgData name="Alisha Kauser (2322734)" userId="S::2322734@student.uwtsd.ac.uk::eb183e7c-4756-4feb-b43d-6dc451d2a38c" providerId="AD" clId="Web-{A195A04D-ACB0-DD35-2265-20A225C87A4B}" dt="2026-06-25T19:17:38.768" v="151"/>
          <pc:sldLayoutMkLst>
            <pc:docMk/>
            <pc:sldMasterMk cId="2460954070" sldId="2147483660"/>
            <pc:sldLayoutMk cId="2385387890" sldId="2147483661"/>
          </pc:sldLayoutMkLst>
        </pc:sldLayoutChg>
        <pc:sldLayoutChg chg="del">
          <pc:chgData name="Alisha Kauser (2322734)" userId="S::2322734@student.uwtsd.ac.uk::eb183e7c-4756-4feb-b43d-6dc451d2a38c" providerId="AD" clId="Web-{A195A04D-ACB0-DD35-2265-20A225C87A4B}" dt="2026-06-25T19:17:38.768" v="151"/>
          <pc:sldLayoutMkLst>
            <pc:docMk/>
            <pc:sldMasterMk cId="2460954070" sldId="2147483660"/>
            <pc:sldLayoutMk cId="949138452" sldId="2147483662"/>
          </pc:sldLayoutMkLst>
        </pc:sldLayoutChg>
        <pc:sldLayoutChg chg="del">
          <pc:chgData name="Alisha Kauser (2322734)" userId="S::2322734@student.uwtsd.ac.uk::eb183e7c-4756-4feb-b43d-6dc451d2a38c" providerId="AD" clId="Web-{A195A04D-ACB0-DD35-2265-20A225C87A4B}" dt="2026-06-25T19:17:38.768" v="151"/>
          <pc:sldLayoutMkLst>
            <pc:docMk/>
            <pc:sldMasterMk cId="2460954070" sldId="2147483660"/>
            <pc:sldLayoutMk cId="2591524520" sldId="2147483663"/>
          </pc:sldLayoutMkLst>
        </pc:sldLayoutChg>
        <pc:sldLayoutChg chg="del">
          <pc:chgData name="Alisha Kauser (2322734)" userId="S::2322734@student.uwtsd.ac.uk::eb183e7c-4756-4feb-b43d-6dc451d2a38c" providerId="AD" clId="Web-{A195A04D-ACB0-DD35-2265-20A225C87A4B}" dt="2026-06-25T19:17:38.768" v="151"/>
          <pc:sldLayoutMkLst>
            <pc:docMk/>
            <pc:sldMasterMk cId="2460954070" sldId="2147483660"/>
            <pc:sldLayoutMk cId="1203092039" sldId="2147483664"/>
          </pc:sldLayoutMkLst>
        </pc:sldLayoutChg>
        <pc:sldLayoutChg chg="del">
          <pc:chgData name="Alisha Kauser (2322734)" userId="S::2322734@student.uwtsd.ac.uk::eb183e7c-4756-4feb-b43d-6dc451d2a38c" providerId="AD" clId="Web-{A195A04D-ACB0-DD35-2265-20A225C87A4B}" dt="2026-06-25T19:17:38.768" v="151"/>
          <pc:sldLayoutMkLst>
            <pc:docMk/>
            <pc:sldMasterMk cId="2460954070" sldId="2147483660"/>
            <pc:sldLayoutMk cId="3733172339" sldId="2147483665"/>
          </pc:sldLayoutMkLst>
        </pc:sldLayoutChg>
        <pc:sldLayoutChg chg="del">
          <pc:chgData name="Alisha Kauser (2322734)" userId="S::2322734@student.uwtsd.ac.uk::eb183e7c-4756-4feb-b43d-6dc451d2a38c" providerId="AD" clId="Web-{A195A04D-ACB0-DD35-2265-20A225C87A4B}" dt="2026-06-25T19:17:38.768" v="151"/>
          <pc:sldLayoutMkLst>
            <pc:docMk/>
            <pc:sldMasterMk cId="2460954070" sldId="2147483660"/>
            <pc:sldLayoutMk cId="3210312558" sldId="2147483666"/>
          </pc:sldLayoutMkLst>
        </pc:sldLayoutChg>
        <pc:sldLayoutChg chg="del">
          <pc:chgData name="Alisha Kauser (2322734)" userId="S::2322734@student.uwtsd.ac.uk::eb183e7c-4756-4feb-b43d-6dc451d2a38c" providerId="AD" clId="Web-{A195A04D-ACB0-DD35-2265-20A225C87A4B}" dt="2026-06-25T19:17:38.768" v="151"/>
          <pc:sldLayoutMkLst>
            <pc:docMk/>
            <pc:sldMasterMk cId="2460954070" sldId="2147483660"/>
            <pc:sldLayoutMk cId="3146388984" sldId="2147483667"/>
          </pc:sldLayoutMkLst>
        </pc:sldLayoutChg>
        <pc:sldLayoutChg chg="del">
          <pc:chgData name="Alisha Kauser (2322734)" userId="S::2322734@student.uwtsd.ac.uk::eb183e7c-4756-4feb-b43d-6dc451d2a38c" providerId="AD" clId="Web-{A195A04D-ACB0-DD35-2265-20A225C87A4B}" dt="2026-06-25T19:17:38.768" v="151"/>
          <pc:sldLayoutMkLst>
            <pc:docMk/>
            <pc:sldMasterMk cId="2460954070" sldId="2147483660"/>
            <pc:sldLayoutMk cId="3171841454" sldId="2147483668"/>
          </pc:sldLayoutMkLst>
        </pc:sldLayoutChg>
        <pc:sldLayoutChg chg="del">
          <pc:chgData name="Alisha Kauser (2322734)" userId="S::2322734@student.uwtsd.ac.uk::eb183e7c-4756-4feb-b43d-6dc451d2a38c" providerId="AD" clId="Web-{A195A04D-ACB0-DD35-2265-20A225C87A4B}" dt="2026-06-25T19:17:38.768" v="151"/>
          <pc:sldLayoutMkLst>
            <pc:docMk/>
            <pc:sldMasterMk cId="2460954070" sldId="2147483660"/>
            <pc:sldLayoutMk cId="1718958274" sldId="2147483669"/>
          </pc:sldLayoutMkLst>
        </pc:sldLayoutChg>
        <pc:sldLayoutChg chg="del">
          <pc:chgData name="Alisha Kauser (2322734)" userId="S::2322734@student.uwtsd.ac.uk::eb183e7c-4756-4feb-b43d-6dc451d2a38c" providerId="AD" clId="Web-{A195A04D-ACB0-DD35-2265-20A225C87A4B}" dt="2026-06-25T19:17:38.768" v="151"/>
          <pc:sldLayoutMkLst>
            <pc:docMk/>
            <pc:sldMasterMk cId="2460954070" sldId="2147483660"/>
            <pc:sldLayoutMk cId="2202905451" sldId="2147483670"/>
          </pc:sldLayoutMkLst>
        </pc:sldLayoutChg>
        <pc:sldLayoutChg chg="del">
          <pc:chgData name="Alisha Kauser (2322734)" userId="S::2322734@student.uwtsd.ac.uk::eb183e7c-4756-4feb-b43d-6dc451d2a38c" providerId="AD" clId="Web-{A195A04D-ACB0-DD35-2265-20A225C87A4B}" dt="2026-06-25T19:17:38.768" v="151"/>
          <pc:sldLayoutMkLst>
            <pc:docMk/>
            <pc:sldMasterMk cId="2460954070" sldId="2147483660"/>
            <pc:sldLayoutMk cId="3479445657" sldId="2147483671"/>
          </pc:sldLayoutMkLst>
        </pc:sldLayoutChg>
      </pc:sldMasterChg>
      <pc:sldMasterChg chg="add del addSldLayout delSldLayout modSldLayout">
        <pc:chgData name="Alisha Kauser (2322734)" userId="S::2322734@student.uwtsd.ac.uk::eb183e7c-4756-4feb-b43d-6dc451d2a38c" providerId="AD" clId="Web-{A195A04D-ACB0-DD35-2265-20A225C87A4B}" dt="2026-06-25T19:17:51.956" v="152"/>
        <pc:sldMasterMkLst>
          <pc:docMk/>
          <pc:sldMasterMk cId="2967710077" sldId="2147483672"/>
        </pc:sldMasterMkLst>
        <pc:sldLayoutChg chg="add del mod replId">
          <pc:chgData name="Alisha Kauser (2322734)" userId="S::2322734@student.uwtsd.ac.uk::eb183e7c-4756-4feb-b43d-6dc451d2a38c" providerId="AD" clId="Web-{A195A04D-ACB0-DD35-2265-20A225C87A4B}" dt="2026-06-25T19:17:51.956" v="152"/>
          <pc:sldLayoutMkLst>
            <pc:docMk/>
            <pc:sldMasterMk cId="2967710077" sldId="2147483672"/>
            <pc:sldLayoutMk cId="3913241513" sldId="2147483673"/>
          </pc:sldLayoutMkLst>
        </pc:sldLayoutChg>
        <pc:sldLayoutChg chg="add del mod replId">
          <pc:chgData name="Alisha Kauser (2322734)" userId="S::2322734@student.uwtsd.ac.uk::eb183e7c-4756-4feb-b43d-6dc451d2a38c" providerId="AD" clId="Web-{A195A04D-ACB0-DD35-2265-20A225C87A4B}" dt="2026-06-25T19:17:51.956" v="152"/>
          <pc:sldLayoutMkLst>
            <pc:docMk/>
            <pc:sldMasterMk cId="2967710077" sldId="2147483672"/>
            <pc:sldLayoutMk cId="990873510" sldId="2147483674"/>
          </pc:sldLayoutMkLst>
        </pc:sldLayoutChg>
        <pc:sldLayoutChg chg="add del mod replId">
          <pc:chgData name="Alisha Kauser (2322734)" userId="S::2322734@student.uwtsd.ac.uk::eb183e7c-4756-4feb-b43d-6dc451d2a38c" providerId="AD" clId="Web-{A195A04D-ACB0-DD35-2265-20A225C87A4B}" dt="2026-06-25T19:17:51.956" v="152"/>
          <pc:sldLayoutMkLst>
            <pc:docMk/>
            <pc:sldMasterMk cId="2967710077" sldId="2147483672"/>
            <pc:sldLayoutMk cId="207422503" sldId="2147483675"/>
          </pc:sldLayoutMkLst>
        </pc:sldLayoutChg>
        <pc:sldLayoutChg chg="add del mod replId">
          <pc:chgData name="Alisha Kauser (2322734)" userId="S::2322734@student.uwtsd.ac.uk::eb183e7c-4756-4feb-b43d-6dc451d2a38c" providerId="AD" clId="Web-{A195A04D-ACB0-DD35-2265-20A225C87A4B}" dt="2026-06-25T19:17:51.956" v="152"/>
          <pc:sldLayoutMkLst>
            <pc:docMk/>
            <pc:sldMasterMk cId="2967710077" sldId="2147483672"/>
            <pc:sldLayoutMk cId="3775704580" sldId="2147483676"/>
          </pc:sldLayoutMkLst>
        </pc:sldLayoutChg>
        <pc:sldLayoutChg chg="add del mod replId">
          <pc:chgData name="Alisha Kauser (2322734)" userId="S::2322734@student.uwtsd.ac.uk::eb183e7c-4756-4feb-b43d-6dc451d2a38c" providerId="AD" clId="Web-{A195A04D-ACB0-DD35-2265-20A225C87A4B}" dt="2026-06-25T19:17:51.956" v="152"/>
          <pc:sldLayoutMkLst>
            <pc:docMk/>
            <pc:sldMasterMk cId="2967710077" sldId="2147483672"/>
            <pc:sldLayoutMk cId="2909318540" sldId="2147483677"/>
          </pc:sldLayoutMkLst>
        </pc:sldLayoutChg>
        <pc:sldLayoutChg chg="add del mod replId">
          <pc:chgData name="Alisha Kauser (2322734)" userId="S::2322734@student.uwtsd.ac.uk::eb183e7c-4756-4feb-b43d-6dc451d2a38c" providerId="AD" clId="Web-{A195A04D-ACB0-DD35-2265-20A225C87A4B}" dt="2026-06-25T19:17:51.956" v="152"/>
          <pc:sldLayoutMkLst>
            <pc:docMk/>
            <pc:sldMasterMk cId="2967710077" sldId="2147483672"/>
            <pc:sldLayoutMk cId="2568243494" sldId="2147483678"/>
          </pc:sldLayoutMkLst>
        </pc:sldLayoutChg>
        <pc:sldLayoutChg chg="add del mod replId">
          <pc:chgData name="Alisha Kauser (2322734)" userId="S::2322734@student.uwtsd.ac.uk::eb183e7c-4756-4feb-b43d-6dc451d2a38c" providerId="AD" clId="Web-{A195A04D-ACB0-DD35-2265-20A225C87A4B}" dt="2026-06-25T19:17:51.956" v="152"/>
          <pc:sldLayoutMkLst>
            <pc:docMk/>
            <pc:sldMasterMk cId="2967710077" sldId="2147483672"/>
            <pc:sldLayoutMk cId="2474601950" sldId="2147483679"/>
          </pc:sldLayoutMkLst>
        </pc:sldLayoutChg>
        <pc:sldLayoutChg chg="add del mod replId">
          <pc:chgData name="Alisha Kauser (2322734)" userId="S::2322734@student.uwtsd.ac.uk::eb183e7c-4756-4feb-b43d-6dc451d2a38c" providerId="AD" clId="Web-{A195A04D-ACB0-DD35-2265-20A225C87A4B}" dt="2026-06-25T19:17:51.956" v="152"/>
          <pc:sldLayoutMkLst>
            <pc:docMk/>
            <pc:sldMasterMk cId="2967710077" sldId="2147483672"/>
            <pc:sldLayoutMk cId="2984539443" sldId="2147483680"/>
          </pc:sldLayoutMkLst>
        </pc:sldLayoutChg>
        <pc:sldLayoutChg chg="add del mod replId">
          <pc:chgData name="Alisha Kauser (2322734)" userId="S::2322734@student.uwtsd.ac.uk::eb183e7c-4756-4feb-b43d-6dc451d2a38c" providerId="AD" clId="Web-{A195A04D-ACB0-DD35-2265-20A225C87A4B}" dt="2026-06-25T19:17:51.956" v="152"/>
          <pc:sldLayoutMkLst>
            <pc:docMk/>
            <pc:sldMasterMk cId="2967710077" sldId="2147483672"/>
            <pc:sldLayoutMk cId="3728952337" sldId="2147483681"/>
          </pc:sldLayoutMkLst>
        </pc:sldLayoutChg>
        <pc:sldLayoutChg chg="add del mod replId">
          <pc:chgData name="Alisha Kauser (2322734)" userId="S::2322734@student.uwtsd.ac.uk::eb183e7c-4756-4feb-b43d-6dc451d2a38c" providerId="AD" clId="Web-{A195A04D-ACB0-DD35-2265-20A225C87A4B}" dt="2026-06-25T19:17:51.956" v="152"/>
          <pc:sldLayoutMkLst>
            <pc:docMk/>
            <pc:sldMasterMk cId="2967710077" sldId="2147483672"/>
            <pc:sldLayoutMk cId="3697497609" sldId="2147483682"/>
          </pc:sldLayoutMkLst>
        </pc:sldLayoutChg>
        <pc:sldLayoutChg chg="add del mod replId">
          <pc:chgData name="Alisha Kauser (2322734)" userId="S::2322734@student.uwtsd.ac.uk::eb183e7c-4756-4feb-b43d-6dc451d2a38c" providerId="AD" clId="Web-{A195A04D-ACB0-DD35-2265-20A225C87A4B}" dt="2026-06-25T19:17:51.956" v="152"/>
          <pc:sldLayoutMkLst>
            <pc:docMk/>
            <pc:sldMasterMk cId="2967710077" sldId="2147483672"/>
            <pc:sldLayoutMk cId="4026078139" sldId="2147483683"/>
          </pc:sldLayoutMkLst>
        </pc:sldLayoutChg>
      </pc:sldMasterChg>
      <pc:sldMasterChg chg="add del addSldLayout delSldLayout modSldLayout">
        <pc:chgData name="Alisha Kauser (2322734)" userId="S::2322734@student.uwtsd.ac.uk::eb183e7c-4756-4feb-b43d-6dc451d2a38c" providerId="AD" clId="Web-{A195A04D-ACB0-DD35-2265-20A225C87A4B}" dt="2026-06-25T19:18:29.098" v="153"/>
        <pc:sldMasterMkLst>
          <pc:docMk/>
          <pc:sldMasterMk cId="4244685338" sldId="2147483684"/>
        </pc:sldMasterMkLst>
        <pc:sldLayoutChg chg="add del mod replId">
          <pc:chgData name="Alisha Kauser (2322734)" userId="S::2322734@student.uwtsd.ac.uk::eb183e7c-4756-4feb-b43d-6dc451d2a38c" providerId="AD" clId="Web-{A195A04D-ACB0-DD35-2265-20A225C87A4B}" dt="2026-06-25T19:18:29.098" v="153"/>
          <pc:sldLayoutMkLst>
            <pc:docMk/>
            <pc:sldMasterMk cId="4244685338" sldId="2147483684"/>
            <pc:sldLayoutMk cId="3906449271" sldId="2147483685"/>
          </pc:sldLayoutMkLst>
        </pc:sldLayoutChg>
        <pc:sldLayoutChg chg="add del mod replId">
          <pc:chgData name="Alisha Kauser (2322734)" userId="S::2322734@student.uwtsd.ac.uk::eb183e7c-4756-4feb-b43d-6dc451d2a38c" providerId="AD" clId="Web-{A195A04D-ACB0-DD35-2265-20A225C87A4B}" dt="2026-06-25T19:18:29.098" v="153"/>
          <pc:sldLayoutMkLst>
            <pc:docMk/>
            <pc:sldMasterMk cId="4244685338" sldId="2147483684"/>
            <pc:sldLayoutMk cId="3345910328" sldId="2147483686"/>
          </pc:sldLayoutMkLst>
        </pc:sldLayoutChg>
        <pc:sldLayoutChg chg="add del mod replId">
          <pc:chgData name="Alisha Kauser (2322734)" userId="S::2322734@student.uwtsd.ac.uk::eb183e7c-4756-4feb-b43d-6dc451d2a38c" providerId="AD" clId="Web-{A195A04D-ACB0-DD35-2265-20A225C87A4B}" dt="2026-06-25T19:18:29.098" v="153"/>
          <pc:sldLayoutMkLst>
            <pc:docMk/>
            <pc:sldMasterMk cId="4244685338" sldId="2147483684"/>
            <pc:sldLayoutMk cId="2298459288" sldId="2147483687"/>
          </pc:sldLayoutMkLst>
        </pc:sldLayoutChg>
        <pc:sldLayoutChg chg="add del mod replId">
          <pc:chgData name="Alisha Kauser (2322734)" userId="S::2322734@student.uwtsd.ac.uk::eb183e7c-4756-4feb-b43d-6dc451d2a38c" providerId="AD" clId="Web-{A195A04D-ACB0-DD35-2265-20A225C87A4B}" dt="2026-06-25T19:18:29.098" v="153"/>
          <pc:sldLayoutMkLst>
            <pc:docMk/>
            <pc:sldMasterMk cId="4244685338" sldId="2147483684"/>
            <pc:sldLayoutMk cId="1462706090" sldId="2147483688"/>
          </pc:sldLayoutMkLst>
        </pc:sldLayoutChg>
        <pc:sldLayoutChg chg="add del mod replId">
          <pc:chgData name="Alisha Kauser (2322734)" userId="S::2322734@student.uwtsd.ac.uk::eb183e7c-4756-4feb-b43d-6dc451d2a38c" providerId="AD" clId="Web-{A195A04D-ACB0-DD35-2265-20A225C87A4B}" dt="2026-06-25T19:18:29.098" v="153"/>
          <pc:sldLayoutMkLst>
            <pc:docMk/>
            <pc:sldMasterMk cId="4244685338" sldId="2147483684"/>
            <pc:sldLayoutMk cId="3787662776" sldId="2147483689"/>
          </pc:sldLayoutMkLst>
        </pc:sldLayoutChg>
        <pc:sldLayoutChg chg="add del mod replId">
          <pc:chgData name="Alisha Kauser (2322734)" userId="S::2322734@student.uwtsd.ac.uk::eb183e7c-4756-4feb-b43d-6dc451d2a38c" providerId="AD" clId="Web-{A195A04D-ACB0-DD35-2265-20A225C87A4B}" dt="2026-06-25T19:18:29.098" v="153"/>
          <pc:sldLayoutMkLst>
            <pc:docMk/>
            <pc:sldMasterMk cId="4244685338" sldId="2147483684"/>
            <pc:sldLayoutMk cId="1169207840" sldId="2147483690"/>
          </pc:sldLayoutMkLst>
        </pc:sldLayoutChg>
        <pc:sldLayoutChg chg="add del mod replId">
          <pc:chgData name="Alisha Kauser (2322734)" userId="S::2322734@student.uwtsd.ac.uk::eb183e7c-4756-4feb-b43d-6dc451d2a38c" providerId="AD" clId="Web-{A195A04D-ACB0-DD35-2265-20A225C87A4B}" dt="2026-06-25T19:18:29.098" v="153"/>
          <pc:sldLayoutMkLst>
            <pc:docMk/>
            <pc:sldMasterMk cId="4244685338" sldId="2147483684"/>
            <pc:sldLayoutMk cId="1722120142" sldId="2147483691"/>
          </pc:sldLayoutMkLst>
        </pc:sldLayoutChg>
        <pc:sldLayoutChg chg="add del mod replId">
          <pc:chgData name="Alisha Kauser (2322734)" userId="S::2322734@student.uwtsd.ac.uk::eb183e7c-4756-4feb-b43d-6dc451d2a38c" providerId="AD" clId="Web-{A195A04D-ACB0-DD35-2265-20A225C87A4B}" dt="2026-06-25T19:18:29.098" v="153"/>
          <pc:sldLayoutMkLst>
            <pc:docMk/>
            <pc:sldMasterMk cId="4244685338" sldId="2147483684"/>
            <pc:sldLayoutMk cId="3731424161" sldId="2147483692"/>
          </pc:sldLayoutMkLst>
        </pc:sldLayoutChg>
        <pc:sldLayoutChg chg="add del mod replId">
          <pc:chgData name="Alisha Kauser (2322734)" userId="S::2322734@student.uwtsd.ac.uk::eb183e7c-4756-4feb-b43d-6dc451d2a38c" providerId="AD" clId="Web-{A195A04D-ACB0-DD35-2265-20A225C87A4B}" dt="2026-06-25T19:18:29.098" v="153"/>
          <pc:sldLayoutMkLst>
            <pc:docMk/>
            <pc:sldMasterMk cId="4244685338" sldId="2147483684"/>
            <pc:sldLayoutMk cId="3794158607" sldId="2147483693"/>
          </pc:sldLayoutMkLst>
        </pc:sldLayoutChg>
        <pc:sldLayoutChg chg="add del mod replId">
          <pc:chgData name="Alisha Kauser (2322734)" userId="S::2322734@student.uwtsd.ac.uk::eb183e7c-4756-4feb-b43d-6dc451d2a38c" providerId="AD" clId="Web-{A195A04D-ACB0-DD35-2265-20A225C87A4B}" dt="2026-06-25T19:18:29.098" v="153"/>
          <pc:sldLayoutMkLst>
            <pc:docMk/>
            <pc:sldMasterMk cId="4244685338" sldId="2147483684"/>
            <pc:sldLayoutMk cId="3431079266" sldId="2147483694"/>
          </pc:sldLayoutMkLst>
        </pc:sldLayoutChg>
        <pc:sldLayoutChg chg="add del mod replId">
          <pc:chgData name="Alisha Kauser (2322734)" userId="S::2322734@student.uwtsd.ac.uk::eb183e7c-4756-4feb-b43d-6dc451d2a38c" providerId="AD" clId="Web-{A195A04D-ACB0-DD35-2265-20A225C87A4B}" dt="2026-06-25T19:18:29.098" v="153"/>
          <pc:sldLayoutMkLst>
            <pc:docMk/>
            <pc:sldMasterMk cId="4244685338" sldId="2147483684"/>
            <pc:sldLayoutMk cId="176096334" sldId="2147483695"/>
          </pc:sldLayoutMkLst>
        </pc:sldLayoutChg>
        <pc:sldLayoutChg chg="add del mod replId">
          <pc:chgData name="Alisha Kauser (2322734)" userId="S::2322734@student.uwtsd.ac.uk::eb183e7c-4756-4feb-b43d-6dc451d2a38c" providerId="AD" clId="Web-{A195A04D-ACB0-DD35-2265-20A225C87A4B}" dt="2026-06-25T19:18:29.098" v="153"/>
          <pc:sldLayoutMkLst>
            <pc:docMk/>
            <pc:sldMasterMk cId="4244685338" sldId="2147483684"/>
            <pc:sldLayoutMk cId="2704607531" sldId="2147483696"/>
          </pc:sldLayoutMkLst>
        </pc:sldLayoutChg>
        <pc:sldLayoutChg chg="add del mod replId">
          <pc:chgData name="Alisha Kauser (2322734)" userId="S::2322734@student.uwtsd.ac.uk::eb183e7c-4756-4feb-b43d-6dc451d2a38c" providerId="AD" clId="Web-{A195A04D-ACB0-DD35-2265-20A225C87A4B}" dt="2026-06-25T19:18:29.098" v="153"/>
          <pc:sldLayoutMkLst>
            <pc:docMk/>
            <pc:sldMasterMk cId="4244685338" sldId="2147483684"/>
            <pc:sldLayoutMk cId="3644755123" sldId="2147483697"/>
          </pc:sldLayoutMkLst>
        </pc:sldLayoutChg>
        <pc:sldLayoutChg chg="add del mod replId">
          <pc:chgData name="Alisha Kauser (2322734)" userId="S::2322734@student.uwtsd.ac.uk::eb183e7c-4756-4feb-b43d-6dc451d2a38c" providerId="AD" clId="Web-{A195A04D-ACB0-DD35-2265-20A225C87A4B}" dt="2026-06-25T19:18:29.098" v="153"/>
          <pc:sldLayoutMkLst>
            <pc:docMk/>
            <pc:sldMasterMk cId="4244685338" sldId="2147483684"/>
            <pc:sldLayoutMk cId="3458644320" sldId="2147483698"/>
          </pc:sldLayoutMkLst>
        </pc:sldLayoutChg>
        <pc:sldLayoutChg chg="add del mod replId">
          <pc:chgData name="Alisha Kauser (2322734)" userId="S::2322734@student.uwtsd.ac.uk::eb183e7c-4756-4feb-b43d-6dc451d2a38c" providerId="AD" clId="Web-{A195A04D-ACB0-DD35-2265-20A225C87A4B}" dt="2026-06-25T19:18:29.098" v="153"/>
          <pc:sldLayoutMkLst>
            <pc:docMk/>
            <pc:sldMasterMk cId="4244685338" sldId="2147483684"/>
            <pc:sldLayoutMk cId="1919066633" sldId="2147483699"/>
          </pc:sldLayoutMkLst>
        </pc:sldLayoutChg>
        <pc:sldLayoutChg chg="add del mod replId">
          <pc:chgData name="Alisha Kauser (2322734)" userId="S::2322734@student.uwtsd.ac.uk::eb183e7c-4756-4feb-b43d-6dc451d2a38c" providerId="AD" clId="Web-{A195A04D-ACB0-DD35-2265-20A225C87A4B}" dt="2026-06-25T19:18:29.098" v="153"/>
          <pc:sldLayoutMkLst>
            <pc:docMk/>
            <pc:sldMasterMk cId="4244685338" sldId="2147483684"/>
            <pc:sldLayoutMk cId="2916258591" sldId="2147483700"/>
          </pc:sldLayoutMkLst>
        </pc:sldLayoutChg>
        <pc:sldLayoutChg chg="add del mod replId">
          <pc:chgData name="Alisha Kauser (2322734)" userId="S::2322734@student.uwtsd.ac.uk::eb183e7c-4756-4feb-b43d-6dc451d2a38c" providerId="AD" clId="Web-{A195A04D-ACB0-DD35-2265-20A225C87A4B}" dt="2026-06-25T19:18:29.098" v="153"/>
          <pc:sldLayoutMkLst>
            <pc:docMk/>
            <pc:sldMasterMk cId="4244685338" sldId="2147483684"/>
            <pc:sldLayoutMk cId="2338564414" sldId="2147483701"/>
          </pc:sldLayoutMkLst>
        </pc:sldLayoutChg>
      </pc:sldMasterChg>
      <pc:sldMasterChg chg="add del addSldLayout delSldLayout modSldLayout">
        <pc:chgData name="Alisha Kauser (2322734)" userId="S::2322734@student.uwtsd.ac.uk::eb183e7c-4756-4feb-b43d-6dc451d2a38c" providerId="AD" clId="Web-{A195A04D-ACB0-DD35-2265-20A225C87A4B}" dt="2026-06-25T19:19:17.053" v="164"/>
        <pc:sldMasterMkLst>
          <pc:docMk/>
          <pc:sldMasterMk cId="3519820846" sldId="2147483702"/>
        </pc:sldMasterMkLst>
        <pc:sldLayoutChg chg="add del mod replId">
          <pc:chgData name="Alisha Kauser (2322734)" userId="S::2322734@student.uwtsd.ac.uk::eb183e7c-4756-4feb-b43d-6dc451d2a38c" providerId="AD" clId="Web-{A195A04D-ACB0-DD35-2265-20A225C87A4B}" dt="2026-06-25T19:19:17.053" v="164"/>
          <pc:sldLayoutMkLst>
            <pc:docMk/>
            <pc:sldMasterMk cId="3519820846" sldId="2147483702"/>
            <pc:sldLayoutMk cId="1063305903" sldId="2147483703"/>
          </pc:sldLayoutMkLst>
        </pc:sldLayoutChg>
        <pc:sldLayoutChg chg="add del mod replId">
          <pc:chgData name="Alisha Kauser (2322734)" userId="S::2322734@student.uwtsd.ac.uk::eb183e7c-4756-4feb-b43d-6dc451d2a38c" providerId="AD" clId="Web-{A195A04D-ACB0-DD35-2265-20A225C87A4B}" dt="2026-06-25T19:19:17.053" v="164"/>
          <pc:sldLayoutMkLst>
            <pc:docMk/>
            <pc:sldMasterMk cId="3519820846" sldId="2147483702"/>
            <pc:sldLayoutMk cId="1053018058" sldId="2147483704"/>
          </pc:sldLayoutMkLst>
        </pc:sldLayoutChg>
        <pc:sldLayoutChg chg="add del mod replId">
          <pc:chgData name="Alisha Kauser (2322734)" userId="S::2322734@student.uwtsd.ac.uk::eb183e7c-4756-4feb-b43d-6dc451d2a38c" providerId="AD" clId="Web-{A195A04D-ACB0-DD35-2265-20A225C87A4B}" dt="2026-06-25T19:19:17.053" v="164"/>
          <pc:sldLayoutMkLst>
            <pc:docMk/>
            <pc:sldMasterMk cId="3519820846" sldId="2147483702"/>
            <pc:sldLayoutMk cId="2424446984" sldId="2147483705"/>
          </pc:sldLayoutMkLst>
        </pc:sldLayoutChg>
        <pc:sldLayoutChg chg="add del mod replId">
          <pc:chgData name="Alisha Kauser (2322734)" userId="S::2322734@student.uwtsd.ac.uk::eb183e7c-4756-4feb-b43d-6dc451d2a38c" providerId="AD" clId="Web-{A195A04D-ACB0-DD35-2265-20A225C87A4B}" dt="2026-06-25T19:19:17.053" v="164"/>
          <pc:sldLayoutMkLst>
            <pc:docMk/>
            <pc:sldMasterMk cId="3519820846" sldId="2147483702"/>
            <pc:sldLayoutMk cId="360471844" sldId="2147483706"/>
          </pc:sldLayoutMkLst>
        </pc:sldLayoutChg>
        <pc:sldLayoutChg chg="add del mod replId">
          <pc:chgData name="Alisha Kauser (2322734)" userId="S::2322734@student.uwtsd.ac.uk::eb183e7c-4756-4feb-b43d-6dc451d2a38c" providerId="AD" clId="Web-{A195A04D-ACB0-DD35-2265-20A225C87A4B}" dt="2026-06-25T19:19:17.053" v="164"/>
          <pc:sldLayoutMkLst>
            <pc:docMk/>
            <pc:sldMasterMk cId="3519820846" sldId="2147483702"/>
            <pc:sldLayoutMk cId="3713598076" sldId="2147483707"/>
          </pc:sldLayoutMkLst>
        </pc:sldLayoutChg>
        <pc:sldLayoutChg chg="add del mod replId">
          <pc:chgData name="Alisha Kauser (2322734)" userId="S::2322734@student.uwtsd.ac.uk::eb183e7c-4756-4feb-b43d-6dc451d2a38c" providerId="AD" clId="Web-{A195A04D-ACB0-DD35-2265-20A225C87A4B}" dt="2026-06-25T19:19:17.053" v="164"/>
          <pc:sldLayoutMkLst>
            <pc:docMk/>
            <pc:sldMasterMk cId="3519820846" sldId="2147483702"/>
            <pc:sldLayoutMk cId="3219443477" sldId="2147483708"/>
          </pc:sldLayoutMkLst>
        </pc:sldLayoutChg>
        <pc:sldLayoutChg chg="add del mod replId">
          <pc:chgData name="Alisha Kauser (2322734)" userId="S::2322734@student.uwtsd.ac.uk::eb183e7c-4756-4feb-b43d-6dc451d2a38c" providerId="AD" clId="Web-{A195A04D-ACB0-DD35-2265-20A225C87A4B}" dt="2026-06-25T19:19:17.053" v="164"/>
          <pc:sldLayoutMkLst>
            <pc:docMk/>
            <pc:sldMasterMk cId="3519820846" sldId="2147483702"/>
            <pc:sldLayoutMk cId="2934924831" sldId="2147483709"/>
          </pc:sldLayoutMkLst>
        </pc:sldLayoutChg>
        <pc:sldLayoutChg chg="add del mod replId">
          <pc:chgData name="Alisha Kauser (2322734)" userId="S::2322734@student.uwtsd.ac.uk::eb183e7c-4756-4feb-b43d-6dc451d2a38c" providerId="AD" clId="Web-{A195A04D-ACB0-DD35-2265-20A225C87A4B}" dt="2026-06-25T19:19:17.053" v="164"/>
          <pc:sldLayoutMkLst>
            <pc:docMk/>
            <pc:sldMasterMk cId="3519820846" sldId="2147483702"/>
            <pc:sldLayoutMk cId="1147007871" sldId="2147483710"/>
          </pc:sldLayoutMkLst>
        </pc:sldLayoutChg>
        <pc:sldLayoutChg chg="add del mod replId">
          <pc:chgData name="Alisha Kauser (2322734)" userId="S::2322734@student.uwtsd.ac.uk::eb183e7c-4756-4feb-b43d-6dc451d2a38c" providerId="AD" clId="Web-{A195A04D-ACB0-DD35-2265-20A225C87A4B}" dt="2026-06-25T19:19:17.053" v="164"/>
          <pc:sldLayoutMkLst>
            <pc:docMk/>
            <pc:sldMasterMk cId="3519820846" sldId="2147483702"/>
            <pc:sldLayoutMk cId="140293785" sldId="2147483711"/>
          </pc:sldLayoutMkLst>
        </pc:sldLayoutChg>
        <pc:sldLayoutChg chg="add del mod replId">
          <pc:chgData name="Alisha Kauser (2322734)" userId="S::2322734@student.uwtsd.ac.uk::eb183e7c-4756-4feb-b43d-6dc451d2a38c" providerId="AD" clId="Web-{A195A04D-ACB0-DD35-2265-20A225C87A4B}" dt="2026-06-25T19:19:17.053" v="164"/>
          <pc:sldLayoutMkLst>
            <pc:docMk/>
            <pc:sldMasterMk cId="3519820846" sldId="2147483702"/>
            <pc:sldLayoutMk cId="1858592887" sldId="2147483712"/>
          </pc:sldLayoutMkLst>
        </pc:sldLayoutChg>
        <pc:sldLayoutChg chg="add del mod replId">
          <pc:chgData name="Alisha Kauser (2322734)" userId="S::2322734@student.uwtsd.ac.uk::eb183e7c-4756-4feb-b43d-6dc451d2a38c" providerId="AD" clId="Web-{A195A04D-ACB0-DD35-2265-20A225C87A4B}" dt="2026-06-25T19:19:17.053" v="164"/>
          <pc:sldLayoutMkLst>
            <pc:docMk/>
            <pc:sldMasterMk cId="3519820846" sldId="2147483702"/>
            <pc:sldLayoutMk cId="916721140" sldId="2147483713"/>
          </pc:sldLayoutMkLst>
        </pc:sldLayoutChg>
        <pc:sldLayoutChg chg="add del mod replId">
          <pc:chgData name="Alisha Kauser (2322734)" userId="S::2322734@student.uwtsd.ac.uk::eb183e7c-4756-4feb-b43d-6dc451d2a38c" providerId="AD" clId="Web-{A195A04D-ACB0-DD35-2265-20A225C87A4B}" dt="2026-06-25T19:19:17.053" v="164"/>
          <pc:sldLayoutMkLst>
            <pc:docMk/>
            <pc:sldMasterMk cId="3519820846" sldId="2147483702"/>
            <pc:sldLayoutMk cId="862809732" sldId="2147483714"/>
          </pc:sldLayoutMkLst>
        </pc:sldLayoutChg>
        <pc:sldLayoutChg chg="add del mod replId">
          <pc:chgData name="Alisha Kauser (2322734)" userId="S::2322734@student.uwtsd.ac.uk::eb183e7c-4756-4feb-b43d-6dc451d2a38c" providerId="AD" clId="Web-{A195A04D-ACB0-DD35-2265-20A225C87A4B}" dt="2026-06-25T19:19:17.053" v="164"/>
          <pc:sldLayoutMkLst>
            <pc:docMk/>
            <pc:sldMasterMk cId="3519820846" sldId="2147483702"/>
            <pc:sldLayoutMk cId="4169068215" sldId="2147483715"/>
          </pc:sldLayoutMkLst>
        </pc:sldLayoutChg>
        <pc:sldLayoutChg chg="add del mod replId">
          <pc:chgData name="Alisha Kauser (2322734)" userId="S::2322734@student.uwtsd.ac.uk::eb183e7c-4756-4feb-b43d-6dc451d2a38c" providerId="AD" clId="Web-{A195A04D-ACB0-DD35-2265-20A225C87A4B}" dt="2026-06-25T19:19:17.053" v="164"/>
          <pc:sldLayoutMkLst>
            <pc:docMk/>
            <pc:sldMasterMk cId="3519820846" sldId="2147483702"/>
            <pc:sldLayoutMk cId="2664952503" sldId="2147483716"/>
          </pc:sldLayoutMkLst>
        </pc:sldLayoutChg>
        <pc:sldLayoutChg chg="add del mod replId">
          <pc:chgData name="Alisha Kauser (2322734)" userId="S::2322734@student.uwtsd.ac.uk::eb183e7c-4756-4feb-b43d-6dc451d2a38c" providerId="AD" clId="Web-{A195A04D-ACB0-DD35-2265-20A225C87A4B}" dt="2026-06-25T19:19:17.053" v="164"/>
          <pc:sldLayoutMkLst>
            <pc:docMk/>
            <pc:sldMasterMk cId="3519820846" sldId="2147483702"/>
            <pc:sldLayoutMk cId="3114119515" sldId="2147483717"/>
          </pc:sldLayoutMkLst>
        </pc:sldLayoutChg>
        <pc:sldLayoutChg chg="add del mod replId">
          <pc:chgData name="Alisha Kauser (2322734)" userId="S::2322734@student.uwtsd.ac.uk::eb183e7c-4756-4feb-b43d-6dc451d2a38c" providerId="AD" clId="Web-{A195A04D-ACB0-DD35-2265-20A225C87A4B}" dt="2026-06-25T19:19:17.053" v="164"/>
          <pc:sldLayoutMkLst>
            <pc:docMk/>
            <pc:sldMasterMk cId="3519820846" sldId="2147483702"/>
            <pc:sldLayoutMk cId="3937687263" sldId="2147483718"/>
          </pc:sldLayoutMkLst>
        </pc:sldLayoutChg>
      </pc:sldMasterChg>
      <pc:sldMasterChg chg="add del addSldLayout delSldLayout modSldLayout">
        <pc:chgData name="Alisha Kauser (2322734)" userId="S::2322734@student.uwtsd.ac.uk::eb183e7c-4756-4feb-b43d-6dc451d2a38c" providerId="AD" clId="Web-{A195A04D-ACB0-DD35-2265-20A225C87A4B}" dt="2026-06-25T19:19:31.710" v="165"/>
        <pc:sldMasterMkLst>
          <pc:docMk/>
          <pc:sldMasterMk cId="2686140336" sldId="2147483719"/>
        </pc:sldMasterMkLst>
        <pc:sldLayoutChg chg="add del mod replId">
          <pc:chgData name="Alisha Kauser (2322734)" userId="S::2322734@student.uwtsd.ac.uk::eb183e7c-4756-4feb-b43d-6dc451d2a38c" providerId="AD" clId="Web-{A195A04D-ACB0-DD35-2265-20A225C87A4B}" dt="2026-06-25T19:19:31.710" v="165"/>
          <pc:sldLayoutMkLst>
            <pc:docMk/>
            <pc:sldMasterMk cId="2686140336" sldId="2147483719"/>
            <pc:sldLayoutMk cId="1537589105" sldId="2147483720"/>
          </pc:sldLayoutMkLst>
        </pc:sldLayoutChg>
        <pc:sldLayoutChg chg="add del mod replId">
          <pc:chgData name="Alisha Kauser (2322734)" userId="S::2322734@student.uwtsd.ac.uk::eb183e7c-4756-4feb-b43d-6dc451d2a38c" providerId="AD" clId="Web-{A195A04D-ACB0-DD35-2265-20A225C87A4B}" dt="2026-06-25T19:19:31.710" v="165"/>
          <pc:sldLayoutMkLst>
            <pc:docMk/>
            <pc:sldMasterMk cId="2686140336" sldId="2147483719"/>
            <pc:sldLayoutMk cId="3636827776" sldId="2147483721"/>
          </pc:sldLayoutMkLst>
        </pc:sldLayoutChg>
        <pc:sldLayoutChg chg="add del mod replId">
          <pc:chgData name="Alisha Kauser (2322734)" userId="S::2322734@student.uwtsd.ac.uk::eb183e7c-4756-4feb-b43d-6dc451d2a38c" providerId="AD" clId="Web-{A195A04D-ACB0-DD35-2265-20A225C87A4B}" dt="2026-06-25T19:19:31.710" v="165"/>
          <pc:sldLayoutMkLst>
            <pc:docMk/>
            <pc:sldMasterMk cId="2686140336" sldId="2147483719"/>
            <pc:sldLayoutMk cId="2050020327" sldId="2147483722"/>
          </pc:sldLayoutMkLst>
        </pc:sldLayoutChg>
        <pc:sldLayoutChg chg="add del mod replId">
          <pc:chgData name="Alisha Kauser (2322734)" userId="S::2322734@student.uwtsd.ac.uk::eb183e7c-4756-4feb-b43d-6dc451d2a38c" providerId="AD" clId="Web-{A195A04D-ACB0-DD35-2265-20A225C87A4B}" dt="2026-06-25T19:19:31.710" v="165"/>
          <pc:sldLayoutMkLst>
            <pc:docMk/>
            <pc:sldMasterMk cId="2686140336" sldId="2147483719"/>
            <pc:sldLayoutMk cId="1939404655" sldId="2147483723"/>
          </pc:sldLayoutMkLst>
        </pc:sldLayoutChg>
        <pc:sldLayoutChg chg="add del mod replId">
          <pc:chgData name="Alisha Kauser (2322734)" userId="S::2322734@student.uwtsd.ac.uk::eb183e7c-4756-4feb-b43d-6dc451d2a38c" providerId="AD" clId="Web-{A195A04D-ACB0-DD35-2265-20A225C87A4B}" dt="2026-06-25T19:19:31.710" v="165"/>
          <pc:sldLayoutMkLst>
            <pc:docMk/>
            <pc:sldMasterMk cId="2686140336" sldId="2147483719"/>
            <pc:sldLayoutMk cId="2216120096" sldId="2147483724"/>
          </pc:sldLayoutMkLst>
        </pc:sldLayoutChg>
        <pc:sldLayoutChg chg="add del mod replId">
          <pc:chgData name="Alisha Kauser (2322734)" userId="S::2322734@student.uwtsd.ac.uk::eb183e7c-4756-4feb-b43d-6dc451d2a38c" providerId="AD" clId="Web-{A195A04D-ACB0-DD35-2265-20A225C87A4B}" dt="2026-06-25T19:19:31.710" v="165"/>
          <pc:sldLayoutMkLst>
            <pc:docMk/>
            <pc:sldMasterMk cId="2686140336" sldId="2147483719"/>
            <pc:sldLayoutMk cId="293577575" sldId="2147483725"/>
          </pc:sldLayoutMkLst>
        </pc:sldLayoutChg>
        <pc:sldLayoutChg chg="add del mod replId">
          <pc:chgData name="Alisha Kauser (2322734)" userId="S::2322734@student.uwtsd.ac.uk::eb183e7c-4756-4feb-b43d-6dc451d2a38c" providerId="AD" clId="Web-{A195A04D-ACB0-DD35-2265-20A225C87A4B}" dt="2026-06-25T19:19:31.710" v="165"/>
          <pc:sldLayoutMkLst>
            <pc:docMk/>
            <pc:sldMasterMk cId="2686140336" sldId="2147483719"/>
            <pc:sldLayoutMk cId="436083893" sldId="2147483726"/>
          </pc:sldLayoutMkLst>
        </pc:sldLayoutChg>
        <pc:sldLayoutChg chg="add del mod replId">
          <pc:chgData name="Alisha Kauser (2322734)" userId="S::2322734@student.uwtsd.ac.uk::eb183e7c-4756-4feb-b43d-6dc451d2a38c" providerId="AD" clId="Web-{A195A04D-ACB0-DD35-2265-20A225C87A4B}" dt="2026-06-25T19:19:31.710" v="165"/>
          <pc:sldLayoutMkLst>
            <pc:docMk/>
            <pc:sldMasterMk cId="2686140336" sldId="2147483719"/>
            <pc:sldLayoutMk cId="3729666431" sldId="2147483727"/>
          </pc:sldLayoutMkLst>
        </pc:sldLayoutChg>
        <pc:sldLayoutChg chg="add del mod replId">
          <pc:chgData name="Alisha Kauser (2322734)" userId="S::2322734@student.uwtsd.ac.uk::eb183e7c-4756-4feb-b43d-6dc451d2a38c" providerId="AD" clId="Web-{A195A04D-ACB0-DD35-2265-20A225C87A4B}" dt="2026-06-25T19:19:31.710" v="165"/>
          <pc:sldLayoutMkLst>
            <pc:docMk/>
            <pc:sldMasterMk cId="2686140336" sldId="2147483719"/>
            <pc:sldLayoutMk cId="1756305096" sldId="2147483728"/>
          </pc:sldLayoutMkLst>
        </pc:sldLayoutChg>
        <pc:sldLayoutChg chg="add del mod replId">
          <pc:chgData name="Alisha Kauser (2322734)" userId="S::2322734@student.uwtsd.ac.uk::eb183e7c-4756-4feb-b43d-6dc451d2a38c" providerId="AD" clId="Web-{A195A04D-ACB0-DD35-2265-20A225C87A4B}" dt="2026-06-25T19:19:31.710" v="165"/>
          <pc:sldLayoutMkLst>
            <pc:docMk/>
            <pc:sldMasterMk cId="2686140336" sldId="2147483719"/>
            <pc:sldLayoutMk cId="3980915563" sldId="2147483729"/>
          </pc:sldLayoutMkLst>
        </pc:sldLayoutChg>
        <pc:sldLayoutChg chg="add del mod replId">
          <pc:chgData name="Alisha Kauser (2322734)" userId="S::2322734@student.uwtsd.ac.uk::eb183e7c-4756-4feb-b43d-6dc451d2a38c" providerId="AD" clId="Web-{A195A04D-ACB0-DD35-2265-20A225C87A4B}" dt="2026-06-25T19:19:31.710" v="165"/>
          <pc:sldLayoutMkLst>
            <pc:docMk/>
            <pc:sldMasterMk cId="2686140336" sldId="2147483719"/>
            <pc:sldLayoutMk cId="3456244865" sldId="2147483730"/>
          </pc:sldLayoutMkLst>
        </pc:sldLayoutChg>
      </pc:sldMasterChg>
      <pc:sldMasterChg chg="add del addSldLayout delSldLayout modSldLayout">
        <pc:chgData name="Alisha Kauser (2322734)" userId="S::2322734@student.uwtsd.ac.uk::eb183e7c-4756-4feb-b43d-6dc451d2a38c" providerId="AD" clId="Web-{A195A04D-ACB0-DD35-2265-20A225C87A4B}" dt="2026-06-25T19:19:34.944" v="166"/>
        <pc:sldMasterMkLst>
          <pc:docMk/>
          <pc:sldMasterMk cId="3351432708" sldId="2147483731"/>
        </pc:sldMasterMkLst>
        <pc:sldLayoutChg chg="add del mod replId">
          <pc:chgData name="Alisha Kauser (2322734)" userId="S::2322734@student.uwtsd.ac.uk::eb183e7c-4756-4feb-b43d-6dc451d2a38c" providerId="AD" clId="Web-{A195A04D-ACB0-DD35-2265-20A225C87A4B}" dt="2026-06-25T19:19:34.944" v="166"/>
          <pc:sldLayoutMkLst>
            <pc:docMk/>
            <pc:sldMasterMk cId="3351432708" sldId="2147483731"/>
            <pc:sldLayoutMk cId="1695407746" sldId="2147483732"/>
          </pc:sldLayoutMkLst>
        </pc:sldLayoutChg>
        <pc:sldLayoutChg chg="add del mod replId">
          <pc:chgData name="Alisha Kauser (2322734)" userId="S::2322734@student.uwtsd.ac.uk::eb183e7c-4756-4feb-b43d-6dc451d2a38c" providerId="AD" clId="Web-{A195A04D-ACB0-DD35-2265-20A225C87A4B}" dt="2026-06-25T19:19:34.944" v="166"/>
          <pc:sldLayoutMkLst>
            <pc:docMk/>
            <pc:sldMasterMk cId="3351432708" sldId="2147483731"/>
            <pc:sldLayoutMk cId="3881437732" sldId="2147483733"/>
          </pc:sldLayoutMkLst>
        </pc:sldLayoutChg>
        <pc:sldLayoutChg chg="add del mod replId">
          <pc:chgData name="Alisha Kauser (2322734)" userId="S::2322734@student.uwtsd.ac.uk::eb183e7c-4756-4feb-b43d-6dc451d2a38c" providerId="AD" clId="Web-{A195A04D-ACB0-DD35-2265-20A225C87A4B}" dt="2026-06-25T19:19:34.944" v="166"/>
          <pc:sldLayoutMkLst>
            <pc:docMk/>
            <pc:sldMasterMk cId="3351432708" sldId="2147483731"/>
            <pc:sldLayoutMk cId="962545894" sldId="2147483734"/>
          </pc:sldLayoutMkLst>
        </pc:sldLayoutChg>
        <pc:sldLayoutChg chg="add del mod replId">
          <pc:chgData name="Alisha Kauser (2322734)" userId="S::2322734@student.uwtsd.ac.uk::eb183e7c-4756-4feb-b43d-6dc451d2a38c" providerId="AD" clId="Web-{A195A04D-ACB0-DD35-2265-20A225C87A4B}" dt="2026-06-25T19:19:34.944" v="166"/>
          <pc:sldLayoutMkLst>
            <pc:docMk/>
            <pc:sldMasterMk cId="3351432708" sldId="2147483731"/>
            <pc:sldLayoutMk cId="3287448865" sldId="2147483735"/>
          </pc:sldLayoutMkLst>
        </pc:sldLayoutChg>
        <pc:sldLayoutChg chg="add del mod replId">
          <pc:chgData name="Alisha Kauser (2322734)" userId="S::2322734@student.uwtsd.ac.uk::eb183e7c-4756-4feb-b43d-6dc451d2a38c" providerId="AD" clId="Web-{A195A04D-ACB0-DD35-2265-20A225C87A4B}" dt="2026-06-25T19:19:34.944" v="166"/>
          <pc:sldLayoutMkLst>
            <pc:docMk/>
            <pc:sldMasterMk cId="3351432708" sldId="2147483731"/>
            <pc:sldLayoutMk cId="2440780295" sldId="2147483736"/>
          </pc:sldLayoutMkLst>
        </pc:sldLayoutChg>
        <pc:sldLayoutChg chg="add del mod replId">
          <pc:chgData name="Alisha Kauser (2322734)" userId="S::2322734@student.uwtsd.ac.uk::eb183e7c-4756-4feb-b43d-6dc451d2a38c" providerId="AD" clId="Web-{A195A04D-ACB0-DD35-2265-20A225C87A4B}" dt="2026-06-25T19:19:34.944" v="166"/>
          <pc:sldLayoutMkLst>
            <pc:docMk/>
            <pc:sldMasterMk cId="3351432708" sldId="2147483731"/>
            <pc:sldLayoutMk cId="861225967" sldId="2147483737"/>
          </pc:sldLayoutMkLst>
        </pc:sldLayoutChg>
        <pc:sldLayoutChg chg="add del mod replId">
          <pc:chgData name="Alisha Kauser (2322734)" userId="S::2322734@student.uwtsd.ac.uk::eb183e7c-4756-4feb-b43d-6dc451d2a38c" providerId="AD" clId="Web-{A195A04D-ACB0-DD35-2265-20A225C87A4B}" dt="2026-06-25T19:19:34.944" v="166"/>
          <pc:sldLayoutMkLst>
            <pc:docMk/>
            <pc:sldMasterMk cId="3351432708" sldId="2147483731"/>
            <pc:sldLayoutMk cId="969333656" sldId="2147483738"/>
          </pc:sldLayoutMkLst>
        </pc:sldLayoutChg>
        <pc:sldLayoutChg chg="add del mod replId">
          <pc:chgData name="Alisha Kauser (2322734)" userId="S::2322734@student.uwtsd.ac.uk::eb183e7c-4756-4feb-b43d-6dc451d2a38c" providerId="AD" clId="Web-{A195A04D-ACB0-DD35-2265-20A225C87A4B}" dt="2026-06-25T19:19:34.944" v="166"/>
          <pc:sldLayoutMkLst>
            <pc:docMk/>
            <pc:sldMasterMk cId="3351432708" sldId="2147483731"/>
            <pc:sldLayoutMk cId="3161007396" sldId="2147483739"/>
          </pc:sldLayoutMkLst>
        </pc:sldLayoutChg>
        <pc:sldLayoutChg chg="add del mod replId">
          <pc:chgData name="Alisha Kauser (2322734)" userId="S::2322734@student.uwtsd.ac.uk::eb183e7c-4756-4feb-b43d-6dc451d2a38c" providerId="AD" clId="Web-{A195A04D-ACB0-DD35-2265-20A225C87A4B}" dt="2026-06-25T19:19:34.944" v="166"/>
          <pc:sldLayoutMkLst>
            <pc:docMk/>
            <pc:sldMasterMk cId="3351432708" sldId="2147483731"/>
            <pc:sldLayoutMk cId="184518309" sldId="2147483740"/>
          </pc:sldLayoutMkLst>
        </pc:sldLayoutChg>
        <pc:sldLayoutChg chg="add del mod replId">
          <pc:chgData name="Alisha Kauser (2322734)" userId="S::2322734@student.uwtsd.ac.uk::eb183e7c-4756-4feb-b43d-6dc451d2a38c" providerId="AD" clId="Web-{A195A04D-ACB0-DD35-2265-20A225C87A4B}" dt="2026-06-25T19:19:34.944" v="166"/>
          <pc:sldLayoutMkLst>
            <pc:docMk/>
            <pc:sldMasterMk cId="3351432708" sldId="2147483731"/>
            <pc:sldLayoutMk cId="3509280315" sldId="2147483741"/>
          </pc:sldLayoutMkLst>
        </pc:sldLayoutChg>
        <pc:sldLayoutChg chg="add del mod replId">
          <pc:chgData name="Alisha Kauser (2322734)" userId="S::2322734@student.uwtsd.ac.uk::eb183e7c-4756-4feb-b43d-6dc451d2a38c" providerId="AD" clId="Web-{A195A04D-ACB0-DD35-2265-20A225C87A4B}" dt="2026-06-25T19:19:34.944" v="166"/>
          <pc:sldLayoutMkLst>
            <pc:docMk/>
            <pc:sldMasterMk cId="3351432708" sldId="2147483731"/>
            <pc:sldLayoutMk cId="3563196785" sldId="2147483742"/>
          </pc:sldLayoutMkLst>
        </pc:sldLayoutChg>
        <pc:sldLayoutChg chg="add del mod replId">
          <pc:chgData name="Alisha Kauser (2322734)" userId="S::2322734@student.uwtsd.ac.uk::eb183e7c-4756-4feb-b43d-6dc451d2a38c" providerId="AD" clId="Web-{A195A04D-ACB0-DD35-2265-20A225C87A4B}" dt="2026-06-25T19:19:34.944" v="166"/>
          <pc:sldLayoutMkLst>
            <pc:docMk/>
            <pc:sldMasterMk cId="3351432708" sldId="2147483731"/>
            <pc:sldLayoutMk cId="2532634013" sldId="2147483743"/>
          </pc:sldLayoutMkLst>
        </pc:sldLayoutChg>
        <pc:sldLayoutChg chg="add del mod replId">
          <pc:chgData name="Alisha Kauser (2322734)" userId="S::2322734@student.uwtsd.ac.uk::eb183e7c-4756-4feb-b43d-6dc451d2a38c" providerId="AD" clId="Web-{A195A04D-ACB0-DD35-2265-20A225C87A4B}" dt="2026-06-25T19:19:34.944" v="166"/>
          <pc:sldLayoutMkLst>
            <pc:docMk/>
            <pc:sldMasterMk cId="3351432708" sldId="2147483731"/>
            <pc:sldLayoutMk cId="69720010" sldId="2147483744"/>
          </pc:sldLayoutMkLst>
        </pc:sldLayoutChg>
        <pc:sldLayoutChg chg="add del mod replId">
          <pc:chgData name="Alisha Kauser (2322734)" userId="S::2322734@student.uwtsd.ac.uk::eb183e7c-4756-4feb-b43d-6dc451d2a38c" providerId="AD" clId="Web-{A195A04D-ACB0-DD35-2265-20A225C87A4B}" dt="2026-06-25T19:19:34.944" v="166"/>
          <pc:sldLayoutMkLst>
            <pc:docMk/>
            <pc:sldMasterMk cId="3351432708" sldId="2147483731"/>
            <pc:sldLayoutMk cId="1722074608" sldId="2147483745"/>
          </pc:sldLayoutMkLst>
        </pc:sldLayoutChg>
        <pc:sldLayoutChg chg="add del mod replId">
          <pc:chgData name="Alisha Kauser (2322734)" userId="S::2322734@student.uwtsd.ac.uk::eb183e7c-4756-4feb-b43d-6dc451d2a38c" providerId="AD" clId="Web-{A195A04D-ACB0-DD35-2265-20A225C87A4B}" dt="2026-06-25T19:19:34.944" v="166"/>
          <pc:sldLayoutMkLst>
            <pc:docMk/>
            <pc:sldMasterMk cId="3351432708" sldId="2147483731"/>
            <pc:sldLayoutMk cId="87775731" sldId="2147483746"/>
          </pc:sldLayoutMkLst>
        </pc:sldLayoutChg>
        <pc:sldLayoutChg chg="add del mod replId">
          <pc:chgData name="Alisha Kauser (2322734)" userId="S::2322734@student.uwtsd.ac.uk::eb183e7c-4756-4feb-b43d-6dc451d2a38c" providerId="AD" clId="Web-{A195A04D-ACB0-DD35-2265-20A225C87A4B}" dt="2026-06-25T19:19:34.944" v="166"/>
          <pc:sldLayoutMkLst>
            <pc:docMk/>
            <pc:sldMasterMk cId="3351432708" sldId="2147483731"/>
            <pc:sldLayoutMk cId="3164557390" sldId="2147483747"/>
          </pc:sldLayoutMkLst>
        </pc:sldLayoutChg>
      </pc:sldMasterChg>
      <pc:sldMasterChg chg="add addSldLayout modSldLayout">
        <pc:chgData name="Alisha Kauser (2322734)" userId="S::2322734@student.uwtsd.ac.uk::eb183e7c-4756-4feb-b43d-6dc451d2a38c" providerId="AD" clId="Web-{A195A04D-ACB0-DD35-2265-20A225C87A4B}" dt="2026-06-25T19:19:34.944" v="166"/>
        <pc:sldMasterMkLst>
          <pc:docMk/>
          <pc:sldMasterMk cId="3831704090" sldId="2147483748"/>
        </pc:sldMasterMkLst>
        <pc:sldLayoutChg chg="add mod replId">
          <pc:chgData name="Alisha Kauser (2322734)" userId="S::2322734@student.uwtsd.ac.uk::eb183e7c-4756-4feb-b43d-6dc451d2a38c" providerId="AD" clId="Web-{A195A04D-ACB0-DD35-2265-20A225C87A4B}" dt="2026-06-25T19:19:34.944" v="166"/>
          <pc:sldLayoutMkLst>
            <pc:docMk/>
            <pc:sldMasterMk cId="3831704090" sldId="2147483748"/>
            <pc:sldLayoutMk cId="977815224" sldId="2147483749"/>
          </pc:sldLayoutMkLst>
        </pc:sldLayoutChg>
        <pc:sldLayoutChg chg="add mod replId">
          <pc:chgData name="Alisha Kauser (2322734)" userId="S::2322734@student.uwtsd.ac.uk::eb183e7c-4756-4feb-b43d-6dc451d2a38c" providerId="AD" clId="Web-{A195A04D-ACB0-DD35-2265-20A225C87A4B}" dt="2026-06-25T19:19:34.944" v="166"/>
          <pc:sldLayoutMkLst>
            <pc:docMk/>
            <pc:sldMasterMk cId="3831704090" sldId="2147483748"/>
            <pc:sldLayoutMk cId="3676694497" sldId="2147483750"/>
          </pc:sldLayoutMkLst>
        </pc:sldLayoutChg>
        <pc:sldLayoutChg chg="add mod replId">
          <pc:chgData name="Alisha Kauser (2322734)" userId="S::2322734@student.uwtsd.ac.uk::eb183e7c-4756-4feb-b43d-6dc451d2a38c" providerId="AD" clId="Web-{A195A04D-ACB0-DD35-2265-20A225C87A4B}" dt="2026-06-25T19:19:34.944" v="166"/>
          <pc:sldLayoutMkLst>
            <pc:docMk/>
            <pc:sldMasterMk cId="3831704090" sldId="2147483748"/>
            <pc:sldLayoutMk cId="460140762" sldId="2147483751"/>
          </pc:sldLayoutMkLst>
        </pc:sldLayoutChg>
        <pc:sldLayoutChg chg="add mod replId">
          <pc:chgData name="Alisha Kauser (2322734)" userId="S::2322734@student.uwtsd.ac.uk::eb183e7c-4756-4feb-b43d-6dc451d2a38c" providerId="AD" clId="Web-{A195A04D-ACB0-DD35-2265-20A225C87A4B}" dt="2026-06-25T19:19:34.944" v="166"/>
          <pc:sldLayoutMkLst>
            <pc:docMk/>
            <pc:sldMasterMk cId="3831704090" sldId="2147483748"/>
            <pc:sldLayoutMk cId="1771437444" sldId="2147483752"/>
          </pc:sldLayoutMkLst>
        </pc:sldLayoutChg>
        <pc:sldLayoutChg chg="add mod replId">
          <pc:chgData name="Alisha Kauser (2322734)" userId="S::2322734@student.uwtsd.ac.uk::eb183e7c-4756-4feb-b43d-6dc451d2a38c" providerId="AD" clId="Web-{A195A04D-ACB0-DD35-2265-20A225C87A4B}" dt="2026-06-25T19:19:34.944" v="166"/>
          <pc:sldLayoutMkLst>
            <pc:docMk/>
            <pc:sldMasterMk cId="3831704090" sldId="2147483748"/>
            <pc:sldLayoutMk cId="1362360221" sldId="2147483753"/>
          </pc:sldLayoutMkLst>
        </pc:sldLayoutChg>
        <pc:sldLayoutChg chg="add mod replId">
          <pc:chgData name="Alisha Kauser (2322734)" userId="S::2322734@student.uwtsd.ac.uk::eb183e7c-4756-4feb-b43d-6dc451d2a38c" providerId="AD" clId="Web-{A195A04D-ACB0-DD35-2265-20A225C87A4B}" dt="2026-06-25T19:19:34.944" v="166"/>
          <pc:sldLayoutMkLst>
            <pc:docMk/>
            <pc:sldMasterMk cId="3831704090" sldId="2147483748"/>
            <pc:sldLayoutMk cId="430378102" sldId="2147483754"/>
          </pc:sldLayoutMkLst>
        </pc:sldLayoutChg>
        <pc:sldLayoutChg chg="add mod replId">
          <pc:chgData name="Alisha Kauser (2322734)" userId="S::2322734@student.uwtsd.ac.uk::eb183e7c-4756-4feb-b43d-6dc451d2a38c" providerId="AD" clId="Web-{A195A04D-ACB0-DD35-2265-20A225C87A4B}" dt="2026-06-25T19:19:34.944" v="166"/>
          <pc:sldLayoutMkLst>
            <pc:docMk/>
            <pc:sldMasterMk cId="3831704090" sldId="2147483748"/>
            <pc:sldLayoutMk cId="326727042" sldId="2147483755"/>
          </pc:sldLayoutMkLst>
        </pc:sldLayoutChg>
        <pc:sldLayoutChg chg="add mod replId">
          <pc:chgData name="Alisha Kauser (2322734)" userId="S::2322734@student.uwtsd.ac.uk::eb183e7c-4756-4feb-b43d-6dc451d2a38c" providerId="AD" clId="Web-{A195A04D-ACB0-DD35-2265-20A225C87A4B}" dt="2026-06-25T19:19:34.944" v="166"/>
          <pc:sldLayoutMkLst>
            <pc:docMk/>
            <pc:sldMasterMk cId="3831704090" sldId="2147483748"/>
            <pc:sldLayoutMk cId="593758828" sldId="2147483756"/>
          </pc:sldLayoutMkLst>
        </pc:sldLayoutChg>
        <pc:sldLayoutChg chg="add mod replId">
          <pc:chgData name="Alisha Kauser (2322734)" userId="S::2322734@student.uwtsd.ac.uk::eb183e7c-4756-4feb-b43d-6dc451d2a38c" providerId="AD" clId="Web-{A195A04D-ACB0-DD35-2265-20A225C87A4B}" dt="2026-06-25T19:19:34.944" v="166"/>
          <pc:sldLayoutMkLst>
            <pc:docMk/>
            <pc:sldMasterMk cId="3831704090" sldId="2147483748"/>
            <pc:sldLayoutMk cId="941505779" sldId="2147483757"/>
          </pc:sldLayoutMkLst>
        </pc:sldLayoutChg>
        <pc:sldLayoutChg chg="add mod replId">
          <pc:chgData name="Alisha Kauser (2322734)" userId="S::2322734@student.uwtsd.ac.uk::eb183e7c-4756-4feb-b43d-6dc451d2a38c" providerId="AD" clId="Web-{A195A04D-ACB0-DD35-2265-20A225C87A4B}" dt="2026-06-25T19:19:34.944" v="166"/>
          <pc:sldLayoutMkLst>
            <pc:docMk/>
            <pc:sldMasterMk cId="3831704090" sldId="2147483748"/>
            <pc:sldLayoutMk cId="2336991417" sldId="2147483758"/>
          </pc:sldLayoutMkLst>
        </pc:sldLayoutChg>
        <pc:sldLayoutChg chg="add mod replId">
          <pc:chgData name="Alisha Kauser (2322734)" userId="S::2322734@student.uwtsd.ac.uk::eb183e7c-4756-4feb-b43d-6dc451d2a38c" providerId="AD" clId="Web-{A195A04D-ACB0-DD35-2265-20A225C87A4B}" dt="2026-06-25T19:19:34.944" v="166"/>
          <pc:sldLayoutMkLst>
            <pc:docMk/>
            <pc:sldMasterMk cId="3831704090" sldId="2147483748"/>
            <pc:sldLayoutMk cId="1954849520" sldId="2147483759"/>
          </pc:sldLayoutMkLst>
        </pc:sldLayoutChg>
        <pc:sldLayoutChg chg="add mod replId">
          <pc:chgData name="Alisha Kauser (2322734)" userId="S::2322734@student.uwtsd.ac.uk::eb183e7c-4756-4feb-b43d-6dc451d2a38c" providerId="AD" clId="Web-{A195A04D-ACB0-DD35-2265-20A225C87A4B}" dt="2026-06-25T19:19:34.944" v="166"/>
          <pc:sldLayoutMkLst>
            <pc:docMk/>
            <pc:sldMasterMk cId="3831704090" sldId="2147483748"/>
            <pc:sldLayoutMk cId="4015653165" sldId="2147483760"/>
          </pc:sldLayoutMkLst>
        </pc:sldLayoutChg>
        <pc:sldLayoutChg chg="add mod replId">
          <pc:chgData name="Alisha Kauser (2322734)" userId="S::2322734@student.uwtsd.ac.uk::eb183e7c-4756-4feb-b43d-6dc451d2a38c" providerId="AD" clId="Web-{A195A04D-ACB0-DD35-2265-20A225C87A4B}" dt="2026-06-25T19:19:34.944" v="166"/>
          <pc:sldLayoutMkLst>
            <pc:docMk/>
            <pc:sldMasterMk cId="3831704090" sldId="2147483748"/>
            <pc:sldLayoutMk cId="1912312348" sldId="2147483761"/>
          </pc:sldLayoutMkLst>
        </pc:sldLayoutChg>
        <pc:sldLayoutChg chg="add mod replId">
          <pc:chgData name="Alisha Kauser (2322734)" userId="S::2322734@student.uwtsd.ac.uk::eb183e7c-4756-4feb-b43d-6dc451d2a38c" providerId="AD" clId="Web-{A195A04D-ACB0-DD35-2265-20A225C87A4B}" dt="2026-06-25T19:19:34.944" v="166"/>
          <pc:sldLayoutMkLst>
            <pc:docMk/>
            <pc:sldMasterMk cId="3831704090" sldId="2147483748"/>
            <pc:sldLayoutMk cId="3689701668" sldId="2147483762"/>
          </pc:sldLayoutMkLst>
        </pc:sldLayoutChg>
        <pc:sldLayoutChg chg="add mod replId">
          <pc:chgData name="Alisha Kauser (2322734)" userId="S::2322734@student.uwtsd.ac.uk::eb183e7c-4756-4feb-b43d-6dc451d2a38c" providerId="AD" clId="Web-{A195A04D-ACB0-DD35-2265-20A225C87A4B}" dt="2026-06-25T19:19:34.944" v="166"/>
          <pc:sldLayoutMkLst>
            <pc:docMk/>
            <pc:sldMasterMk cId="3831704090" sldId="2147483748"/>
            <pc:sldLayoutMk cId="879880605" sldId="2147483763"/>
          </pc:sldLayoutMkLst>
        </pc:sldLayoutChg>
        <pc:sldLayoutChg chg="add mod replId">
          <pc:chgData name="Alisha Kauser (2322734)" userId="S::2322734@student.uwtsd.ac.uk::eb183e7c-4756-4feb-b43d-6dc451d2a38c" providerId="AD" clId="Web-{A195A04D-ACB0-DD35-2265-20A225C87A4B}" dt="2026-06-25T19:19:34.944" v="166"/>
          <pc:sldLayoutMkLst>
            <pc:docMk/>
            <pc:sldMasterMk cId="3831704090" sldId="2147483748"/>
            <pc:sldLayoutMk cId="1977893118" sldId="2147483764"/>
          </pc:sldLayoutMkLst>
        </pc:sldLayoutChg>
      </pc:sldMasterChg>
    </pc:docChg>
  </pc:docChgLst>
  <pc:docChgLst>
    <pc:chgData name="Alisha Kauser (2322734)" userId="S::2322734@student.uwtsd.ac.uk::eb183e7c-4756-4feb-b43d-6dc451d2a38c" providerId="AD" clId="Web-{BD39888E-5EEC-A79F-8357-E4F8E97F99ED}"/>
    <pc:docChg chg="addSld delSld modSld">
      <pc:chgData name="Alisha Kauser (2322734)" userId="S::2322734@student.uwtsd.ac.uk::eb183e7c-4756-4feb-b43d-6dc451d2a38c" providerId="AD" clId="Web-{BD39888E-5EEC-A79F-8357-E4F8E97F99ED}" dt="2026-06-25T23:07:24.485" v="938"/>
      <pc:docMkLst>
        <pc:docMk/>
      </pc:docMkLst>
      <pc:sldChg chg="addSp delSp modSp del">
        <pc:chgData name="Alisha Kauser (2322734)" userId="S::2322734@student.uwtsd.ac.uk::eb183e7c-4756-4feb-b43d-6dc451d2a38c" providerId="AD" clId="Web-{BD39888E-5EEC-A79F-8357-E4F8E97F99ED}" dt="2026-06-25T21:12:00" v="75"/>
        <pc:sldMkLst>
          <pc:docMk/>
          <pc:sldMk cId="109857222" sldId="256"/>
        </pc:sldMkLst>
        <pc:spChg chg="del mod">
          <ac:chgData name="Alisha Kauser (2322734)" userId="S::2322734@student.uwtsd.ac.uk::eb183e7c-4756-4feb-b43d-6dc451d2a38c" providerId="AD" clId="Web-{BD39888E-5EEC-A79F-8357-E4F8E97F99ED}" dt="2026-06-25T21:10:07.574" v="51"/>
          <ac:spMkLst>
            <pc:docMk/>
            <pc:sldMk cId="109857222" sldId="256"/>
            <ac:spMk id="2" creationId="{00000000-0000-0000-0000-000000000000}"/>
          </ac:spMkLst>
        </pc:spChg>
        <pc:spChg chg="del">
          <ac:chgData name="Alisha Kauser (2322734)" userId="S::2322734@student.uwtsd.ac.uk::eb183e7c-4756-4feb-b43d-6dc451d2a38c" providerId="AD" clId="Web-{BD39888E-5EEC-A79F-8357-E4F8E97F99ED}" dt="2026-06-25T21:06:21.676" v="20"/>
          <ac:spMkLst>
            <pc:docMk/>
            <pc:sldMk cId="109857222" sldId="256"/>
            <ac:spMk id="3" creationId="{00000000-0000-0000-0000-000000000000}"/>
          </ac:spMkLst>
        </pc:spChg>
        <pc:spChg chg="add del">
          <ac:chgData name="Alisha Kauser (2322734)" userId="S::2322734@student.uwtsd.ac.uk::eb183e7c-4756-4feb-b43d-6dc451d2a38c" providerId="AD" clId="Web-{BD39888E-5EEC-A79F-8357-E4F8E97F99ED}" dt="2026-06-25T21:10:19.074" v="53"/>
          <ac:spMkLst>
            <pc:docMk/>
            <pc:sldMk cId="109857222" sldId="256"/>
            <ac:spMk id="4" creationId="{3BB0A100-E78A-37CF-BBAF-C48CEBE3402E}"/>
          </ac:spMkLst>
        </pc:spChg>
        <pc:spChg chg="add del mod">
          <ac:chgData name="Alisha Kauser (2322734)" userId="S::2322734@student.uwtsd.ac.uk::eb183e7c-4756-4feb-b43d-6dc451d2a38c" providerId="AD" clId="Web-{BD39888E-5EEC-A79F-8357-E4F8E97F99ED}" dt="2026-06-25T21:10:38.684" v="56"/>
          <ac:spMkLst>
            <pc:docMk/>
            <pc:sldMk cId="109857222" sldId="256"/>
            <ac:spMk id="5" creationId="{9741F653-39EA-F0A0-5527-783E67047E10}"/>
          </ac:spMkLst>
        </pc:spChg>
        <pc:spChg chg="add mod">
          <ac:chgData name="Alisha Kauser (2322734)" userId="S::2322734@student.uwtsd.ac.uk::eb183e7c-4756-4feb-b43d-6dc451d2a38c" providerId="AD" clId="Web-{BD39888E-5EEC-A79F-8357-E4F8E97F99ED}" dt="2026-06-25T21:11:45.422" v="73" actId="20577"/>
          <ac:spMkLst>
            <pc:docMk/>
            <pc:sldMk cId="109857222" sldId="256"/>
            <ac:spMk id="6" creationId="{72D3D37A-D482-3877-E2B9-64F6A5037852}"/>
          </ac:spMkLst>
        </pc:spChg>
      </pc:sldChg>
      <pc:sldChg chg="addSp delSp modSp modNotes">
        <pc:chgData name="Alisha Kauser (2322734)" userId="S::2322734@student.uwtsd.ac.uk::eb183e7c-4756-4feb-b43d-6dc451d2a38c" providerId="AD" clId="Web-{BD39888E-5EEC-A79F-8357-E4F8E97F99ED}" dt="2026-06-25T22:04:47.808" v="588" actId="20577"/>
        <pc:sldMkLst>
          <pc:docMk/>
          <pc:sldMk cId="3157410248" sldId="257"/>
        </pc:sldMkLst>
        <pc:spChg chg="mod">
          <ac:chgData name="Alisha Kauser (2322734)" userId="S::2322734@student.uwtsd.ac.uk::eb183e7c-4756-4feb-b43d-6dc451d2a38c" providerId="AD" clId="Web-{BD39888E-5EEC-A79F-8357-E4F8E97F99ED}" dt="2026-06-25T21:28:32.083" v="299"/>
          <ac:spMkLst>
            <pc:docMk/>
            <pc:sldMk cId="3157410248" sldId="257"/>
            <ac:spMk id="2" creationId="{1FA08258-87CE-5ECD-2D18-1FFA15131BA5}"/>
          </ac:spMkLst>
        </pc:spChg>
        <pc:spChg chg="del">
          <ac:chgData name="Alisha Kauser (2322734)" userId="S::2322734@student.uwtsd.ac.uk::eb183e7c-4756-4feb-b43d-6dc451d2a38c" providerId="AD" clId="Web-{BD39888E-5EEC-A79F-8357-E4F8E97F99ED}" dt="2026-06-25T21:26:41.204" v="284"/>
          <ac:spMkLst>
            <pc:docMk/>
            <pc:sldMk cId="3157410248" sldId="257"/>
            <ac:spMk id="3" creationId="{10CBC269-5008-14B6-341D-4D69464F8EA3}"/>
          </ac:spMkLst>
        </pc:spChg>
        <pc:spChg chg="add del">
          <ac:chgData name="Alisha Kauser (2322734)" userId="S::2322734@student.uwtsd.ac.uk::eb183e7c-4756-4feb-b43d-6dc451d2a38c" providerId="AD" clId="Web-{BD39888E-5EEC-A79F-8357-E4F8E97F99ED}" dt="2026-06-25T21:27:13.815" v="289"/>
          <ac:spMkLst>
            <pc:docMk/>
            <pc:sldMk cId="3157410248" sldId="257"/>
            <ac:spMk id="43" creationId="{CB5AA8A5-25CC-4295-892F-367FCDAF2BF6}"/>
          </ac:spMkLst>
        </pc:spChg>
        <pc:spChg chg="add del">
          <ac:chgData name="Alisha Kauser (2322734)" userId="S::2322734@student.uwtsd.ac.uk::eb183e7c-4756-4feb-b43d-6dc451d2a38c" providerId="AD" clId="Web-{BD39888E-5EEC-A79F-8357-E4F8E97F99ED}" dt="2026-06-25T21:27:13.815" v="289"/>
          <ac:spMkLst>
            <pc:docMk/>
            <pc:sldMk cId="3157410248" sldId="257"/>
            <ac:spMk id="56" creationId="{24C6BC13-FB1E-48CC-B421-3D06039728B4}"/>
          </ac:spMkLst>
        </pc:spChg>
        <pc:spChg chg="add del">
          <ac:chgData name="Alisha Kauser (2322734)" userId="S::2322734@student.uwtsd.ac.uk::eb183e7c-4756-4feb-b43d-6dc451d2a38c" providerId="AD" clId="Web-{BD39888E-5EEC-A79F-8357-E4F8E97F99ED}" dt="2026-06-25T21:28:32.083" v="299"/>
          <ac:spMkLst>
            <pc:docMk/>
            <pc:sldMk cId="3157410248" sldId="257"/>
            <ac:spMk id="85" creationId="{45B71F80-1F92-4074-84D9-16A062B215B3}"/>
          </ac:spMkLst>
        </pc:spChg>
        <pc:spChg chg="add del">
          <ac:chgData name="Alisha Kauser (2322734)" userId="S::2322734@student.uwtsd.ac.uk::eb183e7c-4756-4feb-b43d-6dc451d2a38c" providerId="AD" clId="Web-{BD39888E-5EEC-A79F-8357-E4F8E97F99ED}" dt="2026-06-25T21:28:32.083" v="299"/>
          <ac:spMkLst>
            <pc:docMk/>
            <pc:sldMk cId="3157410248" sldId="257"/>
            <ac:spMk id="87" creationId="{7209C9DA-6E0D-46D9-8275-C52222D8CCAC}"/>
          </ac:spMkLst>
        </pc:spChg>
        <pc:spChg chg="add del">
          <ac:chgData name="Alisha Kauser (2322734)" userId="S::2322734@student.uwtsd.ac.uk::eb183e7c-4756-4feb-b43d-6dc451d2a38c" providerId="AD" clId="Web-{BD39888E-5EEC-A79F-8357-E4F8E97F99ED}" dt="2026-06-25T21:28:32.083" v="299"/>
          <ac:spMkLst>
            <pc:docMk/>
            <pc:sldMk cId="3157410248" sldId="257"/>
            <ac:spMk id="89" creationId="{3EB57A4D-E0D0-46DA-B339-F24CA46FA70B}"/>
          </ac:spMkLst>
        </pc:spChg>
        <pc:spChg chg="add del">
          <ac:chgData name="Alisha Kauser (2322734)" userId="S::2322734@student.uwtsd.ac.uk::eb183e7c-4756-4feb-b43d-6dc451d2a38c" providerId="AD" clId="Web-{BD39888E-5EEC-A79F-8357-E4F8E97F99ED}" dt="2026-06-25T21:28:32.083" v="299"/>
          <ac:spMkLst>
            <pc:docMk/>
            <pc:sldMk cId="3157410248" sldId="257"/>
            <ac:spMk id="106" creationId="{2D94F95D-89EF-455B-9F54-0F4231363A8B}"/>
          </ac:spMkLst>
        </pc:spChg>
        <pc:spChg chg="add del">
          <ac:chgData name="Alisha Kauser (2322734)" userId="S::2322734@student.uwtsd.ac.uk::eb183e7c-4756-4feb-b43d-6dc451d2a38c" providerId="AD" clId="Web-{BD39888E-5EEC-A79F-8357-E4F8E97F99ED}" dt="2026-06-25T21:28:32.083" v="299"/>
          <ac:spMkLst>
            <pc:docMk/>
            <pc:sldMk cId="3157410248" sldId="257"/>
            <ac:spMk id="119" creationId="{A1AE21A0-AA96-4557-AB48-66255CF0AD7F}"/>
          </ac:spMkLst>
        </pc:spChg>
        <pc:grpChg chg="del">
          <ac:chgData name="Alisha Kauser (2322734)" userId="S::2322734@student.uwtsd.ac.uk::eb183e7c-4756-4feb-b43d-6dc451d2a38c" providerId="AD" clId="Web-{BD39888E-5EEC-A79F-8357-E4F8E97F99ED}" dt="2026-06-25T21:26:41.204" v="284"/>
          <ac:grpSpMkLst>
            <pc:docMk/>
            <pc:sldMk cId="3157410248" sldId="257"/>
            <ac:grpSpMk id="6" creationId="{2A83B46E-4B9D-41E7-AEA4-D49D0E7D87A9}"/>
          </ac:grpSpMkLst>
        </pc:grpChg>
        <pc:grpChg chg="add del">
          <ac:chgData name="Alisha Kauser (2322734)" userId="S::2322734@student.uwtsd.ac.uk::eb183e7c-4756-4feb-b43d-6dc451d2a38c" providerId="AD" clId="Web-{BD39888E-5EEC-A79F-8357-E4F8E97F99ED}" dt="2026-06-25T21:27:13.815" v="289"/>
          <ac:grpSpMkLst>
            <pc:docMk/>
            <pc:sldMk cId="3157410248" sldId="257"/>
            <ac:grpSpMk id="29" creationId="{947CDE17-06F4-4FCE-8BFE-AD89EACB7094}"/>
          </ac:grpSpMkLst>
        </pc:grpChg>
        <pc:grpChg chg="add del">
          <ac:chgData name="Alisha Kauser (2322734)" userId="S::2322734@student.uwtsd.ac.uk::eb183e7c-4756-4feb-b43d-6dc451d2a38c" providerId="AD" clId="Web-{BD39888E-5EEC-A79F-8357-E4F8E97F99ED}" dt="2026-06-25T21:27:13.815" v="289"/>
          <ac:grpSpMkLst>
            <pc:docMk/>
            <pc:sldMk cId="3157410248" sldId="257"/>
            <ac:grpSpMk id="45" creationId="{09DD65AA-8280-4962-92F3-DF1CB53349DB}"/>
          </ac:grpSpMkLst>
        </pc:grpChg>
        <pc:grpChg chg="add del">
          <ac:chgData name="Alisha Kauser (2322734)" userId="S::2322734@student.uwtsd.ac.uk::eb183e7c-4756-4feb-b43d-6dc451d2a38c" providerId="AD" clId="Web-{BD39888E-5EEC-A79F-8357-E4F8E97F99ED}" dt="2026-06-25T21:28:32.083" v="299"/>
          <ac:grpSpMkLst>
            <pc:docMk/>
            <pc:sldMk cId="3157410248" sldId="257"/>
            <ac:grpSpMk id="73" creationId="{947CDE17-06F4-4FCE-8BFE-AD89EACB7094}"/>
          </ac:grpSpMkLst>
        </pc:grpChg>
        <pc:grpChg chg="add del">
          <ac:chgData name="Alisha Kauser (2322734)" userId="S::2322734@student.uwtsd.ac.uk::eb183e7c-4756-4feb-b43d-6dc451d2a38c" providerId="AD" clId="Web-{BD39888E-5EEC-A79F-8357-E4F8E97F99ED}" dt="2026-06-25T21:28:32.083" v="299"/>
          <ac:grpSpMkLst>
            <pc:docMk/>
            <pc:sldMk cId="3157410248" sldId="257"/>
            <ac:grpSpMk id="94" creationId="{947CDE17-06F4-4FCE-8BFE-AD89EACB7094}"/>
          </ac:grpSpMkLst>
        </pc:grpChg>
        <pc:grpChg chg="add del">
          <ac:chgData name="Alisha Kauser (2322734)" userId="S::2322734@student.uwtsd.ac.uk::eb183e7c-4756-4feb-b43d-6dc451d2a38c" providerId="AD" clId="Web-{BD39888E-5EEC-A79F-8357-E4F8E97F99ED}" dt="2026-06-25T21:28:32.083" v="299"/>
          <ac:grpSpMkLst>
            <pc:docMk/>
            <pc:sldMk cId="3157410248" sldId="257"/>
            <ac:grpSpMk id="108" creationId="{612B9F8D-6DD1-481E-8CCE-81A7EEB15F57}"/>
          </ac:grpSpMkLst>
        </pc:grpChg>
        <pc:graphicFrameChg chg="add mod modGraphic">
          <ac:chgData name="Alisha Kauser (2322734)" userId="S::2322734@student.uwtsd.ac.uk::eb183e7c-4756-4feb-b43d-6dc451d2a38c" providerId="AD" clId="Web-{BD39888E-5EEC-A79F-8357-E4F8E97F99ED}" dt="2026-06-25T22:04:47.808" v="588" actId="20577"/>
          <ac:graphicFrameMkLst>
            <pc:docMk/>
            <pc:sldMk cId="3157410248" sldId="257"/>
            <ac:graphicFrameMk id="27" creationId="{FBAF3963-7E00-2FC0-AEFA-522CEF45B113}"/>
          </ac:graphicFrameMkLst>
        </pc:graphicFrameChg>
        <pc:cxnChg chg="del">
          <ac:chgData name="Alisha Kauser (2322734)" userId="S::2322734@student.uwtsd.ac.uk::eb183e7c-4756-4feb-b43d-6dc451d2a38c" providerId="AD" clId="Web-{BD39888E-5EEC-A79F-8357-E4F8E97F99ED}" dt="2026-06-25T21:26:41.204" v="284"/>
          <ac:cxnSpMkLst>
            <pc:docMk/>
            <pc:sldMk cId="3157410248" sldId="257"/>
            <ac:cxnSpMk id="25" creationId="{0B5F7E3B-C5F1-40E0-A491-558BAFBC1127}"/>
          </ac:cxnSpMkLst>
        </pc:cxnChg>
      </pc:sldChg>
      <pc:sldChg chg="addSp delSp modSp modNotes">
        <pc:chgData name="Alisha Kauser (2322734)" userId="S::2322734@student.uwtsd.ac.uk::eb183e7c-4756-4feb-b43d-6dc451d2a38c" providerId="AD" clId="Web-{BD39888E-5EEC-A79F-8357-E4F8E97F99ED}" dt="2026-06-25T22:07:23.657" v="608" actId="20577"/>
        <pc:sldMkLst>
          <pc:docMk/>
          <pc:sldMk cId="3171811943" sldId="258"/>
        </pc:sldMkLst>
        <pc:spChg chg="mod">
          <ac:chgData name="Alisha Kauser (2322734)" userId="S::2322734@student.uwtsd.ac.uk::eb183e7c-4756-4feb-b43d-6dc451d2a38c" providerId="AD" clId="Web-{BD39888E-5EEC-A79F-8357-E4F8E97F99ED}" dt="2026-06-25T21:27:55.925" v="296"/>
          <ac:spMkLst>
            <pc:docMk/>
            <pc:sldMk cId="3171811943" sldId="258"/>
            <ac:spMk id="2" creationId="{2A391173-CBDA-EE48-A8B2-4A758C96D651}"/>
          </ac:spMkLst>
        </pc:spChg>
        <pc:spChg chg="del">
          <ac:chgData name="Alisha Kauser (2322734)" userId="S::2322734@student.uwtsd.ac.uk::eb183e7c-4756-4feb-b43d-6dc451d2a38c" providerId="AD" clId="Web-{BD39888E-5EEC-A79F-8357-E4F8E97F99ED}" dt="2026-06-25T21:27:55.925" v="296"/>
          <ac:spMkLst>
            <pc:docMk/>
            <pc:sldMk cId="3171811943" sldId="258"/>
            <ac:spMk id="22" creationId="{CB5AA8A5-25CC-4295-892F-367FCDAF2BF6}"/>
          </ac:spMkLst>
        </pc:spChg>
        <pc:spChg chg="del">
          <ac:chgData name="Alisha Kauser (2322734)" userId="S::2322734@student.uwtsd.ac.uk::eb183e7c-4756-4feb-b43d-6dc451d2a38c" providerId="AD" clId="Web-{BD39888E-5EEC-A79F-8357-E4F8E97F99ED}" dt="2026-06-25T21:27:55.925" v="296"/>
          <ac:spMkLst>
            <pc:docMk/>
            <pc:sldMk cId="3171811943" sldId="258"/>
            <ac:spMk id="35" creationId="{24C6BC13-FB1E-48CC-B421-3D06039728B4}"/>
          </ac:spMkLst>
        </pc:spChg>
        <pc:spChg chg="add">
          <ac:chgData name="Alisha Kauser (2322734)" userId="S::2322734@student.uwtsd.ac.uk::eb183e7c-4756-4feb-b43d-6dc451d2a38c" providerId="AD" clId="Web-{BD39888E-5EEC-A79F-8357-E4F8E97F99ED}" dt="2026-06-25T21:27:55.925" v="296"/>
          <ac:spMkLst>
            <pc:docMk/>
            <pc:sldMk cId="3171811943" sldId="258"/>
            <ac:spMk id="52" creationId="{45B71F80-1F92-4074-84D9-16A062B215B3}"/>
          </ac:spMkLst>
        </pc:spChg>
        <pc:spChg chg="add">
          <ac:chgData name="Alisha Kauser (2322734)" userId="S::2322734@student.uwtsd.ac.uk::eb183e7c-4756-4feb-b43d-6dc451d2a38c" providerId="AD" clId="Web-{BD39888E-5EEC-A79F-8357-E4F8E97F99ED}" dt="2026-06-25T21:27:55.925" v="296"/>
          <ac:spMkLst>
            <pc:docMk/>
            <pc:sldMk cId="3171811943" sldId="258"/>
            <ac:spMk id="54" creationId="{7209C9DA-6E0D-46D9-8275-C52222D8CCAC}"/>
          </ac:spMkLst>
        </pc:spChg>
        <pc:spChg chg="add">
          <ac:chgData name="Alisha Kauser (2322734)" userId="S::2322734@student.uwtsd.ac.uk::eb183e7c-4756-4feb-b43d-6dc451d2a38c" providerId="AD" clId="Web-{BD39888E-5EEC-A79F-8357-E4F8E97F99ED}" dt="2026-06-25T21:27:55.925" v="296"/>
          <ac:spMkLst>
            <pc:docMk/>
            <pc:sldMk cId="3171811943" sldId="258"/>
            <ac:spMk id="56" creationId="{3EB57A4D-E0D0-46DA-B339-F24CA46FA70B}"/>
          </ac:spMkLst>
        </pc:spChg>
        <pc:grpChg chg="del">
          <ac:chgData name="Alisha Kauser (2322734)" userId="S::2322734@student.uwtsd.ac.uk::eb183e7c-4756-4feb-b43d-6dc451d2a38c" providerId="AD" clId="Web-{BD39888E-5EEC-A79F-8357-E4F8E97F99ED}" dt="2026-06-25T21:27:55.925" v="296"/>
          <ac:grpSpMkLst>
            <pc:docMk/>
            <pc:sldMk cId="3171811943" sldId="258"/>
            <ac:grpSpMk id="10" creationId="{947CDE17-06F4-4FCE-8BFE-AD89EACB7094}"/>
          </ac:grpSpMkLst>
        </pc:grpChg>
        <pc:grpChg chg="del">
          <ac:chgData name="Alisha Kauser (2322734)" userId="S::2322734@student.uwtsd.ac.uk::eb183e7c-4756-4feb-b43d-6dc451d2a38c" providerId="AD" clId="Web-{BD39888E-5EEC-A79F-8357-E4F8E97F99ED}" dt="2026-06-25T21:27:55.925" v="296"/>
          <ac:grpSpMkLst>
            <pc:docMk/>
            <pc:sldMk cId="3171811943" sldId="258"/>
            <ac:grpSpMk id="24" creationId="{09DD65AA-8280-4962-92F3-DF1CB53349DB}"/>
          </ac:grpSpMkLst>
        </pc:grpChg>
        <pc:grpChg chg="add">
          <ac:chgData name="Alisha Kauser (2322734)" userId="S::2322734@student.uwtsd.ac.uk::eb183e7c-4756-4feb-b43d-6dc451d2a38c" providerId="AD" clId="Web-{BD39888E-5EEC-A79F-8357-E4F8E97F99ED}" dt="2026-06-25T21:27:55.925" v="296"/>
          <ac:grpSpMkLst>
            <pc:docMk/>
            <pc:sldMk cId="3171811943" sldId="258"/>
            <ac:grpSpMk id="40" creationId="{947CDE17-06F4-4FCE-8BFE-AD89EACB7094}"/>
          </ac:grpSpMkLst>
        </pc:grpChg>
        <pc:graphicFrameChg chg="mod modGraphic">
          <ac:chgData name="Alisha Kauser (2322734)" userId="S::2322734@student.uwtsd.ac.uk::eb183e7c-4756-4feb-b43d-6dc451d2a38c" providerId="AD" clId="Web-{BD39888E-5EEC-A79F-8357-E4F8E97F99ED}" dt="2026-06-25T22:07:23.657" v="608" actId="20577"/>
          <ac:graphicFrameMkLst>
            <pc:docMk/>
            <pc:sldMk cId="3171811943" sldId="258"/>
            <ac:graphicFrameMk id="6" creationId="{6FCDDCBF-F582-AEF0-4EE8-4B1F21C7A875}"/>
          </ac:graphicFrameMkLst>
        </pc:graphicFrameChg>
      </pc:sldChg>
      <pc:sldChg chg="modSp modNotes">
        <pc:chgData name="Alisha Kauser (2322734)" userId="S::2322734@student.uwtsd.ac.uk::eb183e7c-4756-4feb-b43d-6dc451d2a38c" providerId="AD" clId="Web-{BD39888E-5EEC-A79F-8357-E4F8E97F99ED}" dt="2026-06-25T22:10:44.590" v="626" actId="1076"/>
        <pc:sldMkLst>
          <pc:docMk/>
          <pc:sldMk cId="1465560118" sldId="259"/>
        </pc:sldMkLst>
        <pc:graphicFrameChg chg="mod modGraphic">
          <ac:chgData name="Alisha Kauser (2322734)" userId="S::2322734@student.uwtsd.ac.uk::eb183e7c-4756-4feb-b43d-6dc451d2a38c" providerId="AD" clId="Web-{BD39888E-5EEC-A79F-8357-E4F8E97F99ED}" dt="2026-06-25T22:10:44.590" v="626" actId="1076"/>
          <ac:graphicFrameMkLst>
            <pc:docMk/>
            <pc:sldMk cId="1465560118" sldId="259"/>
            <ac:graphicFrameMk id="6" creationId="{96C1B961-A208-17C5-9C53-C0C4A95DFF89}"/>
          </ac:graphicFrameMkLst>
        </pc:graphicFrameChg>
      </pc:sldChg>
      <pc:sldChg chg="addSp delSp modSp modNotes">
        <pc:chgData name="Alisha Kauser (2322734)" userId="S::2322734@student.uwtsd.ac.uk::eb183e7c-4756-4feb-b43d-6dc451d2a38c" providerId="AD" clId="Web-{BD39888E-5EEC-A79F-8357-E4F8E97F99ED}" dt="2026-06-25T22:15:50.974" v="669" actId="20577"/>
        <pc:sldMkLst>
          <pc:docMk/>
          <pc:sldMk cId="1510189882" sldId="260"/>
        </pc:sldMkLst>
        <pc:spChg chg="mod">
          <ac:chgData name="Alisha Kauser (2322734)" userId="S::2322734@student.uwtsd.ac.uk::eb183e7c-4756-4feb-b43d-6dc451d2a38c" providerId="AD" clId="Web-{BD39888E-5EEC-A79F-8357-E4F8E97F99ED}" dt="2026-06-25T21:29:59.398" v="314"/>
          <ac:spMkLst>
            <pc:docMk/>
            <pc:sldMk cId="1510189882" sldId="260"/>
            <ac:spMk id="2" creationId="{88079F1C-E27A-A83E-7B65-11E008515DE4}"/>
          </ac:spMkLst>
        </pc:spChg>
        <pc:spChg chg="del">
          <ac:chgData name="Alisha Kauser (2322734)" userId="S::2322734@student.uwtsd.ac.uk::eb183e7c-4756-4feb-b43d-6dc451d2a38c" providerId="AD" clId="Web-{BD39888E-5EEC-A79F-8357-E4F8E97F99ED}" dt="2026-06-25T21:29:59.398" v="314"/>
          <ac:spMkLst>
            <pc:docMk/>
            <pc:sldMk cId="1510189882" sldId="260"/>
            <ac:spMk id="35" creationId="{24C6BC13-FB1E-48CC-B421-3D06039728B4}"/>
          </ac:spMkLst>
        </pc:spChg>
        <pc:spChg chg="del">
          <ac:chgData name="Alisha Kauser (2322734)" userId="S::2322734@student.uwtsd.ac.uk::eb183e7c-4756-4feb-b43d-6dc451d2a38c" providerId="AD" clId="Web-{BD39888E-5EEC-A79F-8357-E4F8E97F99ED}" dt="2026-06-25T21:29:59.398" v="314"/>
          <ac:spMkLst>
            <pc:docMk/>
            <pc:sldMk cId="1510189882" sldId="260"/>
            <ac:spMk id="36" creationId="{CB5AA8A5-25CC-4295-892F-367FCDAF2BF6}"/>
          </ac:spMkLst>
        </pc:spChg>
        <pc:spChg chg="add">
          <ac:chgData name="Alisha Kauser (2322734)" userId="S::2322734@student.uwtsd.ac.uk::eb183e7c-4756-4feb-b43d-6dc451d2a38c" providerId="AD" clId="Web-{BD39888E-5EEC-A79F-8357-E4F8E97F99ED}" dt="2026-06-25T21:29:59.398" v="314"/>
          <ac:spMkLst>
            <pc:docMk/>
            <pc:sldMk cId="1510189882" sldId="260"/>
            <ac:spMk id="57" creationId="{45B71F80-1F92-4074-84D9-16A062B215B3}"/>
          </ac:spMkLst>
        </pc:spChg>
        <pc:spChg chg="add">
          <ac:chgData name="Alisha Kauser (2322734)" userId="S::2322734@student.uwtsd.ac.uk::eb183e7c-4756-4feb-b43d-6dc451d2a38c" providerId="AD" clId="Web-{BD39888E-5EEC-A79F-8357-E4F8E97F99ED}" dt="2026-06-25T21:29:59.398" v="314"/>
          <ac:spMkLst>
            <pc:docMk/>
            <pc:sldMk cId="1510189882" sldId="260"/>
            <ac:spMk id="59" creationId="{7209C9DA-6E0D-46D9-8275-C52222D8CCAC}"/>
          </ac:spMkLst>
        </pc:spChg>
        <pc:spChg chg="add">
          <ac:chgData name="Alisha Kauser (2322734)" userId="S::2322734@student.uwtsd.ac.uk::eb183e7c-4756-4feb-b43d-6dc451d2a38c" providerId="AD" clId="Web-{BD39888E-5EEC-A79F-8357-E4F8E97F99ED}" dt="2026-06-25T21:29:59.398" v="314"/>
          <ac:spMkLst>
            <pc:docMk/>
            <pc:sldMk cId="1510189882" sldId="260"/>
            <ac:spMk id="61" creationId="{3EB57A4D-E0D0-46DA-B339-F24CA46FA70B}"/>
          </ac:spMkLst>
        </pc:spChg>
        <pc:grpChg chg="del">
          <ac:chgData name="Alisha Kauser (2322734)" userId="S::2322734@student.uwtsd.ac.uk::eb183e7c-4756-4feb-b43d-6dc451d2a38c" providerId="AD" clId="Web-{BD39888E-5EEC-A79F-8357-E4F8E97F99ED}" dt="2026-06-25T21:29:59.398" v="314"/>
          <ac:grpSpMkLst>
            <pc:docMk/>
            <pc:sldMk cId="1510189882" sldId="260"/>
            <ac:grpSpMk id="34" creationId="{947CDE17-06F4-4FCE-8BFE-AD89EACB7094}"/>
          </ac:grpSpMkLst>
        </pc:grpChg>
        <pc:grpChg chg="del">
          <ac:chgData name="Alisha Kauser (2322734)" userId="S::2322734@student.uwtsd.ac.uk::eb183e7c-4756-4feb-b43d-6dc451d2a38c" providerId="AD" clId="Web-{BD39888E-5EEC-A79F-8357-E4F8E97F99ED}" dt="2026-06-25T21:29:59.398" v="314"/>
          <ac:grpSpMkLst>
            <pc:docMk/>
            <pc:sldMk cId="1510189882" sldId="260"/>
            <ac:grpSpMk id="37" creationId="{09DD65AA-8280-4962-92F3-DF1CB53349DB}"/>
          </ac:grpSpMkLst>
        </pc:grpChg>
        <pc:grpChg chg="add">
          <ac:chgData name="Alisha Kauser (2322734)" userId="S::2322734@student.uwtsd.ac.uk::eb183e7c-4756-4feb-b43d-6dc451d2a38c" providerId="AD" clId="Web-{BD39888E-5EEC-A79F-8357-E4F8E97F99ED}" dt="2026-06-25T21:29:59.398" v="314"/>
          <ac:grpSpMkLst>
            <pc:docMk/>
            <pc:sldMk cId="1510189882" sldId="260"/>
            <ac:grpSpMk id="45" creationId="{947CDE17-06F4-4FCE-8BFE-AD89EACB7094}"/>
          </ac:grpSpMkLst>
        </pc:grpChg>
        <pc:graphicFrameChg chg="mod modGraphic">
          <ac:chgData name="Alisha Kauser (2322734)" userId="S::2322734@student.uwtsd.ac.uk::eb183e7c-4756-4feb-b43d-6dc451d2a38c" providerId="AD" clId="Web-{BD39888E-5EEC-A79F-8357-E4F8E97F99ED}" dt="2026-06-25T22:15:50.974" v="669" actId="20577"/>
          <ac:graphicFrameMkLst>
            <pc:docMk/>
            <pc:sldMk cId="1510189882" sldId="260"/>
            <ac:graphicFrameMk id="40" creationId="{81109F32-B7C5-E82E-3848-C5449EBA93A8}"/>
          </ac:graphicFrameMkLst>
        </pc:graphicFrameChg>
      </pc:sldChg>
      <pc:sldChg chg="modSp modNotes">
        <pc:chgData name="Alisha Kauser (2322734)" userId="S::2322734@student.uwtsd.ac.uk::eb183e7c-4756-4feb-b43d-6dc451d2a38c" providerId="AD" clId="Web-{BD39888E-5EEC-A79F-8357-E4F8E97F99ED}" dt="2026-06-25T22:21:38.375" v="714" actId="20577"/>
        <pc:sldMkLst>
          <pc:docMk/>
          <pc:sldMk cId="279453155" sldId="261"/>
        </pc:sldMkLst>
        <pc:graphicFrameChg chg="mod modGraphic">
          <ac:chgData name="Alisha Kauser (2322734)" userId="S::2322734@student.uwtsd.ac.uk::eb183e7c-4756-4feb-b43d-6dc451d2a38c" providerId="AD" clId="Web-{BD39888E-5EEC-A79F-8357-E4F8E97F99ED}" dt="2026-06-25T22:21:38.375" v="714" actId="20577"/>
          <ac:graphicFrameMkLst>
            <pc:docMk/>
            <pc:sldMk cId="279453155" sldId="261"/>
            <ac:graphicFrameMk id="6" creationId="{0F621114-1E09-E6EC-4BB8-29DB0911649B}"/>
          </ac:graphicFrameMkLst>
        </pc:graphicFrameChg>
      </pc:sldChg>
      <pc:sldChg chg="addSp delSp modSp modNotes">
        <pc:chgData name="Alisha Kauser (2322734)" userId="S::2322734@student.uwtsd.ac.uk::eb183e7c-4756-4feb-b43d-6dc451d2a38c" providerId="AD" clId="Web-{BD39888E-5EEC-A79F-8357-E4F8E97F99ED}" dt="2026-06-25T22:24:42.195" v="741" actId="20577"/>
        <pc:sldMkLst>
          <pc:docMk/>
          <pc:sldMk cId="2289004965" sldId="262"/>
        </pc:sldMkLst>
        <pc:spChg chg="mod">
          <ac:chgData name="Alisha Kauser (2322734)" userId="S::2322734@student.uwtsd.ac.uk::eb183e7c-4756-4feb-b43d-6dc451d2a38c" providerId="AD" clId="Web-{BD39888E-5EEC-A79F-8357-E4F8E97F99ED}" dt="2026-06-25T21:33:23.982" v="338"/>
          <ac:spMkLst>
            <pc:docMk/>
            <pc:sldMk cId="2289004965" sldId="262"/>
            <ac:spMk id="2" creationId="{0E37201D-1640-1617-AA60-E432FA02F636}"/>
          </ac:spMkLst>
        </pc:spChg>
        <pc:spChg chg="del">
          <ac:chgData name="Alisha Kauser (2322734)" userId="S::2322734@student.uwtsd.ac.uk::eb183e7c-4756-4feb-b43d-6dc451d2a38c" providerId="AD" clId="Web-{BD39888E-5EEC-A79F-8357-E4F8E97F99ED}" dt="2026-06-25T21:33:23.982" v="338"/>
          <ac:spMkLst>
            <pc:docMk/>
            <pc:sldMk cId="2289004965" sldId="262"/>
            <ac:spMk id="22" creationId="{CB5AA8A5-25CC-4295-892F-367FCDAF2BF6}"/>
          </ac:spMkLst>
        </pc:spChg>
        <pc:spChg chg="del">
          <ac:chgData name="Alisha Kauser (2322734)" userId="S::2322734@student.uwtsd.ac.uk::eb183e7c-4756-4feb-b43d-6dc451d2a38c" providerId="AD" clId="Web-{BD39888E-5EEC-A79F-8357-E4F8E97F99ED}" dt="2026-06-25T21:33:23.982" v="338"/>
          <ac:spMkLst>
            <pc:docMk/>
            <pc:sldMk cId="2289004965" sldId="262"/>
            <ac:spMk id="35" creationId="{24C6BC13-FB1E-48CC-B421-3D06039728B4}"/>
          </ac:spMkLst>
        </pc:spChg>
        <pc:spChg chg="add">
          <ac:chgData name="Alisha Kauser (2322734)" userId="S::2322734@student.uwtsd.ac.uk::eb183e7c-4756-4feb-b43d-6dc451d2a38c" providerId="AD" clId="Web-{BD39888E-5EEC-A79F-8357-E4F8E97F99ED}" dt="2026-06-25T21:33:23.982" v="338"/>
          <ac:spMkLst>
            <pc:docMk/>
            <pc:sldMk cId="2289004965" sldId="262"/>
            <ac:spMk id="55" creationId="{45B71F80-1F92-4074-84D9-16A062B215B3}"/>
          </ac:spMkLst>
        </pc:spChg>
        <pc:spChg chg="add">
          <ac:chgData name="Alisha Kauser (2322734)" userId="S::2322734@student.uwtsd.ac.uk::eb183e7c-4756-4feb-b43d-6dc451d2a38c" providerId="AD" clId="Web-{BD39888E-5EEC-A79F-8357-E4F8E97F99ED}" dt="2026-06-25T21:33:23.982" v="338"/>
          <ac:spMkLst>
            <pc:docMk/>
            <pc:sldMk cId="2289004965" sldId="262"/>
            <ac:spMk id="57" creationId="{7209C9DA-6E0D-46D9-8275-C52222D8CCAC}"/>
          </ac:spMkLst>
        </pc:spChg>
        <pc:spChg chg="add">
          <ac:chgData name="Alisha Kauser (2322734)" userId="S::2322734@student.uwtsd.ac.uk::eb183e7c-4756-4feb-b43d-6dc451d2a38c" providerId="AD" clId="Web-{BD39888E-5EEC-A79F-8357-E4F8E97F99ED}" dt="2026-06-25T21:33:23.982" v="338"/>
          <ac:spMkLst>
            <pc:docMk/>
            <pc:sldMk cId="2289004965" sldId="262"/>
            <ac:spMk id="59" creationId="{3EB57A4D-E0D0-46DA-B339-F24CA46FA70B}"/>
          </ac:spMkLst>
        </pc:spChg>
        <pc:grpChg chg="del">
          <ac:chgData name="Alisha Kauser (2322734)" userId="S::2322734@student.uwtsd.ac.uk::eb183e7c-4756-4feb-b43d-6dc451d2a38c" providerId="AD" clId="Web-{BD39888E-5EEC-A79F-8357-E4F8E97F99ED}" dt="2026-06-25T21:33:23.982" v="338"/>
          <ac:grpSpMkLst>
            <pc:docMk/>
            <pc:sldMk cId="2289004965" sldId="262"/>
            <ac:grpSpMk id="10" creationId="{947CDE17-06F4-4FCE-8BFE-AD89EACB7094}"/>
          </ac:grpSpMkLst>
        </pc:grpChg>
        <pc:grpChg chg="del">
          <ac:chgData name="Alisha Kauser (2322734)" userId="S::2322734@student.uwtsd.ac.uk::eb183e7c-4756-4feb-b43d-6dc451d2a38c" providerId="AD" clId="Web-{BD39888E-5EEC-A79F-8357-E4F8E97F99ED}" dt="2026-06-25T21:33:23.982" v="338"/>
          <ac:grpSpMkLst>
            <pc:docMk/>
            <pc:sldMk cId="2289004965" sldId="262"/>
            <ac:grpSpMk id="24" creationId="{09DD65AA-8280-4962-92F3-DF1CB53349DB}"/>
          </ac:grpSpMkLst>
        </pc:grpChg>
        <pc:grpChg chg="add">
          <ac:chgData name="Alisha Kauser (2322734)" userId="S::2322734@student.uwtsd.ac.uk::eb183e7c-4756-4feb-b43d-6dc451d2a38c" providerId="AD" clId="Web-{BD39888E-5EEC-A79F-8357-E4F8E97F99ED}" dt="2026-06-25T21:33:23.982" v="338"/>
          <ac:grpSpMkLst>
            <pc:docMk/>
            <pc:sldMk cId="2289004965" sldId="262"/>
            <ac:grpSpMk id="43" creationId="{947CDE17-06F4-4FCE-8BFE-AD89EACB7094}"/>
          </ac:grpSpMkLst>
        </pc:grpChg>
        <pc:graphicFrameChg chg="mod modGraphic">
          <ac:chgData name="Alisha Kauser (2322734)" userId="S::2322734@student.uwtsd.ac.uk::eb183e7c-4756-4feb-b43d-6dc451d2a38c" providerId="AD" clId="Web-{BD39888E-5EEC-A79F-8357-E4F8E97F99ED}" dt="2026-06-25T22:24:42.195" v="741" actId="20577"/>
          <ac:graphicFrameMkLst>
            <pc:docMk/>
            <pc:sldMk cId="2289004965" sldId="262"/>
            <ac:graphicFrameMk id="6" creationId="{04E2526B-A42D-07E6-ED61-857FD0E2B1AC}"/>
          </ac:graphicFrameMkLst>
        </pc:graphicFrameChg>
      </pc:sldChg>
      <pc:sldChg chg="modSp modNotes">
        <pc:chgData name="Alisha Kauser (2322734)" userId="S::2322734@student.uwtsd.ac.uk::eb183e7c-4756-4feb-b43d-6dc451d2a38c" providerId="AD" clId="Web-{BD39888E-5EEC-A79F-8357-E4F8E97F99ED}" dt="2026-06-25T22:26:31.807" v="757" actId="20577"/>
        <pc:sldMkLst>
          <pc:docMk/>
          <pc:sldMk cId="3208746304" sldId="263"/>
        </pc:sldMkLst>
        <pc:graphicFrameChg chg="modGraphic">
          <ac:chgData name="Alisha Kauser (2322734)" userId="S::2322734@student.uwtsd.ac.uk::eb183e7c-4756-4feb-b43d-6dc451d2a38c" providerId="AD" clId="Web-{BD39888E-5EEC-A79F-8357-E4F8E97F99ED}" dt="2026-06-25T22:26:31.807" v="757" actId="20577"/>
          <ac:graphicFrameMkLst>
            <pc:docMk/>
            <pc:sldMk cId="3208746304" sldId="263"/>
            <ac:graphicFrameMk id="32" creationId="{101EF1D6-F791-9F8A-C8B9-2B8068A4E616}"/>
          </ac:graphicFrameMkLst>
        </pc:graphicFrameChg>
      </pc:sldChg>
      <pc:sldChg chg="addSp modSp modNotes">
        <pc:chgData name="Alisha Kauser (2322734)" userId="S::2322734@student.uwtsd.ac.uk::eb183e7c-4756-4feb-b43d-6dc451d2a38c" providerId="AD" clId="Web-{BD39888E-5EEC-A79F-8357-E4F8E97F99ED}" dt="2026-06-25T22:28:42.077" v="781" actId="20577"/>
        <pc:sldMkLst>
          <pc:docMk/>
          <pc:sldMk cId="1543999140" sldId="264"/>
        </pc:sldMkLst>
        <pc:spChg chg="mod">
          <ac:chgData name="Alisha Kauser (2322734)" userId="S::2322734@student.uwtsd.ac.uk::eb183e7c-4756-4feb-b43d-6dc451d2a38c" providerId="AD" clId="Web-{BD39888E-5EEC-A79F-8357-E4F8E97F99ED}" dt="2026-06-25T21:40:12.284" v="358"/>
          <ac:spMkLst>
            <pc:docMk/>
            <pc:sldMk cId="1543999140" sldId="264"/>
            <ac:spMk id="2" creationId="{4FB3DD0B-4250-A48D-C273-5999D4DDD038}"/>
          </ac:spMkLst>
        </pc:spChg>
        <pc:spChg chg="add">
          <ac:chgData name="Alisha Kauser (2322734)" userId="S::2322734@student.uwtsd.ac.uk::eb183e7c-4756-4feb-b43d-6dc451d2a38c" providerId="AD" clId="Web-{BD39888E-5EEC-A79F-8357-E4F8E97F99ED}" dt="2026-06-25T21:40:12.284" v="358"/>
          <ac:spMkLst>
            <pc:docMk/>
            <pc:sldMk cId="1543999140" sldId="264"/>
            <ac:spMk id="10" creationId="{45B71F80-1F92-4074-84D9-16A062B215B3}"/>
          </ac:spMkLst>
        </pc:spChg>
        <pc:spChg chg="add">
          <ac:chgData name="Alisha Kauser (2322734)" userId="S::2322734@student.uwtsd.ac.uk::eb183e7c-4756-4feb-b43d-6dc451d2a38c" providerId="AD" clId="Web-{BD39888E-5EEC-A79F-8357-E4F8E97F99ED}" dt="2026-06-25T21:40:12.284" v="358"/>
          <ac:spMkLst>
            <pc:docMk/>
            <pc:sldMk cId="1543999140" sldId="264"/>
            <ac:spMk id="12" creationId="{7209C9DA-6E0D-46D9-8275-C52222D8CCAC}"/>
          </ac:spMkLst>
        </pc:spChg>
        <pc:spChg chg="add">
          <ac:chgData name="Alisha Kauser (2322734)" userId="S::2322734@student.uwtsd.ac.uk::eb183e7c-4756-4feb-b43d-6dc451d2a38c" providerId="AD" clId="Web-{BD39888E-5EEC-A79F-8357-E4F8E97F99ED}" dt="2026-06-25T21:40:12.284" v="358"/>
          <ac:spMkLst>
            <pc:docMk/>
            <pc:sldMk cId="1543999140" sldId="264"/>
            <ac:spMk id="14" creationId="{3EB57A4D-E0D0-46DA-B339-F24CA46FA70B}"/>
          </ac:spMkLst>
        </pc:spChg>
        <pc:graphicFrameChg chg="mod modGraphic">
          <ac:chgData name="Alisha Kauser (2322734)" userId="S::2322734@student.uwtsd.ac.uk::eb183e7c-4756-4feb-b43d-6dc451d2a38c" providerId="AD" clId="Web-{BD39888E-5EEC-A79F-8357-E4F8E97F99ED}" dt="2026-06-25T22:28:42.077" v="781" actId="20577"/>
          <ac:graphicFrameMkLst>
            <pc:docMk/>
            <pc:sldMk cId="1543999140" sldId="264"/>
            <ac:graphicFrameMk id="5" creationId="{71576D21-4C10-740E-F826-3027611E86D0}"/>
          </ac:graphicFrameMkLst>
        </pc:graphicFrameChg>
      </pc:sldChg>
      <pc:sldChg chg="addSp delSp modSp modNotes">
        <pc:chgData name="Alisha Kauser (2322734)" userId="S::2322734@student.uwtsd.ac.uk::eb183e7c-4756-4feb-b43d-6dc451d2a38c" providerId="AD" clId="Web-{BD39888E-5EEC-A79F-8357-E4F8E97F99ED}" dt="2026-06-25T22:32:35.312" v="817" actId="20577"/>
        <pc:sldMkLst>
          <pc:docMk/>
          <pc:sldMk cId="2839906851" sldId="265"/>
        </pc:sldMkLst>
        <pc:spChg chg="mod">
          <ac:chgData name="Alisha Kauser (2322734)" userId="S::2322734@student.uwtsd.ac.uk::eb183e7c-4756-4feb-b43d-6dc451d2a38c" providerId="AD" clId="Web-{BD39888E-5EEC-A79F-8357-E4F8E97F99ED}" dt="2026-06-25T21:41:32.661" v="362"/>
          <ac:spMkLst>
            <pc:docMk/>
            <pc:sldMk cId="2839906851" sldId="265"/>
            <ac:spMk id="2" creationId="{80737CEB-AB6B-C1BC-5B0B-08844323F1E7}"/>
          </ac:spMkLst>
        </pc:spChg>
        <pc:spChg chg="del">
          <ac:chgData name="Alisha Kauser (2322734)" userId="S::2322734@student.uwtsd.ac.uk::eb183e7c-4756-4feb-b43d-6dc451d2a38c" providerId="AD" clId="Web-{BD39888E-5EEC-A79F-8357-E4F8E97F99ED}" dt="2026-06-25T21:41:32.661" v="362"/>
          <ac:spMkLst>
            <pc:docMk/>
            <pc:sldMk cId="2839906851" sldId="265"/>
            <ac:spMk id="3" creationId="{8DDC07AA-B6BC-8EA7-FFF4-ED7269AFA9E0}"/>
          </ac:spMkLst>
        </pc:spChg>
        <pc:spChg chg="del">
          <ac:chgData name="Alisha Kauser (2322734)" userId="S::2322734@student.uwtsd.ac.uk::eb183e7c-4756-4feb-b43d-6dc451d2a38c" providerId="AD" clId="Web-{BD39888E-5EEC-A79F-8357-E4F8E97F99ED}" dt="2026-06-25T21:41:32.661" v="362"/>
          <ac:spMkLst>
            <pc:docMk/>
            <pc:sldMk cId="2839906851" sldId="265"/>
            <ac:spMk id="9" creationId="{3BCB5F6A-9EB0-40B0-9D13-3023E9A20508}"/>
          </ac:spMkLst>
        </pc:spChg>
        <pc:spChg chg="add">
          <ac:chgData name="Alisha Kauser (2322734)" userId="S::2322734@student.uwtsd.ac.uk::eb183e7c-4756-4feb-b43d-6dc451d2a38c" providerId="AD" clId="Web-{BD39888E-5EEC-A79F-8357-E4F8E97F99ED}" dt="2026-06-25T21:41:32.661" v="362"/>
          <ac:spMkLst>
            <pc:docMk/>
            <pc:sldMk cId="2839906851" sldId="265"/>
            <ac:spMk id="15" creationId="{45B71F80-1F92-4074-84D9-16A062B215B3}"/>
          </ac:spMkLst>
        </pc:spChg>
        <pc:spChg chg="add">
          <ac:chgData name="Alisha Kauser (2322734)" userId="S::2322734@student.uwtsd.ac.uk::eb183e7c-4756-4feb-b43d-6dc451d2a38c" providerId="AD" clId="Web-{BD39888E-5EEC-A79F-8357-E4F8E97F99ED}" dt="2026-06-25T21:41:32.661" v="362"/>
          <ac:spMkLst>
            <pc:docMk/>
            <pc:sldMk cId="2839906851" sldId="265"/>
            <ac:spMk id="17" creationId="{7209C9DA-6E0D-46D9-8275-C52222D8CCAC}"/>
          </ac:spMkLst>
        </pc:spChg>
        <pc:spChg chg="add">
          <ac:chgData name="Alisha Kauser (2322734)" userId="S::2322734@student.uwtsd.ac.uk::eb183e7c-4756-4feb-b43d-6dc451d2a38c" providerId="AD" clId="Web-{BD39888E-5EEC-A79F-8357-E4F8E97F99ED}" dt="2026-06-25T21:41:32.661" v="362"/>
          <ac:spMkLst>
            <pc:docMk/>
            <pc:sldMk cId="2839906851" sldId="265"/>
            <ac:spMk id="19" creationId="{3EB57A4D-E0D0-46DA-B339-F24CA46FA70B}"/>
          </ac:spMkLst>
        </pc:spChg>
        <pc:graphicFrameChg chg="add modGraphic">
          <ac:chgData name="Alisha Kauser (2322734)" userId="S::2322734@student.uwtsd.ac.uk::eb183e7c-4756-4feb-b43d-6dc451d2a38c" providerId="AD" clId="Web-{BD39888E-5EEC-A79F-8357-E4F8E97F99ED}" dt="2026-06-25T22:32:35.312" v="817" actId="20577"/>
          <ac:graphicFrameMkLst>
            <pc:docMk/>
            <pc:sldMk cId="2839906851" sldId="265"/>
            <ac:graphicFrameMk id="11" creationId="{773E7285-B334-A773-741A-309A3AE7B130}"/>
          </ac:graphicFrameMkLst>
        </pc:graphicFrameChg>
        <pc:picChg chg="del">
          <ac:chgData name="Alisha Kauser (2322734)" userId="S::2322734@student.uwtsd.ac.uk::eb183e7c-4756-4feb-b43d-6dc451d2a38c" providerId="AD" clId="Web-{BD39888E-5EEC-A79F-8357-E4F8E97F99ED}" dt="2026-06-25T21:41:03.535" v="361"/>
          <ac:picMkLst>
            <pc:docMk/>
            <pc:sldMk cId="2839906851" sldId="265"/>
            <ac:picMk id="5" creationId="{B63DEEE3-3DF9-351B-35F5-A2A9C83CB361}"/>
          </ac:picMkLst>
        </pc:picChg>
      </pc:sldChg>
      <pc:sldChg chg="addSp delSp modSp modNotes">
        <pc:chgData name="Alisha Kauser (2322734)" userId="S::2322734@student.uwtsd.ac.uk::eb183e7c-4756-4feb-b43d-6dc451d2a38c" providerId="AD" clId="Web-{BD39888E-5EEC-A79F-8357-E4F8E97F99ED}" dt="2026-06-25T22:35:48.802" v="845" actId="20577"/>
        <pc:sldMkLst>
          <pc:docMk/>
          <pc:sldMk cId="2089434969" sldId="266"/>
        </pc:sldMkLst>
        <pc:spChg chg="mod">
          <ac:chgData name="Alisha Kauser (2322734)" userId="S::2322734@student.uwtsd.ac.uk::eb183e7c-4756-4feb-b43d-6dc451d2a38c" providerId="AD" clId="Web-{BD39888E-5EEC-A79F-8357-E4F8E97F99ED}" dt="2026-06-25T21:43:10.555" v="386"/>
          <ac:spMkLst>
            <pc:docMk/>
            <pc:sldMk cId="2089434969" sldId="266"/>
            <ac:spMk id="2" creationId="{82A79DCA-CF01-13A6-FF93-40669A91DA3C}"/>
          </ac:spMkLst>
        </pc:spChg>
        <pc:spChg chg="del">
          <ac:chgData name="Alisha Kauser (2322734)" userId="S::2322734@student.uwtsd.ac.uk::eb183e7c-4756-4feb-b43d-6dc451d2a38c" providerId="AD" clId="Web-{BD39888E-5EEC-A79F-8357-E4F8E97F99ED}" dt="2026-06-25T21:43:10.555" v="386"/>
          <ac:spMkLst>
            <pc:docMk/>
            <pc:sldMk cId="2089434969" sldId="266"/>
            <ac:spMk id="21" creationId="{CB5AA8A5-25CC-4295-892F-367FCDAF2BF6}"/>
          </ac:spMkLst>
        </pc:spChg>
        <pc:spChg chg="del">
          <ac:chgData name="Alisha Kauser (2322734)" userId="S::2322734@student.uwtsd.ac.uk::eb183e7c-4756-4feb-b43d-6dc451d2a38c" providerId="AD" clId="Web-{BD39888E-5EEC-A79F-8357-E4F8E97F99ED}" dt="2026-06-25T21:43:10.555" v="386"/>
          <ac:spMkLst>
            <pc:docMk/>
            <pc:sldMk cId="2089434969" sldId="266"/>
            <ac:spMk id="22" creationId="{24C6BC13-FB1E-48CC-B421-3D06039728B4}"/>
          </ac:spMkLst>
        </pc:spChg>
        <pc:spChg chg="add">
          <ac:chgData name="Alisha Kauser (2322734)" userId="S::2322734@student.uwtsd.ac.uk::eb183e7c-4756-4feb-b43d-6dc451d2a38c" providerId="AD" clId="Web-{BD39888E-5EEC-A79F-8357-E4F8E97F99ED}" dt="2026-06-25T21:43:10.555" v="386"/>
          <ac:spMkLst>
            <pc:docMk/>
            <pc:sldMk cId="2089434969" sldId="266"/>
            <ac:spMk id="28" creationId="{45B71F80-1F92-4074-84D9-16A062B215B3}"/>
          </ac:spMkLst>
        </pc:spChg>
        <pc:spChg chg="add">
          <ac:chgData name="Alisha Kauser (2322734)" userId="S::2322734@student.uwtsd.ac.uk::eb183e7c-4756-4feb-b43d-6dc451d2a38c" providerId="AD" clId="Web-{BD39888E-5EEC-A79F-8357-E4F8E97F99ED}" dt="2026-06-25T21:43:10.555" v="386"/>
          <ac:spMkLst>
            <pc:docMk/>
            <pc:sldMk cId="2089434969" sldId="266"/>
            <ac:spMk id="30" creationId="{7209C9DA-6E0D-46D9-8275-C52222D8CCAC}"/>
          </ac:spMkLst>
        </pc:spChg>
        <pc:spChg chg="add">
          <ac:chgData name="Alisha Kauser (2322734)" userId="S::2322734@student.uwtsd.ac.uk::eb183e7c-4756-4feb-b43d-6dc451d2a38c" providerId="AD" clId="Web-{BD39888E-5EEC-A79F-8357-E4F8E97F99ED}" dt="2026-06-25T21:43:10.555" v="386"/>
          <ac:spMkLst>
            <pc:docMk/>
            <pc:sldMk cId="2089434969" sldId="266"/>
            <ac:spMk id="32" creationId="{3EB57A4D-E0D0-46DA-B339-F24CA46FA70B}"/>
          </ac:spMkLst>
        </pc:spChg>
        <pc:grpChg chg="del">
          <ac:chgData name="Alisha Kauser (2322734)" userId="S::2322734@student.uwtsd.ac.uk::eb183e7c-4756-4feb-b43d-6dc451d2a38c" providerId="AD" clId="Web-{BD39888E-5EEC-A79F-8357-E4F8E97F99ED}" dt="2026-06-25T21:43:10.555" v="386"/>
          <ac:grpSpMkLst>
            <pc:docMk/>
            <pc:sldMk cId="2089434969" sldId="266"/>
            <ac:grpSpMk id="11" creationId="{09DD65AA-8280-4962-92F3-DF1CB53349DB}"/>
          </ac:grpSpMkLst>
        </pc:grpChg>
        <pc:graphicFrameChg chg="mod modGraphic">
          <ac:chgData name="Alisha Kauser (2322734)" userId="S::2322734@student.uwtsd.ac.uk::eb183e7c-4756-4feb-b43d-6dc451d2a38c" providerId="AD" clId="Web-{BD39888E-5EEC-A79F-8357-E4F8E97F99ED}" dt="2026-06-25T22:35:48.802" v="845" actId="20577"/>
          <ac:graphicFrameMkLst>
            <pc:docMk/>
            <pc:sldMk cId="2089434969" sldId="266"/>
            <ac:graphicFrameMk id="23" creationId="{D24B1961-4EF8-FE85-AD04-E565F7B1F073}"/>
          </ac:graphicFrameMkLst>
        </pc:graphicFrameChg>
      </pc:sldChg>
      <pc:sldChg chg="modSp modNotes">
        <pc:chgData name="Alisha Kauser (2322734)" userId="S::2322734@student.uwtsd.ac.uk::eb183e7c-4756-4feb-b43d-6dc451d2a38c" providerId="AD" clId="Web-{BD39888E-5EEC-A79F-8357-E4F8E97F99ED}" dt="2026-06-25T22:37:53.263" v="871" actId="20577"/>
        <pc:sldMkLst>
          <pc:docMk/>
          <pc:sldMk cId="4114607307" sldId="267"/>
        </pc:sldMkLst>
        <pc:graphicFrameChg chg="modGraphic">
          <ac:chgData name="Alisha Kauser (2322734)" userId="S::2322734@student.uwtsd.ac.uk::eb183e7c-4756-4feb-b43d-6dc451d2a38c" providerId="AD" clId="Web-{BD39888E-5EEC-A79F-8357-E4F8E97F99ED}" dt="2026-06-25T22:37:53.263" v="871" actId="20577"/>
          <ac:graphicFrameMkLst>
            <pc:docMk/>
            <pc:sldMk cId="4114607307" sldId="267"/>
            <ac:graphicFrameMk id="15" creationId="{69B21703-EDE6-D89F-E4EA-4A53F78330D2}"/>
          </ac:graphicFrameMkLst>
        </pc:graphicFrameChg>
      </pc:sldChg>
      <pc:sldChg chg="addSp delSp modSp modNotes">
        <pc:chgData name="Alisha Kauser (2322734)" userId="S::2322734@student.uwtsd.ac.uk::eb183e7c-4756-4feb-b43d-6dc451d2a38c" providerId="AD" clId="Web-{BD39888E-5EEC-A79F-8357-E4F8E97F99ED}" dt="2026-06-25T21:45:16.746" v="405" actId="20577"/>
        <pc:sldMkLst>
          <pc:docMk/>
          <pc:sldMk cId="2221621243" sldId="268"/>
        </pc:sldMkLst>
        <pc:spChg chg="mod">
          <ac:chgData name="Alisha Kauser (2322734)" userId="S::2322734@student.uwtsd.ac.uk::eb183e7c-4756-4feb-b43d-6dc451d2a38c" providerId="AD" clId="Web-{BD39888E-5EEC-A79F-8357-E4F8E97F99ED}" dt="2026-06-25T21:43:48.509" v="389"/>
          <ac:spMkLst>
            <pc:docMk/>
            <pc:sldMk cId="2221621243" sldId="268"/>
            <ac:spMk id="2" creationId="{4318DC61-264D-06B6-F015-B5C4FFE0196D}"/>
          </ac:spMkLst>
        </pc:spChg>
        <pc:spChg chg="del">
          <ac:chgData name="Alisha Kauser (2322734)" userId="S::2322734@student.uwtsd.ac.uk::eb183e7c-4756-4feb-b43d-6dc451d2a38c" providerId="AD" clId="Web-{BD39888E-5EEC-A79F-8357-E4F8E97F99ED}" dt="2026-06-25T21:43:48.509" v="389"/>
          <ac:spMkLst>
            <pc:docMk/>
            <pc:sldMk cId="2221621243" sldId="268"/>
            <ac:spMk id="30" creationId="{75CC2331-C45A-D454-77C5-AC496E2B8C5D}"/>
          </ac:spMkLst>
        </pc:spChg>
        <pc:spChg chg="del">
          <ac:chgData name="Alisha Kauser (2322734)" userId="S::2322734@student.uwtsd.ac.uk::eb183e7c-4756-4feb-b43d-6dc451d2a38c" providerId="AD" clId="Web-{BD39888E-5EEC-A79F-8357-E4F8E97F99ED}" dt="2026-06-25T21:43:48.509" v="389"/>
          <ac:spMkLst>
            <pc:docMk/>
            <pc:sldMk cId="2221621243" sldId="268"/>
            <ac:spMk id="44" creationId="{8DF4D7F6-81B5-452A-9CE6-76D81F91D41B}"/>
          </ac:spMkLst>
        </pc:spChg>
        <pc:spChg chg="del">
          <ac:chgData name="Alisha Kauser (2322734)" userId="S::2322734@student.uwtsd.ac.uk::eb183e7c-4756-4feb-b43d-6dc451d2a38c" providerId="AD" clId="Web-{BD39888E-5EEC-A79F-8357-E4F8E97F99ED}" dt="2026-06-25T21:43:48.509" v="389"/>
          <ac:spMkLst>
            <pc:docMk/>
            <pc:sldMk cId="2221621243" sldId="268"/>
            <ac:spMk id="45" creationId="{27B538D5-95DB-47ED-9CB4-34AE5BF78E6B}"/>
          </ac:spMkLst>
        </pc:spChg>
        <pc:spChg chg="del">
          <ac:chgData name="Alisha Kauser (2322734)" userId="S::2322734@student.uwtsd.ac.uk::eb183e7c-4756-4feb-b43d-6dc451d2a38c" providerId="AD" clId="Web-{BD39888E-5EEC-A79F-8357-E4F8E97F99ED}" dt="2026-06-25T21:43:48.509" v="389"/>
          <ac:spMkLst>
            <pc:docMk/>
            <pc:sldMk cId="2221621243" sldId="268"/>
            <ac:spMk id="46" creationId="{4600514D-20FB-4559-97DC-D1DC39E6C3DE}"/>
          </ac:spMkLst>
        </pc:spChg>
        <pc:spChg chg="del">
          <ac:chgData name="Alisha Kauser (2322734)" userId="S::2322734@student.uwtsd.ac.uk::eb183e7c-4756-4feb-b43d-6dc451d2a38c" providerId="AD" clId="Web-{BD39888E-5EEC-A79F-8357-E4F8E97F99ED}" dt="2026-06-25T21:43:48.509" v="389"/>
          <ac:spMkLst>
            <pc:docMk/>
            <pc:sldMk cId="2221621243" sldId="268"/>
            <ac:spMk id="47" creationId="{266F638A-E405-4AC0-B984-72E5813B0DD1}"/>
          </ac:spMkLst>
        </pc:spChg>
        <pc:spChg chg="add">
          <ac:chgData name="Alisha Kauser (2322734)" userId="S::2322734@student.uwtsd.ac.uk::eb183e7c-4756-4feb-b43d-6dc451d2a38c" providerId="AD" clId="Web-{BD39888E-5EEC-A79F-8357-E4F8E97F99ED}" dt="2026-06-25T21:43:48.509" v="389"/>
          <ac:spMkLst>
            <pc:docMk/>
            <pc:sldMk cId="2221621243" sldId="268"/>
            <ac:spMk id="54" creationId="{45B71F80-1F92-4074-84D9-16A062B215B3}"/>
          </ac:spMkLst>
        </pc:spChg>
        <pc:spChg chg="add">
          <ac:chgData name="Alisha Kauser (2322734)" userId="S::2322734@student.uwtsd.ac.uk::eb183e7c-4756-4feb-b43d-6dc451d2a38c" providerId="AD" clId="Web-{BD39888E-5EEC-A79F-8357-E4F8E97F99ED}" dt="2026-06-25T21:43:48.509" v="389"/>
          <ac:spMkLst>
            <pc:docMk/>
            <pc:sldMk cId="2221621243" sldId="268"/>
            <ac:spMk id="56" creationId="{7209C9DA-6E0D-46D9-8275-C52222D8CCAC}"/>
          </ac:spMkLst>
        </pc:spChg>
        <pc:spChg chg="add">
          <ac:chgData name="Alisha Kauser (2322734)" userId="S::2322734@student.uwtsd.ac.uk::eb183e7c-4756-4feb-b43d-6dc451d2a38c" providerId="AD" clId="Web-{BD39888E-5EEC-A79F-8357-E4F8E97F99ED}" dt="2026-06-25T21:43:48.509" v="389"/>
          <ac:spMkLst>
            <pc:docMk/>
            <pc:sldMk cId="2221621243" sldId="268"/>
            <ac:spMk id="58" creationId="{3EB57A4D-E0D0-46DA-B339-F24CA46FA70B}"/>
          </ac:spMkLst>
        </pc:spChg>
        <pc:graphicFrameChg chg="add modGraphic">
          <ac:chgData name="Alisha Kauser (2322734)" userId="S::2322734@student.uwtsd.ac.uk::eb183e7c-4756-4feb-b43d-6dc451d2a38c" providerId="AD" clId="Web-{BD39888E-5EEC-A79F-8357-E4F8E97F99ED}" dt="2026-06-25T21:45:16.746" v="405" actId="20577"/>
          <ac:graphicFrameMkLst>
            <pc:docMk/>
            <pc:sldMk cId="2221621243" sldId="268"/>
            <ac:graphicFrameMk id="50" creationId="{4E253B6E-AB29-E26F-AC14-00334546EBB6}"/>
          </ac:graphicFrameMkLst>
        </pc:graphicFrameChg>
      </pc:sldChg>
      <pc:sldChg chg="addSp delSp modSp modNotes">
        <pc:chgData name="Alisha Kauser (2322734)" userId="S::2322734@student.uwtsd.ac.uk::eb183e7c-4756-4feb-b43d-6dc451d2a38c" providerId="AD" clId="Web-{BD39888E-5EEC-A79F-8357-E4F8E97F99ED}" dt="2026-06-25T22:39:26.440" v="891" actId="20577"/>
        <pc:sldMkLst>
          <pc:docMk/>
          <pc:sldMk cId="1489495264" sldId="269"/>
        </pc:sldMkLst>
        <pc:spChg chg="mod">
          <ac:chgData name="Alisha Kauser (2322734)" userId="S::2322734@student.uwtsd.ac.uk::eb183e7c-4756-4feb-b43d-6dc451d2a38c" providerId="AD" clId="Web-{BD39888E-5EEC-A79F-8357-E4F8E97F99ED}" dt="2026-06-25T21:44:45.761" v="399"/>
          <ac:spMkLst>
            <pc:docMk/>
            <pc:sldMk cId="1489495264" sldId="269"/>
            <ac:spMk id="2" creationId="{2DA09A6B-0A15-0AF6-49BF-D2A328DF73A1}"/>
          </ac:spMkLst>
        </pc:spChg>
        <pc:spChg chg="del">
          <ac:chgData name="Alisha Kauser (2322734)" userId="S::2322734@student.uwtsd.ac.uk::eb183e7c-4756-4feb-b43d-6dc451d2a38c" providerId="AD" clId="Web-{BD39888E-5EEC-A79F-8357-E4F8E97F99ED}" dt="2026-06-25T21:44:45.761" v="399"/>
          <ac:spMkLst>
            <pc:docMk/>
            <pc:sldMk cId="1489495264" sldId="269"/>
            <ac:spMk id="9" creationId="{CB5AA8A5-25CC-4295-892F-367FCDAF2BF6}"/>
          </ac:spMkLst>
        </pc:spChg>
        <pc:spChg chg="del">
          <ac:chgData name="Alisha Kauser (2322734)" userId="S::2322734@student.uwtsd.ac.uk::eb183e7c-4756-4feb-b43d-6dc451d2a38c" providerId="AD" clId="Web-{BD39888E-5EEC-A79F-8357-E4F8E97F99ED}" dt="2026-06-25T21:44:45.761" v="399"/>
          <ac:spMkLst>
            <pc:docMk/>
            <pc:sldMk cId="1489495264" sldId="269"/>
            <ac:spMk id="22" creationId="{24C6BC13-FB1E-48CC-B421-3D06039728B4}"/>
          </ac:spMkLst>
        </pc:spChg>
        <pc:spChg chg="add del">
          <ac:chgData name="Alisha Kauser (2322734)" userId="S::2322734@student.uwtsd.ac.uk::eb183e7c-4756-4feb-b43d-6dc451d2a38c" providerId="AD" clId="Web-{BD39888E-5EEC-A79F-8357-E4F8E97F99ED}" dt="2026-06-25T22:02:46.554" v="576"/>
          <ac:spMkLst>
            <pc:docMk/>
            <pc:sldMk cId="1489495264" sldId="269"/>
            <ac:spMk id="27" creationId="{45B71F80-1F92-4074-84D9-16A062B215B3}"/>
          </ac:spMkLst>
        </pc:spChg>
        <pc:spChg chg="add del">
          <ac:chgData name="Alisha Kauser (2322734)" userId="S::2322734@student.uwtsd.ac.uk::eb183e7c-4756-4feb-b43d-6dc451d2a38c" providerId="AD" clId="Web-{BD39888E-5EEC-A79F-8357-E4F8E97F99ED}" dt="2026-06-25T22:02:46.554" v="576"/>
          <ac:spMkLst>
            <pc:docMk/>
            <pc:sldMk cId="1489495264" sldId="269"/>
            <ac:spMk id="29" creationId="{7209C9DA-6E0D-46D9-8275-C52222D8CCAC}"/>
          </ac:spMkLst>
        </pc:spChg>
        <pc:spChg chg="add del">
          <ac:chgData name="Alisha Kauser (2322734)" userId="S::2322734@student.uwtsd.ac.uk::eb183e7c-4756-4feb-b43d-6dc451d2a38c" providerId="AD" clId="Web-{BD39888E-5EEC-A79F-8357-E4F8E97F99ED}" dt="2026-06-25T22:02:46.554" v="576"/>
          <ac:spMkLst>
            <pc:docMk/>
            <pc:sldMk cId="1489495264" sldId="269"/>
            <ac:spMk id="31" creationId="{3EB57A4D-E0D0-46DA-B339-F24CA46FA70B}"/>
          </ac:spMkLst>
        </pc:spChg>
        <pc:spChg chg="add del">
          <ac:chgData name="Alisha Kauser (2322734)" userId="S::2322734@student.uwtsd.ac.uk::eb183e7c-4756-4feb-b43d-6dc451d2a38c" providerId="AD" clId="Web-{BD39888E-5EEC-A79F-8357-E4F8E97F99ED}" dt="2026-06-25T22:02:46.554" v="576"/>
          <ac:spMkLst>
            <pc:docMk/>
            <pc:sldMk cId="1489495264" sldId="269"/>
            <ac:spMk id="48" creationId="{03E8462A-FEBA-4848-81CC-3F8DA3E477BE}"/>
          </ac:spMkLst>
        </pc:spChg>
        <pc:spChg chg="add del">
          <ac:chgData name="Alisha Kauser (2322734)" userId="S::2322734@student.uwtsd.ac.uk::eb183e7c-4756-4feb-b43d-6dc451d2a38c" providerId="AD" clId="Web-{BD39888E-5EEC-A79F-8357-E4F8E97F99ED}" dt="2026-06-25T22:02:46.554" v="576"/>
          <ac:spMkLst>
            <pc:docMk/>
            <pc:sldMk cId="1489495264" sldId="269"/>
            <ac:spMk id="61" creationId="{7941F9B1-B01B-4A84-89D9-B169AEB4E456}"/>
          </ac:spMkLst>
        </pc:spChg>
        <pc:grpChg chg="del">
          <ac:chgData name="Alisha Kauser (2322734)" userId="S::2322734@student.uwtsd.ac.uk::eb183e7c-4756-4feb-b43d-6dc451d2a38c" providerId="AD" clId="Web-{BD39888E-5EEC-A79F-8357-E4F8E97F99ED}" dt="2026-06-25T21:44:45.761" v="399"/>
          <ac:grpSpMkLst>
            <pc:docMk/>
            <pc:sldMk cId="1489495264" sldId="269"/>
            <ac:grpSpMk id="11" creationId="{09DD65AA-8280-4962-92F3-DF1CB53349DB}"/>
          </ac:grpSpMkLst>
        </pc:grpChg>
        <pc:grpChg chg="add del">
          <ac:chgData name="Alisha Kauser (2322734)" userId="S::2322734@student.uwtsd.ac.uk::eb183e7c-4756-4feb-b43d-6dc451d2a38c" providerId="AD" clId="Web-{BD39888E-5EEC-A79F-8357-E4F8E97F99ED}" dt="2026-06-25T22:02:46.554" v="576"/>
          <ac:grpSpMkLst>
            <pc:docMk/>
            <pc:sldMk cId="1489495264" sldId="269"/>
            <ac:grpSpMk id="36" creationId="{A4D026A2-7476-44B0-9648-BB98882F7BA3}"/>
          </ac:grpSpMkLst>
        </pc:grpChg>
        <pc:grpChg chg="add del">
          <ac:chgData name="Alisha Kauser (2322734)" userId="S::2322734@student.uwtsd.ac.uk::eb183e7c-4756-4feb-b43d-6dc451d2a38c" providerId="AD" clId="Web-{BD39888E-5EEC-A79F-8357-E4F8E97F99ED}" dt="2026-06-25T22:02:46.554" v="576"/>
          <ac:grpSpMkLst>
            <pc:docMk/>
            <pc:sldMk cId="1489495264" sldId="269"/>
            <ac:grpSpMk id="50" creationId="{2109F83F-40FE-4DB3-84CC-09FB3340D06D}"/>
          </ac:grpSpMkLst>
        </pc:grpChg>
        <pc:graphicFrameChg chg="mod modGraphic">
          <ac:chgData name="Alisha Kauser (2322734)" userId="S::2322734@student.uwtsd.ac.uk::eb183e7c-4756-4feb-b43d-6dc451d2a38c" providerId="AD" clId="Web-{BD39888E-5EEC-A79F-8357-E4F8E97F99ED}" dt="2026-06-25T22:39:26.440" v="891" actId="20577"/>
          <ac:graphicFrameMkLst>
            <pc:docMk/>
            <pc:sldMk cId="1489495264" sldId="269"/>
            <ac:graphicFrameMk id="5" creationId="{AEA1A4CB-A546-8836-3B0B-1FB02805E71C}"/>
          </ac:graphicFrameMkLst>
        </pc:graphicFrameChg>
      </pc:sldChg>
      <pc:sldChg chg="addSp delSp modSp modNotes">
        <pc:chgData name="Alisha Kauser (2322734)" userId="S::2322734@student.uwtsd.ac.uk::eb183e7c-4756-4feb-b43d-6dc451d2a38c" providerId="AD" clId="Web-{BD39888E-5EEC-A79F-8357-E4F8E97F99ED}" dt="2026-06-25T22:41:14.716" v="916" actId="20577"/>
        <pc:sldMkLst>
          <pc:docMk/>
          <pc:sldMk cId="163740371" sldId="270"/>
        </pc:sldMkLst>
        <pc:spChg chg="mod">
          <ac:chgData name="Alisha Kauser (2322734)" userId="S::2322734@student.uwtsd.ac.uk::eb183e7c-4756-4feb-b43d-6dc451d2a38c" providerId="AD" clId="Web-{BD39888E-5EEC-A79F-8357-E4F8E97F99ED}" dt="2026-06-25T21:45:54.950" v="415"/>
          <ac:spMkLst>
            <pc:docMk/>
            <pc:sldMk cId="163740371" sldId="270"/>
            <ac:spMk id="2" creationId="{E60AFDE8-30F8-A5CA-6F28-E5C0EFEF4CE8}"/>
          </ac:spMkLst>
        </pc:spChg>
        <pc:spChg chg="del">
          <ac:chgData name="Alisha Kauser (2322734)" userId="S::2322734@student.uwtsd.ac.uk::eb183e7c-4756-4feb-b43d-6dc451d2a38c" providerId="AD" clId="Web-{BD39888E-5EEC-A79F-8357-E4F8E97F99ED}" dt="2026-06-25T21:45:54.950" v="415"/>
          <ac:spMkLst>
            <pc:docMk/>
            <pc:sldMk cId="163740371" sldId="270"/>
            <ac:spMk id="9" creationId="{CB5AA8A5-25CC-4295-892F-367FCDAF2BF6}"/>
          </ac:spMkLst>
        </pc:spChg>
        <pc:spChg chg="del">
          <ac:chgData name="Alisha Kauser (2322734)" userId="S::2322734@student.uwtsd.ac.uk::eb183e7c-4756-4feb-b43d-6dc451d2a38c" providerId="AD" clId="Web-{BD39888E-5EEC-A79F-8357-E4F8E97F99ED}" dt="2026-06-25T21:45:54.950" v="415"/>
          <ac:spMkLst>
            <pc:docMk/>
            <pc:sldMk cId="163740371" sldId="270"/>
            <ac:spMk id="22" creationId="{24C6BC13-FB1E-48CC-B421-3D06039728B4}"/>
          </ac:spMkLst>
        </pc:spChg>
        <pc:spChg chg="add">
          <ac:chgData name="Alisha Kauser (2322734)" userId="S::2322734@student.uwtsd.ac.uk::eb183e7c-4756-4feb-b43d-6dc451d2a38c" providerId="AD" clId="Web-{BD39888E-5EEC-A79F-8357-E4F8E97F99ED}" dt="2026-06-25T21:45:54.950" v="415"/>
          <ac:spMkLst>
            <pc:docMk/>
            <pc:sldMk cId="163740371" sldId="270"/>
            <ac:spMk id="27" creationId="{45B71F80-1F92-4074-84D9-16A062B215B3}"/>
          </ac:spMkLst>
        </pc:spChg>
        <pc:spChg chg="add">
          <ac:chgData name="Alisha Kauser (2322734)" userId="S::2322734@student.uwtsd.ac.uk::eb183e7c-4756-4feb-b43d-6dc451d2a38c" providerId="AD" clId="Web-{BD39888E-5EEC-A79F-8357-E4F8E97F99ED}" dt="2026-06-25T21:45:54.950" v="415"/>
          <ac:spMkLst>
            <pc:docMk/>
            <pc:sldMk cId="163740371" sldId="270"/>
            <ac:spMk id="29" creationId="{7209C9DA-6E0D-46D9-8275-C52222D8CCAC}"/>
          </ac:spMkLst>
        </pc:spChg>
        <pc:spChg chg="add">
          <ac:chgData name="Alisha Kauser (2322734)" userId="S::2322734@student.uwtsd.ac.uk::eb183e7c-4756-4feb-b43d-6dc451d2a38c" providerId="AD" clId="Web-{BD39888E-5EEC-A79F-8357-E4F8E97F99ED}" dt="2026-06-25T21:45:54.950" v="415"/>
          <ac:spMkLst>
            <pc:docMk/>
            <pc:sldMk cId="163740371" sldId="270"/>
            <ac:spMk id="31" creationId="{3EB57A4D-E0D0-46DA-B339-F24CA46FA70B}"/>
          </ac:spMkLst>
        </pc:spChg>
        <pc:grpChg chg="del">
          <ac:chgData name="Alisha Kauser (2322734)" userId="S::2322734@student.uwtsd.ac.uk::eb183e7c-4756-4feb-b43d-6dc451d2a38c" providerId="AD" clId="Web-{BD39888E-5EEC-A79F-8357-E4F8E97F99ED}" dt="2026-06-25T21:45:54.950" v="415"/>
          <ac:grpSpMkLst>
            <pc:docMk/>
            <pc:sldMk cId="163740371" sldId="270"/>
            <ac:grpSpMk id="11" creationId="{09DD65AA-8280-4962-92F3-DF1CB53349DB}"/>
          </ac:grpSpMkLst>
        </pc:grpChg>
        <pc:graphicFrameChg chg="mod modGraphic">
          <ac:chgData name="Alisha Kauser (2322734)" userId="S::2322734@student.uwtsd.ac.uk::eb183e7c-4756-4feb-b43d-6dc451d2a38c" providerId="AD" clId="Web-{BD39888E-5EEC-A79F-8357-E4F8E97F99ED}" dt="2026-06-25T22:41:14.716" v="916" actId="20577"/>
          <ac:graphicFrameMkLst>
            <pc:docMk/>
            <pc:sldMk cId="163740371" sldId="270"/>
            <ac:graphicFrameMk id="5" creationId="{B5FEF6C2-872F-C3FE-29BE-EAE91EB69866}"/>
          </ac:graphicFrameMkLst>
        </pc:graphicFrameChg>
      </pc:sldChg>
      <pc:sldChg chg="addSp delSp modSp modNotes">
        <pc:chgData name="Alisha Kauser (2322734)" userId="S::2322734@student.uwtsd.ac.uk::eb183e7c-4756-4feb-b43d-6dc451d2a38c" providerId="AD" clId="Web-{BD39888E-5EEC-A79F-8357-E4F8E97F99ED}" dt="2026-06-25T21:47:43.709" v="433" actId="20577"/>
        <pc:sldMkLst>
          <pc:docMk/>
          <pc:sldMk cId="1265040849" sldId="271"/>
        </pc:sldMkLst>
        <pc:spChg chg="mod">
          <ac:chgData name="Alisha Kauser (2322734)" userId="S::2322734@student.uwtsd.ac.uk::eb183e7c-4756-4feb-b43d-6dc451d2a38c" providerId="AD" clId="Web-{BD39888E-5EEC-A79F-8357-E4F8E97F99ED}" dt="2026-06-25T21:47:18.427" v="426" actId="14100"/>
          <ac:spMkLst>
            <pc:docMk/>
            <pc:sldMk cId="1265040849" sldId="271"/>
            <ac:spMk id="2" creationId="{67A4F6AD-A4EB-5669-2F75-95BA50C51D79}"/>
          </ac:spMkLst>
        </pc:spChg>
        <pc:spChg chg="del">
          <ac:chgData name="Alisha Kauser (2322734)" userId="S::2322734@student.uwtsd.ac.uk::eb183e7c-4756-4feb-b43d-6dc451d2a38c" providerId="AD" clId="Web-{BD39888E-5EEC-A79F-8357-E4F8E97F99ED}" dt="2026-06-25T21:46:06.357" v="417"/>
          <ac:spMkLst>
            <pc:docMk/>
            <pc:sldMk cId="1265040849" sldId="271"/>
            <ac:spMk id="9" creationId="{CB5AA8A5-25CC-4295-892F-367FCDAF2BF6}"/>
          </ac:spMkLst>
        </pc:spChg>
        <pc:spChg chg="del">
          <ac:chgData name="Alisha Kauser (2322734)" userId="S::2322734@student.uwtsd.ac.uk::eb183e7c-4756-4feb-b43d-6dc451d2a38c" providerId="AD" clId="Web-{BD39888E-5EEC-A79F-8357-E4F8E97F99ED}" dt="2026-06-25T21:46:06.357" v="417"/>
          <ac:spMkLst>
            <pc:docMk/>
            <pc:sldMk cId="1265040849" sldId="271"/>
            <ac:spMk id="22" creationId="{24C6BC13-FB1E-48CC-B421-3D06039728B4}"/>
          </ac:spMkLst>
        </pc:spChg>
        <pc:spChg chg="add del">
          <ac:chgData name="Alisha Kauser (2322734)" userId="S::2322734@student.uwtsd.ac.uk::eb183e7c-4756-4feb-b43d-6dc451d2a38c" providerId="AD" clId="Web-{BD39888E-5EEC-A79F-8357-E4F8E97F99ED}" dt="2026-06-25T21:46:53.561" v="422"/>
          <ac:spMkLst>
            <pc:docMk/>
            <pc:sldMk cId="1265040849" sldId="271"/>
            <ac:spMk id="27" creationId="{45B71F80-1F92-4074-84D9-16A062B215B3}"/>
          </ac:spMkLst>
        </pc:spChg>
        <pc:spChg chg="add del">
          <ac:chgData name="Alisha Kauser (2322734)" userId="S::2322734@student.uwtsd.ac.uk::eb183e7c-4756-4feb-b43d-6dc451d2a38c" providerId="AD" clId="Web-{BD39888E-5EEC-A79F-8357-E4F8E97F99ED}" dt="2026-06-25T21:46:53.561" v="422"/>
          <ac:spMkLst>
            <pc:docMk/>
            <pc:sldMk cId="1265040849" sldId="271"/>
            <ac:spMk id="29" creationId="{7209C9DA-6E0D-46D9-8275-C52222D8CCAC}"/>
          </ac:spMkLst>
        </pc:spChg>
        <pc:spChg chg="add del">
          <ac:chgData name="Alisha Kauser (2322734)" userId="S::2322734@student.uwtsd.ac.uk::eb183e7c-4756-4feb-b43d-6dc451d2a38c" providerId="AD" clId="Web-{BD39888E-5EEC-A79F-8357-E4F8E97F99ED}" dt="2026-06-25T21:46:53.561" v="422"/>
          <ac:spMkLst>
            <pc:docMk/>
            <pc:sldMk cId="1265040849" sldId="271"/>
            <ac:spMk id="31" creationId="{3EB57A4D-E0D0-46DA-B339-F24CA46FA70B}"/>
          </ac:spMkLst>
        </pc:spChg>
        <pc:spChg chg="add del">
          <ac:chgData name="Alisha Kauser (2322734)" userId="S::2322734@student.uwtsd.ac.uk::eb183e7c-4756-4feb-b43d-6dc451d2a38c" providerId="AD" clId="Web-{BD39888E-5EEC-A79F-8357-E4F8E97F99ED}" dt="2026-06-25T21:46:53.499" v="421"/>
          <ac:spMkLst>
            <pc:docMk/>
            <pc:sldMk cId="1265040849" sldId="271"/>
            <ac:spMk id="36" creationId="{2D94F95D-89EF-455B-9F54-0F4231363A8B}"/>
          </ac:spMkLst>
        </pc:spChg>
        <pc:spChg chg="add del">
          <ac:chgData name="Alisha Kauser (2322734)" userId="S::2322734@student.uwtsd.ac.uk::eb183e7c-4756-4feb-b43d-6dc451d2a38c" providerId="AD" clId="Web-{BD39888E-5EEC-A79F-8357-E4F8E97F99ED}" dt="2026-06-25T21:46:53.499" v="421"/>
          <ac:spMkLst>
            <pc:docMk/>
            <pc:sldMk cId="1265040849" sldId="271"/>
            <ac:spMk id="49" creationId="{A1AE21A0-AA96-4557-AB48-66255CF0AD7F}"/>
          </ac:spMkLst>
        </pc:spChg>
        <pc:spChg chg="add">
          <ac:chgData name="Alisha Kauser (2322734)" userId="S::2322734@student.uwtsd.ac.uk::eb183e7c-4756-4feb-b43d-6dc451d2a38c" providerId="AD" clId="Web-{BD39888E-5EEC-A79F-8357-E4F8E97F99ED}" dt="2026-06-25T21:46:53.561" v="422"/>
          <ac:spMkLst>
            <pc:docMk/>
            <pc:sldMk cId="1265040849" sldId="271"/>
            <ac:spMk id="51" creationId="{CB5AA8A5-25CC-4295-892F-367FCDAF2BF6}"/>
          </ac:spMkLst>
        </pc:spChg>
        <pc:spChg chg="add">
          <ac:chgData name="Alisha Kauser (2322734)" userId="S::2322734@student.uwtsd.ac.uk::eb183e7c-4756-4feb-b43d-6dc451d2a38c" providerId="AD" clId="Web-{BD39888E-5EEC-A79F-8357-E4F8E97F99ED}" dt="2026-06-25T21:46:53.561" v="422"/>
          <ac:spMkLst>
            <pc:docMk/>
            <pc:sldMk cId="1265040849" sldId="271"/>
            <ac:spMk id="53" creationId="{24C6BC13-FB1E-48CC-B421-3D06039728B4}"/>
          </ac:spMkLst>
        </pc:spChg>
        <pc:grpChg chg="del">
          <ac:chgData name="Alisha Kauser (2322734)" userId="S::2322734@student.uwtsd.ac.uk::eb183e7c-4756-4feb-b43d-6dc451d2a38c" providerId="AD" clId="Web-{BD39888E-5EEC-A79F-8357-E4F8E97F99ED}" dt="2026-06-25T21:46:06.357" v="417"/>
          <ac:grpSpMkLst>
            <pc:docMk/>
            <pc:sldMk cId="1265040849" sldId="271"/>
            <ac:grpSpMk id="11" creationId="{09DD65AA-8280-4962-92F3-DF1CB53349DB}"/>
          </ac:grpSpMkLst>
        </pc:grpChg>
        <pc:grpChg chg="add del">
          <ac:chgData name="Alisha Kauser (2322734)" userId="S::2322734@student.uwtsd.ac.uk::eb183e7c-4756-4feb-b43d-6dc451d2a38c" providerId="AD" clId="Web-{BD39888E-5EEC-A79F-8357-E4F8E97F99ED}" dt="2026-06-25T21:46:53.499" v="421"/>
          <ac:grpSpMkLst>
            <pc:docMk/>
            <pc:sldMk cId="1265040849" sldId="271"/>
            <ac:grpSpMk id="38" creationId="{612B9F8D-6DD1-481E-8CCE-81A7EEB15F57}"/>
          </ac:grpSpMkLst>
        </pc:grpChg>
        <pc:grpChg chg="add">
          <ac:chgData name="Alisha Kauser (2322734)" userId="S::2322734@student.uwtsd.ac.uk::eb183e7c-4756-4feb-b43d-6dc451d2a38c" providerId="AD" clId="Web-{BD39888E-5EEC-A79F-8357-E4F8E97F99ED}" dt="2026-06-25T21:46:53.561" v="422"/>
          <ac:grpSpMkLst>
            <pc:docMk/>
            <pc:sldMk cId="1265040849" sldId="271"/>
            <ac:grpSpMk id="52" creationId="{09DD65AA-8280-4962-92F3-DF1CB53349DB}"/>
          </ac:grpSpMkLst>
        </pc:grpChg>
        <pc:graphicFrameChg chg="mod modGraphic">
          <ac:chgData name="Alisha Kauser (2322734)" userId="S::2322734@student.uwtsd.ac.uk::eb183e7c-4756-4feb-b43d-6dc451d2a38c" providerId="AD" clId="Web-{BD39888E-5EEC-A79F-8357-E4F8E97F99ED}" dt="2026-06-25T21:47:43.709" v="433" actId="20577"/>
          <ac:graphicFrameMkLst>
            <pc:docMk/>
            <pc:sldMk cId="1265040849" sldId="271"/>
            <ac:graphicFrameMk id="5" creationId="{1EC465D7-AD14-3853-CF94-E9872E5FF24C}"/>
          </ac:graphicFrameMkLst>
        </pc:graphicFrameChg>
      </pc:sldChg>
      <pc:sldChg chg="addSp delSp modSp modNotes">
        <pc:chgData name="Alisha Kauser (2322734)" userId="S::2322734@student.uwtsd.ac.uk::eb183e7c-4756-4feb-b43d-6dc451d2a38c" providerId="AD" clId="Web-{BD39888E-5EEC-A79F-8357-E4F8E97F99ED}" dt="2026-06-25T22:01:31.568" v="574"/>
        <pc:sldMkLst>
          <pc:docMk/>
          <pc:sldMk cId="2386651132" sldId="272"/>
        </pc:sldMkLst>
        <pc:spChg chg="mod">
          <ac:chgData name="Alisha Kauser (2322734)" userId="S::2322734@student.uwtsd.ac.uk::eb183e7c-4756-4feb-b43d-6dc451d2a38c" providerId="AD" clId="Web-{BD39888E-5EEC-A79F-8357-E4F8E97F99ED}" dt="2026-06-25T21:51:58.456" v="463" actId="14100"/>
          <ac:spMkLst>
            <pc:docMk/>
            <pc:sldMk cId="2386651132" sldId="272"/>
            <ac:spMk id="2" creationId="{FB3BCE00-2760-D487-7FBD-0163B7607DA9}"/>
          </ac:spMkLst>
        </pc:spChg>
        <pc:spChg chg="mod ord">
          <ac:chgData name="Alisha Kauser (2322734)" userId="S::2322734@student.uwtsd.ac.uk::eb183e7c-4756-4feb-b43d-6dc451d2a38c" providerId="AD" clId="Web-{BD39888E-5EEC-A79F-8357-E4F8E97F99ED}" dt="2026-06-25T21:51:13.767" v="458" actId="20577"/>
          <ac:spMkLst>
            <pc:docMk/>
            <pc:sldMk cId="2386651132" sldId="272"/>
            <ac:spMk id="3" creationId="{6500A0B4-415D-7A82-84EA-25BB86682F56}"/>
          </ac:spMkLst>
        </pc:spChg>
        <pc:spChg chg="del">
          <ac:chgData name="Alisha Kauser (2322734)" userId="S::2322734@student.uwtsd.ac.uk::eb183e7c-4756-4feb-b43d-6dc451d2a38c" providerId="AD" clId="Web-{BD39888E-5EEC-A79F-8357-E4F8E97F99ED}" dt="2026-06-25T21:47:47.850" v="434"/>
          <ac:spMkLst>
            <pc:docMk/>
            <pc:sldMk cId="2386651132" sldId="272"/>
            <ac:spMk id="28" creationId="{D52A0D23-45DD-4DF4-ADE6-A81F409BB9FB}"/>
          </ac:spMkLst>
        </pc:spChg>
        <pc:spChg chg="del">
          <ac:chgData name="Alisha Kauser (2322734)" userId="S::2322734@student.uwtsd.ac.uk::eb183e7c-4756-4feb-b43d-6dc451d2a38c" providerId="AD" clId="Web-{BD39888E-5EEC-A79F-8357-E4F8E97F99ED}" dt="2026-06-25T21:47:47.850" v="434"/>
          <ac:spMkLst>
            <pc:docMk/>
            <pc:sldMk cId="2386651132" sldId="272"/>
            <ac:spMk id="29" creationId="{C52ED567-06B3-4107-9773-BBB6BD78673C}"/>
          </ac:spMkLst>
        </pc:spChg>
        <pc:spChg chg="del">
          <ac:chgData name="Alisha Kauser (2322734)" userId="S::2322734@student.uwtsd.ac.uk::eb183e7c-4756-4feb-b43d-6dc451d2a38c" providerId="AD" clId="Web-{BD39888E-5EEC-A79F-8357-E4F8E97F99ED}" dt="2026-06-25T21:47:47.850" v="434"/>
          <ac:spMkLst>
            <pc:docMk/>
            <pc:sldMk cId="2386651132" sldId="272"/>
            <ac:spMk id="30" creationId="{AF551D8B-3775-4477-88B7-7B7C350D34E4}"/>
          </ac:spMkLst>
        </pc:spChg>
        <pc:spChg chg="del">
          <ac:chgData name="Alisha Kauser (2322734)" userId="S::2322734@student.uwtsd.ac.uk::eb183e7c-4756-4feb-b43d-6dc451d2a38c" providerId="AD" clId="Web-{BD39888E-5EEC-A79F-8357-E4F8E97F99ED}" dt="2026-06-25T21:47:47.850" v="434"/>
          <ac:spMkLst>
            <pc:docMk/>
            <pc:sldMk cId="2386651132" sldId="272"/>
            <ac:spMk id="33" creationId="{BB934D2B-85E2-4375-94EE-B66C16BF7999}"/>
          </ac:spMkLst>
        </pc:spChg>
        <pc:spChg chg="del">
          <ac:chgData name="Alisha Kauser (2322734)" userId="S::2322734@student.uwtsd.ac.uk::eb183e7c-4756-4feb-b43d-6dc451d2a38c" providerId="AD" clId="Web-{BD39888E-5EEC-A79F-8357-E4F8E97F99ED}" dt="2026-06-25T21:47:47.850" v="434"/>
          <ac:spMkLst>
            <pc:docMk/>
            <pc:sldMk cId="2386651132" sldId="272"/>
            <ac:spMk id="34" creationId="{9B445E02-D785-4565-B842-9567BBC09508}"/>
          </ac:spMkLst>
        </pc:spChg>
        <pc:spChg chg="del">
          <ac:chgData name="Alisha Kauser (2322734)" userId="S::2322734@student.uwtsd.ac.uk::eb183e7c-4756-4feb-b43d-6dc451d2a38c" providerId="AD" clId="Web-{BD39888E-5EEC-A79F-8357-E4F8E97F99ED}" dt="2026-06-25T21:47:47.850" v="434"/>
          <ac:spMkLst>
            <pc:docMk/>
            <pc:sldMk cId="2386651132" sldId="272"/>
            <ac:spMk id="35" creationId="{2C153736-D102-4F57-9DE7-615AFC02B0AC}"/>
          </ac:spMkLst>
        </pc:spChg>
        <pc:spChg chg="del">
          <ac:chgData name="Alisha Kauser (2322734)" userId="S::2322734@student.uwtsd.ac.uk::eb183e7c-4756-4feb-b43d-6dc451d2a38c" providerId="AD" clId="Web-{BD39888E-5EEC-A79F-8357-E4F8E97F99ED}" dt="2026-06-25T21:47:47.850" v="434"/>
          <ac:spMkLst>
            <pc:docMk/>
            <pc:sldMk cId="2386651132" sldId="272"/>
            <ac:spMk id="37" creationId="{D28FFB34-4FC3-46F5-B900-D3B774FD0BE6}"/>
          </ac:spMkLst>
        </pc:spChg>
        <pc:spChg chg="add">
          <ac:chgData name="Alisha Kauser (2322734)" userId="S::2322734@student.uwtsd.ac.uk::eb183e7c-4756-4feb-b43d-6dc451d2a38c" providerId="AD" clId="Web-{BD39888E-5EEC-A79F-8357-E4F8E97F99ED}" dt="2026-06-25T21:47:47.850" v="434"/>
          <ac:spMkLst>
            <pc:docMk/>
            <pc:sldMk cId="2386651132" sldId="272"/>
            <ac:spMk id="45" creationId="{C2C29CB1-9F74-4879-A6AF-AEA67B6F1F4D}"/>
          </ac:spMkLst>
        </pc:spChg>
        <pc:spChg chg="add">
          <ac:chgData name="Alisha Kauser (2322734)" userId="S::2322734@student.uwtsd.ac.uk::eb183e7c-4756-4feb-b43d-6dc451d2a38c" providerId="AD" clId="Web-{BD39888E-5EEC-A79F-8357-E4F8E97F99ED}" dt="2026-06-25T21:47:47.850" v="434"/>
          <ac:spMkLst>
            <pc:docMk/>
            <pc:sldMk cId="2386651132" sldId="272"/>
            <ac:spMk id="47" creationId="{7E2C7115-5336-410C-AD71-0F0952A2E5A7}"/>
          </ac:spMkLst>
        </pc:spChg>
      </pc:sldChg>
      <pc:sldChg chg="delSp modSp">
        <pc:chgData name="Alisha Kauser (2322734)" userId="S::2322734@student.uwtsd.ac.uk::eb183e7c-4756-4feb-b43d-6dc451d2a38c" providerId="AD" clId="Web-{BD39888E-5EEC-A79F-8357-E4F8E97F99ED}" dt="2026-06-25T22:47:28.180" v="930" actId="14100"/>
        <pc:sldMkLst>
          <pc:docMk/>
          <pc:sldMk cId="3600279613" sldId="274"/>
        </pc:sldMkLst>
        <pc:spChg chg="mod">
          <ac:chgData name="Alisha Kauser (2322734)" userId="S::2322734@student.uwtsd.ac.uk::eb183e7c-4756-4feb-b43d-6dc451d2a38c" providerId="AD" clId="Web-{BD39888E-5EEC-A79F-8357-E4F8E97F99ED}" dt="2026-06-25T22:47:28.180" v="930" actId="14100"/>
          <ac:spMkLst>
            <pc:docMk/>
            <pc:sldMk cId="3600279613" sldId="274"/>
            <ac:spMk id="3" creationId="{F8BA814B-11AC-178C-9C44-7C2AD8313A26}"/>
          </ac:spMkLst>
        </pc:spChg>
        <pc:spChg chg="del mod">
          <ac:chgData name="Alisha Kauser (2322734)" userId="S::2322734@student.uwtsd.ac.uk::eb183e7c-4756-4feb-b43d-6dc451d2a38c" providerId="AD" clId="Web-{BD39888E-5EEC-A79F-8357-E4F8E97F99ED}" dt="2026-06-25T21:57:42.045" v="497"/>
          <ac:spMkLst>
            <pc:docMk/>
            <pc:sldMk cId="3600279613" sldId="274"/>
            <ac:spMk id="4" creationId="{AB8274CD-FAB1-A7C8-0A9B-3134C4AA23E6}"/>
          </ac:spMkLst>
        </pc:spChg>
      </pc:sldChg>
      <pc:sldChg chg="addSp delSp modSp new mod setBg modNotes">
        <pc:chgData name="Alisha Kauser (2322734)" userId="S::2322734@student.uwtsd.ac.uk::eb183e7c-4756-4feb-b43d-6dc451d2a38c" providerId="AD" clId="Web-{BD39888E-5EEC-A79F-8357-E4F8E97F99ED}" dt="2026-06-25T22:48:54.823" v="936" actId="1076"/>
        <pc:sldMkLst>
          <pc:docMk/>
          <pc:sldMk cId="1619263110" sldId="275"/>
        </pc:sldMkLst>
        <pc:spChg chg="del">
          <ac:chgData name="Alisha Kauser (2322734)" userId="S::2322734@student.uwtsd.ac.uk::eb183e7c-4756-4feb-b43d-6dc451d2a38c" providerId="AD" clId="Web-{BD39888E-5EEC-A79F-8357-E4F8E97F99ED}" dt="2026-06-25T21:13:14.065" v="85"/>
          <ac:spMkLst>
            <pc:docMk/>
            <pc:sldMk cId="1619263110" sldId="275"/>
            <ac:spMk id="2" creationId="{6992508B-4D47-3B4E-C69F-C457A2C18C7A}"/>
          </ac:spMkLst>
        </pc:spChg>
        <pc:spChg chg="mod">
          <ac:chgData name="Alisha Kauser (2322734)" userId="S::2322734@student.uwtsd.ac.uk::eb183e7c-4756-4feb-b43d-6dc451d2a38c" providerId="AD" clId="Web-{BD39888E-5EEC-A79F-8357-E4F8E97F99ED}" dt="2026-06-25T22:44:26.081" v="919"/>
          <ac:spMkLst>
            <pc:docMk/>
            <pc:sldMk cId="1619263110" sldId="275"/>
            <ac:spMk id="3" creationId="{E3FD37C2-4458-C704-4234-23E22C84145F}"/>
          </ac:spMkLst>
        </pc:spChg>
        <pc:spChg chg="add mod">
          <ac:chgData name="Alisha Kauser (2322734)" userId="S::2322734@student.uwtsd.ac.uk::eb183e7c-4756-4feb-b43d-6dc451d2a38c" providerId="AD" clId="Web-{BD39888E-5EEC-A79F-8357-E4F8E97F99ED}" dt="2026-06-25T22:48:54.823" v="936" actId="1076"/>
          <ac:spMkLst>
            <pc:docMk/>
            <pc:sldMk cId="1619263110" sldId="275"/>
            <ac:spMk id="5" creationId="{112A25CC-20CA-383B-7E99-EB96BD0E6D8E}"/>
          </ac:spMkLst>
        </pc:spChg>
        <pc:spChg chg="add">
          <ac:chgData name="Alisha Kauser (2322734)" userId="S::2322734@student.uwtsd.ac.uk::eb183e7c-4756-4feb-b43d-6dc451d2a38c" providerId="AD" clId="Web-{BD39888E-5EEC-A79F-8357-E4F8E97F99ED}" dt="2026-06-25T22:44:26.081" v="919"/>
          <ac:spMkLst>
            <pc:docMk/>
            <pc:sldMk cId="1619263110" sldId="275"/>
            <ac:spMk id="13" creationId="{3BCB5F6A-9EB0-40B0-9D13-3023E9A20508}"/>
          </ac:spMkLst>
        </pc:spChg>
        <pc:picChg chg="add mod">
          <ac:chgData name="Alisha Kauser (2322734)" userId="S::2322734@student.uwtsd.ac.uk::eb183e7c-4756-4feb-b43d-6dc451d2a38c" providerId="AD" clId="Web-{BD39888E-5EEC-A79F-8357-E4F8E97F99ED}" dt="2026-06-25T22:44:26.081" v="919"/>
          <ac:picMkLst>
            <pc:docMk/>
            <pc:sldMk cId="1619263110" sldId="275"/>
            <ac:picMk id="4" creationId="{CB230900-8A41-897C-2434-464EDEEC3291}"/>
          </ac:picMkLst>
        </pc:picChg>
        <pc:cxnChg chg="add del">
          <ac:chgData name="Alisha Kauser (2322734)" userId="S::2322734@student.uwtsd.ac.uk::eb183e7c-4756-4feb-b43d-6dc451d2a38c" providerId="AD" clId="Web-{BD39888E-5EEC-A79F-8357-E4F8E97F99ED}" dt="2026-06-25T22:44:26.081" v="919"/>
          <ac:cxnSpMkLst>
            <pc:docMk/>
            <pc:sldMk cId="1619263110" sldId="275"/>
            <ac:cxnSpMk id="8" creationId="{0B5F7E3B-C5F1-40E0-A491-558BAFBC1127}"/>
          </ac:cxnSpMkLst>
        </pc:cxnChg>
      </pc:sldChg>
      <pc:sldChg chg="new del">
        <pc:chgData name="Alisha Kauser (2322734)" userId="S::2322734@student.uwtsd.ac.uk::eb183e7c-4756-4feb-b43d-6dc451d2a38c" providerId="AD" clId="Web-{BD39888E-5EEC-A79F-8357-E4F8E97F99ED}" dt="2026-06-25T20:47:38.904" v="1"/>
        <pc:sldMkLst>
          <pc:docMk/>
          <pc:sldMk cId="3382872579" sldId="275"/>
        </pc:sldMkLst>
      </pc:sldChg>
      <pc:sldChg chg="delSp modSp new">
        <pc:chgData name="Alisha Kauser (2322734)" userId="S::2322734@student.uwtsd.ac.uk::eb183e7c-4756-4feb-b43d-6dc451d2a38c" providerId="AD" clId="Web-{BD39888E-5EEC-A79F-8357-E4F8E97F99ED}" dt="2026-06-25T21:55:08.431" v="478" actId="20577"/>
        <pc:sldMkLst>
          <pc:docMk/>
          <pc:sldMk cId="2247604181" sldId="276"/>
        </pc:sldMkLst>
        <pc:spChg chg="del">
          <ac:chgData name="Alisha Kauser (2322734)" userId="S::2322734@student.uwtsd.ac.uk::eb183e7c-4756-4feb-b43d-6dc451d2a38c" providerId="AD" clId="Web-{BD39888E-5EEC-A79F-8357-E4F8E97F99ED}" dt="2026-06-25T21:50:47.751" v="454"/>
          <ac:spMkLst>
            <pc:docMk/>
            <pc:sldMk cId="2247604181" sldId="276"/>
            <ac:spMk id="2" creationId="{22F5A0A5-B8BC-7B7B-56F2-05916BA2EA22}"/>
          </ac:spMkLst>
        </pc:spChg>
        <pc:spChg chg="mod">
          <ac:chgData name="Alisha Kauser (2322734)" userId="S::2322734@student.uwtsd.ac.uk::eb183e7c-4756-4feb-b43d-6dc451d2a38c" providerId="AD" clId="Web-{BD39888E-5EEC-A79F-8357-E4F8E97F99ED}" dt="2026-06-25T21:55:08.431" v="478" actId="20577"/>
          <ac:spMkLst>
            <pc:docMk/>
            <pc:sldMk cId="2247604181" sldId="276"/>
            <ac:spMk id="3" creationId="{B339420A-7418-0E3B-BCD0-70A9B485E527}"/>
          </ac:spMkLst>
        </pc:spChg>
      </pc:sldChg>
      <pc:sldChg chg="delSp modSp new">
        <pc:chgData name="Alisha Kauser (2322734)" userId="S::2322734@student.uwtsd.ac.uk::eb183e7c-4756-4feb-b43d-6dc451d2a38c" providerId="AD" clId="Web-{BD39888E-5EEC-A79F-8357-E4F8E97F99ED}" dt="2026-06-25T22:47:48.259" v="931" actId="20577"/>
        <pc:sldMkLst>
          <pc:docMk/>
          <pc:sldMk cId="3149817773" sldId="277"/>
        </pc:sldMkLst>
        <pc:spChg chg="del">
          <ac:chgData name="Alisha Kauser (2322734)" userId="S::2322734@student.uwtsd.ac.uk::eb183e7c-4756-4feb-b43d-6dc451d2a38c" providerId="AD" clId="Web-{BD39888E-5EEC-A79F-8357-E4F8E97F99ED}" dt="2026-06-25T21:57:05.060" v="492"/>
          <ac:spMkLst>
            <pc:docMk/>
            <pc:sldMk cId="3149817773" sldId="277"/>
            <ac:spMk id="2" creationId="{6BB6D680-7A6F-5E44-6673-8593AF121AC2}"/>
          </ac:spMkLst>
        </pc:spChg>
        <pc:spChg chg="mod">
          <ac:chgData name="Alisha Kauser (2322734)" userId="S::2322734@student.uwtsd.ac.uk::eb183e7c-4756-4feb-b43d-6dc451d2a38c" providerId="AD" clId="Web-{BD39888E-5EEC-A79F-8357-E4F8E97F99ED}" dt="2026-06-25T22:47:48.259" v="931" actId="20577"/>
          <ac:spMkLst>
            <pc:docMk/>
            <pc:sldMk cId="3149817773" sldId="277"/>
            <ac:spMk id="3" creationId="{A67BCBFD-57CE-1D74-449A-4C4365153F91}"/>
          </ac:spMkLst>
        </pc:spChg>
        <pc:spChg chg="del mod">
          <ac:chgData name="Alisha Kauser (2322734)" userId="S::2322734@student.uwtsd.ac.uk::eb183e7c-4756-4feb-b43d-6dc451d2a38c" providerId="AD" clId="Web-{BD39888E-5EEC-A79F-8357-E4F8E97F99ED}" dt="2026-06-25T21:56:55.763" v="491"/>
          <ac:spMkLst>
            <pc:docMk/>
            <pc:sldMk cId="3149817773" sldId="277"/>
            <ac:spMk id="4" creationId="{ED7979E8-5F37-C27C-AE3B-BB3C764E7A09}"/>
          </ac:spMkLst>
        </pc:spChg>
      </pc:sldChg>
      <pc:sldChg chg="new del">
        <pc:chgData name="Alisha Kauser (2322734)" userId="S::2322734@student.uwtsd.ac.uk::eb183e7c-4756-4feb-b43d-6dc451d2a38c" providerId="AD" clId="Web-{BD39888E-5EEC-A79F-8357-E4F8E97F99ED}" dt="2026-06-25T23:07:24.485" v="938"/>
        <pc:sldMkLst>
          <pc:docMk/>
          <pc:sldMk cId="4165365271" sldId="278"/>
        </pc:sldMkLst>
      </pc:sldChg>
    </pc:docChg>
  </pc:docChgLst>
  <pc:docChgLst>
    <pc:chgData name="Alisha Kauser (2322734)" userId="eb183e7c-4756-4feb-b43d-6dc451d2a38c" providerId="ADAL" clId="{D7E2CFB2-D0FF-4894-AB36-595BAFA649B6}"/>
    <pc:docChg chg="undo redo custSel addSld delSld modSld sldOrd">
      <pc:chgData name="Alisha Kauser (2322734)" userId="eb183e7c-4756-4feb-b43d-6dc451d2a38c" providerId="ADAL" clId="{D7E2CFB2-D0FF-4894-AB36-595BAFA649B6}" dt="2026-06-26T08:39:12.191" v="43" actId="1076"/>
      <pc:docMkLst>
        <pc:docMk/>
      </pc:docMkLst>
      <pc:sldChg chg="delSp modSp mod delAnim">
        <pc:chgData name="Alisha Kauser (2322734)" userId="eb183e7c-4756-4feb-b43d-6dc451d2a38c" providerId="ADAL" clId="{D7E2CFB2-D0FF-4894-AB36-595BAFA649B6}" dt="2026-06-26T07:51:03.190" v="4" actId="1076"/>
        <pc:sldMkLst>
          <pc:docMk/>
          <pc:sldMk cId="3157410248" sldId="257"/>
        </pc:sldMkLst>
        <pc:picChg chg="del mod">
          <ac:chgData name="Alisha Kauser (2322734)" userId="eb183e7c-4756-4feb-b43d-6dc451d2a38c" providerId="ADAL" clId="{D7E2CFB2-D0FF-4894-AB36-595BAFA649B6}" dt="2026-06-26T07:40:09.262" v="1" actId="478"/>
          <ac:picMkLst>
            <pc:docMk/>
            <pc:sldMk cId="3157410248" sldId="257"/>
            <ac:picMk id="3" creationId="{A2EF2DD2-AB25-3E6D-1E56-180475C66B46}"/>
          </ac:picMkLst>
        </pc:picChg>
        <pc:picChg chg="del">
          <ac:chgData name="Alisha Kauser (2322734)" userId="eb183e7c-4756-4feb-b43d-6dc451d2a38c" providerId="ADAL" clId="{D7E2CFB2-D0FF-4894-AB36-595BAFA649B6}" dt="2026-06-26T07:49:59.565" v="3" actId="478"/>
          <ac:picMkLst>
            <pc:docMk/>
            <pc:sldMk cId="3157410248" sldId="257"/>
            <ac:picMk id="4" creationId="{63ACE134-D476-D2BF-209F-79930FE26F3C}"/>
          </ac:picMkLst>
        </pc:picChg>
        <pc:picChg chg="mod">
          <ac:chgData name="Alisha Kauser (2322734)" userId="eb183e7c-4756-4feb-b43d-6dc451d2a38c" providerId="ADAL" clId="{D7E2CFB2-D0FF-4894-AB36-595BAFA649B6}" dt="2026-06-26T07:51:03.190" v="4" actId="1076"/>
          <ac:picMkLst>
            <pc:docMk/>
            <pc:sldMk cId="3157410248" sldId="257"/>
            <ac:picMk id="5" creationId="{5397A493-13C8-11E5-43D3-4BACCDC8E519}"/>
          </ac:picMkLst>
        </pc:picChg>
      </pc:sldChg>
      <pc:sldChg chg="delSp modSp mod delAnim">
        <pc:chgData name="Alisha Kauser (2322734)" userId="eb183e7c-4756-4feb-b43d-6dc451d2a38c" providerId="ADAL" clId="{D7E2CFB2-D0FF-4894-AB36-595BAFA649B6}" dt="2026-06-26T07:53:57.103" v="6" actId="1076"/>
        <pc:sldMkLst>
          <pc:docMk/>
          <pc:sldMk cId="3171811943" sldId="258"/>
        </pc:sldMkLst>
        <pc:picChg chg="del">
          <ac:chgData name="Alisha Kauser (2322734)" userId="eb183e7c-4756-4feb-b43d-6dc451d2a38c" providerId="ADAL" clId="{D7E2CFB2-D0FF-4894-AB36-595BAFA649B6}" dt="2026-06-26T07:52:39.763" v="5" actId="478"/>
          <ac:picMkLst>
            <pc:docMk/>
            <pc:sldMk cId="3171811943" sldId="258"/>
            <ac:picMk id="3" creationId="{EECE80AD-A571-13EE-F568-AB618CEBA75A}"/>
          </ac:picMkLst>
        </pc:picChg>
        <pc:picChg chg="mod">
          <ac:chgData name="Alisha Kauser (2322734)" userId="eb183e7c-4756-4feb-b43d-6dc451d2a38c" providerId="ADAL" clId="{D7E2CFB2-D0FF-4894-AB36-595BAFA649B6}" dt="2026-06-26T07:53:57.103" v="6" actId="1076"/>
          <ac:picMkLst>
            <pc:docMk/>
            <pc:sldMk cId="3171811943" sldId="258"/>
            <ac:picMk id="4" creationId="{97F9ECA7-ACA6-982E-8CB1-9E8C956DDC04}"/>
          </ac:picMkLst>
        </pc:picChg>
      </pc:sldChg>
      <pc:sldChg chg="modSp mod">
        <pc:chgData name="Alisha Kauser (2322734)" userId="eb183e7c-4756-4feb-b43d-6dc451d2a38c" providerId="ADAL" clId="{D7E2CFB2-D0FF-4894-AB36-595BAFA649B6}" dt="2026-06-26T08:32:23.080" v="36" actId="1076"/>
        <pc:sldMkLst>
          <pc:docMk/>
          <pc:sldMk cId="1465560118" sldId="259"/>
        </pc:sldMkLst>
        <pc:picChg chg="mod">
          <ac:chgData name="Alisha Kauser (2322734)" userId="eb183e7c-4756-4feb-b43d-6dc451d2a38c" providerId="ADAL" clId="{D7E2CFB2-D0FF-4894-AB36-595BAFA649B6}" dt="2026-06-26T08:32:23.080" v="36" actId="1076"/>
          <ac:picMkLst>
            <pc:docMk/>
            <pc:sldMk cId="1465560118" sldId="259"/>
            <ac:picMk id="3" creationId="{F1B0FD25-5CAD-04E9-9FD6-A3CE87709A38}"/>
          </ac:picMkLst>
        </pc:picChg>
      </pc:sldChg>
      <pc:sldChg chg="delSp modSp mod delAnim">
        <pc:chgData name="Alisha Kauser (2322734)" userId="eb183e7c-4756-4feb-b43d-6dc451d2a38c" providerId="ADAL" clId="{D7E2CFB2-D0FF-4894-AB36-595BAFA649B6}" dt="2026-06-26T08:02:49.337" v="10" actId="1076"/>
        <pc:sldMkLst>
          <pc:docMk/>
          <pc:sldMk cId="1510189882" sldId="260"/>
        </pc:sldMkLst>
        <pc:picChg chg="del">
          <ac:chgData name="Alisha Kauser (2322734)" userId="eb183e7c-4756-4feb-b43d-6dc451d2a38c" providerId="ADAL" clId="{D7E2CFB2-D0FF-4894-AB36-595BAFA649B6}" dt="2026-06-26T07:56:16.048" v="7" actId="478"/>
          <ac:picMkLst>
            <pc:docMk/>
            <pc:sldMk cId="1510189882" sldId="260"/>
            <ac:picMk id="3" creationId="{2E80C6C7-CB1B-ADE7-5CEA-399F512E17CC}"/>
          </ac:picMkLst>
        </pc:picChg>
        <pc:picChg chg="del">
          <ac:chgData name="Alisha Kauser (2322734)" userId="eb183e7c-4756-4feb-b43d-6dc451d2a38c" providerId="ADAL" clId="{D7E2CFB2-D0FF-4894-AB36-595BAFA649B6}" dt="2026-06-26T07:58:35.130" v="8" actId="478"/>
          <ac:picMkLst>
            <pc:docMk/>
            <pc:sldMk cId="1510189882" sldId="260"/>
            <ac:picMk id="4" creationId="{BFB5A59A-44DB-220A-8D4B-DE2F244119DF}"/>
          </ac:picMkLst>
        </pc:picChg>
        <pc:picChg chg="del">
          <ac:chgData name="Alisha Kauser (2322734)" userId="eb183e7c-4756-4feb-b43d-6dc451d2a38c" providerId="ADAL" clId="{D7E2CFB2-D0FF-4894-AB36-595BAFA649B6}" dt="2026-06-26T08:00:27.339" v="9" actId="478"/>
          <ac:picMkLst>
            <pc:docMk/>
            <pc:sldMk cId="1510189882" sldId="260"/>
            <ac:picMk id="5" creationId="{C0B53DB8-6312-CEBB-1A50-8A161144AA1B}"/>
          </ac:picMkLst>
        </pc:picChg>
        <pc:picChg chg="mod">
          <ac:chgData name="Alisha Kauser (2322734)" userId="eb183e7c-4756-4feb-b43d-6dc451d2a38c" providerId="ADAL" clId="{D7E2CFB2-D0FF-4894-AB36-595BAFA649B6}" dt="2026-06-26T08:02:49.337" v="10" actId="1076"/>
          <ac:picMkLst>
            <pc:docMk/>
            <pc:sldMk cId="1510189882" sldId="260"/>
            <ac:picMk id="6" creationId="{622E298B-4351-88D8-8A3C-6F3776B9B30A}"/>
          </ac:picMkLst>
        </pc:picChg>
      </pc:sldChg>
      <pc:sldChg chg="delSp modSp mod delAnim">
        <pc:chgData name="Alisha Kauser (2322734)" userId="eb183e7c-4756-4feb-b43d-6dc451d2a38c" providerId="ADAL" clId="{D7E2CFB2-D0FF-4894-AB36-595BAFA649B6}" dt="2026-06-26T08:08:50.378" v="14" actId="1076"/>
        <pc:sldMkLst>
          <pc:docMk/>
          <pc:sldMk cId="279453155" sldId="261"/>
        </pc:sldMkLst>
        <pc:picChg chg="del">
          <ac:chgData name="Alisha Kauser (2322734)" userId="eb183e7c-4756-4feb-b43d-6dc451d2a38c" providerId="ADAL" clId="{D7E2CFB2-D0FF-4894-AB36-595BAFA649B6}" dt="2026-06-26T08:04:41.044" v="11" actId="478"/>
          <ac:picMkLst>
            <pc:docMk/>
            <pc:sldMk cId="279453155" sldId="261"/>
            <ac:picMk id="3" creationId="{DAC6B61C-81F0-ED62-B80E-B51E9FA65B38}"/>
          </ac:picMkLst>
        </pc:picChg>
        <pc:picChg chg="del mod">
          <ac:chgData name="Alisha Kauser (2322734)" userId="eb183e7c-4756-4feb-b43d-6dc451d2a38c" providerId="ADAL" clId="{D7E2CFB2-D0FF-4894-AB36-595BAFA649B6}" dt="2026-06-26T08:06:31.893" v="13" actId="478"/>
          <ac:picMkLst>
            <pc:docMk/>
            <pc:sldMk cId="279453155" sldId="261"/>
            <ac:picMk id="4" creationId="{670A3907-7F05-DCD4-E023-6F8A6F7471F7}"/>
          </ac:picMkLst>
        </pc:picChg>
        <pc:picChg chg="mod">
          <ac:chgData name="Alisha Kauser (2322734)" userId="eb183e7c-4756-4feb-b43d-6dc451d2a38c" providerId="ADAL" clId="{D7E2CFB2-D0FF-4894-AB36-595BAFA649B6}" dt="2026-06-26T08:08:50.378" v="14" actId="1076"/>
          <ac:picMkLst>
            <pc:docMk/>
            <pc:sldMk cId="279453155" sldId="261"/>
            <ac:picMk id="5" creationId="{3986D4A0-4FCD-6863-CE92-24967C37209E}"/>
          </ac:picMkLst>
        </pc:picChg>
      </pc:sldChg>
      <pc:sldChg chg="delSp modSp add del mod ord setBg delAnim delDesignElem">
        <pc:chgData name="Alisha Kauser (2322734)" userId="eb183e7c-4756-4feb-b43d-6dc451d2a38c" providerId="ADAL" clId="{D7E2CFB2-D0FF-4894-AB36-595BAFA649B6}" dt="2026-06-26T08:39:12.191" v="43" actId="1076"/>
        <pc:sldMkLst>
          <pc:docMk/>
          <pc:sldMk cId="2289004965" sldId="262"/>
        </pc:sldMkLst>
        <pc:spChg chg="del">
          <ac:chgData name="Alisha Kauser (2322734)" userId="eb183e7c-4756-4feb-b43d-6dc451d2a38c" providerId="ADAL" clId="{D7E2CFB2-D0FF-4894-AB36-595BAFA649B6}" dt="2026-06-26T08:35:44.708" v="38"/>
          <ac:spMkLst>
            <pc:docMk/>
            <pc:sldMk cId="2289004965" sldId="262"/>
            <ac:spMk id="55" creationId="{45B71F80-1F92-4074-84D9-16A062B215B3}"/>
          </ac:spMkLst>
        </pc:spChg>
        <pc:spChg chg="del">
          <ac:chgData name="Alisha Kauser (2322734)" userId="eb183e7c-4756-4feb-b43d-6dc451d2a38c" providerId="ADAL" clId="{D7E2CFB2-D0FF-4894-AB36-595BAFA649B6}" dt="2026-06-26T08:35:44.708" v="38"/>
          <ac:spMkLst>
            <pc:docMk/>
            <pc:sldMk cId="2289004965" sldId="262"/>
            <ac:spMk id="57" creationId="{7209C9DA-6E0D-46D9-8275-C52222D8CCAC}"/>
          </ac:spMkLst>
        </pc:spChg>
        <pc:spChg chg="del">
          <ac:chgData name="Alisha Kauser (2322734)" userId="eb183e7c-4756-4feb-b43d-6dc451d2a38c" providerId="ADAL" clId="{D7E2CFB2-D0FF-4894-AB36-595BAFA649B6}" dt="2026-06-26T08:35:44.708" v="38"/>
          <ac:spMkLst>
            <pc:docMk/>
            <pc:sldMk cId="2289004965" sldId="262"/>
            <ac:spMk id="59" creationId="{3EB57A4D-E0D0-46DA-B339-F24CA46FA70B}"/>
          </ac:spMkLst>
        </pc:spChg>
        <pc:grpChg chg="del">
          <ac:chgData name="Alisha Kauser (2322734)" userId="eb183e7c-4756-4feb-b43d-6dc451d2a38c" providerId="ADAL" clId="{D7E2CFB2-D0FF-4894-AB36-595BAFA649B6}" dt="2026-06-26T08:35:44.708" v="38"/>
          <ac:grpSpMkLst>
            <pc:docMk/>
            <pc:sldMk cId="2289004965" sldId="262"/>
            <ac:grpSpMk id="43" creationId="{947CDE17-06F4-4FCE-8BFE-AD89EACB7094}"/>
          </ac:grpSpMkLst>
        </pc:grpChg>
        <pc:picChg chg="del">
          <ac:chgData name="Alisha Kauser (2322734)" userId="eb183e7c-4756-4feb-b43d-6dc451d2a38c" providerId="ADAL" clId="{D7E2CFB2-D0FF-4894-AB36-595BAFA649B6}" dt="2026-06-26T08:37:11.870" v="41" actId="478"/>
          <ac:picMkLst>
            <pc:docMk/>
            <pc:sldMk cId="2289004965" sldId="262"/>
            <ac:picMk id="3" creationId="{B7F5BD15-3B31-0D6E-6672-A8D336753442}"/>
          </ac:picMkLst>
        </pc:picChg>
        <pc:picChg chg="mod">
          <ac:chgData name="Alisha Kauser (2322734)" userId="eb183e7c-4756-4feb-b43d-6dc451d2a38c" providerId="ADAL" clId="{D7E2CFB2-D0FF-4894-AB36-595BAFA649B6}" dt="2026-06-26T08:39:12.191" v="43" actId="1076"/>
          <ac:picMkLst>
            <pc:docMk/>
            <pc:sldMk cId="2289004965" sldId="262"/>
            <ac:picMk id="4" creationId="{4758E76A-7E26-E806-6356-237B2547EF37}"/>
          </ac:picMkLst>
        </pc:picChg>
      </pc:sldChg>
      <pc:sldChg chg="modSp mod">
        <pc:chgData name="Alisha Kauser (2322734)" userId="eb183e7c-4756-4feb-b43d-6dc451d2a38c" providerId="ADAL" clId="{D7E2CFB2-D0FF-4894-AB36-595BAFA649B6}" dt="2026-06-26T08:11:38.139" v="16" actId="1076"/>
        <pc:sldMkLst>
          <pc:docMk/>
          <pc:sldMk cId="3208746304" sldId="263"/>
        </pc:sldMkLst>
        <pc:picChg chg="mod">
          <ac:chgData name="Alisha Kauser (2322734)" userId="eb183e7c-4756-4feb-b43d-6dc451d2a38c" providerId="ADAL" clId="{D7E2CFB2-D0FF-4894-AB36-595BAFA649B6}" dt="2026-06-26T08:11:38.139" v="16" actId="1076"/>
          <ac:picMkLst>
            <pc:docMk/>
            <pc:sldMk cId="3208746304" sldId="263"/>
            <ac:picMk id="3" creationId="{10F046D5-59D1-2EB7-9114-0180C1569341}"/>
          </ac:picMkLst>
        </pc:picChg>
      </pc:sldChg>
      <pc:sldChg chg="modSp mod">
        <pc:chgData name="Alisha Kauser (2322734)" userId="eb183e7c-4756-4feb-b43d-6dc451d2a38c" providerId="ADAL" clId="{D7E2CFB2-D0FF-4894-AB36-595BAFA649B6}" dt="2026-06-26T08:13:04.748" v="17" actId="1076"/>
        <pc:sldMkLst>
          <pc:docMk/>
          <pc:sldMk cId="1543999140" sldId="264"/>
        </pc:sldMkLst>
        <pc:picChg chg="mod">
          <ac:chgData name="Alisha Kauser (2322734)" userId="eb183e7c-4756-4feb-b43d-6dc451d2a38c" providerId="ADAL" clId="{D7E2CFB2-D0FF-4894-AB36-595BAFA649B6}" dt="2026-06-26T08:13:04.748" v="17" actId="1076"/>
          <ac:picMkLst>
            <pc:docMk/>
            <pc:sldMk cId="1543999140" sldId="264"/>
            <ac:picMk id="3" creationId="{8A293F3B-C11F-A60D-0A9C-1F15A3E460DA}"/>
          </ac:picMkLst>
        </pc:picChg>
      </pc:sldChg>
      <pc:sldChg chg="modSp mod">
        <pc:chgData name="Alisha Kauser (2322734)" userId="eb183e7c-4756-4feb-b43d-6dc451d2a38c" providerId="ADAL" clId="{D7E2CFB2-D0FF-4894-AB36-595BAFA649B6}" dt="2026-06-26T08:14:17.019" v="18" actId="1076"/>
        <pc:sldMkLst>
          <pc:docMk/>
          <pc:sldMk cId="2839906851" sldId="265"/>
        </pc:sldMkLst>
        <pc:picChg chg="mod">
          <ac:chgData name="Alisha Kauser (2322734)" userId="eb183e7c-4756-4feb-b43d-6dc451d2a38c" providerId="ADAL" clId="{D7E2CFB2-D0FF-4894-AB36-595BAFA649B6}" dt="2026-06-26T08:14:17.019" v="18" actId="1076"/>
          <ac:picMkLst>
            <pc:docMk/>
            <pc:sldMk cId="2839906851" sldId="265"/>
            <ac:picMk id="3" creationId="{BE53E684-71D9-E841-3C01-55F7CBA36D5C}"/>
          </ac:picMkLst>
        </pc:picChg>
      </pc:sldChg>
      <pc:sldChg chg="delSp modSp mod delAnim">
        <pc:chgData name="Alisha Kauser (2322734)" userId="eb183e7c-4756-4feb-b43d-6dc451d2a38c" providerId="ADAL" clId="{D7E2CFB2-D0FF-4894-AB36-595BAFA649B6}" dt="2026-06-26T08:17:35.281" v="20" actId="1076"/>
        <pc:sldMkLst>
          <pc:docMk/>
          <pc:sldMk cId="2089434969" sldId="266"/>
        </pc:sldMkLst>
        <pc:picChg chg="del">
          <ac:chgData name="Alisha Kauser (2322734)" userId="eb183e7c-4756-4feb-b43d-6dc451d2a38c" providerId="ADAL" clId="{D7E2CFB2-D0FF-4894-AB36-595BAFA649B6}" dt="2026-06-26T08:16:34.738" v="19" actId="478"/>
          <ac:picMkLst>
            <pc:docMk/>
            <pc:sldMk cId="2089434969" sldId="266"/>
            <ac:picMk id="3" creationId="{A1A018AB-EF02-BB3C-987F-B68EF63F0067}"/>
          </ac:picMkLst>
        </pc:picChg>
        <pc:picChg chg="mod">
          <ac:chgData name="Alisha Kauser (2322734)" userId="eb183e7c-4756-4feb-b43d-6dc451d2a38c" providerId="ADAL" clId="{D7E2CFB2-D0FF-4894-AB36-595BAFA649B6}" dt="2026-06-26T08:17:35.281" v="20" actId="1076"/>
          <ac:picMkLst>
            <pc:docMk/>
            <pc:sldMk cId="2089434969" sldId="266"/>
            <ac:picMk id="4" creationId="{ECA9D19A-B2D5-951D-FEB5-DB09E955E52A}"/>
          </ac:picMkLst>
        </pc:picChg>
      </pc:sldChg>
      <pc:sldChg chg="modSp mod">
        <pc:chgData name="Alisha Kauser (2322734)" userId="eb183e7c-4756-4feb-b43d-6dc451d2a38c" providerId="ADAL" clId="{D7E2CFB2-D0FF-4894-AB36-595BAFA649B6}" dt="2026-06-26T08:21:08.595" v="21" actId="1076"/>
        <pc:sldMkLst>
          <pc:docMk/>
          <pc:sldMk cId="2221621243" sldId="268"/>
        </pc:sldMkLst>
        <pc:picChg chg="mod">
          <ac:chgData name="Alisha Kauser (2322734)" userId="eb183e7c-4756-4feb-b43d-6dc451d2a38c" providerId="ADAL" clId="{D7E2CFB2-D0FF-4894-AB36-595BAFA649B6}" dt="2026-06-26T08:21:08.595" v="21" actId="1076"/>
          <ac:picMkLst>
            <pc:docMk/>
            <pc:sldMk cId="2221621243" sldId="268"/>
            <ac:picMk id="3" creationId="{A2CBB673-6A2A-2C9F-42DA-69D1E53BF73C}"/>
          </ac:picMkLst>
        </pc:picChg>
      </pc:sldChg>
      <pc:sldChg chg="modSp mod">
        <pc:chgData name="Alisha Kauser (2322734)" userId="eb183e7c-4756-4feb-b43d-6dc451d2a38c" providerId="ADAL" clId="{D7E2CFB2-D0FF-4894-AB36-595BAFA649B6}" dt="2026-06-26T08:24:03.814" v="22" actId="1076"/>
        <pc:sldMkLst>
          <pc:docMk/>
          <pc:sldMk cId="1489495264" sldId="269"/>
        </pc:sldMkLst>
        <pc:picChg chg="mod">
          <ac:chgData name="Alisha Kauser (2322734)" userId="eb183e7c-4756-4feb-b43d-6dc451d2a38c" providerId="ADAL" clId="{D7E2CFB2-D0FF-4894-AB36-595BAFA649B6}" dt="2026-06-26T08:24:03.814" v="22" actId="1076"/>
          <ac:picMkLst>
            <pc:docMk/>
            <pc:sldMk cId="1489495264" sldId="269"/>
            <ac:picMk id="3" creationId="{C08BAF9E-14DE-4D6C-3771-9BF46DA79E69}"/>
          </ac:picMkLst>
        </pc:picChg>
      </pc:sldChg>
      <pc:sldChg chg="delSp modSp mod delAnim">
        <pc:chgData name="Alisha Kauser (2322734)" userId="eb183e7c-4756-4feb-b43d-6dc451d2a38c" providerId="ADAL" clId="{D7E2CFB2-D0FF-4894-AB36-595BAFA649B6}" dt="2026-06-26T08:28:16.271" v="27" actId="1076"/>
        <pc:sldMkLst>
          <pc:docMk/>
          <pc:sldMk cId="163740371" sldId="270"/>
        </pc:sldMkLst>
        <pc:picChg chg="del">
          <ac:chgData name="Alisha Kauser (2322734)" userId="eb183e7c-4756-4feb-b43d-6dc451d2a38c" providerId="ADAL" clId="{D7E2CFB2-D0FF-4894-AB36-595BAFA649B6}" dt="2026-06-26T08:25:54.663" v="23" actId="478"/>
          <ac:picMkLst>
            <pc:docMk/>
            <pc:sldMk cId="163740371" sldId="270"/>
            <ac:picMk id="3" creationId="{85EE1F09-6674-C2BD-3F2B-06905AD1B493}"/>
          </ac:picMkLst>
        </pc:picChg>
        <pc:picChg chg="del mod">
          <ac:chgData name="Alisha Kauser (2322734)" userId="eb183e7c-4756-4feb-b43d-6dc451d2a38c" providerId="ADAL" clId="{D7E2CFB2-D0FF-4894-AB36-595BAFA649B6}" dt="2026-06-26T08:27:22.985" v="26" actId="478"/>
          <ac:picMkLst>
            <pc:docMk/>
            <pc:sldMk cId="163740371" sldId="270"/>
            <ac:picMk id="4" creationId="{540BA6E4-1976-F2F8-BDF2-7886E7399B31}"/>
          </ac:picMkLst>
        </pc:picChg>
        <pc:picChg chg="mod">
          <ac:chgData name="Alisha Kauser (2322734)" userId="eb183e7c-4756-4feb-b43d-6dc451d2a38c" providerId="ADAL" clId="{D7E2CFB2-D0FF-4894-AB36-595BAFA649B6}" dt="2026-06-26T08:28:16.271" v="27" actId="1076"/>
          <ac:picMkLst>
            <pc:docMk/>
            <pc:sldMk cId="163740371" sldId="270"/>
            <ac:picMk id="6" creationId="{9D8FF5DE-B85B-69C5-0C23-3FBB70FF375A}"/>
          </ac:picMkLst>
        </pc:picChg>
      </pc:sldChg>
      <pc:sldChg chg="modSp mod">
        <pc:chgData name="Alisha Kauser (2322734)" userId="eb183e7c-4756-4feb-b43d-6dc451d2a38c" providerId="ADAL" clId="{D7E2CFB2-D0FF-4894-AB36-595BAFA649B6}" dt="2026-06-26T08:29:02.734" v="28" actId="1076"/>
        <pc:sldMkLst>
          <pc:docMk/>
          <pc:sldMk cId="1265040849" sldId="271"/>
        </pc:sldMkLst>
        <pc:picChg chg="mod">
          <ac:chgData name="Alisha Kauser (2322734)" userId="eb183e7c-4756-4feb-b43d-6dc451d2a38c" providerId="ADAL" clId="{D7E2CFB2-D0FF-4894-AB36-595BAFA649B6}" dt="2026-06-26T08:29:02.734" v="28" actId="1076"/>
          <ac:picMkLst>
            <pc:docMk/>
            <pc:sldMk cId="1265040849" sldId="271"/>
            <ac:picMk id="3" creationId="{F158604B-17A3-7AC8-FAB1-404A7F98A0F2}"/>
          </ac:picMkLst>
        </pc:picChg>
      </pc:sldChg>
      <pc:sldChg chg="modSp mod">
        <pc:chgData name="Alisha Kauser (2322734)" userId="eb183e7c-4756-4feb-b43d-6dc451d2a38c" providerId="ADAL" clId="{D7E2CFB2-D0FF-4894-AB36-595BAFA649B6}" dt="2026-06-26T08:32:20.879" v="35" actId="1076"/>
        <pc:sldMkLst>
          <pc:docMk/>
          <pc:sldMk cId="2386651132" sldId="272"/>
        </pc:sldMkLst>
        <pc:picChg chg="mod">
          <ac:chgData name="Alisha Kauser (2322734)" userId="eb183e7c-4756-4feb-b43d-6dc451d2a38c" providerId="ADAL" clId="{D7E2CFB2-D0FF-4894-AB36-595BAFA649B6}" dt="2026-06-26T08:32:20.879" v="35" actId="1076"/>
          <ac:picMkLst>
            <pc:docMk/>
            <pc:sldMk cId="2386651132" sldId="272"/>
            <ac:picMk id="4" creationId="{8D3707AD-770C-594C-9504-B52C0FCAF2CE}"/>
          </ac:picMkLst>
        </pc:picChg>
      </pc:sldChg>
      <pc:sldChg chg="modSp mod">
        <pc:chgData name="Alisha Kauser (2322734)" userId="eb183e7c-4756-4feb-b43d-6dc451d2a38c" providerId="ADAL" clId="{D7E2CFB2-D0FF-4894-AB36-595BAFA649B6}" dt="2026-06-26T07:47:09.966" v="2" actId="1076"/>
        <pc:sldMkLst>
          <pc:docMk/>
          <pc:sldMk cId="1619263110" sldId="275"/>
        </pc:sldMkLst>
        <pc:picChg chg="mod">
          <ac:chgData name="Alisha Kauser (2322734)" userId="eb183e7c-4756-4feb-b43d-6dc451d2a38c" providerId="ADAL" clId="{D7E2CFB2-D0FF-4894-AB36-595BAFA649B6}" dt="2026-06-26T07:47:09.966" v="2" actId="1076"/>
          <ac:picMkLst>
            <pc:docMk/>
            <pc:sldMk cId="1619263110" sldId="275"/>
            <ac:picMk id="2" creationId="{AE711FB8-EEE0-223C-F2A3-410F62BA05B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827DC8-B911-476E-9E2A-A8EC3EDA8852}" type="doc">
      <dgm:prSet loTypeId="urn:microsoft.com/office/officeart/2005/8/layout/vList2" loCatId="list" qsTypeId="urn:microsoft.com/office/officeart/2005/8/quickstyle/simple1" qsCatId="simple" csTypeId="urn:microsoft.com/office/officeart/2005/8/colors/accent2_1" csCatId="accent2"/>
      <dgm:spPr/>
      <dgm:t>
        <a:bodyPr/>
        <a:lstStyle/>
        <a:p>
          <a:endParaRPr lang="en-US"/>
        </a:p>
      </dgm:t>
    </dgm:pt>
    <dgm:pt modelId="{EFFB2A6C-2ACD-4F82-81A5-65ACC7416800}">
      <dgm:prSet custT="1"/>
      <dgm:spPr/>
      <dgm:t>
        <a:bodyPr/>
        <a:lstStyle/>
        <a:p>
          <a:pPr algn="l">
            <a:lnSpc>
              <a:spcPct val="90000"/>
            </a:lnSpc>
          </a:pPr>
          <a:r>
            <a:rPr lang="en-US" sz="2500">
              <a:latin typeface="Arial"/>
              <a:ea typeface="+mn-ea"/>
              <a:cs typeface="Arial"/>
            </a:rPr>
            <a:t>Global ageing rising </a:t>
          </a:r>
          <a:r>
            <a:rPr lang="en-US" sz="1800">
              <a:latin typeface="Arial"/>
              <a:ea typeface="+mn-ea"/>
              <a:cs typeface="Arial"/>
            </a:rPr>
            <a:t>(WHO, 2024)  </a:t>
          </a:r>
        </a:p>
      </dgm:t>
    </dgm:pt>
    <dgm:pt modelId="{2E370AB8-DBBE-402E-B66C-5622C2D9E7D2}" type="parTrans" cxnId="{E477AB4A-D7DC-4446-8A26-7E083B6BEF58}">
      <dgm:prSet/>
      <dgm:spPr/>
      <dgm:t>
        <a:bodyPr/>
        <a:lstStyle/>
        <a:p>
          <a:endParaRPr lang="en-US"/>
        </a:p>
      </dgm:t>
    </dgm:pt>
    <dgm:pt modelId="{6B988652-1CCA-42DB-A873-D537E2D5049D}" type="sibTrans" cxnId="{E477AB4A-D7DC-4446-8A26-7E083B6BEF58}">
      <dgm:prSet/>
      <dgm:spPr/>
      <dgm:t>
        <a:bodyPr/>
        <a:lstStyle/>
        <a:p>
          <a:endParaRPr lang="en-US"/>
        </a:p>
      </dgm:t>
    </dgm:pt>
    <dgm:pt modelId="{52684AA6-153C-4C74-B9DC-0191DE37D6A7}">
      <dgm:prSet custT="1"/>
      <dgm:spPr/>
      <dgm:t>
        <a:bodyPr/>
        <a:lstStyle/>
        <a:p>
          <a:pPr algn="l">
            <a:lnSpc>
              <a:spcPct val="90000"/>
            </a:lnSpc>
          </a:pPr>
          <a:r>
            <a:rPr lang="en-US" sz="2500">
              <a:latin typeface="Arial"/>
              <a:ea typeface="+mn-ea"/>
              <a:cs typeface="Arial"/>
            </a:rPr>
            <a:t>UK: 1 in 4 over 65 by 2050 </a:t>
          </a:r>
          <a:r>
            <a:rPr lang="en-US" sz="1800">
              <a:latin typeface="Arial"/>
              <a:ea typeface="+mn-ea"/>
              <a:cs typeface="Arial"/>
            </a:rPr>
            <a:t>(ONS, 2021)</a:t>
          </a:r>
          <a:r>
            <a:rPr lang="en-US" sz="2500">
              <a:latin typeface="Arial"/>
              <a:ea typeface="+mn-ea"/>
              <a:cs typeface="Arial"/>
            </a:rPr>
            <a:t>  </a:t>
          </a:r>
        </a:p>
      </dgm:t>
    </dgm:pt>
    <dgm:pt modelId="{95B560AF-B175-487F-832C-5A62972A6E13}" type="parTrans" cxnId="{C9AD7F00-5ECE-483B-899B-07336CAA0714}">
      <dgm:prSet/>
      <dgm:spPr/>
      <dgm:t>
        <a:bodyPr/>
        <a:lstStyle/>
        <a:p>
          <a:endParaRPr lang="en-US"/>
        </a:p>
      </dgm:t>
    </dgm:pt>
    <dgm:pt modelId="{97CFB817-5242-4A3A-B6B4-4E24B9EB0AE5}" type="sibTrans" cxnId="{C9AD7F00-5ECE-483B-899B-07336CAA0714}">
      <dgm:prSet/>
      <dgm:spPr/>
      <dgm:t>
        <a:bodyPr/>
        <a:lstStyle/>
        <a:p>
          <a:endParaRPr lang="en-US"/>
        </a:p>
      </dgm:t>
    </dgm:pt>
    <dgm:pt modelId="{051866E7-72F9-45A6-806F-9376281B9ED0}">
      <dgm:prSet custT="1"/>
      <dgm:spPr/>
      <dgm:t>
        <a:bodyPr/>
        <a:lstStyle/>
        <a:p>
          <a:pPr algn="l" rtl="0">
            <a:lnSpc>
              <a:spcPct val="90000"/>
            </a:lnSpc>
          </a:pPr>
          <a:r>
            <a:rPr lang="en-US" sz="2500">
              <a:latin typeface="Arial"/>
              <a:ea typeface="+mn-ea"/>
              <a:cs typeface="Arial"/>
            </a:rPr>
            <a:t>Wellbeing and  independence </a:t>
          </a:r>
          <a:r>
            <a:rPr lang="en-US" sz="1800">
              <a:latin typeface="Arial"/>
              <a:ea typeface="+mn-ea"/>
              <a:cs typeface="Arial"/>
            </a:rPr>
            <a:t>(Care Act, 2014)  </a:t>
          </a:r>
        </a:p>
      </dgm:t>
    </dgm:pt>
    <dgm:pt modelId="{BFAE5772-A8C6-485F-9B65-F1A5DF33C50B}" type="parTrans" cxnId="{687FF389-EB3A-4A8E-81ED-66375D774639}">
      <dgm:prSet/>
      <dgm:spPr/>
      <dgm:t>
        <a:bodyPr/>
        <a:lstStyle/>
        <a:p>
          <a:endParaRPr lang="en-US"/>
        </a:p>
      </dgm:t>
    </dgm:pt>
    <dgm:pt modelId="{896D9EC2-F61B-450B-A0F3-9992E0C3AB2C}" type="sibTrans" cxnId="{687FF389-EB3A-4A8E-81ED-66375D774639}">
      <dgm:prSet/>
      <dgm:spPr/>
      <dgm:t>
        <a:bodyPr/>
        <a:lstStyle/>
        <a:p>
          <a:endParaRPr lang="en-US"/>
        </a:p>
      </dgm:t>
    </dgm:pt>
    <dgm:pt modelId="{B0D93DEB-53EE-4C67-9B53-040959EAC653}">
      <dgm:prSet/>
      <dgm:spPr/>
      <dgm:t>
        <a:bodyPr/>
        <a:lstStyle/>
        <a:p>
          <a:pPr algn="l">
            <a:lnSpc>
              <a:spcPct val="90000"/>
            </a:lnSpc>
          </a:pPr>
          <a:r>
            <a:rPr lang="en-US" sz="2500">
              <a:latin typeface="Arial"/>
              <a:ea typeface="+mn-ea"/>
              <a:cs typeface="Arial"/>
            </a:rPr>
            <a:t>Focus: trends, theory, policy, services, technology, case studies</a:t>
          </a:r>
        </a:p>
      </dgm:t>
    </dgm:pt>
    <dgm:pt modelId="{228CFF6A-35D6-4437-9C96-C0838DE7E922}" type="parTrans" cxnId="{E91C5503-BE96-4193-A219-065D61AA2906}">
      <dgm:prSet/>
      <dgm:spPr/>
      <dgm:t>
        <a:bodyPr/>
        <a:lstStyle/>
        <a:p>
          <a:endParaRPr lang="en-US"/>
        </a:p>
      </dgm:t>
    </dgm:pt>
    <dgm:pt modelId="{D3E28E44-57B0-4DE1-AB2E-6F8F6D94AFBF}" type="sibTrans" cxnId="{E91C5503-BE96-4193-A219-065D61AA2906}">
      <dgm:prSet/>
      <dgm:spPr/>
      <dgm:t>
        <a:bodyPr/>
        <a:lstStyle/>
        <a:p>
          <a:endParaRPr lang="en-US"/>
        </a:p>
      </dgm:t>
    </dgm:pt>
    <dgm:pt modelId="{5DF4201E-AF70-455E-AD6B-1B474BEE7845}" type="pres">
      <dgm:prSet presAssocID="{A1827DC8-B911-476E-9E2A-A8EC3EDA8852}" presName="linear" presStyleCnt="0">
        <dgm:presLayoutVars>
          <dgm:animLvl val="lvl"/>
          <dgm:resizeHandles val="exact"/>
        </dgm:presLayoutVars>
      </dgm:prSet>
      <dgm:spPr/>
    </dgm:pt>
    <dgm:pt modelId="{AEE067A3-2F29-42C1-A61F-B960F63BDCC9}" type="pres">
      <dgm:prSet presAssocID="{EFFB2A6C-2ACD-4F82-81A5-65ACC7416800}" presName="parentText" presStyleLbl="node1" presStyleIdx="0" presStyleCnt="4">
        <dgm:presLayoutVars>
          <dgm:chMax val="0"/>
          <dgm:bulletEnabled val="1"/>
        </dgm:presLayoutVars>
      </dgm:prSet>
      <dgm:spPr/>
    </dgm:pt>
    <dgm:pt modelId="{9EB469DD-F20D-407C-BA51-096A2D012671}" type="pres">
      <dgm:prSet presAssocID="{6B988652-1CCA-42DB-A873-D537E2D5049D}" presName="spacer" presStyleCnt="0"/>
      <dgm:spPr/>
    </dgm:pt>
    <dgm:pt modelId="{E8AAA2A1-314E-4FC1-9C78-68CB0143E105}" type="pres">
      <dgm:prSet presAssocID="{52684AA6-153C-4C74-B9DC-0191DE37D6A7}" presName="parentText" presStyleLbl="node1" presStyleIdx="1" presStyleCnt="4">
        <dgm:presLayoutVars>
          <dgm:chMax val="0"/>
          <dgm:bulletEnabled val="1"/>
        </dgm:presLayoutVars>
      </dgm:prSet>
      <dgm:spPr/>
    </dgm:pt>
    <dgm:pt modelId="{6D6F4273-9FAF-4B36-9BB6-19302E2D9F07}" type="pres">
      <dgm:prSet presAssocID="{97CFB817-5242-4A3A-B6B4-4E24B9EB0AE5}" presName="spacer" presStyleCnt="0"/>
      <dgm:spPr/>
    </dgm:pt>
    <dgm:pt modelId="{7D5FDA0C-CF78-4C59-A06E-556BA8CD99E6}" type="pres">
      <dgm:prSet presAssocID="{051866E7-72F9-45A6-806F-9376281B9ED0}" presName="parentText" presStyleLbl="node1" presStyleIdx="2" presStyleCnt="4">
        <dgm:presLayoutVars>
          <dgm:chMax val="0"/>
          <dgm:bulletEnabled val="1"/>
        </dgm:presLayoutVars>
      </dgm:prSet>
      <dgm:spPr/>
    </dgm:pt>
    <dgm:pt modelId="{F179C237-E613-4A73-AB2E-EDDA7E983284}" type="pres">
      <dgm:prSet presAssocID="{896D9EC2-F61B-450B-A0F3-9992E0C3AB2C}" presName="spacer" presStyleCnt="0"/>
      <dgm:spPr/>
    </dgm:pt>
    <dgm:pt modelId="{A7840FB9-1706-40A6-8212-4FCEACB0C9B9}" type="pres">
      <dgm:prSet presAssocID="{B0D93DEB-53EE-4C67-9B53-040959EAC653}" presName="parentText" presStyleLbl="node1" presStyleIdx="3" presStyleCnt="4">
        <dgm:presLayoutVars>
          <dgm:chMax val="0"/>
          <dgm:bulletEnabled val="1"/>
        </dgm:presLayoutVars>
      </dgm:prSet>
      <dgm:spPr/>
    </dgm:pt>
  </dgm:ptLst>
  <dgm:cxnLst>
    <dgm:cxn modelId="{C9AD7F00-5ECE-483B-899B-07336CAA0714}" srcId="{A1827DC8-B911-476E-9E2A-A8EC3EDA8852}" destId="{52684AA6-153C-4C74-B9DC-0191DE37D6A7}" srcOrd="1" destOrd="0" parTransId="{95B560AF-B175-487F-832C-5A62972A6E13}" sibTransId="{97CFB817-5242-4A3A-B6B4-4E24B9EB0AE5}"/>
    <dgm:cxn modelId="{E91C5503-BE96-4193-A219-065D61AA2906}" srcId="{A1827DC8-B911-476E-9E2A-A8EC3EDA8852}" destId="{B0D93DEB-53EE-4C67-9B53-040959EAC653}" srcOrd="3" destOrd="0" parTransId="{228CFF6A-35D6-4437-9C96-C0838DE7E922}" sibTransId="{D3E28E44-57B0-4DE1-AB2E-6F8F6D94AFBF}"/>
    <dgm:cxn modelId="{0A8CC710-56DA-432C-9669-28E3000CA20C}" type="presOf" srcId="{A1827DC8-B911-476E-9E2A-A8EC3EDA8852}" destId="{5DF4201E-AF70-455E-AD6B-1B474BEE7845}" srcOrd="0" destOrd="0" presId="urn:microsoft.com/office/officeart/2005/8/layout/vList2"/>
    <dgm:cxn modelId="{E477AB4A-D7DC-4446-8A26-7E083B6BEF58}" srcId="{A1827DC8-B911-476E-9E2A-A8EC3EDA8852}" destId="{EFFB2A6C-2ACD-4F82-81A5-65ACC7416800}" srcOrd="0" destOrd="0" parTransId="{2E370AB8-DBBE-402E-B66C-5622C2D9E7D2}" sibTransId="{6B988652-1CCA-42DB-A873-D537E2D5049D}"/>
    <dgm:cxn modelId="{97C9037B-EF0B-487F-88AA-981BBEBD4F0F}" type="presOf" srcId="{051866E7-72F9-45A6-806F-9376281B9ED0}" destId="{7D5FDA0C-CF78-4C59-A06E-556BA8CD99E6}" srcOrd="0" destOrd="0" presId="urn:microsoft.com/office/officeart/2005/8/layout/vList2"/>
    <dgm:cxn modelId="{687FF389-EB3A-4A8E-81ED-66375D774639}" srcId="{A1827DC8-B911-476E-9E2A-A8EC3EDA8852}" destId="{051866E7-72F9-45A6-806F-9376281B9ED0}" srcOrd="2" destOrd="0" parTransId="{BFAE5772-A8C6-485F-9B65-F1A5DF33C50B}" sibTransId="{896D9EC2-F61B-450B-A0F3-9992E0C3AB2C}"/>
    <dgm:cxn modelId="{45E5A5AE-CAC3-4853-A69F-C6878E208BF5}" type="presOf" srcId="{B0D93DEB-53EE-4C67-9B53-040959EAC653}" destId="{A7840FB9-1706-40A6-8212-4FCEACB0C9B9}" srcOrd="0" destOrd="0" presId="urn:microsoft.com/office/officeart/2005/8/layout/vList2"/>
    <dgm:cxn modelId="{C8361DD5-5DDD-47E1-B1BC-E68F2332EBBF}" type="presOf" srcId="{52684AA6-153C-4C74-B9DC-0191DE37D6A7}" destId="{E8AAA2A1-314E-4FC1-9C78-68CB0143E105}" srcOrd="0" destOrd="0" presId="urn:microsoft.com/office/officeart/2005/8/layout/vList2"/>
    <dgm:cxn modelId="{611533F6-2B4D-4F80-B086-8AA21E384557}" type="presOf" srcId="{EFFB2A6C-2ACD-4F82-81A5-65ACC7416800}" destId="{AEE067A3-2F29-42C1-A61F-B960F63BDCC9}" srcOrd="0" destOrd="0" presId="urn:microsoft.com/office/officeart/2005/8/layout/vList2"/>
    <dgm:cxn modelId="{DF07C972-2848-4A9F-A856-42F93EAF1A64}" type="presParOf" srcId="{5DF4201E-AF70-455E-AD6B-1B474BEE7845}" destId="{AEE067A3-2F29-42C1-A61F-B960F63BDCC9}" srcOrd="0" destOrd="0" presId="urn:microsoft.com/office/officeart/2005/8/layout/vList2"/>
    <dgm:cxn modelId="{7FA1C743-0D9D-47C7-9A6E-1BAF504A9CB6}" type="presParOf" srcId="{5DF4201E-AF70-455E-AD6B-1B474BEE7845}" destId="{9EB469DD-F20D-407C-BA51-096A2D012671}" srcOrd="1" destOrd="0" presId="urn:microsoft.com/office/officeart/2005/8/layout/vList2"/>
    <dgm:cxn modelId="{54007FC7-BA70-488A-B37E-2D46209E9990}" type="presParOf" srcId="{5DF4201E-AF70-455E-AD6B-1B474BEE7845}" destId="{E8AAA2A1-314E-4FC1-9C78-68CB0143E105}" srcOrd="2" destOrd="0" presId="urn:microsoft.com/office/officeart/2005/8/layout/vList2"/>
    <dgm:cxn modelId="{7D28BF7E-5544-4A93-BA38-A085D5B296AC}" type="presParOf" srcId="{5DF4201E-AF70-455E-AD6B-1B474BEE7845}" destId="{6D6F4273-9FAF-4B36-9BB6-19302E2D9F07}" srcOrd="3" destOrd="0" presId="urn:microsoft.com/office/officeart/2005/8/layout/vList2"/>
    <dgm:cxn modelId="{798D7B64-A127-4822-8AF3-FB8D8B17C358}" type="presParOf" srcId="{5DF4201E-AF70-455E-AD6B-1B474BEE7845}" destId="{7D5FDA0C-CF78-4C59-A06E-556BA8CD99E6}" srcOrd="4" destOrd="0" presId="urn:microsoft.com/office/officeart/2005/8/layout/vList2"/>
    <dgm:cxn modelId="{2F9C5B63-A3DB-40FB-AD2D-371D4FF91C97}" type="presParOf" srcId="{5DF4201E-AF70-455E-AD6B-1B474BEE7845}" destId="{F179C237-E613-4A73-AB2E-EDDA7E983284}" srcOrd="5" destOrd="0" presId="urn:microsoft.com/office/officeart/2005/8/layout/vList2"/>
    <dgm:cxn modelId="{1F5B0200-6839-4871-9833-93127D223FE9}" type="presParOf" srcId="{5DF4201E-AF70-455E-AD6B-1B474BEE7845}" destId="{A7840FB9-1706-40A6-8212-4FCEACB0C9B9}"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DE6388-A677-4592-9CC7-6E720B91B1E7}" type="doc">
      <dgm:prSet loTypeId="urn:microsoft.com/office/officeart/2005/8/layout/vProcess5" loCatId="process" qsTypeId="urn:microsoft.com/office/officeart/2005/8/quickstyle/simple1" qsCatId="simple" csTypeId="urn:microsoft.com/office/officeart/2005/8/colors/accent2_1" csCatId="accent2" phldr="1"/>
      <dgm:spPr/>
      <dgm:t>
        <a:bodyPr/>
        <a:lstStyle/>
        <a:p>
          <a:endParaRPr lang="en-US"/>
        </a:p>
      </dgm:t>
    </dgm:pt>
    <dgm:pt modelId="{DF2C6DD2-DEEA-499A-A871-5A2E5A526F45}">
      <dgm:prSet custT="1"/>
      <dgm:spPr/>
      <dgm:t>
        <a:bodyPr/>
        <a:lstStyle/>
        <a:p>
          <a:pPr rtl="0"/>
          <a:r>
            <a:rPr lang="en-GB" sz="2500" b="0" i="0">
              <a:latin typeface="Arial"/>
              <a:ea typeface="+mn-ea"/>
              <a:cs typeface="Arial"/>
            </a:rPr>
            <a:t>Ageing - natural biological decline </a:t>
          </a:r>
          <a:r>
            <a:rPr lang="en-GB" sz="1800" b="0" i="0">
              <a:latin typeface="Arial"/>
              <a:ea typeface="+mn-ea"/>
              <a:cs typeface="Arial"/>
            </a:rPr>
            <a:t>(Gilbert, 2000)</a:t>
          </a:r>
          <a:endParaRPr lang="en-US" sz="1800" b="0" i="0">
            <a:latin typeface="Arial"/>
            <a:ea typeface="+mn-ea"/>
            <a:cs typeface="Arial"/>
          </a:endParaRPr>
        </a:p>
      </dgm:t>
    </dgm:pt>
    <dgm:pt modelId="{1AD42703-83F4-40C1-A040-D522DA8DC84F}" type="parTrans" cxnId="{7D3284BE-AB45-4F5F-9C17-5DF40A7B0026}">
      <dgm:prSet/>
      <dgm:spPr/>
      <dgm:t>
        <a:bodyPr/>
        <a:lstStyle/>
        <a:p>
          <a:endParaRPr lang="en-US"/>
        </a:p>
      </dgm:t>
    </dgm:pt>
    <dgm:pt modelId="{1962AB1F-E195-493C-AF6E-36C1C622974C}" type="sibTrans" cxnId="{7D3284BE-AB45-4F5F-9C17-5DF40A7B0026}">
      <dgm:prSet/>
      <dgm:spPr/>
      <dgm:t>
        <a:bodyPr/>
        <a:lstStyle/>
        <a:p>
          <a:endParaRPr lang="en-US"/>
        </a:p>
      </dgm:t>
    </dgm:pt>
    <dgm:pt modelId="{887F2242-8F12-4D8F-866D-57251795365E}">
      <dgm:prSet phldrT="[Text]" phldr="0" custT="1"/>
      <dgm:spPr/>
      <dgm:t>
        <a:bodyPr/>
        <a:lstStyle/>
        <a:p>
          <a:pPr rtl="0"/>
          <a:r>
            <a:rPr lang="en-GB" sz="2500" b="0" i="0">
              <a:latin typeface="Arial"/>
              <a:ea typeface="+mn-ea"/>
              <a:cs typeface="Arial"/>
            </a:rPr>
            <a:t>70% 1 long‑term condition </a:t>
          </a:r>
          <a:r>
            <a:rPr lang="en-GB" sz="1800" b="0" i="0">
              <a:latin typeface="Arial"/>
              <a:ea typeface="+mn-ea"/>
              <a:cs typeface="Arial"/>
            </a:rPr>
            <a:t>(Khan et al., 2024) </a:t>
          </a:r>
        </a:p>
      </dgm:t>
    </dgm:pt>
    <dgm:pt modelId="{6A3249C5-9FC6-4469-99FA-831CE388A9A3}" type="parTrans" cxnId="{CCD95305-01AB-42B7-B438-42B2A0455B76}">
      <dgm:prSet/>
      <dgm:spPr/>
      <dgm:t>
        <a:bodyPr/>
        <a:lstStyle/>
        <a:p>
          <a:endParaRPr lang="en-GB"/>
        </a:p>
      </dgm:t>
    </dgm:pt>
    <dgm:pt modelId="{FE156D3C-A4DB-41C2-B7D9-B7729DB9C27F}" type="sibTrans" cxnId="{CCD95305-01AB-42B7-B438-42B2A0455B76}">
      <dgm:prSet/>
      <dgm:spPr/>
      <dgm:t>
        <a:bodyPr/>
        <a:lstStyle/>
        <a:p>
          <a:endParaRPr lang="en-US"/>
        </a:p>
        <a:p>
          <a:endParaRPr lang="en-GB"/>
        </a:p>
      </dgm:t>
    </dgm:pt>
    <dgm:pt modelId="{847A476D-F208-4F8D-8EC7-284148A09618}">
      <dgm:prSet phldrT="[Text]" phldr="0" custT="1"/>
      <dgm:spPr/>
      <dgm:t>
        <a:bodyPr/>
        <a:lstStyle/>
        <a:p>
          <a:pPr rtl="0"/>
          <a:r>
            <a:rPr lang="en-GB" sz="2500" b="0" i="0">
              <a:latin typeface="Arial"/>
              <a:ea typeface="+mn-ea"/>
              <a:cs typeface="Arial"/>
            </a:rPr>
            <a:t>Healthy ageing needs integrated support </a:t>
          </a:r>
          <a:r>
            <a:rPr lang="en-GB" sz="1800" b="0" i="0">
              <a:latin typeface="Arial"/>
              <a:ea typeface="+mn-ea"/>
              <a:cs typeface="Arial"/>
            </a:rPr>
            <a:t>(Stevenson and Mutebi, 2024)</a:t>
          </a:r>
          <a:r>
            <a:rPr lang="en-GB" b="0" i="0">
              <a:ea typeface="+mn-ea"/>
              <a:cs typeface="+mn-cs"/>
            </a:rPr>
            <a:t> </a:t>
          </a:r>
          <a:endParaRPr lang="en-GB">
            <a:ea typeface="+mn-ea"/>
            <a:cs typeface="+mn-cs"/>
          </a:endParaRPr>
        </a:p>
      </dgm:t>
    </dgm:pt>
    <dgm:pt modelId="{6E1C4938-57C2-4B49-B56A-345C9DD5B70B}" type="parTrans" cxnId="{181E27B8-FFA3-4F24-B286-17D461835EC8}">
      <dgm:prSet/>
      <dgm:spPr/>
      <dgm:t>
        <a:bodyPr/>
        <a:lstStyle/>
        <a:p>
          <a:endParaRPr lang="en-GB"/>
        </a:p>
      </dgm:t>
    </dgm:pt>
    <dgm:pt modelId="{A76A9E53-8411-49F7-B933-402FC29E76A2}" type="sibTrans" cxnId="{181E27B8-FFA3-4F24-B286-17D461835EC8}">
      <dgm:prSet/>
      <dgm:spPr/>
      <dgm:t>
        <a:bodyPr/>
        <a:lstStyle/>
        <a:p>
          <a:endParaRPr lang="en-GB"/>
        </a:p>
      </dgm:t>
    </dgm:pt>
    <dgm:pt modelId="{16CD55E7-9F1D-48D8-BC97-CEF1FA93F5E3}">
      <dgm:prSet phldrT="[Text]" phldr="0" custT="1"/>
      <dgm:spPr/>
      <dgm:t>
        <a:bodyPr/>
        <a:lstStyle/>
        <a:p>
          <a:r>
            <a:rPr lang="en-GB" sz="2500" b="0" i="0">
              <a:latin typeface="Arial"/>
              <a:ea typeface="+mn-ea"/>
              <a:cs typeface="Arial"/>
            </a:rPr>
            <a:t> 85+ population doubling (</a:t>
          </a:r>
          <a:r>
            <a:rPr lang="en-GB" sz="1800" b="0" i="0">
              <a:latin typeface="Arial"/>
              <a:ea typeface="+mn-ea"/>
              <a:cs typeface="Arial"/>
            </a:rPr>
            <a:t>McKee et al., 2021)</a:t>
          </a:r>
          <a:r>
            <a:rPr lang="en-GB" sz="2500" b="0" i="0">
              <a:latin typeface="Arial"/>
              <a:ea typeface="+mn-ea"/>
              <a:cs typeface="Arial"/>
            </a:rPr>
            <a:t>   </a:t>
          </a:r>
          <a:endParaRPr lang="en-GB" sz="2500">
            <a:latin typeface="Arial"/>
            <a:cs typeface="Arial"/>
          </a:endParaRPr>
        </a:p>
      </dgm:t>
    </dgm:pt>
    <dgm:pt modelId="{86A40FEB-DEE0-4896-BA8A-6996CAD39345}" type="parTrans" cxnId="{39E1E10A-8DFE-478A-8C80-E204D11CF3A8}">
      <dgm:prSet/>
      <dgm:spPr/>
      <dgm:t>
        <a:bodyPr/>
        <a:lstStyle/>
        <a:p>
          <a:endParaRPr lang="en-GB"/>
        </a:p>
      </dgm:t>
    </dgm:pt>
    <dgm:pt modelId="{1E584EF0-4CF9-4721-A88F-D5B8CED24445}" type="sibTrans" cxnId="{39E1E10A-8DFE-478A-8C80-E204D11CF3A8}">
      <dgm:prSet/>
      <dgm:spPr/>
      <dgm:t>
        <a:bodyPr/>
        <a:lstStyle/>
        <a:p>
          <a:endParaRPr lang="en-GB"/>
        </a:p>
      </dgm:t>
    </dgm:pt>
    <dgm:pt modelId="{4EFBDF48-2E8E-4308-8E90-108C7E971C64}">
      <dgm:prSet phldrT="[Text]" phldr="0" custT="1"/>
      <dgm:spPr/>
      <dgm:t>
        <a:bodyPr/>
        <a:lstStyle/>
        <a:p>
          <a:r>
            <a:rPr lang="en-GB" sz="2500" b="0" i="0">
              <a:latin typeface="Arial"/>
              <a:ea typeface="+mn-ea"/>
              <a:cs typeface="Arial"/>
            </a:rPr>
            <a:t>3.8 million live alone </a:t>
          </a:r>
          <a:r>
            <a:rPr lang="en-GB" sz="1800" b="0" i="0">
              <a:latin typeface="Arial"/>
              <a:ea typeface="+mn-ea"/>
              <a:cs typeface="Arial"/>
            </a:rPr>
            <a:t>(ONS, 2021)   </a:t>
          </a:r>
          <a:endParaRPr lang="en-GB" sz="1800">
            <a:latin typeface="Arial"/>
            <a:cs typeface="Arial"/>
          </a:endParaRPr>
        </a:p>
      </dgm:t>
    </dgm:pt>
    <dgm:pt modelId="{8F8352BF-603A-418B-A781-87AC3C3EBCD7}" type="parTrans" cxnId="{8B418185-F5CE-4579-AB92-1683C726CD19}">
      <dgm:prSet/>
      <dgm:spPr/>
      <dgm:t>
        <a:bodyPr/>
        <a:lstStyle/>
        <a:p>
          <a:endParaRPr lang="en-GB"/>
        </a:p>
      </dgm:t>
    </dgm:pt>
    <dgm:pt modelId="{5BA28BEF-4293-43E6-A3B3-198D2093947D}" type="sibTrans" cxnId="{8B418185-F5CE-4579-AB92-1683C726CD19}">
      <dgm:prSet/>
      <dgm:spPr/>
      <dgm:t>
        <a:bodyPr/>
        <a:lstStyle/>
        <a:p>
          <a:endParaRPr lang="en-GB"/>
        </a:p>
      </dgm:t>
    </dgm:pt>
    <dgm:pt modelId="{620136A5-9EA4-4C53-838F-D4C3101D9D9F}" type="pres">
      <dgm:prSet presAssocID="{64DE6388-A677-4592-9CC7-6E720B91B1E7}" presName="outerComposite" presStyleCnt="0">
        <dgm:presLayoutVars>
          <dgm:chMax val="5"/>
          <dgm:dir/>
          <dgm:resizeHandles val="exact"/>
        </dgm:presLayoutVars>
      </dgm:prSet>
      <dgm:spPr/>
    </dgm:pt>
    <dgm:pt modelId="{4767DDF7-C0AF-42F3-8177-2F8A41D896B5}" type="pres">
      <dgm:prSet presAssocID="{64DE6388-A677-4592-9CC7-6E720B91B1E7}" presName="dummyMaxCanvas" presStyleCnt="0">
        <dgm:presLayoutVars/>
      </dgm:prSet>
      <dgm:spPr/>
    </dgm:pt>
    <dgm:pt modelId="{26D35990-1810-4F10-BD09-D5A20F2CDAAE}" type="pres">
      <dgm:prSet presAssocID="{64DE6388-A677-4592-9CC7-6E720B91B1E7}" presName="FiveNodes_1" presStyleLbl="node1" presStyleIdx="0" presStyleCnt="5">
        <dgm:presLayoutVars>
          <dgm:bulletEnabled val="1"/>
        </dgm:presLayoutVars>
      </dgm:prSet>
      <dgm:spPr/>
    </dgm:pt>
    <dgm:pt modelId="{D27FE2CC-359F-4BB1-8CF5-993CFC429F37}" type="pres">
      <dgm:prSet presAssocID="{64DE6388-A677-4592-9CC7-6E720B91B1E7}" presName="FiveNodes_2" presStyleLbl="node1" presStyleIdx="1" presStyleCnt="5">
        <dgm:presLayoutVars>
          <dgm:bulletEnabled val="1"/>
        </dgm:presLayoutVars>
      </dgm:prSet>
      <dgm:spPr/>
    </dgm:pt>
    <dgm:pt modelId="{CB45667D-CCD4-4743-A29A-A7F37281E48E}" type="pres">
      <dgm:prSet presAssocID="{64DE6388-A677-4592-9CC7-6E720B91B1E7}" presName="FiveNodes_3" presStyleLbl="node1" presStyleIdx="2" presStyleCnt="5">
        <dgm:presLayoutVars>
          <dgm:bulletEnabled val="1"/>
        </dgm:presLayoutVars>
      </dgm:prSet>
      <dgm:spPr/>
    </dgm:pt>
    <dgm:pt modelId="{EDC35D1B-CCA7-4199-9648-9B5C7FA3040E}" type="pres">
      <dgm:prSet presAssocID="{64DE6388-A677-4592-9CC7-6E720B91B1E7}" presName="FiveNodes_4" presStyleLbl="node1" presStyleIdx="3" presStyleCnt="5">
        <dgm:presLayoutVars>
          <dgm:bulletEnabled val="1"/>
        </dgm:presLayoutVars>
      </dgm:prSet>
      <dgm:spPr/>
    </dgm:pt>
    <dgm:pt modelId="{BF2DBFF5-38BE-4C1A-9C22-BF3A655442FF}" type="pres">
      <dgm:prSet presAssocID="{64DE6388-A677-4592-9CC7-6E720B91B1E7}" presName="FiveNodes_5" presStyleLbl="node1" presStyleIdx="4" presStyleCnt="5">
        <dgm:presLayoutVars>
          <dgm:bulletEnabled val="1"/>
        </dgm:presLayoutVars>
      </dgm:prSet>
      <dgm:spPr/>
    </dgm:pt>
    <dgm:pt modelId="{DA0048F4-5B6C-45F4-B903-5020263754A4}" type="pres">
      <dgm:prSet presAssocID="{64DE6388-A677-4592-9CC7-6E720B91B1E7}" presName="FiveConn_1-2" presStyleLbl="fgAccFollowNode1" presStyleIdx="0" presStyleCnt="4">
        <dgm:presLayoutVars>
          <dgm:bulletEnabled val="1"/>
        </dgm:presLayoutVars>
      </dgm:prSet>
      <dgm:spPr/>
    </dgm:pt>
    <dgm:pt modelId="{1C9EB3A3-AA9B-4533-858A-CF8ED5CC9008}" type="pres">
      <dgm:prSet presAssocID="{64DE6388-A677-4592-9CC7-6E720B91B1E7}" presName="FiveConn_2-3" presStyleLbl="fgAccFollowNode1" presStyleIdx="1" presStyleCnt="4">
        <dgm:presLayoutVars>
          <dgm:bulletEnabled val="1"/>
        </dgm:presLayoutVars>
      </dgm:prSet>
      <dgm:spPr/>
    </dgm:pt>
    <dgm:pt modelId="{804E0E2C-375F-4D10-AFF8-C0F902512113}" type="pres">
      <dgm:prSet presAssocID="{64DE6388-A677-4592-9CC7-6E720B91B1E7}" presName="FiveConn_3-4" presStyleLbl="fgAccFollowNode1" presStyleIdx="2" presStyleCnt="4">
        <dgm:presLayoutVars>
          <dgm:bulletEnabled val="1"/>
        </dgm:presLayoutVars>
      </dgm:prSet>
      <dgm:spPr/>
    </dgm:pt>
    <dgm:pt modelId="{BC373727-94EF-4753-BA09-3BF91B73C20C}" type="pres">
      <dgm:prSet presAssocID="{64DE6388-A677-4592-9CC7-6E720B91B1E7}" presName="FiveConn_4-5" presStyleLbl="fgAccFollowNode1" presStyleIdx="3" presStyleCnt="4">
        <dgm:presLayoutVars>
          <dgm:bulletEnabled val="1"/>
        </dgm:presLayoutVars>
      </dgm:prSet>
      <dgm:spPr/>
    </dgm:pt>
    <dgm:pt modelId="{CE23D109-1B44-48DB-8A04-DEF1016137FC}" type="pres">
      <dgm:prSet presAssocID="{64DE6388-A677-4592-9CC7-6E720B91B1E7}" presName="FiveNodes_1_text" presStyleLbl="node1" presStyleIdx="4" presStyleCnt="5">
        <dgm:presLayoutVars>
          <dgm:bulletEnabled val="1"/>
        </dgm:presLayoutVars>
      </dgm:prSet>
      <dgm:spPr/>
    </dgm:pt>
    <dgm:pt modelId="{A7B70130-2C14-408A-A773-96B975CE3C9C}" type="pres">
      <dgm:prSet presAssocID="{64DE6388-A677-4592-9CC7-6E720B91B1E7}" presName="FiveNodes_2_text" presStyleLbl="node1" presStyleIdx="4" presStyleCnt="5">
        <dgm:presLayoutVars>
          <dgm:bulletEnabled val="1"/>
        </dgm:presLayoutVars>
      </dgm:prSet>
      <dgm:spPr/>
    </dgm:pt>
    <dgm:pt modelId="{DD636597-49C4-409F-817E-8FA785FEA89F}" type="pres">
      <dgm:prSet presAssocID="{64DE6388-A677-4592-9CC7-6E720B91B1E7}" presName="FiveNodes_3_text" presStyleLbl="node1" presStyleIdx="4" presStyleCnt="5">
        <dgm:presLayoutVars>
          <dgm:bulletEnabled val="1"/>
        </dgm:presLayoutVars>
      </dgm:prSet>
      <dgm:spPr/>
    </dgm:pt>
    <dgm:pt modelId="{2C4892D6-1697-4489-A339-33C664CC85DC}" type="pres">
      <dgm:prSet presAssocID="{64DE6388-A677-4592-9CC7-6E720B91B1E7}" presName="FiveNodes_4_text" presStyleLbl="node1" presStyleIdx="4" presStyleCnt="5">
        <dgm:presLayoutVars>
          <dgm:bulletEnabled val="1"/>
        </dgm:presLayoutVars>
      </dgm:prSet>
      <dgm:spPr/>
    </dgm:pt>
    <dgm:pt modelId="{4F348CB3-E014-4364-8D8D-9E6C3EF0628F}" type="pres">
      <dgm:prSet presAssocID="{64DE6388-A677-4592-9CC7-6E720B91B1E7}" presName="FiveNodes_5_text" presStyleLbl="node1" presStyleIdx="4" presStyleCnt="5">
        <dgm:presLayoutVars>
          <dgm:bulletEnabled val="1"/>
        </dgm:presLayoutVars>
      </dgm:prSet>
      <dgm:spPr/>
    </dgm:pt>
  </dgm:ptLst>
  <dgm:cxnLst>
    <dgm:cxn modelId="{CCD95305-01AB-42B7-B438-42B2A0455B76}" srcId="{64DE6388-A677-4592-9CC7-6E720B91B1E7}" destId="{887F2242-8F12-4D8F-866D-57251795365E}" srcOrd="2" destOrd="0" parTransId="{6A3249C5-9FC6-4469-99FA-831CE388A9A3}" sibTransId="{FE156D3C-A4DB-41C2-B7D9-B7729DB9C27F}"/>
    <dgm:cxn modelId="{39E1E10A-8DFE-478A-8C80-E204D11CF3A8}" srcId="{64DE6388-A677-4592-9CC7-6E720B91B1E7}" destId="{16CD55E7-9F1D-48D8-BC97-CEF1FA93F5E3}" srcOrd="1" destOrd="0" parTransId="{86A40FEB-DEE0-4896-BA8A-6996CAD39345}" sibTransId="{1E584EF0-4CF9-4721-A88F-D5B8CED24445}"/>
    <dgm:cxn modelId="{ADF09B25-4049-44F8-959F-13E36C89586F}" type="presOf" srcId="{DF2C6DD2-DEEA-499A-A871-5A2E5A526F45}" destId="{CE23D109-1B44-48DB-8A04-DEF1016137FC}" srcOrd="1" destOrd="0" presId="urn:microsoft.com/office/officeart/2005/8/layout/vProcess5"/>
    <dgm:cxn modelId="{7E2EB627-173F-4C8D-BA39-E857EA22B42E}" type="presOf" srcId="{5BA28BEF-4293-43E6-A3B3-198D2093947D}" destId="{BC373727-94EF-4753-BA09-3BF91B73C20C}" srcOrd="0" destOrd="0" presId="urn:microsoft.com/office/officeart/2005/8/layout/vProcess5"/>
    <dgm:cxn modelId="{D4024837-F810-41AF-A1B4-39D66710BBFF}" type="presOf" srcId="{16CD55E7-9F1D-48D8-BC97-CEF1FA93F5E3}" destId="{D27FE2CC-359F-4BB1-8CF5-993CFC429F37}" srcOrd="0" destOrd="0" presId="urn:microsoft.com/office/officeart/2005/8/layout/vProcess5"/>
    <dgm:cxn modelId="{5D265462-1376-4AD2-9F1F-3D876C5DDD3A}" type="presOf" srcId="{4EFBDF48-2E8E-4308-8E90-108C7E971C64}" destId="{EDC35D1B-CCA7-4199-9648-9B5C7FA3040E}" srcOrd="0" destOrd="0" presId="urn:microsoft.com/office/officeart/2005/8/layout/vProcess5"/>
    <dgm:cxn modelId="{98BEC142-6BD9-4249-9652-D455938A24EE}" type="presOf" srcId="{4EFBDF48-2E8E-4308-8E90-108C7E971C64}" destId="{2C4892D6-1697-4489-A339-33C664CC85DC}" srcOrd="1" destOrd="0" presId="urn:microsoft.com/office/officeart/2005/8/layout/vProcess5"/>
    <dgm:cxn modelId="{86340B67-CF79-40D9-9888-2921B04F3A8C}" type="presOf" srcId="{1E584EF0-4CF9-4721-A88F-D5B8CED24445}" destId="{1C9EB3A3-AA9B-4533-858A-CF8ED5CC9008}" srcOrd="0" destOrd="0" presId="urn:microsoft.com/office/officeart/2005/8/layout/vProcess5"/>
    <dgm:cxn modelId="{3176F86D-2EAB-4E94-80D4-6770D66AB5F8}" type="presOf" srcId="{887F2242-8F12-4D8F-866D-57251795365E}" destId="{DD636597-49C4-409F-817E-8FA785FEA89F}" srcOrd="1" destOrd="0" presId="urn:microsoft.com/office/officeart/2005/8/layout/vProcess5"/>
    <dgm:cxn modelId="{AC607453-E067-4B28-9999-9B16503AF146}" type="presOf" srcId="{FE156D3C-A4DB-41C2-B7D9-B7729DB9C27F}" destId="{804E0E2C-375F-4D10-AFF8-C0F902512113}" srcOrd="0" destOrd="0" presId="urn:microsoft.com/office/officeart/2005/8/layout/vProcess5"/>
    <dgm:cxn modelId="{E4B3FB75-9416-4575-B7CF-7A071439F22D}" type="presOf" srcId="{DF2C6DD2-DEEA-499A-A871-5A2E5A526F45}" destId="{26D35990-1810-4F10-BD09-D5A20F2CDAAE}" srcOrd="0" destOrd="0" presId="urn:microsoft.com/office/officeart/2005/8/layout/vProcess5"/>
    <dgm:cxn modelId="{8B418185-F5CE-4579-AB92-1683C726CD19}" srcId="{64DE6388-A677-4592-9CC7-6E720B91B1E7}" destId="{4EFBDF48-2E8E-4308-8E90-108C7E971C64}" srcOrd="3" destOrd="0" parTransId="{8F8352BF-603A-418B-A781-87AC3C3EBCD7}" sibTransId="{5BA28BEF-4293-43E6-A3B3-198D2093947D}"/>
    <dgm:cxn modelId="{53B31E8C-9C08-4B63-B70A-1CBDE9D3C8AD}" type="presOf" srcId="{847A476D-F208-4F8D-8EC7-284148A09618}" destId="{BF2DBFF5-38BE-4C1A-9C22-BF3A655442FF}" srcOrd="0" destOrd="0" presId="urn:microsoft.com/office/officeart/2005/8/layout/vProcess5"/>
    <dgm:cxn modelId="{B189D194-3098-48B2-B966-67F810CC3688}" type="presOf" srcId="{1962AB1F-E195-493C-AF6E-36C1C622974C}" destId="{DA0048F4-5B6C-45F4-B903-5020263754A4}" srcOrd="0" destOrd="0" presId="urn:microsoft.com/office/officeart/2005/8/layout/vProcess5"/>
    <dgm:cxn modelId="{6139F8AE-0E89-466C-AA36-B0027300FF76}" type="presOf" srcId="{64DE6388-A677-4592-9CC7-6E720B91B1E7}" destId="{620136A5-9EA4-4C53-838F-D4C3101D9D9F}" srcOrd="0" destOrd="0" presId="urn:microsoft.com/office/officeart/2005/8/layout/vProcess5"/>
    <dgm:cxn modelId="{181E27B8-FFA3-4F24-B286-17D461835EC8}" srcId="{64DE6388-A677-4592-9CC7-6E720B91B1E7}" destId="{847A476D-F208-4F8D-8EC7-284148A09618}" srcOrd="4" destOrd="0" parTransId="{6E1C4938-57C2-4B49-B56A-345C9DD5B70B}" sibTransId="{A76A9E53-8411-49F7-B933-402FC29E76A2}"/>
    <dgm:cxn modelId="{BD28E8B9-AD31-4E1D-A16C-7A432EBFC3B6}" type="presOf" srcId="{16CD55E7-9F1D-48D8-BC97-CEF1FA93F5E3}" destId="{A7B70130-2C14-408A-A773-96B975CE3C9C}" srcOrd="1" destOrd="0" presId="urn:microsoft.com/office/officeart/2005/8/layout/vProcess5"/>
    <dgm:cxn modelId="{7D3284BE-AB45-4F5F-9C17-5DF40A7B0026}" srcId="{64DE6388-A677-4592-9CC7-6E720B91B1E7}" destId="{DF2C6DD2-DEEA-499A-A871-5A2E5A526F45}" srcOrd="0" destOrd="0" parTransId="{1AD42703-83F4-40C1-A040-D522DA8DC84F}" sibTransId="{1962AB1F-E195-493C-AF6E-36C1C622974C}"/>
    <dgm:cxn modelId="{FED33FDD-2124-45B7-B07E-AE709C888C71}" type="presOf" srcId="{847A476D-F208-4F8D-8EC7-284148A09618}" destId="{4F348CB3-E014-4364-8D8D-9E6C3EF0628F}" srcOrd="1" destOrd="0" presId="urn:microsoft.com/office/officeart/2005/8/layout/vProcess5"/>
    <dgm:cxn modelId="{1BC1A0E2-B7D3-49AF-B4FF-55E20AC20BDC}" type="presOf" srcId="{887F2242-8F12-4D8F-866D-57251795365E}" destId="{CB45667D-CCD4-4743-A29A-A7F37281E48E}" srcOrd="0" destOrd="0" presId="urn:microsoft.com/office/officeart/2005/8/layout/vProcess5"/>
    <dgm:cxn modelId="{F2C16796-166A-4C2B-B8D6-0A41CADFF0FC}" type="presParOf" srcId="{620136A5-9EA4-4C53-838F-D4C3101D9D9F}" destId="{4767DDF7-C0AF-42F3-8177-2F8A41D896B5}" srcOrd="0" destOrd="0" presId="urn:microsoft.com/office/officeart/2005/8/layout/vProcess5"/>
    <dgm:cxn modelId="{9C442355-0F99-491A-8CF7-0A5CB2190F59}" type="presParOf" srcId="{620136A5-9EA4-4C53-838F-D4C3101D9D9F}" destId="{26D35990-1810-4F10-BD09-D5A20F2CDAAE}" srcOrd="1" destOrd="0" presId="urn:microsoft.com/office/officeart/2005/8/layout/vProcess5"/>
    <dgm:cxn modelId="{ADAE8738-1DDC-4B70-BBE3-AEE310B9A760}" type="presParOf" srcId="{620136A5-9EA4-4C53-838F-D4C3101D9D9F}" destId="{D27FE2CC-359F-4BB1-8CF5-993CFC429F37}" srcOrd="2" destOrd="0" presId="urn:microsoft.com/office/officeart/2005/8/layout/vProcess5"/>
    <dgm:cxn modelId="{00920610-5807-4609-B4F7-AFCB26B71D96}" type="presParOf" srcId="{620136A5-9EA4-4C53-838F-D4C3101D9D9F}" destId="{CB45667D-CCD4-4743-A29A-A7F37281E48E}" srcOrd="3" destOrd="0" presId="urn:microsoft.com/office/officeart/2005/8/layout/vProcess5"/>
    <dgm:cxn modelId="{C508A381-E83C-48D7-8C6C-5BCA554D76D7}" type="presParOf" srcId="{620136A5-9EA4-4C53-838F-D4C3101D9D9F}" destId="{EDC35D1B-CCA7-4199-9648-9B5C7FA3040E}" srcOrd="4" destOrd="0" presId="urn:microsoft.com/office/officeart/2005/8/layout/vProcess5"/>
    <dgm:cxn modelId="{0C8649AE-2340-4534-B144-96A54483ADC3}" type="presParOf" srcId="{620136A5-9EA4-4C53-838F-D4C3101D9D9F}" destId="{BF2DBFF5-38BE-4C1A-9C22-BF3A655442FF}" srcOrd="5" destOrd="0" presId="urn:microsoft.com/office/officeart/2005/8/layout/vProcess5"/>
    <dgm:cxn modelId="{75126551-CF53-4A8F-B068-08C9B512FAB5}" type="presParOf" srcId="{620136A5-9EA4-4C53-838F-D4C3101D9D9F}" destId="{DA0048F4-5B6C-45F4-B903-5020263754A4}" srcOrd="6" destOrd="0" presId="urn:microsoft.com/office/officeart/2005/8/layout/vProcess5"/>
    <dgm:cxn modelId="{4A360F57-193E-4E6A-9BF4-41E26F88B56D}" type="presParOf" srcId="{620136A5-9EA4-4C53-838F-D4C3101D9D9F}" destId="{1C9EB3A3-AA9B-4533-858A-CF8ED5CC9008}" srcOrd="7" destOrd="0" presId="urn:microsoft.com/office/officeart/2005/8/layout/vProcess5"/>
    <dgm:cxn modelId="{36550784-3CC5-4980-9A13-2F1C539CCF8D}" type="presParOf" srcId="{620136A5-9EA4-4C53-838F-D4C3101D9D9F}" destId="{804E0E2C-375F-4D10-AFF8-C0F902512113}" srcOrd="8" destOrd="0" presId="urn:microsoft.com/office/officeart/2005/8/layout/vProcess5"/>
    <dgm:cxn modelId="{F5886D3E-8BC9-4601-94C9-E55E85517AD2}" type="presParOf" srcId="{620136A5-9EA4-4C53-838F-D4C3101D9D9F}" destId="{BC373727-94EF-4753-BA09-3BF91B73C20C}" srcOrd="9" destOrd="0" presId="urn:microsoft.com/office/officeart/2005/8/layout/vProcess5"/>
    <dgm:cxn modelId="{9321F98B-A5FF-4A25-A3FB-DC8DAE290595}" type="presParOf" srcId="{620136A5-9EA4-4C53-838F-D4C3101D9D9F}" destId="{CE23D109-1B44-48DB-8A04-DEF1016137FC}" srcOrd="10" destOrd="0" presId="urn:microsoft.com/office/officeart/2005/8/layout/vProcess5"/>
    <dgm:cxn modelId="{5EAA6FAE-1B67-485E-8DCC-12C4ABC3AA6D}" type="presParOf" srcId="{620136A5-9EA4-4C53-838F-D4C3101D9D9F}" destId="{A7B70130-2C14-408A-A773-96B975CE3C9C}" srcOrd="11" destOrd="0" presId="urn:microsoft.com/office/officeart/2005/8/layout/vProcess5"/>
    <dgm:cxn modelId="{1A5EF469-1F1D-481E-BED8-07C189ADD0C1}" type="presParOf" srcId="{620136A5-9EA4-4C53-838F-D4C3101D9D9F}" destId="{DD636597-49C4-409F-817E-8FA785FEA89F}" srcOrd="12" destOrd="0" presId="urn:microsoft.com/office/officeart/2005/8/layout/vProcess5"/>
    <dgm:cxn modelId="{8AF8B07B-5F21-4BEE-8441-DBD712583560}" type="presParOf" srcId="{620136A5-9EA4-4C53-838F-D4C3101D9D9F}" destId="{2C4892D6-1697-4489-A339-33C664CC85DC}" srcOrd="13" destOrd="0" presId="urn:microsoft.com/office/officeart/2005/8/layout/vProcess5"/>
    <dgm:cxn modelId="{888BFF50-9299-4E24-B713-FAE332B1961C}" type="presParOf" srcId="{620136A5-9EA4-4C53-838F-D4C3101D9D9F}" destId="{4F348CB3-E014-4364-8D8D-9E6C3EF0628F}"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06BF44-2578-48A1-B13E-5FD4EED5F085}" type="doc">
      <dgm:prSet loTypeId="urn:microsoft.com/office/officeart/2005/8/layout/process5" loCatId="process" qsTypeId="urn:microsoft.com/office/officeart/2005/8/quickstyle/simple1" qsCatId="simple" csTypeId="urn:microsoft.com/office/officeart/2005/8/colors/accent1_1" csCatId="accent1" phldr="1"/>
      <dgm:spPr/>
      <dgm:t>
        <a:bodyPr/>
        <a:lstStyle/>
        <a:p>
          <a:endParaRPr lang="en-US"/>
        </a:p>
      </dgm:t>
    </dgm:pt>
    <dgm:pt modelId="{60246C9B-BFC6-45C0-B4C1-DBBC16044210}">
      <dgm:prSet custT="1"/>
      <dgm:spPr/>
      <dgm:t>
        <a:bodyPr/>
        <a:lstStyle/>
        <a:p>
          <a:pPr rtl="0"/>
          <a:r>
            <a:rPr lang="en-GB" sz="2500" b="0" i="0">
              <a:latin typeface="Arial"/>
              <a:cs typeface="Arial"/>
            </a:rPr>
            <a:t>Activity Theory: wellbeing through activity</a:t>
          </a:r>
          <a:r>
            <a:rPr lang="en-GB" b="0" i="0"/>
            <a:t> </a:t>
          </a:r>
          <a:r>
            <a:rPr lang="en-GB" b="0" i="0">
              <a:latin typeface="Arial"/>
              <a:cs typeface="Arial"/>
            </a:rPr>
            <a:t>(Winstead et al., 2014)   </a:t>
          </a:r>
          <a:endParaRPr lang="en-US" b="0" i="0">
            <a:latin typeface="Arial"/>
            <a:cs typeface="Arial"/>
          </a:endParaRPr>
        </a:p>
      </dgm:t>
    </dgm:pt>
    <dgm:pt modelId="{A0265354-5543-4D64-B258-DF3BC7B9195B}" type="parTrans" cxnId="{6280F721-38F1-45B1-88FD-D8222964A0B8}">
      <dgm:prSet/>
      <dgm:spPr/>
      <dgm:t>
        <a:bodyPr/>
        <a:lstStyle/>
        <a:p>
          <a:endParaRPr lang="en-US"/>
        </a:p>
      </dgm:t>
    </dgm:pt>
    <dgm:pt modelId="{8508B786-53CC-4794-BCFB-42FA89C2A5D7}" type="sibTrans" cxnId="{6280F721-38F1-45B1-88FD-D8222964A0B8}">
      <dgm:prSet/>
      <dgm:spPr/>
      <dgm:t>
        <a:bodyPr/>
        <a:lstStyle/>
        <a:p>
          <a:endParaRPr lang="en-US"/>
        </a:p>
      </dgm:t>
    </dgm:pt>
    <dgm:pt modelId="{4E3B6650-FAB1-4108-A45C-C3E7B0C8C58A}">
      <dgm:prSet phldrT="[Text]" phldr="0" custT="1"/>
      <dgm:spPr/>
      <dgm:t>
        <a:bodyPr/>
        <a:lstStyle/>
        <a:p>
          <a:pPr rtl="0"/>
          <a:r>
            <a:rPr lang="en-GB" sz="2500" b="0" i="0">
              <a:latin typeface="Arial"/>
              <a:cs typeface="Arial"/>
            </a:rPr>
            <a:t>Continuity Theory: routines support stability</a:t>
          </a:r>
          <a:r>
            <a:rPr lang="en-GB" b="0" i="0"/>
            <a:t> (Hocking, 2012)   </a:t>
          </a:r>
          <a:endParaRPr lang="en-US" b="0" i="0">
            <a:latin typeface="Trebuchet MS" panose="020B0603020202020204"/>
          </a:endParaRPr>
        </a:p>
      </dgm:t>
    </dgm:pt>
    <dgm:pt modelId="{8B0EBF85-5AD2-42D3-9C18-FBF26681A4B1}" type="parTrans" cxnId="{B242430E-CDC9-4954-94A6-7558474CB02B}">
      <dgm:prSet/>
      <dgm:spPr/>
      <dgm:t>
        <a:bodyPr/>
        <a:lstStyle/>
        <a:p>
          <a:endParaRPr lang="en-GB"/>
        </a:p>
      </dgm:t>
    </dgm:pt>
    <dgm:pt modelId="{BFC888D2-2A6C-4662-B1EC-2EBA9B81ADF8}" type="sibTrans" cxnId="{B242430E-CDC9-4954-94A6-7558474CB02B}">
      <dgm:prSet/>
      <dgm:spPr/>
      <dgm:t>
        <a:bodyPr/>
        <a:lstStyle/>
        <a:p>
          <a:endParaRPr lang="en-GB"/>
        </a:p>
      </dgm:t>
    </dgm:pt>
    <dgm:pt modelId="{14DFC2D6-9BDE-499C-BB81-691A7FAED3B1}">
      <dgm:prSet phldrT="[Text]" phldr="0" custT="1"/>
      <dgm:spPr/>
      <dgm:t>
        <a:bodyPr/>
        <a:lstStyle/>
        <a:p>
          <a:pPr rtl="0"/>
          <a:r>
            <a:rPr lang="en-GB" sz="2500" b="0" i="0">
              <a:latin typeface="Arial"/>
              <a:cs typeface="Arial"/>
            </a:rPr>
            <a:t>1.4 million chronically lonely</a:t>
          </a:r>
          <a:r>
            <a:rPr lang="en-GB" b="0" i="0"/>
            <a:t> </a:t>
          </a:r>
          <a:r>
            <a:rPr lang="en-GB" b="0" i="0">
              <a:latin typeface="Arial"/>
              <a:cs typeface="Arial"/>
            </a:rPr>
            <a:t>(Age UK, 2023)</a:t>
          </a:r>
          <a:r>
            <a:rPr lang="en-GB" b="0" i="0"/>
            <a:t>   </a:t>
          </a:r>
          <a:endParaRPr lang="en-US" b="0" i="0">
            <a:latin typeface="Trebuchet MS" panose="020B0603020202020204"/>
          </a:endParaRPr>
        </a:p>
      </dgm:t>
    </dgm:pt>
    <dgm:pt modelId="{D108F32E-1355-4DC5-82AF-345419766B85}" type="parTrans" cxnId="{EAC07856-7B25-4624-AB68-14DF0810BC4C}">
      <dgm:prSet/>
      <dgm:spPr/>
      <dgm:t>
        <a:bodyPr/>
        <a:lstStyle/>
        <a:p>
          <a:endParaRPr lang="en-GB"/>
        </a:p>
      </dgm:t>
    </dgm:pt>
    <dgm:pt modelId="{58463FC1-4BA0-462D-9C74-4E772E39F691}" type="sibTrans" cxnId="{EAC07856-7B25-4624-AB68-14DF0810BC4C}">
      <dgm:prSet/>
      <dgm:spPr/>
      <dgm:t>
        <a:bodyPr/>
        <a:lstStyle/>
        <a:p>
          <a:endParaRPr lang="en-GB"/>
        </a:p>
      </dgm:t>
    </dgm:pt>
    <dgm:pt modelId="{FF1D203D-1F2B-4127-B9F4-B8672974BF2B}">
      <dgm:prSet phldrT="[Text]" phldr="0"/>
      <dgm:spPr/>
      <dgm:t>
        <a:bodyPr/>
        <a:lstStyle/>
        <a:p>
          <a:r>
            <a:rPr lang="en-GB" b="0" i="0">
              <a:latin typeface="Arial"/>
              <a:cs typeface="Arial"/>
            </a:rPr>
            <a:t>Theories guide personalised support </a:t>
          </a:r>
          <a:endParaRPr lang="en-US">
            <a:latin typeface="Arial"/>
            <a:cs typeface="Arial"/>
          </a:endParaRPr>
        </a:p>
      </dgm:t>
    </dgm:pt>
    <dgm:pt modelId="{913E9F63-055B-44CE-B7AE-FD06FF005B13}" type="parTrans" cxnId="{C70D7E3D-476A-460C-AA7F-BB953568D27A}">
      <dgm:prSet/>
      <dgm:spPr/>
      <dgm:t>
        <a:bodyPr/>
        <a:lstStyle/>
        <a:p>
          <a:endParaRPr lang="en-GB"/>
        </a:p>
      </dgm:t>
    </dgm:pt>
    <dgm:pt modelId="{52DF656C-4C9C-43A4-869F-89AF8EFD06F8}" type="sibTrans" cxnId="{C70D7E3D-476A-460C-AA7F-BB953568D27A}">
      <dgm:prSet/>
      <dgm:spPr/>
      <dgm:t>
        <a:bodyPr/>
        <a:lstStyle/>
        <a:p>
          <a:endParaRPr lang="en-GB"/>
        </a:p>
      </dgm:t>
    </dgm:pt>
    <dgm:pt modelId="{2E4ADEBD-223E-44C4-AB31-5792CB3AC2D2}" type="pres">
      <dgm:prSet presAssocID="{6606BF44-2578-48A1-B13E-5FD4EED5F085}" presName="diagram" presStyleCnt="0">
        <dgm:presLayoutVars>
          <dgm:dir/>
          <dgm:resizeHandles val="exact"/>
        </dgm:presLayoutVars>
      </dgm:prSet>
      <dgm:spPr/>
    </dgm:pt>
    <dgm:pt modelId="{05EFE3C4-B154-4A9A-9213-7AA4F4FC18CB}" type="pres">
      <dgm:prSet presAssocID="{60246C9B-BFC6-45C0-B4C1-DBBC16044210}" presName="node" presStyleLbl="node1" presStyleIdx="0" presStyleCnt="4">
        <dgm:presLayoutVars>
          <dgm:bulletEnabled val="1"/>
        </dgm:presLayoutVars>
      </dgm:prSet>
      <dgm:spPr/>
    </dgm:pt>
    <dgm:pt modelId="{A7244BDF-4B9F-4F2E-B6F9-C153B2EDDD38}" type="pres">
      <dgm:prSet presAssocID="{8508B786-53CC-4794-BCFB-42FA89C2A5D7}" presName="sibTrans" presStyleLbl="sibTrans2D1" presStyleIdx="0" presStyleCnt="3"/>
      <dgm:spPr/>
    </dgm:pt>
    <dgm:pt modelId="{63574744-052B-4574-96AB-12B1B82F0B95}" type="pres">
      <dgm:prSet presAssocID="{8508B786-53CC-4794-BCFB-42FA89C2A5D7}" presName="connectorText" presStyleLbl="sibTrans2D1" presStyleIdx="0" presStyleCnt="3"/>
      <dgm:spPr/>
    </dgm:pt>
    <dgm:pt modelId="{BB59F2F1-A532-4CCD-9C23-49E43A2F5CD2}" type="pres">
      <dgm:prSet presAssocID="{4E3B6650-FAB1-4108-A45C-C3E7B0C8C58A}" presName="node" presStyleLbl="node1" presStyleIdx="1" presStyleCnt="4">
        <dgm:presLayoutVars>
          <dgm:bulletEnabled val="1"/>
        </dgm:presLayoutVars>
      </dgm:prSet>
      <dgm:spPr/>
    </dgm:pt>
    <dgm:pt modelId="{B646CE7C-673F-4949-B639-5469B33859C6}" type="pres">
      <dgm:prSet presAssocID="{BFC888D2-2A6C-4662-B1EC-2EBA9B81ADF8}" presName="sibTrans" presStyleLbl="sibTrans2D1" presStyleIdx="1" presStyleCnt="3"/>
      <dgm:spPr/>
    </dgm:pt>
    <dgm:pt modelId="{A2C1E46B-8BD1-4354-9FC6-87066735BA14}" type="pres">
      <dgm:prSet presAssocID="{BFC888D2-2A6C-4662-B1EC-2EBA9B81ADF8}" presName="connectorText" presStyleLbl="sibTrans2D1" presStyleIdx="1" presStyleCnt="3"/>
      <dgm:spPr/>
    </dgm:pt>
    <dgm:pt modelId="{BE620EFA-F1EC-4FEF-A1F9-69E9C9BEA38A}" type="pres">
      <dgm:prSet presAssocID="{14DFC2D6-9BDE-499C-BB81-691A7FAED3B1}" presName="node" presStyleLbl="node1" presStyleIdx="2" presStyleCnt="4">
        <dgm:presLayoutVars>
          <dgm:bulletEnabled val="1"/>
        </dgm:presLayoutVars>
      </dgm:prSet>
      <dgm:spPr/>
    </dgm:pt>
    <dgm:pt modelId="{E25D39EA-F0A3-46BC-943B-75E2A0217B56}" type="pres">
      <dgm:prSet presAssocID="{58463FC1-4BA0-462D-9C74-4E772E39F691}" presName="sibTrans" presStyleLbl="sibTrans2D1" presStyleIdx="2" presStyleCnt="3"/>
      <dgm:spPr/>
    </dgm:pt>
    <dgm:pt modelId="{4DCB6952-89F7-446A-8AFF-2E311576B33E}" type="pres">
      <dgm:prSet presAssocID="{58463FC1-4BA0-462D-9C74-4E772E39F691}" presName="connectorText" presStyleLbl="sibTrans2D1" presStyleIdx="2" presStyleCnt="3"/>
      <dgm:spPr/>
    </dgm:pt>
    <dgm:pt modelId="{5492E43B-A2A2-4650-A95F-0CAAD049B77B}" type="pres">
      <dgm:prSet presAssocID="{FF1D203D-1F2B-4127-B9F4-B8672974BF2B}" presName="node" presStyleLbl="node1" presStyleIdx="3" presStyleCnt="4">
        <dgm:presLayoutVars>
          <dgm:bulletEnabled val="1"/>
        </dgm:presLayoutVars>
      </dgm:prSet>
      <dgm:spPr/>
    </dgm:pt>
  </dgm:ptLst>
  <dgm:cxnLst>
    <dgm:cxn modelId="{4CA2340A-B392-4247-BE5D-9F3693621932}" type="presOf" srcId="{BFC888D2-2A6C-4662-B1EC-2EBA9B81ADF8}" destId="{A2C1E46B-8BD1-4354-9FC6-87066735BA14}" srcOrd="1" destOrd="0" presId="urn:microsoft.com/office/officeart/2005/8/layout/process5"/>
    <dgm:cxn modelId="{B242430E-CDC9-4954-94A6-7558474CB02B}" srcId="{6606BF44-2578-48A1-B13E-5FD4EED5F085}" destId="{4E3B6650-FAB1-4108-A45C-C3E7B0C8C58A}" srcOrd="1" destOrd="0" parTransId="{8B0EBF85-5AD2-42D3-9C18-FBF26681A4B1}" sibTransId="{BFC888D2-2A6C-4662-B1EC-2EBA9B81ADF8}"/>
    <dgm:cxn modelId="{436AD41F-D673-4B54-8952-2E2C8684DECC}" type="presOf" srcId="{14DFC2D6-9BDE-499C-BB81-691A7FAED3B1}" destId="{BE620EFA-F1EC-4FEF-A1F9-69E9C9BEA38A}" srcOrd="0" destOrd="0" presId="urn:microsoft.com/office/officeart/2005/8/layout/process5"/>
    <dgm:cxn modelId="{6280F721-38F1-45B1-88FD-D8222964A0B8}" srcId="{6606BF44-2578-48A1-B13E-5FD4EED5F085}" destId="{60246C9B-BFC6-45C0-B4C1-DBBC16044210}" srcOrd="0" destOrd="0" parTransId="{A0265354-5543-4D64-B258-DF3BC7B9195B}" sibTransId="{8508B786-53CC-4794-BCFB-42FA89C2A5D7}"/>
    <dgm:cxn modelId="{C70D7E3D-476A-460C-AA7F-BB953568D27A}" srcId="{6606BF44-2578-48A1-B13E-5FD4EED5F085}" destId="{FF1D203D-1F2B-4127-B9F4-B8672974BF2B}" srcOrd="3" destOrd="0" parTransId="{913E9F63-055B-44CE-B7AE-FD06FF005B13}" sibTransId="{52DF656C-4C9C-43A4-869F-89AF8EFD06F8}"/>
    <dgm:cxn modelId="{627CBE66-A580-4C9A-908D-83E1D8947737}" type="presOf" srcId="{60246C9B-BFC6-45C0-B4C1-DBBC16044210}" destId="{05EFE3C4-B154-4A9A-9213-7AA4F4FC18CB}" srcOrd="0" destOrd="0" presId="urn:microsoft.com/office/officeart/2005/8/layout/process5"/>
    <dgm:cxn modelId="{EAC07856-7B25-4624-AB68-14DF0810BC4C}" srcId="{6606BF44-2578-48A1-B13E-5FD4EED5F085}" destId="{14DFC2D6-9BDE-499C-BB81-691A7FAED3B1}" srcOrd="2" destOrd="0" parTransId="{D108F32E-1355-4DC5-82AF-345419766B85}" sibTransId="{58463FC1-4BA0-462D-9C74-4E772E39F691}"/>
    <dgm:cxn modelId="{CA889784-1BCB-4B7C-A93E-A49FDC270B6D}" type="presOf" srcId="{58463FC1-4BA0-462D-9C74-4E772E39F691}" destId="{4DCB6952-89F7-446A-8AFF-2E311576B33E}" srcOrd="1" destOrd="0" presId="urn:microsoft.com/office/officeart/2005/8/layout/process5"/>
    <dgm:cxn modelId="{B6CFDE88-D567-4859-B459-1BDA81CDA4D4}" type="presOf" srcId="{58463FC1-4BA0-462D-9C74-4E772E39F691}" destId="{E25D39EA-F0A3-46BC-943B-75E2A0217B56}" srcOrd="0" destOrd="0" presId="urn:microsoft.com/office/officeart/2005/8/layout/process5"/>
    <dgm:cxn modelId="{00A7DCAE-0E0E-49DF-B0D4-379B2BC8FB2C}" type="presOf" srcId="{4E3B6650-FAB1-4108-A45C-C3E7B0C8C58A}" destId="{BB59F2F1-A532-4CCD-9C23-49E43A2F5CD2}" srcOrd="0" destOrd="0" presId="urn:microsoft.com/office/officeart/2005/8/layout/process5"/>
    <dgm:cxn modelId="{524ADAB0-F10A-4FB6-9EA6-0EA10CE7D7AC}" type="presOf" srcId="{BFC888D2-2A6C-4662-B1EC-2EBA9B81ADF8}" destId="{B646CE7C-673F-4949-B639-5469B33859C6}" srcOrd="0" destOrd="0" presId="urn:microsoft.com/office/officeart/2005/8/layout/process5"/>
    <dgm:cxn modelId="{CE9B25B1-79C1-43B0-95C5-09F8EC74C423}" type="presOf" srcId="{6606BF44-2578-48A1-B13E-5FD4EED5F085}" destId="{2E4ADEBD-223E-44C4-AB31-5792CB3AC2D2}" srcOrd="0" destOrd="0" presId="urn:microsoft.com/office/officeart/2005/8/layout/process5"/>
    <dgm:cxn modelId="{6C06C0B3-4280-4E17-B617-A09A2F880849}" type="presOf" srcId="{FF1D203D-1F2B-4127-B9F4-B8672974BF2B}" destId="{5492E43B-A2A2-4650-A95F-0CAAD049B77B}" srcOrd="0" destOrd="0" presId="urn:microsoft.com/office/officeart/2005/8/layout/process5"/>
    <dgm:cxn modelId="{4FD9AEC4-FCB3-4C37-8931-6A1967A6610C}" type="presOf" srcId="{8508B786-53CC-4794-BCFB-42FA89C2A5D7}" destId="{A7244BDF-4B9F-4F2E-B6F9-C153B2EDDD38}" srcOrd="0" destOrd="0" presId="urn:microsoft.com/office/officeart/2005/8/layout/process5"/>
    <dgm:cxn modelId="{BF75C3E8-3776-469C-B1A8-22DB3124D3EE}" type="presOf" srcId="{8508B786-53CC-4794-BCFB-42FA89C2A5D7}" destId="{63574744-052B-4574-96AB-12B1B82F0B95}" srcOrd="1" destOrd="0" presId="urn:microsoft.com/office/officeart/2005/8/layout/process5"/>
    <dgm:cxn modelId="{E3EF7DB4-0CB2-4401-9ACC-15DB2F1FEBAC}" type="presParOf" srcId="{2E4ADEBD-223E-44C4-AB31-5792CB3AC2D2}" destId="{05EFE3C4-B154-4A9A-9213-7AA4F4FC18CB}" srcOrd="0" destOrd="0" presId="urn:microsoft.com/office/officeart/2005/8/layout/process5"/>
    <dgm:cxn modelId="{93240649-7E04-4C0C-9142-96B018C21D1A}" type="presParOf" srcId="{2E4ADEBD-223E-44C4-AB31-5792CB3AC2D2}" destId="{A7244BDF-4B9F-4F2E-B6F9-C153B2EDDD38}" srcOrd="1" destOrd="0" presId="urn:microsoft.com/office/officeart/2005/8/layout/process5"/>
    <dgm:cxn modelId="{3D8C62F4-79C0-432C-A151-19E400DAF3B9}" type="presParOf" srcId="{A7244BDF-4B9F-4F2E-B6F9-C153B2EDDD38}" destId="{63574744-052B-4574-96AB-12B1B82F0B95}" srcOrd="0" destOrd="0" presId="urn:microsoft.com/office/officeart/2005/8/layout/process5"/>
    <dgm:cxn modelId="{6E05948D-B98D-4C4C-935C-5DBF258D1152}" type="presParOf" srcId="{2E4ADEBD-223E-44C4-AB31-5792CB3AC2D2}" destId="{BB59F2F1-A532-4CCD-9C23-49E43A2F5CD2}" srcOrd="2" destOrd="0" presId="urn:microsoft.com/office/officeart/2005/8/layout/process5"/>
    <dgm:cxn modelId="{7953D1A0-E749-4B95-8C5D-464F80530A25}" type="presParOf" srcId="{2E4ADEBD-223E-44C4-AB31-5792CB3AC2D2}" destId="{B646CE7C-673F-4949-B639-5469B33859C6}" srcOrd="3" destOrd="0" presId="urn:microsoft.com/office/officeart/2005/8/layout/process5"/>
    <dgm:cxn modelId="{231E431D-E457-4737-988B-28F133E2078E}" type="presParOf" srcId="{B646CE7C-673F-4949-B639-5469B33859C6}" destId="{A2C1E46B-8BD1-4354-9FC6-87066735BA14}" srcOrd="0" destOrd="0" presId="urn:microsoft.com/office/officeart/2005/8/layout/process5"/>
    <dgm:cxn modelId="{4BEC442E-3C23-4833-9B99-1784FF9397EC}" type="presParOf" srcId="{2E4ADEBD-223E-44C4-AB31-5792CB3AC2D2}" destId="{BE620EFA-F1EC-4FEF-A1F9-69E9C9BEA38A}" srcOrd="4" destOrd="0" presId="urn:microsoft.com/office/officeart/2005/8/layout/process5"/>
    <dgm:cxn modelId="{AB82AE28-24AD-4650-8504-02D311EE7C61}" type="presParOf" srcId="{2E4ADEBD-223E-44C4-AB31-5792CB3AC2D2}" destId="{E25D39EA-F0A3-46BC-943B-75E2A0217B56}" srcOrd="5" destOrd="0" presId="urn:microsoft.com/office/officeart/2005/8/layout/process5"/>
    <dgm:cxn modelId="{263A0A86-BA70-42CA-B4F9-136E3CF51B49}" type="presParOf" srcId="{E25D39EA-F0A3-46BC-943B-75E2A0217B56}" destId="{4DCB6952-89F7-446A-8AFF-2E311576B33E}" srcOrd="0" destOrd="0" presId="urn:microsoft.com/office/officeart/2005/8/layout/process5"/>
    <dgm:cxn modelId="{C6C7535D-5C3A-410F-AD24-271AF5A6B257}" type="presParOf" srcId="{2E4ADEBD-223E-44C4-AB31-5792CB3AC2D2}" destId="{5492E43B-A2A2-4650-A95F-0CAAD049B77B}"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3EA14A5-0E00-4615-BF4D-115A36F3F0F7}" type="doc">
      <dgm:prSet loTypeId="urn:microsoft.com/office/officeart/2005/8/layout/vList2" loCatId="list" qsTypeId="urn:microsoft.com/office/officeart/2005/8/quickstyle/simple1" qsCatId="simple" csTypeId="urn:microsoft.com/office/officeart/2005/8/colors/accent1_1" csCatId="accent1" phldr="1"/>
      <dgm:spPr/>
      <dgm:t>
        <a:bodyPr/>
        <a:lstStyle/>
        <a:p>
          <a:endParaRPr lang="en-US"/>
        </a:p>
      </dgm:t>
    </dgm:pt>
    <dgm:pt modelId="{B61C97CC-83DA-4A7F-98BA-E34C82CBD49A}">
      <dgm:prSet custT="1"/>
      <dgm:spPr/>
      <dgm:t>
        <a:bodyPr/>
        <a:lstStyle/>
        <a:p>
          <a:pPr algn="l" rtl="0">
            <a:lnSpc>
              <a:spcPct val="90000"/>
            </a:lnSpc>
          </a:pPr>
          <a:r>
            <a:rPr lang="en-GB" sz="2500" b="0" i="0">
              <a:latin typeface="Arial"/>
              <a:ea typeface="+mn-ea"/>
              <a:cs typeface="Arial"/>
            </a:rPr>
            <a:t>Wellbeing and prevention</a:t>
          </a:r>
          <a:r>
            <a:rPr lang="en-GB" sz="2600" b="0" i="0">
              <a:ea typeface="+mn-ea"/>
              <a:cs typeface="+mn-cs"/>
            </a:rPr>
            <a:t> </a:t>
          </a:r>
          <a:r>
            <a:rPr lang="en-GB" sz="1800" b="0" i="0">
              <a:latin typeface="Arial"/>
              <a:ea typeface="+mn-ea"/>
              <a:cs typeface="Arial"/>
            </a:rPr>
            <a:t>(Care Act, 2014)   </a:t>
          </a:r>
          <a:endParaRPr lang="en-US" sz="1800" b="0" i="0">
            <a:latin typeface="Arial"/>
            <a:ea typeface="+mn-ea"/>
            <a:cs typeface="Arial"/>
          </a:endParaRPr>
        </a:p>
      </dgm:t>
    </dgm:pt>
    <dgm:pt modelId="{5453C92B-6193-4516-AF1E-E5477C57A42F}" type="parTrans" cxnId="{A3073AF7-CAF6-4D5A-BE6B-11F90494FB42}">
      <dgm:prSet/>
      <dgm:spPr/>
      <dgm:t>
        <a:bodyPr/>
        <a:lstStyle/>
        <a:p>
          <a:endParaRPr lang="en-US"/>
        </a:p>
      </dgm:t>
    </dgm:pt>
    <dgm:pt modelId="{FD86663F-0158-4AF6-A018-120B37245E47}" type="sibTrans" cxnId="{A3073AF7-CAF6-4D5A-BE6B-11F90494FB42}">
      <dgm:prSet/>
      <dgm:spPr/>
      <dgm:t>
        <a:bodyPr/>
        <a:lstStyle/>
        <a:p>
          <a:endParaRPr lang="en-US"/>
        </a:p>
      </dgm:t>
    </dgm:pt>
    <dgm:pt modelId="{6B7CCDE8-5D64-4AB3-8E48-BB5E28D72596}">
      <dgm:prSet custT="1"/>
      <dgm:spPr/>
      <dgm:t>
        <a:bodyPr/>
        <a:lstStyle/>
        <a:p>
          <a:pPr algn="l" rtl="0">
            <a:lnSpc>
              <a:spcPct val="90000"/>
            </a:lnSpc>
          </a:pPr>
          <a:r>
            <a:rPr lang="en-GB" sz="2500" b="0" i="0">
              <a:latin typeface="Arial"/>
              <a:ea typeface="+mn-ea"/>
              <a:cs typeface="Arial"/>
            </a:rPr>
            <a:t>Dignity and  autonomy</a:t>
          </a:r>
          <a:r>
            <a:rPr lang="en-GB" sz="2600" b="0" i="0">
              <a:ea typeface="+mn-ea"/>
              <a:cs typeface="+mn-cs"/>
            </a:rPr>
            <a:t> </a:t>
          </a:r>
          <a:r>
            <a:rPr lang="en-GB" sz="1800" b="0" i="0">
              <a:latin typeface="Arial"/>
              <a:ea typeface="+mn-ea"/>
              <a:cs typeface="Arial"/>
            </a:rPr>
            <a:t>(Human Rights Act, 1998)</a:t>
          </a:r>
          <a:r>
            <a:rPr lang="en-GB" sz="2600" b="0" i="0">
              <a:ea typeface="+mn-ea"/>
              <a:cs typeface="+mn-cs"/>
            </a:rPr>
            <a:t>   </a:t>
          </a:r>
          <a:endParaRPr lang="en-US" sz="2600">
            <a:ea typeface="+mn-ea"/>
            <a:cs typeface="+mn-cs"/>
          </a:endParaRPr>
        </a:p>
      </dgm:t>
    </dgm:pt>
    <dgm:pt modelId="{2D37563D-FAF7-4D47-B033-5DD4ACBB667C}" type="parTrans" cxnId="{BC08CD42-2699-4A52-970D-C9EFDA1E7F7B}">
      <dgm:prSet/>
      <dgm:spPr/>
      <dgm:t>
        <a:bodyPr/>
        <a:lstStyle/>
        <a:p>
          <a:endParaRPr lang="en-US"/>
        </a:p>
      </dgm:t>
    </dgm:pt>
    <dgm:pt modelId="{866B3D66-A4AF-4217-A046-D79A216217F4}" type="sibTrans" cxnId="{BC08CD42-2699-4A52-970D-C9EFDA1E7F7B}">
      <dgm:prSet/>
      <dgm:spPr/>
      <dgm:t>
        <a:bodyPr/>
        <a:lstStyle/>
        <a:p>
          <a:endParaRPr lang="en-US"/>
        </a:p>
      </dgm:t>
    </dgm:pt>
    <dgm:pt modelId="{4F70D9BF-D12A-42F4-8DB7-3F3DB4792E0E}">
      <dgm:prSet custT="1"/>
      <dgm:spPr/>
      <dgm:t>
        <a:bodyPr/>
        <a:lstStyle/>
        <a:p>
          <a:pPr algn="l" rtl="0">
            <a:lnSpc>
              <a:spcPct val="90000"/>
            </a:lnSpc>
          </a:pPr>
          <a:r>
            <a:rPr lang="en-GB" sz="2500" b="0" i="0">
              <a:latin typeface="Arial"/>
              <a:ea typeface="+mn-ea"/>
              <a:cs typeface="Arial"/>
            </a:rPr>
            <a:t>1 million plus face discrimination</a:t>
          </a:r>
          <a:r>
            <a:rPr lang="en-GB" sz="2600" b="0" i="0">
              <a:ea typeface="+mn-ea"/>
              <a:cs typeface="+mn-cs"/>
            </a:rPr>
            <a:t> </a:t>
          </a:r>
          <a:r>
            <a:rPr lang="en-GB" sz="1800" b="0" i="0">
              <a:latin typeface="Arial"/>
              <a:ea typeface="+mn-ea"/>
              <a:cs typeface="Arial"/>
            </a:rPr>
            <a:t>(Age UK, 2023)   </a:t>
          </a:r>
          <a:endParaRPr lang="en-US" sz="1800">
            <a:latin typeface="Arial"/>
            <a:ea typeface="+mn-ea"/>
            <a:cs typeface="Arial"/>
          </a:endParaRPr>
        </a:p>
      </dgm:t>
    </dgm:pt>
    <dgm:pt modelId="{A313CA48-7013-4EEE-8139-237AF508D9EC}" type="parTrans" cxnId="{7259B9F9-1293-4ACF-B7DF-3A5B83877156}">
      <dgm:prSet/>
      <dgm:spPr/>
      <dgm:t>
        <a:bodyPr/>
        <a:lstStyle/>
        <a:p>
          <a:endParaRPr lang="en-US"/>
        </a:p>
      </dgm:t>
    </dgm:pt>
    <dgm:pt modelId="{ACF33A50-CAFA-4D61-AFEB-A88A1A993C66}" type="sibTrans" cxnId="{7259B9F9-1293-4ACF-B7DF-3A5B83877156}">
      <dgm:prSet/>
      <dgm:spPr/>
      <dgm:t>
        <a:bodyPr/>
        <a:lstStyle/>
        <a:p>
          <a:endParaRPr lang="en-US"/>
        </a:p>
      </dgm:t>
    </dgm:pt>
    <dgm:pt modelId="{BF5FF04F-E6E9-4FA0-ADC4-7470F0B339EE}">
      <dgm:prSet custT="1"/>
      <dgm:spPr/>
      <dgm:t>
        <a:bodyPr/>
        <a:lstStyle/>
        <a:p>
          <a:pPr algn="l" rtl="0">
            <a:lnSpc>
              <a:spcPct val="90000"/>
            </a:lnSpc>
          </a:pPr>
          <a:r>
            <a:rPr lang="en-GB" sz="2500" b="0" i="0">
              <a:latin typeface="Arial"/>
              <a:ea typeface="+mn-ea"/>
              <a:cs typeface="Arial"/>
            </a:rPr>
            <a:t>60% hospital bed days - older adults</a:t>
          </a:r>
          <a:r>
            <a:rPr lang="en-GB" sz="1800" b="0" i="0">
              <a:latin typeface="Arial"/>
              <a:ea typeface="+mn-ea"/>
              <a:cs typeface="Arial"/>
            </a:rPr>
            <a:t> (NHS, 2019)</a:t>
          </a:r>
          <a:r>
            <a:rPr lang="en-GB" sz="2600" b="0" i="0">
              <a:ea typeface="+mn-ea"/>
              <a:cs typeface="+mn-cs"/>
            </a:rPr>
            <a:t>   </a:t>
          </a:r>
          <a:endParaRPr lang="en-US" sz="2600">
            <a:ea typeface="+mn-ea"/>
            <a:cs typeface="+mn-cs"/>
          </a:endParaRPr>
        </a:p>
      </dgm:t>
    </dgm:pt>
    <dgm:pt modelId="{E140DA6D-E3E2-4883-B818-308DBD7D9997}" type="parTrans" cxnId="{DA58E0AE-757C-43B3-9B96-859501B17B11}">
      <dgm:prSet/>
      <dgm:spPr/>
      <dgm:t>
        <a:bodyPr/>
        <a:lstStyle/>
        <a:p>
          <a:endParaRPr lang="en-US"/>
        </a:p>
      </dgm:t>
    </dgm:pt>
    <dgm:pt modelId="{50A14035-DD64-4235-866F-05A21D92B7BA}" type="sibTrans" cxnId="{DA58E0AE-757C-43B3-9B96-859501B17B11}">
      <dgm:prSet/>
      <dgm:spPr/>
      <dgm:t>
        <a:bodyPr/>
        <a:lstStyle/>
        <a:p>
          <a:endParaRPr lang="en-US"/>
        </a:p>
      </dgm:t>
    </dgm:pt>
    <dgm:pt modelId="{88C9E102-2516-49CE-9275-B8EA6558387B}">
      <dgm:prSet custT="1"/>
      <dgm:spPr/>
      <dgm:t>
        <a:bodyPr/>
        <a:lstStyle/>
        <a:p>
          <a:pPr algn="l">
            <a:lnSpc>
              <a:spcPct val="90000"/>
            </a:lnSpc>
          </a:pPr>
          <a:r>
            <a:rPr lang="en-GB" sz="2500" b="0" i="0">
              <a:latin typeface="Arial"/>
              <a:ea typeface="+mn-ea"/>
              <a:cs typeface="Arial"/>
            </a:rPr>
            <a:t> Integration needed</a:t>
          </a:r>
          <a:r>
            <a:rPr lang="en-GB" sz="1800" b="0" i="0">
              <a:latin typeface="Arial"/>
              <a:ea typeface="+mn-ea"/>
              <a:cs typeface="Arial"/>
            </a:rPr>
            <a:t> (Aujla et al., 2023) </a:t>
          </a:r>
          <a:endParaRPr lang="en-US" sz="1800">
            <a:latin typeface="Arial"/>
            <a:ea typeface="+mn-ea"/>
            <a:cs typeface="Arial"/>
          </a:endParaRPr>
        </a:p>
      </dgm:t>
    </dgm:pt>
    <dgm:pt modelId="{EC72D55B-BEEC-4F32-B1CD-1B87AA883325}" type="parTrans" cxnId="{9229B8C0-84DB-4A83-86AA-FEE2BF80107E}">
      <dgm:prSet/>
      <dgm:spPr/>
      <dgm:t>
        <a:bodyPr/>
        <a:lstStyle/>
        <a:p>
          <a:endParaRPr lang="en-US"/>
        </a:p>
      </dgm:t>
    </dgm:pt>
    <dgm:pt modelId="{98758ABE-8D98-4AC3-8393-69A7A425A875}" type="sibTrans" cxnId="{9229B8C0-84DB-4A83-86AA-FEE2BF80107E}">
      <dgm:prSet/>
      <dgm:spPr/>
      <dgm:t>
        <a:bodyPr/>
        <a:lstStyle/>
        <a:p>
          <a:endParaRPr lang="en-US"/>
        </a:p>
      </dgm:t>
    </dgm:pt>
    <dgm:pt modelId="{215B9588-D295-4C91-A588-521761418430}">
      <dgm:prSet phldrT="[Text]" phldr="0" custT="1"/>
      <dgm:spPr/>
      <dgm:t>
        <a:bodyPr/>
        <a:lstStyle/>
        <a:p>
          <a:pPr algn="l">
            <a:lnSpc>
              <a:spcPct val="90000"/>
            </a:lnSpc>
          </a:pPr>
          <a:r>
            <a:rPr lang="en-GB" sz="2500" b="0" i="0">
              <a:latin typeface="Arial"/>
              <a:ea typeface="+mn-ea"/>
              <a:cs typeface="Arial"/>
            </a:rPr>
            <a:t>Anti‑discrimination</a:t>
          </a:r>
          <a:r>
            <a:rPr lang="en-GB" sz="1800" b="0" i="0">
              <a:latin typeface="Arial"/>
              <a:ea typeface="+mn-ea"/>
              <a:cs typeface="Arial"/>
            </a:rPr>
            <a:t> (Equality Act, 2010)   </a:t>
          </a:r>
          <a:endParaRPr lang="en-GB" sz="1800">
            <a:latin typeface="Arial"/>
            <a:ea typeface="+mn-ea"/>
            <a:cs typeface="Arial"/>
          </a:endParaRPr>
        </a:p>
      </dgm:t>
    </dgm:pt>
    <dgm:pt modelId="{07DDD4D3-3618-405B-A3EA-F3566FDB55B4}" type="parTrans" cxnId="{6C17C90D-512A-4FE8-A3AF-598690E68D45}">
      <dgm:prSet/>
      <dgm:spPr/>
    </dgm:pt>
    <dgm:pt modelId="{82DBF634-7DCA-4F0A-9ABF-780A18B8E7CA}" type="sibTrans" cxnId="{6C17C90D-512A-4FE8-A3AF-598690E68D45}">
      <dgm:prSet/>
      <dgm:spPr/>
    </dgm:pt>
    <dgm:pt modelId="{B70BCD1F-DBD4-43BA-B8EB-5ADB7C8F64F2}" type="pres">
      <dgm:prSet presAssocID="{D3EA14A5-0E00-4615-BF4D-115A36F3F0F7}" presName="linear" presStyleCnt="0">
        <dgm:presLayoutVars>
          <dgm:animLvl val="lvl"/>
          <dgm:resizeHandles val="exact"/>
        </dgm:presLayoutVars>
      </dgm:prSet>
      <dgm:spPr/>
    </dgm:pt>
    <dgm:pt modelId="{491BB704-B882-4FA6-B3B3-F287EE8D73B9}" type="pres">
      <dgm:prSet presAssocID="{B61C97CC-83DA-4A7F-98BA-E34C82CBD49A}" presName="parentText" presStyleLbl="node1" presStyleIdx="0" presStyleCnt="6">
        <dgm:presLayoutVars>
          <dgm:chMax val="0"/>
          <dgm:bulletEnabled val="1"/>
        </dgm:presLayoutVars>
      </dgm:prSet>
      <dgm:spPr/>
    </dgm:pt>
    <dgm:pt modelId="{F7C25051-4790-4593-8550-C2A7F37D9F6D}" type="pres">
      <dgm:prSet presAssocID="{FD86663F-0158-4AF6-A018-120B37245E47}" presName="spacer" presStyleCnt="0"/>
      <dgm:spPr/>
    </dgm:pt>
    <dgm:pt modelId="{4516EA97-53D5-407C-8436-96A682A62A95}" type="pres">
      <dgm:prSet presAssocID="{215B9588-D295-4C91-A588-521761418430}" presName="parentText" presStyleLbl="node1" presStyleIdx="1" presStyleCnt="6">
        <dgm:presLayoutVars>
          <dgm:chMax val="0"/>
          <dgm:bulletEnabled val="1"/>
        </dgm:presLayoutVars>
      </dgm:prSet>
      <dgm:spPr/>
    </dgm:pt>
    <dgm:pt modelId="{842D6EE3-90F4-4175-96A3-948B6BC4899D}" type="pres">
      <dgm:prSet presAssocID="{82DBF634-7DCA-4F0A-9ABF-780A18B8E7CA}" presName="spacer" presStyleCnt="0"/>
      <dgm:spPr/>
    </dgm:pt>
    <dgm:pt modelId="{F5305EE2-D111-49AA-A323-4BD1C74C90E2}" type="pres">
      <dgm:prSet presAssocID="{6B7CCDE8-5D64-4AB3-8E48-BB5E28D72596}" presName="parentText" presStyleLbl="node1" presStyleIdx="2" presStyleCnt="6">
        <dgm:presLayoutVars>
          <dgm:chMax val="0"/>
          <dgm:bulletEnabled val="1"/>
        </dgm:presLayoutVars>
      </dgm:prSet>
      <dgm:spPr/>
    </dgm:pt>
    <dgm:pt modelId="{A38F399D-E6D6-4C21-9621-3C91BEDAD111}" type="pres">
      <dgm:prSet presAssocID="{866B3D66-A4AF-4217-A046-D79A216217F4}" presName="spacer" presStyleCnt="0"/>
      <dgm:spPr/>
    </dgm:pt>
    <dgm:pt modelId="{1A2BF3D5-0CCB-4C98-8EDA-C279759AC4A4}" type="pres">
      <dgm:prSet presAssocID="{4F70D9BF-D12A-42F4-8DB7-3F3DB4792E0E}" presName="parentText" presStyleLbl="node1" presStyleIdx="3" presStyleCnt="6">
        <dgm:presLayoutVars>
          <dgm:chMax val="0"/>
          <dgm:bulletEnabled val="1"/>
        </dgm:presLayoutVars>
      </dgm:prSet>
      <dgm:spPr/>
    </dgm:pt>
    <dgm:pt modelId="{82F238D9-4115-4F5D-93FD-CF0B2D98832A}" type="pres">
      <dgm:prSet presAssocID="{ACF33A50-CAFA-4D61-AFEB-A88A1A993C66}" presName="spacer" presStyleCnt="0"/>
      <dgm:spPr/>
    </dgm:pt>
    <dgm:pt modelId="{D53375C2-444A-4885-80CE-D5059DF54810}" type="pres">
      <dgm:prSet presAssocID="{BF5FF04F-E6E9-4FA0-ADC4-7470F0B339EE}" presName="parentText" presStyleLbl="node1" presStyleIdx="4" presStyleCnt="6">
        <dgm:presLayoutVars>
          <dgm:chMax val="0"/>
          <dgm:bulletEnabled val="1"/>
        </dgm:presLayoutVars>
      </dgm:prSet>
      <dgm:spPr/>
    </dgm:pt>
    <dgm:pt modelId="{1733C975-18C8-4D7A-87E7-F551D11E4167}" type="pres">
      <dgm:prSet presAssocID="{50A14035-DD64-4235-866F-05A21D92B7BA}" presName="spacer" presStyleCnt="0"/>
      <dgm:spPr/>
    </dgm:pt>
    <dgm:pt modelId="{824EC699-2FCE-4C46-BBF3-A91D173E0B0B}" type="pres">
      <dgm:prSet presAssocID="{88C9E102-2516-49CE-9275-B8EA6558387B}" presName="parentText" presStyleLbl="node1" presStyleIdx="5" presStyleCnt="6">
        <dgm:presLayoutVars>
          <dgm:chMax val="0"/>
          <dgm:bulletEnabled val="1"/>
        </dgm:presLayoutVars>
      </dgm:prSet>
      <dgm:spPr/>
    </dgm:pt>
  </dgm:ptLst>
  <dgm:cxnLst>
    <dgm:cxn modelId="{6C17C90D-512A-4FE8-A3AF-598690E68D45}" srcId="{D3EA14A5-0E00-4615-BF4D-115A36F3F0F7}" destId="{215B9588-D295-4C91-A588-521761418430}" srcOrd="1" destOrd="0" parTransId="{07DDD4D3-3618-405B-A3EA-F3566FDB55B4}" sibTransId="{82DBF634-7DCA-4F0A-9ABF-780A18B8E7CA}"/>
    <dgm:cxn modelId="{BC08CD42-2699-4A52-970D-C9EFDA1E7F7B}" srcId="{D3EA14A5-0E00-4615-BF4D-115A36F3F0F7}" destId="{6B7CCDE8-5D64-4AB3-8E48-BB5E28D72596}" srcOrd="2" destOrd="0" parTransId="{2D37563D-FAF7-4D47-B033-5DD4ACBB667C}" sibTransId="{866B3D66-A4AF-4217-A046-D79A216217F4}"/>
    <dgm:cxn modelId="{371BB091-1549-4340-AE04-DC0726BF1D6A}" type="presOf" srcId="{215B9588-D295-4C91-A588-521761418430}" destId="{4516EA97-53D5-407C-8436-96A682A62A95}" srcOrd="0" destOrd="0" presId="urn:microsoft.com/office/officeart/2005/8/layout/vList2"/>
    <dgm:cxn modelId="{6E26089F-AA7C-4369-B815-F584A0CC47B8}" type="presOf" srcId="{B61C97CC-83DA-4A7F-98BA-E34C82CBD49A}" destId="{491BB704-B882-4FA6-B3B3-F287EE8D73B9}" srcOrd="0" destOrd="0" presId="urn:microsoft.com/office/officeart/2005/8/layout/vList2"/>
    <dgm:cxn modelId="{4FB90CAD-DA16-426B-B887-428DB29ACFDB}" type="presOf" srcId="{BF5FF04F-E6E9-4FA0-ADC4-7470F0B339EE}" destId="{D53375C2-444A-4885-80CE-D5059DF54810}" srcOrd="0" destOrd="0" presId="urn:microsoft.com/office/officeart/2005/8/layout/vList2"/>
    <dgm:cxn modelId="{DA58E0AE-757C-43B3-9B96-859501B17B11}" srcId="{D3EA14A5-0E00-4615-BF4D-115A36F3F0F7}" destId="{BF5FF04F-E6E9-4FA0-ADC4-7470F0B339EE}" srcOrd="4" destOrd="0" parTransId="{E140DA6D-E3E2-4883-B818-308DBD7D9997}" sibTransId="{50A14035-DD64-4235-866F-05A21D92B7BA}"/>
    <dgm:cxn modelId="{8DAF19B6-5A07-4524-9669-9F54E33A2795}" type="presOf" srcId="{D3EA14A5-0E00-4615-BF4D-115A36F3F0F7}" destId="{B70BCD1F-DBD4-43BA-B8EB-5ADB7C8F64F2}" srcOrd="0" destOrd="0" presId="urn:microsoft.com/office/officeart/2005/8/layout/vList2"/>
    <dgm:cxn modelId="{BBF8E8BB-C821-4578-9A1C-053020DAEE4B}" type="presOf" srcId="{4F70D9BF-D12A-42F4-8DB7-3F3DB4792E0E}" destId="{1A2BF3D5-0CCB-4C98-8EDA-C279759AC4A4}" srcOrd="0" destOrd="0" presId="urn:microsoft.com/office/officeart/2005/8/layout/vList2"/>
    <dgm:cxn modelId="{9229B8C0-84DB-4A83-86AA-FEE2BF80107E}" srcId="{D3EA14A5-0E00-4615-BF4D-115A36F3F0F7}" destId="{88C9E102-2516-49CE-9275-B8EA6558387B}" srcOrd="5" destOrd="0" parTransId="{EC72D55B-BEEC-4F32-B1CD-1B87AA883325}" sibTransId="{98758ABE-8D98-4AC3-8393-69A7A425A875}"/>
    <dgm:cxn modelId="{B9DEE7C7-7510-45B5-A18C-B224140A3A74}" type="presOf" srcId="{6B7CCDE8-5D64-4AB3-8E48-BB5E28D72596}" destId="{F5305EE2-D111-49AA-A323-4BD1C74C90E2}" srcOrd="0" destOrd="0" presId="urn:microsoft.com/office/officeart/2005/8/layout/vList2"/>
    <dgm:cxn modelId="{A3073AF7-CAF6-4D5A-BE6B-11F90494FB42}" srcId="{D3EA14A5-0E00-4615-BF4D-115A36F3F0F7}" destId="{B61C97CC-83DA-4A7F-98BA-E34C82CBD49A}" srcOrd="0" destOrd="0" parTransId="{5453C92B-6193-4516-AF1E-E5477C57A42F}" sibTransId="{FD86663F-0158-4AF6-A018-120B37245E47}"/>
    <dgm:cxn modelId="{7259B9F9-1293-4ACF-B7DF-3A5B83877156}" srcId="{D3EA14A5-0E00-4615-BF4D-115A36F3F0F7}" destId="{4F70D9BF-D12A-42F4-8DB7-3F3DB4792E0E}" srcOrd="3" destOrd="0" parTransId="{A313CA48-7013-4EEE-8139-237AF508D9EC}" sibTransId="{ACF33A50-CAFA-4D61-AFEB-A88A1A993C66}"/>
    <dgm:cxn modelId="{99C0E8FD-5F66-4DB2-948C-6757AC05EC13}" type="presOf" srcId="{88C9E102-2516-49CE-9275-B8EA6558387B}" destId="{824EC699-2FCE-4C46-BBF3-A91D173E0B0B}" srcOrd="0" destOrd="0" presId="urn:microsoft.com/office/officeart/2005/8/layout/vList2"/>
    <dgm:cxn modelId="{474DDDC5-2F5B-46D9-85A4-642E40AB17E8}" type="presParOf" srcId="{B70BCD1F-DBD4-43BA-B8EB-5ADB7C8F64F2}" destId="{491BB704-B882-4FA6-B3B3-F287EE8D73B9}" srcOrd="0" destOrd="0" presId="urn:microsoft.com/office/officeart/2005/8/layout/vList2"/>
    <dgm:cxn modelId="{2192CBA5-707B-45DB-AD5F-520FF1BE78F9}" type="presParOf" srcId="{B70BCD1F-DBD4-43BA-B8EB-5ADB7C8F64F2}" destId="{F7C25051-4790-4593-8550-C2A7F37D9F6D}" srcOrd="1" destOrd="0" presId="urn:microsoft.com/office/officeart/2005/8/layout/vList2"/>
    <dgm:cxn modelId="{CEFCE747-EF09-49B8-A862-A375AFEDFE09}" type="presParOf" srcId="{B70BCD1F-DBD4-43BA-B8EB-5ADB7C8F64F2}" destId="{4516EA97-53D5-407C-8436-96A682A62A95}" srcOrd="2" destOrd="0" presId="urn:microsoft.com/office/officeart/2005/8/layout/vList2"/>
    <dgm:cxn modelId="{FC7CD641-5BAA-40CF-9C57-E9EB6355A3BD}" type="presParOf" srcId="{B70BCD1F-DBD4-43BA-B8EB-5ADB7C8F64F2}" destId="{842D6EE3-90F4-4175-96A3-948B6BC4899D}" srcOrd="3" destOrd="0" presId="urn:microsoft.com/office/officeart/2005/8/layout/vList2"/>
    <dgm:cxn modelId="{7B2C72D7-DF63-4326-B0E1-C6F46C1C50D0}" type="presParOf" srcId="{B70BCD1F-DBD4-43BA-B8EB-5ADB7C8F64F2}" destId="{F5305EE2-D111-49AA-A323-4BD1C74C90E2}" srcOrd="4" destOrd="0" presId="urn:microsoft.com/office/officeart/2005/8/layout/vList2"/>
    <dgm:cxn modelId="{913DF611-2EDC-4578-86DC-DDA0967D5552}" type="presParOf" srcId="{B70BCD1F-DBD4-43BA-B8EB-5ADB7C8F64F2}" destId="{A38F399D-E6D6-4C21-9621-3C91BEDAD111}" srcOrd="5" destOrd="0" presId="urn:microsoft.com/office/officeart/2005/8/layout/vList2"/>
    <dgm:cxn modelId="{32D34760-50CD-4C89-B1D4-3C79ABC1ED44}" type="presParOf" srcId="{B70BCD1F-DBD4-43BA-B8EB-5ADB7C8F64F2}" destId="{1A2BF3D5-0CCB-4C98-8EDA-C279759AC4A4}" srcOrd="6" destOrd="0" presId="urn:microsoft.com/office/officeart/2005/8/layout/vList2"/>
    <dgm:cxn modelId="{70798E1A-7035-466E-B0F3-8C643DAF9A4B}" type="presParOf" srcId="{B70BCD1F-DBD4-43BA-B8EB-5ADB7C8F64F2}" destId="{82F238D9-4115-4F5D-93FD-CF0B2D98832A}" srcOrd="7" destOrd="0" presId="urn:microsoft.com/office/officeart/2005/8/layout/vList2"/>
    <dgm:cxn modelId="{86A40F21-C779-4448-A525-625C7B2E7220}" type="presParOf" srcId="{B70BCD1F-DBD4-43BA-B8EB-5ADB7C8F64F2}" destId="{D53375C2-444A-4885-80CE-D5059DF54810}" srcOrd="8" destOrd="0" presId="urn:microsoft.com/office/officeart/2005/8/layout/vList2"/>
    <dgm:cxn modelId="{95DC7B49-167C-4C02-8589-C8725BFE5698}" type="presParOf" srcId="{B70BCD1F-DBD4-43BA-B8EB-5ADB7C8F64F2}" destId="{1733C975-18C8-4D7A-87E7-F551D11E4167}" srcOrd="9" destOrd="0" presId="urn:microsoft.com/office/officeart/2005/8/layout/vList2"/>
    <dgm:cxn modelId="{FC923705-7BF6-4657-9B01-B8F38A3EA83A}" type="presParOf" srcId="{B70BCD1F-DBD4-43BA-B8EB-5ADB7C8F64F2}" destId="{824EC699-2FCE-4C46-BBF3-A91D173E0B0B}"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CA1C9F8-1471-448B-BE79-C48F30B035F4}" type="doc">
      <dgm:prSet loTypeId="urn:microsoft.com/office/officeart/2005/8/layout/process5" loCatId="process" qsTypeId="urn:microsoft.com/office/officeart/2005/8/quickstyle/simple1" qsCatId="simple" csTypeId="urn:microsoft.com/office/officeart/2005/8/colors/accent1_1" csCatId="accent1" phldr="1"/>
      <dgm:spPr/>
      <dgm:t>
        <a:bodyPr/>
        <a:lstStyle/>
        <a:p>
          <a:endParaRPr lang="en-US"/>
        </a:p>
      </dgm:t>
    </dgm:pt>
    <dgm:pt modelId="{D50E8FB3-2E2F-43C8-8C3D-5BF28F3035CC}">
      <dgm:prSet custT="1"/>
      <dgm:spPr/>
      <dgm:t>
        <a:bodyPr/>
        <a:lstStyle/>
        <a:p>
          <a:pPr rtl="0"/>
          <a:r>
            <a:rPr lang="en-GB" sz="2400" b="0" i="0">
              <a:latin typeface="Arial"/>
              <a:cs typeface="Arial"/>
            </a:rPr>
            <a:t>500,000 plus receive homecare</a:t>
          </a:r>
          <a:r>
            <a:rPr lang="en-GB" b="0" i="0"/>
            <a:t> </a:t>
          </a:r>
          <a:r>
            <a:rPr lang="en-GB" b="0" i="0">
              <a:latin typeface="Arial"/>
              <a:cs typeface="Arial"/>
            </a:rPr>
            <a:t>(NHS England, 2025)   </a:t>
          </a:r>
          <a:endParaRPr lang="en-US">
            <a:latin typeface="Arial"/>
            <a:cs typeface="Arial"/>
          </a:endParaRPr>
        </a:p>
      </dgm:t>
    </dgm:pt>
    <dgm:pt modelId="{B75D9EED-4EAA-48AD-9639-91F0E4413C97}" type="parTrans" cxnId="{059E79AC-0716-4A81-8FC9-0817F85F5F53}">
      <dgm:prSet/>
      <dgm:spPr/>
      <dgm:t>
        <a:bodyPr/>
        <a:lstStyle/>
        <a:p>
          <a:endParaRPr lang="en-US"/>
        </a:p>
      </dgm:t>
    </dgm:pt>
    <dgm:pt modelId="{333C361B-D6AE-4425-88EF-E3ED123F02A2}" type="sibTrans" cxnId="{059E79AC-0716-4A81-8FC9-0817F85F5F53}">
      <dgm:prSet/>
      <dgm:spPr/>
      <dgm:t>
        <a:bodyPr/>
        <a:lstStyle/>
        <a:p>
          <a:endParaRPr lang="en-US"/>
        </a:p>
      </dgm:t>
    </dgm:pt>
    <dgm:pt modelId="{2783491A-B8EE-4048-895D-C51D6C339BA2}">
      <dgm:prSet/>
      <dgm:spPr/>
      <dgm:t>
        <a:bodyPr/>
        <a:lstStyle/>
        <a:p>
          <a:r>
            <a:rPr lang="en-GB" b="0" i="0"/>
            <a:t>70% of care home residents are 85+ </a:t>
          </a:r>
          <a:r>
            <a:rPr lang="en-GB" b="0" i="0">
              <a:latin typeface="Arial"/>
              <a:cs typeface="Arial"/>
            </a:rPr>
            <a:t>(ONS, 2021)  </a:t>
          </a:r>
          <a:r>
            <a:rPr lang="en-GB" b="0" i="0"/>
            <a:t> </a:t>
          </a:r>
          <a:endParaRPr lang="en-US"/>
        </a:p>
      </dgm:t>
    </dgm:pt>
    <dgm:pt modelId="{27FB9802-00C8-4D8C-8E24-6226F3E5195D}" type="parTrans" cxnId="{8ACED516-F4D9-423F-952D-73841C85AA1F}">
      <dgm:prSet/>
      <dgm:spPr/>
      <dgm:t>
        <a:bodyPr/>
        <a:lstStyle/>
        <a:p>
          <a:endParaRPr lang="en-US"/>
        </a:p>
      </dgm:t>
    </dgm:pt>
    <dgm:pt modelId="{9135DBA5-444B-4296-93D8-16466C333BFE}" type="sibTrans" cxnId="{8ACED516-F4D9-423F-952D-73841C85AA1F}">
      <dgm:prSet/>
      <dgm:spPr/>
      <dgm:t>
        <a:bodyPr/>
        <a:lstStyle/>
        <a:p>
          <a:endParaRPr lang="en-US"/>
        </a:p>
      </dgm:t>
    </dgm:pt>
    <dgm:pt modelId="{B09BF96C-EA82-45F4-AC29-E215E5F7C09C}">
      <dgm:prSet custT="1"/>
      <dgm:spPr/>
      <dgm:t>
        <a:bodyPr/>
        <a:lstStyle/>
        <a:p>
          <a:r>
            <a:rPr lang="en-GB" b="0" i="0"/>
            <a:t> </a:t>
          </a:r>
          <a:r>
            <a:rPr lang="en-GB" sz="2500" b="0" i="0">
              <a:latin typeface="Arial"/>
              <a:cs typeface="Arial"/>
            </a:rPr>
            <a:t>Personalised assessment</a:t>
          </a:r>
          <a:r>
            <a:rPr lang="en-GB" b="0" i="0"/>
            <a:t> </a:t>
          </a:r>
          <a:r>
            <a:rPr lang="en-GB" b="0" i="0">
              <a:latin typeface="Arial"/>
              <a:cs typeface="Arial"/>
            </a:rPr>
            <a:t>(Barnes et al., 2017)   </a:t>
          </a:r>
          <a:endParaRPr lang="en-US">
            <a:latin typeface="Arial"/>
            <a:cs typeface="Arial"/>
          </a:endParaRPr>
        </a:p>
      </dgm:t>
    </dgm:pt>
    <dgm:pt modelId="{3E0D08B6-56B7-4078-879F-E8AA72BB57B1}" type="parTrans" cxnId="{219526B1-FCE7-45DB-9B30-9B0757FA1B63}">
      <dgm:prSet/>
      <dgm:spPr/>
      <dgm:t>
        <a:bodyPr/>
        <a:lstStyle/>
        <a:p>
          <a:endParaRPr lang="en-US"/>
        </a:p>
      </dgm:t>
    </dgm:pt>
    <dgm:pt modelId="{2E3978AE-B54F-410A-AE5F-F64E7F7AFC1A}" type="sibTrans" cxnId="{219526B1-FCE7-45DB-9B30-9B0757FA1B63}">
      <dgm:prSet/>
      <dgm:spPr/>
      <dgm:t>
        <a:bodyPr/>
        <a:lstStyle/>
        <a:p>
          <a:endParaRPr lang="en-US"/>
        </a:p>
      </dgm:t>
    </dgm:pt>
    <dgm:pt modelId="{F36B72A2-B3C7-46A7-8397-74A62D698E63}">
      <dgm:prSet custT="1"/>
      <dgm:spPr/>
      <dgm:t>
        <a:bodyPr/>
        <a:lstStyle/>
        <a:p>
          <a:r>
            <a:rPr lang="en-GB" sz="2500" b="0" i="0">
              <a:latin typeface="Arial"/>
              <a:cs typeface="Arial"/>
            </a:rPr>
            <a:t>Community support vital</a:t>
          </a:r>
          <a:r>
            <a:rPr lang="en-GB" b="0" i="0"/>
            <a:t> (ONS, 2021)   </a:t>
          </a:r>
          <a:endParaRPr lang="en-US"/>
        </a:p>
      </dgm:t>
    </dgm:pt>
    <dgm:pt modelId="{2B4D4285-F5B1-4294-9135-A0C1F81C2796}" type="parTrans" cxnId="{29AB5AF5-23BB-4E09-B1AE-00DE44F76808}">
      <dgm:prSet/>
      <dgm:spPr/>
      <dgm:t>
        <a:bodyPr/>
        <a:lstStyle/>
        <a:p>
          <a:endParaRPr lang="en-US"/>
        </a:p>
      </dgm:t>
    </dgm:pt>
    <dgm:pt modelId="{58615F14-0B33-4C54-A737-88ADEB70BD1C}" type="sibTrans" cxnId="{29AB5AF5-23BB-4E09-B1AE-00DE44F76808}">
      <dgm:prSet/>
      <dgm:spPr/>
      <dgm:t>
        <a:bodyPr/>
        <a:lstStyle/>
        <a:p>
          <a:endParaRPr lang="en-US"/>
        </a:p>
      </dgm:t>
    </dgm:pt>
    <dgm:pt modelId="{3DEA9D24-F905-4E51-8C29-070CF324859B}">
      <dgm:prSet custT="1"/>
      <dgm:spPr/>
      <dgm:t>
        <a:bodyPr/>
        <a:lstStyle/>
        <a:p>
          <a:pPr rtl="0"/>
          <a:r>
            <a:rPr lang="en-GB" sz="2400" b="0" i="0">
              <a:latin typeface="Arial"/>
              <a:cs typeface="Arial"/>
            </a:rPr>
            <a:t>NHS expanding community</a:t>
          </a:r>
          <a:r>
            <a:rPr lang="en-GB" b="0" i="0"/>
            <a:t> care</a:t>
          </a:r>
          <a:r>
            <a:rPr lang="en-GB" sz="1800" b="0" i="0">
              <a:latin typeface="Arial"/>
              <a:cs typeface="Arial"/>
            </a:rPr>
            <a:t> (NHS England, 2025) </a:t>
          </a:r>
          <a:endParaRPr lang="en-US" sz="1800" b="0" i="0">
            <a:latin typeface="Arial"/>
            <a:cs typeface="Arial"/>
          </a:endParaRPr>
        </a:p>
      </dgm:t>
    </dgm:pt>
    <dgm:pt modelId="{535AC769-B1B1-4EE1-853B-EB2B50A39BC3}" type="parTrans" cxnId="{5C2FDB35-8D39-4C24-8392-5BD596A5DB45}">
      <dgm:prSet/>
      <dgm:spPr/>
      <dgm:t>
        <a:bodyPr/>
        <a:lstStyle/>
        <a:p>
          <a:endParaRPr lang="en-US"/>
        </a:p>
      </dgm:t>
    </dgm:pt>
    <dgm:pt modelId="{7C3F6A93-9526-4618-A5D4-716A7BCE7BDA}" type="sibTrans" cxnId="{5C2FDB35-8D39-4C24-8392-5BD596A5DB45}">
      <dgm:prSet/>
      <dgm:spPr/>
      <dgm:t>
        <a:bodyPr/>
        <a:lstStyle/>
        <a:p>
          <a:endParaRPr lang="en-US"/>
        </a:p>
      </dgm:t>
    </dgm:pt>
    <dgm:pt modelId="{C6888BA7-E0AC-4F97-8395-2B3651726E94}" type="pres">
      <dgm:prSet presAssocID="{7CA1C9F8-1471-448B-BE79-C48F30B035F4}" presName="diagram" presStyleCnt="0">
        <dgm:presLayoutVars>
          <dgm:dir/>
          <dgm:resizeHandles val="exact"/>
        </dgm:presLayoutVars>
      </dgm:prSet>
      <dgm:spPr/>
    </dgm:pt>
    <dgm:pt modelId="{381BF644-20BE-4468-B026-24F11D350530}" type="pres">
      <dgm:prSet presAssocID="{D50E8FB3-2E2F-43C8-8C3D-5BF28F3035CC}" presName="node" presStyleLbl="node1" presStyleIdx="0" presStyleCnt="5">
        <dgm:presLayoutVars>
          <dgm:bulletEnabled val="1"/>
        </dgm:presLayoutVars>
      </dgm:prSet>
      <dgm:spPr/>
    </dgm:pt>
    <dgm:pt modelId="{872546E9-4F1B-4618-9F8B-19DF48B77EBA}" type="pres">
      <dgm:prSet presAssocID="{333C361B-D6AE-4425-88EF-E3ED123F02A2}" presName="sibTrans" presStyleLbl="sibTrans2D1" presStyleIdx="0" presStyleCnt="4"/>
      <dgm:spPr/>
    </dgm:pt>
    <dgm:pt modelId="{F83BA2F6-052D-4F78-A2B9-2353453358DB}" type="pres">
      <dgm:prSet presAssocID="{333C361B-D6AE-4425-88EF-E3ED123F02A2}" presName="connectorText" presStyleLbl="sibTrans2D1" presStyleIdx="0" presStyleCnt="4"/>
      <dgm:spPr/>
    </dgm:pt>
    <dgm:pt modelId="{1E695194-B879-4AF4-9CAD-7BBDBFA3F97B}" type="pres">
      <dgm:prSet presAssocID="{2783491A-B8EE-4048-895D-C51D6C339BA2}" presName="node" presStyleLbl="node1" presStyleIdx="1" presStyleCnt="5">
        <dgm:presLayoutVars>
          <dgm:bulletEnabled val="1"/>
        </dgm:presLayoutVars>
      </dgm:prSet>
      <dgm:spPr/>
    </dgm:pt>
    <dgm:pt modelId="{23027731-6A3F-489A-BDCB-F664A9E283AC}" type="pres">
      <dgm:prSet presAssocID="{9135DBA5-444B-4296-93D8-16466C333BFE}" presName="sibTrans" presStyleLbl="sibTrans2D1" presStyleIdx="1" presStyleCnt="4"/>
      <dgm:spPr/>
    </dgm:pt>
    <dgm:pt modelId="{5685648E-053B-485A-9D95-36A862D9356C}" type="pres">
      <dgm:prSet presAssocID="{9135DBA5-444B-4296-93D8-16466C333BFE}" presName="connectorText" presStyleLbl="sibTrans2D1" presStyleIdx="1" presStyleCnt="4"/>
      <dgm:spPr/>
    </dgm:pt>
    <dgm:pt modelId="{9BABB1E0-9B8E-470D-AAF7-64E8E934CF9B}" type="pres">
      <dgm:prSet presAssocID="{B09BF96C-EA82-45F4-AC29-E215E5F7C09C}" presName="node" presStyleLbl="node1" presStyleIdx="2" presStyleCnt="5">
        <dgm:presLayoutVars>
          <dgm:bulletEnabled val="1"/>
        </dgm:presLayoutVars>
      </dgm:prSet>
      <dgm:spPr/>
    </dgm:pt>
    <dgm:pt modelId="{701F7BDD-B09A-41A4-ADBF-5AAD18513E9B}" type="pres">
      <dgm:prSet presAssocID="{2E3978AE-B54F-410A-AE5F-F64E7F7AFC1A}" presName="sibTrans" presStyleLbl="sibTrans2D1" presStyleIdx="2" presStyleCnt="4"/>
      <dgm:spPr/>
    </dgm:pt>
    <dgm:pt modelId="{694EC601-28CD-49D1-8C31-1F55B7455C87}" type="pres">
      <dgm:prSet presAssocID="{2E3978AE-B54F-410A-AE5F-F64E7F7AFC1A}" presName="connectorText" presStyleLbl="sibTrans2D1" presStyleIdx="2" presStyleCnt="4"/>
      <dgm:spPr/>
    </dgm:pt>
    <dgm:pt modelId="{E64F5A96-C697-45BF-AB1C-A62713B18E17}" type="pres">
      <dgm:prSet presAssocID="{F36B72A2-B3C7-46A7-8397-74A62D698E63}" presName="node" presStyleLbl="node1" presStyleIdx="3" presStyleCnt="5">
        <dgm:presLayoutVars>
          <dgm:bulletEnabled val="1"/>
        </dgm:presLayoutVars>
      </dgm:prSet>
      <dgm:spPr/>
    </dgm:pt>
    <dgm:pt modelId="{C9EBCB0D-D980-4C4D-A614-06A21B1CCFB1}" type="pres">
      <dgm:prSet presAssocID="{58615F14-0B33-4C54-A737-88ADEB70BD1C}" presName="sibTrans" presStyleLbl="sibTrans2D1" presStyleIdx="3" presStyleCnt="4"/>
      <dgm:spPr/>
    </dgm:pt>
    <dgm:pt modelId="{058BBC4C-E571-4897-8278-3AF5BE9F0244}" type="pres">
      <dgm:prSet presAssocID="{58615F14-0B33-4C54-A737-88ADEB70BD1C}" presName="connectorText" presStyleLbl="sibTrans2D1" presStyleIdx="3" presStyleCnt="4"/>
      <dgm:spPr/>
    </dgm:pt>
    <dgm:pt modelId="{86972BA5-EDBD-40ED-9F41-7C5AEBDC9A8B}" type="pres">
      <dgm:prSet presAssocID="{3DEA9D24-F905-4E51-8C29-070CF324859B}" presName="node" presStyleLbl="node1" presStyleIdx="4" presStyleCnt="5">
        <dgm:presLayoutVars>
          <dgm:bulletEnabled val="1"/>
        </dgm:presLayoutVars>
      </dgm:prSet>
      <dgm:spPr/>
    </dgm:pt>
  </dgm:ptLst>
  <dgm:cxnLst>
    <dgm:cxn modelId="{D3090D03-63D3-4127-8201-BC65428EF831}" type="presOf" srcId="{2E3978AE-B54F-410A-AE5F-F64E7F7AFC1A}" destId="{694EC601-28CD-49D1-8C31-1F55B7455C87}" srcOrd="1" destOrd="0" presId="urn:microsoft.com/office/officeart/2005/8/layout/process5"/>
    <dgm:cxn modelId="{8ACED516-F4D9-423F-952D-73841C85AA1F}" srcId="{7CA1C9F8-1471-448B-BE79-C48F30B035F4}" destId="{2783491A-B8EE-4048-895D-C51D6C339BA2}" srcOrd="1" destOrd="0" parTransId="{27FB9802-00C8-4D8C-8E24-6226F3E5195D}" sibTransId="{9135DBA5-444B-4296-93D8-16466C333BFE}"/>
    <dgm:cxn modelId="{32469F2F-7834-46B6-822D-8954752823CF}" type="presOf" srcId="{333C361B-D6AE-4425-88EF-E3ED123F02A2}" destId="{872546E9-4F1B-4618-9F8B-19DF48B77EBA}" srcOrd="0" destOrd="0" presId="urn:microsoft.com/office/officeart/2005/8/layout/process5"/>
    <dgm:cxn modelId="{5C2FDB35-8D39-4C24-8392-5BD596A5DB45}" srcId="{7CA1C9F8-1471-448B-BE79-C48F30B035F4}" destId="{3DEA9D24-F905-4E51-8C29-070CF324859B}" srcOrd="4" destOrd="0" parTransId="{535AC769-B1B1-4EE1-853B-EB2B50A39BC3}" sibTransId="{7C3F6A93-9526-4618-A5D4-716A7BCE7BDA}"/>
    <dgm:cxn modelId="{39282163-4FEC-49D6-93F7-728EFFDBBD08}" type="presOf" srcId="{B09BF96C-EA82-45F4-AC29-E215E5F7C09C}" destId="{9BABB1E0-9B8E-470D-AAF7-64E8E934CF9B}" srcOrd="0" destOrd="0" presId="urn:microsoft.com/office/officeart/2005/8/layout/process5"/>
    <dgm:cxn modelId="{DE217F43-579D-4392-9490-9B65B1980FF9}" type="presOf" srcId="{9135DBA5-444B-4296-93D8-16466C333BFE}" destId="{23027731-6A3F-489A-BDCB-F664A9E283AC}" srcOrd="0" destOrd="0" presId="urn:microsoft.com/office/officeart/2005/8/layout/process5"/>
    <dgm:cxn modelId="{F94E1F74-E06F-4E3B-8CF3-DC9A4AA7B802}" type="presOf" srcId="{9135DBA5-444B-4296-93D8-16466C333BFE}" destId="{5685648E-053B-485A-9D95-36A862D9356C}" srcOrd="1" destOrd="0" presId="urn:microsoft.com/office/officeart/2005/8/layout/process5"/>
    <dgm:cxn modelId="{FC82DF7A-E592-442F-948C-0C41A4C1E9C8}" type="presOf" srcId="{F36B72A2-B3C7-46A7-8397-74A62D698E63}" destId="{E64F5A96-C697-45BF-AB1C-A62713B18E17}" srcOrd="0" destOrd="0" presId="urn:microsoft.com/office/officeart/2005/8/layout/process5"/>
    <dgm:cxn modelId="{15344E7B-7D21-464D-9460-821178A40DC4}" type="presOf" srcId="{58615F14-0B33-4C54-A737-88ADEB70BD1C}" destId="{058BBC4C-E571-4897-8278-3AF5BE9F0244}" srcOrd="1" destOrd="0" presId="urn:microsoft.com/office/officeart/2005/8/layout/process5"/>
    <dgm:cxn modelId="{388B0C91-D26A-4B18-BA5D-806861DCBED1}" type="presOf" srcId="{7CA1C9F8-1471-448B-BE79-C48F30B035F4}" destId="{C6888BA7-E0AC-4F97-8395-2B3651726E94}" srcOrd="0" destOrd="0" presId="urn:microsoft.com/office/officeart/2005/8/layout/process5"/>
    <dgm:cxn modelId="{4716F097-90BD-4FB4-AD4E-AA533D27D02D}" type="presOf" srcId="{58615F14-0B33-4C54-A737-88ADEB70BD1C}" destId="{C9EBCB0D-D980-4C4D-A614-06A21B1CCFB1}" srcOrd="0" destOrd="0" presId="urn:microsoft.com/office/officeart/2005/8/layout/process5"/>
    <dgm:cxn modelId="{2D9CE398-D13A-4947-B3D8-6FA9B9BAAA6C}" type="presOf" srcId="{2E3978AE-B54F-410A-AE5F-F64E7F7AFC1A}" destId="{701F7BDD-B09A-41A4-ADBF-5AAD18513E9B}" srcOrd="0" destOrd="0" presId="urn:microsoft.com/office/officeart/2005/8/layout/process5"/>
    <dgm:cxn modelId="{0B02F19E-1028-4CDA-A0D8-21274F0B97C1}" type="presOf" srcId="{3DEA9D24-F905-4E51-8C29-070CF324859B}" destId="{86972BA5-EDBD-40ED-9F41-7C5AEBDC9A8B}" srcOrd="0" destOrd="0" presId="urn:microsoft.com/office/officeart/2005/8/layout/process5"/>
    <dgm:cxn modelId="{36F38DA8-CBCB-4934-8A6A-511B0E20E692}" type="presOf" srcId="{D50E8FB3-2E2F-43C8-8C3D-5BF28F3035CC}" destId="{381BF644-20BE-4468-B026-24F11D350530}" srcOrd="0" destOrd="0" presId="urn:microsoft.com/office/officeart/2005/8/layout/process5"/>
    <dgm:cxn modelId="{059E79AC-0716-4A81-8FC9-0817F85F5F53}" srcId="{7CA1C9F8-1471-448B-BE79-C48F30B035F4}" destId="{D50E8FB3-2E2F-43C8-8C3D-5BF28F3035CC}" srcOrd="0" destOrd="0" parTransId="{B75D9EED-4EAA-48AD-9639-91F0E4413C97}" sibTransId="{333C361B-D6AE-4425-88EF-E3ED123F02A2}"/>
    <dgm:cxn modelId="{219526B1-FCE7-45DB-9B30-9B0757FA1B63}" srcId="{7CA1C9F8-1471-448B-BE79-C48F30B035F4}" destId="{B09BF96C-EA82-45F4-AC29-E215E5F7C09C}" srcOrd="2" destOrd="0" parTransId="{3E0D08B6-56B7-4078-879F-E8AA72BB57B1}" sibTransId="{2E3978AE-B54F-410A-AE5F-F64E7F7AFC1A}"/>
    <dgm:cxn modelId="{40DF32D1-4F83-4FA8-B741-AD9830B3CA35}" type="presOf" srcId="{333C361B-D6AE-4425-88EF-E3ED123F02A2}" destId="{F83BA2F6-052D-4F78-A2B9-2353453358DB}" srcOrd="1" destOrd="0" presId="urn:microsoft.com/office/officeart/2005/8/layout/process5"/>
    <dgm:cxn modelId="{AEC8E4D3-3A2B-42CD-B47D-BA69316F1B1A}" type="presOf" srcId="{2783491A-B8EE-4048-895D-C51D6C339BA2}" destId="{1E695194-B879-4AF4-9CAD-7BBDBFA3F97B}" srcOrd="0" destOrd="0" presId="urn:microsoft.com/office/officeart/2005/8/layout/process5"/>
    <dgm:cxn modelId="{29AB5AF5-23BB-4E09-B1AE-00DE44F76808}" srcId="{7CA1C9F8-1471-448B-BE79-C48F30B035F4}" destId="{F36B72A2-B3C7-46A7-8397-74A62D698E63}" srcOrd="3" destOrd="0" parTransId="{2B4D4285-F5B1-4294-9135-A0C1F81C2796}" sibTransId="{58615F14-0B33-4C54-A737-88ADEB70BD1C}"/>
    <dgm:cxn modelId="{A972AE7F-D68A-41F3-81C5-235E8793BE66}" type="presParOf" srcId="{C6888BA7-E0AC-4F97-8395-2B3651726E94}" destId="{381BF644-20BE-4468-B026-24F11D350530}" srcOrd="0" destOrd="0" presId="urn:microsoft.com/office/officeart/2005/8/layout/process5"/>
    <dgm:cxn modelId="{66F46FD6-4EBF-4E5D-852F-DAB4EB232D8C}" type="presParOf" srcId="{C6888BA7-E0AC-4F97-8395-2B3651726E94}" destId="{872546E9-4F1B-4618-9F8B-19DF48B77EBA}" srcOrd="1" destOrd="0" presId="urn:microsoft.com/office/officeart/2005/8/layout/process5"/>
    <dgm:cxn modelId="{A1588E9B-35AF-40BF-8D90-CFF390624C79}" type="presParOf" srcId="{872546E9-4F1B-4618-9F8B-19DF48B77EBA}" destId="{F83BA2F6-052D-4F78-A2B9-2353453358DB}" srcOrd="0" destOrd="0" presId="urn:microsoft.com/office/officeart/2005/8/layout/process5"/>
    <dgm:cxn modelId="{2DC29B44-747D-461C-84E0-1171D89BD50A}" type="presParOf" srcId="{C6888BA7-E0AC-4F97-8395-2B3651726E94}" destId="{1E695194-B879-4AF4-9CAD-7BBDBFA3F97B}" srcOrd="2" destOrd="0" presId="urn:microsoft.com/office/officeart/2005/8/layout/process5"/>
    <dgm:cxn modelId="{6C66398C-1D05-4197-97BD-F47777683F5F}" type="presParOf" srcId="{C6888BA7-E0AC-4F97-8395-2B3651726E94}" destId="{23027731-6A3F-489A-BDCB-F664A9E283AC}" srcOrd="3" destOrd="0" presId="urn:microsoft.com/office/officeart/2005/8/layout/process5"/>
    <dgm:cxn modelId="{34D78F8D-A7D2-41F9-8CEC-536A5564E11D}" type="presParOf" srcId="{23027731-6A3F-489A-BDCB-F664A9E283AC}" destId="{5685648E-053B-485A-9D95-36A862D9356C}" srcOrd="0" destOrd="0" presId="urn:microsoft.com/office/officeart/2005/8/layout/process5"/>
    <dgm:cxn modelId="{EC4D2E82-C0DE-4F53-8CF9-648896589C57}" type="presParOf" srcId="{C6888BA7-E0AC-4F97-8395-2B3651726E94}" destId="{9BABB1E0-9B8E-470D-AAF7-64E8E934CF9B}" srcOrd="4" destOrd="0" presId="urn:microsoft.com/office/officeart/2005/8/layout/process5"/>
    <dgm:cxn modelId="{3087C08E-A7FD-4BA5-AFD3-A7F11A584BF9}" type="presParOf" srcId="{C6888BA7-E0AC-4F97-8395-2B3651726E94}" destId="{701F7BDD-B09A-41A4-ADBF-5AAD18513E9B}" srcOrd="5" destOrd="0" presId="urn:microsoft.com/office/officeart/2005/8/layout/process5"/>
    <dgm:cxn modelId="{599DD505-6F20-4C26-8C82-815310647833}" type="presParOf" srcId="{701F7BDD-B09A-41A4-ADBF-5AAD18513E9B}" destId="{694EC601-28CD-49D1-8C31-1F55B7455C87}" srcOrd="0" destOrd="0" presId="urn:microsoft.com/office/officeart/2005/8/layout/process5"/>
    <dgm:cxn modelId="{ABC6B4C3-D19A-43E2-BB2E-0A1B123304C8}" type="presParOf" srcId="{C6888BA7-E0AC-4F97-8395-2B3651726E94}" destId="{E64F5A96-C697-45BF-AB1C-A62713B18E17}" srcOrd="6" destOrd="0" presId="urn:microsoft.com/office/officeart/2005/8/layout/process5"/>
    <dgm:cxn modelId="{58990625-CF75-4590-A0C6-6D490AEA3690}" type="presParOf" srcId="{C6888BA7-E0AC-4F97-8395-2B3651726E94}" destId="{C9EBCB0D-D980-4C4D-A614-06A21B1CCFB1}" srcOrd="7" destOrd="0" presId="urn:microsoft.com/office/officeart/2005/8/layout/process5"/>
    <dgm:cxn modelId="{8CBBF62E-06E1-45E1-8A6E-F1F92C452254}" type="presParOf" srcId="{C9EBCB0D-D980-4C4D-A614-06A21B1CCFB1}" destId="{058BBC4C-E571-4897-8278-3AF5BE9F0244}" srcOrd="0" destOrd="0" presId="urn:microsoft.com/office/officeart/2005/8/layout/process5"/>
    <dgm:cxn modelId="{22571C02-96E0-49CA-826A-06A02272ECF4}" type="presParOf" srcId="{C6888BA7-E0AC-4F97-8395-2B3651726E94}" destId="{86972BA5-EDBD-40ED-9F41-7C5AEBDC9A8B}" srcOrd="8"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D320878-7309-4C00-B494-EC4BB477172F}"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D38733EC-5486-474A-8DCC-0255C6D754BE}">
      <dgm:prSet custT="1"/>
      <dgm:spPr/>
      <dgm:t>
        <a:bodyPr/>
        <a:lstStyle/>
        <a:p>
          <a:r>
            <a:rPr lang="en-GB" sz="2500" b="0" i="0">
              <a:latin typeface="Arial"/>
              <a:ea typeface="+mn-ea"/>
              <a:cs typeface="Arial"/>
            </a:rPr>
            <a:t>152,000 vacancies</a:t>
          </a:r>
          <a:r>
            <a:rPr lang="en-GB" b="0" i="0">
              <a:latin typeface="Arial"/>
              <a:ea typeface="+mn-ea"/>
              <a:cs typeface="Arial"/>
            </a:rPr>
            <a:t> </a:t>
          </a:r>
          <a:r>
            <a:rPr lang="en-GB" sz="1800" b="0" i="0">
              <a:latin typeface="Arial"/>
              <a:ea typeface="+mn-ea"/>
              <a:cs typeface="Arial"/>
            </a:rPr>
            <a:t>(Skills for Care, 2024)   </a:t>
          </a:r>
          <a:endParaRPr lang="en-US" sz="1800">
            <a:latin typeface="Arial"/>
            <a:ea typeface="+mn-ea"/>
            <a:cs typeface="Arial"/>
          </a:endParaRPr>
        </a:p>
      </dgm:t>
    </dgm:pt>
    <dgm:pt modelId="{F4E47642-CBE9-4CD3-8139-170E4DDD7463}" type="parTrans" cxnId="{1F0D5916-FC0B-4897-8064-C9C8E8F9E860}">
      <dgm:prSet/>
      <dgm:spPr/>
      <dgm:t>
        <a:bodyPr/>
        <a:lstStyle/>
        <a:p>
          <a:endParaRPr lang="en-US"/>
        </a:p>
      </dgm:t>
    </dgm:pt>
    <dgm:pt modelId="{352BD626-544F-49F8-BFA2-DDE210A58BCA}" type="sibTrans" cxnId="{1F0D5916-FC0B-4897-8064-C9C8E8F9E860}">
      <dgm:prSet/>
      <dgm:spPr/>
      <dgm:t>
        <a:bodyPr/>
        <a:lstStyle/>
        <a:p>
          <a:endParaRPr lang="en-US"/>
        </a:p>
      </dgm:t>
    </dgm:pt>
    <dgm:pt modelId="{7EC3CBEB-AF5B-4B02-9ABD-D711CD3F4141}">
      <dgm:prSet custT="1"/>
      <dgm:spPr/>
      <dgm:t>
        <a:bodyPr/>
        <a:lstStyle/>
        <a:p>
          <a:pPr rtl="0"/>
          <a:r>
            <a:rPr lang="en-GB" sz="2500" b="0" i="0">
              <a:latin typeface="Arial"/>
              <a:ea typeface="+mn-ea"/>
              <a:cs typeface="Arial"/>
            </a:rPr>
            <a:t>Residential care may reduce autonomy</a:t>
          </a:r>
          <a:r>
            <a:rPr lang="en-GB" sz="1800" b="0" i="0">
              <a:latin typeface="Arial"/>
              <a:ea typeface="+mn-ea"/>
              <a:cs typeface="Arial"/>
            </a:rPr>
            <a:t> (Barnes et al., 2017)   </a:t>
          </a:r>
          <a:endParaRPr lang="en-US" sz="1800" b="0" i="0">
            <a:latin typeface="Arial"/>
            <a:ea typeface="+mn-ea"/>
            <a:cs typeface="Arial"/>
          </a:endParaRPr>
        </a:p>
      </dgm:t>
    </dgm:pt>
    <dgm:pt modelId="{2E5566DA-2048-4ACC-8720-FCBCB2471133}" type="parTrans" cxnId="{319269B1-6651-45F4-83A2-417AA59225DF}">
      <dgm:prSet/>
      <dgm:spPr/>
      <dgm:t>
        <a:bodyPr/>
        <a:lstStyle/>
        <a:p>
          <a:endParaRPr lang="en-US"/>
        </a:p>
      </dgm:t>
    </dgm:pt>
    <dgm:pt modelId="{226A9A85-D7FB-4899-A1C5-A22F646D2721}" type="sibTrans" cxnId="{319269B1-6651-45F4-83A2-417AA59225DF}">
      <dgm:prSet/>
      <dgm:spPr/>
      <dgm:t>
        <a:bodyPr/>
        <a:lstStyle/>
        <a:p>
          <a:endParaRPr lang="en-US"/>
        </a:p>
      </dgm:t>
    </dgm:pt>
    <dgm:pt modelId="{0AF0738F-ECCC-4C9D-BD8F-244BF9DDCDAF}">
      <dgm:prSet custT="1"/>
      <dgm:spPr/>
      <dgm:t>
        <a:bodyPr/>
        <a:lstStyle/>
        <a:p>
          <a:r>
            <a:rPr lang="en-GB" sz="2500" b="0" i="0">
              <a:latin typeface="Arial"/>
              <a:ea typeface="+mn-ea"/>
              <a:cs typeface="Arial"/>
            </a:rPr>
            <a:t>Minority barriers</a:t>
          </a:r>
          <a:r>
            <a:rPr lang="en-GB" b="0" i="0">
              <a:latin typeface="Arial"/>
              <a:ea typeface="+mn-ea"/>
              <a:cs typeface="Arial"/>
            </a:rPr>
            <a:t> (Khan et al., 2024)   </a:t>
          </a:r>
          <a:endParaRPr lang="en-US">
            <a:latin typeface="Arial"/>
            <a:ea typeface="+mn-ea"/>
            <a:cs typeface="Arial"/>
          </a:endParaRPr>
        </a:p>
      </dgm:t>
    </dgm:pt>
    <dgm:pt modelId="{18A6D954-CA4C-4446-9D48-4D239E90799E}" type="parTrans" cxnId="{30AB8F58-7769-4BCE-A394-B7F9A36CA68A}">
      <dgm:prSet/>
      <dgm:spPr/>
      <dgm:t>
        <a:bodyPr/>
        <a:lstStyle/>
        <a:p>
          <a:endParaRPr lang="en-US"/>
        </a:p>
      </dgm:t>
    </dgm:pt>
    <dgm:pt modelId="{5CCA295F-9E58-4829-BED7-154BDF2E2750}" type="sibTrans" cxnId="{30AB8F58-7769-4BCE-A394-B7F9A36CA68A}">
      <dgm:prSet/>
      <dgm:spPr/>
      <dgm:t>
        <a:bodyPr/>
        <a:lstStyle/>
        <a:p>
          <a:endParaRPr lang="en-US"/>
        </a:p>
      </dgm:t>
    </dgm:pt>
    <dgm:pt modelId="{9B84B204-B511-434C-AC18-C5CD8BF74F02}">
      <dgm:prSet custT="1"/>
      <dgm:spPr/>
      <dgm:t>
        <a:bodyPr/>
        <a:lstStyle/>
        <a:p>
          <a:pPr rtl="0"/>
          <a:r>
            <a:rPr lang="en-GB" sz="2500" b="0" i="0">
              <a:latin typeface="Arial"/>
              <a:ea typeface="+mn-ea"/>
              <a:cs typeface="Arial"/>
            </a:rPr>
            <a:t>Fragmented pathways cost £1 billion plus  </a:t>
          </a:r>
          <a:r>
            <a:rPr lang="en-GB" sz="1800" b="0" i="0">
              <a:latin typeface="Arial"/>
              <a:ea typeface="+mn-ea"/>
              <a:cs typeface="Arial"/>
            </a:rPr>
            <a:t>(</a:t>
          </a:r>
          <a:r>
            <a:rPr lang="en-GB" b="0" i="0">
              <a:latin typeface="Arial"/>
              <a:ea typeface="+mn-ea"/>
              <a:cs typeface="Arial"/>
            </a:rPr>
            <a:t>McKee et al., 2021) </a:t>
          </a:r>
          <a:endParaRPr lang="en-US">
            <a:latin typeface="Arial"/>
            <a:ea typeface="+mn-ea"/>
            <a:cs typeface="Arial"/>
          </a:endParaRPr>
        </a:p>
      </dgm:t>
    </dgm:pt>
    <dgm:pt modelId="{7D962F40-DBBF-4A38-8015-76202992EDB6}" type="parTrans" cxnId="{7074A338-82AD-40DD-B15B-7E249913BECD}">
      <dgm:prSet/>
      <dgm:spPr/>
      <dgm:t>
        <a:bodyPr/>
        <a:lstStyle/>
        <a:p>
          <a:endParaRPr lang="en-US"/>
        </a:p>
      </dgm:t>
    </dgm:pt>
    <dgm:pt modelId="{BD897596-044A-47C1-B80D-C52D47147628}" type="sibTrans" cxnId="{7074A338-82AD-40DD-B15B-7E249913BECD}">
      <dgm:prSet/>
      <dgm:spPr/>
      <dgm:t>
        <a:bodyPr/>
        <a:lstStyle/>
        <a:p>
          <a:endParaRPr lang="en-US"/>
        </a:p>
      </dgm:t>
    </dgm:pt>
    <dgm:pt modelId="{AD8A708D-4A07-4DF1-9FBE-F529F9B83D7B}">
      <dgm:prSet phldrT="[Text]" phldr="0" custT="1"/>
      <dgm:spPr/>
      <dgm:t>
        <a:bodyPr/>
        <a:lstStyle/>
        <a:p>
          <a:r>
            <a:rPr lang="en-GB" sz="2500" b="0" i="0">
              <a:latin typeface="Arial"/>
              <a:ea typeface="+mn-ea"/>
              <a:cs typeface="Arial"/>
            </a:rPr>
            <a:t> Inequalities persist</a:t>
          </a:r>
          <a:r>
            <a:rPr lang="en-GB" b="0" i="0">
              <a:ea typeface="+mn-ea"/>
              <a:cs typeface="+mn-cs"/>
            </a:rPr>
            <a:t> </a:t>
          </a:r>
          <a:r>
            <a:rPr lang="en-GB" b="0" i="0">
              <a:latin typeface="Arial"/>
              <a:ea typeface="+mn-ea"/>
              <a:cs typeface="Arial"/>
            </a:rPr>
            <a:t>(Aujla et al., 2023)   </a:t>
          </a:r>
          <a:endParaRPr lang="en-GB">
            <a:latin typeface="Arial"/>
            <a:ea typeface="+mn-ea"/>
            <a:cs typeface="Arial"/>
          </a:endParaRPr>
        </a:p>
      </dgm:t>
    </dgm:pt>
    <dgm:pt modelId="{665CE634-C9EB-4C6A-918D-09D4E674ADBD}" type="parTrans" cxnId="{E0F31324-D46D-4DD2-B562-7D634FDB64E9}">
      <dgm:prSet/>
      <dgm:spPr/>
    </dgm:pt>
    <dgm:pt modelId="{8208C751-412C-4088-B686-7B261529B881}" type="sibTrans" cxnId="{E0F31324-D46D-4DD2-B562-7D634FDB64E9}">
      <dgm:prSet/>
      <dgm:spPr/>
      <dgm:t>
        <a:bodyPr/>
        <a:lstStyle/>
        <a:p>
          <a:endParaRPr lang="en-US"/>
        </a:p>
        <a:p>
          <a:endParaRPr lang="en-GB"/>
        </a:p>
      </dgm:t>
    </dgm:pt>
    <dgm:pt modelId="{5E6F5868-F881-4DD1-86FE-097C6D689E54}" type="pres">
      <dgm:prSet presAssocID="{9D320878-7309-4C00-B494-EC4BB477172F}" presName="outerComposite" presStyleCnt="0">
        <dgm:presLayoutVars>
          <dgm:chMax val="5"/>
          <dgm:dir/>
          <dgm:resizeHandles val="exact"/>
        </dgm:presLayoutVars>
      </dgm:prSet>
      <dgm:spPr/>
    </dgm:pt>
    <dgm:pt modelId="{0A4BDE7F-DEF6-475F-B9F5-2B8A9BDBC53C}" type="pres">
      <dgm:prSet presAssocID="{9D320878-7309-4C00-B494-EC4BB477172F}" presName="dummyMaxCanvas" presStyleCnt="0">
        <dgm:presLayoutVars/>
      </dgm:prSet>
      <dgm:spPr/>
    </dgm:pt>
    <dgm:pt modelId="{58F6BF60-15B1-4C38-BCCB-720E6D6861C8}" type="pres">
      <dgm:prSet presAssocID="{9D320878-7309-4C00-B494-EC4BB477172F}" presName="FiveNodes_1" presStyleLbl="node1" presStyleIdx="0" presStyleCnt="5">
        <dgm:presLayoutVars>
          <dgm:bulletEnabled val="1"/>
        </dgm:presLayoutVars>
      </dgm:prSet>
      <dgm:spPr/>
    </dgm:pt>
    <dgm:pt modelId="{7EF5BE36-4189-421C-B32D-91BA7B17B94B}" type="pres">
      <dgm:prSet presAssocID="{9D320878-7309-4C00-B494-EC4BB477172F}" presName="FiveNodes_2" presStyleLbl="node1" presStyleIdx="1" presStyleCnt="5">
        <dgm:presLayoutVars>
          <dgm:bulletEnabled val="1"/>
        </dgm:presLayoutVars>
      </dgm:prSet>
      <dgm:spPr/>
    </dgm:pt>
    <dgm:pt modelId="{FA6D9577-A0BC-44D8-90E0-F33A2EE3821B}" type="pres">
      <dgm:prSet presAssocID="{9D320878-7309-4C00-B494-EC4BB477172F}" presName="FiveNodes_3" presStyleLbl="node1" presStyleIdx="2" presStyleCnt="5">
        <dgm:presLayoutVars>
          <dgm:bulletEnabled val="1"/>
        </dgm:presLayoutVars>
      </dgm:prSet>
      <dgm:spPr/>
    </dgm:pt>
    <dgm:pt modelId="{C4088F1E-4908-4C09-9DDA-D36886696434}" type="pres">
      <dgm:prSet presAssocID="{9D320878-7309-4C00-B494-EC4BB477172F}" presName="FiveNodes_4" presStyleLbl="node1" presStyleIdx="3" presStyleCnt="5">
        <dgm:presLayoutVars>
          <dgm:bulletEnabled val="1"/>
        </dgm:presLayoutVars>
      </dgm:prSet>
      <dgm:spPr/>
    </dgm:pt>
    <dgm:pt modelId="{85F5A8B3-A04F-464F-980B-87124A4B649D}" type="pres">
      <dgm:prSet presAssocID="{9D320878-7309-4C00-B494-EC4BB477172F}" presName="FiveNodes_5" presStyleLbl="node1" presStyleIdx="4" presStyleCnt="5">
        <dgm:presLayoutVars>
          <dgm:bulletEnabled val="1"/>
        </dgm:presLayoutVars>
      </dgm:prSet>
      <dgm:spPr/>
    </dgm:pt>
    <dgm:pt modelId="{F3874ACD-BD47-43C3-AA50-CB7FEC3069FE}" type="pres">
      <dgm:prSet presAssocID="{9D320878-7309-4C00-B494-EC4BB477172F}" presName="FiveConn_1-2" presStyleLbl="fgAccFollowNode1" presStyleIdx="0" presStyleCnt="4">
        <dgm:presLayoutVars>
          <dgm:bulletEnabled val="1"/>
        </dgm:presLayoutVars>
      </dgm:prSet>
      <dgm:spPr/>
    </dgm:pt>
    <dgm:pt modelId="{A73839E5-D0AD-4330-A265-107BE8727EB3}" type="pres">
      <dgm:prSet presAssocID="{9D320878-7309-4C00-B494-EC4BB477172F}" presName="FiveConn_2-3" presStyleLbl="fgAccFollowNode1" presStyleIdx="1" presStyleCnt="4">
        <dgm:presLayoutVars>
          <dgm:bulletEnabled val="1"/>
        </dgm:presLayoutVars>
      </dgm:prSet>
      <dgm:spPr/>
    </dgm:pt>
    <dgm:pt modelId="{5C6F7421-C7D8-4A86-A030-DC4424589544}" type="pres">
      <dgm:prSet presAssocID="{9D320878-7309-4C00-B494-EC4BB477172F}" presName="FiveConn_3-4" presStyleLbl="fgAccFollowNode1" presStyleIdx="2" presStyleCnt="4">
        <dgm:presLayoutVars>
          <dgm:bulletEnabled val="1"/>
        </dgm:presLayoutVars>
      </dgm:prSet>
      <dgm:spPr/>
    </dgm:pt>
    <dgm:pt modelId="{A0A71237-8AE2-47DB-92CA-98DD2BAD248C}" type="pres">
      <dgm:prSet presAssocID="{9D320878-7309-4C00-B494-EC4BB477172F}" presName="FiveConn_4-5" presStyleLbl="fgAccFollowNode1" presStyleIdx="3" presStyleCnt="4">
        <dgm:presLayoutVars>
          <dgm:bulletEnabled val="1"/>
        </dgm:presLayoutVars>
      </dgm:prSet>
      <dgm:spPr/>
    </dgm:pt>
    <dgm:pt modelId="{D1857FE8-7551-4980-B211-845EC98E2E02}" type="pres">
      <dgm:prSet presAssocID="{9D320878-7309-4C00-B494-EC4BB477172F}" presName="FiveNodes_1_text" presStyleLbl="node1" presStyleIdx="4" presStyleCnt="5">
        <dgm:presLayoutVars>
          <dgm:bulletEnabled val="1"/>
        </dgm:presLayoutVars>
      </dgm:prSet>
      <dgm:spPr/>
    </dgm:pt>
    <dgm:pt modelId="{C7B26E0A-8310-43F6-8F8E-6CD29933FAC2}" type="pres">
      <dgm:prSet presAssocID="{9D320878-7309-4C00-B494-EC4BB477172F}" presName="FiveNodes_2_text" presStyleLbl="node1" presStyleIdx="4" presStyleCnt="5">
        <dgm:presLayoutVars>
          <dgm:bulletEnabled val="1"/>
        </dgm:presLayoutVars>
      </dgm:prSet>
      <dgm:spPr/>
    </dgm:pt>
    <dgm:pt modelId="{A4A6C7D3-2680-4B75-9D39-6F6BC05F0F43}" type="pres">
      <dgm:prSet presAssocID="{9D320878-7309-4C00-B494-EC4BB477172F}" presName="FiveNodes_3_text" presStyleLbl="node1" presStyleIdx="4" presStyleCnt="5">
        <dgm:presLayoutVars>
          <dgm:bulletEnabled val="1"/>
        </dgm:presLayoutVars>
      </dgm:prSet>
      <dgm:spPr/>
    </dgm:pt>
    <dgm:pt modelId="{2865FB96-2074-416A-84C3-67B75FA45E3D}" type="pres">
      <dgm:prSet presAssocID="{9D320878-7309-4C00-B494-EC4BB477172F}" presName="FiveNodes_4_text" presStyleLbl="node1" presStyleIdx="4" presStyleCnt="5">
        <dgm:presLayoutVars>
          <dgm:bulletEnabled val="1"/>
        </dgm:presLayoutVars>
      </dgm:prSet>
      <dgm:spPr/>
    </dgm:pt>
    <dgm:pt modelId="{48684344-75ED-4C4C-B40A-53D7C7C0120D}" type="pres">
      <dgm:prSet presAssocID="{9D320878-7309-4C00-B494-EC4BB477172F}" presName="FiveNodes_5_text" presStyleLbl="node1" presStyleIdx="4" presStyleCnt="5">
        <dgm:presLayoutVars>
          <dgm:bulletEnabled val="1"/>
        </dgm:presLayoutVars>
      </dgm:prSet>
      <dgm:spPr/>
    </dgm:pt>
  </dgm:ptLst>
  <dgm:cxnLst>
    <dgm:cxn modelId="{69898007-1071-4198-BF69-50A81395E99D}" type="presOf" srcId="{0AF0738F-ECCC-4C9D-BD8F-244BF9DDCDAF}" destId="{C4088F1E-4908-4C09-9DDA-D36886696434}" srcOrd="0" destOrd="0" presId="urn:microsoft.com/office/officeart/2005/8/layout/vProcess5"/>
    <dgm:cxn modelId="{1F0D5916-FC0B-4897-8064-C9C8E8F9E860}" srcId="{9D320878-7309-4C00-B494-EC4BB477172F}" destId="{D38733EC-5486-474A-8DCC-0255C6D754BE}" srcOrd="0" destOrd="0" parTransId="{F4E47642-CBE9-4CD3-8139-170E4DDD7463}" sibTransId="{352BD626-544F-49F8-BFA2-DDE210A58BCA}"/>
    <dgm:cxn modelId="{E0F31324-D46D-4DD2-B562-7D634FDB64E9}" srcId="{9D320878-7309-4C00-B494-EC4BB477172F}" destId="{AD8A708D-4A07-4DF1-9FBE-F529F9B83D7B}" srcOrd="2" destOrd="0" parTransId="{665CE634-C9EB-4C6A-918D-09D4E674ADBD}" sibTransId="{8208C751-412C-4088-B686-7B261529B881}"/>
    <dgm:cxn modelId="{7074A338-82AD-40DD-B15B-7E249913BECD}" srcId="{9D320878-7309-4C00-B494-EC4BB477172F}" destId="{9B84B204-B511-434C-AC18-C5CD8BF74F02}" srcOrd="4" destOrd="0" parTransId="{7D962F40-DBBF-4A38-8015-76202992EDB6}" sibTransId="{BD897596-044A-47C1-B80D-C52D47147628}"/>
    <dgm:cxn modelId="{C5E27C3D-1BE7-4065-B2F5-66EB58903E37}" type="presOf" srcId="{5CCA295F-9E58-4829-BED7-154BDF2E2750}" destId="{A0A71237-8AE2-47DB-92CA-98DD2BAD248C}" srcOrd="0" destOrd="0" presId="urn:microsoft.com/office/officeart/2005/8/layout/vProcess5"/>
    <dgm:cxn modelId="{D4877B44-FE21-456F-A7E2-522F1058490B}" type="presOf" srcId="{AD8A708D-4A07-4DF1-9FBE-F529F9B83D7B}" destId="{A4A6C7D3-2680-4B75-9D39-6F6BC05F0F43}" srcOrd="1" destOrd="0" presId="urn:microsoft.com/office/officeart/2005/8/layout/vProcess5"/>
    <dgm:cxn modelId="{51B0834F-DDD3-431D-AA07-DA5C3DEE3C2C}" type="presOf" srcId="{8208C751-412C-4088-B686-7B261529B881}" destId="{5C6F7421-C7D8-4A86-A030-DC4424589544}" srcOrd="0" destOrd="0" presId="urn:microsoft.com/office/officeart/2005/8/layout/vProcess5"/>
    <dgm:cxn modelId="{D9F95058-5CE4-4AFA-9090-B6D874802B7B}" type="presOf" srcId="{9D320878-7309-4C00-B494-EC4BB477172F}" destId="{5E6F5868-F881-4DD1-86FE-097C6D689E54}" srcOrd="0" destOrd="0" presId="urn:microsoft.com/office/officeart/2005/8/layout/vProcess5"/>
    <dgm:cxn modelId="{30AB8F58-7769-4BCE-A394-B7F9A36CA68A}" srcId="{9D320878-7309-4C00-B494-EC4BB477172F}" destId="{0AF0738F-ECCC-4C9D-BD8F-244BF9DDCDAF}" srcOrd="3" destOrd="0" parTransId="{18A6D954-CA4C-4446-9D48-4D239E90799E}" sibTransId="{5CCA295F-9E58-4829-BED7-154BDF2E2750}"/>
    <dgm:cxn modelId="{3C407059-A22F-436D-8F02-D1E105C85C81}" type="presOf" srcId="{9B84B204-B511-434C-AC18-C5CD8BF74F02}" destId="{48684344-75ED-4C4C-B40A-53D7C7C0120D}" srcOrd="1" destOrd="0" presId="urn:microsoft.com/office/officeart/2005/8/layout/vProcess5"/>
    <dgm:cxn modelId="{90F5E28E-4451-4E7A-B235-E4FA1C911AD9}" type="presOf" srcId="{226A9A85-D7FB-4899-A1C5-A22F646D2721}" destId="{A73839E5-D0AD-4330-A265-107BE8727EB3}" srcOrd="0" destOrd="0" presId="urn:microsoft.com/office/officeart/2005/8/layout/vProcess5"/>
    <dgm:cxn modelId="{C4EC608F-2B8E-42F9-AD11-AF8DEC8D4EAA}" type="presOf" srcId="{7EC3CBEB-AF5B-4B02-9ABD-D711CD3F4141}" destId="{7EF5BE36-4189-421C-B32D-91BA7B17B94B}" srcOrd="0" destOrd="0" presId="urn:microsoft.com/office/officeart/2005/8/layout/vProcess5"/>
    <dgm:cxn modelId="{3C6A9C9D-75AC-4C85-9282-35F9C3066C12}" type="presOf" srcId="{7EC3CBEB-AF5B-4B02-9ABD-D711CD3F4141}" destId="{C7B26E0A-8310-43F6-8F8E-6CD29933FAC2}" srcOrd="1" destOrd="0" presId="urn:microsoft.com/office/officeart/2005/8/layout/vProcess5"/>
    <dgm:cxn modelId="{733AB5A8-4683-4002-828C-532020BABEE7}" type="presOf" srcId="{0AF0738F-ECCC-4C9D-BD8F-244BF9DDCDAF}" destId="{2865FB96-2074-416A-84C3-67B75FA45E3D}" srcOrd="1" destOrd="0" presId="urn:microsoft.com/office/officeart/2005/8/layout/vProcess5"/>
    <dgm:cxn modelId="{A02317B0-2DFC-4CC8-86E1-ABF2135F7B02}" type="presOf" srcId="{D38733EC-5486-474A-8DCC-0255C6D754BE}" destId="{58F6BF60-15B1-4C38-BCCB-720E6D6861C8}" srcOrd="0" destOrd="0" presId="urn:microsoft.com/office/officeart/2005/8/layout/vProcess5"/>
    <dgm:cxn modelId="{319269B1-6651-45F4-83A2-417AA59225DF}" srcId="{9D320878-7309-4C00-B494-EC4BB477172F}" destId="{7EC3CBEB-AF5B-4B02-9ABD-D711CD3F4141}" srcOrd="1" destOrd="0" parTransId="{2E5566DA-2048-4ACC-8720-FCBCB2471133}" sibTransId="{226A9A85-D7FB-4899-A1C5-A22F646D2721}"/>
    <dgm:cxn modelId="{8AE1F1B2-3F38-4876-AC63-7E3F4C4C3D56}" type="presOf" srcId="{9B84B204-B511-434C-AC18-C5CD8BF74F02}" destId="{85F5A8B3-A04F-464F-980B-87124A4B649D}" srcOrd="0" destOrd="0" presId="urn:microsoft.com/office/officeart/2005/8/layout/vProcess5"/>
    <dgm:cxn modelId="{91B7DEEB-8209-445D-87FB-3AAB167F4C13}" type="presOf" srcId="{D38733EC-5486-474A-8DCC-0255C6D754BE}" destId="{D1857FE8-7551-4980-B211-845EC98E2E02}" srcOrd="1" destOrd="0" presId="urn:microsoft.com/office/officeart/2005/8/layout/vProcess5"/>
    <dgm:cxn modelId="{383B8BEC-46FC-4ABE-ACA5-438F31D56EC4}" type="presOf" srcId="{AD8A708D-4A07-4DF1-9FBE-F529F9B83D7B}" destId="{FA6D9577-A0BC-44D8-90E0-F33A2EE3821B}" srcOrd="0" destOrd="0" presId="urn:microsoft.com/office/officeart/2005/8/layout/vProcess5"/>
    <dgm:cxn modelId="{B70CCFF9-0577-4EAE-98E6-EE556B5147BF}" type="presOf" srcId="{352BD626-544F-49F8-BFA2-DDE210A58BCA}" destId="{F3874ACD-BD47-43C3-AA50-CB7FEC3069FE}" srcOrd="0" destOrd="0" presId="urn:microsoft.com/office/officeart/2005/8/layout/vProcess5"/>
    <dgm:cxn modelId="{BF6E9367-1B0C-4D63-85E1-CA202BC2C926}" type="presParOf" srcId="{5E6F5868-F881-4DD1-86FE-097C6D689E54}" destId="{0A4BDE7F-DEF6-475F-B9F5-2B8A9BDBC53C}" srcOrd="0" destOrd="0" presId="urn:microsoft.com/office/officeart/2005/8/layout/vProcess5"/>
    <dgm:cxn modelId="{C408BE00-7C61-4D32-928B-8A52FDB48641}" type="presParOf" srcId="{5E6F5868-F881-4DD1-86FE-097C6D689E54}" destId="{58F6BF60-15B1-4C38-BCCB-720E6D6861C8}" srcOrd="1" destOrd="0" presId="urn:microsoft.com/office/officeart/2005/8/layout/vProcess5"/>
    <dgm:cxn modelId="{4DA35594-5CD6-47A2-BF77-BE563E878868}" type="presParOf" srcId="{5E6F5868-F881-4DD1-86FE-097C6D689E54}" destId="{7EF5BE36-4189-421C-B32D-91BA7B17B94B}" srcOrd="2" destOrd="0" presId="urn:microsoft.com/office/officeart/2005/8/layout/vProcess5"/>
    <dgm:cxn modelId="{9FF9C5B2-E9C2-4E5A-A7B1-65766EB42CD6}" type="presParOf" srcId="{5E6F5868-F881-4DD1-86FE-097C6D689E54}" destId="{FA6D9577-A0BC-44D8-90E0-F33A2EE3821B}" srcOrd="3" destOrd="0" presId="urn:microsoft.com/office/officeart/2005/8/layout/vProcess5"/>
    <dgm:cxn modelId="{6F3491CC-2FFD-4F9D-B322-36F1E9252E2A}" type="presParOf" srcId="{5E6F5868-F881-4DD1-86FE-097C6D689E54}" destId="{C4088F1E-4908-4C09-9DDA-D36886696434}" srcOrd="4" destOrd="0" presId="urn:microsoft.com/office/officeart/2005/8/layout/vProcess5"/>
    <dgm:cxn modelId="{3DD5095F-A219-42A8-B5B1-BD8E77F844D7}" type="presParOf" srcId="{5E6F5868-F881-4DD1-86FE-097C6D689E54}" destId="{85F5A8B3-A04F-464F-980B-87124A4B649D}" srcOrd="5" destOrd="0" presId="urn:microsoft.com/office/officeart/2005/8/layout/vProcess5"/>
    <dgm:cxn modelId="{B883D087-9F8D-461B-A671-14318CD03766}" type="presParOf" srcId="{5E6F5868-F881-4DD1-86FE-097C6D689E54}" destId="{F3874ACD-BD47-43C3-AA50-CB7FEC3069FE}" srcOrd="6" destOrd="0" presId="urn:microsoft.com/office/officeart/2005/8/layout/vProcess5"/>
    <dgm:cxn modelId="{5258D178-94FC-43BE-8E50-77D1708858C1}" type="presParOf" srcId="{5E6F5868-F881-4DD1-86FE-097C6D689E54}" destId="{A73839E5-D0AD-4330-A265-107BE8727EB3}" srcOrd="7" destOrd="0" presId="urn:microsoft.com/office/officeart/2005/8/layout/vProcess5"/>
    <dgm:cxn modelId="{D4CEA9EC-84AF-449F-A2FE-5CB048A1A584}" type="presParOf" srcId="{5E6F5868-F881-4DD1-86FE-097C6D689E54}" destId="{5C6F7421-C7D8-4A86-A030-DC4424589544}" srcOrd="8" destOrd="0" presId="urn:microsoft.com/office/officeart/2005/8/layout/vProcess5"/>
    <dgm:cxn modelId="{84DB1F02-059B-47DE-AC7D-2CCCCA1F9DCA}" type="presParOf" srcId="{5E6F5868-F881-4DD1-86FE-097C6D689E54}" destId="{A0A71237-8AE2-47DB-92CA-98DD2BAD248C}" srcOrd="9" destOrd="0" presId="urn:microsoft.com/office/officeart/2005/8/layout/vProcess5"/>
    <dgm:cxn modelId="{4B79F529-731E-4C2D-BD87-F32BD36CAAC5}" type="presParOf" srcId="{5E6F5868-F881-4DD1-86FE-097C6D689E54}" destId="{D1857FE8-7551-4980-B211-845EC98E2E02}" srcOrd="10" destOrd="0" presId="urn:microsoft.com/office/officeart/2005/8/layout/vProcess5"/>
    <dgm:cxn modelId="{5BCAF1BA-AAB0-4DFF-898E-02FBD3D0D6EB}" type="presParOf" srcId="{5E6F5868-F881-4DD1-86FE-097C6D689E54}" destId="{C7B26E0A-8310-43F6-8F8E-6CD29933FAC2}" srcOrd="11" destOrd="0" presId="urn:microsoft.com/office/officeart/2005/8/layout/vProcess5"/>
    <dgm:cxn modelId="{78D399F6-9685-4590-86A9-EA5DD54F76B2}" type="presParOf" srcId="{5E6F5868-F881-4DD1-86FE-097C6D689E54}" destId="{A4A6C7D3-2680-4B75-9D39-6F6BC05F0F43}" srcOrd="12" destOrd="0" presId="urn:microsoft.com/office/officeart/2005/8/layout/vProcess5"/>
    <dgm:cxn modelId="{A7D5EBE1-BF64-4014-9921-336FE4AD1BF9}" type="presParOf" srcId="{5E6F5868-F881-4DD1-86FE-097C6D689E54}" destId="{2865FB96-2074-416A-84C3-67B75FA45E3D}" srcOrd="13" destOrd="0" presId="urn:microsoft.com/office/officeart/2005/8/layout/vProcess5"/>
    <dgm:cxn modelId="{EE85CAEA-CA7F-44F3-BAD8-4B0781C42524}" type="presParOf" srcId="{5E6F5868-F881-4DD1-86FE-097C6D689E54}" destId="{48684344-75ED-4C4C-B40A-53D7C7C0120D}"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FEC16E9-E320-48A5-A936-1CB90AECEF08}"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B451452D-3706-4803-A0D7-1816E94E42BE}">
      <dgm:prSet custT="1"/>
      <dgm:spPr/>
      <dgm:t>
        <a:bodyPr/>
        <a:lstStyle/>
        <a:p>
          <a:pPr rtl="0"/>
          <a:r>
            <a:rPr lang="en-GB" b="0" i="0">
              <a:latin typeface="Arial"/>
              <a:cs typeface="Arial"/>
            </a:rPr>
            <a:t>Two-thirds NHS spending - long‑term conditions</a:t>
          </a:r>
          <a:r>
            <a:rPr lang="en-GB" b="0" i="0"/>
            <a:t> </a:t>
          </a:r>
          <a:r>
            <a:rPr lang="en-GB" sz="1800" b="0" i="0">
              <a:latin typeface="Arial"/>
              <a:cs typeface="Arial"/>
            </a:rPr>
            <a:t>(McKee et al., 2021)  </a:t>
          </a:r>
          <a:endParaRPr lang="en-US" sz="1800" b="0" i="0">
            <a:latin typeface="Arial"/>
            <a:cs typeface="Arial"/>
          </a:endParaRPr>
        </a:p>
      </dgm:t>
    </dgm:pt>
    <dgm:pt modelId="{2793FCBD-FEB7-4600-88DC-7C9101875818}" type="parTrans" cxnId="{ADF1F8D5-FD9F-445B-AD19-72ED1091A02F}">
      <dgm:prSet/>
      <dgm:spPr/>
      <dgm:t>
        <a:bodyPr/>
        <a:lstStyle/>
        <a:p>
          <a:endParaRPr lang="en-US"/>
        </a:p>
      </dgm:t>
    </dgm:pt>
    <dgm:pt modelId="{497A3E20-C3B7-4C1B-8EE9-044B0E2D4A71}" type="sibTrans" cxnId="{ADF1F8D5-FD9F-445B-AD19-72ED1091A02F}">
      <dgm:prSet/>
      <dgm:spPr/>
      <dgm:t>
        <a:bodyPr/>
        <a:lstStyle/>
        <a:p>
          <a:endParaRPr lang="en-US"/>
        </a:p>
      </dgm:t>
    </dgm:pt>
    <dgm:pt modelId="{14DEA97E-FCBB-4954-AB91-85AF606D8EB9}">
      <dgm:prSet custT="1"/>
      <dgm:spPr/>
      <dgm:t>
        <a:bodyPr/>
        <a:lstStyle/>
        <a:p>
          <a:pPr rtl="0"/>
          <a:r>
            <a:rPr lang="en-GB" sz="2500" b="0" i="0">
              <a:latin typeface="Arial"/>
              <a:cs typeface="Arial"/>
            </a:rPr>
            <a:t>2.7 million digitally excluded</a:t>
          </a:r>
          <a:r>
            <a:rPr lang="en-GB" b="0" i="0"/>
            <a:t> </a:t>
          </a:r>
          <a:r>
            <a:rPr lang="en-GB" b="0" i="0">
              <a:latin typeface="Arial"/>
              <a:cs typeface="Arial"/>
            </a:rPr>
            <a:t>(Stevenson and  Mutebi, 2024)  </a:t>
          </a:r>
          <a:r>
            <a:rPr lang="en-GB" b="0" i="0"/>
            <a:t> </a:t>
          </a:r>
          <a:endParaRPr lang="en-US"/>
        </a:p>
      </dgm:t>
    </dgm:pt>
    <dgm:pt modelId="{288E87F1-67B9-4075-905E-CF21760B262C}" type="parTrans" cxnId="{7BA69BFF-54C5-4AA8-81EB-3DC6D2738330}">
      <dgm:prSet/>
      <dgm:spPr/>
      <dgm:t>
        <a:bodyPr/>
        <a:lstStyle/>
        <a:p>
          <a:endParaRPr lang="en-US"/>
        </a:p>
      </dgm:t>
    </dgm:pt>
    <dgm:pt modelId="{6DABA529-593B-4FF8-89C2-F0BC464DEA88}" type="sibTrans" cxnId="{7BA69BFF-54C5-4AA8-81EB-3DC6D2738330}">
      <dgm:prSet/>
      <dgm:spPr/>
      <dgm:t>
        <a:bodyPr/>
        <a:lstStyle/>
        <a:p>
          <a:endParaRPr lang="en-US"/>
        </a:p>
      </dgm:t>
    </dgm:pt>
    <dgm:pt modelId="{0A26FD12-8F8B-41BF-B98A-EE6FF656006D}">
      <dgm:prSet/>
      <dgm:spPr/>
      <dgm:t>
        <a:bodyPr/>
        <a:lstStyle/>
        <a:p>
          <a:r>
            <a:rPr lang="en-GB" b="0" i="0">
              <a:latin typeface="Arial"/>
              <a:cs typeface="Arial"/>
            </a:rPr>
            <a:t>Rising demand increases pressure </a:t>
          </a:r>
          <a:endParaRPr lang="en-US">
            <a:latin typeface="Arial"/>
            <a:cs typeface="Arial"/>
          </a:endParaRPr>
        </a:p>
      </dgm:t>
    </dgm:pt>
    <dgm:pt modelId="{30205851-661B-487F-AE07-39C49CF455E9}" type="parTrans" cxnId="{EB5900C9-3CB2-483C-8A99-ECC929252331}">
      <dgm:prSet/>
      <dgm:spPr/>
      <dgm:t>
        <a:bodyPr/>
        <a:lstStyle/>
        <a:p>
          <a:endParaRPr lang="en-US"/>
        </a:p>
      </dgm:t>
    </dgm:pt>
    <dgm:pt modelId="{7B018716-8E27-4ACF-8BDF-B17EAA0DBBE5}" type="sibTrans" cxnId="{EB5900C9-3CB2-483C-8A99-ECC929252331}">
      <dgm:prSet/>
      <dgm:spPr/>
      <dgm:t>
        <a:bodyPr/>
        <a:lstStyle/>
        <a:p>
          <a:endParaRPr lang="en-US"/>
        </a:p>
      </dgm:t>
    </dgm:pt>
    <dgm:pt modelId="{59240CD5-F00E-4421-9011-19A5C3939039}">
      <dgm:prSet phldrT="[Text]" phldr="0" custT="1"/>
      <dgm:spPr/>
      <dgm:t>
        <a:bodyPr/>
        <a:lstStyle/>
        <a:p>
          <a:r>
            <a:rPr lang="en-GB" sz="2500" b="0" i="0">
              <a:latin typeface="Arial"/>
              <a:cs typeface="Arial"/>
            </a:rPr>
            <a:t>Workforce shortages</a:t>
          </a:r>
          <a:r>
            <a:rPr lang="en-GB" b="0" i="0"/>
            <a:t> (Theodorakis et al., 2025)   </a:t>
          </a:r>
          <a:endParaRPr lang="en-GB"/>
        </a:p>
      </dgm:t>
    </dgm:pt>
    <dgm:pt modelId="{34CFA211-98BE-471C-9022-57A950FF8C44}" type="parTrans" cxnId="{530829CA-D3DC-43BC-AE8A-5789409D1371}">
      <dgm:prSet/>
      <dgm:spPr/>
    </dgm:pt>
    <dgm:pt modelId="{30A46F5B-5729-4C5F-BC17-FDF6562E5D0D}" type="sibTrans" cxnId="{530829CA-D3DC-43BC-AE8A-5789409D1371}">
      <dgm:prSet/>
      <dgm:spPr/>
      <dgm:t>
        <a:bodyPr/>
        <a:lstStyle/>
        <a:p>
          <a:endParaRPr lang="en-GB"/>
        </a:p>
      </dgm:t>
    </dgm:pt>
    <dgm:pt modelId="{19CA1F09-F6AB-43A1-A2F3-47B053ECBE8D}" type="pres">
      <dgm:prSet presAssocID="{6FEC16E9-E320-48A5-A936-1CB90AECEF08}" presName="outerComposite" presStyleCnt="0">
        <dgm:presLayoutVars>
          <dgm:chMax val="5"/>
          <dgm:dir/>
          <dgm:resizeHandles val="exact"/>
        </dgm:presLayoutVars>
      </dgm:prSet>
      <dgm:spPr/>
    </dgm:pt>
    <dgm:pt modelId="{F0757397-4262-4E4C-A2D7-750B5977C769}" type="pres">
      <dgm:prSet presAssocID="{6FEC16E9-E320-48A5-A936-1CB90AECEF08}" presName="dummyMaxCanvas" presStyleCnt="0">
        <dgm:presLayoutVars/>
      </dgm:prSet>
      <dgm:spPr/>
    </dgm:pt>
    <dgm:pt modelId="{5EB79F7F-F595-405C-91A8-FA672CCD340D}" type="pres">
      <dgm:prSet presAssocID="{6FEC16E9-E320-48A5-A936-1CB90AECEF08}" presName="FourNodes_1" presStyleLbl="node1" presStyleIdx="0" presStyleCnt="4">
        <dgm:presLayoutVars>
          <dgm:bulletEnabled val="1"/>
        </dgm:presLayoutVars>
      </dgm:prSet>
      <dgm:spPr/>
    </dgm:pt>
    <dgm:pt modelId="{B88AA25D-1B79-4D9D-8834-08235B57D177}" type="pres">
      <dgm:prSet presAssocID="{6FEC16E9-E320-48A5-A936-1CB90AECEF08}" presName="FourNodes_2" presStyleLbl="node1" presStyleIdx="1" presStyleCnt="4">
        <dgm:presLayoutVars>
          <dgm:bulletEnabled val="1"/>
        </dgm:presLayoutVars>
      </dgm:prSet>
      <dgm:spPr/>
    </dgm:pt>
    <dgm:pt modelId="{9E36B51A-8F50-48E5-8EE9-EABA372320EC}" type="pres">
      <dgm:prSet presAssocID="{6FEC16E9-E320-48A5-A936-1CB90AECEF08}" presName="FourNodes_3" presStyleLbl="node1" presStyleIdx="2" presStyleCnt="4">
        <dgm:presLayoutVars>
          <dgm:bulletEnabled val="1"/>
        </dgm:presLayoutVars>
      </dgm:prSet>
      <dgm:spPr/>
    </dgm:pt>
    <dgm:pt modelId="{F4698A07-F0F4-4679-BDBF-8D2E9CE86F62}" type="pres">
      <dgm:prSet presAssocID="{6FEC16E9-E320-48A5-A936-1CB90AECEF08}" presName="FourNodes_4" presStyleLbl="node1" presStyleIdx="3" presStyleCnt="4">
        <dgm:presLayoutVars>
          <dgm:bulletEnabled val="1"/>
        </dgm:presLayoutVars>
      </dgm:prSet>
      <dgm:spPr/>
    </dgm:pt>
    <dgm:pt modelId="{5385F3A4-B745-4538-AD6E-97E49AC162B3}" type="pres">
      <dgm:prSet presAssocID="{6FEC16E9-E320-48A5-A936-1CB90AECEF08}" presName="FourConn_1-2" presStyleLbl="fgAccFollowNode1" presStyleIdx="0" presStyleCnt="3">
        <dgm:presLayoutVars>
          <dgm:bulletEnabled val="1"/>
        </dgm:presLayoutVars>
      </dgm:prSet>
      <dgm:spPr/>
    </dgm:pt>
    <dgm:pt modelId="{50A61878-87CA-4A2F-9610-65A26C4EC4B6}" type="pres">
      <dgm:prSet presAssocID="{6FEC16E9-E320-48A5-A936-1CB90AECEF08}" presName="FourConn_2-3" presStyleLbl="fgAccFollowNode1" presStyleIdx="1" presStyleCnt="3">
        <dgm:presLayoutVars>
          <dgm:bulletEnabled val="1"/>
        </dgm:presLayoutVars>
      </dgm:prSet>
      <dgm:spPr/>
    </dgm:pt>
    <dgm:pt modelId="{FAE9CA74-05E8-45FD-AE0B-FFC132E1A376}" type="pres">
      <dgm:prSet presAssocID="{6FEC16E9-E320-48A5-A936-1CB90AECEF08}" presName="FourConn_3-4" presStyleLbl="fgAccFollowNode1" presStyleIdx="2" presStyleCnt="3">
        <dgm:presLayoutVars>
          <dgm:bulletEnabled val="1"/>
        </dgm:presLayoutVars>
      </dgm:prSet>
      <dgm:spPr/>
    </dgm:pt>
    <dgm:pt modelId="{F7CE8E53-43A8-4BEC-A938-F61177D71DC5}" type="pres">
      <dgm:prSet presAssocID="{6FEC16E9-E320-48A5-A936-1CB90AECEF08}" presName="FourNodes_1_text" presStyleLbl="node1" presStyleIdx="3" presStyleCnt="4">
        <dgm:presLayoutVars>
          <dgm:bulletEnabled val="1"/>
        </dgm:presLayoutVars>
      </dgm:prSet>
      <dgm:spPr/>
    </dgm:pt>
    <dgm:pt modelId="{12F2F14F-4096-425B-9A11-3E9DCBE86ACE}" type="pres">
      <dgm:prSet presAssocID="{6FEC16E9-E320-48A5-A936-1CB90AECEF08}" presName="FourNodes_2_text" presStyleLbl="node1" presStyleIdx="3" presStyleCnt="4">
        <dgm:presLayoutVars>
          <dgm:bulletEnabled val="1"/>
        </dgm:presLayoutVars>
      </dgm:prSet>
      <dgm:spPr/>
    </dgm:pt>
    <dgm:pt modelId="{496A9519-E04F-4545-B09F-4E2878F1F50D}" type="pres">
      <dgm:prSet presAssocID="{6FEC16E9-E320-48A5-A936-1CB90AECEF08}" presName="FourNodes_3_text" presStyleLbl="node1" presStyleIdx="3" presStyleCnt="4">
        <dgm:presLayoutVars>
          <dgm:bulletEnabled val="1"/>
        </dgm:presLayoutVars>
      </dgm:prSet>
      <dgm:spPr/>
    </dgm:pt>
    <dgm:pt modelId="{ED837874-5319-414A-BB6F-25F4A892453F}" type="pres">
      <dgm:prSet presAssocID="{6FEC16E9-E320-48A5-A936-1CB90AECEF08}" presName="FourNodes_4_text" presStyleLbl="node1" presStyleIdx="3" presStyleCnt="4">
        <dgm:presLayoutVars>
          <dgm:bulletEnabled val="1"/>
        </dgm:presLayoutVars>
      </dgm:prSet>
      <dgm:spPr/>
    </dgm:pt>
  </dgm:ptLst>
  <dgm:cxnLst>
    <dgm:cxn modelId="{6CC32B00-20F9-464F-B963-6B1FF5328865}" type="presOf" srcId="{0A26FD12-8F8B-41BF-B98A-EE6FF656006D}" destId="{ED837874-5319-414A-BB6F-25F4A892453F}" srcOrd="1" destOrd="0" presId="urn:microsoft.com/office/officeart/2005/8/layout/vProcess5"/>
    <dgm:cxn modelId="{6574DD00-1516-4317-BBDA-F6C5578EEADE}" type="presOf" srcId="{59240CD5-F00E-4421-9011-19A5C3939039}" destId="{12F2F14F-4096-425B-9A11-3E9DCBE86ACE}" srcOrd="1" destOrd="0" presId="urn:microsoft.com/office/officeart/2005/8/layout/vProcess5"/>
    <dgm:cxn modelId="{47A27814-4992-46ED-B39A-F2B7FB51F967}" type="presOf" srcId="{B451452D-3706-4803-A0D7-1816E94E42BE}" destId="{5EB79F7F-F595-405C-91A8-FA672CCD340D}" srcOrd="0" destOrd="0" presId="urn:microsoft.com/office/officeart/2005/8/layout/vProcess5"/>
    <dgm:cxn modelId="{BE279E67-A602-40C9-9B70-89CD5AC4CB91}" type="presOf" srcId="{6DABA529-593B-4FF8-89C2-F0BC464DEA88}" destId="{FAE9CA74-05E8-45FD-AE0B-FFC132E1A376}" srcOrd="0" destOrd="0" presId="urn:microsoft.com/office/officeart/2005/8/layout/vProcess5"/>
    <dgm:cxn modelId="{D8F3BE54-A142-4731-A547-4185D00720BE}" type="presOf" srcId="{14DEA97E-FCBB-4954-AB91-85AF606D8EB9}" destId="{496A9519-E04F-4545-B09F-4E2878F1F50D}" srcOrd="1" destOrd="0" presId="urn:microsoft.com/office/officeart/2005/8/layout/vProcess5"/>
    <dgm:cxn modelId="{490EDC7C-A54F-431F-923F-B98B86BC0C73}" type="presOf" srcId="{0A26FD12-8F8B-41BF-B98A-EE6FF656006D}" destId="{F4698A07-F0F4-4679-BDBF-8D2E9CE86F62}" srcOrd="0" destOrd="0" presId="urn:microsoft.com/office/officeart/2005/8/layout/vProcess5"/>
    <dgm:cxn modelId="{E1DBF181-BD3A-47B7-A3D2-D8DA12B9C45A}" type="presOf" srcId="{B451452D-3706-4803-A0D7-1816E94E42BE}" destId="{F7CE8E53-43A8-4BEC-A938-F61177D71DC5}" srcOrd="1" destOrd="0" presId="urn:microsoft.com/office/officeart/2005/8/layout/vProcess5"/>
    <dgm:cxn modelId="{3AA82A92-C75A-42D6-9312-2C0BDF79B1D3}" type="presOf" srcId="{14DEA97E-FCBB-4954-AB91-85AF606D8EB9}" destId="{9E36B51A-8F50-48E5-8EE9-EABA372320EC}" srcOrd="0" destOrd="0" presId="urn:microsoft.com/office/officeart/2005/8/layout/vProcess5"/>
    <dgm:cxn modelId="{503795A0-BAB0-4152-8272-82DD09D1252C}" type="presOf" srcId="{497A3E20-C3B7-4C1B-8EE9-044B0E2D4A71}" destId="{5385F3A4-B745-4538-AD6E-97E49AC162B3}" srcOrd="0" destOrd="0" presId="urn:microsoft.com/office/officeart/2005/8/layout/vProcess5"/>
    <dgm:cxn modelId="{A52FC6B8-A4AC-4CBC-8C2C-F09B11A37E18}" type="presOf" srcId="{59240CD5-F00E-4421-9011-19A5C3939039}" destId="{B88AA25D-1B79-4D9D-8834-08235B57D177}" srcOrd="0" destOrd="0" presId="urn:microsoft.com/office/officeart/2005/8/layout/vProcess5"/>
    <dgm:cxn modelId="{EB5900C9-3CB2-483C-8A99-ECC929252331}" srcId="{6FEC16E9-E320-48A5-A936-1CB90AECEF08}" destId="{0A26FD12-8F8B-41BF-B98A-EE6FF656006D}" srcOrd="3" destOrd="0" parTransId="{30205851-661B-487F-AE07-39C49CF455E9}" sibTransId="{7B018716-8E27-4ACF-8BDF-B17EAA0DBBE5}"/>
    <dgm:cxn modelId="{530829CA-D3DC-43BC-AE8A-5789409D1371}" srcId="{6FEC16E9-E320-48A5-A936-1CB90AECEF08}" destId="{59240CD5-F00E-4421-9011-19A5C3939039}" srcOrd="1" destOrd="0" parTransId="{34CFA211-98BE-471C-9022-57A950FF8C44}" sibTransId="{30A46F5B-5729-4C5F-BC17-FDF6562E5D0D}"/>
    <dgm:cxn modelId="{ADF1F8D5-FD9F-445B-AD19-72ED1091A02F}" srcId="{6FEC16E9-E320-48A5-A936-1CB90AECEF08}" destId="{B451452D-3706-4803-A0D7-1816E94E42BE}" srcOrd="0" destOrd="0" parTransId="{2793FCBD-FEB7-4600-88DC-7C9101875818}" sibTransId="{497A3E20-C3B7-4C1B-8EE9-044B0E2D4A71}"/>
    <dgm:cxn modelId="{55DE50E6-286F-4AD5-8BE3-F65F5C81F23E}" type="presOf" srcId="{6FEC16E9-E320-48A5-A936-1CB90AECEF08}" destId="{19CA1F09-F6AB-43A1-A2F3-47B053ECBE8D}" srcOrd="0" destOrd="0" presId="urn:microsoft.com/office/officeart/2005/8/layout/vProcess5"/>
    <dgm:cxn modelId="{12936CF7-1D74-41B1-9EB3-23FC10D32C4E}" type="presOf" srcId="{30A46F5B-5729-4C5F-BC17-FDF6562E5D0D}" destId="{50A61878-87CA-4A2F-9610-65A26C4EC4B6}" srcOrd="0" destOrd="0" presId="urn:microsoft.com/office/officeart/2005/8/layout/vProcess5"/>
    <dgm:cxn modelId="{7BA69BFF-54C5-4AA8-81EB-3DC6D2738330}" srcId="{6FEC16E9-E320-48A5-A936-1CB90AECEF08}" destId="{14DEA97E-FCBB-4954-AB91-85AF606D8EB9}" srcOrd="2" destOrd="0" parTransId="{288E87F1-67B9-4075-905E-CF21760B262C}" sibTransId="{6DABA529-593B-4FF8-89C2-F0BC464DEA88}"/>
    <dgm:cxn modelId="{AB7D6ED6-B8EE-43F7-823E-1A474D26C750}" type="presParOf" srcId="{19CA1F09-F6AB-43A1-A2F3-47B053ECBE8D}" destId="{F0757397-4262-4E4C-A2D7-750B5977C769}" srcOrd="0" destOrd="0" presId="urn:microsoft.com/office/officeart/2005/8/layout/vProcess5"/>
    <dgm:cxn modelId="{B7A6EE16-362C-47BA-A9CD-38A98720786F}" type="presParOf" srcId="{19CA1F09-F6AB-43A1-A2F3-47B053ECBE8D}" destId="{5EB79F7F-F595-405C-91A8-FA672CCD340D}" srcOrd="1" destOrd="0" presId="urn:microsoft.com/office/officeart/2005/8/layout/vProcess5"/>
    <dgm:cxn modelId="{B607357F-A98C-4C5C-9BE4-86521E77B2BC}" type="presParOf" srcId="{19CA1F09-F6AB-43A1-A2F3-47B053ECBE8D}" destId="{B88AA25D-1B79-4D9D-8834-08235B57D177}" srcOrd="2" destOrd="0" presId="urn:microsoft.com/office/officeart/2005/8/layout/vProcess5"/>
    <dgm:cxn modelId="{940D8932-649D-4018-9726-18AF21C247E0}" type="presParOf" srcId="{19CA1F09-F6AB-43A1-A2F3-47B053ECBE8D}" destId="{9E36B51A-8F50-48E5-8EE9-EABA372320EC}" srcOrd="3" destOrd="0" presId="urn:microsoft.com/office/officeart/2005/8/layout/vProcess5"/>
    <dgm:cxn modelId="{59FB6795-A246-4B80-AB7F-4EA30CB14DC6}" type="presParOf" srcId="{19CA1F09-F6AB-43A1-A2F3-47B053ECBE8D}" destId="{F4698A07-F0F4-4679-BDBF-8D2E9CE86F62}" srcOrd="4" destOrd="0" presId="urn:microsoft.com/office/officeart/2005/8/layout/vProcess5"/>
    <dgm:cxn modelId="{7507B8C4-53E9-495D-A97E-3B63CE01DE44}" type="presParOf" srcId="{19CA1F09-F6AB-43A1-A2F3-47B053ECBE8D}" destId="{5385F3A4-B745-4538-AD6E-97E49AC162B3}" srcOrd="5" destOrd="0" presId="urn:microsoft.com/office/officeart/2005/8/layout/vProcess5"/>
    <dgm:cxn modelId="{56A38E97-87BB-4A16-AD27-BB8B90003F02}" type="presParOf" srcId="{19CA1F09-F6AB-43A1-A2F3-47B053ECBE8D}" destId="{50A61878-87CA-4A2F-9610-65A26C4EC4B6}" srcOrd="6" destOrd="0" presId="urn:microsoft.com/office/officeart/2005/8/layout/vProcess5"/>
    <dgm:cxn modelId="{1C03119A-227C-4B40-A9DF-D4AD4F6E4F8A}" type="presParOf" srcId="{19CA1F09-F6AB-43A1-A2F3-47B053ECBE8D}" destId="{FAE9CA74-05E8-45FD-AE0B-FFC132E1A376}" srcOrd="7" destOrd="0" presId="urn:microsoft.com/office/officeart/2005/8/layout/vProcess5"/>
    <dgm:cxn modelId="{36BFFDA8-422E-44BF-B2E7-2C3FB055BC18}" type="presParOf" srcId="{19CA1F09-F6AB-43A1-A2F3-47B053ECBE8D}" destId="{F7CE8E53-43A8-4BEC-A938-F61177D71DC5}" srcOrd="8" destOrd="0" presId="urn:microsoft.com/office/officeart/2005/8/layout/vProcess5"/>
    <dgm:cxn modelId="{9E7F86C2-8AC7-48F6-A63C-7E12E9D69448}" type="presParOf" srcId="{19CA1F09-F6AB-43A1-A2F3-47B053ECBE8D}" destId="{12F2F14F-4096-425B-9A11-3E9DCBE86ACE}" srcOrd="9" destOrd="0" presId="urn:microsoft.com/office/officeart/2005/8/layout/vProcess5"/>
    <dgm:cxn modelId="{3F804340-463F-4D0E-B4E4-4CC489E1A59E}" type="presParOf" srcId="{19CA1F09-F6AB-43A1-A2F3-47B053ECBE8D}" destId="{496A9519-E04F-4545-B09F-4E2878F1F50D}" srcOrd="10" destOrd="0" presId="urn:microsoft.com/office/officeart/2005/8/layout/vProcess5"/>
    <dgm:cxn modelId="{A9E4E31D-8B07-441A-8C23-F45E040D81BE}" type="presParOf" srcId="{19CA1F09-F6AB-43A1-A2F3-47B053ECBE8D}" destId="{ED837874-5319-414A-BB6F-25F4A892453F}"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A2AE0C9-A781-4631-8164-9AF952231D2A}" type="doc">
      <dgm:prSet loTypeId="urn:microsoft.com/office/officeart/2005/8/layout/vProcess5" loCatId="process" qsTypeId="urn:microsoft.com/office/officeart/2005/8/quickstyle/simple1" qsCatId="simple" csTypeId="urn:microsoft.com/office/officeart/2005/8/colors/accent1_1" csCatId="accent1"/>
      <dgm:spPr/>
      <dgm:t>
        <a:bodyPr/>
        <a:lstStyle/>
        <a:p>
          <a:endParaRPr lang="en-US"/>
        </a:p>
      </dgm:t>
    </dgm:pt>
    <dgm:pt modelId="{F19189E0-E421-4867-8762-AA8D06BB8112}">
      <dgm:prSet custT="1"/>
      <dgm:spPr/>
      <dgm:t>
        <a:bodyPr/>
        <a:lstStyle/>
        <a:p>
          <a:r>
            <a:rPr lang="en-GB" sz="2500">
              <a:latin typeface="Arial"/>
              <a:cs typeface="Arial"/>
            </a:rPr>
            <a:t>Wearables improve self‑management</a:t>
          </a:r>
          <a:r>
            <a:rPr lang="en-GB" sz="1800">
              <a:latin typeface="Arial"/>
              <a:cs typeface="Arial"/>
            </a:rPr>
            <a:t> (Moore et al., 2021)  </a:t>
          </a:r>
          <a:endParaRPr lang="en-US" sz="1800">
            <a:latin typeface="Arial"/>
            <a:cs typeface="Arial"/>
          </a:endParaRPr>
        </a:p>
      </dgm:t>
    </dgm:pt>
    <dgm:pt modelId="{1CE8175E-EB2E-4D79-A13C-8D8216114B4C}" type="parTrans" cxnId="{C5702208-0BD1-4B86-BBFF-5C09C7454F93}">
      <dgm:prSet/>
      <dgm:spPr/>
      <dgm:t>
        <a:bodyPr/>
        <a:lstStyle/>
        <a:p>
          <a:endParaRPr lang="en-US"/>
        </a:p>
      </dgm:t>
    </dgm:pt>
    <dgm:pt modelId="{2639E548-382D-4005-BB4E-686CDD043AE9}" type="sibTrans" cxnId="{C5702208-0BD1-4B86-BBFF-5C09C7454F93}">
      <dgm:prSet/>
      <dgm:spPr/>
      <dgm:t>
        <a:bodyPr/>
        <a:lstStyle/>
        <a:p>
          <a:endParaRPr lang="en-US"/>
        </a:p>
      </dgm:t>
    </dgm:pt>
    <dgm:pt modelId="{8A9CA1BA-4994-4EE6-8D7B-B403CF5F2C93}">
      <dgm:prSet custT="1"/>
      <dgm:spPr/>
      <dgm:t>
        <a:bodyPr/>
        <a:lstStyle/>
        <a:p>
          <a:r>
            <a:rPr lang="en-GB" sz="2500">
              <a:latin typeface="Arial"/>
              <a:cs typeface="Arial"/>
            </a:rPr>
            <a:t>Smart homes support safety</a:t>
          </a:r>
          <a:r>
            <a:rPr lang="en-GB"/>
            <a:t> </a:t>
          </a:r>
          <a:r>
            <a:rPr lang="en-GB" sz="1800">
              <a:latin typeface="Arial"/>
              <a:cs typeface="Arial"/>
            </a:rPr>
            <a:t>(Kruithof et al., 2025)  </a:t>
          </a:r>
          <a:endParaRPr lang="en-US" sz="1800">
            <a:latin typeface="Arial"/>
            <a:cs typeface="Arial"/>
          </a:endParaRPr>
        </a:p>
      </dgm:t>
    </dgm:pt>
    <dgm:pt modelId="{2A5A2F68-6AFC-439F-BA95-97C435FDC460}" type="parTrans" cxnId="{29CE361C-BA44-4803-A2E3-89D7A7983402}">
      <dgm:prSet/>
      <dgm:spPr/>
      <dgm:t>
        <a:bodyPr/>
        <a:lstStyle/>
        <a:p>
          <a:endParaRPr lang="en-US"/>
        </a:p>
      </dgm:t>
    </dgm:pt>
    <dgm:pt modelId="{94B7FFB0-0067-495B-8338-BBD4A9874CBB}" type="sibTrans" cxnId="{29CE361C-BA44-4803-A2E3-89D7A7983402}">
      <dgm:prSet/>
      <dgm:spPr/>
      <dgm:t>
        <a:bodyPr/>
        <a:lstStyle/>
        <a:p>
          <a:endParaRPr lang="en-US"/>
        </a:p>
      </dgm:t>
    </dgm:pt>
    <dgm:pt modelId="{046E96CA-65D2-4CAB-822D-C2C708B761DB}">
      <dgm:prSet custT="1"/>
      <dgm:spPr/>
      <dgm:t>
        <a:bodyPr/>
        <a:lstStyle/>
        <a:p>
          <a:r>
            <a:rPr lang="en-GB" sz="2500">
              <a:latin typeface="Arial"/>
              <a:cs typeface="Arial"/>
            </a:rPr>
            <a:t>1.7 million use telecare alarms</a:t>
          </a:r>
          <a:r>
            <a:rPr lang="en-GB"/>
            <a:t> </a:t>
          </a:r>
          <a:r>
            <a:rPr lang="en-GB">
              <a:latin typeface="Arial"/>
              <a:cs typeface="Arial"/>
            </a:rPr>
            <a:t>(NHS, 2019)  </a:t>
          </a:r>
          <a:endParaRPr lang="en-US">
            <a:latin typeface="Arial"/>
            <a:cs typeface="Arial"/>
          </a:endParaRPr>
        </a:p>
      </dgm:t>
    </dgm:pt>
    <dgm:pt modelId="{B7FD7351-1820-40A4-A698-533AA5212927}" type="parTrans" cxnId="{A06F08C1-D89F-41F9-BE88-52D3E159EEDF}">
      <dgm:prSet/>
      <dgm:spPr/>
      <dgm:t>
        <a:bodyPr/>
        <a:lstStyle/>
        <a:p>
          <a:endParaRPr lang="en-US"/>
        </a:p>
      </dgm:t>
    </dgm:pt>
    <dgm:pt modelId="{BDCE8131-7D9D-41AD-9BDB-06AA18A8BFBD}" type="sibTrans" cxnId="{A06F08C1-D89F-41F9-BE88-52D3E159EEDF}">
      <dgm:prSet/>
      <dgm:spPr/>
      <dgm:t>
        <a:bodyPr/>
        <a:lstStyle/>
        <a:p>
          <a:endParaRPr lang="en-US"/>
        </a:p>
      </dgm:t>
    </dgm:pt>
    <dgm:pt modelId="{49203F0B-F9AD-4A16-9F70-DAFB22F4BC61}">
      <dgm:prSet custT="1"/>
      <dgm:spPr/>
      <dgm:t>
        <a:bodyPr/>
        <a:lstStyle/>
        <a:p>
          <a:r>
            <a:rPr lang="en-GB" sz="2500">
              <a:latin typeface="Arial"/>
              <a:cs typeface="Arial"/>
            </a:rPr>
            <a:t>Digital tools support independence</a:t>
          </a:r>
          <a:r>
            <a:rPr lang="en-GB"/>
            <a:t> </a:t>
          </a:r>
          <a:r>
            <a:rPr lang="en-GB" sz="1800">
              <a:latin typeface="Arial"/>
              <a:cs typeface="Arial"/>
            </a:rPr>
            <a:t>(WHO, 2024)</a:t>
          </a:r>
          <a:endParaRPr lang="en-US" sz="1800">
            <a:latin typeface="Arial"/>
            <a:cs typeface="Arial"/>
          </a:endParaRPr>
        </a:p>
      </dgm:t>
    </dgm:pt>
    <dgm:pt modelId="{75EFFBFC-61F3-4AE9-AA96-D15B142F3B52}" type="parTrans" cxnId="{183DDE8F-DC04-4A49-886D-61F5AB6332C6}">
      <dgm:prSet/>
      <dgm:spPr/>
      <dgm:t>
        <a:bodyPr/>
        <a:lstStyle/>
        <a:p>
          <a:endParaRPr lang="en-US"/>
        </a:p>
      </dgm:t>
    </dgm:pt>
    <dgm:pt modelId="{ACC0C975-F280-4614-BE50-A76D454C9306}" type="sibTrans" cxnId="{183DDE8F-DC04-4A49-886D-61F5AB6332C6}">
      <dgm:prSet/>
      <dgm:spPr/>
      <dgm:t>
        <a:bodyPr/>
        <a:lstStyle/>
        <a:p>
          <a:endParaRPr lang="en-US"/>
        </a:p>
      </dgm:t>
    </dgm:pt>
    <dgm:pt modelId="{29221458-F283-4790-8FFA-A0E849B7044A}" type="pres">
      <dgm:prSet presAssocID="{0A2AE0C9-A781-4631-8164-9AF952231D2A}" presName="outerComposite" presStyleCnt="0">
        <dgm:presLayoutVars>
          <dgm:chMax val="5"/>
          <dgm:dir/>
          <dgm:resizeHandles val="exact"/>
        </dgm:presLayoutVars>
      </dgm:prSet>
      <dgm:spPr/>
    </dgm:pt>
    <dgm:pt modelId="{0A408041-177F-4DC9-B654-3A427FE0A15D}" type="pres">
      <dgm:prSet presAssocID="{0A2AE0C9-A781-4631-8164-9AF952231D2A}" presName="dummyMaxCanvas" presStyleCnt="0">
        <dgm:presLayoutVars/>
      </dgm:prSet>
      <dgm:spPr/>
    </dgm:pt>
    <dgm:pt modelId="{87270EF7-1F63-4C1E-ACF9-737BF89A87BA}" type="pres">
      <dgm:prSet presAssocID="{0A2AE0C9-A781-4631-8164-9AF952231D2A}" presName="FourNodes_1" presStyleLbl="node1" presStyleIdx="0" presStyleCnt="4">
        <dgm:presLayoutVars>
          <dgm:bulletEnabled val="1"/>
        </dgm:presLayoutVars>
      </dgm:prSet>
      <dgm:spPr/>
    </dgm:pt>
    <dgm:pt modelId="{E9EB739D-8BDE-45F4-ACBF-4C05B2FF29CD}" type="pres">
      <dgm:prSet presAssocID="{0A2AE0C9-A781-4631-8164-9AF952231D2A}" presName="FourNodes_2" presStyleLbl="node1" presStyleIdx="1" presStyleCnt="4">
        <dgm:presLayoutVars>
          <dgm:bulletEnabled val="1"/>
        </dgm:presLayoutVars>
      </dgm:prSet>
      <dgm:spPr/>
    </dgm:pt>
    <dgm:pt modelId="{3209D110-69BB-41AF-8D9B-17BF6CD14BE3}" type="pres">
      <dgm:prSet presAssocID="{0A2AE0C9-A781-4631-8164-9AF952231D2A}" presName="FourNodes_3" presStyleLbl="node1" presStyleIdx="2" presStyleCnt="4">
        <dgm:presLayoutVars>
          <dgm:bulletEnabled val="1"/>
        </dgm:presLayoutVars>
      </dgm:prSet>
      <dgm:spPr/>
    </dgm:pt>
    <dgm:pt modelId="{AC1E6B91-0D3B-44FF-9CE1-BA42060F3AEF}" type="pres">
      <dgm:prSet presAssocID="{0A2AE0C9-A781-4631-8164-9AF952231D2A}" presName="FourNodes_4" presStyleLbl="node1" presStyleIdx="3" presStyleCnt="4">
        <dgm:presLayoutVars>
          <dgm:bulletEnabled val="1"/>
        </dgm:presLayoutVars>
      </dgm:prSet>
      <dgm:spPr/>
    </dgm:pt>
    <dgm:pt modelId="{D80EFD55-958E-40F1-8F39-73C3A84FE033}" type="pres">
      <dgm:prSet presAssocID="{0A2AE0C9-A781-4631-8164-9AF952231D2A}" presName="FourConn_1-2" presStyleLbl="fgAccFollowNode1" presStyleIdx="0" presStyleCnt="3">
        <dgm:presLayoutVars>
          <dgm:bulletEnabled val="1"/>
        </dgm:presLayoutVars>
      </dgm:prSet>
      <dgm:spPr/>
    </dgm:pt>
    <dgm:pt modelId="{C0E4CC12-F92C-42BC-9FAD-D488715BD964}" type="pres">
      <dgm:prSet presAssocID="{0A2AE0C9-A781-4631-8164-9AF952231D2A}" presName="FourConn_2-3" presStyleLbl="fgAccFollowNode1" presStyleIdx="1" presStyleCnt="3">
        <dgm:presLayoutVars>
          <dgm:bulletEnabled val="1"/>
        </dgm:presLayoutVars>
      </dgm:prSet>
      <dgm:spPr/>
    </dgm:pt>
    <dgm:pt modelId="{D01144F5-086E-49CF-8A6C-C7DE35B27D7C}" type="pres">
      <dgm:prSet presAssocID="{0A2AE0C9-A781-4631-8164-9AF952231D2A}" presName="FourConn_3-4" presStyleLbl="fgAccFollowNode1" presStyleIdx="2" presStyleCnt="3">
        <dgm:presLayoutVars>
          <dgm:bulletEnabled val="1"/>
        </dgm:presLayoutVars>
      </dgm:prSet>
      <dgm:spPr/>
    </dgm:pt>
    <dgm:pt modelId="{16996249-B412-4B9D-8594-58A10860E6AE}" type="pres">
      <dgm:prSet presAssocID="{0A2AE0C9-A781-4631-8164-9AF952231D2A}" presName="FourNodes_1_text" presStyleLbl="node1" presStyleIdx="3" presStyleCnt="4">
        <dgm:presLayoutVars>
          <dgm:bulletEnabled val="1"/>
        </dgm:presLayoutVars>
      </dgm:prSet>
      <dgm:spPr/>
    </dgm:pt>
    <dgm:pt modelId="{C86E1215-3F80-4BDA-BA31-0F6743FDFF4C}" type="pres">
      <dgm:prSet presAssocID="{0A2AE0C9-A781-4631-8164-9AF952231D2A}" presName="FourNodes_2_text" presStyleLbl="node1" presStyleIdx="3" presStyleCnt="4">
        <dgm:presLayoutVars>
          <dgm:bulletEnabled val="1"/>
        </dgm:presLayoutVars>
      </dgm:prSet>
      <dgm:spPr/>
    </dgm:pt>
    <dgm:pt modelId="{1BCDE273-76B0-4C15-939A-E721569D9C89}" type="pres">
      <dgm:prSet presAssocID="{0A2AE0C9-A781-4631-8164-9AF952231D2A}" presName="FourNodes_3_text" presStyleLbl="node1" presStyleIdx="3" presStyleCnt="4">
        <dgm:presLayoutVars>
          <dgm:bulletEnabled val="1"/>
        </dgm:presLayoutVars>
      </dgm:prSet>
      <dgm:spPr/>
    </dgm:pt>
    <dgm:pt modelId="{E1F1885C-95C5-4CD7-8EFE-46EAF1908F8D}" type="pres">
      <dgm:prSet presAssocID="{0A2AE0C9-A781-4631-8164-9AF952231D2A}" presName="FourNodes_4_text" presStyleLbl="node1" presStyleIdx="3" presStyleCnt="4">
        <dgm:presLayoutVars>
          <dgm:bulletEnabled val="1"/>
        </dgm:presLayoutVars>
      </dgm:prSet>
      <dgm:spPr/>
    </dgm:pt>
  </dgm:ptLst>
  <dgm:cxnLst>
    <dgm:cxn modelId="{C5702208-0BD1-4B86-BBFF-5C09C7454F93}" srcId="{0A2AE0C9-A781-4631-8164-9AF952231D2A}" destId="{F19189E0-E421-4867-8762-AA8D06BB8112}" srcOrd="0" destOrd="0" parTransId="{1CE8175E-EB2E-4D79-A13C-8D8216114B4C}" sibTransId="{2639E548-382D-4005-BB4E-686CDD043AE9}"/>
    <dgm:cxn modelId="{29CE361C-BA44-4803-A2E3-89D7A7983402}" srcId="{0A2AE0C9-A781-4631-8164-9AF952231D2A}" destId="{8A9CA1BA-4994-4EE6-8D7B-B403CF5F2C93}" srcOrd="1" destOrd="0" parTransId="{2A5A2F68-6AFC-439F-BA95-97C435FDC460}" sibTransId="{94B7FFB0-0067-495B-8338-BBD4A9874CBB}"/>
    <dgm:cxn modelId="{B26ABE2B-369C-485D-A975-7CE8BCDE5F6F}" type="presOf" srcId="{8A9CA1BA-4994-4EE6-8D7B-B403CF5F2C93}" destId="{C86E1215-3F80-4BDA-BA31-0F6743FDFF4C}" srcOrd="1" destOrd="0" presId="urn:microsoft.com/office/officeart/2005/8/layout/vProcess5"/>
    <dgm:cxn modelId="{8C826242-54D3-45FA-8D80-AB615BFEFC3E}" type="presOf" srcId="{8A9CA1BA-4994-4EE6-8D7B-B403CF5F2C93}" destId="{E9EB739D-8BDE-45F4-ACBF-4C05B2FF29CD}" srcOrd="0" destOrd="0" presId="urn:microsoft.com/office/officeart/2005/8/layout/vProcess5"/>
    <dgm:cxn modelId="{61A2726A-EB3E-4FC5-A404-02E560CE6549}" type="presOf" srcId="{94B7FFB0-0067-495B-8338-BBD4A9874CBB}" destId="{C0E4CC12-F92C-42BC-9FAD-D488715BD964}" srcOrd="0" destOrd="0" presId="urn:microsoft.com/office/officeart/2005/8/layout/vProcess5"/>
    <dgm:cxn modelId="{39CB935A-A482-4E16-9AD6-20E0581026B2}" type="presOf" srcId="{0A2AE0C9-A781-4631-8164-9AF952231D2A}" destId="{29221458-F283-4790-8FFA-A0E849B7044A}" srcOrd="0" destOrd="0" presId="urn:microsoft.com/office/officeart/2005/8/layout/vProcess5"/>
    <dgm:cxn modelId="{08BA177E-7C9A-46BA-9F2C-A6831AD15FD2}" type="presOf" srcId="{F19189E0-E421-4867-8762-AA8D06BB8112}" destId="{87270EF7-1F63-4C1E-ACF9-737BF89A87BA}" srcOrd="0" destOrd="0" presId="urn:microsoft.com/office/officeart/2005/8/layout/vProcess5"/>
    <dgm:cxn modelId="{BDC6B88A-2B9F-4A9C-B1B6-7CF29224C14E}" type="presOf" srcId="{BDCE8131-7D9D-41AD-9BDB-06AA18A8BFBD}" destId="{D01144F5-086E-49CF-8A6C-C7DE35B27D7C}" srcOrd="0" destOrd="0" presId="urn:microsoft.com/office/officeart/2005/8/layout/vProcess5"/>
    <dgm:cxn modelId="{183DDE8F-DC04-4A49-886D-61F5AB6332C6}" srcId="{0A2AE0C9-A781-4631-8164-9AF952231D2A}" destId="{49203F0B-F9AD-4A16-9F70-DAFB22F4BC61}" srcOrd="3" destOrd="0" parTransId="{75EFFBFC-61F3-4AE9-AA96-D15B142F3B52}" sibTransId="{ACC0C975-F280-4614-BE50-A76D454C9306}"/>
    <dgm:cxn modelId="{D8408AA6-62B1-417F-93EA-923C9B68F95C}" type="presOf" srcId="{046E96CA-65D2-4CAB-822D-C2C708B761DB}" destId="{1BCDE273-76B0-4C15-939A-E721569D9C89}" srcOrd="1" destOrd="0" presId="urn:microsoft.com/office/officeart/2005/8/layout/vProcess5"/>
    <dgm:cxn modelId="{091CB9B1-0210-4B03-9998-3DF2F12B8709}" type="presOf" srcId="{F19189E0-E421-4867-8762-AA8D06BB8112}" destId="{16996249-B412-4B9D-8594-58A10860E6AE}" srcOrd="1" destOrd="0" presId="urn:microsoft.com/office/officeart/2005/8/layout/vProcess5"/>
    <dgm:cxn modelId="{D9853AB6-5ED8-4CD0-B90E-32D7BBE345C7}" type="presOf" srcId="{046E96CA-65D2-4CAB-822D-C2C708B761DB}" destId="{3209D110-69BB-41AF-8D9B-17BF6CD14BE3}" srcOrd="0" destOrd="0" presId="urn:microsoft.com/office/officeart/2005/8/layout/vProcess5"/>
    <dgm:cxn modelId="{A06F08C1-D89F-41F9-BE88-52D3E159EEDF}" srcId="{0A2AE0C9-A781-4631-8164-9AF952231D2A}" destId="{046E96CA-65D2-4CAB-822D-C2C708B761DB}" srcOrd="2" destOrd="0" parTransId="{B7FD7351-1820-40A4-A698-533AA5212927}" sibTransId="{BDCE8131-7D9D-41AD-9BDB-06AA18A8BFBD}"/>
    <dgm:cxn modelId="{3F64AEE3-902B-4C67-8C6D-BB66792A4DD6}" type="presOf" srcId="{49203F0B-F9AD-4A16-9F70-DAFB22F4BC61}" destId="{E1F1885C-95C5-4CD7-8EFE-46EAF1908F8D}" srcOrd="1" destOrd="0" presId="urn:microsoft.com/office/officeart/2005/8/layout/vProcess5"/>
    <dgm:cxn modelId="{2BB1FCEA-BB5D-4A41-B26C-F350C9FF8565}" type="presOf" srcId="{49203F0B-F9AD-4A16-9F70-DAFB22F4BC61}" destId="{AC1E6B91-0D3B-44FF-9CE1-BA42060F3AEF}" srcOrd="0" destOrd="0" presId="urn:microsoft.com/office/officeart/2005/8/layout/vProcess5"/>
    <dgm:cxn modelId="{2DAD09F8-8924-41ED-B370-90E651B20840}" type="presOf" srcId="{2639E548-382D-4005-BB4E-686CDD043AE9}" destId="{D80EFD55-958E-40F1-8F39-73C3A84FE033}" srcOrd="0" destOrd="0" presId="urn:microsoft.com/office/officeart/2005/8/layout/vProcess5"/>
    <dgm:cxn modelId="{E94B0DF3-9C4C-4935-A842-AA3CEB6C29FB}" type="presParOf" srcId="{29221458-F283-4790-8FFA-A0E849B7044A}" destId="{0A408041-177F-4DC9-B654-3A427FE0A15D}" srcOrd="0" destOrd="0" presId="urn:microsoft.com/office/officeart/2005/8/layout/vProcess5"/>
    <dgm:cxn modelId="{A307C14D-6DE0-4A04-A5C9-5474120B991C}" type="presParOf" srcId="{29221458-F283-4790-8FFA-A0E849B7044A}" destId="{87270EF7-1F63-4C1E-ACF9-737BF89A87BA}" srcOrd="1" destOrd="0" presId="urn:microsoft.com/office/officeart/2005/8/layout/vProcess5"/>
    <dgm:cxn modelId="{C04E0331-93F5-485D-A6CF-0D9F1CC76A9B}" type="presParOf" srcId="{29221458-F283-4790-8FFA-A0E849B7044A}" destId="{E9EB739D-8BDE-45F4-ACBF-4C05B2FF29CD}" srcOrd="2" destOrd="0" presId="urn:microsoft.com/office/officeart/2005/8/layout/vProcess5"/>
    <dgm:cxn modelId="{93A9F5CB-508E-4EFA-B61A-A63CF1679EF4}" type="presParOf" srcId="{29221458-F283-4790-8FFA-A0E849B7044A}" destId="{3209D110-69BB-41AF-8D9B-17BF6CD14BE3}" srcOrd="3" destOrd="0" presId="urn:microsoft.com/office/officeart/2005/8/layout/vProcess5"/>
    <dgm:cxn modelId="{248D211F-3AE0-4F0F-8C4F-453ED460A3B9}" type="presParOf" srcId="{29221458-F283-4790-8FFA-A0E849B7044A}" destId="{AC1E6B91-0D3B-44FF-9CE1-BA42060F3AEF}" srcOrd="4" destOrd="0" presId="urn:microsoft.com/office/officeart/2005/8/layout/vProcess5"/>
    <dgm:cxn modelId="{7391E522-2F88-435A-915C-7F76AD6E7B20}" type="presParOf" srcId="{29221458-F283-4790-8FFA-A0E849B7044A}" destId="{D80EFD55-958E-40F1-8F39-73C3A84FE033}" srcOrd="5" destOrd="0" presId="urn:microsoft.com/office/officeart/2005/8/layout/vProcess5"/>
    <dgm:cxn modelId="{B1C091A0-54F1-4B86-939A-1F6545E475E5}" type="presParOf" srcId="{29221458-F283-4790-8FFA-A0E849B7044A}" destId="{C0E4CC12-F92C-42BC-9FAD-D488715BD964}" srcOrd="6" destOrd="0" presId="urn:microsoft.com/office/officeart/2005/8/layout/vProcess5"/>
    <dgm:cxn modelId="{717B36B7-7BB2-4B4C-B5EF-FC2389E744A7}" type="presParOf" srcId="{29221458-F283-4790-8FFA-A0E849B7044A}" destId="{D01144F5-086E-49CF-8A6C-C7DE35B27D7C}" srcOrd="7" destOrd="0" presId="urn:microsoft.com/office/officeart/2005/8/layout/vProcess5"/>
    <dgm:cxn modelId="{FBD70196-FACD-456D-A1AA-02CD628A2BF4}" type="presParOf" srcId="{29221458-F283-4790-8FFA-A0E849B7044A}" destId="{16996249-B412-4B9D-8594-58A10860E6AE}" srcOrd="8" destOrd="0" presId="urn:microsoft.com/office/officeart/2005/8/layout/vProcess5"/>
    <dgm:cxn modelId="{FCCA8600-571C-4A0A-8794-975D0AA5908B}" type="presParOf" srcId="{29221458-F283-4790-8FFA-A0E849B7044A}" destId="{C86E1215-3F80-4BDA-BA31-0F6743FDFF4C}" srcOrd="9" destOrd="0" presId="urn:microsoft.com/office/officeart/2005/8/layout/vProcess5"/>
    <dgm:cxn modelId="{E148C9B8-7274-4948-82EF-B659D160A735}" type="presParOf" srcId="{29221458-F283-4790-8FFA-A0E849B7044A}" destId="{1BCDE273-76B0-4C15-939A-E721569D9C89}" srcOrd="10" destOrd="0" presId="urn:microsoft.com/office/officeart/2005/8/layout/vProcess5"/>
    <dgm:cxn modelId="{F3F369B0-26C0-4AB7-8DFD-148AD85A3D7C}" type="presParOf" srcId="{29221458-F283-4790-8FFA-A0E849B7044A}" destId="{E1F1885C-95C5-4CD7-8EFE-46EAF1908F8D}"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DF98245-E061-421E-AF47-3F676C0C464D}" type="doc">
      <dgm:prSet loTypeId="urn:microsoft.com/office/officeart/2005/8/layout/vProcess5" loCatId="process" qsTypeId="urn:microsoft.com/office/officeart/2005/8/quickstyle/simple1" qsCatId="simple" csTypeId="urn:microsoft.com/office/officeart/2005/8/colors/accent1_1" csCatId="accent1"/>
      <dgm:spPr/>
      <dgm:t>
        <a:bodyPr/>
        <a:lstStyle/>
        <a:p>
          <a:endParaRPr lang="en-US"/>
        </a:p>
      </dgm:t>
    </dgm:pt>
    <dgm:pt modelId="{922D0425-BE68-480D-A73D-36C02BAD2F36}">
      <dgm:prSet custT="1"/>
      <dgm:spPr/>
      <dgm:t>
        <a:bodyPr/>
        <a:lstStyle/>
        <a:p>
          <a:r>
            <a:rPr lang="en-GB" sz="2500">
              <a:latin typeface="Arial"/>
              <a:cs typeface="Arial"/>
            </a:rPr>
            <a:t>Poor design overwhelms older adults</a:t>
          </a:r>
          <a:r>
            <a:rPr lang="en-GB"/>
            <a:t> </a:t>
          </a:r>
          <a:r>
            <a:rPr lang="en-GB" sz="1800">
              <a:latin typeface="Arial"/>
              <a:cs typeface="Arial"/>
            </a:rPr>
            <a:t>(Kruithof et al., 2025)  </a:t>
          </a:r>
          <a:endParaRPr lang="en-US" sz="1800">
            <a:latin typeface="Arial"/>
            <a:cs typeface="Arial"/>
          </a:endParaRPr>
        </a:p>
      </dgm:t>
    </dgm:pt>
    <dgm:pt modelId="{F88C723E-08B0-40ED-8DCC-28F5F2905CA5}" type="parTrans" cxnId="{AE6D41AC-A417-4BA7-970E-6780671993D8}">
      <dgm:prSet/>
      <dgm:spPr/>
      <dgm:t>
        <a:bodyPr/>
        <a:lstStyle/>
        <a:p>
          <a:endParaRPr lang="en-US"/>
        </a:p>
      </dgm:t>
    </dgm:pt>
    <dgm:pt modelId="{BF5DBBB6-F849-4BAC-A8DD-7B62B51D9EF2}" type="sibTrans" cxnId="{AE6D41AC-A417-4BA7-970E-6780671993D8}">
      <dgm:prSet/>
      <dgm:spPr/>
      <dgm:t>
        <a:bodyPr/>
        <a:lstStyle/>
        <a:p>
          <a:endParaRPr lang="en-US"/>
        </a:p>
      </dgm:t>
    </dgm:pt>
    <dgm:pt modelId="{E0030BD8-7C78-4160-BE2B-CAECBE79CDE3}">
      <dgm:prSet custT="1"/>
      <dgm:spPr/>
      <dgm:t>
        <a:bodyPr/>
        <a:lstStyle/>
        <a:p>
          <a:pPr rtl="0"/>
          <a:r>
            <a:rPr lang="en-GB" sz="2500">
              <a:latin typeface="Arial"/>
              <a:cs typeface="Arial"/>
            </a:rPr>
            <a:t>40% lack digital skills</a:t>
          </a:r>
          <a:r>
            <a:rPr lang="en-GB"/>
            <a:t> </a:t>
          </a:r>
          <a:r>
            <a:rPr lang="en-GB" sz="1800">
              <a:latin typeface="Arial"/>
              <a:cs typeface="Arial"/>
            </a:rPr>
            <a:t>(Stevenson and  Mutebi, 2024)  </a:t>
          </a:r>
          <a:endParaRPr lang="en-US" sz="1800">
            <a:latin typeface="Arial"/>
            <a:cs typeface="Arial"/>
          </a:endParaRPr>
        </a:p>
      </dgm:t>
    </dgm:pt>
    <dgm:pt modelId="{7BC93948-7F46-4B55-9667-2B1F60A00823}" type="parTrans" cxnId="{69E593CB-5C01-459F-B16C-B355551CE33B}">
      <dgm:prSet/>
      <dgm:spPr/>
      <dgm:t>
        <a:bodyPr/>
        <a:lstStyle/>
        <a:p>
          <a:endParaRPr lang="en-US"/>
        </a:p>
      </dgm:t>
    </dgm:pt>
    <dgm:pt modelId="{5FCD453A-EFC6-4E2F-B586-2347FCFBF4AA}" type="sibTrans" cxnId="{69E593CB-5C01-459F-B16C-B355551CE33B}">
      <dgm:prSet/>
      <dgm:spPr/>
      <dgm:t>
        <a:bodyPr/>
        <a:lstStyle/>
        <a:p>
          <a:endParaRPr lang="en-US"/>
        </a:p>
      </dgm:t>
    </dgm:pt>
    <dgm:pt modelId="{EFB6A24B-A430-4CC5-903F-4B974448EFBF}">
      <dgm:prSet custT="1"/>
      <dgm:spPr/>
      <dgm:t>
        <a:bodyPr/>
        <a:lstStyle/>
        <a:p>
          <a:r>
            <a:rPr lang="en-GB" sz="2500">
              <a:latin typeface="Arial"/>
              <a:cs typeface="Arial"/>
            </a:rPr>
            <a:t>Devices cost</a:t>
          </a:r>
          <a:r>
            <a:rPr lang="en-GB"/>
            <a:t> </a:t>
          </a:r>
          <a:r>
            <a:rPr lang="en-GB" sz="2500">
              <a:latin typeface="Arial"/>
              <a:cs typeface="Arial"/>
            </a:rPr>
            <a:t>£200 - £500</a:t>
          </a:r>
          <a:endParaRPr lang="en-US" sz="2500">
            <a:latin typeface="Arial"/>
            <a:cs typeface="Arial"/>
          </a:endParaRPr>
        </a:p>
      </dgm:t>
    </dgm:pt>
    <dgm:pt modelId="{4540BB05-1749-4F1F-91FB-128F28A6C616}" type="parTrans" cxnId="{14FCCA19-0EA6-41D0-8F9B-757FB7854FFB}">
      <dgm:prSet/>
      <dgm:spPr/>
      <dgm:t>
        <a:bodyPr/>
        <a:lstStyle/>
        <a:p>
          <a:endParaRPr lang="en-US"/>
        </a:p>
      </dgm:t>
    </dgm:pt>
    <dgm:pt modelId="{0AF0B37B-4561-44DC-B6F7-3321073DCAE6}" type="sibTrans" cxnId="{14FCCA19-0EA6-41D0-8F9B-757FB7854FFB}">
      <dgm:prSet/>
      <dgm:spPr/>
      <dgm:t>
        <a:bodyPr/>
        <a:lstStyle/>
        <a:p>
          <a:endParaRPr lang="en-US"/>
        </a:p>
      </dgm:t>
    </dgm:pt>
    <dgm:pt modelId="{99515199-A077-48A4-85E0-7D104960B4AF}">
      <dgm:prSet custT="1"/>
      <dgm:spPr/>
      <dgm:t>
        <a:bodyPr/>
        <a:lstStyle/>
        <a:p>
          <a:r>
            <a:rPr lang="en-GB" sz="2500">
              <a:latin typeface="Arial"/>
              <a:cs typeface="Arial"/>
            </a:rPr>
            <a:t>Technology must complement care</a:t>
          </a:r>
          <a:r>
            <a:rPr lang="en-GB" sz="1800">
              <a:latin typeface="Arial"/>
              <a:cs typeface="Arial"/>
            </a:rPr>
            <a:t> </a:t>
          </a:r>
          <a:r>
            <a:rPr lang="en-GB">
              <a:latin typeface="Arial"/>
              <a:cs typeface="Arial"/>
            </a:rPr>
            <a:t>(Aujla et al., 2023) </a:t>
          </a:r>
          <a:r>
            <a:rPr lang="en-GB"/>
            <a:t> </a:t>
          </a:r>
          <a:endParaRPr lang="en-US"/>
        </a:p>
      </dgm:t>
    </dgm:pt>
    <dgm:pt modelId="{31966AF3-D937-4C39-953C-403CDA50C90F}" type="parTrans" cxnId="{F210ABC5-C54A-4C79-B7E4-3224F770E62F}">
      <dgm:prSet/>
      <dgm:spPr/>
      <dgm:t>
        <a:bodyPr/>
        <a:lstStyle/>
        <a:p>
          <a:endParaRPr lang="en-US"/>
        </a:p>
      </dgm:t>
    </dgm:pt>
    <dgm:pt modelId="{1B44F0C5-4D3B-4DA9-BFF5-0EFB9733FF2D}" type="sibTrans" cxnId="{F210ABC5-C54A-4C79-B7E4-3224F770E62F}">
      <dgm:prSet/>
      <dgm:spPr/>
      <dgm:t>
        <a:bodyPr/>
        <a:lstStyle/>
        <a:p>
          <a:endParaRPr lang="en-US"/>
        </a:p>
      </dgm:t>
    </dgm:pt>
    <dgm:pt modelId="{F0F6CF3D-8342-4AEC-85F2-133DE3E78BFE}">
      <dgm:prSet custT="1"/>
      <dgm:spPr/>
      <dgm:t>
        <a:bodyPr/>
        <a:lstStyle/>
        <a:p>
          <a:r>
            <a:rPr lang="en-GB" sz="2500">
              <a:latin typeface="Arial"/>
              <a:cs typeface="Arial"/>
            </a:rPr>
            <a:t>Privacy and consent concerns</a:t>
          </a:r>
          <a:endParaRPr lang="en-US" sz="2500">
            <a:latin typeface="Arial"/>
            <a:cs typeface="Arial"/>
          </a:endParaRPr>
        </a:p>
      </dgm:t>
    </dgm:pt>
    <dgm:pt modelId="{CEC3B9E9-7E49-48C6-B14F-FAC22CDB21DF}" type="parTrans" cxnId="{46B9E0D2-AF71-44C3-927F-C8282BE1458A}">
      <dgm:prSet/>
      <dgm:spPr/>
      <dgm:t>
        <a:bodyPr/>
        <a:lstStyle/>
        <a:p>
          <a:endParaRPr lang="en-US"/>
        </a:p>
      </dgm:t>
    </dgm:pt>
    <dgm:pt modelId="{638D54B5-61AC-457E-BF08-249F7E8491F3}" type="sibTrans" cxnId="{46B9E0D2-AF71-44C3-927F-C8282BE1458A}">
      <dgm:prSet/>
      <dgm:spPr/>
      <dgm:t>
        <a:bodyPr/>
        <a:lstStyle/>
        <a:p>
          <a:endParaRPr lang="en-US"/>
        </a:p>
      </dgm:t>
    </dgm:pt>
    <dgm:pt modelId="{AF4F8CD5-CC25-4603-B2ED-7788FB1946F8}" type="pres">
      <dgm:prSet presAssocID="{2DF98245-E061-421E-AF47-3F676C0C464D}" presName="outerComposite" presStyleCnt="0">
        <dgm:presLayoutVars>
          <dgm:chMax val="5"/>
          <dgm:dir/>
          <dgm:resizeHandles val="exact"/>
        </dgm:presLayoutVars>
      </dgm:prSet>
      <dgm:spPr/>
    </dgm:pt>
    <dgm:pt modelId="{932B8FBE-57AF-4682-A8DF-C74372DC7C66}" type="pres">
      <dgm:prSet presAssocID="{2DF98245-E061-421E-AF47-3F676C0C464D}" presName="dummyMaxCanvas" presStyleCnt="0">
        <dgm:presLayoutVars/>
      </dgm:prSet>
      <dgm:spPr/>
    </dgm:pt>
    <dgm:pt modelId="{CBA33558-D734-4F9A-8DC9-ADE5A6256FC1}" type="pres">
      <dgm:prSet presAssocID="{2DF98245-E061-421E-AF47-3F676C0C464D}" presName="FiveNodes_1" presStyleLbl="node1" presStyleIdx="0" presStyleCnt="5">
        <dgm:presLayoutVars>
          <dgm:bulletEnabled val="1"/>
        </dgm:presLayoutVars>
      </dgm:prSet>
      <dgm:spPr/>
    </dgm:pt>
    <dgm:pt modelId="{082088B4-5A83-4848-B2ED-B98682645366}" type="pres">
      <dgm:prSet presAssocID="{2DF98245-E061-421E-AF47-3F676C0C464D}" presName="FiveNodes_2" presStyleLbl="node1" presStyleIdx="1" presStyleCnt="5">
        <dgm:presLayoutVars>
          <dgm:bulletEnabled val="1"/>
        </dgm:presLayoutVars>
      </dgm:prSet>
      <dgm:spPr/>
    </dgm:pt>
    <dgm:pt modelId="{EBB789D3-C847-40BB-B1D4-E7005A4F1639}" type="pres">
      <dgm:prSet presAssocID="{2DF98245-E061-421E-AF47-3F676C0C464D}" presName="FiveNodes_3" presStyleLbl="node1" presStyleIdx="2" presStyleCnt="5">
        <dgm:presLayoutVars>
          <dgm:bulletEnabled val="1"/>
        </dgm:presLayoutVars>
      </dgm:prSet>
      <dgm:spPr/>
    </dgm:pt>
    <dgm:pt modelId="{EB93D247-7C21-4714-9981-FDDB89DC6457}" type="pres">
      <dgm:prSet presAssocID="{2DF98245-E061-421E-AF47-3F676C0C464D}" presName="FiveNodes_4" presStyleLbl="node1" presStyleIdx="3" presStyleCnt="5">
        <dgm:presLayoutVars>
          <dgm:bulletEnabled val="1"/>
        </dgm:presLayoutVars>
      </dgm:prSet>
      <dgm:spPr/>
    </dgm:pt>
    <dgm:pt modelId="{CC7397B2-E0E4-49BA-BA77-73FC770456FE}" type="pres">
      <dgm:prSet presAssocID="{2DF98245-E061-421E-AF47-3F676C0C464D}" presName="FiveNodes_5" presStyleLbl="node1" presStyleIdx="4" presStyleCnt="5">
        <dgm:presLayoutVars>
          <dgm:bulletEnabled val="1"/>
        </dgm:presLayoutVars>
      </dgm:prSet>
      <dgm:spPr/>
    </dgm:pt>
    <dgm:pt modelId="{FDCF9989-B871-41E1-81E9-126B8ADB8585}" type="pres">
      <dgm:prSet presAssocID="{2DF98245-E061-421E-AF47-3F676C0C464D}" presName="FiveConn_1-2" presStyleLbl="fgAccFollowNode1" presStyleIdx="0" presStyleCnt="4">
        <dgm:presLayoutVars>
          <dgm:bulletEnabled val="1"/>
        </dgm:presLayoutVars>
      </dgm:prSet>
      <dgm:spPr/>
    </dgm:pt>
    <dgm:pt modelId="{A55A672F-4F1B-41F1-B0FC-53F3E9878633}" type="pres">
      <dgm:prSet presAssocID="{2DF98245-E061-421E-AF47-3F676C0C464D}" presName="FiveConn_2-3" presStyleLbl="fgAccFollowNode1" presStyleIdx="1" presStyleCnt="4">
        <dgm:presLayoutVars>
          <dgm:bulletEnabled val="1"/>
        </dgm:presLayoutVars>
      </dgm:prSet>
      <dgm:spPr/>
    </dgm:pt>
    <dgm:pt modelId="{375C95BA-601B-461D-BC1E-8C8E8A0EA1CB}" type="pres">
      <dgm:prSet presAssocID="{2DF98245-E061-421E-AF47-3F676C0C464D}" presName="FiveConn_3-4" presStyleLbl="fgAccFollowNode1" presStyleIdx="2" presStyleCnt="4">
        <dgm:presLayoutVars>
          <dgm:bulletEnabled val="1"/>
        </dgm:presLayoutVars>
      </dgm:prSet>
      <dgm:spPr/>
    </dgm:pt>
    <dgm:pt modelId="{954EE6A8-CEE0-41F1-96D5-F5937AF385B4}" type="pres">
      <dgm:prSet presAssocID="{2DF98245-E061-421E-AF47-3F676C0C464D}" presName="FiveConn_4-5" presStyleLbl="fgAccFollowNode1" presStyleIdx="3" presStyleCnt="4">
        <dgm:presLayoutVars>
          <dgm:bulletEnabled val="1"/>
        </dgm:presLayoutVars>
      </dgm:prSet>
      <dgm:spPr/>
    </dgm:pt>
    <dgm:pt modelId="{85308277-AEE0-439F-8622-4D44558FAF7A}" type="pres">
      <dgm:prSet presAssocID="{2DF98245-E061-421E-AF47-3F676C0C464D}" presName="FiveNodes_1_text" presStyleLbl="node1" presStyleIdx="4" presStyleCnt="5">
        <dgm:presLayoutVars>
          <dgm:bulletEnabled val="1"/>
        </dgm:presLayoutVars>
      </dgm:prSet>
      <dgm:spPr/>
    </dgm:pt>
    <dgm:pt modelId="{631AA57F-A4F1-4A69-A4AA-154F35397FE8}" type="pres">
      <dgm:prSet presAssocID="{2DF98245-E061-421E-AF47-3F676C0C464D}" presName="FiveNodes_2_text" presStyleLbl="node1" presStyleIdx="4" presStyleCnt="5">
        <dgm:presLayoutVars>
          <dgm:bulletEnabled val="1"/>
        </dgm:presLayoutVars>
      </dgm:prSet>
      <dgm:spPr/>
    </dgm:pt>
    <dgm:pt modelId="{BC15670E-8005-4EA1-B848-9B1665B6FF97}" type="pres">
      <dgm:prSet presAssocID="{2DF98245-E061-421E-AF47-3F676C0C464D}" presName="FiveNodes_3_text" presStyleLbl="node1" presStyleIdx="4" presStyleCnt="5">
        <dgm:presLayoutVars>
          <dgm:bulletEnabled val="1"/>
        </dgm:presLayoutVars>
      </dgm:prSet>
      <dgm:spPr/>
    </dgm:pt>
    <dgm:pt modelId="{B5784E5A-7E97-40D6-8417-88548B1BF123}" type="pres">
      <dgm:prSet presAssocID="{2DF98245-E061-421E-AF47-3F676C0C464D}" presName="FiveNodes_4_text" presStyleLbl="node1" presStyleIdx="4" presStyleCnt="5">
        <dgm:presLayoutVars>
          <dgm:bulletEnabled val="1"/>
        </dgm:presLayoutVars>
      </dgm:prSet>
      <dgm:spPr/>
    </dgm:pt>
    <dgm:pt modelId="{A560A0FC-7A68-493E-91FC-429B59746966}" type="pres">
      <dgm:prSet presAssocID="{2DF98245-E061-421E-AF47-3F676C0C464D}" presName="FiveNodes_5_text" presStyleLbl="node1" presStyleIdx="4" presStyleCnt="5">
        <dgm:presLayoutVars>
          <dgm:bulletEnabled val="1"/>
        </dgm:presLayoutVars>
      </dgm:prSet>
      <dgm:spPr/>
    </dgm:pt>
  </dgm:ptLst>
  <dgm:cxnLst>
    <dgm:cxn modelId="{9D474701-5D8E-4F1F-BBCB-604EA577B5E2}" type="presOf" srcId="{EFB6A24B-A430-4CC5-903F-4B974448EFBF}" destId="{BC15670E-8005-4EA1-B848-9B1665B6FF97}" srcOrd="1" destOrd="0" presId="urn:microsoft.com/office/officeart/2005/8/layout/vProcess5"/>
    <dgm:cxn modelId="{14FCCA19-0EA6-41D0-8F9B-757FB7854FFB}" srcId="{2DF98245-E061-421E-AF47-3F676C0C464D}" destId="{EFB6A24B-A430-4CC5-903F-4B974448EFBF}" srcOrd="2" destOrd="0" parTransId="{4540BB05-1749-4F1F-91FB-128F28A6C616}" sibTransId="{0AF0B37B-4561-44DC-B6F7-3321073DCAE6}"/>
    <dgm:cxn modelId="{4442295B-4145-4607-86FA-74388FF13D9F}" type="presOf" srcId="{0AF0B37B-4561-44DC-B6F7-3321073DCAE6}" destId="{375C95BA-601B-461D-BC1E-8C8E8A0EA1CB}" srcOrd="0" destOrd="0" presId="urn:microsoft.com/office/officeart/2005/8/layout/vProcess5"/>
    <dgm:cxn modelId="{ADAC8365-13BC-464D-B284-94A2D628B2E2}" type="presOf" srcId="{E0030BD8-7C78-4160-BE2B-CAECBE79CDE3}" destId="{082088B4-5A83-4848-B2ED-B98682645366}" srcOrd="0" destOrd="0" presId="urn:microsoft.com/office/officeart/2005/8/layout/vProcess5"/>
    <dgm:cxn modelId="{B6DFA946-B6E9-460F-B2E2-474ACCA669F6}" type="presOf" srcId="{E0030BD8-7C78-4160-BE2B-CAECBE79CDE3}" destId="{631AA57F-A4F1-4A69-A4AA-154F35397FE8}" srcOrd="1" destOrd="0" presId="urn:microsoft.com/office/officeart/2005/8/layout/vProcess5"/>
    <dgm:cxn modelId="{3D6E7367-13F3-4509-8362-44445EE1EEA2}" type="presOf" srcId="{1B44F0C5-4D3B-4DA9-BFF5-0EFB9733FF2D}" destId="{954EE6A8-CEE0-41F1-96D5-F5937AF385B4}" srcOrd="0" destOrd="0" presId="urn:microsoft.com/office/officeart/2005/8/layout/vProcess5"/>
    <dgm:cxn modelId="{221A7269-13E1-4561-ACDD-9D9CFD6E4512}" type="presOf" srcId="{5FCD453A-EFC6-4E2F-B586-2347FCFBF4AA}" destId="{A55A672F-4F1B-41F1-B0FC-53F3E9878633}" srcOrd="0" destOrd="0" presId="urn:microsoft.com/office/officeart/2005/8/layout/vProcess5"/>
    <dgm:cxn modelId="{C17D138C-F5B8-490D-AA24-7CBA704C86C2}" type="presOf" srcId="{99515199-A077-48A4-85E0-7D104960B4AF}" destId="{EB93D247-7C21-4714-9981-FDDB89DC6457}" srcOrd="0" destOrd="0" presId="urn:microsoft.com/office/officeart/2005/8/layout/vProcess5"/>
    <dgm:cxn modelId="{ADE6C795-A7C1-4342-8454-7A6F368F797B}" type="presOf" srcId="{F0F6CF3D-8342-4AEC-85F2-133DE3E78BFE}" destId="{CC7397B2-E0E4-49BA-BA77-73FC770456FE}" srcOrd="0" destOrd="0" presId="urn:microsoft.com/office/officeart/2005/8/layout/vProcess5"/>
    <dgm:cxn modelId="{0A4EDC9B-920D-469F-9825-433B61E31359}" type="presOf" srcId="{EFB6A24B-A430-4CC5-903F-4B974448EFBF}" destId="{EBB789D3-C847-40BB-B1D4-E7005A4F1639}" srcOrd="0" destOrd="0" presId="urn:microsoft.com/office/officeart/2005/8/layout/vProcess5"/>
    <dgm:cxn modelId="{AE6D41AC-A417-4BA7-970E-6780671993D8}" srcId="{2DF98245-E061-421E-AF47-3F676C0C464D}" destId="{922D0425-BE68-480D-A73D-36C02BAD2F36}" srcOrd="0" destOrd="0" parTransId="{F88C723E-08B0-40ED-8DCC-28F5F2905CA5}" sibTransId="{BF5DBBB6-F849-4BAC-A8DD-7B62B51D9EF2}"/>
    <dgm:cxn modelId="{F16656B0-6558-4916-AE6E-216F9FA498B7}" type="presOf" srcId="{BF5DBBB6-F849-4BAC-A8DD-7B62B51D9EF2}" destId="{FDCF9989-B871-41E1-81E9-126B8ADB8585}" srcOrd="0" destOrd="0" presId="urn:microsoft.com/office/officeart/2005/8/layout/vProcess5"/>
    <dgm:cxn modelId="{ABA996C1-417D-4679-BB10-66E9B90944F2}" type="presOf" srcId="{922D0425-BE68-480D-A73D-36C02BAD2F36}" destId="{85308277-AEE0-439F-8622-4D44558FAF7A}" srcOrd="1" destOrd="0" presId="urn:microsoft.com/office/officeart/2005/8/layout/vProcess5"/>
    <dgm:cxn modelId="{F210ABC5-C54A-4C79-B7E4-3224F770E62F}" srcId="{2DF98245-E061-421E-AF47-3F676C0C464D}" destId="{99515199-A077-48A4-85E0-7D104960B4AF}" srcOrd="3" destOrd="0" parTransId="{31966AF3-D937-4C39-953C-403CDA50C90F}" sibTransId="{1B44F0C5-4D3B-4DA9-BFF5-0EFB9733FF2D}"/>
    <dgm:cxn modelId="{69E593CB-5C01-459F-B16C-B355551CE33B}" srcId="{2DF98245-E061-421E-AF47-3F676C0C464D}" destId="{E0030BD8-7C78-4160-BE2B-CAECBE79CDE3}" srcOrd="1" destOrd="0" parTransId="{7BC93948-7F46-4B55-9667-2B1F60A00823}" sibTransId="{5FCD453A-EFC6-4E2F-B586-2347FCFBF4AA}"/>
    <dgm:cxn modelId="{46B9E0D2-AF71-44C3-927F-C8282BE1458A}" srcId="{2DF98245-E061-421E-AF47-3F676C0C464D}" destId="{F0F6CF3D-8342-4AEC-85F2-133DE3E78BFE}" srcOrd="4" destOrd="0" parTransId="{CEC3B9E9-7E49-48C6-B14F-FAC22CDB21DF}" sibTransId="{638D54B5-61AC-457E-BF08-249F7E8491F3}"/>
    <dgm:cxn modelId="{951761D6-729A-4426-8152-EC5B7AAB5739}" type="presOf" srcId="{F0F6CF3D-8342-4AEC-85F2-133DE3E78BFE}" destId="{A560A0FC-7A68-493E-91FC-429B59746966}" srcOrd="1" destOrd="0" presId="urn:microsoft.com/office/officeart/2005/8/layout/vProcess5"/>
    <dgm:cxn modelId="{1688BEDC-0354-46F1-BBB6-7C5BB3B3165E}" type="presOf" srcId="{922D0425-BE68-480D-A73D-36C02BAD2F36}" destId="{CBA33558-D734-4F9A-8DC9-ADE5A6256FC1}" srcOrd="0" destOrd="0" presId="urn:microsoft.com/office/officeart/2005/8/layout/vProcess5"/>
    <dgm:cxn modelId="{97D90BE8-2E65-44DA-918D-599969610BB4}" type="presOf" srcId="{2DF98245-E061-421E-AF47-3F676C0C464D}" destId="{AF4F8CD5-CC25-4603-B2ED-7788FB1946F8}" srcOrd="0" destOrd="0" presId="urn:microsoft.com/office/officeart/2005/8/layout/vProcess5"/>
    <dgm:cxn modelId="{608F00F5-5C8F-4E0D-9F8A-D116A153F124}" type="presOf" srcId="{99515199-A077-48A4-85E0-7D104960B4AF}" destId="{B5784E5A-7E97-40D6-8417-88548B1BF123}" srcOrd="1" destOrd="0" presId="urn:microsoft.com/office/officeart/2005/8/layout/vProcess5"/>
    <dgm:cxn modelId="{916070F4-0106-4ADC-B3D8-904B47CD228B}" type="presParOf" srcId="{AF4F8CD5-CC25-4603-B2ED-7788FB1946F8}" destId="{932B8FBE-57AF-4682-A8DF-C74372DC7C66}" srcOrd="0" destOrd="0" presId="urn:microsoft.com/office/officeart/2005/8/layout/vProcess5"/>
    <dgm:cxn modelId="{E3D531D3-1A4B-4E6F-AE28-03408F50BEF9}" type="presParOf" srcId="{AF4F8CD5-CC25-4603-B2ED-7788FB1946F8}" destId="{CBA33558-D734-4F9A-8DC9-ADE5A6256FC1}" srcOrd="1" destOrd="0" presId="urn:microsoft.com/office/officeart/2005/8/layout/vProcess5"/>
    <dgm:cxn modelId="{1B55CF90-270D-453E-B85C-3026A26BF62F}" type="presParOf" srcId="{AF4F8CD5-CC25-4603-B2ED-7788FB1946F8}" destId="{082088B4-5A83-4848-B2ED-B98682645366}" srcOrd="2" destOrd="0" presId="urn:microsoft.com/office/officeart/2005/8/layout/vProcess5"/>
    <dgm:cxn modelId="{B6E7C44A-8F9E-4C6B-8443-63B8CC2CA089}" type="presParOf" srcId="{AF4F8CD5-CC25-4603-B2ED-7788FB1946F8}" destId="{EBB789D3-C847-40BB-B1D4-E7005A4F1639}" srcOrd="3" destOrd="0" presId="urn:microsoft.com/office/officeart/2005/8/layout/vProcess5"/>
    <dgm:cxn modelId="{558F3950-D4CF-46E9-A1BE-B8967B617D7F}" type="presParOf" srcId="{AF4F8CD5-CC25-4603-B2ED-7788FB1946F8}" destId="{EB93D247-7C21-4714-9981-FDDB89DC6457}" srcOrd="4" destOrd="0" presId="urn:microsoft.com/office/officeart/2005/8/layout/vProcess5"/>
    <dgm:cxn modelId="{ABD640BF-4841-4F13-911D-79E8E73EE967}" type="presParOf" srcId="{AF4F8CD5-CC25-4603-B2ED-7788FB1946F8}" destId="{CC7397B2-E0E4-49BA-BA77-73FC770456FE}" srcOrd="5" destOrd="0" presId="urn:microsoft.com/office/officeart/2005/8/layout/vProcess5"/>
    <dgm:cxn modelId="{D64C0803-C583-4F40-94D9-0493D3F96A4F}" type="presParOf" srcId="{AF4F8CD5-CC25-4603-B2ED-7788FB1946F8}" destId="{FDCF9989-B871-41E1-81E9-126B8ADB8585}" srcOrd="6" destOrd="0" presId="urn:microsoft.com/office/officeart/2005/8/layout/vProcess5"/>
    <dgm:cxn modelId="{74459BC7-F81A-4BEA-B2B3-1FDF22E55ACA}" type="presParOf" srcId="{AF4F8CD5-CC25-4603-B2ED-7788FB1946F8}" destId="{A55A672F-4F1B-41F1-B0FC-53F3E9878633}" srcOrd="7" destOrd="0" presId="urn:microsoft.com/office/officeart/2005/8/layout/vProcess5"/>
    <dgm:cxn modelId="{71C68243-E923-469C-AFC4-C9B2DF0DEB2F}" type="presParOf" srcId="{AF4F8CD5-CC25-4603-B2ED-7788FB1946F8}" destId="{375C95BA-601B-461D-BC1E-8C8E8A0EA1CB}" srcOrd="8" destOrd="0" presId="urn:microsoft.com/office/officeart/2005/8/layout/vProcess5"/>
    <dgm:cxn modelId="{F8A3ACCB-A617-4DA2-BDF3-6761C00284B8}" type="presParOf" srcId="{AF4F8CD5-CC25-4603-B2ED-7788FB1946F8}" destId="{954EE6A8-CEE0-41F1-96D5-F5937AF385B4}" srcOrd="9" destOrd="0" presId="urn:microsoft.com/office/officeart/2005/8/layout/vProcess5"/>
    <dgm:cxn modelId="{1549D136-1DF6-491B-AE36-D4506C73B93E}" type="presParOf" srcId="{AF4F8CD5-CC25-4603-B2ED-7788FB1946F8}" destId="{85308277-AEE0-439F-8622-4D44558FAF7A}" srcOrd="10" destOrd="0" presId="urn:microsoft.com/office/officeart/2005/8/layout/vProcess5"/>
    <dgm:cxn modelId="{5F40215C-A6B7-4029-9EF3-9E04898129E5}" type="presParOf" srcId="{AF4F8CD5-CC25-4603-B2ED-7788FB1946F8}" destId="{631AA57F-A4F1-4A69-A4AA-154F35397FE8}" srcOrd="11" destOrd="0" presId="urn:microsoft.com/office/officeart/2005/8/layout/vProcess5"/>
    <dgm:cxn modelId="{79F16649-447E-4F8C-9B05-F76C55146231}" type="presParOf" srcId="{AF4F8CD5-CC25-4603-B2ED-7788FB1946F8}" destId="{BC15670E-8005-4EA1-B848-9B1665B6FF97}" srcOrd="12" destOrd="0" presId="urn:microsoft.com/office/officeart/2005/8/layout/vProcess5"/>
    <dgm:cxn modelId="{31FB9725-8F57-42CA-A06D-2B03AF71667C}" type="presParOf" srcId="{AF4F8CD5-CC25-4603-B2ED-7788FB1946F8}" destId="{B5784E5A-7E97-40D6-8417-88548B1BF123}" srcOrd="13" destOrd="0" presId="urn:microsoft.com/office/officeart/2005/8/layout/vProcess5"/>
    <dgm:cxn modelId="{0F3AF51F-4B7D-42C0-B557-CB7316D469A0}" type="presParOf" srcId="{AF4F8CD5-CC25-4603-B2ED-7788FB1946F8}" destId="{A560A0FC-7A68-493E-91FC-429B59746966}"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03DB8A0-290C-47FC-9597-2D4118D17000}" type="doc">
      <dgm:prSet loTypeId="urn:microsoft.com/office/officeart/2005/8/layout/vList2" loCatId="list" qsTypeId="urn:microsoft.com/office/officeart/2005/8/quickstyle/simple1" qsCatId="simple" csTypeId="urn:microsoft.com/office/officeart/2005/8/colors/accent1_1" csCatId="accent1"/>
      <dgm:spPr/>
      <dgm:t>
        <a:bodyPr/>
        <a:lstStyle/>
        <a:p>
          <a:endParaRPr lang="en-US"/>
        </a:p>
      </dgm:t>
    </dgm:pt>
    <dgm:pt modelId="{2922CF47-3EE6-4F88-9662-865470FB3D57}">
      <dgm:prSet custT="1"/>
      <dgm:spPr/>
      <dgm:t>
        <a:bodyPr/>
        <a:lstStyle/>
        <a:p>
          <a:pPr algn="l">
            <a:lnSpc>
              <a:spcPct val="90000"/>
            </a:lnSpc>
          </a:pPr>
          <a:r>
            <a:rPr lang="en-GB" sz="2500">
              <a:latin typeface="Arial"/>
              <a:ea typeface="+mn-ea"/>
              <a:cs typeface="Arial"/>
            </a:rPr>
            <a:t>Mrs Evelyn Carter, 82  </a:t>
          </a:r>
          <a:endParaRPr lang="en-US" sz="2500">
            <a:latin typeface="Arial"/>
            <a:ea typeface="+mn-ea"/>
            <a:cs typeface="Arial"/>
          </a:endParaRPr>
        </a:p>
      </dgm:t>
    </dgm:pt>
    <dgm:pt modelId="{855902F2-A382-44E1-BCD7-060E6B6BC268}" type="parTrans" cxnId="{496E41F0-4663-4813-AAFF-39E959A02872}">
      <dgm:prSet/>
      <dgm:spPr/>
      <dgm:t>
        <a:bodyPr/>
        <a:lstStyle/>
        <a:p>
          <a:endParaRPr lang="en-US"/>
        </a:p>
      </dgm:t>
    </dgm:pt>
    <dgm:pt modelId="{A7202399-4789-405E-B07F-25826BD0977B}" type="sibTrans" cxnId="{496E41F0-4663-4813-AAFF-39E959A02872}">
      <dgm:prSet/>
      <dgm:spPr/>
      <dgm:t>
        <a:bodyPr/>
        <a:lstStyle/>
        <a:p>
          <a:endParaRPr lang="en-US"/>
        </a:p>
      </dgm:t>
    </dgm:pt>
    <dgm:pt modelId="{507D3961-F4A1-4003-88CF-BED293AF466B}">
      <dgm:prSet/>
      <dgm:spPr/>
      <dgm:t>
        <a:bodyPr/>
        <a:lstStyle/>
        <a:p>
          <a:pPr algn="l">
            <a:lnSpc>
              <a:spcPct val="90000"/>
            </a:lnSpc>
          </a:pPr>
          <a:r>
            <a:rPr lang="en-GB" sz="2600">
              <a:latin typeface="Arial"/>
              <a:ea typeface="+mn-ea"/>
              <a:cs typeface="Arial"/>
            </a:rPr>
            <a:t>Early‑stage cognitive decline</a:t>
          </a:r>
          <a:endParaRPr lang="en-US" sz="2600">
            <a:latin typeface="Arial"/>
            <a:ea typeface="+mn-ea"/>
            <a:cs typeface="Arial"/>
          </a:endParaRPr>
        </a:p>
      </dgm:t>
    </dgm:pt>
    <dgm:pt modelId="{87E94CF8-6C93-4A0C-B973-554FDC64F19B}" type="parTrans" cxnId="{0DEBF0DF-37AE-476F-8929-FBB51B22B482}">
      <dgm:prSet/>
      <dgm:spPr/>
      <dgm:t>
        <a:bodyPr/>
        <a:lstStyle/>
        <a:p>
          <a:endParaRPr lang="en-US"/>
        </a:p>
      </dgm:t>
    </dgm:pt>
    <dgm:pt modelId="{7DF435B0-EED6-444F-B4BA-20712A831C24}" type="sibTrans" cxnId="{0DEBF0DF-37AE-476F-8929-FBB51B22B482}">
      <dgm:prSet/>
      <dgm:spPr/>
      <dgm:t>
        <a:bodyPr/>
        <a:lstStyle/>
        <a:p>
          <a:endParaRPr lang="en-US"/>
        </a:p>
      </dgm:t>
    </dgm:pt>
    <dgm:pt modelId="{1331541B-84AB-445B-B951-19D4055608E0}">
      <dgm:prSet custT="1"/>
      <dgm:spPr/>
      <dgm:t>
        <a:bodyPr/>
        <a:lstStyle/>
        <a:p>
          <a:pPr algn="l">
            <a:lnSpc>
              <a:spcPct val="90000"/>
            </a:lnSpc>
          </a:pPr>
          <a:r>
            <a:rPr lang="en-GB" sz="2600">
              <a:latin typeface="Arial"/>
              <a:ea typeface="+mn-ea"/>
              <a:cs typeface="Arial"/>
            </a:rPr>
            <a:t>850,000 with dementia</a:t>
          </a:r>
          <a:r>
            <a:rPr lang="en-GB" sz="2600">
              <a:ea typeface="+mn-ea"/>
              <a:cs typeface="+mn-cs"/>
            </a:rPr>
            <a:t> </a:t>
          </a:r>
          <a:r>
            <a:rPr lang="en-GB" sz="1800">
              <a:latin typeface="Arial"/>
              <a:ea typeface="+mn-ea"/>
              <a:cs typeface="Arial"/>
            </a:rPr>
            <a:t>(ONS, 2021)  </a:t>
          </a:r>
          <a:endParaRPr lang="en-US" sz="1800">
            <a:latin typeface="Arial"/>
            <a:ea typeface="+mn-ea"/>
            <a:cs typeface="Arial"/>
          </a:endParaRPr>
        </a:p>
      </dgm:t>
    </dgm:pt>
    <dgm:pt modelId="{A739CC6F-7E1C-4C79-BFAF-D7DEC106094B}" type="parTrans" cxnId="{DD633E81-2238-4BF4-B67B-52F771D70197}">
      <dgm:prSet/>
      <dgm:spPr/>
      <dgm:t>
        <a:bodyPr/>
        <a:lstStyle/>
        <a:p>
          <a:endParaRPr lang="en-US"/>
        </a:p>
      </dgm:t>
    </dgm:pt>
    <dgm:pt modelId="{4C40F56E-BCB4-4FD7-B403-92FFA15C6928}" type="sibTrans" cxnId="{DD633E81-2238-4BF4-B67B-52F771D70197}">
      <dgm:prSet/>
      <dgm:spPr/>
      <dgm:t>
        <a:bodyPr/>
        <a:lstStyle/>
        <a:p>
          <a:endParaRPr lang="en-US"/>
        </a:p>
      </dgm:t>
    </dgm:pt>
    <dgm:pt modelId="{092D54F6-D78A-4E95-90E5-481BFBE034C0}">
      <dgm:prSet custT="1"/>
      <dgm:spPr/>
      <dgm:t>
        <a:bodyPr/>
        <a:lstStyle/>
        <a:p>
          <a:pPr algn="l">
            <a:lnSpc>
              <a:spcPct val="90000"/>
            </a:lnSpc>
          </a:pPr>
          <a:r>
            <a:rPr lang="en-GB" sz="2500">
              <a:latin typeface="Arial"/>
              <a:ea typeface="+mn-ea"/>
              <a:cs typeface="Arial"/>
            </a:rPr>
            <a:t>Daily homecare</a:t>
          </a:r>
          <a:r>
            <a:rPr lang="en-GB" sz="1800">
              <a:latin typeface="Arial"/>
              <a:ea typeface="+mn-ea"/>
              <a:cs typeface="Arial"/>
            </a:rPr>
            <a:t> (Care Act, 2014)  </a:t>
          </a:r>
          <a:endParaRPr lang="en-US" sz="1800">
            <a:latin typeface="Arial"/>
            <a:ea typeface="+mn-ea"/>
            <a:cs typeface="Arial"/>
          </a:endParaRPr>
        </a:p>
      </dgm:t>
    </dgm:pt>
    <dgm:pt modelId="{36007BAB-E5CE-4FFA-B562-8A81569D67DB}" type="parTrans" cxnId="{730EE010-F7C7-41B6-97B6-A96390F7F8CD}">
      <dgm:prSet/>
      <dgm:spPr/>
      <dgm:t>
        <a:bodyPr/>
        <a:lstStyle/>
        <a:p>
          <a:endParaRPr lang="en-US"/>
        </a:p>
      </dgm:t>
    </dgm:pt>
    <dgm:pt modelId="{95A043BC-BB3A-454A-B4F3-CC2E9442D9C6}" type="sibTrans" cxnId="{730EE010-F7C7-41B6-97B6-A96390F7F8CD}">
      <dgm:prSet/>
      <dgm:spPr/>
      <dgm:t>
        <a:bodyPr/>
        <a:lstStyle/>
        <a:p>
          <a:endParaRPr lang="en-US"/>
        </a:p>
      </dgm:t>
    </dgm:pt>
    <dgm:pt modelId="{4301179D-E230-4562-AE82-EBC4B8787205}">
      <dgm:prSet custT="1"/>
      <dgm:spPr/>
      <dgm:t>
        <a:bodyPr/>
        <a:lstStyle/>
        <a:p>
          <a:pPr algn="l">
            <a:lnSpc>
              <a:spcPct val="90000"/>
            </a:lnSpc>
          </a:pPr>
          <a:r>
            <a:rPr lang="en-GB" sz="2500">
              <a:latin typeface="Arial"/>
              <a:ea typeface="+mn-ea"/>
              <a:cs typeface="Arial"/>
            </a:rPr>
            <a:t>Memory group improves wellbeing</a:t>
          </a:r>
          <a:r>
            <a:rPr lang="en-GB" sz="2600">
              <a:ea typeface="+mn-ea"/>
              <a:cs typeface="+mn-cs"/>
            </a:rPr>
            <a:t> </a:t>
          </a:r>
          <a:r>
            <a:rPr lang="en-GB" sz="1800">
              <a:latin typeface="Arial"/>
              <a:ea typeface="+mn-ea"/>
              <a:cs typeface="Arial"/>
            </a:rPr>
            <a:t>(Winstead et al., 2014)  </a:t>
          </a:r>
          <a:endParaRPr lang="en-US" sz="1800">
            <a:latin typeface="Arial"/>
            <a:ea typeface="+mn-ea"/>
            <a:cs typeface="Arial"/>
          </a:endParaRPr>
        </a:p>
      </dgm:t>
    </dgm:pt>
    <dgm:pt modelId="{A4F12AED-4777-438F-97C0-565D37DB29F9}" type="parTrans" cxnId="{2D53E9A5-BE37-4806-B192-E318B30C909C}">
      <dgm:prSet/>
      <dgm:spPr/>
      <dgm:t>
        <a:bodyPr/>
        <a:lstStyle/>
        <a:p>
          <a:endParaRPr lang="en-US"/>
        </a:p>
      </dgm:t>
    </dgm:pt>
    <dgm:pt modelId="{8168AB00-CAB4-4E8C-8A98-29DB877A7605}" type="sibTrans" cxnId="{2D53E9A5-BE37-4806-B192-E318B30C909C}">
      <dgm:prSet/>
      <dgm:spPr/>
      <dgm:t>
        <a:bodyPr/>
        <a:lstStyle/>
        <a:p>
          <a:endParaRPr lang="en-US"/>
        </a:p>
      </dgm:t>
    </dgm:pt>
    <dgm:pt modelId="{A8246C38-B9AF-4196-B76D-06D5EE0AB438}">
      <dgm:prSet custT="1"/>
      <dgm:spPr/>
      <dgm:t>
        <a:bodyPr/>
        <a:lstStyle/>
        <a:p>
          <a:pPr algn="l">
            <a:lnSpc>
              <a:spcPct val="90000"/>
            </a:lnSpc>
          </a:pPr>
          <a:r>
            <a:rPr lang="en-GB" sz="2500">
              <a:latin typeface="Arial"/>
              <a:ea typeface="+mn-ea"/>
              <a:cs typeface="Arial"/>
            </a:rPr>
            <a:t>Falls risk: 1 in 3 aged 65+</a:t>
          </a:r>
          <a:r>
            <a:rPr lang="en-GB" sz="2600">
              <a:ea typeface="+mn-ea"/>
              <a:cs typeface="+mn-cs"/>
            </a:rPr>
            <a:t> </a:t>
          </a:r>
          <a:r>
            <a:rPr lang="en-GB" sz="1800">
              <a:latin typeface="Arial"/>
              <a:ea typeface="+mn-ea"/>
              <a:cs typeface="Arial"/>
            </a:rPr>
            <a:t>(NHS, 2019)</a:t>
          </a:r>
          <a:endParaRPr lang="en-US" sz="1800">
            <a:latin typeface="Arial"/>
            <a:ea typeface="+mn-ea"/>
            <a:cs typeface="Arial"/>
          </a:endParaRPr>
        </a:p>
      </dgm:t>
    </dgm:pt>
    <dgm:pt modelId="{497D78BA-2B24-41FD-9100-2EBCC80C0249}" type="parTrans" cxnId="{77817C30-81A8-4793-B833-DA9781A4563E}">
      <dgm:prSet/>
      <dgm:spPr/>
      <dgm:t>
        <a:bodyPr/>
        <a:lstStyle/>
        <a:p>
          <a:endParaRPr lang="en-US"/>
        </a:p>
      </dgm:t>
    </dgm:pt>
    <dgm:pt modelId="{BE5B29CF-A151-4F4E-97FF-5B0DBFD0A402}" type="sibTrans" cxnId="{77817C30-81A8-4793-B833-DA9781A4563E}">
      <dgm:prSet/>
      <dgm:spPr/>
      <dgm:t>
        <a:bodyPr/>
        <a:lstStyle/>
        <a:p>
          <a:endParaRPr lang="en-US"/>
        </a:p>
      </dgm:t>
    </dgm:pt>
    <dgm:pt modelId="{0AB74A60-3FD9-4C0A-B1B9-C912D0D463C2}" type="pres">
      <dgm:prSet presAssocID="{703DB8A0-290C-47FC-9597-2D4118D17000}" presName="linear" presStyleCnt="0">
        <dgm:presLayoutVars>
          <dgm:animLvl val="lvl"/>
          <dgm:resizeHandles val="exact"/>
        </dgm:presLayoutVars>
      </dgm:prSet>
      <dgm:spPr/>
    </dgm:pt>
    <dgm:pt modelId="{F0B83D40-FDDB-4FE9-B758-95FC43A63886}" type="pres">
      <dgm:prSet presAssocID="{2922CF47-3EE6-4F88-9662-865470FB3D57}" presName="parentText" presStyleLbl="node1" presStyleIdx="0" presStyleCnt="6">
        <dgm:presLayoutVars>
          <dgm:chMax val="0"/>
          <dgm:bulletEnabled val="1"/>
        </dgm:presLayoutVars>
      </dgm:prSet>
      <dgm:spPr/>
    </dgm:pt>
    <dgm:pt modelId="{AC9FC3D2-C9DE-44D0-B6BB-9B69C8994221}" type="pres">
      <dgm:prSet presAssocID="{A7202399-4789-405E-B07F-25826BD0977B}" presName="spacer" presStyleCnt="0"/>
      <dgm:spPr/>
    </dgm:pt>
    <dgm:pt modelId="{217F741B-CE87-4EC4-BFF0-72C0E72378FB}" type="pres">
      <dgm:prSet presAssocID="{507D3961-F4A1-4003-88CF-BED293AF466B}" presName="parentText" presStyleLbl="node1" presStyleIdx="1" presStyleCnt="6">
        <dgm:presLayoutVars>
          <dgm:chMax val="0"/>
          <dgm:bulletEnabled val="1"/>
        </dgm:presLayoutVars>
      </dgm:prSet>
      <dgm:spPr/>
    </dgm:pt>
    <dgm:pt modelId="{889C8A0E-A056-4F83-A788-1C138C4C7599}" type="pres">
      <dgm:prSet presAssocID="{7DF435B0-EED6-444F-B4BA-20712A831C24}" presName="spacer" presStyleCnt="0"/>
      <dgm:spPr/>
    </dgm:pt>
    <dgm:pt modelId="{A03086B3-08AA-44F8-8FA9-BFBFE1AB8341}" type="pres">
      <dgm:prSet presAssocID="{1331541B-84AB-445B-B951-19D4055608E0}" presName="parentText" presStyleLbl="node1" presStyleIdx="2" presStyleCnt="6">
        <dgm:presLayoutVars>
          <dgm:chMax val="0"/>
          <dgm:bulletEnabled val="1"/>
        </dgm:presLayoutVars>
      </dgm:prSet>
      <dgm:spPr/>
    </dgm:pt>
    <dgm:pt modelId="{8AEFD616-3B93-4933-B750-579378B38694}" type="pres">
      <dgm:prSet presAssocID="{4C40F56E-BCB4-4FD7-B403-92FFA15C6928}" presName="spacer" presStyleCnt="0"/>
      <dgm:spPr/>
    </dgm:pt>
    <dgm:pt modelId="{D4AD6B8A-F769-486F-A98A-CE0059D00C44}" type="pres">
      <dgm:prSet presAssocID="{092D54F6-D78A-4E95-90E5-481BFBE034C0}" presName="parentText" presStyleLbl="node1" presStyleIdx="3" presStyleCnt="6">
        <dgm:presLayoutVars>
          <dgm:chMax val="0"/>
          <dgm:bulletEnabled val="1"/>
        </dgm:presLayoutVars>
      </dgm:prSet>
      <dgm:spPr/>
    </dgm:pt>
    <dgm:pt modelId="{D7C03D64-28CF-4475-B0F8-A890A3791B62}" type="pres">
      <dgm:prSet presAssocID="{95A043BC-BB3A-454A-B4F3-CC2E9442D9C6}" presName="spacer" presStyleCnt="0"/>
      <dgm:spPr/>
    </dgm:pt>
    <dgm:pt modelId="{83AE117D-109A-4AA5-9D24-E4FECEBCC76B}" type="pres">
      <dgm:prSet presAssocID="{4301179D-E230-4562-AE82-EBC4B8787205}" presName="parentText" presStyleLbl="node1" presStyleIdx="4" presStyleCnt="6">
        <dgm:presLayoutVars>
          <dgm:chMax val="0"/>
          <dgm:bulletEnabled val="1"/>
        </dgm:presLayoutVars>
      </dgm:prSet>
      <dgm:spPr/>
    </dgm:pt>
    <dgm:pt modelId="{C7B5FE8C-A629-4237-ABFF-57F09E5B4DCA}" type="pres">
      <dgm:prSet presAssocID="{8168AB00-CAB4-4E8C-8A98-29DB877A7605}" presName="spacer" presStyleCnt="0"/>
      <dgm:spPr/>
    </dgm:pt>
    <dgm:pt modelId="{2BF306D3-A393-41D5-BF7A-5EE513164648}" type="pres">
      <dgm:prSet presAssocID="{A8246C38-B9AF-4196-B76D-06D5EE0AB438}" presName="parentText" presStyleLbl="node1" presStyleIdx="5" presStyleCnt="6">
        <dgm:presLayoutVars>
          <dgm:chMax val="0"/>
          <dgm:bulletEnabled val="1"/>
        </dgm:presLayoutVars>
      </dgm:prSet>
      <dgm:spPr/>
    </dgm:pt>
  </dgm:ptLst>
  <dgm:cxnLst>
    <dgm:cxn modelId="{E33E5100-1C60-4641-B773-638EDDE100E3}" type="presOf" srcId="{4301179D-E230-4562-AE82-EBC4B8787205}" destId="{83AE117D-109A-4AA5-9D24-E4FECEBCC76B}" srcOrd="0" destOrd="0" presId="urn:microsoft.com/office/officeart/2005/8/layout/vList2"/>
    <dgm:cxn modelId="{3D0B0B02-EC66-4F3C-A0AB-B880F92CBFB2}" type="presOf" srcId="{703DB8A0-290C-47FC-9597-2D4118D17000}" destId="{0AB74A60-3FD9-4C0A-B1B9-C912D0D463C2}" srcOrd="0" destOrd="0" presId="urn:microsoft.com/office/officeart/2005/8/layout/vList2"/>
    <dgm:cxn modelId="{730EE010-F7C7-41B6-97B6-A96390F7F8CD}" srcId="{703DB8A0-290C-47FC-9597-2D4118D17000}" destId="{092D54F6-D78A-4E95-90E5-481BFBE034C0}" srcOrd="3" destOrd="0" parTransId="{36007BAB-E5CE-4FFA-B562-8A81569D67DB}" sibTransId="{95A043BC-BB3A-454A-B4F3-CC2E9442D9C6}"/>
    <dgm:cxn modelId="{BEB8A61E-4D54-4837-BF1E-1250BCF5EB02}" type="presOf" srcId="{1331541B-84AB-445B-B951-19D4055608E0}" destId="{A03086B3-08AA-44F8-8FA9-BFBFE1AB8341}" srcOrd="0" destOrd="0" presId="urn:microsoft.com/office/officeart/2005/8/layout/vList2"/>
    <dgm:cxn modelId="{77817C30-81A8-4793-B833-DA9781A4563E}" srcId="{703DB8A0-290C-47FC-9597-2D4118D17000}" destId="{A8246C38-B9AF-4196-B76D-06D5EE0AB438}" srcOrd="5" destOrd="0" parTransId="{497D78BA-2B24-41FD-9100-2EBCC80C0249}" sibTransId="{BE5B29CF-A151-4F4E-97FF-5B0DBFD0A402}"/>
    <dgm:cxn modelId="{0E8EEC3F-89EA-4B41-9ED3-32664EA5CEBF}" type="presOf" srcId="{2922CF47-3EE6-4F88-9662-865470FB3D57}" destId="{F0B83D40-FDDB-4FE9-B758-95FC43A63886}" srcOrd="0" destOrd="0" presId="urn:microsoft.com/office/officeart/2005/8/layout/vList2"/>
    <dgm:cxn modelId="{DD633E81-2238-4BF4-B67B-52F771D70197}" srcId="{703DB8A0-290C-47FC-9597-2D4118D17000}" destId="{1331541B-84AB-445B-B951-19D4055608E0}" srcOrd="2" destOrd="0" parTransId="{A739CC6F-7E1C-4C79-BFAF-D7DEC106094B}" sibTransId="{4C40F56E-BCB4-4FD7-B403-92FFA15C6928}"/>
    <dgm:cxn modelId="{08877B88-FF9E-4F0A-86C4-0896D988D10E}" type="presOf" srcId="{507D3961-F4A1-4003-88CF-BED293AF466B}" destId="{217F741B-CE87-4EC4-BFF0-72C0E72378FB}" srcOrd="0" destOrd="0" presId="urn:microsoft.com/office/officeart/2005/8/layout/vList2"/>
    <dgm:cxn modelId="{2D53E9A5-BE37-4806-B192-E318B30C909C}" srcId="{703DB8A0-290C-47FC-9597-2D4118D17000}" destId="{4301179D-E230-4562-AE82-EBC4B8787205}" srcOrd="4" destOrd="0" parTransId="{A4F12AED-4777-438F-97C0-565D37DB29F9}" sibTransId="{8168AB00-CAB4-4E8C-8A98-29DB877A7605}"/>
    <dgm:cxn modelId="{0DEBF0DF-37AE-476F-8929-FBB51B22B482}" srcId="{703DB8A0-290C-47FC-9597-2D4118D17000}" destId="{507D3961-F4A1-4003-88CF-BED293AF466B}" srcOrd="1" destOrd="0" parTransId="{87E94CF8-6C93-4A0C-B973-554FDC64F19B}" sibTransId="{7DF435B0-EED6-444F-B4BA-20712A831C24}"/>
    <dgm:cxn modelId="{1FEB06E1-093A-459B-AA4C-885DFA869B13}" type="presOf" srcId="{092D54F6-D78A-4E95-90E5-481BFBE034C0}" destId="{D4AD6B8A-F769-486F-A98A-CE0059D00C44}" srcOrd="0" destOrd="0" presId="urn:microsoft.com/office/officeart/2005/8/layout/vList2"/>
    <dgm:cxn modelId="{8164E4EA-96B1-4BCE-838D-52F92C400284}" type="presOf" srcId="{A8246C38-B9AF-4196-B76D-06D5EE0AB438}" destId="{2BF306D3-A393-41D5-BF7A-5EE513164648}" srcOrd="0" destOrd="0" presId="urn:microsoft.com/office/officeart/2005/8/layout/vList2"/>
    <dgm:cxn modelId="{496E41F0-4663-4813-AAFF-39E959A02872}" srcId="{703DB8A0-290C-47FC-9597-2D4118D17000}" destId="{2922CF47-3EE6-4F88-9662-865470FB3D57}" srcOrd="0" destOrd="0" parTransId="{855902F2-A382-44E1-BCD7-060E6B6BC268}" sibTransId="{A7202399-4789-405E-B07F-25826BD0977B}"/>
    <dgm:cxn modelId="{08EF7BE4-7BFB-4DDA-BF5C-8A1CD723913C}" type="presParOf" srcId="{0AB74A60-3FD9-4C0A-B1B9-C912D0D463C2}" destId="{F0B83D40-FDDB-4FE9-B758-95FC43A63886}" srcOrd="0" destOrd="0" presId="urn:microsoft.com/office/officeart/2005/8/layout/vList2"/>
    <dgm:cxn modelId="{133A35D9-6A48-4866-9722-23D69A23F232}" type="presParOf" srcId="{0AB74A60-3FD9-4C0A-B1B9-C912D0D463C2}" destId="{AC9FC3D2-C9DE-44D0-B6BB-9B69C8994221}" srcOrd="1" destOrd="0" presId="urn:microsoft.com/office/officeart/2005/8/layout/vList2"/>
    <dgm:cxn modelId="{4DC88E1A-563A-4446-90FB-0911ABE49CAC}" type="presParOf" srcId="{0AB74A60-3FD9-4C0A-B1B9-C912D0D463C2}" destId="{217F741B-CE87-4EC4-BFF0-72C0E72378FB}" srcOrd="2" destOrd="0" presId="urn:microsoft.com/office/officeart/2005/8/layout/vList2"/>
    <dgm:cxn modelId="{F8BC6C2C-CEA3-4598-BF5E-FDF4F6B10664}" type="presParOf" srcId="{0AB74A60-3FD9-4C0A-B1B9-C912D0D463C2}" destId="{889C8A0E-A056-4F83-A788-1C138C4C7599}" srcOrd="3" destOrd="0" presId="urn:microsoft.com/office/officeart/2005/8/layout/vList2"/>
    <dgm:cxn modelId="{35DA01C6-97C0-42CE-A764-BF443D837A0F}" type="presParOf" srcId="{0AB74A60-3FD9-4C0A-B1B9-C912D0D463C2}" destId="{A03086B3-08AA-44F8-8FA9-BFBFE1AB8341}" srcOrd="4" destOrd="0" presId="urn:microsoft.com/office/officeart/2005/8/layout/vList2"/>
    <dgm:cxn modelId="{F6DC68D1-E45C-4A73-8941-1CD0C6CC3264}" type="presParOf" srcId="{0AB74A60-3FD9-4C0A-B1B9-C912D0D463C2}" destId="{8AEFD616-3B93-4933-B750-579378B38694}" srcOrd="5" destOrd="0" presId="urn:microsoft.com/office/officeart/2005/8/layout/vList2"/>
    <dgm:cxn modelId="{46141F8E-1987-4006-B369-40BA8C53D3AE}" type="presParOf" srcId="{0AB74A60-3FD9-4C0A-B1B9-C912D0D463C2}" destId="{D4AD6B8A-F769-486F-A98A-CE0059D00C44}" srcOrd="6" destOrd="0" presId="urn:microsoft.com/office/officeart/2005/8/layout/vList2"/>
    <dgm:cxn modelId="{367E0427-02F0-4E36-BC56-F97FB057A67C}" type="presParOf" srcId="{0AB74A60-3FD9-4C0A-B1B9-C912D0D463C2}" destId="{D7C03D64-28CF-4475-B0F8-A890A3791B62}" srcOrd="7" destOrd="0" presId="urn:microsoft.com/office/officeart/2005/8/layout/vList2"/>
    <dgm:cxn modelId="{56A146A9-68F5-4118-8180-87DE8B56422E}" type="presParOf" srcId="{0AB74A60-3FD9-4C0A-B1B9-C912D0D463C2}" destId="{83AE117D-109A-4AA5-9D24-E4FECEBCC76B}" srcOrd="8" destOrd="0" presId="urn:microsoft.com/office/officeart/2005/8/layout/vList2"/>
    <dgm:cxn modelId="{5DC5E03C-F846-4AE4-A5EF-026F83541BE6}" type="presParOf" srcId="{0AB74A60-3FD9-4C0A-B1B9-C912D0D463C2}" destId="{C7B5FE8C-A629-4237-ABFF-57F09E5B4DCA}" srcOrd="9" destOrd="0" presId="urn:microsoft.com/office/officeart/2005/8/layout/vList2"/>
    <dgm:cxn modelId="{03B888B2-B381-47E3-91E1-C40E9C710A8D}" type="presParOf" srcId="{0AB74A60-3FD9-4C0A-B1B9-C912D0D463C2}" destId="{2BF306D3-A393-41D5-BF7A-5EE513164648}"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76ACC2E-05EF-4C32-A2C7-73B4258B2267}" type="doc">
      <dgm:prSet loTypeId="urn:microsoft.com/office/officeart/2005/8/layout/vProcess5" loCatId="process" qsTypeId="urn:microsoft.com/office/officeart/2005/8/quickstyle/simple1" qsCatId="simple" csTypeId="urn:microsoft.com/office/officeart/2005/8/colors/accent1_1" csCatId="accent1"/>
      <dgm:spPr/>
      <dgm:t>
        <a:bodyPr/>
        <a:lstStyle/>
        <a:p>
          <a:endParaRPr lang="en-US"/>
        </a:p>
      </dgm:t>
    </dgm:pt>
    <dgm:pt modelId="{4922B781-BD5E-4EE7-82D2-06A15A0DDE30}">
      <dgm:prSet custT="1"/>
      <dgm:spPr/>
      <dgm:t>
        <a:bodyPr/>
        <a:lstStyle/>
        <a:p>
          <a:r>
            <a:rPr lang="en-GB" sz="2500">
              <a:latin typeface="Arial"/>
              <a:cs typeface="Arial"/>
            </a:rPr>
            <a:t>Continuity Theory: routines reduce anxiety</a:t>
          </a:r>
          <a:r>
            <a:rPr lang="en-GB" sz="1800">
              <a:latin typeface="Arial"/>
              <a:cs typeface="Arial"/>
            </a:rPr>
            <a:t> </a:t>
          </a:r>
          <a:r>
            <a:rPr lang="en-GB">
              <a:latin typeface="Arial"/>
              <a:cs typeface="Arial"/>
            </a:rPr>
            <a:t>(Hocking, 2012)</a:t>
          </a:r>
          <a:r>
            <a:rPr lang="en-GB"/>
            <a:t>  </a:t>
          </a:r>
          <a:endParaRPr lang="en-US"/>
        </a:p>
      </dgm:t>
    </dgm:pt>
    <dgm:pt modelId="{B6D1B658-1075-4EDB-8F0E-F459C7812B30}" type="parTrans" cxnId="{CF148C20-A1B7-40CE-A437-48BC840F19D8}">
      <dgm:prSet/>
      <dgm:spPr/>
      <dgm:t>
        <a:bodyPr/>
        <a:lstStyle/>
        <a:p>
          <a:endParaRPr lang="en-US"/>
        </a:p>
      </dgm:t>
    </dgm:pt>
    <dgm:pt modelId="{DEF429F5-B8A1-4FD9-9A43-EBA78F412F52}" type="sibTrans" cxnId="{CF148C20-A1B7-40CE-A437-48BC840F19D8}">
      <dgm:prSet/>
      <dgm:spPr/>
      <dgm:t>
        <a:bodyPr/>
        <a:lstStyle/>
        <a:p>
          <a:endParaRPr lang="en-US"/>
        </a:p>
      </dgm:t>
    </dgm:pt>
    <dgm:pt modelId="{9D1203F4-42A4-4005-BEEE-9E505A7F642D}">
      <dgm:prSet custT="1"/>
      <dgm:spPr/>
      <dgm:t>
        <a:bodyPr/>
        <a:lstStyle/>
        <a:p>
          <a:r>
            <a:rPr lang="en-GB" sz="2500">
              <a:latin typeface="Arial"/>
              <a:cs typeface="Arial"/>
            </a:rPr>
            <a:t>Strengths‑based practice</a:t>
          </a:r>
          <a:r>
            <a:rPr lang="en-GB"/>
            <a:t> </a:t>
          </a:r>
          <a:r>
            <a:rPr lang="en-GB">
              <a:latin typeface="Arial"/>
              <a:cs typeface="Arial"/>
            </a:rPr>
            <a:t>(Barnes et al., 2017)  </a:t>
          </a:r>
          <a:endParaRPr lang="en-US">
            <a:latin typeface="Arial"/>
            <a:cs typeface="Arial"/>
          </a:endParaRPr>
        </a:p>
      </dgm:t>
    </dgm:pt>
    <dgm:pt modelId="{2A1CF715-2E2B-419C-87B5-C4E5C186FFE0}" type="parTrans" cxnId="{12586597-50D8-4112-8884-D2D063BD9659}">
      <dgm:prSet/>
      <dgm:spPr/>
      <dgm:t>
        <a:bodyPr/>
        <a:lstStyle/>
        <a:p>
          <a:endParaRPr lang="en-US"/>
        </a:p>
      </dgm:t>
    </dgm:pt>
    <dgm:pt modelId="{E23023A4-A844-44EC-A18E-1802A2E0A74F}" type="sibTrans" cxnId="{12586597-50D8-4112-8884-D2D063BD9659}">
      <dgm:prSet/>
      <dgm:spPr/>
      <dgm:t>
        <a:bodyPr/>
        <a:lstStyle/>
        <a:p>
          <a:endParaRPr lang="en-US"/>
        </a:p>
      </dgm:t>
    </dgm:pt>
    <dgm:pt modelId="{CA68C33D-FB62-4E6C-A401-B283FE1556D1}">
      <dgm:prSet custT="1"/>
      <dgm:spPr/>
      <dgm:t>
        <a:bodyPr/>
        <a:lstStyle/>
        <a:p>
          <a:r>
            <a:rPr lang="en-GB" sz="2500">
              <a:latin typeface="Arial"/>
              <a:cs typeface="Arial"/>
            </a:rPr>
            <a:t>2 million lack digital access</a:t>
          </a:r>
          <a:r>
            <a:rPr lang="en-GB"/>
            <a:t> </a:t>
          </a:r>
          <a:r>
            <a:rPr lang="en-GB">
              <a:latin typeface="Arial"/>
              <a:cs typeface="Arial"/>
            </a:rPr>
            <a:t>(Stevenson &amp; Mutebi, 2024)</a:t>
          </a:r>
          <a:r>
            <a:rPr lang="en-GB"/>
            <a:t>  </a:t>
          </a:r>
          <a:endParaRPr lang="en-US"/>
        </a:p>
      </dgm:t>
    </dgm:pt>
    <dgm:pt modelId="{77AE11B4-B819-41D0-8E01-00001E96A5F4}" type="parTrans" cxnId="{99182C27-AAC0-404A-BE4A-7ACD83466EDE}">
      <dgm:prSet/>
      <dgm:spPr/>
      <dgm:t>
        <a:bodyPr/>
        <a:lstStyle/>
        <a:p>
          <a:endParaRPr lang="en-US"/>
        </a:p>
      </dgm:t>
    </dgm:pt>
    <dgm:pt modelId="{E678A6CF-2CEE-405A-9D3F-AF09BCC53A92}" type="sibTrans" cxnId="{99182C27-AAC0-404A-BE4A-7ACD83466EDE}">
      <dgm:prSet/>
      <dgm:spPr/>
      <dgm:t>
        <a:bodyPr/>
        <a:lstStyle/>
        <a:p>
          <a:endParaRPr lang="en-US"/>
        </a:p>
      </dgm:t>
    </dgm:pt>
    <dgm:pt modelId="{61B7DC16-76F2-4720-B6DA-51ADAD8BC537}">
      <dgm:prSet custT="1"/>
      <dgm:spPr/>
      <dgm:t>
        <a:bodyPr/>
        <a:lstStyle/>
        <a:p>
          <a:pPr rtl="0"/>
          <a:r>
            <a:rPr lang="en-GB" sz="2500">
              <a:latin typeface="Arial"/>
              <a:cs typeface="Arial"/>
            </a:rPr>
            <a:t>Need personalised digital and  homecare support</a:t>
          </a:r>
          <a:endParaRPr lang="en-US" sz="2500">
            <a:latin typeface="Arial"/>
            <a:cs typeface="Arial"/>
          </a:endParaRPr>
        </a:p>
      </dgm:t>
    </dgm:pt>
    <dgm:pt modelId="{B58E9233-4BA3-409C-A534-438FD94A04E7}" type="parTrans" cxnId="{B4CAD3F6-6265-4D2C-B126-5B6336CC18E9}">
      <dgm:prSet/>
      <dgm:spPr/>
      <dgm:t>
        <a:bodyPr/>
        <a:lstStyle/>
        <a:p>
          <a:endParaRPr lang="en-US"/>
        </a:p>
      </dgm:t>
    </dgm:pt>
    <dgm:pt modelId="{C411A300-2878-47D9-B379-F28EEA8B4A15}" type="sibTrans" cxnId="{B4CAD3F6-6265-4D2C-B126-5B6336CC18E9}">
      <dgm:prSet/>
      <dgm:spPr/>
      <dgm:t>
        <a:bodyPr/>
        <a:lstStyle/>
        <a:p>
          <a:endParaRPr lang="en-US"/>
        </a:p>
      </dgm:t>
    </dgm:pt>
    <dgm:pt modelId="{4F859166-569D-4A01-B0A7-FE27CBA2BAB7}" type="pres">
      <dgm:prSet presAssocID="{476ACC2E-05EF-4C32-A2C7-73B4258B2267}" presName="outerComposite" presStyleCnt="0">
        <dgm:presLayoutVars>
          <dgm:chMax val="5"/>
          <dgm:dir/>
          <dgm:resizeHandles val="exact"/>
        </dgm:presLayoutVars>
      </dgm:prSet>
      <dgm:spPr/>
    </dgm:pt>
    <dgm:pt modelId="{039745AE-7666-4DD6-880B-F7C19127457B}" type="pres">
      <dgm:prSet presAssocID="{476ACC2E-05EF-4C32-A2C7-73B4258B2267}" presName="dummyMaxCanvas" presStyleCnt="0">
        <dgm:presLayoutVars/>
      </dgm:prSet>
      <dgm:spPr/>
    </dgm:pt>
    <dgm:pt modelId="{9BF284A8-3ECE-435B-92C8-C4F45839666F}" type="pres">
      <dgm:prSet presAssocID="{476ACC2E-05EF-4C32-A2C7-73B4258B2267}" presName="FourNodes_1" presStyleLbl="node1" presStyleIdx="0" presStyleCnt="4">
        <dgm:presLayoutVars>
          <dgm:bulletEnabled val="1"/>
        </dgm:presLayoutVars>
      </dgm:prSet>
      <dgm:spPr/>
    </dgm:pt>
    <dgm:pt modelId="{9CA10D30-CEEE-42F2-A625-0AA73674343B}" type="pres">
      <dgm:prSet presAssocID="{476ACC2E-05EF-4C32-A2C7-73B4258B2267}" presName="FourNodes_2" presStyleLbl="node1" presStyleIdx="1" presStyleCnt="4">
        <dgm:presLayoutVars>
          <dgm:bulletEnabled val="1"/>
        </dgm:presLayoutVars>
      </dgm:prSet>
      <dgm:spPr/>
    </dgm:pt>
    <dgm:pt modelId="{6B35DA97-AB49-4F7E-A78A-64AE4EC017F1}" type="pres">
      <dgm:prSet presAssocID="{476ACC2E-05EF-4C32-A2C7-73B4258B2267}" presName="FourNodes_3" presStyleLbl="node1" presStyleIdx="2" presStyleCnt="4">
        <dgm:presLayoutVars>
          <dgm:bulletEnabled val="1"/>
        </dgm:presLayoutVars>
      </dgm:prSet>
      <dgm:spPr/>
    </dgm:pt>
    <dgm:pt modelId="{FB778E24-2A11-4DE1-8A19-96F6A69B9EE8}" type="pres">
      <dgm:prSet presAssocID="{476ACC2E-05EF-4C32-A2C7-73B4258B2267}" presName="FourNodes_4" presStyleLbl="node1" presStyleIdx="3" presStyleCnt="4">
        <dgm:presLayoutVars>
          <dgm:bulletEnabled val="1"/>
        </dgm:presLayoutVars>
      </dgm:prSet>
      <dgm:spPr/>
    </dgm:pt>
    <dgm:pt modelId="{7EDE5757-CB26-4B49-BA06-124CFD5135CE}" type="pres">
      <dgm:prSet presAssocID="{476ACC2E-05EF-4C32-A2C7-73B4258B2267}" presName="FourConn_1-2" presStyleLbl="fgAccFollowNode1" presStyleIdx="0" presStyleCnt="3">
        <dgm:presLayoutVars>
          <dgm:bulletEnabled val="1"/>
        </dgm:presLayoutVars>
      </dgm:prSet>
      <dgm:spPr/>
    </dgm:pt>
    <dgm:pt modelId="{ADCD8EA6-6C96-4B9C-8284-38AC16ECBDD3}" type="pres">
      <dgm:prSet presAssocID="{476ACC2E-05EF-4C32-A2C7-73B4258B2267}" presName="FourConn_2-3" presStyleLbl="fgAccFollowNode1" presStyleIdx="1" presStyleCnt="3">
        <dgm:presLayoutVars>
          <dgm:bulletEnabled val="1"/>
        </dgm:presLayoutVars>
      </dgm:prSet>
      <dgm:spPr/>
    </dgm:pt>
    <dgm:pt modelId="{E353142A-6251-4C37-B4D8-A2B79C047F8F}" type="pres">
      <dgm:prSet presAssocID="{476ACC2E-05EF-4C32-A2C7-73B4258B2267}" presName="FourConn_3-4" presStyleLbl="fgAccFollowNode1" presStyleIdx="2" presStyleCnt="3">
        <dgm:presLayoutVars>
          <dgm:bulletEnabled val="1"/>
        </dgm:presLayoutVars>
      </dgm:prSet>
      <dgm:spPr/>
    </dgm:pt>
    <dgm:pt modelId="{274C501A-20E6-4ADC-92EB-A0F88213558B}" type="pres">
      <dgm:prSet presAssocID="{476ACC2E-05EF-4C32-A2C7-73B4258B2267}" presName="FourNodes_1_text" presStyleLbl="node1" presStyleIdx="3" presStyleCnt="4">
        <dgm:presLayoutVars>
          <dgm:bulletEnabled val="1"/>
        </dgm:presLayoutVars>
      </dgm:prSet>
      <dgm:spPr/>
    </dgm:pt>
    <dgm:pt modelId="{C2C6FCAF-583D-41C5-B97B-9B8779C452AE}" type="pres">
      <dgm:prSet presAssocID="{476ACC2E-05EF-4C32-A2C7-73B4258B2267}" presName="FourNodes_2_text" presStyleLbl="node1" presStyleIdx="3" presStyleCnt="4">
        <dgm:presLayoutVars>
          <dgm:bulletEnabled val="1"/>
        </dgm:presLayoutVars>
      </dgm:prSet>
      <dgm:spPr/>
    </dgm:pt>
    <dgm:pt modelId="{9CA8A499-1431-4BF4-B009-B55306FEDF1D}" type="pres">
      <dgm:prSet presAssocID="{476ACC2E-05EF-4C32-A2C7-73B4258B2267}" presName="FourNodes_3_text" presStyleLbl="node1" presStyleIdx="3" presStyleCnt="4">
        <dgm:presLayoutVars>
          <dgm:bulletEnabled val="1"/>
        </dgm:presLayoutVars>
      </dgm:prSet>
      <dgm:spPr/>
    </dgm:pt>
    <dgm:pt modelId="{542AD92F-DFEF-490D-88BE-9F29EF0FB539}" type="pres">
      <dgm:prSet presAssocID="{476ACC2E-05EF-4C32-A2C7-73B4258B2267}" presName="FourNodes_4_text" presStyleLbl="node1" presStyleIdx="3" presStyleCnt="4">
        <dgm:presLayoutVars>
          <dgm:bulletEnabled val="1"/>
        </dgm:presLayoutVars>
      </dgm:prSet>
      <dgm:spPr/>
    </dgm:pt>
  </dgm:ptLst>
  <dgm:cxnLst>
    <dgm:cxn modelId="{7B545D0F-FE0D-42B2-929B-0538BFA868F0}" type="presOf" srcId="{CA68C33D-FB62-4E6C-A401-B283FE1556D1}" destId="{6B35DA97-AB49-4F7E-A78A-64AE4EC017F1}" srcOrd="0" destOrd="0" presId="urn:microsoft.com/office/officeart/2005/8/layout/vProcess5"/>
    <dgm:cxn modelId="{13D44813-8F93-4455-84B0-8F9F866F2262}" type="presOf" srcId="{4922B781-BD5E-4EE7-82D2-06A15A0DDE30}" destId="{9BF284A8-3ECE-435B-92C8-C4F45839666F}" srcOrd="0" destOrd="0" presId="urn:microsoft.com/office/officeart/2005/8/layout/vProcess5"/>
    <dgm:cxn modelId="{CF148C20-A1B7-40CE-A437-48BC840F19D8}" srcId="{476ACC2E-05EF-4C32-A2C7-73B4258B2267}" destId="{4922B781-BD5E-4EE7-82D2-06A15A0DDE30}" srcOrd="0" destOrd="0" parTransId="{B6D1B658-1075-4EDB-8F0E-F459C7812B30}" sibTransId="{DEF429F5-B8A1-4FD9-9A43-EBA78F412F52}"/>
    <dgm:cxn modelId="{99182C27-AAC0-404A-BE4A-7ACD83466EDE}" srcId="{476ACC2E-05EF-4C32-A2C7-73B4258B2267}" destId="{CA68C33D-FB62-4E6C-A401-B283FE1556D1}" srcOrd="2" destOrd="0" parTransId="{77AE11B4-B819-41D0-8E01-00001E96A5F4}" sibTransId="{E678A6CF-2CEE-405A-9D3F-AF09BCC53A92}"/>
    <dgm:cxn modelId="{C8D15C35-732B-4F0F-87B8-E318C3A93CF3}" type="presOf" srcId="{E23023A4-A844-44EC-A18E-1802A2E0A74F}" destId="{ADCD8EA6-6C96-4B9C-8284-38AC16ECBDD3}" srcOrd="0" destOrd="0" presId="urn:microsoft.com/office/officeart/2005/8/layout/vProcess5"/>
    <dgm:cxn modelId="{38632D65-FCCC-4978-81D0-6314A13B7DF1}" type="presOf" srcId="{61B7DC16-76F2-4720-B6DA-51ADAD8BC537}" destId="{FB778E24-2A11-4DE1-8A19-96F6A69B9EE8}" srcOrd="0" destOrd="0" presId="urn:microsoft.com/office/officeart/2005/8/layout/vProcess5"/>
    <dgm:cxn modelId="{2392D183-5D97-4659-B64D-46D74A526086}" type="presOf" srcId="{61B7DC16-76F2-4720-B6DA-51ADAD8BC537}" destId="{542AD92F-DFEF-490D-88BE-9F29EF0FB539}" srcOrd="1" destOrd="0" presId="urn:microsoft.com/office/officeart/2005/8/layout/vProcess5"/>
    <dgm:cxn modelId="{12586597-50D8-4112-8884-D2D063BD9659}" srcId="{476ACC2E-05EF-4C32-A2C7-73B4258B2267}" destId="{9D1203F4-42A4-4005-BEEE-9E505A7F642D}" srcOrd="1" destOrd="0" parTransId="{2A1CF715-2E2B-419C-87B5-C4E5C186FFE0}" sibTransId="{E23023A4-A844-44EC-A18E-1802A2E0A74F}"/>
    <dgm:cxn modelId="{BB31DBA7-7F94-4472-AF10-8AD2841BEC14}" type="presOf" srcId="{DEF429F5-B8A1-4FD9-9A43-EBA78F412F52}" destId="{7EDE5757-CB26-4B49-BA06-124CFD5135CE}" srcOrd="0" destOrd="0" presId="urn:microsoft.com/office/officeart/2005/8/layout/vProcess5"/>
    <dgm:cxn modelId="{37536CC9-F23A-4744-8FD0-0C7E110D1D32}" type="presOf" srcId="{E678A6CF-2CEE-405A-9D3F-AF09BCC53A92}" destId="{E353142A-6251-4C37-B4D8-A2B79C047F8F}" srcOrd="0" destOrd="0" presId="urn:microsoft.com/office/officeart/2005/8/layout/vProcess5"/>
    <dgm:cxn modelId="{03DA08D7-0B56-45E8-8315-07C786B1B60D}" type="presOf" srcId="{CA68C33D-FB62-4E6C-A401-B283FE1556D1}" destId="{9CA8A499-1431-4BF4-B009-B55306FEDF1D}" srcOrd="1" destOrd="0" presId="urn:microsoft.com/office/officeart/2005/8/layout/vProcess5"/>
    <dgm:cxn modelId="{DED39EDB-3C2F-4D1D-AFF5-AB63BFE0B73B}" type="presOf" srcId="{9D1203F4-42A4-4005-BEEE-9E505A7F642D}" destId="{9CA10D30-CEEE-42F2-A625-0AA73674343B}" srcOrd="0" destOrd="0" presId="urn:microsoft.com/office/officeart/2005/8/layout/vProcess5"/>
    <dgm:cxn modelId="{8223E1DE-A153-4CA3-9371-2D40ED266DD8}" type="presOf" srcId="{9D1203F4-42A4-4005-BEEE-9E505A7F642D}" destId="{C2C6FCAF-583D-41C5-B97B-9B8779C452AE}" srcOrd="1" destOrd="0" presId="urn:microsoft.com/office/officeart/2005/8/layout/vProcess5"/>
    <dgm:cxn modelId="{D70B1BE8-6C2B-4B61-B553-3011D44AF14C}" type="presOf" srcId="{476ACC2E-05EF-4C32-A2C7-73B4258B2267}" destId="{4F859166-569D-4A01-B0A7-FE27CBA2BAB7}" srcOrd="0" destOrd="0" presId="urn:microsoft.com/office/officeart/2005/8/layout/vProcess5"/>
    <dgm:cxn modelId="{B4CAD3F6-6265-4D2C-B126-5B6336CC18E9}" srcId="{476ACC2E-05EF-4C32-A2C7-73B4258B2267}" destId="{61B7DC16-76F2-4720-B6DA-51ADAD8BC537}" srcOrd="3" destOrd="0" parTransId="{B58E9233-4BA3-409C-A534-438FD94A04E7}" sibTransId="{C411A300-2878-47D9-B379-F28EEA8B4A15}"/>
    <dgm:cxn modelId="{D94121FE-3EA2-4E95-83AB-90ED3AE453BB}" type="presOf" srcId="{4922B781-BD5E-4EE7-82D2-06A15A0DDE30}" destId="{274C501A-20E6-4ADC-92EB-A0F88213558B}" srcOrd="1" destOrd="0" presId="urn:microsoft.com/office/officeart/2005/8/layout/vProcess5"/>
    <dgm:cxn modelId="{5ABA5273-851D-4BD7-92A6-4860E174845F}" type="presParOf" srcId="{4F859166-569D-4A01-B0A7-FE27CBA2BAB7}" destId="{039745AE-7666-4DD6-880B-F7C19127457B}" srcOrd="0" destOrd="0" presId="urn:microsoft.com/office/officeart/2005/8/layout/vProcess5"/>
    <dgm:cxn modelId="{69CA245E-369D-42EE-A7DB-D842ADBC0B41}" type="presParOf" srcId="{4F859166-569D-4A01-B0A7-FE27CBA2BAB7}" destId="{9BF284A8-3ECE-435B-92C8-C4F45839666F}" srcOrd="1" destOrd="0" presId="urn:microsoft.com/office/officeart/2005/8/layout/vProcess5"/>
    <dgm:cxn modelId="{6F861889-DE0D-4A2B-ADB4-CD8F67F09A05}" type="presParOf" srcId="{4F859166-569D-4A01-B0A7-FE27CBA2BAB7}" destId="{9CA10D30-CEEE-42F2-A625-0AA73674343B}" srcOrd="2" destOrd="0" presId="urn:microsoft.com/office/officeart/2005/8/layout/vProcess5"/>
    <dgm:cxn modelId="{A433F7AB-4DA5-4FF2-BA50-3FF1502AF868}" type="presParOf" srcId="{4F859166-569D-4A01-B0A7-FE27CBA2BAB7}" destId="{6B35DA97-AB49-4F7E-A78A-64AE4EC017F1}" srcOrd="3" destOrd="0" presId="urn:microsoft.com/office/officeart/2005/8/layout/vProcess5"/>
    <dgm:cxn modelId="{5DAFEA66-E9D9-4660-886E-17B2A56F00DC}" type="presParOf" srcId="{4F859166-569D-4A01-B0A7-FE27CBA2BAB7}" destId="{FB778E24-2A11-4DE1-8A19-96F6A69B9EE8}" srcOrd="4" destOrd="0" presId="urn:microsoft.com/office/officeart/2005/8/layout/vProcess5"/>
    <dgm:cxn modelId="{757286C4-1861-495F-AA17-DA2C978AE73F}" type="presParOf" srcId="{4F859166-569D-4A01-B0A7-FE27CBA2BAB7}" destId="{7EDE5757-CB26-4B49-BA06-124CFD5135CE}" srcOrd="5" destOrd="0" presId="urn:microsoft.com/office/officeart/2005/8/layout/vProcess5"/>
    <dgm:cxn modelId="{1CF8EE19-7AD3-476F-9EE8-09E4371B0144}" type="presParOf" srcId="{4F859166-569D-4A01-B0A7-FE27CBA2BAB7}" destId="{ADCD8EA6-6C96-4B9C-8284-38AC16ECBDD3}" srcOrd="6" destOrd="0" presId="urn:microsoft.com/office/officeart/2005/8/layout/vProcess5"/>
    <dgm:cxn modelId="{A2D0403E-452E-42B2-A0F2-01509530AFDB}" type="presParOf" srcId="{4F859166-569D-4A01-B0A7-FE27CBA2BAB7}" destId="{E353142A-6251-4C37-B4D8-A2B79C047F8F}" srcOrd="7" destOrd="0" presId="urn:microsoft.com/office/officeart/2005/8/layout/vProcess5"/>
    <dgm:cxn modelId="{1B63444B-E6C7-4803-B345-89284865C329}" type="presParOf" srcId="{4F859166-569D-4A01-B0A7-FE27CBA2BAB7}" destId="{274C501A-20E6-4ADC-92EB-A0F88213558B}" srcOrd="8" destOrd="0" presId="urn:microsoft.com/office/officeart/2005/8/layout/vProcess5"/>
    <dgm:cxn modelId="{20DD3CAE-770E-4E61-AB3C-DAF938BF7814}" type="presParOf" srcId="{4F859166-569D-4A01-B0A7-FE27CBA2BAB7}" destId="{C2C6FCAF-583D-41C5-B97B-9B8779C452AE}" srcOrd="9" destOrd="0" presId="urn:microsoft.com/office/officeart/2005/8/layout/vProcess5"/>
    <dgm:cxn modelId="{0B3FA8AE-7CA7-42E4-9EE2-F326E8B28A46}" type="presParOf" srcId="{4F859166-569D-4A01-B0A7-FE27CBA2BAB7}" destId="{9CA8A499-1431-4BF4-B009-B55306FEDF1D}" srcOrd="10" destOrd="0" presId="urn:microsoft.com/office/officeart/2005/8/layout/vProcess5"/>
    <dgm:cxn modelId="{F6F6E46C-2F22-49AB-9BF5-76A15F244AB8}" type="presParOf" srcId="{4F859166-569D-4A01-B0A7-FE27CBA2BAB7}" destId="{542AD92F-DFEF-490D-88BE-9F29EF0FB539}"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D3BA103-FE6F-4FD8-AAFD-0478B06E496C}" type="doc">
      <dgm:prSet loTypeId="urn:microsoft.com/office/officeart/2005/8/layout/vProcess5" loCatId="process" qsTypeId="urn:microsoft.com/office/officeart/2005/8/quickstyle/simple1" qsCatId="simple" csTypeId="urn:microsoft.com/office/officeart/2005/8/colors/accent1_1" csCatId="accent1"/>
      <dgm:spPr/>
      <dgm:t>
        <a:bodyPr/>
        <a:lstStyle/>
        <a:p>
          <a:endParaRPr lang="en-US"/>
        </a:p>
      </dgm:t>
    </dgm:pt>
    <dgm:pt modelId="{D6C19D2D-F220-4847-A031-21281DDF5E35}">
      <dgm:prSet/>
      <dgm:spPr/>
      <dgm:t>
        <a:bodyPr/>
        <a:lstStyle/>
        <a:p>
          <a:r>
            <a:rPr lang="en-GB"/>
            <a:t>Mr Daniel Hughes, 76  </a:t>
          </a:r>
          <a:endParaRPr lang="en-US"/>
        </a:p>
      </dgm:t>
    </dgm:pt>
    <dgm:pt modelId="{EF044B68-72E4-4D0B-A475-DE43ABB7E3B4}" type="parTrans" cxnId="{F6B827E3-5D56-4EA8-B54F-68BD00A290FC}">
      <dgm:prSet/>
      <dgm:spPr/>
      <dgm:t>
        <a:bodyPr/>
        <a:lstStyle/>
        <a:p>
          <a:endParaRPr lang="en-US"/>
        </a:p>
      </dgm:t>
    </dgm:pt>
    <dgm:pt modelId="{80CF267B-063F-4CA3-BB15-2F5D08004C6A}" type="sibTrans" cxnId="{F6B827E3-5D56-4EA8-B54F-68BD00A290FC}">
      <dgm:prSet/>
      <dgm:spPr/>
      <dgm:t>
        <a:bodyPr/>
        <a:lstStyle/>
        <a:p>
          <a:endParaRPr lang="en-US"/>
        </a:p>
      </dgm:t>
    </dgm:pt>
    <dgm:pt modelId="{78508128-9EDE-4004-8714-731C782E0864}">
      <dgm:prSet/>
      <dgm:spPr/>
      <dgm:t>
        <a:bodyPr/>
        <a:lstStyle/>
        <a:p>
          <a:pPr rtl="0"/>
          <a:r>
            <a:rPr lang="en-GB"/>
            <a:t>Rural area</a:t>
          </a:r>
          <a:r>
            <a:rPr lang="en-GB">
              <a:latin typeface="Trebuchet MS" panose="020B0603020202020204"/>
            </a:rPr>
            <a:t> -</a:t>
          </a:r>
          <a:r>
            <a:rPr lang="en-GB"/>
            <a:t> limited services (Stevenson &amp; Mutebi, 2024)  </a:t>
          </a:r>
          <a:endParaRPr lang="en-US"/>
        </a:p>
      </dgm:t>
    </dgm:pt>
    <dgm:pt modelId="{257B9C35-64D6-4D56-B52C-D29FBB9CCF96}" type="parTrans" cxnId="{BDEB46FF-14A6-418B-8931-EA9F08821C07}">
      <dgm:prSet/>
      <dgm:spPr/>
      <dgm:t>
        <a:bodyPr/>
        <a:lstStyle/>
        <a:p>
          <a:endParaRPr lang="en-US"/>
        </a:p>
      </dgm:t>
    </dgm:pt>
    <dgm:pt modelId="{DCB9B4FA-F1D4-4F20-B881-812697C2766F}" type="sibTrans" cxnId="{BDEB46FF-14A6-418B-8931-EA9F08821C07}">
      <dgm:prSet/>
      <dgm:spPr/>
      <dgm:t>
        <a:bodyPr/>
        <a:lstStyle/>
        <a:p>
          <a:endParaRPr lang="en-US"/>
        </a:p>
      </dgm:t>
    </dgm:pt>
    <dgm:pt modelId="{D993EA9D-DE44-403B-A6B2-C03F2BA1941F}">
      <dgm:prSet/>
      <dgm:spPr/>
      <dgm:t>
        <a:bodyPr/>
        <a:lstStyle/>
        <a:p>
          <a:r>
            <a:rPr lang="en-GB"/>
            <a:t>50% aged 75+ mobility issues (McKee et al., 2021)  </a:t>
          </a:r>
          <a:endParaRPr lang="en-US"/>
        </a:p>
      </dgm:t>
    </dgm:pt>
    <dgm:pt modelId="{5B59D3E6-6D52-43E6-92E7-FC8F1A9625CB}" type="parTrans" cxnId="{975B11EB-8E4C-446E-ABFE-27F7FDB634E0}">
      <dgm:prSet/>
      <dgm:spPr/>
      <dgm:t>
        <a:bodyPr/>
        <a:lstStyle/>
        <a:p>
          <a:endParaRPr lang="en-US"/>
        </a:p>
      </dgm:t>
    </dgm:pt>
    <dgm:pt modelId="{166A14A3-8829-4F42-BF0D-E14E34E2AD91}" type="sibTrans" cxnId="{975B11EB-8E4C-446E-ABFE-27F7FDB634E0}">
      <dgm:prSet/>
      <dgm:spPr/>
      <dgm:t>
        <a:bodyPr/>
        <a:lstStyle/>
        <a:p>
          <a:endParaRPr lang="en-US"/>
        </a:p>
      </dgm:t>
    </dgm:pt>
    <dgm:pt modelId="{19DF8175-BAF1-45B0-A49D-1443C3F643F3}">
      <dgm:prSet/>
      <dgm:spPr/>
      <dgm:t>
        <a:bodyPr/>
        <a:lstStyle/>
        <a:p>
          <a:r>
            <a:rPr lang="en-GB"/>
            <a:t>Rural adults 30% less internet access (Khan et al., 2024)  </a:t>
          </a:r>
          <a:endParaRPr lang="en-US"/>
        </a:p>
      </dgm:t>
    </dgm:pt>
    <dgm:pt modelId="{1B1FEEB5-79F3-42CB-8FF2-D9AD28912C5D}" type="parTrans" cxnId="{6971895E-8915-426D-BCD9-F9CA266CC76E}">
      <dgm:prSet/>
      <dgm:spPr/>
      <dgm:t>
        <a:bodyPr/>
        <a:lstStyle/>
        <a:p>
          <a:endParaRPr lang="en-US"/>
        </a:p>
      </dgm:t>
    </dgm:pt>
    <dgm:pt modelId="{BF94548C-A4D3-4E42-8633-4EF9393D5635}" type="sibTrans" cxnId="{6971895E-8915-426D-BCD9-F9CA266CC76E}">
      <dgm:prSet/>
      <dgm:spPr/>
      <dgm:t>
        <a:bodyPr/>
        <a:lstStyle/>
        <a:p>
          <a:endParaRPr lang="en-US"/>
        </a:p>
      </dgm:t>
    </dgm:pt>
    <dgm:pt modelId="{1B5C018D-0083-4DDA-B283-68CB83F3E464}">
      <dgm:prSet/>
      <dgm:spPr/>
      <dgm:t>
        <a:bodyPr/>
        <a:lstStyle/>
        <a:p>
          <a:r>
            <a:rPr lang="en-GB"/>
            <a:t>Relies on informal support</a:t>
          </a:r>
          <a:endParaRPr lang="en-US"/>
        </a:p>
      </dgm:t>
    </dgm:pt>
    <dgm:pt modelId="{9547B209-F80C-428E-9DF0-6E98072E2750}" type="parTrans" cxnId="{D6F0F6C7-D9ED-4237-817A-F06CF59DD351}">
      <dgm:prSet/>
      <dgm:spPr/>
      <dgm:t>
        <a:bodyPr/>
        <a:lstStyle/>
        <a:p>
          <a:endParaRPr lang="en-US"/>
        </a:p>
      </dgm:t>
    </dgm:pt>
    <dgm:pt modelId="{01F0BE90-9B33-4228-8967-0CF57C8DD7C7}" type="sibTrans" cxnId="{D6F0F6C7-D9ED-4237-817A-F06CF59DD351}">
      <dgm:prSet/>
      <dgm:spPr/>
      <dgm:t>
        <a:bodyPr/>
        <a:lstStyle/>
        <a:p>
          <a:endParaRPr lang="en-US"/>
        </a:p>
      </dgm:t>
    </dgm:pt>
    <dgm:pt modelId="{29E7BE6B-C1C6-4AB4-9EB2-89AE3B77DA5C}" type="pres">
      <dgm:prSet presAssocID="{6D3BA103-FE6F-4FD8-AAFD-0478B06E496C}" presName="outerComposite" presStyleCnt="0">
        <dgm:presLayoutVars>
          <dgm:chMax val="5"/>
          <dgm:dir/>
          <dgm:resizeHandles val="exact"/>
        </dgm:presLayoutVars>
      </dgm:prSet>
      <dgm:spPr/>
    </dgm:pt>
    <dgm:pt modelId="{AEDC706D-5816-4438-90A5-DF7714FC9429}" type="pres">
      <dgm:prSet presAssocID="{6D3BA103-FE6F-4FD8-AAFD-0478B06E496C}" presName="dummyMaxCanvas" presStyleCnt="0">
        <dgm:presLayoutVars/>
      </dgm:prSet>
      <dgm:spPr/>
    </dgm:pt>
    <dgm:pt modelId="{D56FC75C-3EC3-46BD-B968-FC7020B9131B}" type="pres">
      <dgm:prSet presAssocID="{6D3BA103-FE6F-4FD8-AAFD-0478B06E496C}" presName="FiveNodes_1" presStyleLbl="node1" presStyleIdx="0" presStyleCnt="5">
        <dgm:presLayoutVars>
          <dgm:bulletEnabled val="1"/>
        </dgm:presLayoutVars>
      </dgm:prSet>
      <dgm:spPr/>
    </dgm:pt>
    <dgm:pt modelId="{58D8DE26-85E5-4EB2-A7D0-7240D183CD2E}" type="pres">
      <dgm:prSet presAssocID="{6D3BA103-FE6F-4FD8-AAFD-0478B06E496C}" presName="FiveNodes_2" presStyleLbl="node1" presStyleIdx="1" presStyleCnt="5">
        <dgm:presLayoutVars>
          <dgm:bulletEnabled val="1"/>
        </dgm:presLayoutVars>
      </dgm:prSet>
      <dgm:spPr/>
    </dgm:pt>
    <dgm:pt modelId="{32BE85E3-ECA2-4982-A618-AEA8CFCC6712}" type="pres">
      <dgm:prSet presAssocID="{6D3BA103-FE6F-4FD8-AAFD-0478B06E496C}" presName="FiveNodes_3" presStyleLbl="node1" presStyleIdx="2" presStyleCnt="5">
        <dgm:presLayoutVars>
          <dgm:bulletEnabled val="1"/>
        </dgm:presLayoutVars>
      </dgm:prSet>
      <dgm:spPr/>
    </dgm:pt>
    <dgm:pt modelId="{78CAB2A9-E6CC-4FFE-845F-CCD6DD426719}" type="pres">
      <dgm:prSet presAssocID="{6D3BA103-FE6F-4FD8-AAFD-0478B06E496C}" presName="FiveNodes_4" presStyleLbl="node1" presStyleIdx="3" presStyleCnt="5">
        <dgm:presLayoutVars>
          <dgm:bulletEnabled val="1"/>
        </dgm:presLayoutVars>
      </dgm:prSet>
      <dgm:spPr/>
    </dgm:pt>
    <dgm:pt modelId="{520C0574-2A51-494F-B36E-AF9561F779CF}" type="pres">
      <dgm:prSet presAssocID="{6D3BA103-FE6F-4FD8-AAFD-0478B06E496C}" presName="FiveNodes_5" presStyleLbl="node1" presStyleIdx="4" presStyleCnt="5">
        <dgm:presLayoutVars>
          <dgm:bulletEnabled val="1"/>
        </dgm:presLayoutVars>
      </dgm:prSet>
      <dgm:spPr/>
    </dgm:pt>
    <dgm:pt modelId="{50A53AF2-EDFF-4DCD-B736-1E16D6A00555}" type="pres">
      <dgm:prSet presAssocID="{6D3BA103-FE6F-4FD8-AAFD-0478B06E496C}" presName="FiveConn_1-2" presStyleLbl="fgAccFollowNode1" presStyleIdx="0" presStyleCnt="4">
        <dgm:presLayoutVars>
          <dgm:bulletEnabled val="1"/>
        </dgm:presLayoutVars>
      </dgm:prSet>
      <dgm:spPr/>
    </dgm:pt>
    <dgm:pt modelId="{E225D99B-8FA9-461D-B211-C9CE298DEA6E}" type="pres">
      <dgm:prSet presAssocID="{6D3BA103-FE6F-4FD8-AAFD-0478B06E496C}" presName="FiveConn_2-3" presStyleLbl="fgAccFollowNode1" presStyleIdx="1" presStyleCnt="4">
        <dgm:presLayoutVars>
          <dgm:bulletEnabled val="1"/>
        </dgm:presLayoutVars>
      </dgm:prSet>
      <dgm:spPr/>
    </dgm:pt>
    <dgm:pt modelId="{020B73F7-DD7E-4397-BA58-55A5349247DC}" type="pres">
      <dgm:prSet presAssocID="{6D3BA103-FE6F-4FD8-AAFD-0478B06E496C}" presName="FiveConn_3-4" presStyleLbl="fgAccFollowNode1" presStyleIdx="2" presStyleCnt="4">
        <dgm:presLayoutVars>
          <dgm:bulletEnabled val="1"/>
        </dgm:presLayoutVars>
      </dgm:prSet>
      <dgm:spPr/>
    </dgm:pt>
    <dgm:pt modelId="{0A68A461-AC53-406A-BEE4-DF5C27DC6C0A}" type="pres">
      <dgm:prSet presAssocID="{6D3BA103-FE6F-4FD8-AAFD-0478B06E496C}" presName="FiveConn_4-5" presStyleLbl="fgAccFollowNode1" presStyleIdx="3" presStyleCnt="4">
        <dgm:presLayoutVars>
          <dgm:bulletEnabled val="1"/>
        </dgm:presLayoutVars>
      </dgm:prSet>
      <dgm:spPr/>
    </dgm:pt>
    <dgm:pt modelId="{135BB421-4ECA-4864-B069-ED63F001C7A0}" type="pres">
      <dgm:prSet presAssocID="{6D3BA103-FE6F-4FD8-AAFD-0478B06E496C}" presName="FiveNodes_1_text" presStyleLbl="node1" presStyleIdx="4" presStyleCnt="5">
        <dgm:presLayoutVars>
          <dgm:bulletEnabled val="1"/>
        </dgm:presLayoutVars>
      </dgm:prSet>
      <dgm:spPr/>
    </dgm:pt>
    <dgm:pt modelId="{2D6E0682-82FF-41E1-A25B-8EB36376BF45}" type="pres">
      <dgm:prSet presAssocID="{6D3BA103-FE6F-4FD8-AAFD-0478B06E496C}" presName="FiveNodes_2_text" presStyleLbl="node1" presStyleIdx="4" presStyleCnt="5">
        <dgm:presLayoutVars>
          <dgm:bulletEnabled val="1"/>
        </dgm:presLayoutVars>
      </dgm:prSet>
      <dgm:spPr/>
    </dgm:pt>
    <dgm:pt modelId="{BB2E549F-69D0-4BEA-A49D-6873A875305A}" type="pres">
      <dgm:prSet presAssocID="{6D3BA103-FE6F-4FD8-AAFD-0478B06E496C}" presName="FiveNodes_3_text" presStyleLbl="node1" presStyleIdx="4" presStyleCnt="5">
        <dgm:presLayoutVars>
          <dgm:bulletEnabled val="1"/>
        </dgm:presLayoutVars>
      </dgm:prSet>
      <dgm:spPr/>
    </dgm:pt>
    <dgm:pt modelId="{6B989E98-7624-422B-9013-43808FA46D92}" type="pres">
      <dgm:prSet presAssocID="{6D3BA103-FE6F-4FD8-AAFD-0478B06E496C}" presName="FiveNodes_4_text" presStyleLbl="node1" presStyleIdx="4" presStyleCnt="5">
        <dgm:presLayoutVars>
          <dgm:bulletEnabled val="1"/>
        </dgm:presLayoutVars>
      </dgm:prSet>
      <dgm:spPr/>
    </dgm:pt>
    <dgm:pt modelId="{69A090C2-E7EB-49D0-8FB9-C3D8DEEF9418}" type="pres">
      <dgm:prSet presAssocID="{6D3BA103-FE6F-4FD8-AAFD-0478B06E496C}" presName="FiveNodes_5_text" presStyleLbl="node1" presStyleIdx="4" presStyleCnt="5">
        <dgm:presLayoutVars>
          <dgm:bulletEnabled val="1"/>
        </dgm:presLayoutVars>
      </dgm:prSet>
      <dgm:spPr/>
    </dgm:pt>
  </dgm:ptLst>
  <dgm:cxnLst>
    <dgm:cxn modelId="{D04CA003-BDCF-4A6E-A2D6-C95A5CB2BE64}" type="presOf" srcId="{78508128-9EDE-4004-8714-731C782E0864}" destId="{2D6E0682-82FF-41E1-A25B-8EB36376BF45}" srcOrd="1" destOrd="0" presId="urn:microsoft.com/office/officeart/2005/8/layout/vProcess5"/>
    <dgm:cxn modelId="{28AAA40A-A8DB-4469-AADC-46A9E7CFB48B}" type="presOf" srcId="{D993EA9D-DE44-403B-A6B2-C03F2BA1941F}" destId="{32BE85E3-ECA2-4982-A618-AEA8CFCC6712}" srcOrd="0" destOrd="0" presId="urn:microsoft.com/office/officeart/2005/8/layout/vProcess5"/>
    <dgm:cxn modelId="{2FDC161F-44F2-4E03-87ED-5E20077BE08C}" type="presOf" srcId="{6D3BA103-FE6F-4FD8-AAFD-0478B06E496C}" destId="{29E7BE6B-C1C6-4AB4-9EB2-89AE3B77DA5C}" srcOrd="0" destOrd="0" presId="urn:microsoft.com/office/officeart/2005/8/layout/vProcess5"/>
    <dgm:cxn modelId="{36391A20-0F44-43C3-82DE-7DC36CD2C99B}" type="presOf" srcId="{19DF8175-BAF1-45B0-A49D-1443C3F643F3}" destId="{6B989E98-7624-422B-9013-43808FA46D92}" srcOrd="1" destOrd="0" presId="urn:microsoft.com/office/officeart/2005/8/layout/vProcess5"/>
    <dgm:cxn modelId="{6971895E-8915-426D-BCD9-F9CA266CC76E}" srcId="{6D3BA103-FE6F-4FD8-AAFD-0478B06E496C}" destId="{19DF8175-BAF1-45B0-A49D-1443C3F643F3}" srcOrd="3" destOrd="0" parTransId="{1B1FEEB5-79F3-42CB-8FF2-D9AD28912C5D}" sibTransId="{BF94548C-A4D3-4E42-8633-4EF9393D5635}"/>
    <dgm:cxn modelId="{298C8E6D-5B9D-47E6-A36E-B0E940E2A4CA}" type="presOf" srcId="{BF94548C-A4D3-4E42-8633-4EF9393D5635}" destId="{0A68A461-AC53-406A-BEE4-DF5C27DC6C0A}" srcOrd="0" destOrd="0" presId="urn:microsoft.com/office/officeart/2005/8/layout/vProcess5"/>
    <dgm:cxn modelId="{9920AD7F-EFEC-4A98-83D2-E244DF13349C}" type="presOf" srcId="{DCB9B4FA-F1D4-4F20-B881-812697C2766F}" destId="{E225D99B-8FA9-461D-B211-C9CE298DEA6E}" srcOrd="0" destOrd="0" presId="urn:microsoft.com/office/officeart/2005/8/layout/vProcess5"/>
    <dgm:cxn modelId="{B76E7589-863A-46BA-9C5F-F6573ED7139F}" type="presOf" srcId="{D6C19D2D-F220-4847-A031-21281DDF5E35}" destId="{135BB421-4ECA-4864-B069-ED63F001C7A0}" srcOrd="1" destOrd="0" presId="urn:microsoft.com/office/officeart/2005/8/layout/vProcess5"/>
    <dgm:cxn modelId="{A063B096-82C2-43CA-AFE3-2E88768F18BD}" type="presOf" srcId="{1B5C018D-0083-4DDA-B283-68CB83F3E464}" destId="{520C0574-2A51-494F-B36E-AF9561F779CF}" srcOrd="0" destOrd="0" presId="urn:microsoft.com/office/officeart/2005/8/layout/vProcess5"/>
    <dgm:cxn modelId="{043EB1AE-96AC-4821-87B0-0C7D6CF148CD}" type="presOf" srcId="{80CF267B-063F-4CA3-BB15-2F5D08004C6A}" destId="{50A53AF2-EDFF-4DCD-B736-1E16D6A00555}" srcOrd="0" destOrd="0" presId="urn:microsoft.com/office/officeart/2005/8/layout/vProcess5"/>
    <dgm:cxn modelId="{10DEFEC2-54BC-451F-A7D3-BFC070BFCAD6}" type="presOf" srcId="{166A14A3-8829-4F42-BF0D-E14E34E2AD91}" destId="{020B73F7-DD7E-4397-BA58-55A5349247DC}" srcOrd="0" destOrd="0" presId="urn:microsoft.com/office/officeart/2005/8/layout/vProcess5"/>
    <dgm:cxn modelId="{D6F0F6C7-D9ED-4237-817A-F06CF59DD351}" srcId="{6D3BA103-FE6F-4FD8-AAFD-0478B06E496C}" destId="{1B5C018D-0083-4DDA-B283-68CB83F3E464}" srcOrd="4" destOrd="0" parTransId="{9547B209-F80C-428E-9DF0-6E98072E2750}" sibTransId="{01F0BE90-9B33-4228-8967-0CF57C8DD7C7}"/>
    <dgm:cxn modelId="{90AF80CB-C425-47BE-833E-405C228244BC}" type="presOf" srcId="{D993EA9D-DE44-403B-A6B2-C03F2BA1941F}" destId="{BB2E549F-69D0-4BEA-A49D-6873A875305A}" srcOrd="1" destOrd="0" presId="urn:microsoft.com/office/officeart/2005/8/layout/vProcess5"/>
    <dgm:cxn modelId="{62801ECC-2E73-4599-BF9B-95E79291BECD}" type="presOf" srcId="{19DF8175-BAF1-45B0-A49D-1443C3F643F3}" destId="{78CAB2A9-E6CC-4FFE-845F-CCD6DD426719}" srcOrd="0" destOrd="0" presId="urn:microsoft.com/office/officeart/2005/8/layout/vProcess5"/>
    <dgm:cxn modelId="{D17867DA-0C74-4361-B212-54B7A66D386E}" type="presOf" srcId="{78508128-9EDE-4004-8714-731C782E0864}" destId="{58D8DE26-85E5-4EB2-A7D0-7240D183CD2E}" srcOrd="0" destOrd="0" presId="urn:microsoft.com/office/officeart/2005/8/layout/vProcess5"/>
    <dgm:cxn modelId="{0EB9E7DE-F57D-4FBB-B7B9-4E7E7F205E26}" type="presOf" srcId="{D6C19D2D-F220-4847-A031-21281DDF5E35}" destId="{D56FC75C-3EC3-46BD-B968-FC7020B9131B}" srcOrd="0" destOrd="0" presId="urn:microsoft.com/office/officeart/2005/8/layout/vProcess5"/>
    <dgm:cxn modelId="{F6B827E3-5D56-4EA8-B54F-68BD00A290FC}" srcId="{6D3BA103-FE6F-4FD8-AAFD-0478B06E496C}" destId="{D6C19D2D-F220-4847-A031-21281DDF5E35}" srcOrd="0" destOrd="0" parTransId="{EF044B68-72E4-4D0B-A475-DE43ABB7E3B4}" sibTransId="{80CF267B-063F-4CA3-BB15-2F5D08004C6A}"/>
    <dgm:cxn modelId="{975B11EB-8E4C-446E-ABFE-27F7FDB634E0}" srcId="{6D3BA103-FE6F-4FD8-AAFD-0478B06E496C}" destId="{D993EA9D-DE44-403B-A6B2-C03F2BA1941F}" srcOrd="2" destOrd="0" parTransId="{5B59D3E6-6D52-43E6-92E7-FC8F1A9625CB}" sibTransId="{166A14A3-8829-4F42-BF0D-E14E34E2AD91}"/>
    <dgm:cxn modelId="{D885D4F9-65F2-4686-809D-7E51C6865668}" type="presOf" srcId="{1B5C018D-0083-4DDA-B283-68CB83F3E464}" destId="{69A090C2-E7EB-49D0-8FB9-C3D8DEEF9418}" srcOrd="1" destOrd="0" presId="urn:microsoft.com/office/officeart/2005/8/layout/vProcess5"/>
    <dgm:cxn modelId="{BDEB46FF-14A6-418B-8931-EA9F08821C07}" srcId="{6D3BA103-FE6F-4FD8-AAFD-0478B06E496C}" destId="{78508128-9EDE-4004-8714-731C782E0864}" srcOrd="1" destOrd="0" parTransId="{257B9C35-64D6-4D56-B52C-D29FBB9CCF96}" sibTransId="{DCB9B4FA-F1D4-4F20-B881-812697C2766F}"/>
    <dgm:cxn modelId="{12EB967E-BAD7-4363-B3CA-DCBB7E3B3A76}" type="presParOf" srcId="{29E7BE6B-C1C6-4AB4-9EB2-89AE3B77DA5C}" destId="{AEDC706D-5816-4438-90A5-DF7714FC9429}" srcOrd="0" destOrd="0" presId="urn:microsoft.com/office/officeart/2005/8/layout/vProcess5"/>
    <dgm:cxn modelId="{94BE9575-65B6-4E58-9DFC-3CAE5CCC53B4}" type="presParOf" srcId="{29E7BE6B-C1C6-4AB4-9EB2-89AE3B77DA5C}" destId="{D56FC75C-3EC3-46BD-B968-FC7020B9131B}" srcOrd="1" destOrd="0" presId="urn:microsoft.com/office/officeart/2005/8/layout/vProcess5"/>
    <dgm:cxn modelId="{74C3FE34-6F0F-44BD-8190-42AA4B9C5BE1}" type="presParOf" srcId="{29E7BE6B-C1C6-4AB4-9EB2-89AE3B77DA5C}" destId="{58D8DE26-85E5-4EB2-A7D0-7240D183CD2E}" srcOrd="2" destOrd="0" presId="urn:microsoft.com/office/officeart/2005/8/layout/vProcess5"/>
    <dgm:cxn modelId="{21845B7F-8738-48E0-9BAB-B71EE79DDDE0}" type="presParOf" srcId="{29E7BE6B-C1C6-4AB4-9EB2-89AE3B77DA5C}" destId="{32BE85E3-ECA2-4982-A618-AEA8CFCC6712}" srcOrd="3" destOrd="0" presId="urn:microsoft.com/office/officeart/2005/8/layout/vProcess5"/>
    <dgm:cxn modelId="{7E2D94DE-52CA-4539-86CF-7905368F302C}" type="presParOf" srcId="{29E7BE6B-C1C6-4AB4-9EB2-89AE3B77DA5C}" destId="{78CAB2A9-E6CC-4FFE-845F-CCD6DD426719}" srcOrd="4" destOrd="0" presId="urn:microsoft.com/office/officeart/2005/8/layout/vProcess5"/>
    <dgm:cxn modelId="{39F1561A-E57B-4D81-8689-BDA6BD07F08B}" type="presParOf" srcId="{29E7BE6B-C1C6-4AB4-9EB2-89AE3B77DA5C}" destId="{520C0574-2A51-494F-B36E-AF9561F779CF}" srcOrd="5" destOrd="0" presId="urn:microsoft.com/office/officeart/2005/8/layout/vProcess5"/>
    <dgm:cxn modelId="{98365C71-6BFC-4D0B-933B-9268AAE7FB4F}" type="presParOf" srcId="{29E7BE6B-C1C6-4AB4-9EB2-89AE3B77DA5C}" destId="{50A53AF2-EDFF-4DCD-B736-1E16D6A00555}" srcOrd="6" destOrd="0" presId="urn:microsoft.com/office/officeart/2005/8/layout/vProcess5"/>
    <dgm:cxn modelId="{88225B4D-A568-4A15-8B64-00B692C5D44A}" type="presParOf" srcId="{29E7BE6B-C1C6-4AB4-9EB2-89AE3B77DA5C}" destId="{E225D99B-8FA9-461D-B211-C9CE298DEA6E}" srcOrd="7" destOrd="0" presId="urn:microsoft.com/office/officeart/2005/8/layout/vProcess5"/>
    <dgm:cxn modelId="{7AAA28CD-C81F-424C-9172-446A7E48307F}" type="presParOf" srcId="{29E7BE6B-C1C6-4AB4-9EB2-89AE3B77DA5C}" destId="{020B73F7-DD7E-4397-BA58-55A5349247DC}" srcOrd="8" destOrd="0" presId="urn:microsoft.com/office/officeart/2005/8/layout/vProcess5"/>
    <dgm:cxn modelId="{1B3944B4-38E7-4F3F-909B-764ACD8BBE7A}" type="presParOf" srcId="{29E7BE6B-C1C6-4AB4-9EB2-89AE3B77DA5C}" destId="{0A68A461-AC53-406A-BEE4-DF5C27DC6C0A}" srcOrd="9" destOrd="0" presId="urn:microsoft.com/office/officeart/2005/8/layout/vProcess5"/>
    <dgm:cxn modelId="{08612891-A948-4F35-8DDA-A31351D01F82}" type="presParOf" srcId="{29E7BE6B-C1C6-4AB4-9EB2-89AE3B77DA5C}" destId="{135BB421-4ECA-4864-B069-ED63F001C7A0}" srcOrd="10" destOrd="0" presId="urn:microsoft.com/office/officeart/2005/8/layout/vProcess5"/>
    <dgm:cxn modelId="{2D2A298B-B213-430D-91AE-99E2472A61CB}" type="presParOf" srcId="{29E7BE6B-C1C6-4AB4-9EB2-89AE3B77DA5C}" destId="{2D6E0682-82FF-41E1-A25B-8EB36376BF45}" srcOrd="11" destOrd="0" presId="urn:microsoft.com/office/officeart/2005/8/layout/vProcess5"/>
    <dgm:cxn modelId="{9D4234BD-A6EB-4AF3-B870-9F2F8391E277}" type="presParOf" srcId="{29E7BE6B-C1C6-4AB4-9EB2-89AE3B77DA5C}" destId="{BB2E549F-69D0-4BEA-A49D-6873A875305A}" srcOrd="12" destOrd="0" presId="urn:microsoft.com/office/officeart/2005/8/layout/vProcess5"/>
    <dgm:cxn modelId="{F09BDAE1-2B8C-4F02-A365-1F8A65D23DD5}" type="presParOf" srcId="{29E7BE6B-C1C6-4AB4-9EB2-89AE3B77DA5C}" destId="{6B989E98-7624-422B-9013-43808FA46D92}" srcOrd="13" destOrd="0" presId="urn:microsoft.com/office/officeart/2005/8/layout/vProcess5"/>
    <dgm:cxn modelId="{5230F7D2-3AB1-4A35-9261-B0E83F85E4E4}" type="presParOf" srcId="{29E7BE6B-C1C6-4AB4-9EB2-89AE3B77DA5C}" destId="{69A090C2-E7EB-49D0-8FB9-C3D8DEEF9418}"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CB10C6C-EDF0-4466-A244-9E68178C37C5}" type="doc">
      <dgm:prSet loTypeId="urn:microsoft.com/office/officeart/2005/8/layout/vList5" loCatId="list" qsTypeId="urn:microsoft.com/office/officeart/2005/8/quickstyle/simple1" qsCatId="simple" csTypeId="urn:microsoft.com/office/officeart/2005/8/colors/accent1_1" csCatId="accent1"/>
      <dgm:spPr/>
      <dgm:t>
        <a:bodyPr/>
        <a:lstStyle/>
        <a:p>
          <a:endParaRPr lang="en-US"/>
        </a:p>
      </dgm:t>
    </dgm:pt>
    <dgm:pt modelId="{7245083E-D3E5-4717-9D94-5006D588E7DD}">
      <dgm:prSet custT="1"/>
      <dgm:spPr/>
      <dgm:t>
        <a:bodyPr/>
        <a:lstStyle/>
        <a:p>
          <a:pPr rtl="0"/>
          <a:r>
            <a:rPr lang="en-GB" sz="2500">
              <a:latin typeface="Arial"/>
              <a:cs typeface="Arial"/>
            </a:rPr>
            <a:t>Dignity and choice</a:t>
          </a:r>
          <a:r>
            <a:rPr lang="en-GB"/>
            <a:t> (</a:t>
          </a:r>
          <a:r>
            <a:rPr lang="en-GB">
              <a:latin typeface="Arial"/>
              <a:cs typeface="Arial"/>
            </a:rPr>
            <a:t>Human Rights Act, 1998)  </a:t>
          </a:r>
          <a:endParaRPr lang="en-US">
            <a:latin typeface="Arial"/>
            <a:cs typeface="Arial"/>
          </a:endParaRPr>
        </a:p>
      </dgm:t>
    </dgm:pt>
    <dgm:pt modelId="{52084FBE-5833-42A8-A787-F6C4548597F7}" type="parTrans" cxnId="{CB89D4EA-7EF8-461E-9F2C-F48DC485A50A}">
      <dgm:prSet/>
      <dgm:spPr/>
      <dgm:t>
        <a:bodyPr/>
        <a:lstStyle/>
        <a:p>
          <a:endParaRPr lang="en-US"/>
        </a:p>
      </dgm:t>
    </dgm:pt>
    <dgm:pt modelId="{48012EDB-C99F-44EC-B14A-7D19DFBA97CB}" type="sibTrans" cxnId="{CB89D4EA-7EF8-461E-9F2C-F48DC485A50A}">
      <dgm:prSet/>
      <dgm:spPr/>
      <dgm:t>
        <a:bodyPr/>
        <a:lstStyle/>
        <a:p>
          <a:endParaRPr lang="en-US"/>
        </a:p>
      </dgm:t>
    </dgm:pt>
    <dgm:pt modelId="{3E9D31D7-FB07-4A49-A31C-1A1CDA04E66F}">
      <dgm:prSet custT="1"/>
      <dgm:spPr/>
      <dgm:t>
        <a:bodyPr/>
        <a:lstStyle/>
        <a:p>
          <a:r>
            <a:rPr lang="en-GB" sz="2500">
              <a:latin typeface="Arial"/>
              <a:cs typeface="Arial"/>
            </a:rPr>
            <a:t>Rural inequalities persist</a:t>
          </a:r>
          <a:r>
            <a:rPr lang="en-GB"/>
            <a:t> </a:t>
          </a:r>
          <a:r>
            <a:rPr lang="en-GB">
              <a:latin typeface="Arial"/>
              <a:cs typeface="Arial"/>
            </a:rPr>
            <a:t>(Aujla et al., 2023)  </a:t>
          </a:r>
          <a:endParaRPr lang="en-US">
            <a:latin typeface="Arial"/>
            <a:cs typeface="Arial"/>
          </a:endParaRPr>
        </a:p>
      </dgm:t>
    </dgm:pt>
    <dgm:pt modelId="{4B8D5811-1E05-440A-AC56-6125FE3092FF}" type="parTrans" cxnId="{81F5A232-ED89-4C24-B450-06796C2183AD}">
      <dgm:prSet/>
      <dgm:spPr/>
      <dgm:t>
        <a:bodyPr/>
        <a:lstStyle/>
        <a:p>
          <a:endParaRPr lang="en-US"/>
        </a:p>
      </dgm:t>
    </dgm:pt>
    <dgm:pt modelId="{23D37250-CBAC-4A83-9D8B-31FCCFD9939C}" type="sibTrans" cxnId="{81F5A232-ED89-4C24-B450-06796C2183AD}">
      <dgm:prSet/>
      <dgm:spPr/>
      <dgm:t>
        <a:bodyPr/>
        <a:lstStyle/>
        <a:p>
          <a:endParaRPr lang="en-US"/>
        </a:p>
      </dgm:t>
    </dgm:pt>
    <dgm:pt modelId="{3D269D0E-CA02-4EB8-AD3A-CC06FC875C27}">
      <dgm:prSet custT="1"/>
      <dgm:spPr/>
      <dgm:t>
        <a:bodyPr/>
        <a:lstStyle/>
        <a:p>
          <a:r>
            <a:rPr lang="en-GB" sz="2500">
              <a:latin typeface="Arial"/>
              <a:cs typeface="Arial"/>
            </a:rPr>
            <a:t>40% GP appointments online</a:t>
          </a:r>
          <a:r>
            <a:rPr lang="en-GB"/>
            <a:t> </a:t>
          </a:r>
          <a:r>
            <a:rPr lang="en-GB">
              <a:latin typeface="Arial"/>
              <a:cs typeface="Arial"/>
            </a:rPr>
            <a:t>(NHS England, 2023)  </a:t>
          </a:r>
          <a:endParaRPr lang="en-US">
            <a:latin typeface="Arial"/>
            <a:cs typeface="Arial"/>
          </a:endParaRPr>
        </a:p>
      </dgm:t>
    </dgm:pt>
    <dgm:pt modelId="{CE4FE2FB-8F9D-42C0-B0CA-E1E35B9ACF12}" type="parTrans" cxnId="{16965CEB-083C-4C48-9911-DDAAE783A4DC}">
      <dgm:prSet/>
      <dgm:spPr/>
      <dgm:t>
        <a:bodyPr/>
        <a:lstStyle/>
        <a:p>
          <a:endParaRPr lang="en-US"/>
        </a:p>
      </dgm:t>
    </dgm:pt>
    <dgm:pt modelId="{C2AF2877-7F94-4C98-9132-7E9E18446EC1}" type="sibTrans" cxnId="{16965CEB-083C-4C48-9911-DDAAE783A4DC}">
      <dgm:prSet/>
      <dgm:spPr/>
      <dgm:t>
        <a:bodyPr/>
        <a:lstStyle/>
        <a:p>
          <a:endParaRPr lang="en-US"/>
        </a:p>
      </dgm:t>
    </dgm:pt>
    <dgm:pt modelId="{42784CA0-41F5-4B06-900F-6D82A65F1D7E}">
      <dgm:prSet custT="1"/>
      <dgm:spPr/>
      <dgm:t>
        <a:bodyPr/>
        <a:lstStyle/>
        <a:p>
          <a:pPr rtl="0"/>
          <a:r>
            <a:rPr lang="en-GB" sz="2500">
              <a:latin typeface="Arial"/>
              <a:cs typeface="Arial"/>
            </a:rPr>
            <a:t>Digital exclusion limits access</a:t>
          </a:r>
          <a:r>
            <a:rPr lang="en-GB"/>
            <a:t> </a:t>
          </a:r>
          <a:r>
            <a:rPr lang="en-GB">
              <a:latin typeface="Arial"/>
              <a:cs typeface="Arial"/>
            </a:rPr>
            <a:t>(Stevenson and  Mutebi, 2024)</a:t>
          </a:r>
          <a:endParaRPr lang="en-US">
            <a:latin typeface="Arial"/>
            <a:cs typeface="Arial"/>
          </a:endParaRPr>
        </a:p>
      </dgm:t>
    </dgm:pt>
    <dgm:pt modelId="{81B09058-AD91-485B-AA1B-CF645747C472}" type="parTrans" cxnId="{86791D6D-3739-4D76-866A-21BB3DCCD45C}">
      <dgm:prSet/>
      <dgm:spPr/>
      <dgm:t>
        <a:bodyPr/>
        <a:lstStyle/>
        <a:p>
          <a:endParaRPr lang="en-US"/>
        </a:p>
      </dgm:t>
    </dgm:pt>
    <dgm:pt modelId="{04F976E9-B3AD-4FC0-B703-903B82EBE5DC}" type="sibTrans" cxnId="{86791D6D-3739-4D76-866A-21BB3DCCD45C}">
      <dgm:prSet/>
      <dgm:spPr/>
      <dgm:t>
        <a:bodyPr/>
        <a:lstStyle/>
        <a:p>
          <a:endParaRPr lang="en-US"/>
        </a:p>
      </dgm:t>
    </dgm:pt>
    <dgm:pt modelId="{BED76D91-FF48-4394-80DC-9DA2B1AD712E}" type="pres">
      <dgm:prSet presAssocID="{ECB10C6C-EDF0-4466-A244-9E68178C37C5}" presName="Name0" presStyleCnt="0">
        <dgm:presLayoutVars>
          <dgm:dir/>
          <dgm:animLvl val="lvl"/>
          <dgm:resizeHandles val="exact"/>
        </dgm:presLayoutVars>
      </dgm:prSet>
      <dgm:spPr/>
    </dgm:pt>
    <dgm:pt modelId="{D08C057B-8A29-48A9-87C1-52D2444E5FEE}" type="pres">
      <dgm:prSet presAssocID="{7245083E-D3E5-4717-9D94-5006D588E7DD}" presName="linNode" presStyleCnt="0"/>
      <dgm:spPr/>
    </dgm:pt>
    <dgm:pt modelId="{AAC767A6-60EB-4891-8360-FABE7F25DB94}" type="pres">
      <dgm:prSet presAssocID="{7245083E-D3E5-4717-9D94-5006D588E7DD}" presName="parentText" presStyleLbl="node1" presStyleIdx="0" presStyleCnt="4">
        <dgm:presLayoutVars>
          <dgm:chMax val="1"/>
          <dgm:bulletEnabled val="1"/>
        </dgm:presLayoutVars>
      </dgm:prSet>
      <dgm:spPr/>
    </dgm:pt>
    <dgm:pt modelId="{5ED4ED1F-1CC7-4370-BC4A-84C88E3690D2}" type="pres">
      <dgm:prSet presAssocID="{48012EDB-C99F-44EC-B14A-7D19DFBA97CB}" presName="sp" presStyleCnt="0"/>
      <dgm:spPr/>
    </dgm:pt>
    <dgm:pt modelId="{BF69BAD3-88A8-4800-8692-1BBA6AB2F6C3}" type="pres">
      <dgm:prSet presAssocID="{3E9D31D7-FB07-4A49-A31C-1A1CDA04E66F}" presName="linNode" presStyleCnt="0"/>
      <dgm:spPr/>
    </dgm:pt>
    <dgm:pt modelId="{F18AAB04-830E-4A09-8C63-CA52E1BAB928}" type="pres">
      <dgm:prSet presAssocID="{3E9D31D7-FB07-4A49-A31C-1A1CDA04E66F}" presName="parentText" presStyleLbl="node1" presStyleIdx="1" presStyleCnt="4">
        <dgm:presLayoutVars>
          <dgm:chMax val="1"/>
          <dgm:bulletEnabled val="1"/>
        </dgm:presLayoutVars>
      </dgm:prSet>
      <dgm:spPr/>
    </dgm:pt>
    <dgm:pt modelId="{0AE30C73-94E8-466B-BDF2-B411B2049175}" type="pres">
      <dgm:prSet presAssocID="{23D37250-CBAC-4A83-9D8B-31FCCFD9939C}" presName="sp" presStyleCnt="0"/>
      <dgm:spPr/>
    </dgm:pt>
    <dgm:pt modelId="{EA1E1131-552D-4360-99D2-D288AE6C1C0A}" type="pres">
      <dgm:prSet presAssocID="{3D269D0E-CA02-4EB8-AD3A-CC06FC875C27}" presName="linNode" presStyleCnt="0"/>
      <dgm:spPr/>
    </dgm:pt>
    <dgm:pt modelId="{705917C5-A882-4436-B5C3-8389B261DC72}" type="pres">
      <dgm:prSet presAssocID="{3D269D0E-CA02-4EB8-AD3A-CC06FC875C27}" presName="parentText" presStyleLbl="node1" presStyleIdx="2" presStyleCnt="4">
        <dgm:presLayoutVars>
          <dgm:chMax val="1"/>
          <dgm:bulletEnabled val="1"/>
        </dgm:presLayoutVars>
      </dgm:prSet>
      <dgm:spPr/>
    </dgm:pt>
    <dgm:pt modelId="{DC5435AD-B207-400B-AF11-F4EB5E7A6931}" type="pres">
      <dgm:prSet presAssocID="{C2AF2877-7F94-4C98-9132-7E9E18446EC1}" presName="sp" presStyleCnt="0"/>
      <dgm:spPr/>
    </dgm:pt>
    <dgm:pt modelId="{1840DB93-F9B4-4D2D-B8AC-06FF28B8BF35}" type="pres">
      <dgm:prSet presAssocID="{42784CA0-41F5-4B06-900F-6D82A65F1D7E}" presName="linNode" presStyleCnt="0"/>
      <dgm:spPr/>
    </dgm:pt>
    <dgm:pt modelId="{1E11C16F-74EC-46ED-8A4F-A25029F63DD6}" type="pres">
      <dgm:prSet presAssocID="{42784CA0-41F5-4B06-900F-6D82A65F1D7E}" presName="parentText" presStyleLbl="node1" presStyleIdx="3" presStyleCnt="4">
        <dgm:presLayoutVars>
          <dgm:chMax val="1"/>
          <dgm:bulletEnabled val="1"/>
        </dgm:presLayoutVars>
      </dgm:prSet>
      <dgm:spPr/>
    </dgm:pt>
  </dgm:ptLst>
  <dgm:cxnLst>
    <dgm:cxn modelId="{058AFD08-2222-4914-A9B8-2236A46BBB2E}" type="presOf" srcId="{ECB10C6C-EDF0-4466-A244-9E68178C37C5}" destId="{BED76D91-FF48-4394-80DC-9DA2B1AD712E}" srcOrd="0" destOrd="0" presId="urn:microsoft.com/office/officeart/2005/8/layout/vList5"/>
    <dgm:cxn modelId="{81F5A232-ED89-4C24-B450-06796C2183AD}" srcId="{ECB10C6C-EDF0-4466-A244-9E68178C37C5}" destId="{3E9D31D7-FB07-4A49-A31C-1A1CDA04E66F}" srcOrd="1" destOrd="0" parTransId="{4B8D5811-1E05-440A-AC56-6125FE3092FF}" sibTransId="{23D37250-CBAC-4A83-9D8B-31FCCFD9939C}"/>
    <dgm:cxn modelId="{86791D6D-3739-4D76-866A-21BB3DCCD45C}" srcId="{ECB10C6C-EDF0-4466-A244-9E68178C37C5}" destId="{42784CA0-41F5-4B06-900F-6D82A65F1D7E}" srcOrd="3" destOrd="0" parTransId="{81B09058-AD91-485B-AA1B-CF645747C472}" sibTransId="{04F976E9-B3AD-4FC0-B703-903B82EBE5DC}"/>
    <dgm:cxn modelId="{067EBEBC-1729-4C95-8230-A6721852E4CD}" type="presOf" srcId="{3E9D31D7-FB07-4A49-A31C-1A1CDA04E66F}" destId="{F18AAB04-830E-4A09-8C63-CA52E1BAB928}" srcOrd="0" destOrd="0" presId="urn:microsoft.com/office/officeart/2005/8/layout/vList5"/>
    <dgm:cxn modelId="{32504ABD-363A-4057-9112-CB4ED3F195BC}" type="presOf" srcId="{3D269D0E-CA02-4EB8-AD3A-CC06FC875C27}" destId="{705917C5-A882-4436-B5C3-8389B261DC72}" srcOrd="0" destOrd="0" presId="urn:microsoft.com/office/officeart/2005/8/layout/vList5"/>
    <dgm:cxn modelId="{604D34C4-D5FD-4C71-ACED-23FBF6DFD4B4}" type="presOf" srcId="{7245083E-D3E5-4717-9D94-5006D588E7DD}" destId="{AAC767A6-60EB-4891-8360-FABE7F25DB94}" srcOrd="0" destOrd="0" presId="urn:microsoft.com/office/officeart/2005/8/layout/vList5"/>
    <dgm:cxn modelId="{2C7058D4-1204-4388-92A4-D9197651C328}" type="presOf" srcId="{42784CA0-41F5-4B06-900F-6D82A65F1D7E}" destId="{1E11C16F-74EC-46ED-8A4F-A25029F63DD6}" srcOrd="0" destOrd="0" presId="urn:microsoft.com/office/officeart/2005/8/layout/vList5"/>
    <dgm:cxn modelId="{CB89D4EA-7EF8-461E-9F2C-F48DC485A50A}" srcId="{ECB10C6C-EDF0-4466-A244-9E68178C37C5}" destId="{7245083E-D3E5-4717-9D94-5006D588E7DD}" srcOrd="0" destOrd="0" parTransId="{52084FBE-5833-42A8-A787-F6C4548597F7}" sibTransId="{48012EDB-C99F-44EC-B14A-7D19DFBA97CB}"/>
    <dgm:cxn modelId="{16965CEB-083C-4C48-9911-DDAAE783A4DC}" srcId="{ECB10C6C-EDF0-4466-A244-9E68178C37C5}" destId="{3D269D0E-CA02-4EB8-AD3A-CC06FC875C27}" srcOrd="2" destOrd="0" parTransId="{CE4FE2FB-8F9D-42C0-B0CA-E1E35B9ACF12}" sibTransId="{C2AF2877-7F94-4C98-9132-7E9E18446EC1}"/>
    <dgm:cxn modelId="{F320DC20-14BC-473B-AEE4-E7CB320A0341}" type="presParOf" srcId="{BED76D91-FF48-4394-80DC-9DA2B1AD712E}" destId="{D08C057B-8A29-48A9-87C1-52D2444E5FEE}" srcOrd="0" destOrd="0" presId="urn:microsoft.com/office/officeart/2005/8/layout/vList5"/>
    <dgm:cxn modelId="{D49ACECA-745B-4C0A-899A-3F95F5E9BB7D}" type="presParOf" srcId="{D08C057B-8A29-48A9-87C1-52D2444E5FEE}" destId="{AAC767A6-60EB-4891-8360-FABE7F25DB94}" srcOrd="0" destOrd="0" presId="urn:microsoft.com/office/officeart/2005/8/layout/vList5"/>
    <dgm:cxn modelId="{092CDBFB-E6E2-40F3-ABBF-3630DDB62F6A}" type="presParOf" srcId="{BED76D91-FF48-4394-80DC-9DA2B1AD712E}" destId="{5ED4ED1F-1CC7-4370-BC4A-84C88E3690D2}" srcOrd="1" destOrd="0" presId="urn:microsoft.com/office/officeart/2005/8/layout/vList5"/>
    <dgm:cxn modelId="{785C4DFC-830E-4D14-9681-39E11161D211}" type="presParOf" srcId="{BED76D91-FF48-4394-80DC-9DA2B1AD712E}" destId="{BF69BAD3-88A8-4800-8692-1BBA6AB2F6C3}" srcOrd="2" destOrd="0" presId="urn:microsoft.com/office/officeart/2005/8/layout/vList5"/>
    <dgm:cxn modelId="{616AFD4E-63CC-42A8-AFA8-68461059FF06}" type="presParOf" srcId="{BF69BAD3-88A8-4800-8692-1BBA6AB2F6C3}" destId="{F18AAB04-830E-4A09-8C63-CA52E1BAB928}" srcOrd="0" destOrd="0" presId="urn:microsoft.com/office/officeart/2005/8/layout/vList5"/>
    <dgm:cxn modelId="{1107A06E-A3FA-46B9-BEDE-8FA05B21BB6A}" type="presParOf" srcId="{BED76D91-FF48-4394-80DC-9DA2B1AD712E}" destId="{0AE30C73-94E8-466B-BDF2-B411B2049175}" srcOrd="3" destOrd="0" presId="urn:microsoft.com/office/officeart/2005/8/layout/vList5"/>
    <dgm:cxn modelId="{B9C8DC7A-7F44-4CCF-9DC3-FA96D7C589E3}" type="presParOf" srcId="{BED76D91-FF48-4394-80DC-9DA2B1AD712E}" destId="{EA1E1131-552D-4360-99D2-D288AE6C1C0A}" srcOrd="4" destOrd="0" presId="urn:microsoft.com/office/officeart/2005/8/layout/vList5"/>
    <dgm:cxn modelId="{23240E87-A2C5-4DD0-9DC2-F06723CF35FE}" type="presParOf" srcId="{EA1E1131-552D-4360-99D2-D288AE6C1C0A}" destId="{705917C5-A882-4436-B5C3-8389B261DC72}" srcOrd="0" destOrd="0" presId="urn:microsoft.com/office/officeart/2005/8/layout/vList5"/>
    <dgm:cxn modelId="{07A92A37-B2B1-46BE-9C51-D8A2E2A7A8BB}" type="presParOf" srcId="{BED76D91-FF48-4394-80DC-9DA2B1AD712E}" destId="{DC5435AD-B207-400B-AF11-F4EB5E7A6931}" srcOrd="5" destOrd="0" presId="urn:microsoft.com/office/officeart/2005/8/layout/vList5"/>
    <dgm:cxn modelId="{A7167DCA-4C09-4F97-81A4-7BEA78573715}" type="presParOf" srcId="{BED76D91-FF48-4394-80DC-9DA2B1AD712E}" destId="{1840DB93-F9B4-4D2D-B8AC-06FF28B8BF35}" srcOrd="6" destOrd="0" presId="urn:microsoft.com/office/officeart/2005/8/layout/vList5"/>
    <dgm:cxn modelId="{C088A3E8-5417-4E57-BCF9-4A580BEC47D9}" type="presParOf" srcId="{1840DB93-F9B4-4D2D-B8AC-06FF28B8BF35}" destId="{1E11C16F-74EC-46ED-8A4F-A25029F63DD6}" srcOrd="0"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E9DC2CA-841A-4E2A-8022-F109530770D6}" type="doc">
      <dgm:prSet loTypeId="urn:microsoft.com/office/officeart/2005/8/layout/vProcess5" loCatId="process" qsTypeId="urn:microsoft.com/office/officeart/2005/8/quickstyle/simple1" qsCatId="simple" csTypeId="urn:microsoft.com/office/officeart/2005/8/colors/accent1_1" csCatId="accent1"/>
      <dgm:spPr/>
      <dgm:t>
        <a:bodyPr/>
        <a:lstStyle/>
        <a:p>
          <a:endParaRPr lang="en-US"/>
        </a:p>
      </dgm:t>
    </dgm:pt>
    <dgm:pt modelId="{44277B57-7D9C-45BB-9F20-2BFF1F563305}">
      <dgm:prSet custT="1"/>
      <dgm:spPr/>
      <dgm:t>
        <a:bodyPr/>
        <a:lstStyle/>
        <a:p>
          <a:r>
            <a:rPr lang="en-GB" sz="2500">
              <a:latin typeface="Arial"/>
              <a:cs typeface="Arial"/>
            </a:rPr>
            <a:t>Improve continuity of care</a:t>
          </a:r>
          <a:r>
            <a:rPr lang="en-GB"/>
            <a:t> </a:t>
          </a:r>
          <a:r>
            <a:rPr lang="en-GB">
              <a:latin typeface="Arial"/>
              <a:cs typeface="Arial"/>
            </a:rPr>
            <a:t>(Aujla et al., 2023)</a:t>
          </a:r>
          <a:r>
            <a:rPr lang="en-GB"/>
            <a:t>  </a:t>
          </a:r>
          <a:endParaRPr lang="en-US"/>
        </a:p>
      </dgm:t>
    </dgm:pt>
    <dgm:pt modelId="{63F81225-E23F-4111-8C75-3C6B7AB393BD}" type="parTrans" cxnId="{97AD4E69-6D03-4694-96B0-374F9C020D44}">
      <dgm:prSet/>
      <dgm:spPr/>
      <dgm:t>
        <a:bodyPr/>
        <a:lstStyle/>
        <a:p>
          <a:endParaRPr lang="en-US"/>
        </a:p>
      </dgm:t>
    </dgm:pt>
    <dgm:pt modelId="{229D4696-E764-4EE2-99CE-743E6001B5F4}" type="sibTrans" cxnId="{97AD4E69-6D03-4694-96B0-374F9C020D44}">
      <dgm:prSet/>
      <dgm:spPr/>
      <dgm:t>
        <a:bodyPr/>
        <a:lstStyle/>
        <a:p>
          <a:endParaRPr lang="en-US"/>
        </a:p>
      </dgm:t>
    </dgm:pt>
    <dgm:pt modelId="{B3CE4077-B342-486D-9630-059B1BAEB866}">
      <dgm:prSet custT="1"/>
      <dgm:spPr/>
      <dgm:t>
        <a:bodyPr/>
        <a:lstStyle/>
        <a:p>
          <a:pPr rtl="0"/>
          <a:r>
            <a:rPr lang="en-GB" sz="2500">
              <a:latin typeface="Arial"/>
              <a:cs typeface="Arial"/>
            </a:rPr>
            <a:t>Expand digital inclusion</a:t>
          </a:r>
          <a:r>
            <a:rPr lang="en-GB"/>
            <a:t> </a:t>
          </a:r>
          <a:r>
            <a:rPr lang="en-GB">
              <a:latin typeface="Arial"/>
              <a:cs typeface="Arial"/>
            </a:rPr>
            <a:t>(Stevenson and Mutebi, 2024)</a:t>
          </a:r>
          <a:r>
            <a:rPr lang="en-GB"/>
            <a:t>  </a:t>
          </a:r>
          <a:endParaRPr lang="en-US"/>
        </a:p>
      </dgm:t>
    </dgm:pt>
    <dgm:pt modelId="{60043053-7AC4-44A2-83CB-4F83DD740F2C}" type="parTrans" cxnId="{7D4C115E-2EC2-4CD5-8523-5E0B51FAF25A}">
      <dgm:prSet/>
      <dgm:spPr/>
      <dgm:t>
        <a:bodyPr/>
        <a:lstStyle/>
        <a:p>
          <a:endParaRPr lang="en-US"/>
        </a:p>
      </dgm:t>
    </dgm:pt>
    <dgm:pt modelId="{619611EE-FA6B-40AB-AE0B-895951887607}" type="sibTrans" cxnId="{7D4C115E-2EC2-4CD5-8523-5E0B51FAF25A}">
      <dgm:prSet/>
      <dgm:spPr/>
      <dgm:t>
        <a:bodyPr/>
        <a:lstStyle/>
        <a:p>
          <a:endParaRPr lang="en-US"/>
        </a:p>
      </dgm:t>
    </dgm:pt>
    <dgm:pt modelId="{C1CF42E0-AAF4-4F2B-B9BF-A3903830CA25}">
      <dgm:prSet custT="1"/>
      <dgm:spPr/>
      <dgm:t>
        <a:bodyPr/>
        <a:lstStyle/>
        <a:p>
          <a:r>
            <a:rPr lang="en-GB" sz="2500">
              <a:latin typeface="Arial"/>
              <a:cs typeface="Arial"/>
            </a:rPr>
            <a:t>Workforce investment: 152,000 vacancies</a:t>
          </a:r>
          <a:r>
            <a:rPr lang="en-GB"/>
            <a:t> (Theodorakis et al., 2025)  </a:t>
          </a:r>
          <a:endParaRPr lang="en-US"/>
        </a:p>
      </dgm:t>
    </dgm:pt>
    <dgm:pt modelId="{1844B0C1-C88B-41FA-8520-12DEA49542C2}" type="parTrans" cxnId="{BC2C71BF-F982-4554-B86E-8FCBCE93BC58}">
      <dgm:prSet/>
      <dgm:spPr/>
      <dgm:t>
        <a:bodyPr/>
        <a:lstStyle/>
        <a:p>
          <a:endParaRPr lang="en-US"/>
        </a:p>
      </dgm:t>
    </dgm:pt>
    <dgm:pt modelId="{1EE999F2-C8D9-4827-ADDA-124AC4012EE8}" type="sibTrans" cxnId="{BC2C71BF-F982-4554-B86E-8FCBCE93BC58}">
      <dgm:prSet/>
      <dgm:spPr/>
      <dgm:t>
        <a:bodyPr/>
        <a:lstStyle/>
        <a:p>
          <a:endParaRPr lang="en-US"/>
        </a:p>
      </dgm:t>
    </dgm:pt>
    <dgm:pt modelId="{2C1BFC08-60DE-4E4B-B371-59E6A1ECA1D1}">
      <dgm:prSet custT="1"/>
      <dgm:spPr/>
      <dgm:t>
        <a:bodyPr/>
        <a:lstStyle/>
        <a:p>
          <a:r>
            <a:rPr lang="en-GB" sz="2500">
              <a:latin typeface="Arial"/>
              <a:cs typeface="Arial"/>
            </a:rPr>
            <a:t>Tech‑enabled care supports independence</a:t>
          </a:r>
          <a:r>
            <a:rPr lang="en-GB" sz="1800">
              <a:latin typeface="Arial"/>
              <a:cs typeface="Arial"/>
            </a:rPr>
            <a:t> </a:t>
          </a:r>
          <a:r>
            <a:rPr lang="en-GB">
              <a:latin typeface="Arial"/>
              <a:cs typeface="Arial"/>
            </a:rPr>
            <a:t>(NHS, 2019)</a:t>
          </a:r>
          <a:r>
            <a:rPr lang="en-GB"/>
            <a:t>  </a:t>
          </a:r>
          <a:endParaRPr lang="en-US"/>
        </a:p>
      </dgm:t>
    </dgm:pt>
    <dgm:pt modelId="{42BF17F2-C3B3-4F1A-B02F-447C527905F4}" type="parTrans" cxnId="{4F33575D-0D73-4249-A450-6B48E8F63C1D}">
      <dgm:prSet/>
      <dgm:spPr/>
      <dgm:t>
        <a:bodyPr/>
        <a:lstStyle/>
        <a:p>
          <a:endParaRPr lang="en-US"/>
        </a:p>
      </dgm:t>
    </dgm:pt>
    <dgm:pt modelId="{C332959D-F430-4DAB-BE63-D2D1A9500692}" type="sibTrans" cxnId="{4F33575D-0D73-4249-A450-6B48E8F63C1D}">
      <dgm:prSet/>
      <dgm:spPr/>
      <dgm:t>
        <a:bodyPr/>
        <a:lstStyle/>
        <a:p>
          <a:endParaRPr lang="en-US"/>
        </a:p>
      </dgm:t>
    </dgm:pt>
    <dgm:pt modelId="{8389F01F-7EB2-4B9C-885B-0FEBA77246AA}">
      <dgm:prSet custT="1"/>
      <dgm:spPr/>
      <dgm:t>
        <a:bodyPr/>
        <a:lstStyle/>
        <a:p>
          <a:r>
            <a:rPr lang="en-GB" sz="2500">
              <a:latin typeface="Arial"/>
              <a:cs typeface="Arial"/>
            </a:rPr>
            <a:t>Strengthen community support</a:t>
          </a:r>
          <a:endParaRPr lang="en-US" sz="2500">
            <a:latin typeface="Arial"/>
            <a:cs typeface="Arial"/>
          </a:endParaRPr>
        </a:p>
      </dgm:t>
    </dgm:pt>
    <dgm:pt modelId="{2B7CB8AA-0AAE-41E9-BC0F-D8B2CB675C29}" type="parTrans" cxnId="{41FEF514-B1C7-4B72-941C-1B235B0E1502}">
      <dgm:prSet/>
      <dgm:spPr/>
      <dgm:t>
        <a:bodyPr/>
        <a:lstStyle/>
        <a:p>
          <a:endParaRPr lang="en-US"/>
        </a:p>
      </dgm:t>
    </dgm:pt>
    <dgm:pt modelId="{C8CCF0D9-5257-4EA5-BB50-E0A735471C4F}" type="sibTrans" cxnId="{41FEF514-B1C7-4B72-941C-1B235B0E1502}">
      <dgm:prSet/>
      <dgm:spPr/>
      <dgm:t>
        <a:bodyPr/>
        <a:lstStyle/>
        <a:p>
          <a:endParaRPr lang="en-US"/>
        </a:p>
      </dgm:t>
    </dgm:pt>
    <dgm:pt modelId="{120A2F5E-5917-4C05-A8E6-41A97D5F58E0}" type="pres">
      <dgm:prSet presAssocID="{8E9DC2CA-841A-4E2A-8022-F109530770D6}" presName="outerComposite" presStyleCnt="0">
        <dgm:presLayoutVars>
          <dgm:chMax val="5"/>
          <dgm:dir/>
          <dgm:resizeHandles val="exact"/>
        </dgm:presLayoutVars>
      </dgm:prSet>
      <dgm:spPr/>
    </dgm:pt>
    <dgm:pt modelId="{DF033A05-EB96-4754-B863-F7B1318463D5}" type="pres">
      <dgm:prSet presAssocID="{8E9DC2CA-841A-4E2A-8022-F109530770D6}" presName="dummyMaxCanvas" presStyleCnt="0">
        <dgm:presLayoutVars/>
      </dgm:prSet>
      <dgm:spPr/>
    </dgm:pt>
    <dgm:pt modelId="{3DA9C89E-C661-4DC9-A2EE-75944077E594}" type="pres">
      <dgm:prSet presAssocID="{8E9DC2CA-841A-4E2A-8022-F109530770D6}" presName="FiveNodes_1" presStyleLbl="node1" presStyleIdx="0" presStyleCnt="5">
        <dgm:presLayoutVars>
          <dgm:bulletEnabled val="1"/>
        </dgm:presLayoutVars>
      </dgm:prSet>
      <dgm:spPr/>
    </dgm:pt>
    <dgm:pt modelId="{04D15205-35E1-4F10-9CE3-2D3814803487}" type="pres">
      <dgm:prSet presAssocID="{8E9DC2CA-841A-4E2A-8022-F109530770D6}" presName="FiveNodes_2" presStyleLbl="node1" presStyleIdx="1" presStyleCnt="5">
        <dgm:presLayoutVars>
          <dgm:bulletEnabled val="1"/>
        </dgm:presLayoutVars>
      </dgm:prSet>
      <dgm:spPr/>
    </dgm:pt>
    <dgm:pt modelId="{A87C6615-B33E-4694-8CBD-DE3880E1867A}" type="pres">
      <dgm:prSet presAssocID="{8E9DC2CA-841A-4E2A-8022-F109530770D6}" presName="FiveNodes_3" presStyleLbl="node1" presStyleIdx="2" presStyleCnt="5">
        <dgm:presLayoutVars>
          <dgm:bulletEnabled val="1"/>
        </dgm:presLayoutVars>
      </dgm:prSet>
      <dgm:spPr/>
    </dgm:pt>
    <dgm:pt modelId="{97DB74E4-7A0C-4B9C-9DE6-32D65C2D0F28}" type="pres">
      <dgm:prSet presAssocID="{8E9DC2CA-841A-4E2A-8022-F109530770D6}" presName="FiveNodes_4" presStyleLbl="node1" presStyleIdx="3" presStyleCnt="5">
        <dgm:presLayoutVars>
          <dgm:bulletEnabled val="1"/>
        </dgm:presLayoutVars>
      </dgm:prSet>
      <dgm:spPr/>
    </dgm:pt>
    <dgm:pt modelId="{2BFA03A7-8463-4585-BAC5-8F7CB3A6D236}" type="pres">
      <dgm:prSet presAssocID="{8E9DC2CA-841A-4E2A-8022-F109530770D6}" presName="FiveNodes_5" presStyleLbl="node1" presStyleIdx="4" presStyleCnt="5">
        <dgm:presLayoutVars>
          <dgm:bulletEnabled val="1"/>
        </dgm:presLayoutVars>
      </dgm:prSet>
      <dgm:spPr/>
    </dgm:pt>
    <dgm:pt modelId="{73F1A16B-9E7B-4840-9F81-0067D3B4081F}" type="pres">
      <dgm:prSet presAssocID="{8E9DC2CA-841A-4E2A-8022-F109530770D6}" presName="FiveConn_1-2" presStyleLbl="fgAccFollowNode1" presStyleIdx="0" presStyleCnt="4">
        <dgm:presLayoutVars>
          <dgm:bulletEnabled val="1"/>
        </dgm:presLayoutVars>
      </dgm:prSet>
      <dgm:spPr/>
    </dgm:pt>
    <dgm:pt modelId="{D3565831-F8C2-4762-8897-5857675823C9}" type="pres">
      <dgm:prSet presAssocID="{8E9DC2CA-841A-4E2A-8022-F109530770D6}" presName="FiveConn_2-3" presStyleLbl="fgAccFollowNode1" presStyleIdx="1" presStyleCnt="4">
        <dgm:presLayoutVars>
          <dgm:bulletEnabled val="1"/>
        </dgm:presLayoutVars>
      </dgm:prSet>
      <dgm:spPr/>
    </dgm:pt>
    <dgm:pt modelId="{B0A7E64A-163F-4336-AEBD-0D3A3C6BB70A}" type="pres">
      <dgm:prSet presAssocID="{8E9DC2CA-841A-4E2A-8022-F109530770D6}" presName="FiveConn_3-4" presStyleLbl="fgAccFollowNode1" presStyleIdx="2" presStyleCnt="4">
        <dgm:presLayoutVars>
          <dgm:bulletEnabled val="1"/>
        </dgm:presLayoutVars>
      </dgm:prSet>
      <dgm:spPr/>
    </dgm:pt>
    <dgm:pt modelId="{2CD1ABBA-332B-48EC-929B-5FA0A12ED18B}" type="pres">
      <dgm:prSet presAssocID="{8E9DC2CA-841A-4E2A-8022-F109530770D6}" presName="FiveConn_4-5" presStyleLbl="fgAccFollowNode1" presStyleIdx="3" presStyleCnt="4">
        <dgm:presLayoutVars>
          <dgm:bulletEnabled val="1"/>
        </dgm:presLayoutVars>
      </dgm:prSet>
      <dgm:spPr/>
    </dgm:pt>
    <dgm:pt modelId="{7E75D2A1-8C68-417D-92A8-D7EF09B25553}" type="pres">
      <dgm:prSet presAssocID="{8E9DC2CA-841A-4E2A-8022-F109530770D6}" presName="FiveNodes_1_text" presStyleLbl="node1" presStyleIdx="4" presStyleCnt="5">
        <dgm:presLayoutVars>
          <dgm:bulletEnabled val="1"/>
        </dgm:presLayoutVars>
      </dgm:prSet>
      <dgm:spPr/>
    </dgm:pt>
    <dgm:pt modelId="{03A35995-AEF5-48AE-B126-16CF16FE7C30}" type="pres">
      <dgm:prSet presAssocID="{8E9DC2CA-841A-4E2A-8022-F109530770D6}" presName="FiveNodes_2_text" presStyleLbl="node1" presStyleIdx="4" presStyleCnt="5">
        <dgm:presLayoutVars>
          <dgm:bulletEnabled val="1"/>
        </dgm:presLayoutVars>
      </dgm:prSet>
      <dgm:spPr/>
    </dgm:pt>
    <dgm:pt modelId="{9CC4A148-B094-43A8-BDAD-54AA48B38BE8}" type="pres">
      <dgm:prSet presAssocID="{8E9DC2CA-841A-4E2A-8022-F109530770D6}" presName="FiveNodes_3_text" presStyleLbl="node1" presStyleIdx="4" presStyleCnt="5">
        <dgm:presLayoutVars>
          <dgm:bulletEnabled val="1"/>
        </dgm:presLayoutVars>
      </dgm:prSet>
      <dgm:spPr/>
    </dgm:pt>
    <dgm:pt modelId="{299A2766-24FC-4706-9CA4-6AA1503E44CB}" type="pres">
      <dgm:prSet presAssocID="{8E9DC2CA-841A-4E2A-8022-F109530770D6}" presName="FiveNodes_4_text" presStyleLbl="node1" presStyleIdx="4" presStyleCnt="5">
        <dgm:presLayoutVars>
          <dgm:bulletEnabled val="1"/>
        </dgm:presLayoutVars>
      </dgm:prSet>
      <dgm:spPr/>
    </dgm:pt>
    <dgm:pt modelId="{D2530986-5AEC-4CD4-A9C3-70D226CD5229}" type="pres">
      <dgm:prSet presAssocID="{8E9DC2CA-841A-4E2A-8022-F109530770D6}" presName="FiveNodes_5_text" presStyleLbl="node1" presStyleIdx="4" presStyleCnt="5">
        <dgm:presLayoutVars>
          <dgm:bulletEnabled val="1"/>
        </dgm:presLayoutVars>
      </dgm:prSet>
      <dgm:spPr/>
    </dgm:pt>
  </dgm:ptLst>
  <dgm:cxnLst>
    <dgm:cxn modelId="{344C4A07-4B6D-468D-B6E8-ADF0077700CA}" type="presOf" srcId="{44277B57-7D9C-45BB-9F20-2BFF1F563305}" destId="{3DA9C89E-C661-4DC9-A2EE-75944077E594}" srcOrd="0" destOrd="0" presId="urn:microsoft.com/office/officeart/2005/8/layout/vProcess5"/>
    <dgm:cxn modelId="{41FEF514-B1C7-4B72-941C-1B235B0E1502}" srcId="{8E9DC2CA-841A-4E2A-8022-F109530770D6}" destId="{8389F01F-7EB2-4B9C-885B-0FEBA77246AA}" srcOrd="4" destOrd="0" parTransId="{2B7CB8AA-0AAE-41E9-BC0F-D8B2CB675C29}" sibTransId="{C8CCF0D9-5257-4EA5-BB50-E0A735471C4F}"/>
    <dgm:cxn modelId="{8DC94021-0EB2-43A6-8F2E-3DCC1C61F419}" type="presOf" srcId="{229D4696-E764-4EE2-99CE-743E6001B5F4}" destId="{73F1A16B-9E7B-4840-9F81-0067D3B4081F}" srcOrd="0" destOrd="0" presId="urn:microsoft.com/office/officeart/2005/8/layout/vProcess5"/>
    <dgm:cxn modelId="{409B1324-E26F-4974-8B19-EC7ADFEA7D2D}" type="presOf" srcId="{8389F01F-7EB2-4B9C-885B-0FEBA77246AA}" destId="{D2530986-5AEC-4CD4-A9C3-70D226CD5229}" srcOrd="1" destOrd="0" presId="urn:microsoft.com/office/officeart/2005/8/layout/vProcess5"/>
    <dgm:cxn modelId="{4A4BF930-71FE-45C7-9D60-2DF4AE656B7B}" type="presOf" srcId="{C332959D-F430-4DAB-BE63-D2D1A9500692}" destId="{2CD1ABBA-332B-48EC-929B-5FA0A12ED18B}" srcOrd="0" destOrd="0" presId="urn:microsoft.com/office/officeart/2005/8/layout/vProcess5"/>
    <dgm:cxn modelId="{FB50D531-E28C-48C9-930E-B1037A4F8FBC}" type="presOf" srcId="{2C1BFC08-60DE-4E4B-B371-59E6A1ECA1D1}" destId="{299A2766-24FC-4706-9CA4-6AA1503E44CB}" srcOrd="1" destOrd="0" presId="urn:microsoft.com/office/officeart/2005/8/layout/vProcess5"/>
    <dgm:cxn modelId="{4F33575D-0D73-4249-A450-6B48E8F63C1D}" srcId="{8E9DC2CA-841A-4E2A-8022-F109530770D6}" destId="{2C1BFC08-60DE-4E4B-B371-59E6A1ECA1D1}" srcOrd="3" destOrd="0" parTransId="{42BF17F2-C3B3-4F1A-B02F-447C527905F4}" sibTransId="{C332959D-F430-4DAB-BE63-D2D1A9500692}"/>
    <dgm:cxn modelId="{88298B5D-FD95-41FB-B6E6-B179A11ECEEE}" type="presOf" srcId="{8E9DC2CA-841A-4E2A-8022-F109530770D6}" destId="{120A2F5E-5917-4C05-A8E6-41A97D5F58E0}" srcOrd="0" destOrd="0" presId="urn:microsoft.com/office/officeart/2005/8/layout/vProcess5"/>
    <dgm:cxn modelId="{7D4C115E-2EC2-4CD5-8523-5E0B51FAF25A}" srcId="{8E9DC2CA-841A-4E2A-8022-F109530770D6}" destId="{B3CE4077-B342-486D-9630-059B1BAEB866}" srcOrd="1" destOrd="0" parTransId="{60043053-7AC4-44A2-83CB-4F83DD740F2C}" sibTransId="{619611EE-FA6B-40AB-AE0B-895951887607}"/>
    <dgm:cxn modelId="{90BD2142-EEFD-43BC-B8CA-A2FB7F24C49E}" type="presOf" srcId="{619611EE-FA6B-40AB-AE0B-895951887607}" destId="{D3565831-F8C2-4762-8897-5857675823C9}" srcOrd="0" destOrd="0" presId="urn:microsoft.com/office/officeart/2005/8/layout/vProcess5"/>
    <dgm:cxn modelId="{97AD4E69-6D03-4694-96B0-374F9C020D44}" srcId="{8E9DC2CA-841A-4E2A-8022-F109530770D6}" destId="{44277B57-7D9C-45BB-9F20-2BFF1F563305}" srcOrd="0" destOrd="0" parTransId="{63F81225-E23F-4111-8C75-3C6B7AB393BD}" sibTransId="{229D4696-E764-4EE2-99CE-743E6001B5F4}"/>
    <dgm:cxn modelId="{1F3CDA76-E727-4BA8-A2A0-0F8032765172}" type="presOf" srcId="{C1CF42E0-AAF4-4F2B-B9BF-A3903830CA25}" destId="{9CC4A148-B094-43A8-BDAD-54AA48B38BE8}" srcOrd="1" destOrd="0" presId="urn:microsoft.com/office/officeart/2005/8/layout/vProcess5"/>
    <dgm:cxn modelId="{5197B582-88B9-4F9E-8F71-E36D165ED3A5}" type="presOf" srcId="{44277B57-7D9C-45BB-9F20-2BFF1F563305}" destId="{7E75D2A1-8C68-417D-92A8-D7EF09B25553}" srcOrd="1" destOrd="0" presId="urn:microsoft.com/office/officeart/2005/8/layout/vProcess5"/>
    <dgm:cxn modelId="{E7F9779B-2484-457A-9F40-F0F0B70E195E}" type="presOf" srcId="{8389F01F-7EB2-4B9C-885B-0FEBA77246AA}" destId="{2BFA03A7-8463-4585-BAC5-8F7CB3A6D236}" srcOrd="0" destOrd="0" presId="urn:microsoft.com/office/officeart/2005/8/layout/vProcess5"/>
    <dgm:cxn modelId="{3FB456B5-5D01-497B-8DBA-9E2D4EB563E4}" type="presOf" srcId="{B3CE4077-B342-486D-9630-059B1BAEB866}" destId="{04D15205-35E1-4F10-9CE3-2D3814803487}" srcOrd="0" destOrd="0" presId="urn:microsoft.com/office/officeart/2005/8/layout/vProcess5"/>
    <dgm:cxn modelId="{EEBB11B7-B607-45AB-A028-08029E85354D}" type="presOf" srcId="{2C1BFC08-60DE-4E4B-B371-59E6A1ECA1D1}" destId="{97DB74E4-7A0C-4B9C-9DE6-32D65C2D0F28}" srcOrd="0" destOrd="0" presId="urn:microsoft.com/office/officeart/2005/8/layout/vProcess5"/>
    <dgm:cxn modelId="{BC2C71BF-F982-4554-B86E-8FCBCE93BC58}" srcId="{8E9DC2CA-841A-4E2A-8022-F109530770D6}" destId="{C1CF42E0-AAF4-4F2B-B9BF-A3903830CA25}" srcOrd="2" destOrd="0" parTransId="{1844B0C1-C88B-41FA-8520-12DEA49542C2}" sibTransId="{1EE999F2-C8D9-4827-ADDA-124AC4012EE8}"/>
    <dgm:cxn modelId="{0A0632C3-F234-4522-A7CE-AA5F5F384C82}" type="presOf" srcId="{1EE999F2-C8D9-4827-ADDA-124AC4012EE8}" destId="{B0A7E64A-163F-4336-AEBD-0D3A3C6BB70A}" srcOrd="0" destOrd="0" presId="urn:microsoft.com/office/officeart/2005/8/layout/vProcess5"/>
    <dgm:cxn modelId="{606225CF-B837-4D70-A13E-0C97604AB390}" type="presOf" srcId="{C1CF42E0-AAF4-4F2B-B9BF-A3903830CA25}" destId="{A87C6615-B33E-4694-8CBD-DE3880E1867A}" srcOrd="0" destOrd="0" presId="urn:microsoft.com/office/officeart/2005/8/layout/vProcess5"/>
    <dgm:cxn modelId="{AB09BDF7-1A13-4990-AE1E-5BA5E6CD22EB}" type="presOf" srcId="{B3CE4077-B342-486D-9630-059B1BAEB866}" destId="{03A35995-AEF5-48AE-B126-16CF16FE7C30}" srcOrd="1" destOrd="0" presId="urn:microsoft.com/office/officeart/2005/8/layout/vProcess5"/>
    <dgm:cxn modelId="{49088318-8C3D-406D-A628-0FA8AA3055EA}" type="presParOf" srcId="{120A2F5E-5917-4C05-A8E6-41A97D5F58E0}" destId="{DF033A05-EB96-4754-B863-F7B1318463D5}" srcOrd="0" destOrd="0" presId="urn:microsoft.com/office/officeart/2005/8/layout/vProcess5"/>
    <dgm:cxn modelId="{EF5318B0-CE05-4BA6-B3ED-B079F6A18094}" type="presParOf" srcId="{120A2F5E-5917-4C05-A8E6-41A97D5F58E0}" destId="{3DA9C89E-C661-4DC9-A2EE-75944077E594}" srcOrd="1" destOrd="0" presId="urn:microsoft.com/office/officeart/2005/8/layout/vProcess5"/>
    <dgm:cxn modelId="{22553B63-AF67-416C-93F9-4B26645B43AB}" type="presParOf" srcId="{120A2F5E-5917-4C05-A8E6-41A97D5F58E0}" destId="{04D15205-35E1-4F10-9CE3-2D3814803487}" srcOrd="2" destOrd="0" presId="urn:microsoft.com/office/officeart/2005/8/layout/vProcess5"/>
    <dgm:cxn modelId="{FDF08081-D0EB-4979-B7C2-FB18CDC6ED4B}" type="presParOf" srcId="{120A2F5E-5917-4C05-A8E6-41A97D5F58E0}" destId="{A87C6615-B33E-4694-8CBD-DE3880E1867A}" srcOrd="3" destOrd="0" presId="urn:microsoft.com/office/officeart/2005/8/layout/vProcess5"/>
    <dgm:cxn modelId="{F169895C-12CC-45C0-8F34-F5C353876818}" type="presParOf" srcId="{120A2F5E-5917-4C05-A8E6-41A97D5F58E0}" destId="{97DB74E4-7A0C-4B9C-9DE6-32D65C2D0F28}" srcOrd="4" destOrd="0" presId="urn:microsoft.com/office/officeart/2005/8/layout/vProcess5"/>
    <dgm:cxn modelId="{34FFBA33-E31C-4C4C-9B1B-6698BAB8AF1A}" type="presParOf" srcId="{120A2F5E-5917-4C05-A8E6-41A97D5F58E0}" destId="{2BFA03A7-8463-4585-BAC5-8F7CB3A6D236}" srcOrd="5" destOrd="0" presId="urn:microsoft.com/office/officeart/2005/8/layout/vProcess5"/>
    <dgm:cxn modelId="{6AC311F0-4DCB-4CD5-A7B6-0672E6139DCE}" type="presParOf" srcId="{120A2F5E-5917-4C05-A8E6-41A97D5F58E0}" destId="{73F1A16B-9E7B-4840-9F81-0067D3B4081F}" srcOrd="6" destOrd="0" presId="urn:microsoft.com/office/officeart/2005/8/layout/vProcess5"/>
    <dgm:cxn modelId="{337729CD-84A3-4036-A8D1-241D1F874781}" type="presParOf" srcId="{120A2F5E-5917-4C05-A8E6-41A97D5F58E0}" destId="{D3565831-F8C2-4762-8897-5857675823C9}" srcOrd="7" destOrd="0" presId="urn:microsoft.com/office/officeart/2005/8/layout/vProcess5"/>
    <dgm:cxn modelId="{95F273FA-E489-42EC-94A1-F4508237582F}" type="presParOf" srcId="{120A2F5E-5917-4C05-A8E6-41A97D5F58E0}" destId="{B0A7E64A-163F-4336-AEBD-0D3A3C6BB70A}" srcOrd="8" destOrd="0" presId="urn:microsoft.com/office/officeart/2005/8/layout/vProcess5"/>
    <dgm:cxn modelId="{E1A69D10-303C-47EF-9463-6B129A9EFF25}" type="presParOf" srcId="{120A2F5E-5917-4C05-A8E6-41A97D5F58E0}" destId="{2CD1ABBA-332B-48EC-929B-5FA0A12ED18B}" srcOrd="9" destOrd="0" presId="urn:microsoft.com/office/officeart/2005/8/layout/vProcess5"/>
    <dgm:cxn modelId="{F58EB4C2-857A-4763-8341-12EFC33B593A}" type="presParOf" srcId="{120A2F5E-5917-4C05-A8E6-41A97D5F58E0}" destId="{7E75D2A1-8C68-417D-92A8-D7EF09B25553}" srcOrd="10" destOrd="0" presId="urn:microsoft.com/office/officeart/2005/8/layout/vProcess5"/>
    <dgm:cxn modelId="{73D5F687-F1EC-4F6F-ACCE-E3E1C1155249}" type="presParOf" srcId="{120A2F5E-5917-4C05-A8E6-41A97D5F58E0}" destId="{03A35995-AEF5-48AE-B126-16CF16FE7C30}" srcOrd="11" destOrd="0" presId="urn:microsoft.com/office/officeart/2005/8/layout/vProcess5"/>
    <dgm:cxn modelId="{5C911DAC-C27A-42B7-80D0-724E999A586C}" type="presParOf" srcId="{120A2F5E-5917-4C05-A8E6-41A97D5F58E0}" destId="{9CC4A148-B094-43A8-BDAD-54AA48B38BE8}" srcOrd="12" destOrd="0" presId="urn:microsoft.com/office/officeart/2005/8/layout/vProcess5"/>
    <dgm:cxn modelId="{AE0DE11A-E2C5-4357-9FE4-D657C215E459}" type="presParOf" srcId="{120A2F5E-5917-4C05-A8E6-41A97D5F58E0}" destId="{299A2766-24FC-4706-9CA4-6AA1503E44CB}" srcOrd="13" destOrd="0" presId="urn:microsoft.com/office/officeart/2005/8/layout/vProcess5"/>
    <dgm:cxn modelId="{088FABE1-52C0-4259-8EE7-F41BEAFB080B}" type="presParOf" srcId="{120A2F5E-5917-4C05-A8E6-41A97D5F58E0}" destId="{D2530986-5AEC-4CD4-A9C3-70D226CD5229}"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45994E0-901F-4F5E-9E1E-1837A64EE6F2}" type="doc">
      <dgm:prSet loTypeId="urn:microsoft.com/office/officeart/2005/8/layout/vList2" loCatId="list" qsTypeId="urn:microsoft.com/office/officeart/2005/8/quickstyle/simple4" qsCatId="simple" csTypeId="urn:microsoft.com/office/officeart/2005/8/colors/accent1_1" csCatId="accent1"/>
      <dgm:spPr/>
      <dgm:t>
        <a:bodyPr/>
        <a:lstStyle/>
        <a:p>
          <a:endParaRPr lang="en-US"/>
        </a:p>
      </dgm:t>
    </dgm:pt>
    <dgm:pt modelId="{6408817C-4819-4E57-93BF-50D45FED96E3}">
      <dgm:prSet/>
      <dgm:spPr/>
      <dgm:t>
        <a:bodyPr/>
        <a:lstStyle/>
        <a:p>
          <a:pPr algn="l">
            <a:lnSpc>
              <a:spcPct val="90000"/>
            </a:lnSpc>
          </a:pPr>
          <a:r>
            <a:rPr lang="en-GB" sz="2800">
              <a:ea typeface="+mn-ea"/>
              <a:cs typeface="+mn-cs"/>
            </a:rPr>
            <a:t>Ageing population rising (WHO, 2024)  </a:t>
          </a:r>
          <a:endParaRPr lang="en-US" sz="2800">
            <a:ea typeface="+mn-ea"/>
            <a:cs typeface="+mn-cs"/>
          </a:endParaRPr>
        </a:p>
      </dgm:t>
    </dgm:pt>
    <dgm:pt modelId="{DD8AF972-AE9F-4B72-84E2-633D43FA725C}" type="parTrans" cxnId="{31058070-F60F-46E3-AFD4-2A8B0316EA02}">
      <dgm:prSet/>
      <dgm:spPr/>
      <dgm:t>
        <a:bodyPr/>
        <a:lstStyle/>
        <a:p>
          <a:endParaRPr lang="en-US"/>
        </a:p>
      </dgm:t>
    </dgm:pt>
    <dgm:pt modelId="{875FA740-2C06-45F9-B7A4-5AA1E4B9940D}" type="sibTrans" cxnId="{31058070-F60F-46E3-AFD4-2A8B0316EA02}">
      <dgm:prSet/>
      <dgm:spPr/>
      <dgm:t>
        <a:bodyPr/>
        <a:lstStyle/>
        <a:p>
          <a:endParaRPr lang="en-US"/>
        </a:p>
      </dgm:t>
    </dgm:pt>
    <dgm:pt modelId="{9B5FD5BB-D393-4468-9CCB-B3446DDE32A5}">
      <dgm:prSet/>
      <dgm:spPr/>
      <dgm:t>
        <a:bodyPr/>
        <a:lstStyle/>
        <a:p>
          <a:pPr algn="l">
            <a:lnSpc>
              <a:spcPct val="90000"/>
            </a:lnSpc>
          </a:pPr>
          <a:r>
            <a:rPr lang="en-GB" sz="2800">
              <a:ea typeface="+mn-ea"/>
              <a:cs typeface="+mn-cs"/>
            </a:rPr>
            <a:t>Strong policy foundations (Care Act, 2014)  </a:t>
          </a:r>
          <a:endParaRPr lang="en-US" sz="2800">
            <a:ea typeface="+mn-ea"/>
            <a:cs typeface="+mn-cs"/>
          </a:endParaRPr>
        </a:p>
      </dgm:t>
    </dgm:pt>
    <dgm:pt modelId="{5A1BE0C7-E942-4CF7-8CB7-AFF0BA9BE9B7}" type="parTrans" cxnId="{E981EFC9-259C-4D44-A65F-497AED2186D3}">
      <dgm:prSet/>
      <dgm:spPr/>
      <dgm:t>
        <a:bodyPr/>
        <a:lstStyle/>
        <a:p>
          <a:endParaRPr lang="en-US"/>
        </a:p>
      </dgm:t>
    </dgm:pt>
    <dgm:pt modelId="{E00A12A8-42EF-43CE-8AB7-E297EF7BAF15}" type="sibTrans" cxnId="{E981EFC9-259C-4D44-A65F-497AED2186D3}">
      <dgm:prSet/>
      <dgm:spPr/>
      <dgm:t>
        <a:bodyPr/>
        <a:lstStyle/>
        <a:p>
          <a:endParaRPr lang="en-US"/>
        </a:p>
      </dgm:t>
    </dgm:pt>
    <dgm:pt modelId="{860EB00F-5CEC-4DA2-B460-C54096B2FA54}">
      <dgm:prSet/>
      <dgm:spPr/>
      <dgm:t>
        <a:bodyPr/>
        <a:lstStyle/>
        <a:p>
          <a:pPr algn="l" rtl="0">
            <a:lnSpc>
              <a:spcPct val="90000"/>
            </a:lnSpc>
          </a:pPr>
          <a:r>
            <a:rPr lang="en-GB" sz="2800">
              <a:latin typeface="Trebuchet MS" panose="020B0603020202020204"/>
              <a:ea typeface="+mn-ea"/>
              <a:cs typeface="+mn-cs"/>
            </a:rPr>
            <a:t>Inequalities</a:t>
          </a:r>
          <a:r>
            <a:rPr lang="en-GB" sz="2800">
              <a:ea typeface="+mn-ea"/>
              <a:cs typeface="+mn-cs"/>
            </a:rPr>
            <a:t> </a:t>
          </a:r>
          <a:r>
            <a:rPr lang="en-GB" sz="2800">
              <a:latin typeface="Trebuchet MS" panose="020B0603020202020204"/>
              <a:ea typeface="+mn-ea"/>
              <a:cs typeface="+mn-cs"/>
            </a:rPr>
            <a:t>and </a:t>
          </a:r>
          <a:r>
            <a:rPr lang="en-GB" sz="2800">
              <a:ea typeface="+mn-ea"/>
              <a:cs typeface="+mn-cs"/>
            </a:rPr>
            <a:t>digital exclusion remain (Aujla et al., 2023)  </a:t>
          </a:r>
          <a:endParaRPr lang="en-US" sz="2800">
            <a:ea typeface="+mn-ea"/>
            <a:cs typeface="+mn-cs"/>
          </a:endParaRPr>
        </a:p>
      </dgm:t>
    </dgm:pt>
    <dgm:pt modelId="{16B7E6F1-1ED6-4CC3-9F8E-433FB64D3D93}" type="parTrans" cxnId="{12A7EA3E-DB42-4F9F-BE14-DBF19720F0E3}">
      <dgm:prSet/>
      <dgm:spPr/>
      <dgm:t>
        <a:bodyPr/>
        <a:lstStyle/>
        <a:p>
          <a:endParaRPr lang="en-US"/>
        </a:p>
      </dgm:t>
    </dgm:pt>
    <dgm:pt modelId="{9F8547C9-5BA3-4839-8A06-8CF5A25E566A}" type="sibTrans" cxnId="{12A7EA3E-DB42-4F9F-BE14-DBF19720F0E3}">
      <dgm:prSet/>
      <dgm:spPr/>
      <dgm:t>
        <a:bodyPr/>
        <a:lstStyle/>
        <a:p>
          <a:endParaRPr lang="en-US"/>
        </a:p>
      </dgm:t>
    </dgm:pt>
    <dgm:pt modelId="{E36F00C8-0DF4-4529-AE8F-77453FF5A650}">
      <dgm:prSet/>
      <dgm:spPr/>
      <dgm:t>
        <a:bodyPr/>
        <a:lstStyle/>
        <a:p>
          <a:pPr algn="l" rtl="0">
            <a:lnSpc>
              <a:spcPct val="90000"/>
            </a:lnSpc>
          </a:pPr>
          <a:r>
            <a:rPr lang="en-GB" sz="2800">
              <a:ea typeface="+mn-ea"/>
              <a:cs typeface="+mn-cs"/>
            </a:rPr>
            <a:t>Healthy ageing </a:t>
          </a:r>
          <a:r>
            <a:rPr lang="en-GB" sz="2800">
              <a:latin typeface="Trebuchet MS" panose="020B0603020202020204"/>
              <a:ea typeface="+mn-ea"/>
              <a:cs typeface="+mn-cs"/>
            </a:rPr>
            <a:t>- </a:t>
          </a:r>
          <a:r>
            <a:rPr lang="en-GB" sz="2800">
              <a:ea typeface="+mn-ea"/>
              <a:cs typeface="+mn-cs"/>
            </a:rPr>
            <a:t>dignity, independence, participation (WHO, 2024)</a:t>
          </a:r>
          <a:endParaRPr lang="en-US" sz="2800">
            <a:ea typeface="+mn-ea"/>
            <a:cs typeface="+mn-cs"/>
          </a:endParaRPr>
        </a:p>
      </dgm:t>
    </dgm:pt>
    <dgm:pt modelId="{8933D496-67D0-4618-A0D0-96A4852B1FDA}" type="parTrans" cxnId="{3D51D851-D6F0-4BC6-812F-0EB12D8CCCCC}">
      <dgm:prSet/>
      <dgm:spPr/>
      <dgm:t>
        <a:bodyPr/>
        <a:lstStyle/>
        <a:p>
          <a:endParaRPr lang="en-US"/>
        </a:p>
      </dgm:t>
    </dgm:pt>
    <dgm:pt modelId="{577743CA-CF0A-4994-A6B4-81FB4A17BD9A}" type="sibTrans" cxnId="{3D51D851-D6F0-4BC6-812F-0EB12D8CCCCC}">
      <dgm:prSet/>
      <dgm:spPr/>
      <dgm:t>
        <a:bodyPr/>
        <a:lstStyle/>
        <a:p>
          <a:endParaRPr lang="en-US"/>
        </a:p>
      </dgm:t>
    </dgm:pt>
    <dgm:pt modelId="{D29BD383-E959-4E21-84C4-283BB6B0EA60}" type="pres">
      <dgm:prSet presAssocID="{A45994E0-901F-4F5E-9E1E-1837A64EE6F2}" presName="linear" presStyleCnt="0">
        <dgm:presLayoutVars>
          <dgm:animLvl val="lvl"/>
          <dgm:resizeHandles val="exact"/>
        </dgm:presLayoutVars>
      </dgm:prSet>
      <dgm:spPr/>
    </dgm:pt>
    <dgm:pt modelId="{05ABC7F6-2AB4-45A1-9627-AFFAA49FBF7D}" type="pres">
      <dgm:prSet presAssocID="{6408817C-4819-4E57-93BF-50D45FED96E3}" presName="parentText" presStyleLbl="node1" presStyleIdx="0" presStyleCnt="4">
        <dgm:presLayoutVars>
          <dgm:chMax val="0"/>
          <dgm:bulletEnabled val="1"/>
        </dgm:presLayoutVars>
      </dgm:prSet>
      <dgm:spPr/>
    </dgm:pt>
    <dgm:pt modelId="{72B69FD9-4AB9-47BD-9A60-8A0684423252}" type="pres">
      <dgm:prSet presAssocID="{875FA740-2C06-45F9-B7A4-5AA1E4B9940D}" presName="spacer" presStyleCnt="0"/>
      <dgm:spPr/>
    </dgm:pt>
    <dgm:pt modelId="{8BC09ACE-C0F2-4AA9-A9FC-A0CFBD1F07F2}" type="pres">
      <dgm:prSet presAssocID="{9B5FD5BB-D393-4468-9CCB-B3446DDE32A5}" presName="parentText" presStyleLbl="node1" presStyleIdx="1" presStyleCnt="4">
        <dgm:presLayoutVars>
          <dgm:chMax val="0"/>
          <dgm:bulletEnabled val="1"/>
        </dgm:presLayoutVars>
      </dgm:prSet>
      <dgm:spPr/>
    </dgm:pt>
    <dgm:pt modelId="{0939DB92-ABAF-4315-9F4C-505988AA8295}" type="pres">
      <dgm:prSet presAssocID="{E00A12A8-42EF-43CE-8AB7-E297EF7BAF15}" presName="spacer" presStyleCnt="0"/>
      <dgm:spPr/>
    </dgm:pt>
    <dgm:pt modelId="{2FC1B875-F0D2-45DA-904A-189845178522}" type="pres">
      <dgm:prSet presAssocID="{860EB00F-5CEC-4DA2-B460-C54096B2FA54}" presName="parentText" presStyleLbl="node1" presStyleIdx="2" presStyleCnt="4">
        <dgm:presLayoutVars>
          <dgm:chMax val="0"/>
          <dgm:bulletEnabled val="1"/>
        </dgm:presLayoutVars>
      </dgm:prSet>
      <dgm:spPr/>
    </dgm:pt>
    <dgm:pt modelId="{B33D077A-F798-40E9-B46A-B4FCB82F0607}" type="pres">
      <dgm:prSet presAssocID="{9F8547C9-5BA3-4839-8A06-8CF5A25E566A}" presName="spacer" presStyleCnt="0"/>
      <dgm:spPr/>
    </dgm:pt>
    <dgm:pt modelId="{8E24629D-7512-4CF8-92B8-E03E6ACE5D69}" type="pres">
      <dgm:prSet presAssocID="{E36F00C8-0DF4-4529-AE8F-77453FF5A650}" presName="parentText" presStyleLbl="node1" presStyleIdx="3" presStyleCnt="4">
        <dgm:presLayoutVars>
          <dgm:chMax val="0"/>
          <dgm:bulletEnabled val="1"/>
        </dgm:presLayoutVars>
      </dgm:prSet>
      <dgm:spPr/>
    </dgm:pt>
  </dgm:ptLst>
  <dgm:cxnLst>
    <dgm:cxn modelId="{2F2A082A-BE19-489C-BCFD-A5A83F0CB420}" type="presOf" srcId="{6408817C-4819-4E57-93BF-50D45FED96E3}" destId="{05ABC7F6-2AB4-45A1-9627-AFFAA49FBF7D}" srcOrd="0" destOrd="0" presId="urn:microsoft.com/office/officeart/2005/8/layout/vList2"/>
    <dgm:cxn modelId="{D03B3B34-B8E4-40B8-A606-C475DC8611B9}" type="presOf" srcId="{A45994E0-901F-4F5E-9E1E-1837A64EE6F2}" destId="{D29BD383-E959-4E21-84C4-283BB6B0EA60}" srcOrd="0" destOrd="0" presId="urn:microsoft.com/office/officeart/2005/8/layout/vList2"/>
    <dgm:cxn modelId="{C2845E3C-C703-47DE-B801-6772817FA9AA}" type="presOf" srcId="{E36F00C8-0DF4-4529-AE8F-77453FF5A650}" destId="{8E24629D-7512-4CF8-92B8-E03E6ACE5D69}" srcOrd="0" destOrd="0" presId="urn:microsoft.com/office/officeart/2005/8/layout/vList2"/>
    <dgm:cxn modelId="{12A7EA3E-DB42-4F9F-BE14-DBF19720F0E3}" srcId="{A45994E0-901F-4F5E-9E1E-1837A64EE6F2}" destId="{860EB00F-5CEC-4DA2-B460-C54096B2FA54}" srcOrd="2" destOrd="0" parTransId="{16B7E6F1-1ED6-4CC3-9F8E-433FB64D3D93}" sibTransId="{9F8547C9-5BA3-4839-8A06-8CF5A25E566A}"/>
    <dgm:cxn modelId="{31058070-F60F-46E3-AFD4-2A8B0316EA02}" srcId="{A45994E0-901F-4F5E-9E1E-1837A64EE6F2}" destId="{6408817C-4819-4E57-93BF-50D45FED96E3}" srcOrd="0" destOrd="0" parTransId="{DD8AF972-AE9F-4B72-84E2-633D43FA725C}" sibTransId="{875FA740-2C06-45F9-B7A4-5AA1E4B9940D}"/>
    <dgm:cxn modelId="{3D51D851-D6F0-4BC6-812F-0EB12D8CCCCC}" srcId="{A45994E0-901F-4F5E-9E1E-1837A64EE6F2}" destId="{E36F00C8-0DF4-4529-AE8F-77453FF5A650}" srcOrd="3" destOrd="0" parTransId="{8933D496-67D0-4618-A0D0-96A4852B1FDA}" sibTransId="{577743CA-CF0A-4994-A6B4-81FB4A17BD9A}"/>
    <dgm:cxn modelId="{341A0E80-2F6B-4289-A659-B6435976875C}" type="presOf" srcId="{860EB00F-5CEC-4DA2-B460-C54096B2FA54}" destId="{2FC1B875-F0D2-45DA-904A-189845178522}" srcOrd="0" destOrd="0" presId="urn:microsoft.com/office/officeart/2005/8/layout/vList2"/>
    <dgm:cxn modelId="{546D148B-5B20-460D-8BC4-8E6C63094F9B}" type="presOf" srcId="{9B5FD5BB-D393-4468-9CCB-B3446DDE32A5}" destId="{8BC09ACE-C0F2-4AA9-A9FC-A0CFBD1F07F2}" srcOrd="0" destOrd="0" presId="urn:microsoft.com/office/officeart/2005/8/layout/vList2"/>
    <dgm:cxn modelId="{E981EFC9-259C-4D44-A65F-497AED2186D3}" srcId="{A45994E0-901F-4F5E-9E1E-1837A64EE6F2}" destId="{9B5FD5BB-D393-4468-9CCB-B3446DDE32A5}" srcOrd="1" destOrd="0" parTransId="{5A1BE0C7-E942-4CF7-8CB7-AFF0BA9BE9B7}" sibTransId="{E00A12A8-42EF-43CE-8AB7-E297EF7BAF15}"/>
    <dgm:cxn modelId="{B0CB4826-C24A-4D40-ACF5-FAAA7F38020D}" type="presParOf" srcId="{D29BD383-E959-4E21-84C4-283BB6B0EA60}" destId="{05ABC7F6-2AB4-45A1-9627-AFFAA49FBF7D}" srcOrd="0" destOrd="0" presId="urn:microsoft.com/office/officeart/2005/8/layout/vList2"/>
    <dgm:cxn modelId="{090ED43B-90EB-4840-A27D-B930F18FFC31}" type="presParOf" srcId="{D29BD383-E959-4E21-84C4-283BB6B0EA60}" destId="{72B69FD9-4AB9-47BD-9A60-8A0684423252}" srcOrd="1" destOrd="0" presId="urn:microsoft.com/office/officeart/2005/8/layout/vList2"/>
    <dgm:cxn modelId="{1A0438ED-E25B-4ECA-9BFE-60FFFFAC0241}" type="presParOf" srcId="{D29BD383-E959-4E21-84C4-283BB6B0EA60}" destId="{8BC09ACE-C0F2-4AA9-A9FC-A0CFBD1F07F2}" srcOrd="2" destOrd="0" presId="urn:microsoft.com/office/officeart/2005/8/layout/vList2"/>
    <dgm:cxn modelId="{32B58DC7-280F-48A4-AB82-FA0B0BA26B69}" type="presParOf" srcId="{D29BD383-E959-4E21-84C4-283BB6B0EA60}" destId="{0939DB92-ABAF-4315-9F4C-505988AA8295}" srcOrd="3" destOrd="0" presId="urn:microsoft.com/office/officeart/2005/8/layout/vList2"/>
    <dgm:cxn modelId="{35845622-ECCF-4288-A9AA-B548C787C8AE}" type="presParOf" srcId="{D29BD383-E959-4E21-84C4-283BB6B0EA60}" destId="{2FC1B875-F0D2-45DA-904A-189845178522}" srcOrd="4" destOrd="0" presId="urn:microsoft.com/office/officeart/2005/8/layout/vList2"/>
    <dgm:cxn modelId="{1DE9C4B1-B73B-4721-BBD2-84492E87F650}" type="presParOf" srcId="{D29BD383-E959-4E21-84C4-283BB6B0EA60}" destId="{B33D077A-F798-40E9-B46A-B4FCB82F0607}" srcOrd="5" destOrd="0" presId="urn:microsoft.com/office/officeart/2005/8/layout/vList2"/>
    <dgm:cxn modelId="{7E87DF49-23B4-4A7E-A2E3-457585959068}" type="presParOf" srcId="{D29BD383-E959-4E21-84C4-283BB6B0EA60}" destId="{8E24629D-7512-4CF8-92B8-E03E6ACE5D69}"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067A3-2F29-42C1-A61F-B960F63BDCC9}">
      <dsp:nvSpPr>
        <dsp:cNvPr id="0" name=""/>
        <dsp:cNvSpPr/>
      </dsp:nvSpPr>
      <dsp:spPr>
        <a:xfrm>
          <a:off x="0" y="706213"/>
          <a:ext cx="9618133" cy="614103"/>
        </a:xfrm>
        <a:prstGeom prst="roundRect">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a:ea typeface="+mn-ea"/>
              <a:cs typeface="Arial"/>
            </a:rPr>
            <a:t>Global ageing rising </a:t>
          </a:r>
          <a:r>
            <a:rPr lang="en-US" sz="1800" kern="1200">
              <a:latin typeface="Arial"/>
              <a:ea typeface="+mn-ea"/>
              <a:cs typeface="Arial"/>
            </a:rPr>
            <a:t>(WHO, 2024)  </a:t>
          </a:r>
        </a:p>
      </dsp:txBody>
      <dsp:txXfrm>
        <a:off x="29978" y="736191"/>
        <a:ext cx="9558177" cy="554147"/>
      </dsp:txXfrm>
    </dsp:sp>
    <dsp:sp modelId="{E8AAA2A1-314E-4FC1-9C78-68CB0143E105}">
      <dsp:nvSpPr>
        <dsp:cNvPr id="0" name=""/>
        <dsp:cNvSpPr/>
      </dsp:nvSpPr>
      <dsp:spPr>
        <a:xfrm>
          <a:off x="0" y="1395197"/>
          <a:ext cx="9618133" cy="614103"/>
        </a:xfrm>
        <a:prstGeom prst="roundRect">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a:ea typeface="+mn-ea"/>
              <a:cs typeface="Arial"/>
            </a:rPr>
            <a:t>UK: 1 in 4 over 65 by 2050 </a:t>
          </a:r>
          <a:r>
            <a:rPr lang="en-US" sz="1800" kern="1200">
              <a:latin typeface="Arial"/>
              <a:ea typeface="+mn-ea"/>
              <a:cs typeface="Arial"/>
            </a:rPr>
            <a:t>(ONS, 2021)</a:t>
          </a:r>
          <a:r>
            <a:rPr lang="en-US" sz="2500" kern="1200">
              <a:latin typeface="Arial"/>
              <a:ea typeface="+mn-ea"/>
              <a:cs typeface="Arial"/>
            </a:rPr>
            <a:t>  </a:t>
          </a:r>
        </a:p>
      </dsp:txBody>
      <dsp:txXfrm>
        <a:off x="29978" y="1425175"/>
        <a:ext cx="9558177" cy="554147"/>
      </dsp:txXfrm>
    </dsp:sp>
    <dsp:sp modelId="{7D5FDA0C-CF78-4C59-A06E-556BA8CD99E6}">
      <dsp:nvSpPr>
        <dsp:cNvPr id="0" name=""/>
        <dsp:cNvSpPr/>
      </dsp:nvSpPr>
      <dsp:spPr>
        <a:xfrm>
          <a:off x="0" y="2084181"/>
          <a:ext cx="9618133" cy="614103"/>
        </a:xfrm>
        <a:prstGeom prst="roundRect">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a:latin typeface="Arial"/>
              <a:ea typeface="+mn-ea"/>
              <a:cs typeface="Arial"/>
            </a:rPr>
            <a:t>Wellbeing and  independence </a:t>
          </a:r>
          <a:r>
            <a:rPr lang="en-US" sz="1800" kern="1200">
              <a:latin typeface="Arial"/>
              <a:ea typeface="+mn-ea"/>
              <a:cs typeface="Arial"/>
            </a:rPr>
            <a:t>(Care Act, 2014)  </a:t>
          </a:r>
        </a:p>
      </dsp:txBody>
      <dsp:txXfrm>
        <a:off x="29978" y="2114159"/>
        <a:ext cx="9558177" cy="554147"/>
      </dsp:txXfrm>
    </dsp:sp>
    <dsp:sp modelId="{A7840FB9-1706-40A6-8212-4FCEACB0C9B9}">
      <dsp:nvSpPr>
        <dsp:cNvPr id="0" name=""/>
        <dsp:cNvSpPr/>
      </dsp:nvSpPr>
      <dsp:spPr>
        <a:xfrm>
          <a:off x="0" y="2773164"/>
          <a:ext cx="9618133" cy="614103"/>
        </a:xfrm>
        <a:prstGeom prst="roundRect">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latin typeface="Arial"/>
              <a:ea typeface="+mn-ea"/>
              <a:cs typeface="Arial"/>
            </a:rPr>
            <a:t>Focus: trends, theory, policy, services, technology, case studies</a:t>
          </a:r>
        </a:p>
      </dsp:txBody>
      <dsp:txXfrm>
        <a:off x="29978" y="2803142"/>
        <a:ext cx="9558177" cy="5541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35990-1810-4F10-BD09-D5A20F2CDAAE}">
      <dsp:nvSpPr>
        <dsp:cNvPr id="0" name=""/>
        <dsp:cNvSpPr/>
      </dsp:nvSpPr>
      <dsp:spPr>
        <a:xfrm>
          <a:off x="0" y="0"/>
          <a:ext cx="7405962" cy="736826"/>
        </a:xfrm>
        <a:prstGeom prst="roundRect">
          <a:avLst>
            <a:gd name="adj" fmla="val 10000"/>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0" i="0" kern="1200">
              <a:latin typeface="Arial"/>
              <a:ea typeface="+mn-ea"/>
              <a:cs typeface="Arial"/>
            </a:rPr>
            <a:t>Ageing - natural biological decline </a:t>
          </a:r>
          <a:r>
            <a:rPr lang="en-GB" sz="1800" b="0" i="0" kern="1200">
              <a:latin typeface="Arial"/>
              <a:ea typeface="+mn-ea"/>
              <a:cs typeface="Arial"/>
            </a:rPr>
            <a:t>(Gilbert, 2000)</a:t>
          </a:r>
          <a:endParaRPr lang="en-US" sz="1800" b="0" i="0" kern="1200">
            <a:latin typeface="Arial"/>
            <a:ea typeface="+mn-ea"/>
            <a:cs typeface="Arial"/>
          </a:endParaRPr>
        </a:p>
      </dsp:txBody>
      <dsp:txXfrm>
        <a:off x="21581" y="21581"/>
        <a:ext cx="6524659" cy="693664"/>
      </dsp:txXfrm>
    </dsp:sp>
    <dsp:sp modelId="{D27FE2CC-359F-4BB1-8CF5-993CFC429F37}">
      <dsp:nvSpPr>
        <dsp:cNvPr id="0" name=""/>
        <dsp:cNvSpPr/>
      </dsp:nvSpPr>
      <dsp:spPr>
        <a:xfrm>
          <a:off x="553042" y="839163"/>
          <a:ext cx="7405962" cy="736826"/>
        </a:xfrm>
        <a:prstGeom prst="roundRect">
          <a:avLst>
            <a:gd name="adj" fmla="val 10000"/>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latin typeface="Arial"/>
              <a:ea typeface="+mn-ea"/>
              <a:cs typeface="Arial"/>
            </a:rPr>
            <a:t> 85+ population doubling (</a:t>
          </a:r>
          <a:r>
            <a:rPr lang="en-GB" sz="1800" b="0" i="0" kern="1200">
              <a:latin typeface="Arial"/>
              <a:ea typeface="+mn-ea"/>
              <a:cs typeface="Arial"/>
            </a:rPr>
            <a:t>McKee et al., 2021)</a:t>
          </a:r>
          <a:r>
            <a:rPr lang="en-GB" sz="2500" b="0" i="0" kern="1200">
              <a:latin typeface="Arial"/>
              <a:ea typeface="+mn-ea"/>
              <a:cs typeface="Arial"/>
            </a:rPr>
            <a:t>   </a:t>
          </a:r>
          <a:endParaRPr lang="en-GB" sz="2500" kern="1200">
            <a:latin typeface="Arial"/>
            <a:cs typeface="Arial"/>
          </a:endParaRPr>
        </a:p>
      </dsp:txBody>
      <dsp:txXfrm>
        <a:off x="574623" y="860744"/>
        <a:ext cx="6330820" cy="693664"/>
      </dsp:txXfrm>
    </dsp:sp>
    <dsp:sp modelId="{CB45667D-CCD4-4743-A29A-A7F37281E48E}">
      <dsp:nvSpPr>
        <dsp:cNvPr id="0" name=""/>
        <dsp:cNvSpPr/>
      </dsp:nvSpPr>
      <dsp:spPr>
        <a:xfrm>
          <a:off x="1106085" y="1678327"/>
          <a:ext cx="7405962" cy="736826"/>
        </a:xfrm>
        <a:prstGeom prst="roundRect">
          <a:avLst>
            <a:gd name="adj" fmla="val 10000"/>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0" i="0" kern="1200">
              <a:latin typeface="Arial"/>
              <a:ea typeface="+mn-ea"/>
              <a:cs typeface="Arial"/>
            </a:rPr>
            <a:t>70% 1 long‑term condition </a:t>
          </a:r>
          <a:r>
            <a:rPr lang="en-GB" sz="1800" b="0" i="0" kern="1200">
              <a:latin typeface="Arial"/>
              <a:ea typeface="+mn-ea"/>
              <a:cs typeface="Arial"/>
            </a:rPr>
            <a:t>(Khan et al., 2024) </a:t>
          </a:r>
        </a:p>
      </dsp:txBody>
      <dsp:txXfrm>
        <a:off x="1127666" y="1699908"/>
        <a:ext cx="6330820" cy="693664"/>
      </dsp:txXfrm>
    </dsp:sp>
    <dsp:sp modelId="{EDC35D1B-CCA7-4199-9648-9B5C7FA3040E}">
      <dsp:nvSpPr>
        <dsp:cNvPr id="0" name=""/>
        <dsp:cNvSpPr/>
      </dsp:nvSpPr>
      <dsp:spPr>
        <a:xfrm>
          <a:off x="1659127" y="2517491"/>
          <a:ext cx="7405962" cy="736826"/>
        </a:xfrm>
        <a:prstGeom prst="roundRect">
          <a:avLst>
            <a:gd name="adj" fmla="val 10000"/>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latin typeface="Arial"/>
              <a:ea typeface="+mn-ea"/>
              <a:cs typeface="Arial"/>
            </a:rPr>
            <a:t>3.8 million live alone </a:t>
          </a:r>
          <a:r>
            <a:rPr lang="en-GB" sz="1800" b="0" i="0" kern="1200">
              <a:latin typeface="Arial"/>
              <a:ea typeface="+mn-ea"/>
              <a:cs typeface="Arial"/>
            </a:rPr>
            <a:t>(ONS, 2021)   </a:t>
          </a:r>
          <a:endParaRPr lang="en-GB" sz="1800" kern="1200">
            <a:latin typeface="Arial"/>
            <a:cs typeface="Arial"/>
          </a:endParaRPr>
        </a:p>
      </dsp:txBody>
      <dsp:txXfrm>
        <a:off x="1680708" y="2539072"/>
        <a:ext cx="6330820" cy="693664"/>
      </dsp:txXfrm>
    </dsp:sp>
    <dsp:sp modelId="{BF2DBFF5-38BE-4C1A-9C22-BF3A655442FF}">
      <dsp:nvSpPr>
        <dsp:cNvPr id="0" name=""/>
        <dsp:cNvSpPr/>
      </dsp:nvSpPr>
      <dsp:spPr>
        <a:xfrm>
          <a:off x="2212170" y="3356655"/>
          <a:ext cx="7405962" cy="736826"/>
        </a:xfrm>
        <a:prstGeom prst="roundRect">
          <a:avLst>
            <a:gd name="adj" fmla="val 10000"/>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0" i="0" kern="1200">
              <a:latin typeface="Arial"/>
              <a:ea typeface="+mn-ea"/>
              <a:cs typeface="Arial"/>
            </a:rPr>
            <a:t>Healthy ageing needs integrated support </a:t>
          </a:r>
          <a:r>
            <a:rPr lang="en-GB" sz="1800" b="0" i="0" kern="1200">
              <a:latin typeface="Arial"/>
              <a:ea typeface="+mn-ea"/>
              <a:cs typeface="Arial"/>
            </a:rPr>
            <a:t>(Stevenson and Mutebi, 2024)</a:t>
          </a:r>
          <a:r>
            <a:rPr lang="en-GB" b="0" i="0" kern="1200">
              <a:ea typeface="+mn-ea"/>
              <a:cs typeface="+mn-cs"/>
            </a:rPr>
            <a:t> </a:t>
          </a:r>
          <a:endParaRPr lang="en-GB" kern="1200">
            <a:ea typeface="+mn-ea"/>
            <a:cs typeface="+mn-cs"/>
          </a:endParaRPr>
        </a:p>
      </dsp:txBody>
      <dsp:txXfrm>
        <a:off x="2233751" y="3378236"/>
        <a:ext cx="6330820" cy="693664"/>
      </dsp:txXfrm>
    </dsp:sp>
    <dsp:sp modelId="{DA0048F4-5B6C-45F4-B903-5020263754A4}">
      <dsp:nvSpPr>
        <dsp:cNvPr id="0" name=""/>
        <dsp:cNvSpPr/>
      </dsp:nvSpPr>
      <dsp:spPr>
        <a:xfrm>
          <a:off x="6927025" y="538292"/>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034786" y="538292"/>
        <a:ext cx="263415" cy="360400"/>
      </dsp:txXfrm>
    </dsp:sp>
    <dsp:sp modelId="{1C9EB3A3-AA9B-4533-858A-CF8ED5CC9008}">
      <dsp:nvSpPr>
        <dsp:cNvPr id="0" name=""/>
        <dsp:cNvSpPr/>
      </dsp:nvSpPr>
      <dsp:spPr>
        <a:xfrm>
          <a:off x="7480067" y="1377456"/>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7587828" y="1377456"/>
        <a:ext cx="263415" cy="360400"/>
      </dsp:txXfrm>
    </dsp:sp>
    <dsp:sp modelId="{804E0E2C-375F-4D10-AFF8-C0F902512113}">
      <dsp:nvSpPr>
        <dsp:cNvPr id="0" name=""/>
        <dsp:cNvSpPr/>
      </dsp:nvSpPr>
      <dsp:spPr>
        <a:xfrm>
          <a:off x="8033110" y="2204340"/>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endParaRPr lang="en-US" sz="1000" kern="1200"/>
        </a:p>
        <a:p>
          <a:pPr marL="0" lvl="0" indent="0" algn="ctr" defTabSz="444500">
            <a:lnSpc>
              <a:spcPct val="90000"/>
            </a:lnSpc>
            <a:spcBef>
              <a:spcPct val="0"/>
            </a:spcBef>
            <a:spcAft>
              <a:spcPct val="35000"/>
            </a:spcAft>
            <a:buNone/>
          </a:pPr>
          <a:endParaRPr lang="en-GB" sz="1000" kern="1200"/>
        </a:p>
      </dsp:txBody>
      <dsp:txXfrm>
        <a:off x="8140871" y="2204340"/>
        <a:ext cx="263415" cy="360400"/>
      </dsp:txXfrm>
    </dsp:sp>
    <dsp:sp modelId="{BC373727-94EF-4753-BA09-3BF91B73C20C}">
      <dsp:nvSpPr>
        <dsp:cNvPr id="0" name=""/>
        <dsp:cNvSpPr/>
      </dsp:nvSpPr>
      <dsp:spPr>
        <a:xfrm>
          <a:off x="8586152" y="3051690"/>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8693913" y="3051690"/>
        <a:ext cx="263415" cy="3604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EFE3C4-B154-4A9A-9213-7AA4F4FC18CB}">
      <dsp:nvSpPr>
        <dsp:cNvPr id="0" name=""/>
        <dsp:cNvSpPr/>
      </dsp:nvSpPr>
      <dsp:spPr>
        <a:xfrm>
          <a:off x="295939" y="1334"/>
          <a:ext cx="2556758" cy="1534054"/>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b="0" i="0" kern="1200">
              <a:latin typeface="Arial"/>
              <a:cs typeface="Arial"/>
            </a:rPr>
            <a:t>Activity Theory: wellbeing through activity</a:t>
          </a:r>
          <a:r>
            <a:rPr lang="en-GB" b="0" i="0" kern="1200"/>
            <a:t> </a:t>
          </a:r>
          <a:r>
            <a:rPr lang="en-GB" b="0" i="0" kern="1200">
              <a:latin typeface="Arial"/>
              <a:cs typeface="Arial"/>
            </a:rPr>
            <a:t>(Winstead et al., 2014)   </a:t>
          </a:r>
          <a:endParaRPr lang="en-US" b="0" i="0" kern="1200">
            <a:latin typeface="Arial"/>
            <a:cs typeface="Arial"/>
          </a:endParaRPr>
        </a:p>
      </dsp:txBody>
      <dsp:txXfrm>
        <a:off x="340870" y="46265"/>
        <a:ext cx="2466896" cy="1444192"/>
      </dsp:txXfrm>
    </dsp:sp>
    <dsp:sp modelId="{A7244BDF-4B9F-4F2E-B6F9-C153B2EDDD38}">
      <dsp:nvSpPr>
        <dsp:cNvPr id="0" name=""/>
        <dsp:cNvSpPr/>
      </dsp:nvSpPr>
      <dsp:spPr>
        <a:xfrm>
          <a:off x="3077692" y="451323"/>
          <a:ext cx="542032" cy="63407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3077692" y="578138"/>
        <a:ext cx="379422" cy="380446"/>
      </dsp:txXfrm>
    </dsp:sp>
    <dsp:sp modelId="{BB59F2F1-A532-4CCD-9C23-49E43A2F5CD2}">
      <dsp:nvSpPr>
        <dsp:cNvPr id="0" name=""/>
        <dsp:cNvSpPr/>
      </dsp:nvSpPr>
      <dsp:spPr>
        <a:xfrm>
          <a:off x="3875401" y="1334"/>
          <a:ext cx="2556758" cy="1534054"/>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b="0" i="0" kern="1200">
              <a:latin typeface="Arial"/>
              <a:cs typeface="Arial"/>
            </a:rPr>
            <a:t>Continuity Theory: routines support stability</a:t>
          </a:r>
          <a:r>
            <a:rPr lang="en-GB" b="0" i="0" kern="1200"/>
            <a:t> (Hocking, 2012)   </a:t>
          </a:r>
          <a:endParaRPr lang="en-US" b="0" i="0" kern="1200">
            <a:latin typeface="Trebuchet MS" panose="020B0603020202020204"/>
          </a:endParaRPr>
        </a:p>
      </dsp:txBody>
      <dsp:txXfrm>
        <a:off x="3920332" y="46265"/>
        <a:ext cx="2466896" cy="1444192"/>
      </dsp:txXfrm>
    </dsp:sp>
    <dsp:sp modelId="{B646CE7C-673F-4949-B639-5469B33859C6}">
      <dsp:nvSpPr>
        <dsp:cNvPr id="0" name=""/>
        <dsp:cNvSpPr/>
      </dsp:nvSpPr>
      <dsp:spPr>
        <a:xfrm>
          <a:off x="6657154" y="451323"/>
          <a:ext cx="542032" cy="63407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6657154" y="578138"/>
        <a:ext cx="379422" cy="380446"/>
      </dsp:txXfrm>
    </dsp:sp>
    <dsp:sp modelId="{BE620EFA-F1EC-4FEF-A1F9-69E9C9BEA38A}">
      <dsp:nvSpPr>
        <dsp:cNvPr id="0" name=""/>
        <dsp:cNvSpPr/>
      </dsp:nvSpPr>
      <dsp:spPr>
        <a:xfrm>
          <a:off x="7454862" y="1334"/>
          <a:ext cx="2556758" cy="1534054"/>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b="0" i="0" kern="1200">
              <a:latin typeface="Arial"/>
              <a:cs typeface="Arial"/>
            </a:rPr>
            <a:t>1.4 million chronically lonely</a:t>
          </a:r>
          <a:r>
            <a:rPr lang="en-GB" b="0" i="0" kern="1200"/>
            <a:t> </a:t>
          </a:r>
          <a:r>
            <a:rPr lang="en-GB" b="0" i="0" kern="1200">
              <a:latin typeface="Arial"/>
              <a:cs typeface="Arial"/>
            </a:rPr>
            <a:t>(Age UK, 2023)</a:t>
          </a:r>
          <a:r>
            <a:rPr lang="en-GB" b="0" i="0" kern="1200"/>
            <a:t>   </a:t>
          </a:r>
          <a:endParaRPr lang="en-US" b="0" i="0" kern="1200">
            <a:latin typeface="Trebuchet MS" panose="020B0603020202020204"/>
          </a:endParaRPr>
        </a:p>
      </dsp:txBody>
      <dsp:txXfrm>
        <a:off x="7499793" y="46265"/>
        <a:ext cx="2466896" cy="1444192"/>
      </dsp:txXfrm>
    </dsp:sp>
    <dsp:sp modelId="{E25D39EA-F0A3-46BC-943B-75E2A0217B56}">
      <dsp:nvSpPr>
        <dsp:cNvPr id="0" name=""/>
        <dsp:cNvSpPr/>
      </dsp:nvSpPr>
      <dsp:spPr>
        <a:xfrm rot="5400000">
          <a:off x="8462225" y="1714362"/>
          <a:ext cx="542032" cy="63407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8543018" y="1760384"/>
        <a:ext cx="380446" cy="379422"/>
      </dsp:txXfrm>
    </dsp:sp>
    <dsp:sp modelId="{5492E43B-A2A2-4650-A95F-0CAAD049B77B}">
      <dsp:nvSpPr>
        <dsp:cNvPr id="0" name=""/>
        <dsp:cNvSpPr/>
      </dsp:nvSpPr>
      <dsp:spPr>
        <a:xfrm>
          <a:off x="7454862" y="2558092"/>
          <a:ext cx="2556758" cy="1534054"/>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a:latin typeface="Arial"/>
              <a:cs typeface="Arial"/>
            </a:rPr>
            <a:t>Theories guide personalised support </a:t>
          </a:r>
          <a:endParaRPr lang="en-US" sz="2600" kern="1200">
            <a:latin typeface="Arial"/>
            <a:cs typeface="Arial"/>
          </a:endParaRPr>
        </a:p>
      </dsp:txBody>
      <dsp:txXfrm>
        <a:off x="7499793" y="2603023"/>
        <a:ext cx="2466896" cy="14441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1BB704-B882-4FA6-B3B3-F287EE8D73B9}">
      <dsp:nvSpPr>
        <dsp:cNvPr id="0" name=""/>
        <dsp:cNvSpPr/>
      </dsp:nvSpPr>
      <dsp:spPr>
        <a:xfrm>
          <a:off x="0" y="19220"/>
          <a:ext cx="9618133" cy="599040"/>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0" i="0" kern="1200">
              <a:latin typeface="Arial"/>
              <a:ea typeface="+mn-ea"/>
              <a:cs typeface="Arial"/>
            </a:rPr>
            <a:t>Wellbeing and prevention</a:t>
          </a:r>
          <a:r>
            <a:rPr lang="en-GB" sz="2600" b="0" i="0" kern="1200">
              <a:ea typeface="+mn-ea"/>
              <a:cs typeface="+mn-cs"/>
            </a:rPr>
            <a:t> </a:t>
          </a:r>
          <a:r>
            <a:rPr lang="en-GB" sz="1800" b="0" i="0" kern="1200">
              <a:latin typeface="Arial"/>
              <a:ea typeface="+mn-ea"/>
              <a:cs typeface="Arial"/>
            </a:rPr>
            <a:t>(Care Act, 2014)   </a:t>
          </a:r>
          <a:endParaRPr lang="en-US" sz="1800" b="0" i="0" kern="1200">
            <a:latin typeface="Arial"/>
            <a:ea typeface="+mn-ea"/>
            <a:cs typeface="Arial"/>
          </a:endParaRPr>
        </a:p>
      </dsp:txBody>
      <dsp:txXfrm>
        <a:off x="29243" y="48463"/>
        <a:ext cx="9559647" cy="540554"/>
      </dsp:txXfrm>
    </dsp:sp>
    <dsp:sp modelId="{4516EA97-53D5-407C-8436-96A682A62A95}">
      <dsp:nvSpPr>
        <dsp:cNvPr id="0" name=""/>
        <dsp:cNvSpPr/>
      </dsp:nvSpPr>
      <dsp:spPr>
        <a:xfrm>
          <a:off x="0" y="710421"/>
          <a:ext cx="9618133" cy="599040"/>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latin typeface="Arial"/>
              <a:ea typeface="+mn-ea"/>
              <a:cs typeface="Arial"/>
            </a:rPr>
            <a:t>Anti‑discrimination</a:t>
          </a:r>
          <a:r>
            <a:rPr lang="en-GB" sz="1800" b="0" i="0" kern="1200">
              <a:latin typeface="Arial"/>
              <a:ea typeface="+mn-ea"/>
              <a:cs typeface="Arial"/>
            </a:rPr>
            <a:t> (Equality Act, 2010)   </a:t>
          </a:r>
          <a:endParaRPr lang="en-GB" sz="1800" kern="1200">
            <a:latin typeface="Arial"/>
            <a:ea typeface="+mn-ea"/>
            <a:cs typeface="Arial"/>
          </a:endParaRPr>
        </a:p>
      </dsp:txBody>
      <dsp:txXfrm>
        <a:off x="29243" y="739664"/>
        <a:ext cx="9559647" cy="540554"/>
      </dsp:txXfrm>
    </dsp:sp>
    <dsp:sp modelId="{F5305EE2-D111-49AA-A323-4BD1C74C90E2}">
      <dsp:nvSpPr>
        <dsp:cNvPr id="0" name=""/>
        <dsp:cNvSpPr/>
      </dsp:nvSpPr>
      <dsp:spPr>
        <a:xfrm>
          <a:off x="0" y="1401621"/>
          <a:ext cx="9618133" cy="599040"/>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0" i="0" kern="1200">
              <a:latin typeface="Arial"/>
              <a:ea typeface="+mn-ea"/>
              <a:cs typeface="Arial"/>
            </a:rPr>
            <a:t>Dignity and  autonomy</a:t>
          </a:r>
          <a:r>
            <a:rPr lang="en-GB" sz="2600" b="0" i="0" kern="1200">
              <a:ea typeface="+mn-ea"/>
              <a:cs typeface="+mn-cs"/>
            </a:rPr>
            <a:t> </a:t>
          </a:r>
          <a:r>
            <a:rPr lang="en-GB" sz="1800" b="0" i="0" kern="1200">
              <a:latin typeface="Arial"/>
              <a:ea typeface="+mn-ea"/>
              <a:cs typeface="Arial"/>
            </a:rPr>
            <a:t>(Human Rights Act, 1998)</a:t>
          </a:r>
          <a:r>
            <a:rPr lang="en-GB" sz="2600" b="0" i="0" kern="1200">
              <a:ea typeface="+mn-ea"/>
              <a:cs typeface="+mn-cs"/>
            </a:rPr>
            <a:t>   </a:t>
          </a:r>
          <a:endParaRPr lang="en-US" sz="2600" kern="1200">
            <a:ea typeface="+mn-ea"/>
            <a:cs typeface="+mn-cs"/>
          </a:endParaRPr>
        </a:p>
      </dsp:txBody>
      <dsp:txXfrm>
        <a:off x="29243" y="1430864"/>
        <a:ext cx="9559647" cy="540554"/>
      </dsp:txXfrm>
    </dsp:sp>
    <dsp:sp modelId="{1A2BF3D5-0CCB-4C98-8EDA-C279759AC4A4}">
      <dsp:nvSpPr>
        <dsp:cNvPr id="0" name=""/>
        <dsp:cNvSpPr/>
      </dsp:nvSpPr>
      <dsp:spPr>
        <a:xfrm>
          <a:off x="0" y="2092821"/>
          <a:ext cx="9618133" cy="599040"/>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0" i="0" kern="1200">
              <a:latin typeface="Arial"/>
              <a:ea typeface="+mn-ea"/>
              <a:cs typeface="Arial"/>
            </a:rPr>
            <a:t>1 million plus face discrimination</a:t>
          </a:r>
          <a:r>
            <a:rPr lang="en-GB" sz="2600" b="0" i="0" kern="1200">
              <a:ea typeface="+mn-ea"/>
              <a:cs typeface="+mn-cs"/>
            </a:rPr>
            <a:t> </a:t>
          </a:r>
          <a:r>
            <a:rPr lang="en-GB" sz="1800" b="0" i="0" kern="1200">
              <a:latin typeface="Arial"/>
              <a:ea typeface="+mn-ea"/>
              <a:cs typeface="Arial"/>
            </a:rPr>
            <a:t>(Age UK, 2023)   </a:t>
          </a:r>
          <a:endParaRPr lang="en-US" sz="1800" kern="1200">
            <a:latin typeface="Arial"/>
            <a:ea typeface="+mn-ea"/>
            <a:cs typeface="Arial"/>
          </a:endParaRPr>
        </a:p>
      </dsp:txBody>
      <dsp:txXfrm>
        <a:off x="29243" y="2122064"/>
        <a:ext cx="9559647" cy="540554"/>
      </dsp:txXfrm>
    </dsp:sp>
    <dsp:sp modelId="{D53375C2-444A-4885-80CE-D5059DF54810}">
      <dsp:nvSpPr>
        <dsp:cNvPr id="0" name=""/>
        <dsp:cNvSpPr/>
      </dsp:nvSpPr>
      <dsp:spPr>
        <a:xfrm>
          <a:off x="0" y="2784021"/>
          <a:ext cx="9618133" cy="599040"/>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0" i="0" kern="1200">
              <a:latin typeface="Arial"/>
              <a:ea typeface="+mn-ea"/>
              <a:cs typeface="Arial"/>
            </a:rPr>
            <a:t>60% hospital bed days - older adults</a:t>
          </a:r>
          <a:r>
            <a:rPr lang="en-GB" sz="1800" b="0" i="0" kern="1200">
              <a:latin typeface="Arial"/>
              <a:ea typeface="+mn-ea"/>
              <a:cs typeface="Arial"/>
            </a:rPr>
            <a:t> (NHS, 2019)</a:t>
          </a:r>
          <a:r>
            <a:rPr lang="en-GB" sz="2600" b="0" i="0" kern="1200">
              <a:ea typeface="+mn-ea"/>
              <a:cs typeface="+mn-cs"/>
            </a:rPr>
            <a:t>   </a:t>
          </a:r>
          <a:endParaRPr lang="en-US" sz="2600" kern="1200">
            <a:ea typeface="+mn-ea"/>
            <a:cs typeface="+mn-cs"/>
          </a:endParaRPr>
        </a:p>
      </dsp:txBody>
      <dsp:txXfrm>
        <a:off x="29243" y="2813264"/>
        <a:ext cx="9559647" cy="540554"/>
      </dsp:txXfrm>
    </dsp:sp>
    <dsp:sp modelId="{824EC699-2FCE-4C46-BBF3-A91D173E0B0B}">
      <dsp:nvSpPr>
        <dsp:cNvPr id="0" name=""/>
        <dsp:cNvSpPr/>
      </dsp:nvSpPr>
      <dsp:spPr>
        <a:xfrm>
          <a:off x="0" y="3475221"/>
          <a:ext cx="9618133" cy="599040"/>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latin typeface="Arial"/>
              <a:ea typeface="+mn-ea"/>
              <a:cs typeface="Arial"/>
            </a:rPr>
            <a:t> Integration needed</a:t>
          </a:r>
          <a:r>
            <a:rPr lang="en-GB" sz="1800" b="0" i="0" kern="1200">
              <a:latin typeface="Arial"/>
              <a:ea typeface="+mn-ea"/>
              <a:cs typeface="Arial"/>
            </a:rPr>
            <a:t> (Aujla et al., 2023) </a:t>
          </a:r>
          <a:endParaRPr lang="en-US" sz="1800" kern="1200">
            <a:latin typeface="Arial"/>
            <a:ea typeface="+mn-ea"/>
            <a:cs typeface="Arial"/>
          </a:endParaRPr>
        </a:p>
      </dsp:txBody>
      <dsp:txXfrm>
        <a:off x="29243" y="3504464"/>
        <a:ext cx="9559647" cy="5405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1BF644-20BE-4468-B026-24F11D350530}">
      <dsp:nvSpPr>
        <dsp:cNvPr id="0" name=""/>
        <dsp:cNvSpPr/>
      </dsp:nvSpPr>
      <dsp:spPr>
        <a:xfrm>
          <a:off x="7619" y="830098"/>
          <a:ext cx="2277274" cy="1366364"/>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0" i="0" kern="1200">
              <a:latin typeface="Arial"/>
              <a:cs typeface="Arial"/>
            </a:rPr>
            <a:t>500,000 plus receive homecare</a:t>
          </a:r>
          <a:r>
            <a:rPr lang="en-GB" b="0" i="0" kern="1200"/>
            <a:t> </a:t>
          </a:r>
          <a:r>
            <a:rPr lang="en-GB" b="0" i="0" kern="1200">
              <a:latin typeface="Arial"/>
              <a:cs typeface="Arial"/>
            </a:rPr>
            <a:t>(NHS England, 2025)   </a:t>
          </a:r>
          <a:endParaRPr lang="en-US" kern="1200">
            <a:latin typeface="Arial"/>
            <a:cs typeface="Arial"/>
          </a:endParaRPr>
        </a:p>
      </dsp:txBody>
      <dsp:txXfrm>
        <a:off x="47638" y="870117"/>
        <a:ext cx="2197236" cy="1286326"/>
      </dsp:txXfrm>
    </dsp:sp>
    <dsp:sp modelId="{872546E9-4F1B-4618-9F8B-19DF48B77EBA}">
      <dsp:nvSpPr>
        <dsp:cNvPr id="0" name=""/>
        <dsp:cNvSpPr/>
      </dsp:nvSpPr>
      <dsp:spPr>
        <a:xfrm>
          <a:off x="2485294" y="1230898"/>
          <a:ext cx="482782" cy="5647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2485294" y="1343851"/>
        <a:ext cx="337947" cy="338858"/>
      </dsp:txXfrm>
    </dsp:sp>
    <dsp:sp modelId="{1E695194-B879-4AF4-9CAD-7BBDBFA3F97B}">
      <dsp:nvSpPr>
        <dsp:cNvPr id="0" name=""/>
        <dsp:cNvSpPr/>
      </dsp:nvSpPr>
      <dsp:spPr>
        <a:xfrm>
          <a:off x="3195804" y="830098"/>
          <a:ext cx="2277274" cy="1366364"/>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70% of care home residents are 85+ </a:t>
          </a:r>
          <a:r>
            <a:rPr lang="en-GB" sz="2100" b="0" i="0" kern="1200">
              <a:latin typeface="Arial"/>
              <a:cs typeface="Arial"/>
            </a:rPr>
            <a:t>(ONS, 2021)  </a:t>
          </a:r>
          <a:r>
            <a:rPr lang="en-GB" sz="2100" b="0" i="0" kern="1200"/>
            <a:t> </a:t>
          </a:r>
          <a:endParaRPr lang="en-US" sz="2100" kern="1200"/>
        </a:p>
      </dsp:txBody>
      <dsp:txXfrm>
        <a:off x="3235823" y="870117"/>
        <a:ext cx="2197236" cy="1286326"/>
      </dsp:txXfrm>
    </dsp:sp>
    <dsp:sp modelId="{23027731-6A3F-489A-BDCB-F664A9E283AC}">
      <dsp:nvSpPr>
        <dsp:cNvPr id="0" name=""/>
        <dsp:cNvSpPr/>
      </dsp:nvSpPr>
      <dsp:spPr>
        <a:xfrm>
          <a:off x="5673479" y="1230898"/>
          <a:ext cx="482782" cy="5647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5673479" y="1343851"/>
        <a:ext cx="337947" cy="338858"/>
      </dsp:txXfrm>
    </dsp:sp>
    <dsp:sp modelId="{9BABB1E0-9B8E-470D-AAF7-64E8E934CF9B}">
      <dsp:nvSpPr>
        <dsp:cNvPr id="0" name=""/>
        <dsp:cNvSpPr/>
      </dsp:nvSpPr>
      <dsp:spPr>
        <a:xfrm>
          <a:off x="6383988" y="830098"/>
          <a:ext cx="2277274" cy="1366364"/>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2889250">
            <a:lnSpc>
              <a:spcPct val="90000"/>
            </a:lnSpc>
            <a:spcBef>
              <a:spcPct val="0"/>
            </a:spcBef>
            <a:spcAft>
              <a:spcPct val="35000"/>
            </a:spcAft>
            <a:buNone/>
          </a:pPr>
          <a:r>
            <a:rPr lang="en-GB" b="0" i="0" kern="1200"/>
            <a:t> </a:t>
          </a:r>
          <a:r>
            <a:rPr lang="en-GB" sz="2500" b="0" i="0" kern="1200">
              <a:latin typeface="Arial"/>
              <a:cs typeface="Arial"/>
            </a:rPr>
            <a:t>Personalised assessment</a:t>
          </a:r>
          <a:r>
            <a:rPr lang="en-GB" b="0" i="0" kern="1200"/>
            <a:t> </a:t>
          </a:r>
          <a:r>
            <a:rPr lang="en-GB" b="0" i="0" kern="1200">
              <a:latin typeface="Arial"/>
              <a:cs typeface="Arial"/>
            </a:rPr>
            <a:t>(Barnes et al., 2017)   </a:t>
          </a:r>
          <a:endParaRPr lang="en-US" kern="1200">
            <a:latin typeface="Arial"/>
            <a:cs typeface="Arial"/>
          </a:endParaRPr>
        </a:p>
      </dsp:txBody>
      <dsp:txXfrm>
        <a:off x="6424007" y="870117"/>
        <a:ext cx="2197236" cy="1286326"/>
      </dsp:txXfrm>
    </dsp:sp>
    <dsp:sp modelId="{701F7BDD-B09A-41A4-ADBF-5AAD18513E9B}">
      <dsp:nvSpPr>
        <dsp:cNvPr id="0" name=""/>
        <dsp:cNvSpPr/>
      </dsp:nvSpPr>
      <dsp:spPr>
        <a:xfrm rot="5400000">
          <a:off x="7281235" y="2355872"/>
          <a:ext cx="482782" cy="5647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7353198" y="2396863"/>
        <a:ext cx="338858" cy="337947"/>
      </dsp:txXfrm>
    </dsp:sp>
    <dsp:sp modelId="{E64F5A96-C697-45BF-AB1C-A62713B18E17}">
      <dsp:nvSpPr>
        <dsp:cNvPr id="0" name=""/>
        <dsp:cNvSpPr/>
      </dsp:nvSpPr>
      <dsp:spPr>
        <a:xfrm>
          <a:off x="6383988" y="3107372"/>
          <a:ext cx="2277274" cy="1366364"/>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latin typeface="Arial"/>
              <a:cs typeface="Arial"/>
            </a:rPr>
            <a:t>Community support vital</a:t>
          </a:r>
          <a:r>
            <a:rPr lang="en-GB" b="0" i="0" kern="1200"/>
            <a:t> (ONS, 2021)   </a:t>
          </a:r>
          <a:endParaRPr lang="en-US" kern="1200"/>
        </a:p>
      </dsp:txBody>
      <dsp:txXfrm>
        <a:off x="6424007" y="3147391"/>
        <a:ext cx="2197236" cy="1286326"/>
      </dsp:txXfrm>
    </dsp:sp>
    <dsp:sp modelId="{C9EBCB0D-D980-4C4D-A614-06A21B1CCFB1}">
      <dsp:nvSpPr>
        <dsp:cNvPr id="0" name=""/>
        <dsp:cNvSpPr/>
      </dsp:nvSpPr>
      <dsp:spPr>
        <a:xfrm rot="10800000">
          <a:off x="5700806" y="3508173"/>
          <a:ext cx="482782" cy="5647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10800000">
        <a:off x="5845641" y="3621126"/>
        <a:ext cx="337947" cy="338858"/>
      </dsp:txXfrm>
    </dsp:sp>
    <dsp:sp modelId="{86972BA5-EDBD-40ED-9F41-7C5AEBDC9A8B}">
      <dsp:nvSpPr>
        <dsp:cNvPr id="0" name=""/>
        <dsp:cNvSpPr/>
      </dsp:nvSpPr>
      <dsp:spPr>
        <a:xfrm>
          <a:off x="3195804" y="3107372"/>
          <a:ext cx="2277274" cy="1366364"/>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0" i="0" kern="1200">
              <a:latin typeface="Arial"/>
              <a:cs typeface="Arial"/>
            </a:rPr>
            <a:t>NHS expanding community</a:t>
          </a:r>
          <a:r>
            <a:rPr lang="en-GB" b="0" i="0" kern="1200"/>
            <a:t> care</a:t>
          </a:r>
          <a:r>
            <a:rPr lang="en-GB" sz="1800" b="0" i="0" kern="1200">
              <a:latin typeface="Arial"/>
              <a:cs typeface="Arial"/>
            </a:rPr>
            <a:t> (NHS England, 2025) </a:t>
          </a:r>
          <a:endParaRPr lang="en-US" sz="1800" b="0" i="0" kern="1200">
            <a:latin typeface="Arial"/>
            <a:cs typeface="Arial"/>
          </a:endParaRPr>
        </a:p>
      </dsp:txBody>
      <dsp:txXfrm>
        <a:off x="3235823" y="3147391"/>
        <a:ext cx="2197236" cy="12863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F6BF60-15B1-4C38-BCCB-720E6D6861C8}">
      <dsp:nvSpPr>
        <dsp:cNvPr id="0" name=""/>
        <dsp:cNvSpPr/>
      </dsp:nvSpPr>
      <dsp:spPr>
        <a:xfrm>
          <a:off x="0" y="0"/>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latin typeface="Arial"/>
              <a:ea typeface="+mn-ea"/>
              <a:cs typeface="Arial"/>
            </a:rPr>
            <a:t>152,000 vacancies</a:t>
          </a:r>
          <a:r>
            <a:rPr lang="en-GB" b="0" i="0" kern="1200">
              <a:latin typeface="Arial"/>
              <a:ea typeface="+mn-ea"/>
              <a:cs typeface="Arial"/>
            </a:rPr>
            <a:t> </a:t>
          </a:r>
          <a:r>
            <a:rPr lang="en-GB" sz="1800" b="0" i="0" kern="1200">
              <a:latin typeface="Arial"/>
              <a:ea typeface="+mn-ea"/>
              <a:cs typeface="Arial"/>
            </a:rPr>
            <a:t>(Skills for Care, 2024)   </a:t>
          </a:r>
          <a:endParaRPr lang="en-US" sz="1800" kern="1200">
            <a:latin typeface="Arial"/>
            <a:ea typeface="+mn-ea"/>
            <a:cs typeface="Arial"/>
          </a:endParaRPr>
        </a:p>
      </dsp:txBody>
      <dsp:txXfrm>
        <a:off x="21581" y="21581"/>
        <a:ext cx="6524659" cy="693664"/>
      </dsp:txXfrm>
    </dsp:sp>
    <dsp:sp modelId="{7EF5BE36-4189-421C-B32D-91BA7B17B94B}">
      <dsp:nvSpPr>
        <dsp:cNvPr id="0" name=""/>
        <dsp:cNvSpPr/>
      </dsp:nvSpPr>
      <dsp:spPr>
        <a:xfrm>
          <a:off x="553042" y="839163"/>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0" i="0" kern="1200">
              <a:latin typeface="Arial"/>
              <a:ea typeface="+mn-ea"/>
              <a:cs typeface="Arial"/>
            </a:rPr>
            <a:t>Residential care may reduce autonomy</a:t>
          </a:r>
          <a:r>
            <a:rPr lang="en-GB" sz="1800" b="0" i="0" kern="1200">
              <a:latin typeface="Arial"/>
              <a:ea typeface="+mn-ea"/>
              <a:cs typeface="Arial"/>
            </a:rPr>
            <a:t> (Barnes et al., 2017)   </a:t>
          </a:r>
          <a:endParaRPr lang="en-US" sz="1800" b="0" i="0" kern="1200">
            <a:latin typeface="Arial"/>
            <a:ea typeface="+mn-ea"/>
            <a:cs typeface="Arial"/>
          </a:endParaRPr>
        </a:p>
      </dsp:txBody>
      <dsp:txXfrm>
        <a:off x="574623" y="860744"/>
        <a:ext cx="6330820" cy="693664"/>
      </dsp:txXfrm>
    </dsp:sp>
    <dsp:sp modelId="{FA6D9577-A0BC-44D8-90E0-F33A2EE3821B}">
      <dsp:nvSpPr>
        <dsp:cNvPr id="0" name=""/>
        <dsp:cNvSpPr/>
      </dsp:nvSpPr>
      <dsp:spPr>
        <a:xfrm>
          <a:off x="1106085" y="1678327"/>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latin typeface="Arial"/>
              <a:ea typeface="+mn-ea"/>
              <a:cs typeface="Arial"/>
            </a:rPr>
            <a:t> Inequalities persist</a:t>
          </a:r>
          <a:r>
            <a:rPr lang="en-GB" b="0" i="0" kern="1200">
              <a:ea typeface="+mn-ea"/>
              <a:cs typeface="+mn-cs"/>
            </a:rPr>
            <a:t> </a:t>
          </a:r>
          <a:r>
            <a:rPr lang="en-GB" b="0" i="0" kern="1200">
              <a:latin typeface="Arial"/>
              <a:ea typeface="+mn-ea"/>
              <a:cs typeface="Arial"/>
            </a:rPr>
            <a:t>(Aujla et al., 2023)   </a:t>
          </a:r>
          <a:endParaRPr lang="en-GB" kern="1200">
            <a:latin typeface="Arial"/>
            <a:ea typeface="+mn-ea"/>
            <a:cs typeface="Arial"/>
          </a:endParaRPr>
        </a:p>
      </dsp:txBody>
      <dsp:txXfrm>
        <a:off x="1127666" y="1699908"/>
        <a:ext cx="6330820" cy="693664"/>
      </dsp:txXfrm>
    </dsp:sp>
    <dsp:sp modelId="{C4088F1E-4908-4C09-9DDA-D36886696434}">
      <dsp:nvSpPr>
        <dsp:cNvPr id="0" name=""/>
        <dsp:cNvSpPr/>
      </dsp:nvSpPr>
      <dsp:spPr>
        <a:xfrm>
          <a:off x="1659127" y="2517491"/>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latin typeface="Arial"/>
              <a:ea typeface="+mn-ea"/>
              <a:cs typeface="Arial"/>
            </a:rPr>
            <a:t>Minority barriers</a:t>
          </a:r>
          <a:r>
            <a:rPr lang="en-GB" b="0" i="0" kern="1200">
              <a:latin typeface="Arial"/>
              <a:ea typeface="+mn-ea"/>
              <a:cs typeface="Arial"/>
            </a:rPr>
            <a:t> (Khan et al., 2024)   </a:t>
          </a:r>
          <a:endParaRPr lang="en-US" kern="1200">
            <a:latin typeface="Arial"/>
            <a:ea typeface="+mn-ea"/>
            <a:cs typeface="Arial"/>
          </a:endParaRPr>
        </a:p>
      </dsp:txBody>
      <dsp:txXfrm>
        <a:off x="1680708" y="2539072"/>
        <a:ext cx="6330820" cy="693664"/>
      </dsp:txXfrm>
    </dsp:sp>
    <dsp:sp modelId="{85F5A8B3-A04F-464F-980B-87124A4B649D}">
      <dsp:nvSpPr>
        <dsp:cNvPr id="0" name=""/>
        <dsp:cNvSpPr/>
      </dsp:nvSpPr>
      <dsp:spPr>
        <a:xfrm>
          <a:off x="2212170" y="3356655"/>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0" i="0" kern="1200">
              <a:latin typeface="Arial"/>
              <a:ea typeface="+mn-ea"/>
              <a:cs typeface="Arial"/>
            </a:rPr>
            <a:t>Fragmented pathways cost £1 billion plus  </a:t>
          </a:r>
          <a:r>
            <a:rPr lang="en-GB" sz="1800" b="0" i="0" kern="1200">
              <a:latin typeface="Arial"/>
              <a:ea typeface="+mn-ea"/>
              <a:cs typeface="Arial"/>
            </a:rPr>
            <a:t>(</a:t>
          </a:r>
          <a:r>
            <a:rPr lang="en-GB" b="0" i="0" kern="1200">
              <a:latin typeface="Arial"/>
              <a:ea typeface="+mn-ea"/>
              <a:cs typeface="Arial"/>
            </a:rPr>
            <a:t>McKee et al., 2021) </a:t>
          </a:r>
          <a:endParaRPr lang="en-US" kern="1200">
            <a:latin typeface="Arial"/>
            <a:ea typeface="+mn-ea"/>
            <a:cs typeface="Arial"/>
          </a:endParaRPr>
        </a:p>
      </dsp:txBody>
      <dsp:txXfrm>
        <a:off x="2233751" y="3378236"/>
        <a:ext cx="6330820" cy="693664"/>
      </dsp:txXfrm>
    </dsp:sp>
    <dsp:sp modelId="{F3874ACD-BD47-43C3-AA50-CB7FEC3069FE}">
      <dsp:nvSpPr>
        <dsp:cNvPr id="0" name=""/>
        <dsp:cNvSpPr/>
      </dsp:nvSpPr>
      <dsp:spPr>
        <a:xfrm>
          <a:off x="6927025" y="538292"/>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034786" y="538292"/>
        <a:ext cx="263415" cy="360400"/>
      </dsp:txXfrm>
    </dsp:sp>
    <dsp:sp modelId="{A73839E5-D0AD-4330-A265-107BE8727EB3}">
      <dsp:nvSpPr>
        <dsp:cNvPr id="0" name=""/>
        <dsp:cNvSpPr/>
      </dsp:nvSpPr>
      <dsp:spPr>
        <a:xfrm>
          <a:off x="7480067" y="1377456"/>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587828" y="1377456"/>
        <a:ext cx="263415" cy="360400"/>
      </dsp:txXfrm>
    </dsp:sp>
    <dsp:sp modelId="{5C6F7421-C7D8-4A86-A030-DC4424589544}">
      <dsp:nvSpPr>
        <dsp:cNvPr id="0" name=""/>
        <dsp:cNvSpPr/>
      </dsp:nvSpPr>
      <dsp:spPr>
        <a:xfrm>
          <a:off x="8033110" y="2204340"/>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endParaRPr lang="en-US" sz="1000" kern="1200"/>
        </a:p>
        <a:p>
          <a:pPr marL="0" lvl="0" indent="0" algn="ctr" defTabSz="444500">
            <a:lnSpc>
              <a:spcPct val="90000"/>
            </a:lnSpc>
            <a:spcBef>
              <a:spcPct val="0"/>
            </a:spcBef>
            <a:spcAft>
              <a:spcPct val="35000"/>
            </a:spcAft>
            <a:buNone/>
          </a:pPr>
          <a:endParaRPr lang="en-GB" sz="1000" kern="1200"/>
        </a:p>
      </dsp:txBody>
      <dsp:txXfrm>
        <a:off x="8140871" y="2204340"/>
        <a:ext cx="263415" cy="360400"/>
      </dsp:txXfrm>
    </dsp:sp>
    <dsp:sp modelId="{A0A71237-8AE2-47DB-92CA-98DD2BAD248C}">
      <dsp:nvSpPr>
        <dsp:cNvPr id="0" name=""/>
        <dsp:cNvSpPr/>
      </dsp:nvSpPr>
      <dsp:spPr>
        <a:xfrm>
          <a:off x="8586152" y="3051690"/>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93913" y="3051690"/>
        <a:ext cx="263415" cy="3604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B79F7F-F595-405C-91A8-FA672CCD340D}">
      <dsp:nvSpPr>
        <dsp:cNvPr id="0" name=""/>
        <dsp:cNvSpPr/>
      </dsp:nvSpPr>
      <dsp:spPr>
        <a:xfrm>
          <a:off x="0" y="0"/>
          <a:ext cx="6877049" cy="85391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44450" rtl="0">
            <a:lnSpc>
              <a:spcPct val="90000"/>
            </a:lnSpc>
            <a:spcBef>
              <a:spcPct val="0"/>
            </a:spcBef>
            <a:spcAft>
              <a:spcPct val="35000"/>
            </a:spcAft>
            <a:buNone/>
          </a:pPr>
          <a:r>
            <a:rPr lang="en-GB" b="0" i="0" kern="1200">
              <a:latin typeface="Arial"/>
              <a:cs typeface="Arial"/>
            </a:rPr>
            <a:t>Two-thirds NHS spending - long‑term conditions</a:t>
          </a:r>
          <a:r>
            <a:rPr lang="en-GB" b="0" i="0" kern="1200"/>
            <a:t> </a:t>
          </a:r>
          <a:r>
            <a:rPr lang="en-GB" sz="1800" b="0" i="0" kern="1200">
              <a:latin typeface="Arial"/>
              <a:cs typeface="Arial"/>
            </a:rPr>
            <a:t>(McKee et al., 2021)  </a:t>
          </a:r>
          <a:endParaRPr lang="en-US" sz="1800" b="0" i="0" kern="1200">
            <a:latin typeface="Arial"/>
            <a:cs typeface="Arial"/>
          </a:endParaRPr>
        </a:p>
      </dsp:txBody>
      <dsp:txXfrm>
        <a:off x="25010" y="25010"/>
        <a:ext cx="5883452" cy="803896"/>
      </dsp:txXfrm>
    </dsp:sp>
    <dsp:sp modelId="{B88AA25D-1B79-4D9D-8834-08235B57D177}">
      <dsp:nvSpPr>
        <dsp:cNvPr id="0" name=""/>
        <dsp:cNvSpPr/>
      </dsp:nvSpPr>
      <dsp:spPr>
        <a:xfrm>
          <a:off x="575952" y="1009173"/>
          <a:ext cx="6877049" cy="85391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latin typeface="Arial"/>
              <a:cs typeface="Arial"/>
            </a:rPr>
            <a:t>Workforce shortages</a:t>
          </a:r>
          <a:r>
            <a:rPr lang="en-GB" b="0" i="0" kern="1200"/>
            <a:t> (Theodorakis et al., 2025)   </a:t>
          </a:r>
          <a:endParaRPr lang="en-GB" kern="1200"/>
        </a:p>
      </dsp:txBody>
      <dsp:txXfrm>
        <a:off x="600962" y="1034183"/>
        <a:ext cx="5696031" cy="803896"/>
      </dsp:txXfrm>
    </dsp:sp>
    <dsp:sp modelId="{9E36B51A-8F50-48E5-8EE9-EABA372320EC}">
      <dsp:nvSpPr>
        <dsp:cNvPr id="0" name=""/>
        <dsp:cNvSpPr/>
      </dsp:nvSpPr>
      <dsp:spPr>
        <a:xfrm>
          <a:off x="1143309" y="2018347"/>
          <a:ext cx="6877049" cy="85391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0" i="0" kern="1200">
              <a:latin typeface="Arial"/>
              <a:cs typeface="Arial"/>
            </a:rPr>
            <a:t>2.7 million digitally excluded</a:t>
          </a:r>
          <a:r>
            <a:rPr lang="en-GB" b="0" i="0" kern="1200"/>
            <a:t> </a:t>
          </a:r>
          <a:r>
            <a:rPr lang="en-GB" b="0" i="0" kern="1200">
              <a:latin typeface="Arial"/>
              <a:cs typeface="Arial"/>
            </a:rPr>
            <a:t>(Stevenson and  Mutebi, 2024)  </a:t>
          </a:r>
          <a:r>
            <a:rPr lang="en-GB" b="0" i="0" kern="1200"/>
            <a:t> </a:t>
          </a:r>
          <a:endParaRPr lang="en-US" kern="1200"/>
        </a:p>
      </dsp:txBody>
      <dsp:txXfrm>
        <a:off x="1168319" y="2043357"/>
        <a:ext cx="5704627" cy="803896"/>
      </dsp:txXfrm>
    </dsp:sp>
    <dsp:sp modelId="{F4698A07-F0F4-4679-BDBF-8D2E9CE86F62}">
      <dsp:nvSpPr>
        <dsp:cNvPr id="0" name=""/>
        <dsp:cNvSpPr/>
      </dsp:nvSpPr>
      <dsp:spPr>
        <a:xfrm>
          <a:off x="1719262" y="3027520"/>
          <a:ext cx="6877049" cy="85391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0" i="0" kern="1200">
              <a:latin typeface="Arial"/>
              <a:cs typeface="Arial"/>
            </a:rPr>
            <a:t>Rising demand increases pressure </a:t>
          </a:r>
          <a:endParaRPr lang="en-US" sz="2700" kern="1200">
            <a:latin typeface="Arial"/>
            <a:cs typeface="Arial"/>
          </a:endParaRPr>
        </a:p>
      </dsp:txBody>
      <dsp:txXfrm>
        <a:off x="1744272" y="3052530"/>
        <a:ext cx="5696031" cy="803896"/>
      </dsp:txXfrm>
    </dsp:sp>
    <dsp:sp modelId="{5385F3A4-B745-4538-AD6E-97E49AC162B3}">
      <dsp:nvSpPr>
        <dsp:cNvPr id="0" name=""/>
        <dsp:cNvSpPr/>
      </dsp:nvSpPr>
      <dsp:spPr>
        <a:xfrm>
          <a:off x="6322004" y="654022"/>
          <a:ext cx="555045" cy="555045"/>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446889" y="654022"/>
        <a:ext cx="305275" cy="417671"/>
      </dsp:txXfrm>
    </dsp:sp>
    <dsp:sp modelId="{50A61878-87CA-4A2F-9610-65A26C4EC4B6}">
      <dsp:nvSpPr>
        <dsp:cNvPr id="0" name=""/>
        <dsp:cNvSpPr/>
      </dsp:nvSpPr>
      <dsp:spPr>
        <a:xfrm>
          <a:off x="6897957" y="1663195"/>
          <a:ext cx="555045" cy="555045"/>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7022842" y="1663195"/>
        <a:ext cx="305275" cy="417671"/>
      </dsp:txXfrm>
    </dsp:sp>
    <dsp:sp modelId="{FAE9CA74-05E8-45FD-AE0B-FFC132E1A376}">
      <dsp:nvSpPr>
        <dsp:cNvPr id="0" name=""/>
        <dsp:cNvSpPr/>
      </dsp:nvSpPr>
      <dsp:spPr>
        <a:xfrm>
          <a:off x="7465313" y="2672369"/>
          <a:ext cx="555045" cy="555045"/>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590198" y="2672369"/>
        <a:ext cx="305275" cy="4176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70EF7-1F63-4C1E-ACF9-737BF89A87BA}">
      <dsp:nvSpPr>
        <dsp:cNvPr id="0" name=""/>
        <dsp:cNvSpPr/>
      </dsp:nvSpPr>
      <dsp:spPr>
        <a:xfrm>
          <a:off x="0" y="0"/>
          <a:ext cx="7694506" cy="90056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cs typeface="Arial"/>
            </a:rPr>
            <a:t>Wearables improve self‑management</a:t>
          </a:r>
          <a:r>
            <a:rPr lang="en-GB" sz="1800" kern="1200">
              <a:latin typeface="Arial"/>
              <a:cs typeface="Arial"/>
            </a:rPr>
            <a:t> (Moore et al., 2021)  </a:t>
          </a:r>
          <a:endParaRPr lang="en-US" sz="1800" kern="1200">
            <a:latin typeface="Arial"/>
            <a:cs typeface="Arial"/>
          </a:endParaRPr>
        </a:p>
      </dsp:txBody>
      <dsp:txXfrm>
        <a:off x="26377" y="26377"/>
        <a:ext cx="6646626" cy="847812"/>
      </dsp:txXfrm>
    </dsp:sp>
    <dsp:sp modelId="{E9EB739D-8BDE-45F4-ACBF-4C05B2FF29CD}">
      <dsp:nvSpPr>
        <dsp:cNvPr id="0" name=""/>
        <dsp:cNvSpPr/>
      </dsp:nvSpPr>
      <dsp:spPr>
        <a:xfrm>
          <a:off x="644414" y="1064305"/>
          <a:ext cx="7694506" cy="90056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cs typeface="Arial"/>
            </a:rPr>
            <a:t>Smart homes support safety</a:t>
          </a:r>
          <a:r>
            <a:rPr lang="en-GB" kern="1200"/>
            <a:t> </a:t>
          </a:r>
          <a:r>
            <a:rPr lang="en-GB" sz="1800" kern="1200">
              <a:latin typeface="Arial"/>
              <a:cs typeface="Arial"/>
            </a:rPr>
            <a:t>(Kruithof et al., 2025)  </a:t>
          </a:r>
          <a:endParaRPr lang="en-US" sz="1800" kern="1200">
            <a:latin typeface="Arial"/>
            <a:cs typeface="Arial"/>
          </a:endParaRPr>
        </a:p>
      </dsp:txBody>
      <dsp:txXfrm>
        <a:off x="670791" y="1090682"/>
        <a:ext cx="6411969" cy="847812"/>
      </dsp:txXfrm>
    </dsp:sp>
    <dsp:sp modelId="{3209D110-69BB-41AF-8D9B-17BF6CD14BE3}">
      <dsp:nvSpPr>
        <dsp:cNvPr id="0" name=""/>
        <dsp:cNvSpPr/>
      </dsp:nvSpPr>
      <dsp:spPr>
        <a:xfrm>
          <a:off x="1279211" y="2128610"/>
          <a:ext cx="7694506" cy="90056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cs typeface="Arial"/>
            </a:rPr>
            <a:t>1.7 million use telecare alarms</a:t>
          </a:r>
          <a:r>
            <a:rPr lang="en-GB" kern="1200"/>
            <a:t> </a:t>
          </a:r>
          <a:r>
            <a:rPr lang="en-GB" kern="1200">
              <a:latin typeface="Arial"/>
              <a:cs typeface="Arial"/>
            </a:rPr>
            <a:t>(NHS, 2019)  </a:t>
          </a:r>
          <a:endParaRPr lang="en-US" kern="1200">
            <a:latin typeface="Arial"/>
            <a:cs typeface="Arial"/>
          </a:endParaRPr>
        </a:p>
      </dsp:txBody>
      <dsp:txXfrm>
        <a:off x="1305588" y="2154987"/>
        <a:ext cx="6421587" cy="847812"/>
      </dsp:txXfrm>
    </dsp:sp>
    <dsp:sp modelId="{AC1E6B91-0D3B-44FF-9CE1-BA42060F3AEF}">
      <dsp:nvSpPr>
        <dsp:cNvPr id="0" name=""/>
        <dsp:cNvSpPr/>
      </dsp:nvSpPr>
      <dsp:spPr>
        <a:xfrm>
          <a:off x="1923626" y="3192915"/>
          <a:ext cx="7694506" cy="90056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cs typeface="Arial"/>
            </a:rPr>
            <a:t>Digital tools support independence</a:t>
          </a:r>
          <a:r>
            <a:rPr lang="en-GB" kern="1200"/>
            <a:t> </a:t>
          </a:r>
          <a:r>
            <a:rPr lang="en-GB" sz="1800" kern="1200">
              <a:latin typeface="Arial"/>
              <a:cs typeface="Arial"/>
            </a:rPr>
            <a:t>(WHO, 2024)</a:t>
          </a:r>
          <a:endParaRPr lang="en-US" sz="1800" kern="1200">
            <a:latin typeface="Arial"/>
            <a:cs typeface="Arial"/>
          </a:endParaRPr>
        </a:p>
      </dsp:txBody>
      <dsp:txXfrm>
        <a:off x="1950003" y="3219292"/>
        <a:ext cx="6411969" cy="847812"/>
      </dsp:txXfrm>
    </dsp:sp>
    <dsp:sp modelId="{D80EFD55-958E-40F1-8F39-73C3A84FE033}">
      <dsp:nvSpPr>
        <dsp:cNvPr id="0" name=""/>
        <dsp:cNvSpPr/>
      </dsp:nvSpPr>
      <dsp:spPr>
        <a:xfrm>
          <a:off x="7109138" y="689751"/>
          <a:ext cx="585367" cy="58536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0846" y="689751"/>
        <a:ext cx="321951" cy="440489"/>
      </dsp:txXfrm>
    </dsp:sp>
    <dsp:sp modelId="{C0E4CC12-F92C-42BC-9FAD-D488715BD964}">
      <dsp:nvSpPr>
        <dsp:cNvPr id="0" name=""/>
        <dsp:cNvSpPr/>
      </dsp:nvSpPr>
      <dsp:spPr>
        <a:xfrm>
          <a:off x="7753553" y="1754057"/>
          <a:ext cx="585367" cy="58536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85261" y="1754057"/>
        <a:ext cx="321951" cy="440489"/>
      </dsp:txXfrm>
    </dsp:sp>
    <dsp:sp modelId="{D01144F5-086E-49CF-8A6C-C7DE35B27D7C}">
      <dsp:nvSpPr>
        <dsp:cNvPr id="0" name=""/>
        <dsp:cNvSpPr/>
      </dsp:nvSpPr>
      <dsp:spPr>
        <a:xfrm>
          <a:off x="8388350" y="2818362"/>
          <a:ext cx="585367" cy="58536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520058" y="2818362"/>
        <a:ext cx="321951" cy="44048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A33558-D734-4F9A-8DC9-ADE5A6256FC1}">
      <dsp:nvSpPr>
        <dsp:cNvPr id="0" name=""/>
        <dsp:cNvSpPr/>
      </dsp:nvSpPr>
      <dsp:spPr>
        <a:xfrm>
          <a:off x="0" y="0"/>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cs typeface="Arial"/>
            </a:rPr>
            <a:t>Poor design overwhelms older adults</a:t>
          </a:r>
          <a:r>
            <a:rPr lang="en-GB" kern="1200"/>
            <a:t> </a:t>
          </a:r>
          <a:r>
            <a:rPr lang="en-GB" sz="1800" kern="1200">
              <a:latin typeface="Arial"/>
              <a:cs typeface="Arial"/>
            </a:rPr>
            <a:t>(Kruithof et al., 2025)  </a:t>
          </a:r>
          <a:endParaRPr lang="en-US" sz="1800" kern="1200">
            <a:latin typeface="Arial"/>
            <a:cs typeface="Arial"/>
          </a:endParaRPr>
        </a:p>
      </dsp:txBody>
      <dsp:txXfrm>
        <a:off x="21581" y="21581"/>
        <a:ext cx="6524659" cy="693664"/>
      </dsp:txXfrm>
    </dsp:sp>
    <dsp:sp modelId="{082088B4-5A83-4848-B2ED-B98682645366}">
      <dsp:nvSpPr>
        <dsp:cNvPr id="0" name=""/>
        <dsp:cNvSpPr/>
      </dsp:nvSpPr>
      <dsp:spPr>
        <a:xfrm>
          <a:off x="553042" y="839163"/>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Arial"/>
              <a:cs typeface="Arial"/>
            </a:rPr>
            <a:t>40% lack digital skills</a:t>
          </a:r>
          <a:r>
            <a:rPr lang="en-GB" kern="1200"/>
            <a:t> </a:t>
          </a:r>
          <a:r>
            <a:rPr lang="en-GB" sz="1800" kern="1200">
              <a:latin typeface="Arial"/>
              <a:cs typeface="Arial"/>
            </a:rPr>
            <a:t>(Stevenson and  Mutebi, 2024)  </a:t>
          </a:r>
          <a:endParaRPr lang="en-US" sz="1800" kern="1200">
            <a:latin typeface="Arial"/>
            <a:cs typeface="Arial"/>
          </a:endParaRPr>
        </a:p>
      </dsp:txBody>
      <dsp:txXfrm>
        <a:off x="574623" y="860744"/>
        <a:ext cx="6330820" cy="693664"/>
      </dsp:txXfrm>
    </dsp:sp>
    <dsp:sp modelId="{EBB789D3-C847-40BB-B1D4-E7005A4F1639}">
      <dsp:nvSpPr>
        <dsp:cNvPr id="0" name=""/>
        <dsp:cNvSpPr/>
      </dsp:nvSpPr>
      <dsp:spPr>
        <a:xfrm>
          <a:off x="1106085" y="1678327"/>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cs typeface="Arial"/>
            </a:rPr>
            <a:t>Devices cost</a:t>
          </a:r>
          <a:r>
            <a:rPr lang="en-GB" kern="1200"/>
            <a:t> </a:t>
          </a:r>
          <a:r>
            <a:rPr lang="en-GB" sz="2500" kern="1200">
              <a:latin typeface="Arial"/>
              <a:cs typeface="Arial"/>
            </a:rPr>
            <a:t>£200 - £500</a:t>
          </a:r>
          <a:endParaRPr lang="en-US" sz="2500" kern="1200">
            <a:latin typeface="Arial"/>
            <a:cs typeface="Arial"/>
          </a:endParaRPr>
        </a:p>
      </dsp:txBody>
      <dsp:txXfrm>
        <a:off x="1127666" y="1699908"/>
        <a:ext cx="6330820" cy="693664"/>
      </dsp:txXfrm>
    </dsp:sp>
    <dsp:sp modelId="{EB93D247-7C21-4714-9981-FDDB89DC6457}">
      <dsp:nvSpPr>
        <dsp:cNvPr id="0" name=""/>
        <dsp:cNvSpPr/>
      </dsp:nvSpPr>
      <dsp:spPr>
        <a:xfrm>
          <a:off x="1659127" y="2517491"/>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cs typeface="Arial"/>
            </a:rPr>
            <a:t>Technology must complement care</a:t>
          </a:r>
          <a:r>
            <a:rPr lang="en-GB" sz="1800" kern="1200">
              <a:latin typeface="Arial"/>
              <a:cs typeface="Arial"/>
            </a:rPr>
            <a:t> </a:t>
          </a:r>
          <a:r>
            <a:rPr lang="en-GB" kern="1200">
              <a:latin typeface="Arial"/>
              <a:cs typeface="Arial"/>
            </a:rPr>
            <a:t>(Aujla et al., 2023) </a:t>
          </a:r>
          <a:r>
            <a:rPr lang="en-GB" kern="1200"/>
            <a:t> </a:t>
          </a:r>
          <a:endParaRPr lang="en-US" kern="1200"/>
        </a:p>
      </dsp:txBody>
      <dsp:txXfrm>
        <a:off x="1680708" y="2539072"/>
        <a:ext cx="6330820" cy="693664"/>
      </dsp:txXfrm>
    </dsp:sp>
    <dsp:sp modelId="{CC7397B2-E0E4-49BA-BA77-73FC770456FE}">
      <dsp:nvSpPr>
        <dsp:cNvPr id="0" name=""/>
        <dsp:cNvSpPr/>
      </dsp:nvSpPr>
      <dsp:spPr>
        <a:xfrm>
          <a:off x="2212170" y="3356655"/>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cs typeface="Arial"/>
            </a:rPr>
            <a:t>Privacy and consent concerns</a:t>
          </a:r>
          <a:endParaRPr lang="en-US" sz="2500" kern="1200">
            <a:latin typeface="Arial"/>
            <a:cs typeface="Arial"/>
          </a:endParaRPr>
        </a:p>
      </dsp:txBody>
      <dsp:txXfrm>
        <a:off x="2233751" y="3378236"/>
        <a:ext cx="6330820" cy="693664"/>
      </dsp:txXfrm>
    </dsp:sp>
    <dsp:sp modelId="{FDCF9989-B871-41E1-81E9-126B8ADB8585}">
      <dsp:nvSpPr>
        <dsp:cNvPr id="0" name=""/>
        <dsp:cNvSpPr/>
      </dsp:nvSpPr>
      <dsp:spPr>
        <a:xfrm>
          <a:off x="6927025" y="538292"/>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034786" y="538292"/>
        <a:ext cx="263415" cy="360400"/>
      </dsp:txXfrm>
    </dsp:sp>
    <dsp:sp modelId="{A55A672F-4F1B-41F1-B0FC-53F3E9878633}">
      <dsp:nvSpPr>
        <dsp:cNvPr id="0" name=""/>
        <dsp:cNvSpPr/>
      </dsp:nvSpPr>
      <dsp:spPr>
        <a:xfrm>
          <a:off x="7480067" y="1377456"/>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587828" y="1377456"/>
        <a:ext cx="263415" cy="360400"/>
      </dsp:txXfrm>
    </dsp:sp>
    <dsp:sp modelId="{375C95BA-601B-461D-BC1E-8C8E8A0EA1CB}">
      <dsp:nvSpPr>
        <dsp:cNvPr id="0" name=""/>
        <dsp:cNvSpPr/>
      </dsp:nvSpPr>
      <dsp:spPr>
        <a:xfrm>
          <a:off x="8033110" y="2204340"/>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140871" y="2204340"/>
        <a:ext cx="263415" cy="360400"/>
      </dsp:txXfrm>
    </dsp:sp>
    <dsp:sp modelId="{954EE6A8-CEE0-41F1-96D5-F5937AF385B4}">
      <dsp:nvSpPr>
        <dsp:cNvPr id="0" name=""/>
        <dsp:cNvSpPr/>
      </dsp:nvSpPr>
      <dsp:spPr>
        <a:xfrm>
          <a:off x="8586152" y="3051690"/>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93913" y="3051690"/>
        <a:ext cx="263415" cy="3604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B83D40-FDDB-4FE9-B758-95FC43A63886}">
      <dsp:nvSpPr>
        <dsp:cNvPr id="0" name=""/>
        <dsp:cNvSpPr/>
      </dsp:nvSpPr>
      <dsp:spPr>
        <a:xfrm>
          <a:off x="0" y="17229"/>
          <a:ext cx="9618133" cy="614103"/>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ea typeface="+mn-ea"/>
              <a:cs typeface="Arial"/>
            </a:rPr>
            <a:t>Mrs Evelyn Carter, 82  </a:t>
          </a:r>
          <a:endParaRPr lang="en-US" sz="2500" kern="1200">
            <a:latin typeface="Arial"/>
            <a:ea typeface="+mn-ea"/>
            <a:cs typeface="Arial"/>
          </a:endParaRPr>
        </a:p>
      </dsp:txBody>
      <dsp:txXfrm>
        <a:off x="29978" y="47207"/>
        <a:ext cx="9558177" cy="554147"/>
      </dsp:txXfrm>
    </dsp:sp>
    <dsp:sp modelId="{217F741B-CE87-4EC4-BFF0-72C0E72378FB}">
      <dsp:nvSpPr>
        <dsp:cNvPr id="0" name=""/>
        <dsp:cNvSpPr/>
      </dsp:nvSpPr>
      <dsp:spPr>
        <a:xfrm>
          <a:off x="0" y="706213"/>
          <a:ext cx="9618133" cy="614103"/>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latin typeface="Arial"/>
              <a:ea typeface="+mn-ea"/>
              <a:cs typeface="Arial"/>
            </a:rPr>
            <a:t>Early‑stage cognitive decline</a:t>
          </a:r>
          <a:endParaRPr lang="en-US" sz="2600" kern="1200">
            <a:latin typeface="Arial"/>
            <a:ea typeface="+mn-ea"/>
            <a:cs typeface="Arial"/>
          </a:endParaRPr>
        </a:p>
      </dsp:txBody>
      <dsp:txXfrm>
        <a:off x="29978" y="736191"/>
        <a:ext cx="9558177" cy="554147"/>
      </dsp:txXfrm>
    </dsp:sp>
    <dsp:sp modelId="{A03086B3-08AA-44F8-8FA9-BFBFE1AB8341}">
      <dsp:nvSpPr>
        <dsp:cNvPr id="0" name=""/>
        <dsp:cNvSpPr/>
      </dsp:nvSpPr>
      <dsp:spPr>
        <a:xfrm>
          <a:off x="0" y="1395197"/>
          <a:ext cx="9618133" cy="614103"/>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latin typeface="Arial"/>
              <a:ea typeface="+mn-ea"/>
              <a:cs typeface="Arial"/>
            </a:rPr>
            <a:t>850,000 with dementia</a:t>
          </a:r>
          <a:r>
            <a:rPr lang="en-GB" sz="2600" kern="1200">
              <a:ea typeface="+mn-ea"/>
              <a:cs typeface="+mn-cs"/>
            </a:rPr>
            <a:t> </a:t>
          </a:r>
          <a:r>
            <a:rPr lang="en-GB" sz="1800" kern="1200">
              <a:latin typeface="Arial"/>
              <a:ea typeface="+mn-ea"/>
              <a:cs typeface="Arial"/>
            </a:rPr>
            <a:t>(ONS, 2021)  </a:t>
          </a:r>
          <a:endParaRPr lang="en-US" sz="1800" kern="1200">
            <a:latin typeface="Arial"/>
            <a:ea typeface="+mn-ea"/>
            <a:cs typeface="Arial"/>
          </a:endParaRPr>
        </a:p>
      </dsp:txBody>
      <dsp:txXfrm>
        <a:off x="29978" y="1425175"/>
        <a:ext cx="9558177" cy="554147"/>
      </dsp:txXfrm>
    </dsp:sp>
    <dsp:sp modelId="{D4AD6B8A-F769-486F-A98A-CE0059D00C44}">
      <dsp:nvSpPr>
        <dsp:cNvPr id="0" name=""/>
        <dsp:cNvSpPr/>
      </dsp:nvSpPr>
      <dsp:spPr>
        <a:xfrm>
          <a:off x="0" y="2084181"/>
          <a:ext cx="9618133" cy="614103"/>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ea typeface="+mn-ea"/>
              <a:cs typeface="Arial"/>
            </a:rPr>
            <a:t>Daily homecare</a:t>
          </a:r>
          <a:r>
            <a:rPr lang="en-GB" sz="1800" kern="1200">
              <a:latin typeface="Arial"/>
              <a:ea typeface="+mn-ea"/>
              <a:cs typeface="Arial"/>
            </a:rPr>
            <a:t> (Care Act, 2014)  </a:t>
          </a:r>
          <a:endParaRPr lang="en-US" sz="1800" kern="1200">
            <a:latin typeface="Arial"/>
            <a:ea typeface="+mn-ea"/>
            <a:cs typeface="Arial"/>
          </a:endParaRPr>
        </a:p>
      </dsp:txBody>
      <dsp:txXfrm>
        <a:off x="29978" y="2114159"/>
        <a:ext cx="9558177" cy="554147"/>
      </dsp:txXfrm>
    </dsp:sp>
    <dsp:sp modelId="{83AE117D-109A-4AA5-9D24-E4FECEBCC76B}">
      <dsp:nvSpPr>
        <dsp:cNvPr id="0" name=""/>
        <dsp:cNvSpPr/>
      </dsp:nvSpPr>
      <dsp:spPr>
        <a:xfrm>
          <a:off x="0" y="2773164"/>
          <a:ext cx="9618133" cy="614103"/>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ea typeface="+mn-ea"/>
              <a:cs typeface="Arial"/>
            </a:rPr>
            <a:t>Memory group improves wellbeing</a:t>
          </a:r>
          <a:r>
            <a:rPr lang="en-GB" sz="2600" kern="1200">
              <a:ea typeface="+mn-ea"/>
              <a:cs typeface="+mn-cs"/>
            </a:rPr>
            <a:t> </a:t>
          </a:r>
          <a:r>
            <a:rPr lang="en-GB" sz="1800" kern="1200">
              <a:latin typeface="Arial"/>
              <a:ea typeface="+mn-ea"/>
              <a:cs typeface="Arial"/>
            </a:rPr>
            <a:t>(Winstead et al., 2014)  </a:t>
          </a:r>
          <a:endParaRPr lang="en-US" sz="1800" kern="1200">
            <a:latin typeface="Arial"/>
            <a:ea typeface="+mn-ea"/>
            <a:cs typeface="Arial"/>
          </a:endParaRPr>
        </a:p>
      </dsp:txBody>
      <dsp:txXfrm>
        <a:off x="29978" y="2803142"/>
        <a:ext cx="9558177" cy="554147"/>
      </dsp:txXfrm>
    </dsp:sp>
    <dsp:sp modelId="{2BF306D3-A393-41D5-BF7A-5EE513164648}">
      <dsp:nvSpPr>
        <dsp:cNvPr id="0" name=""/>
        <dsp:cNvSpPr/>
      </dsp:nvSpPr>
      <dsp:spPr>
        <a:xfrm>
          <a:off x="0" y="3462148"/>
          <a:ext cx="9618133" cy="614103"/>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ea typeface="+mn-ea"/>
              <a:cs typeface="Arial"/>
            </a:rPr>
            <a:t>Falls risk: 1 in 3 aged 65+</a:t>
          </a:r>
          <a:r>
            <a:rPr lang="en-GB" sz="2600" kern="1200">
              <a:ea typeface="+mn-ea"/>
              <a:cs typeface="+mn-cs"/>
            </a:rPr>
            <a:t> </a:t>
          </a:r>
          <a:r>
            <a:rPr lang="en-GB" sz="1800" kern="1200">
              <a:latin typeface="Arial"/>
              <a:ea typeface="+mn-ea"/>
              <a:cs typeface="Arial"/>
            </a:rPr>
            <a:t>(NHS, 2019)</a:t>
          </a:r>
          <a:endParaRPr lang="en-US" sz="1800" kern="1200">
            <a:latin typeface="Arial"/>
            <a:ea typeface="+mn-ea"/>
            <a:cs typeface="Arial"/>
          </a:endParaRPr>
        </a:p>
      </dsp:txBody>
      <dsp:txXfrm>
        <a:off x="29978" y="3492126"/>
        <a:ext cx="9558177" cy="55414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F284A8-3ECE-435B-92C8-C4F45839666F}">
      <dsp:nvSpPr>
        <dsp:cNvPr id="0" name=""/>
        <dsp:cNvSpPr/>
      </dsp:nvSpPr>
      <dsp:spPr>
        <a:xfrm>
          <a:off x="0" y="0"/>
          <a:ext cx="6877049" cy="85391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cs typeface="Arial"/>
            </a:rPr>
            <a:t>Continuity Theory: routines reduce anxiety</a:t>
          </a:r>
          <a:r>
            <a:rPr lang="en-GB" sz="1800" kern="1200">
              <a:latin typeface="Arial"/>
              <a:cs typeface="Arial"/>
            </a:rPr>
            <a:t> </a:t>
          </a:r>
          <a:r>
            <a:rPr lang="en-GB" kern="1200">
              <a:latin typeface="Arial"/>
              <a:cs typeface="Arial"/>
            </a:rPr>
            <a:t>(Hocking, 2012)</a:t>
          </a:r>
          <a:r>
            <a:rPr lang="en-GB" kern="1200"/>
            <a:t>  </a:t>
          </a:r>
          <a:endParaRPr lang="en-US" kern="1200"/>
        </a:p>
      </dsp:txBody>
      <dsp:txXfrm>
        <a:off x="25010" y="25010"/>
        <a:ext cx="5883452" cy="803896"/>
      </dsp:txXfrm>
    </dsp:sp>
    <dsp:sp modelId="{9CA10D30-CEEE-42F2-A625-0AA73674343B}">
      <dsp:nvSpPr>
        <dsp:cNvPr id="0" name=""/>
        <dsp:cNvSpPr/>
      </dsp:nvSpPr>
      <dsp:spPr>
        <a:xfrm>
          <a:off x="575952" y="1009173"/>
          <a:ext cx="6877049" cy="85391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cs typeface="Arial"/>
            </a:rPr>
            <a:t>Strengths‑based practice</a:t>
          </a:r>
          <a:r>
            <a:rPr lang="en-GB" kern="1200"/>
            <a:t> </a:t>
          </a:r>
          <a:r>
            <a:rPr lang="en-GB" kern="1200">
              <a:latin typeface="Arial"/>
              <a:cs typeface="Arial"/>
            </a:rPr>
            <a:t>(Barnes et al., 2017)  </a:t>
          </a:r>
          <a:endParaRPr lang="en-US" kern="1200">
            <a:latin typeface="Arial"/>
            <a:cs typeface="Arial"/>
          </a:endParaRPr>
        </a:p>
      </dsp:txBody>
      <dsp:txXfrm>
        <a:off x="600962" y="1034183"/>
        <a:ext cx="5696031" cy="803896"/>
      </dsp:txXfrm>
    </dsp:sp>
    <dsp:sp modelId="{6B35DA97-AB49-4F7E-A78A-64AE4EC017F1}">
      <dsp:nvSpPr>
        <dsp:cNvPr id="0" name=""/>
        <dsp:cNvSpPr/>
      </dsp:nvSpPr>
      <dsp:spPr>
        <a:xfrm>
          <a:off x="1143309" y="2018347"/>
          <a:ext cx="6877049" cy="85391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cs typeface="Arial"/>
            </a:rPr>
            <a:t>2 million lack digital access</a:t>
          </a:r>
          <a:r>
            <a:rPr lang="en-GB" kern="1200"/>
            <a:t> </a:t>
          </a:r>
          <a:r>
            <a:rPr lang="en-GB" kern="1200">
              <a:latin typeface="Arial"/>
              <a:cs typeface="Arial"/>
            </a:rPr>
            <a:t>(Stevenson &amp; Mutebi, 2024)</a:t>
          </a:r>
          <a:r>
            <a:rPr lang="en-GB" kern="1200"/>
            <a:t>  </a:t>
          </a:r>
          <a:endParaRPr lang="en-US" kern="1200"/>
        </a:p>
      </dsp:txBody>
      <dsp:txXfrm>
        <a:off x="1168319" y="2043357"/>
        <a:ext cx="5704627" cy="803896"/>
      </dsp:txXfrm>
    </dsp:sp>
    <dsp:sp modelId="{FB778E24-2A11-4DE1-8A19-96F6A69B9EE8}">
      <dsp:nvSpPr>
        <dsp:cNvPr id="0" name=""/>
        <dsp:cNvSpPr/>
      </dsp:nvSpPr>
      <dsp:spPr>
        <a:xfrm>
          <a:off x="1719262" y="3027520"/>
          <a:ext cx="6877049" cy="85391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Arial"/>
              <a:cs typeface="Arial"/>
            </a:rPr>
            <a:t>Need personalised digital and  homecare support</a:t>
          </a:r>
          <a:endParaRPr lang="en-US" sz="2500" kern="1200">
            <a:latin typeface="Arial"/>
            <a:cs typeface="Arial"/>
          </a:endParaRPr>
        </a:p>
      </dsp:txBody>
      <dsp:txXfrm>
        <a:off x="1744272" y="3052530"/>
        <a:ext cx="5696031" cy="803896"/>
      </dsp:txXfrm>
    </dsp:sp>
    <dsp:sp modelId="{7EDE5757-CB26-4B49-BA06-124CFD5135CE}">
      <dsp:nvSpPr>
        <dsp:cNvPr id="0" name=""/>
        <dsp:cNvSpPr/>
      </dsp:nvSpPr>
      <dsp:spPr>
        <a:xfrm>
          <a:off x="6322004" y="654022"/>
          <a:ext cx="555045" cy="555045"/>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446889" y="654022"/>
        <a:ext cx="305275" cy="417671"/>
      </dsp:txXfrm>
    </dsp:sp>
    <dsp:sp modelId="{ADCD8EA6-6C96-4B9C-8284-38AC16ECBDD3}">
      <dsp:nvSpPr>
        <dsp:cNvPr id="0" name=""/>
        <dsp:cNvSpPr/>
      </dsp:nvSpPr>
      <dsp:spPr>
        <a:xfrm>
          <a:off x="6897957" y="1663195"/>
          <a:ext cx="555045" cy="555045"/>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022842" y="1663195"/>
        <a:ext cx="305275" cy="417671"/>
      </dsp:txXfrm>
    </dsp:sp>
    <dsp:sp modelId="{E353142A-6251-4C37-B4D8-A2B79C047F8F}">
      <dsp:nvSpPr>
        <dsp:cNvPr id="0" name=""/>
        <dsp:cNvSpPr/>
      </dsp:nvSpPr>
      <dsp:spPr>
        <a:xfrm>
          <a:off x="7465313" y="2672369"/>
          <a:ext cx="555045" cy="555045"/>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590198" y="2672369"/>
        <a:ext cx="305275" cy="41767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6FC75C-3EC3-46BD-B968-FC7020B9131B}">
      <dsp:nvSpPr>
        <dsp:cNvPr id="0" name=""/>
        <dsp:cNvSpPr/>
      </dsp:nvSpPr>
      <dsp:spPr>
        <a:xfrm>
          <a:off x="0" y="0"/>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Mr Daniel Hughes, 76  </a:t>
          </a:r>
          <a:endParaRPr lang="en-US" sz="2000" kern="1200"/>
        </a:p>
      </dsp:txBody>
      <dsp:txXfrm>
        <a:off x="21581" y="21581"/>
        <a:ext cx="6524659" cy="693664"/>
      </dsp:txXfrm>
    </dsp:sp>
    <dsp:sp modelId="{58D8DE26-85E5-4EB2-A7D0-7240D183CD2E}">
      <dsp:nvSpPr>
        <dsp:cNvPr id="0" name=""/>
        <dsp:cNvSpPr/>
      </dsp:nvSpPr>
      <dsp:spPr>
        <a:xfrm>
          <a:off x="553042" y="839163"/>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Rural area</a:t>
          </a:r>
          <a:r>
            <a:rPr lang="en-GB" sz="2000" kern="1200">
              <a:latin typeface="Trebuchet MS" panose="020B0603020202020204"/>
            </a:rPr>
            <a:t> -</a:t>
          </a:r>
          <a:r>
            <a:rPr lang="en-GB" sz="2000" kern="1200"/>
            <a:t> limited services (Stevenson &amp; Mutebi, 2024)  </a:t>
          </a:r>
          <a:endParaRPr lang="en-US" sz="2000" kern="1200"/>
        </a:p>
      </dsp:txBody>
      <dsp:txXfrm>
        <a:off x="574623" y="860744"/>
        <a:ext cx="6330820" cy="693664"/>
      </dsp:txXfrm>
    </dsp:sp>
    <dsp:sp modelId="{32BE85E3-ECA2-4982-A618-AEA8CFCC6712}">
      <dsp:nvSpPr>
        <dsp:cNvPr id="0" name=""/>
        <dsp:cNvSpPr/>
      </dsp:nvSpPr>
      <dsp:spPr>
        <a:xfrm>
          <a:off x="1106085" y="1678327"/>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50% aged 75+ mobility issues (McKee et al., 2021)  </a:t>
          </a:r>
          <a:endParaRPr lang="en-US" sz="2000" kern="1200"/>
        </a:p>
      </dsp:txBody>
      <dsp:txXfrm>
        <a:off x="1127666" y="1699908"/>
        <a:ext cx="6330820" cy="693664"/>
      </dsp:txXfrm>
    </dsp:sp>
    <dsp:sp modelId="{78CAB2A9-E6CC-4FFE-845F-CCD6DD426719}">
      <dsp:nvSpPr>
        <dsp:cNvPr id="0" name=""/>
        <dsp:cNvSpPr/>
      </dsp:nvSpPr>
      <dsp:spPr>
        <a:xfrm>
          <a:off x="1659127" y="2517491"/>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Rural adults 30% less internet access (Khan et al., 2024)  </a:t>
          </a:r>
          <a:endParaRPr lang="en-US" sz="2000" kern="1200"/>
        </a:p>
      </dsp:txBody>
      <dsp:txXfrm>
        <a:off x="1680708" y="2539072"/>
        <a:ext cx="6330820" cy="693664"/>
      </dsp:txXfrm>
    </dsp:sp>
    <dsp:sp modelId="{520C0574-2A51-494F-B36E-AF9561F779CF}">
      <dsp:nvSpPr>
        <dsp:cNvPr id="0" name=""/>
        <dsp:cNvSpPr/>
      </dsp:nvSpPr>
      <dsp:spPr>
        <a:xfrm>
          <a:off x="2212170" y="3356655"/>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Relies on informal support</a:t>
          </a:r>
          <a:endParaRPr lang="en-US" sz="2000" kern="1200"/>
        </a:p>
      </dsp:txBody>
      <dsp:txXfrm>
        <a:off x="2233751" y="3378236"/>
        <a:ext cx="6330820" cy="693664"/>
      </dsp:txXfrm>
    </dsp:sp>
    <dsp:sp modelId="{50A53AF2-EDFF-4DCD-B736-1E16D6A00555}">
      <dsp:nvSpPr>
        <dsp:cNvPr id="0" name=""/>
        <dsp:cNvSpPr/>
      </dsp:nvSpPr>
      <dsp:spPr>
        <a:xfrm>
          <a:off x="6927025" y="538292"/>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034786" y="538292"/>
        <a:ext cx="263415" cy="360400"/>
      </dsp:txXfrm>
    </dsp:sp>
    <dsp:sp modelId="{E225D99B-8FA9-461D-B211-C9CE298DEA6E}">
      <dsp:nvSpPr>
        <dsp:cNvPr id="0" name=""/>
        <dsp:cNvSpPr/>
      </dsp:nvSpPr>
      <dsp:spPr>
        <a:xfrm>
          <a:off x="7480067" y="1377456"/>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587828" y="1377456"/>
        <a:ext cx="263415" cy="360400"/>
      </dsp:txXfrm>
    </dsp:sp>
    <dsp:sp modelId="{020B73F7-DD7E-4397-BA58-55A5349247DC}">
      <dsp:nvSpPr>
        <dsp:cNvPr id="0" name=""/>
        <dsp:cNvSpPr/>
      </dsp:nvSpPr>
      <dsp:spPr>
        <a:xfrm>
          <a:off x="8033110" y="2204340"/>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140871" y="2204340"/>
        <a:ext cx="263415" cy="360400"/>
      </dsp:txXfrm>
    </dsp:sp>
    <dsp:sp modelId="{0A68A461-AC53-406A-BEE4-DF5C27DC6C0A}">
      <dsp:nvSpPr>
        <dsp:cNvPr id="0" name=""/>
        <dsp:cNvSpPr/>
      </dsp:nvSpPr>
      <dsp:spPr>
        <a:xfrm>
          <a:off x="8586152" y="3051690"/>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93913" y="3051690"/>
        <a:ext cx="263415" cy="3604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C767A6-60EB-4891-8360-FABE7F25DB94}">
      <dsp:nvSpPr>
        <dsp:cNvPr id="0" name=""/>
        <dsp:cNvSpPr/>
      </dsp:nvSpPr>
      <dsp:spPr>
        <a:xfrm>
          <a:off x="4840416" y="1943"/>
          <a:ext cx="5445469" cy="934732"/>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rtl="0">
            <a:lnSpc>
              <a:spcPct val="90000"/>
            </a:lnSpc>
            <a:spcBef>
              <a:spcPct val="0"/>
            </a:spcBef>
            <a:spcAft>
              <a:spcPct val="35000"/>
            </a:spcAft>
            <a:buNone/>
          </a:pPr>
          <a:r>
            <a:rPr lang="en-GB" sz="2500" kern="1200">
              <a:latin typeface="Arial"/>
              <a:cs typeface="Arial"/>
            </a:rPr>
            <a:t>Dignity and choice</a:t>
          </a:r>
          <a:r>
            <a:rPr lang="en-GB" kern="1200"/>
            <a:t> (</a:t>
          </a:r>
          <a:r>
            <a:rPr lang="en-GB" kern="1200">
              <a:latin typeface="Arial"/>
              <a:cs typeface="Arial"/>
            </a:rPr>
            <a:t>Human Rights Act, 1998)  </a:t>
          </a:r>
          <a:endParaRPr lang="en-US" kern="1200">
            <a:latin typeface="Arial"/>
            <a:cs typeface="Arial"/>
          </a:endParaRPr>
        </a:p>
      </dsp:txBody>
      <dsp:txXfrm>
        <a:off x="4886046" y="47573"/>
        <a:ext cx="5354209" cy="843472"/>
      </dsp:txXfrm>
    </dsp:sp>
    <dsp:sp modelId="{F18AAB04-830E-4A09-8C63-CA52E1BAB928}">
      <dsp:nvSpPr>
        <dsp:cNvPr id="0" name=""/>
        <dsp:cNvSpPr/>
      </dsp:nvSpPr>
      <dsp:spPr>
        <a:xfrm>
          <a:off x="4840416" y="983412"/>
          <a:ext cx="5445469" cy="934732"/>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latin typeface="Arial"/>
              <a:cs typeface="Arial"/>
            </a:rPr>
            <a:t>Rural inequalities persist</a:t>
          </a:r>
          <a:r>
            <a:rPr lang="en-GB" kern="1200"/>
            <a:t> </a:t>
          </a:r>
          <a:r>
            <a:rPr lang="en-GB" kern="1200">
              <a:latin typeface="Arial"/>
              <a:cs typeface="Arial"/>
            </a:rPr>
            <a:t>(Aujla et al., 2023)  </a:t>
          </a:r>
          <a:endParaRPr lang="en-US" kern="1200">
            <a:latin typeface="Arial"/>
            <a:cs typeface="Arial"/>
          </a:endParaRPr>
        </a:p>
      </dsp:txBody>
      <dsp:txXfrm>
        <a:off x="4886046" y="1029042"/>
        <a:ext cx="5354209" cy="843472"/>
      </dsp:txXfrm>
    </dsp:sp>
    <dsp:sp modelId="{705917C5-A882-4436-B5C3-8389B261DC72}">
      <dsp:nvSpPr>
        <dsp:cNvPr id="0" name=""/>
        <dsp:cNvSpPr/>
      </dsp:nvSpPr>
      <dsp:spPr>
        <a:xfrm>
          <a:off x="4840416" y="1964880"/>
          <a:ext cx="5445469" cy="934732"/>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latin typeface="Arial"/>
              <a:cs typeface="Arial"/>
            </a:rPr>
            <a:t>40% GP appointments online</a:t>
          </a:r>
          <a:r>
            <a:rPr lang="en-GB" kern="1200"/>
            <a:t> </a:t>
          </a:r>
          <a:r>
            <a:rPr lang="en-GB" kern="1200">
              <a:latin typeface="Arial"/>
              <a:cs typeface="Arial"/>
            </a:rPr>
            <a:t>(NHS England, 2023)  </a:t>
          </a:r>
          <a:endParaRPr lang="en-US" kern="1200">
            <a:latin typeface="Arial"/>
            <a:cs typeface="Arial"/>
          </a:endParaRPr>
        </a:p>
      </dsp:txBody>
      <dsp:txXfrm>
        <a:off x="4886046" y="2010510"/>
        <a:ext cx="5354209" cy="843472"/>
      </dsp:txXfrm>
    </dsp:sp>
    <dsp:sp modelId="{1E11C16F-74EC-46ED-8A4F-A25029F63DD6}">
      <dsp:nvSpPr>
        <dsp:cNvPr id="0" name=""/>
        <dsp:cNvSpPr/>
      </dsp:nvSpPr>
      <dsp:spPr>
        <a:xfrm>
          <a:off x="4840416" y="2946349"/>
          <a:ext cx="5445469" cy="934732"/>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rtl="0">
            <a:lnSpc>
              <a:spcPct val="90000"/>
            </a:lnSpc>
            <a:spcBef>
              <a:spcPct val="0"/>
            </a:spcBef>
            <a:spcAft>
              <a:spcPct val="35000"/>
            </a:spcAft>
            <a:buNone/>
          </a:pPr>
          <a:r>
            <a:rPr lang="en-GB" sz="2500" kern="1200">
              <a:latin typeface="Arial"/>
              <a:cs typeface="Arial"/>
            </a:rPr>
            <a:t>Digital exclusion limits access</a:t>
          </a:r>
          <a:r>
            <a:rPr lang="en-GB" kern="1200"/>
            <a:t> </a:t>
          </a:r>
          <a:r>
            <a:rPr lang="en-GB" kern="1200">
              <a:latin typeface="Arial"/>
              <a:cs typeface="Arial"/>
            </a:rPr>
            <a:t>(Stevenson and  Mutebi, 2024)</a:t>
          </a:r>
          <a:endParaRPr lang="en-US" kern="1200">
            <a:latin typeface="Arial"/>
            <a:cs typeface="Arial"/>
          </a:endParaRPr>
        </a:p>
      </dsp:txBody>
      <dsp:txXfrm>
        <a:off x="4886046" y="2991979"/>
        <a:ext cx="5354209" cy="84347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A9C89E-C661-4DC9-A2EE-75944077E594}">
      <dsp:nvSpPr>
        <dsp:cNvPr id="0" name=""/>
        <dsp:cNvSpPr/>
      </dsp:nvSpPr>
      <dsp:spPr>
        <a:xfrm>
          <a:off x="0" y="0"/>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cs typeface="Arial"/>
            </a:rPr>
            <a:t>Improve continuity of care</a:t>
          </a:r>
          <a:r>
            <a:rPr lang="en-GB" kern="1200"/>
            <a:t> </a:t>
          </a:r>
          <a:r>
            <a:rPr lang="en-GB" kern="1200">
              <a:latin typeface="Arial"/>
              <a:cs typeface="Arial"/>
            </a:rPr>
            <a:t>(Aujla et al., 2023)</a:t>
          </a:r>
          <a:r>
            <a:rPr lang="en-GB" kern="1200"/>
            <a:t>  </a:t>
          </a:r>
          <a:endParaRPr lang="en-US" kern="1200"/>
        </a:p>
      </dsp:txBody>
      <dsp:txXfrm>
        <a:off x="21581" y="21581"/>
        <a:ext cx="6524659" cy="693664"/>
      </dsp:txXfrm>
    </dsp:sp>
    <dsp:sp modelId="{04D15205-35E1-4F10-9CE3-2D3814803487}">
      <dsp:nvSpPr>
        <dsp:cNvPr id="0" name=""/>
        <dsp:cNvSpPr/>
      </dsp:nvSpPr>
      <dsp:spPr>
        <a:xfrm>
          <a:off x="553042" y="839163"/>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Arial"/>
              <a:cs typeface="Arial"/>
            </a:rPr>
            <a:t>Expand digital inclusion</a:t>
          </a:r>
          <a:r>
            <a:rPr lang="en-GB" kern="1200"/>
            <a:t> </a:t>
          </a:r>
          <a:r>
            <a:rPr lang="en-GB" kern="1200">
              <a:latin typeface="Arial"/>
              <a:cs typeface="Arial"/>
            </a:rPr>
            <a:t>(Stevenson and Mutebi, 2024)</a:t>
          </a:r>
          <a:r>
            <a:rPr lang="en-GB" kern="1200"/>
            <a:t>  </a:t>
          </a:r>
          <a:endParaRPr lang="en-US" kern="1200"/>
        </a:p>
      </dsp:txBody>
      <dsp:txXfrm>
        <a:off x="574623" y="860744"/>
        <a:ext cx="6330820" cy="693664"/>
      </dsp:txXfrm>
    </dsp:sp>
    <dsp:sp modelId="{A87C6615-B33E-4694-8CBD-DE3880E1867A}">
      <dsp:nvSpPr>
        <dsp:cNvPr id="0" name=""/>
        <dsp:cNvSpPr/>
      </dsp:nvSpPr>
      <dsp:spPr>
        <a:xfrm>
          <a:off x="1106085" y="1678327"/>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cs typeface="Arial"/>
            </a:rPr>
            <a:t>Workforce investment: 152,000 vacancies</a:t>
          </a:r>
          <a:r>
            <a:rPr lang="en-GB" kern="1200"/>
            <a:t> (Theodorakis et al., 2025)  </a:t>
          </a:r>
          <a:endParaRPr lang="en-US" kern="1200"/>
        </a:p>
      </dsp:txBody>
      <dsp:txXfrm>
        <a:off x="1127666" y="1699908"/>
        <a:ext cx="6330820" cy="693664"/>
      </dsp:txXfrm>
    </dsp:sp>
    <dsp:sp modelId="{97DB74E4-7A0C-4B9C-9DE6-32D65C2D0F28}">
      <dsp:nvSpPr>
        <dsp:cNvPr id="0" name=""/>
        <dsp:cNvSpPr/>
      </dsp:nvSpPr>
      <dsp:spPr>
        <a:xfrm>
          <a:off x="1659127" y="2517491"/>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cs typeface="Arial"/>
            </a:rPr>
            <a:t>Tech‑enabled care supports independence</a:t>
          </a:r>
          <a:r>
            <a:rPr lang="en-GB" sz="1800" kern="1200">
              <a:latin typeface="Arial"/>
              <a:cs typeface="Arial"/>
            </a:rPr>
            <a:t> </a:t>
          </a:r>
          <a:r>
            <a:rPr lang="en-GB" kern="1200">
              <a:latin typeface="Arial"/>
              <a:cs typeface="Arial"/>
            </a:rPr>
            <a:t>(NHS, 2019)</a:t>
          </a:r>
          <a:r>
            <a:rPr lang="en-GB" kern="1200"/>
            <a:t>  </a:t>
          </a:r>
          <a:endParaRPr lang="en-US" kern="1200"/>
        </a:p>
      </dsp:txBody>
      <dsp:txXfrm>
        <a:off x="1680708" y="2539072"/>
        <a:ext cx="6330820" cy="693664"/>
      </dsp:txXfrm>
    </dsp:sp>
    <dsp:sp modelId="{2BFA03A7-8463-4585-BAC5-8F7CB3A6D236}">
      <dsp:nvSpPr>
        <dsp:cNvPr id="0" name=""/>
        <dsp:cNvSpPr/>
      </dsp:nvSpPr>
      <dsp:spPr>
        <a:xfrm>
          <a:off x="2212170" y="3356655"/>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cs typeface="Arial"/>
            </a:rPr>
            <a:t>Strengthen community support</a:t>
          </a:r>
          <a:endParaRPr lang="en-US" sz="2500" kern="1200">
            <a:latin typeface="Arial"/>
            <a:cs typeface="Arial"/>
          </a:endParaRPr>
        </a:p>
      </dsp:txBody>
      <dsp:txXfrm>
        <a:off x="2233751" y="3378236"/>
        <a:ext cx="6330820" cy="693664"/>
      </dsp:txXfrm>
    </dsp:sp>
    <dsp:sp modelId="{73F1A16B-9E7B-4840-9F81-0067D3B4081F}">
      <dsp:nvSpPr>
        <dsp:cNvPr id="0" name=""/>
        <dsp:cNvSpPr/>
      </dsp:nvSpPr>
      <dsp:spPr>
        <a:xfrm>
          <a:off x="6927025" y="538292"/>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034786" y="538292"/>
        <a:ext cx="263415" cy="360400"/>
      </dsp:txXfrm>
    </dsp:sp>
    <dsp:sp modelId="{D3565831-F8C2-4762-8897-5857675823C9}">
      <dsp:nvSpPr>
        <dsp:cNvPr id="0" name=""/>
        <dsp:cNvSpPr/>
      </dsp:nvSpPr>
      <dsp:spPr>
        <a:xfrm>
          <a:off x="7480067" y="1377456"/>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587828" y="1377456"/>
        <a:ext cx="263415" cy="360400"/>
      </dsp:txXfrm>
    </dsp:sp>
    <dsp:sp modelId="{B0A7E64A-163F-4336-AEBD-0D3A3C6BB70A}">
      <dsp:nvSpPr>
        <dsp:cNvPr id="0" name=""/>
        <dsp:cNvSpPr/>
      </dsp:nvSpPr>
      <dsp:spPr>
        <a:xfrm>
          <a:off x="8033110" y="2204340"/>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140871" y="2204340"/>
        <a:ext cx="263415" cy="360400"/>
      </dsp:txXfrm>
    </dsp:sp>
    <dsp:sp modelId="{2CD1ABBA-332B-48EC-929B-5FA0A12ED18B}">
      <dsp:nvSpPr>
        <dsp:cNvPr id="0" name=""/>
        <dsp:cNvSpPr/>
      </dsp:nvSpPr>
      <dsp:spPr>
        <a:xfrm>
          <a:off x="8586152" y="3051690"/>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93913" y="3051690"/>
        <a:ext cx="263415" cy="3604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ABC7F6-2AB4-45A1-9627-AFFAA49FBF7D}">
      <dsp:nvSpPr>
        <dsp:cNvPr id="0" name=""/>
        <dsp:cNvSpPr/>
      </dsp:nvSpPr>
      <dsp:spPr>
        <a:xfrm>
          <a:off x="0" y="161234"/>
          <a:ext cx="6692813" cy="106470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ea typeface="+mn-ea"/>
              <a:cs typeface="+mn-cs"/>
            </a:rPr>
            <a:t>Ageing population rising (WHO, 2024)  </a:t>
          </a:r>
          <a:endParaRPr lang="en-US" sz="2800" kern="1200">
            <a:ea typeface="+mn-ea"/>
            <a:cs typeface="+mn-cs"/>
          </a:endParaRPr>
        </a:p>
      </dsp:txBody>
      <dsp:txXfrm>
        <a:off x="51974" y="213208"/>
        <a:ext cx="6588865" cy="960752"/>
      </dsp:txXfrm>
    </dsp:sp>
    <dsp:sp modelId="{8BC09ACE-C0F2-4AA9-A9FC-A0CFBD1F07F2}">
      <dsp:nvSpPr>
        <dsp:cNvPr id="0" name=""/>
        <dsp:cNvSpPr/>
      </dsp:nvSpPr>
      <dsp:spPr>
        <a:xfrm>
          <a:off x="0" y="1306574"/>
          <a:ext cx="6692813" cy="106470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ea typeface="+mn-ea"/>
              <a:cs typeface="+mn-cs"/>
            </a:rPr>
            <a:t>Strong policy foundations (Care Act, 2014)  </a:t>
          </a:r>
          <a:endParaRPr lang="en-US" sz="2800" kern="1200">
            <a:ea typeface="+mn-ea"/>
            <a:cs typeface="+mn-cs"/>
          </a:endParaRPr>
        </a:p>
      </dsp:txBody>
      <dsp:txXfrm>
        <a:off x="51974" y="1358548"/>
        <a:ext cx="6588865" cy="960752"/>
      </dsp:txXfrm>
    </dsp:sp>
    <dsp:sp modelId="{2FC1B875-F0D2-45DA-904A-189845178522}">
      <dsp:nvSpPr>
        <dsp:cNvPr id="0" name=""/>
        <dsp:cNvSpPr/>
      </dsp:nvSpPr>
      <dsp:spPr>
        <a:xfrm>
          <a:off x="0" y="2451915"/>
          <a:ext cx="6692813" cy="106470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latin typeface="Trebuchet MS" panose="020B0603020202020204"/>
              <a:ea typeface="+mn-ea"/>
              <a:cs typeface="+mn-cs"/>
            </a:rPr>
            <a:t>Inequalities</a:t>
          </a:r>
          <a:r>
            <a:rPr lang="en-GB" sz="2800" kern="1200">
              <a:ea typeface="+mn-ea"/>
              <a:cs typeface="+mn-cs"/>
            </a:rPr>
            <a:t> </a:t>
          </a:r>
          <a:r>
            <a:rPr lang="en-GB" sz="2800" kern="1200">
              <a:latin typeface="Trebuchet MS" panose="020B0603020202020204"/>
              <a:ea typeface="+mn-ea"/>
              <a:cs typeface="+mn-cs"/>
            </a:rPr>
            <a:t>and </a:t>
          </a:r>
          <a:r>
            <a:rPr lang="en-GB" sz="2800" kern="1200">
              <a:ea typeface="+mn-ea"/>
              <a:cs typeface="+mn-cs"/>
            </a:rPr>
            <a:t>digital exclusion remain (Aujla et al., 2023)  </a:t>
          </a:r>
          <a:endParaRPr lang="en-US" sz="2800" kern="1200">
            <a:ea typeface="+mn-ea"/>
            <a:cs typeface="+mn-cs"/>
          </a:endParaRPr>
        </a:p>
      </dsp:txBody>
      <dsp:txXfrm>
        <a:off x="51974" y="2503889"/>
        <a:ext cx="6588865" cy="960752"/>
      </dsp:txXfrm>
    </dsp:sp>
    <dsp:sp modelId="{8E24629D-7512-4CF8-92B8-E03E6ACE5D69}">
      <dsp:nvSpPr>
        <dsp:cNvPr id="0" name=""/>
        <dsp:cNvSpPr/>
      </dsp:nvSpPr>
      <dsp:spPr>
        <a:xfrm>
          <a:off x="0" y="3597254"/>
          <a:ext cx="6692813" cy="106470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ea typeface="+mn-ea"/>
              <a:cs typeface="+mn-cs"/>
            </a:rPr>
            <a:t>Healthy ageing </a:t>
          </a:r>
          <a:r>
            <a:rPr lang="en-GB" sz="2800" kern="1200">
              <a:latin typeface="Trebuchet MS" panose="020B0603020202020204"/>
              <a:ea typeface="+mn-ea"/>
              <a:cs typeface="+mn-cs"/>
            </a:rPr>
            <a:t>- </a:t>
          </a:r>
          <a:r>
            <a:rPr lang="en-GB" sz="2800" kern="1200">
              <a:ea typeface="+mn-ea"/>
              <a:cs typeface="+mn-cs"/>
            </a:rPr>
            <a:t>dignity, independence, participation (WHO, 2024)</a:t>
          </a:r>
          <a:endParaRPr lang="en-US" sz="2800" kern="1200">
            <a:ea typeface="+mn-ea"/>
            <a:cs typeface="+mn-cs"/>
          </a:endParaRPr>
        </a:p>
      </dsp:txBody>
      <dsp:txXfrm>
        <a:off x="51974" y="3649228"/>
        <a:ext cx="6588865" cy="9607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433546-A829-41A2-BD8C-AF092514452D}" type="datetimeFigureOut">
              <a:t>6/26/2026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F8ABD7-3FB7-4A74-A697-DD37003EFC30}" type="slidenum">
              <a:t>‹#›</a:t>
            </a:fld>
            <a:endParaRPr lang="en-GB"/>
          </a:p>
        </p:txBody>
      </p:sp>
    </p:spTree>
    <p:extLst>
      <p:ext uri="{BB962C8B-B14F-4D97-AF65-F5344CB8AC3E}">
        <p14:creationId xmlns:p14="http://schemas.microsoft.com/office/powerpoint/2010/main" val="2328024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Good afternoon:</a:t>
            </a:r>
          </a:p>
          <a:p>
            <a:r>
              <a:rPr lang="en-US">
                <a:ea typeface="Calibri"/>
                <a:cs typeface="Calibri"/>
              </a:rPr>
              <a:t>My name is Alisha Kauser</a:t>
            </a:r>
          </a:p>
          <a:p>
            <a:r>
              <a:rPr lang="en-US">
                <a:ea typeface="Calibri"/>
                <a:cs typeface="Calibri"/>
              </a:rPr>
              <a:t>Student number: 2322734</a:t>
            </a:r>
          </a:p>
          <a:p>
            <a:r>
              <a:rPr lang="en-US">
                <a:ea typeface="Calibri"/>
                <a:cs typeface="Calibri"/>
              </a:rPr>
              <a:t>I have presented my assignment on PowerPoint slides with a voice over for the module BMHP6027 - Empowering the older person</a:t>
            </a:r>
          </a:p>
          <a:p>
            <a:r>
              <a:rPr lang="en-US">
                <a:ea typeface="Calibri"/>
                <a:cs typeface="Calibri"/>
              </a:rPr>
              <a:t>I will critically examine care needs, policy frameworks, service provision, and the role of technology in supporting older adults.</a:t>
            </a:r>
          </a:p>
        </p:txBody>
      </p:sp>
      <p:sp>
        <p:nvSpPr>
          <p:cNvPr id="4" name="Slide Number Placeholder 3"/>
          <p:cNvSpPr>
            <a:spLocks noGrp="1"/>
          </p:cNvSpPr>
          <p:nvPr>
            <p:ph type="sldNum" sz="quarter" idx="5"/>
          </p:nvPr>
        </p:nvSpPr>
        <p:spPr/>
        <p:txBody>
          <a:bodyPr/>
          <a:lstStyle/>
          <a:p>
            <a:fld id="{EDF8ABD7-3FB7-4A74-A697-DD37003EFC30}" type="slidenum">
              <a:t>1</a:t>
            </a:fld>
            <a:endParaRPr lang="en-GB"/>
          </a:p>
        </p:txBody>
      </p:sp>
    </p:spTree>
    <p:extLst>
      <p:ext uri="{BB962C8B-B14F-4D97-AF65-F5344CB8AC3E}">
        <p14:creationId xmlns:p14="http://schemas.microsoft.com/office/powerpoint/2010/main" val="32808461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INTRODUCTION </a:t>
            </a:r>
          </a:p>
          <a:p>
            <a:r>
              <a:rPr lang="en-US"/>
              <a:t>In this presentation, I will explore the care, empowerment, and support needs of older adults in the UK. According to the World Health Organization (2024), the global population aged 60 and over is rising rapidly. In the UK, the Office for National Statistics (2021) reports that one in four people will be over 65 by 2050. The Care Act (2014) </a:t>
            </a:r>
            <a:r>
              <a:rPr lang="en-US" err="1"/>
              <a:t>emphasises</a:t>
            </a:r>
            <a:r>
              <a:rPr lang="en-US"/>
              <a:t> wellbeing, independence, and prevention, which forms the foundation of this presentation. I will examine ageing trends, theory, policy, services, technology, and two case studies, before concluding with recommendations.</a:t>
            </a:r>
            <a:endParaRPr lang="en-GB"/>
          </a:p>
          <a:p>
            <a:br>
              <a:rPr lang="en-US"/>
            </a:br>
            <a:endParaRPr lang="en-US"/>
          </a:p>
        </p:txBody>
      </p:sp>
      <p:sp>
        <p:nvSpPr>
          <p:cNvPr id="4" name="Slide Number Placeholder 3"/>
          <p:cNvSpPr>
            <a:spLocks noGrp="1"/>
          </p:cNvSpPr>
          <p:nvPr>
            <p:ph type="sldNum" sz="quarter" idx="5"/>
          </p:nvPr>
        </p:nvSpPr>
        <p:spPr/>
        <p:txBody>
          <a:bodyPr/>
          <a:lstStyle/>
          <a:p>
            <a:fld id="{EDF8ABD7-3FB7-4A74-A697-DD37003EFC30}" type="slidenum">
              <a:t>2</a:t>
            </a:fld>
            <a:endParaRPr lang="en-GB"/>
          </a:p>
        </p:txBody>
      </p:sp>
    </p:spTree>
    <p:extLst>
      <p:ext uri="{BB962C8B-B14F-4D97-AF65-F5344CB8AC3E}">
        <p14:creationId xmlns:p14="http://schemas.microsoft.com/office/powerpoint/2010/main" val="22080904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AGEING POPULATION</a:t>
            </a:r>
          </a:p>
          <a:p>
            <a:r>
              <a:rPr lang="en-US"/>
              <a:t>The UK population is ageing at a significant rate. Ageing is defined as a natural biological process involving gradual physical and cognitive decline, as described by Gilbert (2000). According to McKee et al. (2021), the number of people aged 85 and over is expected to double within the next 25 years. Khan, Addo and Findlay (2024) report that 70% of older adults live with at least one long-term condition, and 40% live with two or more. The ONS (2021) also highlights that 3.8 million older adults live alone. As Stevenson and Mutebi (2024) explain, healthy ageing requires integrated, preventative support.</a:t>
            </a:r>
            <a:endParaRPr lang="en-GB"/>
          </a:p>
          <a:p>
            <a:br>
              <a:rPr lang="en-US"/>
            </a:br>
            <a:endParaRPr lang="en-US"/>
          </a:p>
        </p:txBody>
      </p:sp>
      <p:sp>
        <p:nvSpPr>
          <p:cNvPr id="4" name="Slide Number Placeholder 3"/>
          <p:cNvSpPr>
            <a:spLocks noGrp="1"/>
          </p:cNvSpPr>
          <p:nvPr>
            <p:ph type="sldNum" sz="quarter" idx="5"/>
          </p:nvPr>
        </p:nvSpPr>
        <p:spPr/>
        <p:txBody>
          <a:bodyPr/>
          <a:lstStyle/>
          <a:p>
            <a:fld id="{EDF8ABD7-3FB7-4A74-A697-DD37003EFC30}" type="slidenum">
              <a:t>3</a:t>
            </a:fld>
            <a:endParaRPr lang="en-GB"/>
          </a:p>
        </p:txBody>
      </p:sp>
    </p:spTree>
    <p:extLst>
      <p:ext uri="{BB962C8B-B14F-4D97-AF65-F5344CB8AC3E}">
        <p14:creationId xmlns:p14="http://schemas.microsoft.com/office/powerpoint/2010/main" val="3134066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THEORETICAL PERSPECTIVES</a:t>
            </a:r>
          </a:p>
          <a:p>
            <a:r>
              <a:rPr lang="en-US"/>
              <a:t>Two key theories help explain how ageing affects wellbeing. According to Winstead et al. (2014), Activity Theory suggests that older adults experience improved wellbeing when they remain engaged in meaningful activities. Hocking (2012) explains that Continuity Theory </a:t>
            </a:r>
            <a:r>
              <a:rPr lang="en-US" err="1"/>
              <a:t>emphasises</a:t>
            </a:r>
            <a:r>
              <a:rPr lang="en-US"/>
              <a:t> maintaining familiar routines to support emotional stability. This is important because Age UK (2023) reports that 1.4 million older adults experience chronic loneliness. These theories guide practitioners in designing </a:t>
            </a:r>
            <a:r>
              <a:rPr lang="en-US" err="1"/>
              <a:t>personalised</a:t>
            </a:r>
            <a:r>
              <a:rPr lang="en-US"/>
              <a:t>, meaningful support.</a:t>
            </a:r>
            <a:endParaRPr lang="en-GB"/>
          </a:p>
          <a:p>
            <a:br>
              <a:rPr lang="en-US"/>
            </a:br>
            <a:endParaRPr lang="en-US"/>
          </a:p>
        </p:txBody>
      </p:sp>
      <p:sp>
        <p:nvSpPr>
          <p:cNvPr id="4" name="Slide Number Placeholder 3"/>
          <p:cNvSpPr>
            <a:spLocks noGrp="1"/>
          </p:cNvSpPr>
          <p:nvPr>
            <p:ph type="sldNum" sz="quarter" idx="5"/>
          </p:nvPr>
        </p:nvSpPr>
        <p:spPr/>
        <p:txBody>
          <a:bodyPr/>
          <a:lstStyle/>
          <a:p>
            <a:fld id="{EDF8ABD7-3FB7-4A74-A697-DD37003EFC30}" type="slidenum">
              <a:t>4</a:t>
            </a:fld>
            <a:endParaRPr lang="en-GB"/>
          </a:p>
        </p:txBody>
      </p:sp>
    </p:spTree>
    <p:extLst>
      <p:ext uri="{BB962C8B-B14F-4D97-AF65-F5344CB8AC3E}">
        <p14:creationId xmlns:p14="http://schemas.microsoft.com/office/powerpoint/2010/main" val="3765064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POLICY &amp; LEGISLATION</a:t>
            </a:r>
          </a:p>
          <a:p>
            <a:r>
              <a:rPr lang="en-US"/>
              <a:t>Policy plays a central role in shaping support for older adults. The Care Act (2014) focuses on wellbeing, prevention, and </a:t>
            </a:r>
            <a:r>
              <a:rPr lang="en-US" err="1"/>
              <a:t>personalisation</a:t>
            </a:r>
            <a:r>
              <a:rPr lang="en-US"/>
              <a:t>. The Equality Act (2010) protects older adults from discrimination, which is significant given that Age UK (2023) reports over one million cases of age discrimination each year. The Human Rights Act (1998) reinforces dignity and autonomy. Aujla et al. (2023) highlight the need for integrated policy approaches as demand rises. The NHS Long Term Plan (2019) notes that older adults account for over 60% of hospital bed days.</a:t>
            </a:r>
            <a:endParaRPr lang="en-GB"/>
          </a:p>
          <a:p>
            <a:br>
              <a:rPr lang="en-US"/>
            </a:br>
            <a:endParaRPr lang="en-US"/>
          </a:p>
        </p:txBody>
      </p:sp>
      <p:sp>
        <p:nvSpPr>
          <p:cNvPr id="4" name="Slide Number Placeholder 3"/>
          <p:cNvSpPr>
            <a:spLocks noGrp="1"/>
          </p:cNvSpPr>
          <p:nvPr>
            <p:ph type="sldNum" sz="quarter" idx="5"/>
          </p:nvPr>
        </p:nvSpPr>
        <p:spPr/>
        <p:txBody>
          <a:bodyPr/>
          <a:lstStyle/>
          <a:p>
            <a:fld id="{EDF8ABD7-3FB7-4A74-A697-DD37003EFC30}" type="slidenum">
              <a:t>5</a:t>
            </a:fld>
            <a:endParaRPr lang="en-GB"/>
          </a:p>
        </p:txBody>
      </p:sp>
    </p:spTree>
    <p:extLst>
      <p:ext uri="{BB962C8B-B14F-4D97-AF65-F5344CB8AC3E}">
        <p14:creationId xmlns:p14="http://schemas.microsoft.com/office/powerpoint/2010/main" val="37132205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CURRENT UK SERVICES</a:t>
            </a:r>
          </a:p>
          <a:p>
            <a:r>
              <a:rPr lang="en-US"/>
              <a:t>A range of services support older adults across the UK. NHS England (2025) reports that over 500,000 older adults receive homecare, which promotes independence. Residential and nursing care provide 24-hour support, with ONS (2021) noting that 70% of residents are aged 85 or over. Barnes et al. (2017) </a:t>
            </a:r>
            <a:r>
              <a:rPr lang="en-US" err="1"/>
              <a:t>emphasise</a:t>
            </a:r>
            <a:r>
              <a:rPr lang="en-US"/>
              <a:t> the importance of </a:t>
            </a:r>
            <a:r>
              <a:rPr lang="en-US" err="1"/>
              <a:t>personalised</a:t>
            </a:r>
            <a:r>
              <a:rPr lang="en-US"/>
              <a:t> assessment. Community services are vital, especially for the 3.8 million older adults living alone. The NHS aims to expand community-based support to reduce hospital admissions.</a:t>
            </a:r>
            <a:endParaRPr lang="en-GB"/>
          </a:p>
          <a:p>
            <a:br>
              <a:rPr lang="en-US"/>
            </a:br>
            <a:endParaRPr lang="en-US"/>
          </a:p>
        </p:txBody>
      </p:sp>
      <p:sp>
        <p:nvSpPr>
          <p:cNvPr id="4" name="Slide Number Placeholder 3"/>
          <p:cNvSpPr>
            <a:spLocks noGrp="1"/>
          </p:cNvSpPr>
          <p:nvPr>
            <p:ph type="sldNum" sz="quarter" idx="5"/>
          </p:nvPr>
        </p:nvSpPr>
        <p:spPr/>
        <p:txBody>
          <a:bodyPr/>
          <a:lstStyle/>
          <a:p>
            <a:fld id="{EDF8ABD7-3FB7-4A74-A697-DD37003EFC30}" type="slidenum">
              <a:t>6</a:t>
            </a:fld>
            <a:endParaRPr lang="en-GB"/>
          </a:p>
        </p:txBody>
      </p:sp>
    </p:spTree>
    <p:extLst>
      <p:ext uri="{BB962C8B-B14F-4D97-AF65-F5344CB8AC3E}">
        <p14:creationId xmlns:p14="http://schemas.microsoft.com/office/powerpoint/2010/main" val="3614575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CRITICAL EVALUATION OF CARE SETTINGS </a:t>
            </a:r>
          </a:p>
          <a:p>
            <a:r>
              <a:rPr lang="en-US"/>
              <a:t>Despite the range of services available, there are significant challenges. Skills for Care (2024) reports 152,000 vacancies in adult social care, affecting continuity and quality. Residential care can reduce autonomy, as noted by Barnes et al. (2017). Aujla et al. (2023) highlight inequalities in access, particularly in deprived areas. Khan, Addo and Findlay (2024) report additional barriers for minority groups. Fragmented care pathways contribute to avoidable hospital admissions costing over £1 billion annually, according to McKee et al. (2021).</a:t>
            </a:r>
            <a:endParaRPr lang="en-GB"/>
          </a:p>
          <a:p>
            <a:br>
              <a:rPr lang="en-US"/>
            </a:br>
            <a:endParaRPr lang="en-US"/>
          </a:p>
        </p:txBody>
      </p:sp>
      <p:sp>
        <p:nvSpPr>
          <p:cNvPr id="4" name="Slide Number Placeholder 3"/>
          <p:cNvSpPr>
            <a:spLocks noGrp="1"/>
          </p:cNvSpPr>
          <p:nvPr>
            <p:ph type="sldNum" sz="quarter" idx="5"/>
          </p:nvPr>
        </p:nvSpPr>
        <p:spPr/>
        <p:txBody>
          <a:bodyPr/>
          <a:lstStyle/>
          <a:p>
            <a:fld id="{EDF8ABD7-3FB7-4A74-A697-DD37003EFC30}" type="slidenum">
              <a:t>7</a:t>
            </a:fld>
            <a:endParaRPr lang="en-GB"/>
          </a:p>
        </p:txBody>
      </p:sp>
    </p:spTree>
    <p:extLst>
      <p:ext uri="{BB962C8B-B14F-4D97-AF65-F5344CB8AC3E}">
        <p14:creationId xmlns:p14="http://schemas.microsoft.com/office/powerpoint/2010/main" val="39825231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IMPACT OF AGEING POPULATION</a:t>
            </a:r>
          </a:p>
          <a:p>
            <a:r>
              <a:rPr lang="en-US"/>
              <a:t>The ageing population places increasing pressure on services. McKee et al. (2021) report that two-thirds of NHS spending is on long-term conditions, most of which affect older adults. Workforce shortages, highlighted by Theodorakis et al. (2025), limit service capacity. Digital exclusion is also a major issue, with Stevenson and Mutebi (2024) reporting that 2.7 million older adults do not use the internet. These challenges highlight the need for preventative, coordinated approaches.</a:t>
            </a:r>
            <a:endParaRPr lang="en-GB"/>
          </a:p>
          <a:p>
            <a:br>
              <a:rPr lang="en-US"/>
            </a:br>
            <a:endParaRPr lang="en-US"/>
          </a:p>
        </p:txBody>
      </p:sp>
      <p:sp>
        <p:nvSpPr>
          <p:cNvPr id="4" name="Slide Number Placeholder 3"/>
          <p:cNvSpPr>
            <a:spLocks noGrp="1"/>
          </p:cNvSpPr>
          <p:nvPr>
            <p:ph type="sldNum" sz="quarter" idx="5"/>
          </p:nvPr>
        </p:nvSpPr>
        <p:spPr/>
        <p:txBody>
          <a:bodyPr/>
          <a:lstStyle/>
          <a:p>
            <a:fld id="{EDF8ABD7-3FB7-4A74-A697-DD37003EFC30}" type="slidenum">
              <a:t>8</a:t>
            </a:fld>
            <a:endParaRPr lang="en-GB"/>
          </a:p>
        </p:txBody>
      </p:sp>
    </p:spTree>
    <p:extLst>
      <p:ext uri="{BB962C8B-B14F-4D97-AF65-F5344CB8AC3E}">
        <p14:creationId xmlns:p14="http://schemas.microsoft.com/office/powerpoint/2010/main" val="11995593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TECHNOLOGICAL INNOVATIONS</a:t>
            </a:r>
          </a:p>
          <a:p>
            <a:r>
              <a:rPr lang="en-US"/>
              <a:t>Technology can support independence and safety. The World Health Organization (2024) states that digital tools can reduce risks and improve monitoring. Moore et al. (2021) found that wearable devices improved safety and confidence for over 60% of older adults. Smart home systems, described by Kruithof et al. (2025), support fall detection and daily living. Telecare is widely used, with the NHS (2019) reporting 1.7 million users. When used appropriately, technology can enhance independence.</a:t>
            </a:r>
            <a:endParaRPr lang="en-GB"/>
          </a:p>
          <a:p>
            <a:br>
              <a:rPr lang="en-US"/>
            </a:br>
            <a:endParaRPr lang="en-US"/>
          </a:p>
        </p:txBody>
      </p:sp>
      <p:sp>
        <p:nvSpPr>
          <p:cNvPr id="4" name="Slide Number Placeholder 3"/>
          <p:cNvSpPr>
            <a:spLocks noGrp="1"/>
          </p:cNvSpPr>
          <p:nvPr>
            <p:ph type="sldNum" sz="quarter" idx="5"/>
          </p:nvPr>
        </p:nvSpPr>
        <p:spPr/>
        <p:txBody>
          <a:bodyPr/>
          <a:lstStyle/>
          <a:p>
            <a:fld id="{EDF8ABD7-3FB7-4A74-A697-DD37003EFC30}" type="slidenum">
              <a:t>9</a:t>
            </a:fld>
            <a:endParaRPr lang="en-GB"/>
          </a:p>
        </p:txBody>
      </p:sp>
    </p:spTree>
    <p:extLst>
      <p:ext uri="{BB962C8B-B14F-4D97-AF65-F5344CB8AC3E}">
        <p14:creationId xmlns:p14="http://schemas.microsoft.com/office/powerpoint/2010/main" val="130641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CRITICAL EVALUATION OF TECHNOLOGY</a:t>
            </a:r>
          </a:p>
          <a:p>
            <a:r>
              <a:rPr lang="en-US"/>
              <a:t>Technology also presents limitations. Kruithof et al. (2025) highlight that poorly designed tools can overwhelm older adults. Stevenson and Mutebi (2024) report that 40% lack basic digital skills. Cost is another barrier, with many devices priced between £200 and £500. Aujla et al. (2023) </a:t>
            </a:r>
            <a:r>
              <a:rPr lang="en-US" err="1"/>
              <a:t>emphasise</a:t>
            </a:r>
            <a:r>
              <a:rPr lang="en-US"/>
              <a:t> that technology must complement, not replace, </a:t>
            </a:r>
            <a:r>
              <a:rPr lang="en-US" err="1"/>
              <a:t>personalised</a:t>
            </a:r>
            <a:r>
              <a:rPr lang="en-US"/>
              <a:t> care. Ethical concerns include privacy, consent, and data security.</a:t>
            </a:r>
            <a:endParaRPr lang="en-GB"/>
          </a:p>
          <a:p>
            <a:br>
              <a:rPr lang="en-US"/>
            </a:br>
            <a:endParaRPr lang="en-US"/>
          </a:p>
        </p:txBody>
      </p:sp>
      <p:sp>
        <p:nvSpPr>
          <p:cNvPr id="4" name="Slide Number Placeholder 3"/>
          <p:cNvSpPr>
            <a:spLocks noGrp="1"/>
          </p:cNvSpPr>
          <p:nvPr>
            <p:ph type="sldNum" sz="quarter" idx="5"/>
          </p:nvPr>
        </p:nvSpPr>
        <p:spPr/>
        <p:txBody>
          <a:bodyPr/>
          <a:lstStyle/>
          <a:p>
            <a:fld id="{EDF8ABD7-3FB7-4A74-A697-DD37003EFC30}" type="slidenum">
              <a:t>10</a:t>
            </a:fld>
            <a:endParaRPr lang="en-GB"/>
          </a:p>
        </p:txBody>
      </p:sp>
    </p:spTree>
    <p:extLst>
      <p:ext uri="{BB962C8B-B14F-4D97-AF65-F5344CB8AC3E}">
        <p14:creationId xmlns:p14="http://schemas.microsoft.com/office/powerpoint/2010/main" val="35052129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CASE STUDY 1 </a:t>
            </a:r>
          </a:p>
          <a:p>
            <a:r>
              <a:rPr lang="en-US"/>
              <a:t>This case study focuses on </a:t>
            </a:r>
            <a:r>
              <a:rPr lang="en-US" err="1"/>
              <a:t>Mrs</a:t>
            </a:r>
            <a:r>
              <a:rPr lang="en-US"/>
              <a:t> Evelyn Carter, an 82-year-old woman with early-stage cognitive decline. The ONS (2021) reports that 850,000 people in the UK live with dementia. </a:t>
            </a:r>
            <a:r>
              <a:rPr lang="en-US" err="1"/>
              <a:t>Mrs</a:t>
            </a:r>
            <a:r>
              <a:rPr lang="en-US"/>
              <a:t> Carter receives daily homecare, aligning with the Care Act (2014) focus on prevention. She attends a memory group, reflecting Winstead et al. (2014) who found that structured activities improve wellbeing. She also uses a falls alarm, important given that one in three adults aged 65 and over experiences a fall each year.</a:t>
            </a:r>
            <a:endParaRPr lang="en-GB"/>
          </a:p>
          <a:p>
            <a:br>
              <a:rPr lang="en-US"/>
            </a:br>
            <a:endParaRPr lang="en-US"/>
          </a:p>
        </p:txBody>
      </p:sp>
      <p:sp>
        <p:nvSpPr>
          <p:cNvPr id="4" name="Slide Number Placeholder 3"/>
          <p:cNvSpPr>
            <a:spLocks noGrp="1"/>
          </p:cNvSpPr>
          <p:nvPr>
            <p:ph type="sldNum" sz="quarter" idx="5"/>
          </p:nvPr>
        </p:nvSpPr>
        <p:spPr/>
        <p:txBody>
          <a:bodyPr/>
          <a:lstStyle/>
          <a:p>
            <a:fld id="{EDF8ABD7-3FB7-4A74-A697-DD37003EFC30}" type="slidenum">
              <a:t>11</a:t>
            </a:fld>
            <a:endParaRPr lang="en-GB"/>
          </a:p>
        </p:txBody>
      </p:sp>
    </p:spTree>
    <p:extLst>
      <p:ext uri="{BB962C8B-B14F-4D97-AF65-F5344CB8AC3E}">
        <p14:creationId xmlns:p14="http://schemas.microsoft.com/office/powerpoint/2010/main" val="38399372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CASE STUDY 1 ANALYSIS</a:t>
            </a:r>
          </a:p>
          <a:p>
            <a:r>
              <a:rPr lang="en-US" err="1"/>
              <a:t>Mrs</a:t>
            </a:r>
            <a:r>
              <a:rPr lang="en-US"/>
              <a:t> Carter’s case reflects key theoretical principles. Hocking (2012) explains that maintaining routines reduces anxiety, which is evident in her structured daily activities. Strengths-based practice, supported by Barnes et al. (2017), promotes independence by focusing on abilities. Digital confidence is limited, which is common among older adults, as Stevenson and Mutebi (2024) report that over two million lack digital access. This highlights the need for </a:t>
            </a:r>
            <a:r>
              <a:rPr lang="en-US" err="1"/>
              <a:t>personalised</a:t>
            </a:r>
            <a:r>
              <a:rPr lang="en-US"/>
              <a:t> digital support.</a:t>
            </a:r>
            <a:endParaRPr lang="en-GB"/>
          </a:p>
          <a:p>
            <a:br>
              <a:rPr lang="en-US"/>
            </a:br>
            <a:endParaRPr lang="en-US"/>
          </a:p>
        </p:txBody>
      </p:sp>
      <p:sp>
        <p:nvSpPr>
          <p:cNvPr id="4" name="Slide Number Placeholder 3"/>
          <p:cNvSpPr>
            <a:spLocks noGrp="1"/>
          </p:cNvSpPr>
          <p:nvPr>
            <p:ph type="sldNum" sz="quarter" idx="5"/>
          </p:nvPr>
        </p:nvSpPr>
        <p:spPr/>
        <p:txBody>
          <a:bodyPr/>
          <a:lstStyle/>
          <a:p>
            <a:fld id="{EDF8ABD7-3FB7-4A74-A697-DD37003EFC30}" type="slidenum">
              <a:t>12</a:t>
            </a:fld>
            <a:endParaRPr lang="en-GB"/>
          </a:p>
        </p:txBody>
      </p:sp>
    </p:spTree>
    <p:extLst>
      <p:ext uri="{BB962C8B-B14F-4D97-AF65-F5344CB8AC3E}">
        <p14:creationId xmlns:p14="http://schemas.microsoft.com/office/powerpoint/2010/main" val="24069775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CASE STUDY 2</a:t>
            </a:r>
          </a:p>
          <a:p>
            <a:r>
              <a:rPr lang="en-US"/>
              <a:t>This case study focuses on </a:t>
            </a:r>
            <a:r>
              <a:rPr lang="en-US" err="1"/>
              <a:t>Mr</a:t>
            </a:r>
            <a:r>
              <a:rPr lang="en-US"/>
              <a:t> Daniel Hughes, a 76-year-old man living in a rural area with limited services. Stevenson and Mutebi (2024) note that rural residents face longer waiting times and fewer local services. Mobility issues are common, with McKee et al. (2021) reporting that over 50% of adults aged 75 and over experience mobility limitations. Digital exclusion is significant, as Khan, Addo and Findlay (2024) highlight that rural older adults are 30% less likely to have internet access. As a result, </a:t>
            </a:r>
            <a:r>
              <a:rPr lang="en-US" err="1"/>
              <a:t>Mr</a:t>
            </a:r>
            <a:r>
              <a:rPr lang="en-US"/>
              <a:t> Hughes relies heavily on informal support.</a:t>
            </a:r>
            <a:endParaRPr lang="en-GB"/>
          </a:p>
          <a:p>
            <a:br>
              <a:rPr lang="en-US"/>
            </a:br>
            <a:endParaRPr lang="en-US"/>
          </a:p>
        </p:txBody>
      </p:sp>
      <p:sp>
        <p:nvSpPr>
          <p:cNvPr id="4" name="Slide Number Placeholder 3"/>
          <p:cNvSpPr>
            <a:spLocks noGrp="1"/>
          </p:cNvSpPr>
          <p:nvPr>
            <p:ph type="sldNum" sz="quarter" idx="5"/>
          </p:nvPr>
        </p:nvSpPr>
        <p:spPr/>
        <p:txBody>
          <a:bodyPr/>
          <a:lstStyle/>
          <a:p>
            <a:fld id="{EDF8ABD7-3FB7-4A74-A697-DD37003EFC30}" type="slidenum">
              <a:t>13</a:t>
            </a:fld>
            <a:endParaRPr lang="en-GB"/>
          </a:p>
        </p:txBody>
      </p:sp>
    </p:spTree>
    <p:extLst>
      <p:ext uri="{BB962C8B-B14F-4D97-AF65-F5344CB8AC3E}">
        <p14:creationId xmlns:p14="http://schemas.microsoft.com/office/powerpoint/2010/main" val="36623174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CASE STUDY 2 ANALYSIS</a:t>
            </a:r>
          </a:p>
          <a:p>
            <a:r>
              <a:rPr lang="en-US" err="1"/>
              <a:t>Mr</a:t>
            </a:r>
            <a:r>
              <a:rPr lang="en-US"/>
              <a:t> Hughes’ case raises issues around rights and inequalities. The Human Rights Act (1998) </a:t>
            </a:r>
            <a:r>
              <a:rPr lang="en-US" err="1"/>
              <a:t>emphasises</a:t>
            </a:r>
            <a:r>
              <a:rPr lang="en-US"/>
              <a:t> dignity and choice, yet rural barriers restrict access to essential services. Aujla et al. (2023) highlight inequalities in rural service provision. Digital exclusion further limits access to telehealth, especially as NHS England (2023) reports that 40% of GP appointments are now online. Stevenson and Mutebi (2024) note that many rural older adults lack digital access, limiting independence.</a:t>
            </a:r>
            <a:endParaRPr lang="en-GB"/>
          </a:p>
          <a:p>
            <a:br>
              <a:rPr lang="en-US"/>
            </a:br>
            <a:endParaRPr lang="en-US"/>
          </a:p>
        </p:txBody>
      </p:sp>
      <p:sp>
        <p:nvSpPr>
          <p:cNvPr id="4" name="Slide Number Placeholder 3"/>
          <p:cNvSpPr>
            <a:spLocks noGrp="1"/>
          </p:cNvSpPr>
          <p:nvPr>
            <p:ph type="sldNum" sz="quarter" idx="5"/>
          </p:nvPr>
        </p:nvSpPr>
        <p:spPr/>
        <p:txBody>
          <a:bodyPr/>
          <a:lstStyle/>
          <a:p>
            <a:fld id="{EDF8ABD7-3FB7-4A74-A697-DD37003EFC30}" type="slidenum">
              <a:t>14</a:t>
            </a:fld>
            <a:endParaRPr lang="en-GB"/>
          </a:p>
        </p:txBody>
      </p:sp>
    </p:spTree>
    <p:extLst>
      <p:ext uri="{BB962C8B-B14F-4D97-AF65-F5344CB8AC3E}">
        <p14:creationId xmlns:p14="http://schemas.microsoft.com/office/powerpoint/2010/main" val="23699454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RECOMMENDATIONS</a:t>
            </a:r>
          </a:p>
          <a:p>
            <a:r>
              <a:rPr lang="en-US"/>
              <a:t>Several improvements are needed. Strengthening continuity of care can reduce fragmentation, as highlighted by Aujla et al. (2023). Expanding digital inclusion </a:t>
            </a:r>
            <a:r>
              <a:rPr lang="en-US" err="1"/>
              <a:t>programmes</a:t>
            </a:r>
            <a:r>
              <a:rPr lang="en-US"/>
              <a:t> is essential, particularly as many older adults remain offline. Workforce investment is critical, with Theodorakis et al. (2025) reporting 152,000 vacancies. Tech-enabled care supports independence and aligns with the NHS Long Term Plan (2019). Strengthening community-based support will further promote independence.</a:t>
            </a:r>
            <a:endParaRPr lang="en-GB"/>
          </a:p>
          <a:p>
            <a:br>
              <a:rPr lang="en-US"/>
            </a:br>
            <a:endParaRPr lang="en-US"/>
          </a:p>
        </p:txBody>
      </p:sp>
      <p:sp>
        <p:nvSpPr>
          <p:cNvPr id="4" name="Slide Number Placeholder 3"/>
          <p:cNvSpPr>
            <a:spLocks noGrp="1"/>
          </p:cNvSpPr>
          <p:nvPr>
            <p:ph type="sldNum" sz="quarter" idx="5"/>
          </p:nvPr>
        </p:nvSpPr>
        <p:spPr/>
        <p:txBody>
          <a:bodyPr/>
          <a:lstStyle/>
          <a:p>
            <a:fld id="{EDF8ABD7-3FB7-4A74-A697-DD37003EFC30}" type="slidenum">
              <a:t>15</a:t>
            </a:fld>
            <a:endParaRPr lang="en-GB"/>
          </a:p>
        </p:txBody>
      </p:sp>
    </p:spTree>
    <p:extLst>
      <p:ext uri="{BB962C8B-B14F-4D97-AF65-F5344CB8AC3E}">
        <p14:creationId xmlns:p14="http://schemas.microsoft.com/office/powerpoint/2010/main" val="12377201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CONCLUSION</a:t>
            </a:r>
          </a:p>
          <a:p>
            <a:r>
              <a:rPr lang="en-US"/>
              <a:t>In conclusion, the UK’s ageing population requires coordinated, person-</a:t>
            </a:r>
            <a:r>
              <a:rPr lang="en-US" err="1"/>
              <a:t>centred</a:t>
            </a:r>
            <a:r>
              <a:rPr lang="en-US"/>
              <a:t> approaches. The WHO (2024) </a:t>
            </a:r>
            <a:r>
              <a:rPr lang="en-US" err="1"/>
              <a:t>emphasises</a:t>
            </a:r>
            <a:r>
              <a:rPr lang="en-US"/>
              <a:t> environments that support dignity, independence, and participation. While the Care Act (2014) and NHS Long Term Plan (2019) provide strong foundations, inequalities and digital exclusion remain. By focusing on prevention, </a:t>
            </a:r>
            <a:r>
              <a:rPr lang="en-US" err="1"/>
              <a:t>personalisation</a:t>
            </a:r>
            <a:r>
              <a:rPr lang="en-US"/>
              <a:t>, and empowerment, we can ensure older adults receive the support they need to live well.</a:t>
            </a:r>
            <a:endParaRPr lang="en-GB"/>
          </a:p>
          <a:p>
            <a:br>
              <a:rPr lang="en-US"/>
            </a:br>
            <a:endParaRPr lang="en-US"/>
          </a:p>
        </p:txBody>
      </p:sp>
      <p:sp>
        <p:nvSpPr>
          <p:cNvPr id="4" name="Slide Number Placeholder 3"/>
          <p:cNvSpPr>
            <a:spLocks noGrp="1"/>
          </p:cNvSpPr>
          <p:nvPr>
            <p:ph type="sldNum" sz="quarter" idx="5"/>
          </p:nvPr>
        </p:nvSpPr>
        <p:spPr/>
        <p:txBody>
          <a:bodyPr/>
          <a:lstStyle/>
          <a:p>
            <a:fld id="{EDF8ABD7-3FB7-4A74-A697-DD37003EFC30}" type="slidenum">
              <a:t>16</a:t>
            </a:fld>
            <a:endParaRPr lang="en-GB"/>
          </a:p>
        </p:txBody>
      </p:sp>
    </p:spTree>
    <p:extLst>
      <p:ext uri="{BB962C8B-B14F-4D97-AF65-F5344CB8AC3E}">
        <p14:creationId xmlns:p14="http://schemas.microsoft.com/office/powerpoint/2010/main" val="5338588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All references used in this presentation can be found on the following slides</a:t>
            </a:r>
          </a:p>
        </p:txBody>
      </p:sp>
      <p:sp>
        <p:nvSpPr>
          <p:cNvPr id="4" name="Slide Number Placeholder 3"/>
          <p:cNvSpPr>
            <a:spLocks noGrp="1"/>
          </p:cNvSpPr>
          <p:nvPr>
            <p:ph type="sldNum" sz="quarter" idx="5"/>
          </p:nvPr>
        </p:nvSpPr>
        <p:spPr/>
        <p:txBody>
          <a:bodyPr/>
          <a:lstStyle/>
          <a:p>
            <a:fld id="{EDF8ABD7-3FB7-4A74-A697-DD37003EFC30}" type="slidenum">
              <a:t>17</a:t>
            </a:fld>
            <a:endParaRPr lang="en-GB"/>
          </a:p>
        </p:txBody>
      </p:sp>
    </p:spTree>
    <p:extLst>
      <p:ext uri="{BB962C8B-B14F-4D97-AF65-F5344CB8AC3E}">
        <p14:creationId xmlns:p14="http://schemas.microsoft.com/office/powerpoint/2010/main" val="19503306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77815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676694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60140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6/26/2026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771437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62360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30378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6727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593758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6/26/2026</a:t>
            </a:fld>
            <a:endParaRPr lang="en-US"/>
          </a:p>
        </p:txBody>
      </p:sp>
    </p:spTree>
    <p:extLst>
      <p:ext uri="{BB962C8B-B14F-4D97-AF65-F5344CB8AC3E}">
        <p14:creationId xmlns:p14="http://schemas.microsoft.com/office/powerpoint/2010/main" val="941505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6991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548495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156531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123123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897016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8798806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77893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6/26/2026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831704090"/>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 id="21474837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6.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6.xml"/><Relationship Id="rId7" Type="http://schemas.openxmlformats.org/officeDocument/2006/relationships/diagramQuickStyle" Target="../diagrams/quickStyle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6.xml"/><Relationship Id="rId7" Type="http://schemas.openxmlformats.org/officeDocument/2006/relationships/diagramQuickStyle" Target="../diagrams/quickStyle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6.xml"/><Relationship Id="rId7" Type="http://schemas.openxmlformats.org/officeDocument/2006/relationships/diagramQuickStyle" Target="../diagrams/quickStyle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6.xml"/><Relationship Id="rId7" Type="http://schemas.openxmlformats.org/officeDocument/2006/relationships/diagramQuickStyle" Target="../diagrams/quickStyle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6.xml"/><Relationship Id="rId7" Type="http://schemas.openxmlformats.org/officeDocument/2006/relationships/diagramQuickStyle" Target="../diagrams/quickStyle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6.xml"/><Relationship Id="rId7" Type="http://schemas.openxmlformats.org/officeDocument/2006/relationships/diagramQuickStyle" Target="../diagrams/quickStyle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2.png"/><Relationship Id="rId4" Type="http://schemas.openxmlformats.org/officeDocument/2006/relationships/notesSlide" Target="../notesSlides/notesSlide8.xml"/><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2.png"/><Relationship Id="rId4" Type="http://schemas.openxmlformats.org/officeDocument/2006/relationships/notesSlide" Target="../notesSlides/notesSlide9.xml"/><Relationship Id="rId9" Type="http://schemas.microsoft.com/office/2007/relationships/diagramDrawing" Target="../diagrams/drawing8.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2.png"/><Relationship Id="rId4" Type="http://schemas.openxmlformats.org/officeDocument/2006/relationships/notesSlide" Target="../notesSlides/notesSlide10.xml"/><Relationship Id="rId9" Type="http://schemas.microsoft.com/office/2007/relationships/diagramDrawing" Target="../diagrams/drawing9.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2.png"/><Relationship Id="rId4" Type="http://schemas.openxmlformats.org/officeDocument/2006/relationships/notesSlide" Target="../notesSlides/notesSlide11.xml"/><Relationship Id="rId9" Type="http://schemas.microsoft.com/office/2007/relationships/diagramDrawing" Target="../diagrams/drawing10.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2.xml"/><Relationship Id="rId7" Type="http://schemas.openxmlformats.org/officeDocument/2006/relationships/diagramQuickStyle" Target="../diagrams/quickStyle1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2.png"/><Relationship Id="rId4" Type="http://schemas.openxmlformats.org/officeDocument/2006/relationships/notesSlide" Target="../notesSlides/notesSlide12.xml"/><Relationship Id="rId9" Type="http://schemas.microsoft.com/office/2007/relationships/diagramDrawing" Target="../diagrams/drawing11.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2.xml"/><Relationship Id="rId7" Type="http://schemas.openxmlformats.org/officeDocument/2006/relationships/diagramQuickStyle" Target="../diagrams/quickStyle1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12.xml"/><Relationship Id="rId5" Type="http://schemas.openxmlformats.org/officeDocument/2006/relationships/diagramData" Target="../diagrams/data12.xml"/><Relationship Id="rId10" Type="http://schemas.openxmlformats.org/officeDocument/2006/relationships/image" Target="../media/image2.png"/><Relationship Id="rId4" Type="http://schemas.openxmlformats.org/officeDocument/2006/relationships/notesSlide" Target="../notesSlides/notesSlide13.xml"/><Relationship Id="rId9" Type="http://schemas.microsoft.com/office/2007/relationships/diagramDrawing" Target="../diagrams/drawing1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slideLayout" Target="../slideLayouts/slideLayout2.xml"/><Relationship Id="rId7" Type="http://schemas.openxmlformats.org/officeDocument/2006/relationships/diagramQuickStyle" Target="../diagrams/quickStyle1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13.xml"/><Relationship Id="rId5" Type="http://schemas.openxmlformats.org/officeDocument/2006/relationships/diagramData" Target="../diagrams/data13.xml"/><Relationship Id="rId10" Type="http://schemas.openxmlformats.org/officeDocument/2006/relationships/image" Target="../media/image2.png"/><Relationship Id="rId4" Type="http://schemas.openxmlformats.org/officeDocument/2006/relationships/notesSlide" Target="../notesSlides/notesSlide14.xml"/><Relationship Id="rId9" Type="http://schemas.microsoft.com/office/2007/relationships/diagramDrawing" Target="../diagrams/drawing13.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slideLayout" Target="../slideLayouts/slideLayout2.xml"/><Relationship Id="rId7" Type="http://schemas.openxmlformats.org/officeDocument/2006/relationships/diagramQuickStyle" Target="../diagrams/quickStyle1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14.xml"/><Relationship Id="rId5" Type="http://schemas.openxmlformats.org/officeDocument/2006/relationships/diagramData" Target="../diagrams/data14.xml"/><Relationship Id="rId10" Type="http://schemas.openxmlformats.org/officeDocument/2006/relationships/image" Target="../media/image2.png"/><Relationship Id="rId4" Type="http://schemas.openxmlformats.org/officeDocument/2006/relationships/notesSlide" Target="../notesSlides/notesSlide15.xml"/><Relationship Id="rId9" Type="http://schemas.microsoft.com/office/2007/relationships/diagramDrawing" Target="../diagrams/drawing14.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slideLayout" Target="../slideLayouts/slideLayout2.xml"/><Relationship Id="rId7" Type="http://schemas.openxmlformats.org/officeDocument/2006/relationships/diagramQuickStyle" Target="../diagrams/quickStyle15.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Layout" Target="../diagrams/layout15.xml"/><Relationship Id="rId5" Type="http://schemas.openxmlformats.org/officeDocument/2006/relationships/diagramData" Target="../diagrams/data15.xml"/><Relationship Id="rId10" Type="http://schemas.openxmlformats.org/officeDocument/2006/relationships/image" Target="../media/image2.png"/><Relationship Id="rId4" Type="http://schemas.openxmlformats.org/officeDocument/2006/relationships/notesSlide" Target="../notesSlides/notesSlide16.xml"/><Relationship Id="rId9" Type="http://schemas.microsoft.com/office/2007/relationships/diagramDrawing" Target="../diagrams/drawing15.xml"/></Relationships>
</file>

<file path=ppt/slides/_rels/slide17.xml.rels><?xml version="1.0" encoding="UTF-8" standalone="yes"?>
<Relationships xmlns="http://schemas.openxmlformats.org/package/2006/relationships"><Relationship Id="rId8" Type="http://schemas.openxmlformats.org/officeDocument/2006/relationships/hyperlink" Target="https://assets.publishing.service.gov.uk/media/5a7dcf2aed915d2ac884dafa/Care-Act" TargetMode="External"/><Relationship Id="rId3" Type="http://schemas.openxmlformats.org/officeDocument/2006/relationships/slideLayout" Target="../slideLayouts/slideLayout2.xml"/><Relationship Id="rId7" Type="http://schemas.openxmlformats.org/officeDocument/2006/relationships/hyperlink" Target="https://www.legislation.gov.uk/ukpga/2014/23/contents" TargetMode="Externa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doi.org/10.1192/pb.bp.116.053660" TargetMode="External"/><Relationship Id="rId5" Type="http://schemas.openxmlformats.org/officeDocument/2006/relationships/hyperlink" Target="https://doi.org/10.1016/j.healthpol.2023.104814" TargetMode="External"/><Relationship Id="rId10" Type="http://schemas.openxmlformats.org/officeDocument/2006/relationships/image" Target="../media/image2.png"/><Relationship Id="rId4" Type="http://schemas.openxmlformats.org/officeDocument/2006/relationships/notesSlide" Target="../notesSlides/notesSlide17.xml"/><Relationship Id="rId9" Type="http://schemas.openxmlformats.org/officeDocument/2006/relationships/hyperlink" Target="https://www.legislation.gov.uk/ukpga/2010/15/content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legislation.gov.uk/ukpga/1998/42/contents" TargetMode="External"/><Relationship Id="rId2" Type="http://schemas.openxmlformats.org/officeDocument/2006/relationships/hyperlink" Target="https://www.sciencedirect.com/topics/medicine-and-dentistry/continuity-theory" TargetMode="External"/><Relationship Id="rId1" Type="http://schemas.openxmlformats.org/officeDocument/2006/relationships/slideLayout" Target="../slideLayouts/slideLayout2.xml"/><Relationship Id="rId5" Type="http://schemas.openxmlformats.org/officeDocument/2006/relationships/hyperlink" Target="https://doi.org/10.1016/j.ssmqr.2025.100584" TargetMode="External"/><Relationship Id="rId4" Type="http://schemas.openxmlformats.org/officeDocument/2006/relationships/hyperlink" Target="https://doi.org/10.1002/puh2.213"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england.nhs.uk/long-term-plan/" TargetMode="External"/><Relationship Id="rId2" Type="http://schemas.openxmlformats.org/officeDocument/2006/relationships/hyperlink" Target="https://doi.org/10.2196/23832" TargetMode="External"/><Relationship Id="rId1" Type="http://schemas.openxmlformats.org/officeDocument/2006/relationships/slideLayout" Target="../slideLayouts/slideLayout4.xml"/><Relationship Id="rId6" Type="http://schemas.openxmlformats.org/officeDocument/2006/relationships/hyperlink" Target="https://www.justetf.com/uk/how-to/invest-in-ageing-population.html" TargetMode="External"/><Relationship Id="rId5" Type="http://schemas.openxmlformats.org/officeDocument/2006/relationships/hyperlink" Target="https://post.parliament.uk/healthy-ageing-and-care-for-older-populations/" TargetMode="External"/><Relationship Id="rId4" Type="http://schemas.openxmlformats.org/officeDocument/2006/relationships/hyperlink" Target="https://www.england.nhs.uk/ourwork/clinical-policy/older-people/improving-care-for-o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177/0733464814537701" TargetMode="External"/><Relationship Id="rId2" Type="http://schemas.openxmlformats.org/officeDocument/2006/relationships/hyperlink" Target="https://doi.org/10.7759/cureus.79590" TargetMode="External"/><Relationship Id="rId1" Type="http://schemas.openxmlformats.org/officeDocument/2006/relationships/slideLayout" Target="../slideLayouts/slideLayout4.xml"/><Relationship Id="rId4" Type="http://schemas.openxmlformats.org/officeDocument/2006/relationships/hyperlink" Target="https://www.who.int/news-room/fact-sheets/detail/ageing-and-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FD37C2-4458-C704-4234-23E22C84145F}"/>
              </a:ext>
            </a:extLst>
          </p:cNvPr>
          <p:cNvSpPr>
            <a:spLocks noGrp="1"/>
          </p:cNvSpPr>
          <p:nvPr>
            <p:ph idx="1"/>
          </p:nvPr>
        </p:nvSpPr>
        <p:spPr>
          <a:xfrm>
            <a:off x="5209563" y="2160589"/>
            <a:ext cx="4064439" cy="3880773"/>
          </a:xfrm>
        </p:spPr>
        <p:txBody>
          <a:bodyPr vert="horz" lIns="91440" tIns="45720" rIns="91440" bIns="45720" rtlCol="0">
            <a:normAutofit/>
          </a:bodyPr>
          <a:lstStyle/>
          <a:p>
            <a:pPr>
              <a:lnSpc>
                <a:spcPct val="90000"/>
              </a:lnSpc>
              <a:buNone/>
            </a:pPr>
            <a:r>
              <a:rPr lang="en-GB" sz="1500" b="1">
                <a:latin typeface="Arial"/>
                <a:ea typeface="+mn-lt"/>
                <a:cs typeface="Arial"/>
              </a:rPr>
              <a:t>Module</a:t>
            </a:r>
            <a:r>
              <a:rPr lang="en-GB" sz="1500">
                <a:latin typeface="Arial"/>
                <a:ea typeface="+mn-lt"/>
                <a:cs typeface="Arial"/>
              </a:rPr>
              <a:t>: Empowering the Older Person A</a:t>
            </a:r>
            <a:endParaRPr lang="en-US" sz="1500">
              <a:latin typeface="Arial"/>
              <a:cs typeface="Arial"/>
            </a:endParaRPr>
          </a:p>
          <a:p>
            <a:pPr>
              <a:lnSpc>
                <a:spcPct val="90000"/>
              </a:lnSpc>
              <a:buNone/>
            </a:pPr>
            <a:r>
              <a:rPr lang="en-GB" sz="1500">
                <a:latin typeface="Arial"/>
                <a:ea typeface="+mn-lt"/>
                <a:cs typeface="Arial"/>
              </a:rPr>
              <a:t>Critical Evaluation of Care, Support and</a:t>
            </a:r>
            <a:endParaRPr lang="en-GB" sz="1500">
              <a:latin typeface="Arial"/>
              <a:cs typeface="Arial"/>
            </a:endParaRPr>
          </a:p>
          <a:p>
            <a:pPr>
              <a:lnSpc>
                <a:spcPct val="90000"/>
              </a:lnSpc>
              <a:buNone/>
            </a:pPr>
            <a:r>
              <a:rPr lang="en-GB" sz="1500">
                <a:latin typeface="Arial"/>
                <a:ea typeface="+mn-lt"/>
                <a:cs typeface="Arial"/>
              </a:rPr>
              <a:t>Technological Innovations </a:t>
            </a:r>
            <a:endParaRPr lang="en-GB" sz="1500">
              <a:latin typeface="Arial"/>
              <a:cs typeface="Arial"/>
            </a:endParaRPr>
          </a:p>
          <a:p>
            <a:pPr>
              <a:lnSpc>
                <a:spcPct val="90000"/>
              </a:lnSpc>
              <a:buNone/>
            </a:pPr>
            <a:r>
              <a:rPr lang="en-GB" sz="1500" b="1">
                <a:latin typeface="Arial"/>
                <a:ea typeface="+mn-lt"/>
                <a:cs typeface="Arial"/>
              </a:rPr>
              <a:t>Module Code: </a:t>
            </a:r>
            <a:r>
              <a:rPr lang="en-GB" sz="1500">
                <a:latin typeface="Arial"/>
                <a:ea typeface="+mn-lt"/>
                <a:cs typeface="Arial"/>
              </a:rPr>
              <a:t>BMHP6027 </a:t>
            </a:r>
            <a:endParaRPr lang="en-GB" sz="1500">
              <a:latin typeface="Arial"/>
              <a:cs typeface="Arial"/>
            </a:endParaRPr>
          </a:p>
          <a:p>
            <a:pPr>
              <a:lnSpc>
                <a:spcPct val="90000"/>
              </a:lnSpc>
              <a:buNone/>
            </a:pPr>
            <a:r>
              <a:rPr lang="en-GB" sz="1500" b="1">
                <a:latin typeface="Arial"/>
                <a:ea typeface="+mn-lt"/>
                <a:cs typeface="Arial"/>
              </a:rPr>
              <a:t>Student</a:t>
            </a:r>
            <a:r>
              <a:rPr lang="en-GB" sz="1500">
                <a:latin typeface="Arial"/>
                <a:ea typeface="+mn-lt"/>
                <a:cs typeface="Arial"/>
              </a:rPr>
              <a:t>: Alisha Kauser </a:t>
            </a:r>
            <a:endParaRPr lang="en-GB" sz="1500">
              <a:latin typeface="Arial"/>
              <a:cs typeface="Arial"/>
            </a:endParaRPr>
          </a:p>
          <a:p>
            <a:pPr>
              <a:lnSpc>
                <a:spcPct val="90000"/>
              </a:lnSpc>
              <a:buNone/>
            </a:pPr>
            <a:r>
              <a:rPr lang="en-GB" sz="1500" b="1">
                <a:latin typeface="Arial"/>
                <a:ea typeface="+mn-lt"/>
                <a:cs typeface="Arial"/>
              </a:rPr>
              <a:t>Student ID</a:t>
            </a:r>
            <a:r>
              <a:rPr lang="en-GB" sz="1500">
                <a:latin typeface="Arial"/>
                <a:ea typeface="+mn-lt"/>
                <a:cs typeface="Arial"/>
              </a:rPr>
              <a:t>: 2322734 </a:t>
            </a:r>
            <a:endParaRPr lang="en-GB" sz="1500">
              <a:latin typeface="Arial"/>
              <a:cs typeface="Arial"/>
            </a:endParaRPr>
          </a:p>
          <a:p>
            <a:pPr>
              <a:lnSpc>
                <a:spcPct val="90000"/>
              </a:lnSpc>
              <a:buNone/>
            </a:pPr>
            <a:r>
              <a:rPr lang="en-GB" sz="1500" b="1">
                <a:latin typeface="Arial"/>
                <a:ea typeface="+mn-lt"/>
                <a:cs typeface="Arial"/>
              </a:rPr>
              <a:t>Lecturer:</a:t>
            </a:r>
            <a:r>
              <a:rPr lang="en-GB" sz="1500">
                <a:latin typeface="Arial"/>
                <a:ea typeface="+mn-lt"/>
                <a:cs typeface="Arial"/>
              </a:rPr>
              <a:t> Kennedy </a:t>
            </a:r>
            <a:r>
              <a:rPr lang="en-GB" sz="1500" err="1">
                <a:latin typeface="Arial"/>
                <a:ea typeface="+mn-lt"/>
                <a:cs typeface="Arial"/>
              </a:rPr>
              <a:t>Obohwemu</a:t>
            </a:r>
            <a:r>
              <a:rPr lang="en-GB" sz="1500">
                <a:latin typeface="Arial"/>
                <a:ea typeface="+mn-lt"/>
                <a:cs typeface="Arial"/>
              </a:rPr>
              <a:t> </a:t>
            </a:r>
            <a:endParaRPr lang="en-GB" sz="1500">
              <a:latin typeface="Arial"/>
              <a:cs typeface="Arial"/>
            </a:endParaRPr>
          </a:p>
          <a:p>
            <a:pPr>
              <a:lnSpc>
                <a:spcPct val="90000"/>
              </a:lnSpc>
              <a:buNone/>
            </a:pPr>
            <a:r>
              <a:rPr lang="en-GB" sz="1500" b="1">
                <a:latin typeface="Arial"/>
                <a:ea typeface="+mn-lt"/>
                <a:cs typeface="Arial"/>
              </a:rPr>
              <a:t>Assignment Title:</a:t>
            </a:r>
            <a:r>
              <a:rPr lang="en-GB" sz="1500">
                <a:latin typeface="Arial"/>
                <a:ea typeface="+mn-lt"/>
                <a:cs typeface="Arial"/>
              </a:rPr>
              <a:t> Component 1:</a:t>
            </a:r>
            <a:endParaRPr lang="en-GB" sz="1500">
              <a:latin typeface="Arial"/>
              <a:cs typeface="Arial"/>
            </a:endParaRPr>
          </a:p>
          <a:p>
            <a:pPr>
              <a:lnSpc>
                <a:spcPct val="90000"/>
              </a:lnSpc>
              <a:buNone/>
            </a:pPr>
            <a:r>
              <a:rPr lang="en-GB" sz="1500">
                <a:latin typeface="Arial"/>
                <a:ea typeface="+mn-lt"/>
                <a:cs typeface="Arial"/>
              </a:rPr>
              <a:t>Individual Presentation (</a:t>
            </a:r>
            <a:r>
              <a:rPr lang="en-GB" sz="1500" err="1">
                <a:latin typeface="Arial"/>
                <a:ea typeface="+mn-lt"/>
                <a:cs typeface="Arial"/>
              </a:rPr>
              <a:t>Powerpoint</a:t>
            </a:r>
            <a:endParaRPr lang="en-GB" sz="1500">
              <a:latin typeface="Arial"/>
              <a:cs typeface="Arial"/>
            </a:endParaRPr>
          </a:p>
          <a:p>
            <a:pPr>
              <a:lnSpc>
                <a:spcPct val="90000"/>
              </a:lnSpc>
              <a:buNone/>
            </a:pPr>
            <a:r>
              <a:rPr lang="en-GB" sz="1500">
                <a:latin typeface="Arial"/>
                <a:ea typeface="+mn-lt"/>
                <a:cs typeface="Arial"/>
              </a:rPr>
              <a:t>with Voice-Over) </a:t>
            </a:r>
            <a:endParaRPr lang="en-GB" sz="1500">
              <a:latin typeface="Arial"/>
              <a:cs typeface="Arial"/>
            </a:endParaRPr>
          </a:p>
          <a:p>
            <a:pPr>
              <a:lnSpc>
                <a:spcPct val="90000"/>
              </a:lnSpc>
              <a:buNone/>
            </a:pPr>
            <a:r>
              <a:rPr lang="en-GB" sz="1500" b="1">
                <a:latin typeface="Arial"/>
                <a:ea typeface="+mn-lt"/>
                <a:cs typeface="Arial"/>
              </a:rPr>
              <a:t>Submission:</a:t>
            </a:r>
            <a:r>
              <a:rPr lang="en-GB" sz="1500">
                <a:latin typeface="Arial"/>
                <a:ea typeface="+mn-lt"/>
                <a:cs typeface="Arial"/>
              </a:rPr>
              <a:t> Friday 26th June 2026</a:t>
            </a:r>
          </a:p>
          <a:p>
            <a:pPr>
              <a:lnSpc>
                <a:spcPct val="90000"/>
              </a:lnSpc>
              <a:buNone/>
            </a:pPr>
            <a:endParaRPr lang="en-GB" sz="1500">
              <a:latin typeface="Arial"/>
              <a:cs typeface="Arial"/>
            </a:endParaRPr>
          </a:p>
        </p:txBody>
      </p:sp>
      <p:pic>
        <p:nvPicPr>
          <p:cNvPr id="4" name="Picture 3" descr="The best indices for ageing population ETFs">
            <a:extLst>
              <a:ext uri="{FF2B5EF4-FFF2-40B4-BE49-F238E27FC236}">
                <a16:creationId xmlns:a16="http://schemas.microsoft.com/office/drawing/2014/main" id="{CB230900-8A41-897C-2434-464EDEEC3291}"/>
              </a:ext>
            </a:extLst>
          </p:cNvPr>
          <p:cNvPicPr>
            <a:picLocks noChangeAspect="1"/>
          </p:cNvPicPr>
          <p:nvPr/>
        </p:nvPicPr>
        <p:blipFill>
          <a:blip r:embed="rId5"/>
          <a:srcRect l="37235" r="12068" b="-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3" name="Isosceles Triangle 12">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112A25CC-20CA-383B-7E99-EB96BD0E6D8E}"/>
              </a:ext>
            </a:extLst>
          </p:cNvPr>
          <p:cNvSpPr txBox="1"/>
          <p:nvPr/>
        </p:nvSpPr>
        <p:spPr>
          <a:xfrm>
            <a:off x="4371155" y="6594944"/>
            <a:ext cx="2968731"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a:t>
            </a:r>
            <a:r>
              <a:rPr lang="en-GB" sz="1100" i="1">
                <a:latin typeface="Arial"/>
                <a:cs typeface="Arial"/>
              </a:rPr>
              <a:t>The Best Ageing Population ETFs</a:t>
            </a:r>
            <a:r>
              <a:rPr lang="en-GB" sz="1100">
                <a:latin typeface="Arial"/>
                <a:cs typeface="Arial"/>
              </a:rPr>
              <a:t>, 2019)</a:t>
            </a:r>
            <a:endParaRPr lang="en-US"/>
          </a:p>
        </p:txBody>
      </p:sp>
      <p:pic>
        <p:nvPicPr>
          <p:cNvPr id="2" name="Recorded Sound">
            <a:hlinkClick r:id="" action="ppaction://media"/>
            <a:extLst>
              <a:ext uri="{FF2B5EF4-FFF2-40B4-BE49-F238E27FC236}">
                <a16:creationId xmlns:a16="http://schemas.microsoft.com/office/drawing/2014/main" id="{AE711FB8-EEE0-223C-F2A3-410F62BA05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52509" y="1420091"/>
            <a:ext cx="609600" cy="609600"/>
          </a:xfrm>
          <a:prstGeom prst="rect">
            <a:avLst/>
          </a:prstGeom>
        </p:spPr>
      </p:pic>
    </p:spTree>
    <p:extLst>
      <p:ext uri="{BB962C8B-B14F-4D97-AF65-F5344CB8AC3E}">
        <p14:creationId xmlns:p14="http://schemas.microsoft.com/office/powerpoint/2010/main" val="1619263110"/>
      </p:ext>
    </p:extLst>
  </p:cSld>
  <p:clrMapOvr>
    <a:masterClrMapping/>
  </p:clrMapOvr>
  <mc:AlternateContent xmlns:mc="http://schemas.openxmlformats.org/markup-compatibility/2006">
    <mc:Choice xmlns:p14="http://schemas.microsoft.com/office/powerpoint/2010/main" Requires="p14">
      <p:transition spd="slow" p14:dur="2000" advTm="33140"/>
    </mc:Choice>
    <mc:Fallback>
      <p:transition spd="slow" advTm="33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1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947CDE17-06F4-4FCE-8BFE-AD89EACB70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4" name="Straight Connector 73">
              <a:extLst>
                <a:ext uri="{FF2B5EF4-FFF2-40B4-BE49-F238E27FC236}">
                  <a16:creationId xmlns:a16="http://schemas.microsoft.com/office/drawing/2014/main" id="{4A64534B-C7D9-476B-876D-0A9259D502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C527E124-CDC8-4D04-848D-E43E18F425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6" name="Rectangle 23">
              <a:extLst>
                <a:ext uri="{FF2B5EF4-FFF2-40B4-BE49-F238E27FC236}">
                  <a16:creationId xmlns:a16="http://schemas.microsoft.com/office/drawing/2014/main" id="{A768FF94-39B1-44FB-9670-D6F5007FB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5">
              <a:extLst>
                <a:ext uri="{FF2B5EF4-FFF2-40B4-BE49-F238E27FC236}">
                  <a16:creationId xmlns:a16="http://schemas.microsoft.com/office/drawing/2014/main" id="{FCE6337A-0F72-4D0B-81DA-748DC80AB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Isosceles Triangle 77">
              <a:extLst>
                <a:ext uri="{FF2B5EF4-FFF2-40B4-BE49-F238E27FC236}">
                  <a16:creationId xmlns:a16="http://schemas.microsoft.com/office/drawing/2014/main" id="{2972CF86-A510-4E29-8CED-C0612D080F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7">
              <a:extLst>
                <a:ext uri="{FF2B5EF4-FFF2-40B4-BE49-F238E27FC236}">
                  <a16:creationId xmlns:a16="http://schemas.microsoft.com/office/drawing/2014/main" id="{51B0A8D9-B28B-4CE3-8AB6-6633ADD99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8">
              <a:extLst>
                <a:ext uri="{FF2B5EF4-FFF2-40B4-BE49-F238E27FC236}">
                  <a16:creationId xmlns:a16="http://schemas.microsoft.com/office/drawing/2014/main" id="{525DA9CC-B1B1-4F33-9ED2-89012EA5B4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9">
              <a:extLst>
                <a:ext uri="{FF2B5EF4-FFF2-40B4-BE49-F238E27FC236}">
                  <a16:creationId xmlns:a16="http://schemas.microsoft.com/office/drawing/2014/main" id="{6AE546F2-92C0-4C9C-BF28-052A7D0A3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1111385C-91E7-44E8-AAE5-019E48D76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54455A30-C651-4002-BE70-2A0F05BA38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85" name="Rectangle 84">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A08258-87CE-5ECD-2D18-1FFA15131BA5}"/>
              </a:ext>
            </a:extLst>
          </p:cNvPr>
          <p:cNvSpPr>
            <a:spLocks noGrp="1"/>
          </p:cNvSpPr>
          <p:nvPr>
            <p:ph type="title"/>
          </p:nvPr>
        </p:nvSpPr>
        <p:spPr>
          <a:xfrm>
            <a:off x="1286933" y="609600"/>
            <a:ext cx="10197494" cy="1099457"/>
          </a:xfrm>
        </p:spPr>
        <p:txBody>
          <a:bodyPr vert="horz" lIns="91440" tIns="45720" rIns="91440" bIns="45720" rtlCol="0" anchor="t">
            <a:normAutofit/>
          </a:bodyPr>
          <a:lstStyle/>
          <a:p>
            <a:r>
              <a:rPr lang="en-US"/>
              <a:t>Introduction</a:t>
            </a:r>
          </a:p>
        </p:txBody>
      </p:sp>
      <p:sp>
        <p:nvSpPr>
          <p:cNvPr id="87" name="Isosceles Triangle 86">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7" name="TextBox 2">
            <a:extLst>
              <a:ext uri="{FF2B5EF4-FFF2-40B4-BE49-F238E27FC236}">
                <a16:creationId xmlns:a16="http://schemas.microsoft.com/office/drawing/2014/main" id="{FBAF3963-7E00-2FC0-AEFA-522CEF45B113}"/>
              </a:ext>
            </a:extLst>
          </p:cNvPr>
          <p:cNvGraphicFramePr/>
          <p:nvPr>
            <p:extLst>
              <p:ext uri="{D42A27DB-BD31-4B8C-83A1-F6EECF244321}">
                <p14:modId xmlns:p14="http://schemas.microsoft.com/office/powerpoint/2010/main" val="405146201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Recorded Sound">
            <a:hlinkClick r:id="" action="ppaction://media"/>
            <a:extLst>
              <a:ext uri="{FF2B5EF4-FFF2-40B4-BE49-F238E27FC236}">
                <a16:creationId xmlns:a16="http://schemas.microsoft.com/office/drawing/2014/main" id="{5397A493-13C8-11E5-43D3-4BACCDC8E51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607153" y="1191003"/>
            <a:ext cx="609600" cy="609600"/>
          </a:xfrm>
          <a:prstGeom prst="rect">
            <a:avLst/>
          </a:prstGeom>
        </p:spPr>
      </p:pic>
    </p:spTree>
    <p:extLst>
      <p:ext uri="{BB962C8B-B14F-4D97-AF65-F5344CB8AC3E}">
        <p14:creationId xmlns:p14="http://schemas.microsoft.com/office/powerpoint/2010/main" val="3157410248"/>
      </p:ext>
    </p:extLst>
  </p:cSld>
  <p:clrMapOvr>
    <a:masterClrMapping/>
  </p:clrMapOvr>
  <mc:AlternateContent xmlns:mc="http://schemas.openxmlformats.org/markup-compatibility/2006">
    <mc:Choice xmlns:p14="http://schemas.microsoft.com/office/powerpoint/2010/main" Requires="p14">
      <p:transition spd="slow" p14:dur="2000" advTm="7804"/>
    </mc:Choice>
    <mc:Fallback>
      <p:transition spd="slow" advTm="7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62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947CDE17-06F4-4FCE-8BFE-AD89EACB70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1" name="Straight Connector 40">
              <a:extLst>
                <a:ext uri="{FF2B5EF4-FFF2-40B4-BE49-F238E27FC236}">
                  <a16:creationId xmlns:a16="http://schemas.microsoft.com/office/drawing/2014/main" id="{4A64534B-C7D9-476B-876D-0A9259D502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C527E124-CDC8-4D04-848D-E43E18F425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3" name="Rectangle 23">
              <a:extLst>
                <a:ext uri="{FF2B5EF4-FFF2-40B4-BE49-F238E27FC236}">
                  <a16:creationId xmlns:a16="http://schemas.microsoft.com/office/drawing/2014/main" id="{A768FF94-39B1-44FB-9670-D6F5007FB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5">
              <a:extLst>
                <a:ext uri="{FF2B5EF4-FFF2-40B4-BE49-F238E27FC236}">
                  <a16:creationId xmlns:a16="http://schemas.microsoft.com/office/drawing/2014/main" id="{FCE6337A-0F72-4D0B-81DA-748DC80AB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2972CF86-A510-4E29-8CED-C0612D080F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7">
              <a:extLst>
                <a:ext uri="{FF2B5EF4-FFF2-40B4-BE49-F238E27FC236}">
                  <a16:creationId xmlns:a16="http://schemas.microsoft.com/office/drawing/2014/main" id="{51B0A8D9-B28B-4CE3-8AB6-6633ADD99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8">
              <a:extLst>
                <a:ext uri="{FF2B5EF4-FFF2-40B4-BE49-F238E27FC236}">
                  <a16:creationId xmlns:a16="http://schemas.microsoft.com/office/drawing/2014/main" id="{525DA9CC-B1B1-4F33-9ED2-89012EA5B4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9">
              <a:extLst>
                <a:ext uri="{FF2B5EF4-FFF2-40B4-BE49-F238E27FC236}">
                  <a16:creationId xmlns:a16="http://schemas.microsoft.com/office/drawing/2014/main" id="{6AE546F2-92C0-4C9C-BF28-052A7D0A3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1111385C-91E7-44E8-AAE5-019E48D76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54455A30-C651-4002-BE70-2A0F05BA38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52" name="Rectangle 51">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391173-CBDA-EE48-A8B2-4A758C96D651}"/>
              </a:ext>
            </a:extLst>
          </p:cNvPr>
          <p:cNvSpPr>
            <a:spLocks noGrp="1"/>
          </p:cNvSpPr>
          <p:nvPr>
            <p:ph type="title"/>
          </p:nvPr>
        </p:nvSpPr>
        <p:spPr>
          <a:xfrm>
            <a:off x="1286933" y="609600"/>
            <a:ext cx="10197494" cy="1099457"/>
          </a:xfrm>
        </p:spPr>
        <p:txBody>
          <a:bodyPr vert="horz" lIns="91440" tIns="45720" rIns="91440" bIns="45720" rtlCol="0" anchor="t">
            <a:normAutofit/>
          </a:bodyPr>
          <a:lstStyle/>
          <a:p>
            <a:r>
              <a:rPr lang="en-US">
                <a:highlight>
                  <a:srgbClr val="FFFFFF"/>
                </a:highlight>
              </a:rPr>
              <a:t> THE AGEING POPULATION</a:t>
            </a:r>
          </a:p>
        </p:txBody>
      </p:sp>
      <p:sp>
        <p:nvSpPr>
          <p:cNvPr id="54" name="Isosceles Triangle 53">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 name="TextBox 3">
            <a:extLst>
              <a:ext uri="{FF2B5EF4-FFF2-40B4-BE49-F238E27FC236}">
                <a16:creationId xmlns:a16="http://schemas.microsoft.com/office/drawing/2014/main" id="{6FCDDCBF-F582-AEF0-4EE8-4B1F21C7A875}"/>
              </a:ext>
            </a:extLst>
          </p:cNvPr>
          <p:cNvGraphicFramePr/>
          <p:nvPr>
            <p:extLst>
              <p:ext uri="{D42A27DB-BD31-4B8C-83A1-F6EECF244321}">
                <p14:modId xmlns:p14="http://schemas.microsoft.com/office/powerpoint/2010/main" val="370675952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97F9ECA7-ACA6-982E-8CB1-9E8C956DDC0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164559" y="2980267"/>
            <a:ext cx="609600" cy="609600"/>
          </a:xfrm>
          <a:prstGeom prst="rect">
            <a:avLst/>
          </a:prstGeom>
        </p:spPr>
      </p:pic>
    </p:spTree>
    <p:extLst>
      <p:ext uri="{BB962C8B-B14F-4D97-AF65-F5344CB8AC3E}">
        <p14:creationId xmlns:p14="http://schemas.microsoft.com/office/powerpoint/2010/main" val="3171811943"/>
      </p:ext>
    </p:extLst>
  </p:cSld>
  <p:clrMapOvr>
    <a:masterClrMapping/>
  </p:clrMapOvr>
  <mc:AlternateContent xmlns:mc="http://schemas.openxmlformats.org/markup-compatibility/2006">
    <mc:Choice xmlns:p14="http://schemas.microsoft.com/office/powerpoint/2010/main" Requires="p14">
      <p:transition spd="slow" p14:dur="2000" advTm="72229"/>
    </mc:Choice>
    <mc:Fallback>
      <p:transition spd="slow" advTm="72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4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47CDE17-06F4-4FCE-8BFE-AD89EACB70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4A64534B-C7D9-476B-876D-0A9259D502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527E124-CDC8-4D04-848D-E43E18F425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768FF94-39B1-44FB-9670-D6F5007FB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FCE6337A-0F72-4D0B-81DA-748DC80AB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2972CF86-A510-4E29-8CED-C0612D080F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51B0A8D9-B28B-4CE3-8AB6-6633ADD99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25DA9CC-B1B1-4F33-9ED2-89012EA5B4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6AE546F2-92C0-4C9C-BF28-052A7D0A3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1111385C-91E7-44E8-AAE5-019E48D76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54455A30-C651-4002-BE70-2A0F05BA38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2" name="Rectangle 21">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6FC0D-C97B-4060-224E-45E58F28A51F}"/>
              </a:ext>
            </a:extLst>
          </p:cNvPr>
          <p:cNvSpPr>
            <a:spLocks noGrp="1"/>
          </p:cNvSpPr>
          <p:nvPr>
            <p:ph type="title"/>
          </p:nvPr>
        </p:nvSpPr>
        <p:spPr>
          <a:xfrm>
            <a:off x="1286933" y="609600"/>
            <a:ext cx="10197494" cy="1099457"/>
          </a:xfrm>
        </p:spPr>
        <p:txBody>
          <a:bodyPr vert="horz" lIns="91440" tIns="45720" rIns="91440" bIns="45720" rtlCol="0" anchor="t">
            <a:normAutofit/>
          </a:bodyPr>
          <a:lstStyle/>
          <a:p>
            <a:r>
              <a:rPr lang="en-US">
                <a:highlight>
                  <a:srgbClr val="FFFFFF"/>
                </a:highlight>
              </a:rPr>
              <a:t>THEORETICAL PERSPECTIVES</a:t>
            </a:r>
          </a:p>
        </p:txBody>
      </p:sp>
      <p:sp>
        <p:nvSpPr>
          <p:cNvPr id="24" name="Isosceles Triangle 23">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 name="TextBox 3">
            <a:extLst>
              <a:ext uri="{FF2B5EF4-FFF2-40B4-BE49-F238E27FC236}">
                <a16:creationId xmlns:a16="http://schemas.microsoft.com/office/drawing/2014/main" id="{96C1B961-A208-17C5-9C53-C0C4A95DFF89}"/>
              </a:ext>
            </a:extLst>
          </p:cNvPr>
          <p:cNvGraphicFramePr/>
          <p:nvPr>
            <p:extLst>
              <p:ext uri="{D42A27DB-BD31-4B8C-83A1-F6EECF244321}">
                <p14:modId xmlns:p14="http://schemas.microsoft.com/office/powerpoint/2010/main" val="792084823"/>
              </p:ext>
            </p:extLst>
          </p:nvPr>
        </p:nvGraphicFramePr>
        <p:xfrm>
          <a:off x="844247" y="1963057"/>
          <a:ext cx="10307561"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F1B0FD25-5CAD-04E9-9FD6-A3CE87709A3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772456" y="1320066"/>
            <a:ext cx="609600" cy="609600"/>
          </a:xfrm>
          <a:prstGeom prst="rect">
            <a:avLst/>
          </a:prstGeom>
        </p:spPr>
      </p:pic>
    </p:spTree>
    <p:extLst>
      <p:ext uri="{BB962C8B-B14F-4D97-AF65-F5344CB8AC3E}">
        <p14:creationId xmlns:p14="http://schemas.microsoft.com/office/powerpoint/2010/main" val="1465560118"/>
      </p:ext>
    </p:extLst>
  </p:cSld>
  <p:clrMapOvr>
    <a:masterClrMapping/>
  </p:clrMapOvr>
  <mc:AlternateContent xmlns:mc="http://schemas.openxmlformats.org/markup-compatibility/2006">
    <mc:Choice xmlns:p14="http://schemas.microsoft.com/office/powerpoint/2010/main" Requires="p14">
      <p:transition spd="slow" p14:dur="2000" advTm="56639"/>
    </mc:Choice>
    <mc:Fallback>
      <p:transition spd="slow" advTm="56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6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947CDE17-06F4-4FCE-8BFE-AD89EACB70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6" name="Straight Connector 45">
              <a:extLst>
                <a:ext uri="{FF2B5EF4-FFF2-40B4-BE49-F238E27FC236}">
                  <a16:creationId xmlns:a16="http://schemas.microsoft.com/office/drawing/2014/main" id="{4A64534B-C7D9-476B-876D-0A9259D502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C527E124-CDC8-4D04-848D-E43E18F425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8" name="Rectangle 23">
              <a:extLst>
                <a:ext uri="{FF2B5EF4-FFF2-40B4-BE49-F238E27FC236}">
                  <a16:creationId xmlns:a16="http://schemas.microsoft.com/office/drawing/2014/main" id="{A768FF94-39B1-44FB-9670-D6F5007FB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5">
              <a:extLst>
                <a:ext uri="{FF2B5EF4-FFF2-40B4-BE49-F238E27FC236}">
                  <a16:creationId xmlns:a16="http://schemas.microsoft.com/office/drawing/2014/main" id="{FCE6337A-0F72-4D0B-81DA-748DC80AB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2972CF86-A510-4E29-8CED-C0612D080F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7">
              <a:extLst>
                <a:ext uri="{FF2B5EF4-FFF2-40B4-BE49-F238E27FC236}">
                  <a16:creationId xmlns:a16="http://schemas.microsoft.com/office/drawing/2014/main" id="{51B0A8D9-B28B-4CE3-8AB6-6633ADD99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8">
              <a:extLst>
                <a:ext uri="{FF2B5EF4-FFF2-40B4-BE49-F238E27FC236}">
                  <a16:creationId xmlns:a16="http://schemas.microsoft.com/office/drawing/2014/main" id="{525DA9CC-B1B1-4F33-9ED2-89012EA5B4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9">
              <a:extLst>
                <a:ext uri="{FF2B5EF4-FFF2-40B4-BE49-F238E27FC236}">
                  <a16:creationId xmlns:a16="http://schemas.microsoft.com/office/drawing/2014/main" id="{6AE546F2-92C0-4C9C-BF28-052A7D0A3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Isosceles Triangle 53">
              <a:extLst>
                <a:ext uri="{FF2B5EF4-FFF2-40B4-BE49-F238E27FC236}">
                  <a16:creationId xmlns:a16="http://schemas.microsoft.com/office/drawing/2014/main" id="{1111385C-91E7-44E8-AAE5-019E48D76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Isosceles Triangle 54">
              <a:extLst>
                <a:ext uri="{FF2B5EF4-FFF2-40B4-BE49-F238E27FC236}">
                  <a16:creationId xmlns:a16="http://schemas.microsoft.com/office/drawing/2014/main" id="{54455A30-C651-4002-BE70-2A0F05BA38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57" name="Rectangle 56">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79F1C-E27A-A83E-7B65-11E008515DE4}"/>
              </a:ext>
            </a:extLst>
          </p:cNvPr>
          <p:cNvSpPr>
            <a:spLocks noGrp="1"/>
          </p:cNvSpPr>
          <p:nvPr>
            <p:ph type="title"/>
          </p:nvPr>
        </p:nvSpPr>
        <p:spPr>
          <a:xfrm>
            <a:off x="1286933" y="609600"/>
            <a:ext cx="10197494" cy="1099457"/>
          </a:xfrm>
        </p:spPr>
        <p:txBody>
          <a:bodyPr vert="horz" lIns="91440" tIns="45720" rIns="91440" bIns="45720" rtlCol="0" anchor="t">
            <a:normAutofit/>
          </a:bodyPr>
          <a:lstStyle/>
          <a:p>
            <a:r>
              <a:rPr lang="en-US">
                <a:highlight>
                  <a:srgbClr val="FFFFFF"/>
                </a:highlight>
              </a:rPr>
              <a:t> POLICY &amp; LEGISLATION</a:t>
            </a:r>
          </a:p>
        </p:txBody>
      </p:sp>
      <p:sp>
        <p:nvSpPr>
          <p:cNvPr id="59" name="Isosceles Triangle 58">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60">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0" name="TextBox 3">
            <a:extLst>
              <a:ext uri="{FF2B5EF4-FFF2-40B4-BE49-F238E27FC236}">
                <a16:creationId xmlns:a16="http://schemas.microsoft.com/office/drawing/2014/main" id="{81109F32-B7C5-E82E-3848-C5449EBA93A8}"/>
              </a:ext>
            </a:extLst>
          </p:cNvPr>
          <p:cNvGraphicFramePr/>
          <p:nvPr>
            <p:extLst>
              <p:ext uri="{D42A27DB-BD31-4B8C-83A1-F6EECF244321}">
                <p14:modId xmlns:p14="http://schemas.microsoft.com/office/powerpoint/2010/main" val="363275589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Recorded Sound">
            <a:hlinkClick r:id="" action="ppaction://media"/>
            <a:extLst>
              <a:ext uri="{FF2B5EF4-FFF2-40B4-BE49-F238E27FC236}">
                <a16:creationId xmlns:a16="http://schemas.microsoft.com/office/drawing/2014/main" id="{622E298B-4351-88D8-8A3C-6F3776B9B30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020503" y="1159328"/>
            <a:ext cx="609600" cy="609600"/>
          </a:xfrm>
          <a:prstGeom prst="rect">
            <a:avLst/>
          </a:prstGeom>
        </p:spPr>
      </p:pic>
    </p:spTree>
    <p:extLst>
      <p:ext uri="{BB962C8B-B14F-4D97-AF65-F5344CB8AC3E}">
        <p14:creationId xmlns:p14="http://schemas.microsoft.com/office/powerpoint/2010/main" val="1510189882"/>
      </p:ext>
    </p:extLst>
  </p:cSld>
  <p:clrMapOvr>
    <a:masterClrMapping/>
  </p:clrMapOvr>
  <mc:AlternateContent xmlns:mc="http://schemas.openxmlformats.org/markup-compatibility/2006">
    <mc:Choice xmlns:p14="http://schemas.microsoft.com/office/powerpoint/2010/main" Requires="p14">
      <p:transition spd="slow" p14:dur="2000" advTm="20826"/>
    </mc:Choice>
    <mc:Fallback>
      <p:transition spd="slow" advTm="208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96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47CDE17-06F4-4FCE-8BFE-AD89EACB70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4A64534B-C7D9-476B-876D-0A9259D502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527E124-CDC8-4D04-848D-E43E18F425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768FF94-39B1-44FB-9670-D6F5007FB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FCE6337A-0F72-4D0B-81DA-748DC80AB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2972CF86-A510-4E29-8CED-C0612D080F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51B0A8D9-B28B-4CE3-8AB6-6633ADD99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25DA9CC-B1B1-4F33-9ED2-89012EA5B4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6AE546F2-92C0-4C9C-BF28-052A7D0A3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1111385C-91E7-44E8-AAE5-019E48D76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54455A30-C651-4002-BE70-2A0F05BA38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94D72A31-301C-B498-7471-51E7502B176E}"/>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highlight>
                  <a:srgbClr val="FFFFFF"/>
                </a:highlight>
              </a:rPr>
              <a:t> CURRENT UK SERVICES</a:t>
            </a:r>
          </a:p>
        </p:txBody>
      </p:sp>
      <p:graphicFrame>
        <p:nvGraphicFramePr>
          <p:cNvPr id="6" name="TextBox 3">
            <a:extLst>
              <a:ext uri="{FF2B5EF4-FFF2-40B4-BE49-F238E27FC236}">
                <a16:creationId xmlns:a16="http://schemas.microsoft.com/office/drawing/2014/main" id="{0F621114-1E09-E6EC-4BB8-29DB0911649B}"/>
              </a:ext>
            </a:extLst>
          </p:cNvPr>
          <p:cNvGraphicFramePr/>
          <p:nvPr>
            <p:extLst>
              <p:ext uri="{D42A27DB-BD31-4B8C-83A1-F6EECF244321}">
                <p14:modId xmlns:p14="http://schemas.microsoft.com/office/powerpoint/2010/main" val="1766034126"/>
              </p:ext>
            </p:extLst>
          </p:nvPr>
        </p:nvGraphicFramePr>
        <p:xfrm>
          <a:off x="569006" y="1550989"/>
          <a:ext cx="8668883" cy="53038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Recorded Sound">
            <a:hlinkClick r:id="" action="ppaction://media"/>
            <a:extLst>
              <a:ext uri="{FF2B5EF4-FFF2-40B4-BE49-F238E27FC236}">
                <a16:creationId xmlns:a16="http://schemas.microsoft.com/office/drawing/2014/main" id="{3986D4A0-4FCD-6863-CE92-24967C37209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585189" y="1412346"/>
            <a:ext cx="609600" cy="609600"/>
          </a:xfrm>
          <a:prstGeom prst="rect">
            <a:avLst/>
          </a:prstGeom>
        </p:spPr>
      </p:pic>
    </p:spTree>
    <p:extLst>
      <p:ext uri="{BB962C8B-B14F-4D97-AF65-F5344CB8AC3E}">
        <p14:creationId xmlns:p14="http://schemas.microsoft.com/office/powerpoint/2010/main" val="279453155"/>
      </p:ext>
    </p:extLst>
  </p:cSld>
  <p:clrMapOvr>
    <a:masterClrMapping/>
  </p:clrMapOvr>
  <mc:AlternateContent xmlns:mc="http://schemas.openxmlformats.org/markup-compatibility/2006">
    <mc:Choice xmlns:p14="http://schemas.microsoft.com/office/powerpoint/2010/main" Requires="p14">
      <p:transition spd="slow" p14:dur="2000" advTm="60399"/>
    </mc:Choice>
    <mc:Fallback>
      <p:transition spd="slow" advTm="60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40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7201D-1640-1617-AA60-E432FA02F636}"/>
              </a:ext>
            </a:extLst>
          </p:cNvPr>
          <p:cNvSpPr>
            <a:spLocks noGrp="1"/>
          </p:cNvSpPr>
          <p:nvPr>
            <p:ph type="title"/>
          </p:nvPr>
        </p:nvSpPr>
        <p:spPr>
          <a:xfrm>
            <a:off x="1286933" y="609600"/>
            <a:ext cx="10197494" cy="1099457"/>
          </a:xfrm>
        </p:spPr>
        <p:txBody>
          <a:bodyPr vert="horz" lIns="91440" tIns="45720" rIns="91440" bIns="45720" rtlCol="0" anchor="t">
            <a:normAutofit/>
          </a:bodyPr>
          <a:lstStyle/>
          <a:p>
            <a:r>
              <a:rPr lang="en-US"/>
              <a:t>CRITICAL EVALUATION OF CARE SETTINGS</a:t>
            </a:r>
          </a:p>
        </p:txBody>
      </p:sp>
      <p:graphicFrame>
        <p:nvGraphicFramePr>
          <p:cNvPr id="6" name="TextBox 3">
            <a:extLst>
              <a:ext uri="{FF2B5EF4-FFF2-40B4-BE49-F238E27FC236}">
                <a16:creationId xmlns:a16="http://schemas.microsoft.com/office/drawing/2014/main" id="{04E2526B-A42D-07E6-ED61-857FD0E2B1AC}"/>
              </a:ext>
            </a:extLst>
          </p:cNvPr>
          <p:cNvGraphicFramePr/>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4758E76A-7E26-E806-6356-237B2547EF3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222769" y="1643743"/>
            <a:ext cx="609600" cy="609600"/>
          </a:xfrm>
          <a:prstGeom prst="rect">
            <a:avLst/>
          </a:prstGeom>
        </p:spPr>
      </p:pic>
    </p:spTree>
    <p:extLst>
      <p:ext uri="{BB962C8B-B14F-4D97-AF65-F5344CB8AC3E}">
        <p14:creationId xmlns:p14="http://schemas.microsoft.com/office/powerpoint/2010/main" val="2289004965"/>
      </p:ext>
    </p:extLst>
  </p:cSld>
  <p:clrMapOvr>
    <a:masterClrMapping/>
  </p:clrMapOvr>
  <mc:AlternateContent xmlns:mc="http://schemas.openxmlformats.org/markup-compatibility/2006">
    <mc:Choice xmlns:p14="http://schemas.microsoft.com/office/powerpoint/2010/main" Requires="p14">
      <p:transition spd="slow" p14:dur="2000" advTm="35623"/>
    </mc:Choice>
    <mc:Fallback>
      <p:transition spd="slow" advTm="35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4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947CDE17-06F4-4FCE-8BFE-AD89EACB70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4A64534B-C7D9-476B-876D-0A9259D502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527E124-CDC8-4D04-848D-E43E18F425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768FF94-39B1-44FB-9670-D6F5007FB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FCE6337A-0F72-4D0B-81DA-748DC80AB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2972CF86-A510-4E29-8CED-C0612D080F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51B0A8D9-B28B-4CE3-8AB6-6633ADD99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25DA9CC-B1B1-4F33-9ED2-89012EA5B4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6AE546F2-92C0-4C9C-BF28-052A7D0A3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1111385C-91E7-44E8-AAE5-019E48D76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54455A30-C651-4002-BE70-2A0F05BA38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DDEFC23-D35D-4303-0B15-EEA8A48A90A6}"/>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highlight>
                  <a:srgbClr val="FFFFFF"/>
                </a:highlight>
              </a:rPr>
              <a:t>IMPACT OF AGEING POPULATION</a:t>
            </a:r>
          </a:p>
        </p:txBody>
      </p:sp>
      <p:graphicFrame>
        <p:nvGraphicFramePr>
          <p:cNvPr id="32" name="TextBox 3">
            <a:extLst>
              <a:ext uri="{FF2B5EF4-FFF2-40B4-BE49-F238E27FC236}">
                <a16:creationId xmlns:a16="http://schemas.microsoft.com/office/drawing/2014/main" id="{101EF1D6-F791-9F8A-C8B9-2B8068A4E616}"/>
              </a:ext>
            </a:extLst>
          </p:cNvPr>
          <p:cNvGraphicFramePr/>
          <p:nvPr>
            <p:extLst>
              <p:ext uri="{D42A27DB-BD31-4B8C-83A1-F6EECF244321}">
                <p14:modId xmlns:p14="http://schemas.microsoft.com/office/powerpoint/2010/main" val="3359370055"/>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10F046D5-59D1-2EB7-9114-0180C156934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246942" y="2043978"/>
            <a:ext cx="609600" cy="609600"/>
          </a:xfrm>
          <a:prstGeom prst="rect">
            <a:avLst/>
          </a:prstGeom>
        </p:spPr>
      </p:pic>
    </p:spTree>
    <p:extLst>
      <p:ext uri="{BB962C8B-B14F-4D97-AF65-F5344CB8AC3E}">
        <p14:creationId xmlns:p14="http://schemas.microsoft.com/office/powerpoint/2010/main" val="3208746304"/>
      </p:ext>
    </p:extLst>
  </p:cSld>
  <p:clrMapOvr>
    <a:masterClrMapping/>
  </p:clrMapOvr>
  <mc:AlternateContent xmlns:mc="http://schemas.openxmlformats.org/markup-compatibility/2006">
    <mc:Choice xmlns:p14="http://schemas.microsoft.com/office/powerpoint/2010/main" Requires="p14">
      <p:transition spd="slow" p14:dur="2000" advTm="53236"/>
    </mc:Choice>
    <mc:Fallback>
      <p:transition spd="slow" advTm="532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2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B3DD0B-4250-A48D-C273-5999D4DDD038}"/>
              </a:ext>
            </a:extLst>
          </p:cNvPr>
          <p:cNvSpPr>
            <a:spLocks noGrp="1"/>
          </p:cNvSpPr>
          <p:nvPr>
            <p:ph type="title"/>
          </p:nvPr>
        </p:nvSpPr>
        <p:spPr>
          <a:xfrm>
            <a:off x="1286933" y="609600"/>
            <a:ext cx="10197494" cy="1099457"/>
          </a:xfrm>
        </p:spPr>
        <p:txBody>
          <a:bodyPr>
            <a:normAutofit/>
          </a:bodyPr>
          <a:lstStyle/>
          <a:p>
            <a:r>
              <a:rPr lang="en-GB">
                <a:highlight>
                  <a:srgbClr val="FFFFFF"/>
                </a:highlight>
                <a:latin typeface="Arial"/>
                <a:cs typeface="Arial"/>
              </a:rPr>
              <a:t>TECHNOLOGICAL INNOVATIONS</a:t>
            </a:r>
          </a:p>
        </p:txBody>
      </p:sp>
      <p:sp>
        <p:nvSpPr>
          <p:cNvPr id="12" name="Isosceles Triangle 11">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71576D21-4C10-740E-F826-3027611E86D0}"/>
              </a:ext>
            </a:extLst>
          </p:cNvPr>
          <p:cNvGraphicFramePr>
            <a:graphicFrameLocks noGrp="1"/>
          </p:cNvGraphicFramePr>
          <p:nvPr>
            <p:ph idx="1"/>
            <p:extLst>
              <p:ext uri="{D42A27DB-BD31-4B8C-83A1-F6EECF244321}">
                <p14:modId xmlns:p14="http://schemas.microsoft.com/office/powerpoint/2010/main" val="238401011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8A293F3B-C11F-A60D-0A9C-1F15A3E460D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739802" y="2223477"/>
            <a:ext cx="609600" cy="609600"/>
          </a:xfrm>
          <a:prstGeom prst="rect">
            <a:avLst/>
          </a:prstGeom>
        </p:spPr>
      </p:pic>
    </p:spTree>
    <p:extLst>
      <p:ext uri="{BB962C8B-B14F-4D97-AF65-F5344CB8AC3E}">
        <p14:creationId xmlns:p14="http://schemas.microsoft.com/office/powerpoint/2010/main" val="1543999140"/>
      </p:ext>
    </p:extLst>
  </p:cSld>
  <p:clrMapOvr>
    <a:masterClrMapping/>
  </p:clrMapOvr>
  <mc:AlternateContent xmlns:mc="http://schemas.openxmlformats.org/markup-compatibility/2006">
    <mc:Choice xmlns:p14="http://schemas.microsoft.com/office/powerpoint/2010/main" Requires="p14">
      <p:transition spd="slow" p14:dur="2000" advTm="56641"/>
    </mc:Choice>
    <mc:Fallback>
      <p:transition spd="slow" advTm="56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64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737CEB-AB6B-C1BC-5B0B-08844323F1E7}"/>
              </a:ext>
            </a:extLst>
          </p:cNvPr>
          <p:cNvSpPr>
            <a:spLocks noGrp="1"/>
          </p:cNvSpPr>
          <p:nvPr>
            <p:ph type="title"/>
          </p:nvPr>
        </p:nvSpPr>
        <p:spPr>
          <a:xfrm>
            <a:off x="1286933" y="609600"/>
            <a:ext cx="10197494" cy="1099457"/>
          </a:xfrm>
        </p:spPr>
        <p:txBody>
          <a:bodyPr>
            <a:normAutofit/>
          </a:bodyPr>
          <a:lstStyle/>
          <a:p>
            <a:r>
              <a:rPr lang="en-GB">
                <a:highlight>
                  <a:srgbClr val="FFFFFF"/>
                </a:highlight>
                <a:latin typeface="Arial"/>
                <a:cs typeface="Arial"/>
              </a:rPr>
              <a:t>CRITICAL EVALUATION OF TECHNOLOGY</a:t>
            </a:r>
          </a:p>
        </p:txBody>
      </p:sp>
      <p:sp>
        <p:nvSpPr>
          <p:cNvPr id="17" name="Isosceles Triangle 16">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1" name="Content Placeholder 2">
            <a:extLst>
              <a:ext uri="{FF2B5EF4-FFF2-40B4-BE49-F238E27FC236}">
                <a16:creationId xmlns:a16="http://schemas.microsoft.com/office/drawing/2014/main" id="{773E7285-B334-A773-741A-309A3AE7B130}"/>
              </a:ext>
            </a:extLst>
          </p:cNvPr>
          <p:cNvGraphicFramePr>
            <a:graphicFrameLocks noGrp="1"/>
          </p:cNvGraphicFramePr>
          <p:nvPr>
            <p:ph idx="1"/>
            <p:extLst>
              <p:ext uri="{D42A27DB-BD31-4B8C-83A1-F6EECF244321}">
                <p14:modId xmlns:p14="http://schemas.microsoft.com/office/powerpoint/2010/main" val="280784582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BE53E684-71D9-E841-3C01-55F7CBA36D5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395911" y="2223477"/>
            <a:ext cx="609600" cy="609600"/>
          </a:xfrm>
          <a:prstGeom prst="rect">
            <a:avLst/>
          </a:prstGeom>
        </p:spPr>
      </p:pic>
    </p:spTree>
    <p:extLst>
      <p:ext uri="{BB962C8B-B14F-4D97-AF65-F5344CB8AC3E}">
        <p14:creationId xmlns:p14="http://schemas.microsoft.com/office/powerpoint/2010/main" val="2839906851"/>
      </p:ext>
    </p:extLst>
  </p:cSld>
  <p:clrMapOvr>
    <a:masterClrMapping/>
  </p:clrMapOvr>
  <mc:AlternateContent xmlns:mc="http://schemas.openxmlformats.org/markup-compatibility/2006">
    <mc:Choice xmlns:p14="http://schemas.microsoft.com/office/powerpoint/2010/main" Requires="p14">
      <p:transition spd="slow" p14:dur="2000" advTm="53369"/>
    </mc:Choice>
    <mc:Fallback>
      <p:transition spd="slow" advTm="53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3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A79DCA-CF01-13A6-FF93-40669A91DA3C}"/>
              </a:ext>
            </a:extLst>
          </p:cNvPr>
          <p:cNvSpPr>
            <a:spLocks noGrp="1"/>
          </p:cNvSpPr>
          <p:nvPr>
            <p:ph type="title"/>
          </p:nvPr>
        </p:nvSpPr>
        <p:spPr>
          <a:xfrm>
            <a:off x="1286933" y="609600"/>
            <a:ext cx="10197494" cy="1099457"/>
          </a:xfrm>
        </p:spPr>
        <p:txBody>
          <a:bodyPr>
            <a:normAutofit/>
          </a:bodyPr>
          <a:lstStyle/>
          <a:p>
            <a:r>
              <a:rPr lang="en-GB">
                <a:highlight>
                  <a:srgbClr val="FFFFFF"/>
                </a:highlight>
                <a:latin typeface="Arial"/>
                <a:cs typeface="Arial"/>
              </a:rPr>
              <a:t> CASE STUDY 1</a:t>
            </a:r>
          </a:p>
        </p:txBody>
      </p:sp>
      <p:sp>
        <p:nvSpPr>
          <p:cNvPr id="30" name="Isosceles Triangle 29">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3" name="Content Placeholder 2">
            <a:extLst>
              <a:ext uri="{FF2B5EF4-FFF2-40B4-BE49-F238E27FC236}">
                <a16:creationId xmlns:a16="http://schemas.microsoft.com/office/drawing/2014/main" id="{D24B1961-4EF8-FE85-AD04-E565F7B1F073}"/>
              </a:ext>
            </a:extLst>
          </p:cNvPr>
          <p:cNvGraphicFramePr>
            <a:graphicFrameLocks noGrp="1"/>
          </p:cNvGraphicFramePr>
          <p:nvPr>
            <p:ph idx="1"/>
            <p:extLst>
              <p:ext uri="{D42A27DB-BD31-4B8C-83A1-F6EECF244321}">
                <p14:modId xmlns:p14="http://schemas.microsoft.com/office/powerpoint/2010/main" val="251164909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ECA9D19A-B2D5-951D-FEB5-DB09E955E52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879773" y="1202644"/>
            <a:ext cx="609600" cy="609600"/>
          </a:xfrm>
          <a:prstGeom prst="rect">
            <a:avLst/>
          </a:prstGeom>
        </p:spPr>
      </p:pic>
    </p:spTree>
    <p:extLst>
      <p:ext uri="{BB962C8B-B14F-4D97-AF65-F5344CB8AC3E}">
        <p14:creationId xmlns:p14="http://schemas.microsoft.com/office/powerpoint/2010/main" val="2089434969"/>
      </p:ext>
    </p:extLst>
  </p:cSld>
  <p:clrMapOvr>
    <a:masterClrMapping/>
  </p:clrMapOvr>
  <mc:AlternateContent xmlns:mc="http://schemas.openxmlformats.org/markup-compatibility/2006">
    <mc:Choice xmlns:p14="http://schemas.microsoft.com/office/powerpoint/2010/main" Requires="p14">
      <p:transition spd="slow" p14:dur="2000" advTm="58086"/>
    </mc:Choice>
    <mc:Fallback>
      <p:transition spd="slow" advTm="580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4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AB056-C53D-026D-E15B-AF036374D79A}"/>
              </a:ext>
            </a:extLst>
          </p:cNvPr>
          <p:cNvSpPr>
            <a:spLocks noGrp="1"/>
          </p:cNvSpPr>
          <p:nvPr>
            <p:ph type="title"/>
          </p:nvPr>
        </p:nvSpPr>
        <p:spPr>
          <a:xfrm>
            <a:off x="677334" y="609600"/>
            <a:ext cx="8596668" cy="1320800"/>
          </a:xfrm>
        </p:spPr>
        <p:txBody>
          <a:bodyPr>
            <a:normAutofit/>
          </a:bodyPr>
          <a:lstStyle/>
          <a:p>
            <a:r>
              <a:rPr lang="en-GB">
                <a:highlight>
                  <a:srgbClr val="FFFFFF"/>
                </a:highlight>
                <a:latin typeface="Arial"/>
                <a:cs typeface="Arial"/>
              </a:rPr>
              <a:t>CASE STUDY 1 ANALYSIS</a:t>
            </a:r>
          </a:p>
        </p:txBody>
      </p:sp>
      <p:graphicFrame>
        <p:nvGraphicFramePr>
          <p:cNvPr id="15" name="Content Placeholder 2">
            <a:extLst>
              <a:ext uri="{FF2B5EF4-FFF2-40B4-BE49-F238E27FC236}">
                <a16:creationId xmlns:a16="http://schemas.microsoft.com/office/drawing/2014/main" id="{69B21703-EDE6-D89F-E4EA-4A53F78330D2}"/>
              </a:ext>
            </a:extLst>
          </p:cNvPr>
          <p:cNvGraphicFramePr>
            <a:graphicFrameLocks noGrp="1"/>
          </p:cNvGraphicFramePr>
          <p:nvPr>
            <p:ph idx="1"/>
            <p:extLst>
              <p:ext uri="{D42A27DB-BD31-4B8C-83A1-F6EECF244321}">
                <p14:modId xmlns:p14="http://schemas.microsoft.com/office/powerpoint/2010/main" val="4112360333"/>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012FD21B-366B-309B-A93F-D6A8817C57E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114607307"/>
      </p:ext>
    </p:extLst>
  </p:cSld>
  <p:clrMapOvr>
    <a:masterClrMapping/>
  </p:clrMapOvr>
  <mc:AlternateContent xmlns:mc="http://schemas.openxmlformats.org/markup-compatibility/2006">
    <mc:Choice xmlns:p14="http://schemas.microsoft.com/office/powerpoint/2010/main" Requires="p14">
      <p:transition spd="slow" p14:dur="2000" advTm="50935"/>
    </mc:Choice>
    <mc:Fallback>
      <p:transition spd="slow" advTm="50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9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18DC61-264D-06B6-F015-B5C4FFE0196D}"/>
              </a:ext>
            </a:extLst>
          </p:cNvPr>
          <p:cNvSpPr>
            <a:spLocks noGrp="1"/>
          </p:cNvSpPr>
          <p:nvPr>
            <p:ph type="title"/>
          </p:nvPr>
        </p:nvSpPr>
        <p:spPr>
          <a:xfrm>
            <a:off x="1286933" y="609600"/>
            <a:ext cx="10197494" cy="1099457"/>
          </a:xfrm>
        </p:spPr>
        <p:txBody>
          <a:bodyPr>
            <a:normAutofit/>
          </a:bodyPr>
          <a:lstStyle/>
          <a:p>
            <a:r>
              <a:rPr lang="en-GB">
                <a:highlight>
                  <a:srgbClr val="FFFFFF"/>
                </a:highlight>
                <a:latin typeface="Arial"/>
                <a:cs typeface="Arial"/>
              </a:rPr>
              <a:t>CASE STUDY 2</a:t>
            </a:r>
          </a:p>
        </p:txBody>
      </p:sp>
      <p:sp>
        <p:nvSpPr>
          <p:cNvPr id="56" name="Isosceles Triangle 55">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Isosceles Triangle 57">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0" name="Content Placeholder 2">
            <a:extLst>
              <a:ext uri="{FF2B5EF4-FFF2-40B4-BE49-F238E27FC236}">
                <a16:creationId xmlns:a16="http://schemas.microsoft.com/office/drawing/2014/main" id="{4E253B6E-AB29-E26F-AC14-00334546EBB6}"/>
              </a:ext>
            </a:extLst>
          </p:cNvPr>
          <p:cNvGraphicFramePr>
            <a:graphicFrameLocks noGrp="1"/>
          </p:cNvGraphicFramePr>
          <p:nvPr>
            <p:ph idx="1"/>
            <p:extLst>
              <p:ext uri="{D42A27DB-BD31-4B8C-83A1-F6EECF244321}">
                <p14:modId xmlns:p14="http://schemas.microsoft.com/office/powerpoint/2010/main" val="243223833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A2CBB673-6A2A-2C9F-42DA-69D1E53BF73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677400" y="1948543"/>
            <a:ext cx="609600" cy="609600"/>
          </a:xfrm>
          <a:prstGeom prst="rect">
            <a:avLst/>
          </a:prstGeom>
        </p:spPr>
      </p:pic>
    </p:spTree>
    <p:extLst>
      <p:ext uri="{BB962C8B-B14F-4D97-AF65-F5344CB8AC3E}">
        <p14:creationId xmlns:p14="http://schemas.microsoft.com/office/powerpoint/2010/main" val="2221621243"/>
      </p:ext>
    </p:extLst>
  </p:cSld>
  <p:clrMapOvr>
    <a:masterClrMapping/>
  </p:clrMapOvr>
  <mc:AlternateContent xmlns:mc="http://schemas.openxmlformats.org/markup-compatibility/2006">
    <mc:Choice xmlns:p14="http://schemas.microsoft.com/office/powerpoint/2010/main" Requires="p14">
      <p:transition spd="slow" p14:dur="2000" advTm="54702"/>
    </mc:Choice>
    <mc:Fallback>
      <p:transition spd="slow" advTm="54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70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A09A6B-0A15-0AF6-49BF-D2A328DF73A1}"/>
              </a:ext>
            </a:extLst>
          </p:cNvPr>
          <p:cNvSpPr>
            <a:spLocks noGrp="1"/>
          </p:cNvSpPr>
          <p:nvPr>
            <p:ph type="title"/>
          </p:nvPr>
        </p:nvSpPr>
        <p:spPr>
          <a:xfrm>
            <a:off x="1286933" y="609600"/>
            <a:ext cx="10197494" cy="1099457"/>
          </a:xfrm>
        </p:spPr>
        <p:txBody>
          <a:bodyPr>
            <a:normAutofit/>
          </a:bodyPr>
          <a:lstStyle/>
          <a:p>
            <a:r>
              <a:rPr lang="en-GB">
                <a:highlight>
                  <a:srgbClr val="FFFFFF"/>
                </a:highlight>
                <a:latin typeface="Arial"/>
                <a:cs typeface="Arial"/>
              </a:rPr>
              <a:t> CASE STUDY 2 ANALYSIS</a:t>
            </a:r>
          </a:p>
        </p:txBody>
      </p:sp>
      <p:sp>
        <p:nvSpPr>
          <p:cNvPr id="29" name="Isosceles Triangle 28">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EA1A4CB-A546-8836-3B0B-1FB02805E71C}"/>
              </a:ext>
            </a:extLst>
          </p:cNvPr>
          <p:cNvGraphicFramePr>
            <a:graphicFrameLocks noGrp="1"/>
          </p:cNvGraphicFramePr>
          <p:nvPr>
            <p:ph idx="1"/>
            <p:extLst>
              <p:ext uri="{D42A27DB-BD31-4B8C-83A1-F6EECF244321}">
                <p14:modId xmlns:p14="http://schemas.microsoft.com/office/powerpoint/2010/main" val="2577130641"/>
              </p:ext>
            </p:extLst>
          </p:nvPr>
        </p:nvGraphicFramePr>
        <p:xfrm>
          <a:off x="-3502782" y="1875971"/>
          <a:ext cx="15126303" cy="38830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C08BAF9E-14DE-4D6C-3771-9BF46DA79E6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472055" y="2318657"/>
            <a:ext cx="609600" cy="609600"/>
          </a:xfrm>
          <a:prstGeom prst="rect">
            <a:avLst/>
          </a:prstGeom>
        </p:spPr>
      </p:pic>
    </p:spTree>
    <p:extLst>
      <p:ext uri="{BB962C8B-B14F-4D97-AF65-F5344CB8AC3E}">
        <p14:creationId xmlns:p14="http://schemas.microsoft.com/office/powerpoint/2010/main" val="1489495264"/>
      </p:ext>
    </p:extLst>
  </p:cSld>
  <p:clrMapOvr>
    <a:masterClrMapping/>
  </p:clrMapOvr>
  <mc:AlternateContent xmlns:mc="http://schemas.openxmlformats.org/markup-compatibility/2006">
    <mc:Choice xmlns:p14="http://schemas.microsoft.com/office/powerpoint/2010/main" Requires="p14">
      <p:transition spd="slow" p14:dur="2000" advTm="52829"/>
    </mc:Choice>
    <mc:Fallback>
      <p:transition spd="slow" advTm="52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8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AFDE8-30F8-A5CA-6F28-E5C0EFEF4CE8}"/>
              </a:ext>
            </a:extLst>
          </p:cNvPr>
          <p:cNvSpPr>
            <a:spLocks noGrp="1"/>
          </p:cNvSpPr>
          <p:nvPr>
            <p:ph type="title"/>
          </p:nvPr>
        </p:nvSpPr>
        <p:spPr>
          <a:xfrm>
            <a:off x="1286933" y="609600"/>
            <a:ext cx="10197494" cy="1099457"/>
          </a:xfrm>
        </p:spPr>
        <p:txBody>
          <a:bodyPr>
            <a:normAutofit/>
          </a:bodyPr>
          <a:lstStyle/>
          <a:p>
            <a:r>
              <a:rPr lang="en-GB">
                <a:highlight>
                  <a:srgbClr val="FFFFFF"/>
                </a:highlight>
                <a:latin typeface="Arial"/>
                <a:cs typeface="Arial"/>
              </a:rPr>
              <a:t> RECOMMENDATIONS</a:t>
            </a:r>
          </a:p>
        </p:txBody>
      </p:sp>
      <p:sp>
        <p:nvSpPr>
          <p:cNvPr id="29" name="Isosceles Triangle 28">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5FEF6C2-872F-C3FE-29BE-EAE91EB69866}"/>
              </a:ext>
            </a:extLst>
          </p:cNvPr>
          <p:cNvGraphicFramePr>
            <a:graphicFrameLocks noGrp="1"/>
          </p:cNvGraphicFramePr>
          <p:nvPr>
            <p:ph idx="1"/>
            <p:extLst>
              <p:ext uri="{D42A27DB-BD31-4B8C-83A1-F6EECF244321}">
                <p14:modId xmlns:p14="http://schemas.microsoft.com/office/powerpoint/2010/main" val="1143602367"/>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Recorded Sound">
            <a:hlinkClick r:id="" action="ppaction://media"/>
            <a:extLst>
              <a:ext uri="{FF2B5EF4-FFF2-40B4-BE49-F238E27FC236}">
                <a16:creationId xmlns:a16="http://schemas.microsoft.com/office/drawing/2014/main" id="{9D8FF5DE-B85B-69C5-0C23-3FBB70FF375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417627" y="1812244"/>
            <a:ext cx="609600" cy="609600"/>
          </a:xfrm>
          <a:prstGeom prst="rect">
            <a:avLst/>
          </a:prstGeom>
        </p:spPr>
      </p:pic>
    </p:spTree>
    <p:extLst>
      <p:ext uri="{BB962C8B-B14F-4D97-AF65-F5344CB8AC3E}">
        <p14:creationId xmlns:p14="http://schemas.microsoft.com/office/powerpoint/2010/main" val="163740371"/>
      </p:ext>
    </p:extLst>
  </p:cSld>
  <p:clrMapOvr>
    <a:masterClrMapping/>
  </p:clrMapOvr>
  <mc:AlternateContent xmlns:mc="http://schemas.openxmlformats.org/markup-compatibility/2006">
    <mc:Choice xmlns:p14="http://schemas.microsoft.com/office/powerpoint/2010/main" Requires="p14">
      <p:transition spd="slow" p14:dur="2000" advTm="49739"/>
    </mc:Choice>
    <mc:Fallback>
      <p:transition spd="slow" advTm="497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4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39" name="Straight Connector 38">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41"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42">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7A4F6AD-A4EB-5669-2F75-95BA50C51D79}"/>
              </a:ext>
            </a:extLst>
          </p:cNvPr>
          <p:cNvSpPr>
            <a:spLocks noGrp="1"/>
          </p:cNvSpPr>
          <p:nvPr>
            <p:ph type="title"/>
          </p:nvPr>
        </p:nvSpPr>
        <p:spPr>
          <a:xfrm>
            <a:off x="652481" y="286658"/>
            <a:ext cx="3547581" cy="1270001"/>
          </a:xfrm>
        </p:spPr>
        <p:txBody>
          <a:bodyPr anchor="ctr">
            <a:normAutofit/>
          </a:bodyPr>
          <a:lstStyle/>
          <a:p>
            <a:r>
              <a:rPr lang="en-GB" sz="3700">
                <a:solidFill>
                  <a:schemeClr val="accent1">
                    <a:lumMod val="75000"/>
                  </a:schemeClr>
                </a:solidFill>
                <a:highlight>
                  <a:srgbClr val="FFFFFF"/>
                </a:highlight>
                <a:latin typeface="Arial"/>
                <a:cs typeface="Arial"/>
              </a:rPr>
              <a:t>CONCLUSION</a:t>
            </a:r>
          </a:p>
        </p:txBody>
      </p:sp>
      <p:sp>
        <p:nvSpPr>
          <p:cNvPr id="53" name="Rectangle 52">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EC465D7-AD14-3853-CF94-E9872E5FF24C}"/>
              </a:ext>
            </a:extLst>
          </p:cNvPr>
          <p:cNvGraphicFramePr>
            <a:graphicFrameLocks noGrp="1"/>
          </p:cNvGraphicFramePr>
          <p:nvPr>
            <p:ph idx="1"/>
            <p:extLst>
              <p:ext uri="{D42A27DB-BD31-4B8C-83A1-F6EECF244321}">
                <p14:modId xmlns:p14="http://schemas.microsoft.com/office/powerpoint/2010/main" val="1581870869"/>
              </p:ext>
            </p:extLst>
          </p:nvPr>
        </p:nvGraphicFramePr>
        <p:xfrm>
          <a:off x="650657" y="1713821"/>
          <a:ext cx="6692814" cy="48231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F158604B-17A3-7AC8-FAB1-404A7F98A0F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825422" y="2743200"/>
            <a:ext cx="609600" cy="609600"/>
          </a:xfrm>
          <a:prstGeom prst="rect">
            <a:avLst/>
          </a:prstGeom>
        </p:spPr>
      </p:pic>
    </p:spTree>
    <p:extLst>
      <p:ext uri="{BB962C8B-B14F-4D97-AF65-F5344CB8AC3E}">
        <p14:creationId xmlns:p14="http://schemas.microsoft.com/office/powerpoint/2010/main" val="1265040849"/>
      </p:ext>
    </p:extLst>
  </p:cSld>
  <p:clrMapOvr>
    <a:masterClrMapping/>
  </p:clrMapOvr>
  <mc:AlternateContent xmlns:mc="http://schemas.openxmlformats.org/markup-compatibility/2006">
    <mc:Choice xmlns:p14="http://schemas.microsoft.com/office/powerpoint/2010/main" Requires="p14">
      <p:transition spd="slow" p14:dur="2000" advTm="38990"/>
    </mc:Choice>
    <mc:Fallback>
      <p:transition spd="slow" advTm="38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99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3BCE00-2760-D487-7FBD-0163B7607DA9}"/>
              </a:ext>
            </a:extLst>
          </p:cNvPr>
          <p:cNvSpPr>
            <a:spLocks noGrp="1"/>
          </p:cNvSpPr>
          <p:nvPr>
            <p:ph type="title"/>
          </p:nvPr>
        </p:nvSpPr>
        <p:spPr>
          <a:xfrm>
            <a:off x="1304473" y="413657"/>
            <a:ext cx="2682097" cy="645886"/>
          </a:xfrm>
        </p:spPr>
        <p:txBody>
          <a:bodyPr>
            <a:normAutofit/>
          </a:bodyPr>
          <a:lstStyle/>
          <a:p>
            <a:r>
              <a:rPr lang="en-GB">
                <a:latin typeface="Arial"/>
                <a:cs typeface="Arial"/>
              </a:rPr>
              <a:t>References</a:t>
            </a:r>
          </a:p>
        </p:txBody>
      </p:sp>
      <p:sp>
        <p:nvSpPr>
          <p:cNvPr id="45" name="Isosceles Triangle 44">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500A0B4-415D-7A82-84EA-25BB86682F56}"/>
              </a:ext>
            </a:extLst>
          </p:cNvPr>
          <p:cNvSpPr>
            <a:spLocks noGrp="1"/>
          </p:cNvSpPr>
          <p:nvPr>
            <p:ph idx="1"/>
          </p:nvPr>
        </p:nvSpPr>
        <p:spPr>
          <a:xfrm>
            <a:off x="1123045" y="1267960"/>
            <a:ext cx="10135181" cy="6152258"/>
          </a:xfrm>
        </p:spPr>
        <p:txBody>
          <a:bodyPr vert="horz" lIns="91440" tIns="45720" rIns="91440" bIns="45720" rtlCol="0" anchor="t">
            <a:noAutofit/>
          </a:bodyPr>
          <a:lstStyle/>
          <a:p>
            <a:pPr>
              <a:lnSpc>
                <a:spcPct val="90000"/>
              </a:lnSpc>
              <a:buNone/>
            </a:pPr>
            <a:r>
              <a:rPr lang="en-GB" sz="1600">
                <a:latin typeface="Arial"/>
                <a:ea typeface="+mn-lt"/>
                <a:cs typeface="Arial"/>
              </a:rPr>
              <a:t>Aujla, N., Frost, H., Guthrie, B., Hanratty, B., Kaner, E., O’Donnell, A., Ogden, M.E., Pain,</a:t>
            </a:r>
            <a:endParaRPr lang="en-US" sz="1600">
              <a:latin typeface="Arial"/>
              <a:cs typeface="Arial"/>
            </a:endParaRPr>
          </a:p>
          <a:p>
            <a:pPr>
              <a:lnSpc>
                <a:spcPct val="90000"/>
              </a:lnSpc>
              <a:buNone/>
            </a:pPr>
            <a:r>
              <a:rPr lang="en-GB" sz="1600">
                <a:latin typeface="Arial"/>
                <a:ea typeface="+mn-lt"/>
                <a:cs typeface="Arial"/>
              </a:rPr>
              <a:t>H.G., </a:t>
            </a:r>
            <a:r>
              <a:rPr lang="en-GB" sz="1600" err="1">
                <a:latin typeface="Arial"/>
                <a:ea typeface="+mn-lt"/>
                <a:cs typeface="Arial"/>
              </a:rPr>
              <a:t>Shenkin</a:t>
            </a:r>
            <a:r>
              <a:rPr lang="en-GB" sz="1600">
                <a:latin typeface="Arial"/>
                <a:ea typeface="+mn-lt"/>
                <a:cs typeface="Arial"/>
              </a:rPr>
              <a:t>, S.D. and Mercer, S.W. (2023) ‘A Comparative Overview of Health and Social</a:t>
            </a:r>
            <a:endParaRPr lang="en-GB" sz="1600">
              <a:latin typeface="Arial"/>
              <a:cs typeface="Arial"/>
            </a:endParaRPr>
          </a:p>
          <a:p>
            <a:pPr>
              <a:lnSpc>
                <a:spcPct val="90000"/>
              </a:lnSpc>
              <a:buNone/>
            </a:pPr>
            <a:r>
              <a:rPr lang="en-GB" sz="1600">
                <a:latin typeface="Arial"/>
                <a:ea typeface="+mn-lt"/>
                <a:cs typeface="Arial"/>
              </a:rPr>
              <a:t>Care Policy for Older People in England and Scotland, United Kingdom (UK)’, Health Policy,</a:t>
            </a:r>
            <a:endParaRPr lang="en-GB" sz="1600">
              <a:latin typeface="Arial"/>
              <a:cs typeface="Arial"/>
            </a:endParaRPr>
          </a:p>
          <a:p>
            <a:pPr>
              <a:lnSpc>
                <a:spcPct val="90000"/>
              </a:lnSpc>
              <a:buNone/>
            </a:pPr>
            <a:r>
              <a:rPr lang="en-GB" sz="1600">
                <a:latin typeface="Arial"/>
                <a:ea typeface="+mn-lt"/>
                <a:cs typeface="Arial"/>
              </a:rPr>
              <a:t>132(132), pp. 104814–104814. Available at:</a:t>
            </a:r>
            <a:endParaRPr lang="en-GB" sz="1600">
              <a:latin typeface="Arial"/>
              <a:cs typeface="Arial"/>
            </a:endParaRPr>
          </a:p>
          <a:p>
            <a:pPr>
              <a:lnSpc>
                <a:spcPct val="90000"/>
              </a:lnSpc>
              <a:buNone/>
            </a:pPr>
            <a:r>
              <a:rPr lang="en-GB" sz="1600">
                <a:latin typeface="Arial"/>
                <a:ea typeface="+mn-lt"/>
                <a:cs typeface="Arial"/>
                <a:hlinkClick r:id="rId5"/>
              </a:rPr>
              <a:t>https://doi.org/10.1016/j.healthpol.2023.104814</a:t>
            </a:r>
            <a:r>
              <a:rPr lang="en-GB" sz="1600">
                <a:latin typeface="Arial"/>
                <a:ea typeface="+mn-lt"/>
                <a:cs typeface="Arial"/>
              </a:rPr>
              <a:t>.</a:t>
            </a:r>
            <a:endParaRPr lang="en-GB" sz="1600">
              <a:latin typeface="Arial"/>
              <a:cs typeface="Arial"/>
            </a:endParaRPr>
          </a:p>
          <a:p>
            <a:pPr>
              <a:lnSpc>
                <a:spcPct val="90000"/>
              </a:lnSpc>
              <a:buNone/>
            </a:pPr>
            <a:r>
              <a:rPr lang="en-GB" sz="1600">
                <a:latin typeface="Arial"/>
                <a:ea typeface="+mn-lt"/>
                <a:cs typeface="Arial"/>
              </a:rPr>
              <a:t>Barnes, D., Boland, B., Linhart, K. and Wilson, K. (2017) ‘Personalisation and Social Care</a:t>
            </a:r>
            <a:endParaRPr lang="en-GB" sz="1600">
              <a:latin typeface="Arial"/>
              <a:cs typeface="Arial"/>
            </a:endParaRPr>
          </a:p>
          <a:p>
            <a:pPr>
              <a:lnSpc>
                <a:spcPct val="90000"/>
              </a:lnSpc>
              <a:buNone/>
            </a:pPr>
            <a:r>
              <a:rPr lang="en-GB" sz="1600">
                <a:latin typeface="Arial"/>
                <a:ea typeface="+mn-lt"/>
                <a:cs typeface="Arial"/>
              </a:rPr>
              <a:t>Assessment – the Care Act 2014’, </a:t>
            </a:r>
            <a:r>
              <a:rPr lang="en-GB" sz="1600" err="1">
                <a:latin typeface="Arial"/>
                <a:ea typeface="+mn-lt"/>
                <a:cs typeface="Arial"/>
              </a:rPr>
              <a:t>BJPsych</a:t>
            </a:r>
            <a:r>
              <a:rPr lang="en-GB" sz="1600">
                <a:latin typeface="Arial"/>
                <a:ea typeface="+mn-lt"/>
                <a:cs typeface="Arial"/>
              </a:rPr>
              <a:t> Bulletin, 41(3), pp. 176–180. Available at:</a:t>
            </a:r>
            <a:endParaRPr lang="en-GB" sz="1600">
              <a:latin typeface="Arial"/>
              <a:cs typeface="Arial"/>
            </a:endParaRPr>
          </a:p>
          <a:p>
            <a:pPr>
              <a:lnSpc>
                <a:spcPct val="90000"/>
              </a:lnSpc>
              <a:buNone/>
            </a:pPr>
            <a:r>
              <a:rPr lang="en-GB" sz="1600">
                <a:latin typeface="Arial"/>
                <a:ea typeface="+mn-lt"/>
                <a:cs typeface="Arial"/>
                <a:hlinkClick r:id="rId6"/>
              </a:rPr>
              <a:t>https://doi.org/10.1192/pb.bp.116.053660</a:t>
            </a:r>
            <a:r>
              <a:rPr lang="en-GB" sz="1600">
                <a:latin typeface="Arial"/>
                <a:ea typeface="+mn-lt"/>
                <a:cs typeface="Arial"/>
              </a:rPr>
              <a:t>.</a:t>
            </a:r>
            <a:endParaRPr lang="en-GB" sz="1600">
              <a:latin typeface="Arial"/>
              <a:cs typeface="Arial"/>
            </a:endParaRPr>
          </a:p>
          <a:p>
            <a:pPr>
              <a:lnSpc>
                <a:spcPct val="90000"/>
              </a:lnSpc>
              <a:buNone/>
            </a:pPr>
            <a:r>
              <a:rPr lang="en-GB" sz="1600">
                <a:latin typeface="Arial"/>
                <a:ea typeface="+mn-lt"/>
                <a:cs typeface="Arial"/>
              </a:rPr>
              <a:t>Care Act (2014) Care Act 2014, Legislation.gov.uk. Available at:</a:t>
            </a:r>
            <a:endParaRPr lang="en-GB" sz="1600">
              <a:latin typeface="Arial"/>
              <a:cs typeface="Arial"/>
            </a:endParaRPr>
          </a:p>
          <a:p>
            <a:pPr>
              <a:lnSpc>
                <a:spcPct val="90000"/>
              </a:lnSpc>
              <a:buNone/>
            </a:pPr>
            <a:r>
              <a:rPr lang="en-GB" sz="1600">
                <a:latin typeface="Arial"/>
                <a:ea typeface="+mn-lt"/>
                <a:cs typeface="Arial"/>
                <a:hlinkClick r:id="rId7"/>
              </a:rPr>
              <a:t>https://www.legislation.gov.uk/ukpga/2014/23/contents</a:t>
            </a:r>
            <a:r>
              <a:rPr lang="en-GB" sz="1600">
                <a:latin typeface="Arial"/>
                <a:ea typeface="+mn-lt"/>
                <a:cs typeface="Arial"/>
              </a:rPr>
              <a:t> (Accessed: 18 June 2026).</a:t>
            </a:r>
            <a:endParaRPr lang="en-GB" sz="1600">
              <a:latin typeface="Arial"/>
              <a:cs typeface="Arial"/>
            </a:endParaRPr>
          </a:p>
          <a:p>
            <a:pPr>
              <a:lnSpc>
                <a:spcPct val="90000"/>
              </a:lnSpc>
              <a:buNone/>
            </a:pPr>
            <a:r>
              <a:rPr lang="en-GB" sz="1600">
                <a:latin typeface="Arial"/>
                <a:ea typeface="+mn-lt"/>
                <a:cs typeface="Arial"/>
              </a:rPr>
              <a:t>Department of Health (2014) Care and Support Statutory Guidance. Available at:</a:t>
            </a:r>
            <a:endParaRPr lang="en-GB" sz="1600">
              <a:latin typeface="Arial"/>
              <a:cs typeface="Arial"/>
            </a:endParaRPr>
          </a:p>
          <a:p>
            <a:pPr>
              <a:lnSpc>
                <a:spcPct val="90000"/>
              </a:lnSpc>
              <a:buNone/>
            </a:pPr>
            <a:r>
              <a:rPr lang="en-GB" sz="1600">
                <a:latin typeface="Arial"/>
                <a:ea typeface="+mn-lt"/>
                <a:cs typeface="Arial"/>
                <a:hlinkClick r:id="rId8"/>
              </a:rPr>
              <a:t>https://assets.publishing.service.gov.uk/media/5a7dcf2aed915d2ac884dafa/Care-Act</a:t>
            </a:r>
            <a:endParaRPr lang="en-GB" sz="1600">
              <a:latin typeface="Arial"/>
              <a:cs typeface="Arial"/>
            </a:endParaRPr>
          </a:p>
          <a:p>
            <a:pPr>
              <a:lnSpc>
                <a:spcPct val="90000"/>
              </a:lnSpc>
              <a:buNone/>
            </a:pPr>
            <a:r>
              <a:rPr lang="en-GB" sz="1600">
                <a:latin typeface="Arial"/>
                <a:ea typeface="+mn-lt"/>
                <a:cs typeface="Arial"/>
              </a:rPr>
              <a:t>-Guidance.pdf (Accessed: 5 June 2026).</a:t>
            </a:r>
            <a:endParaRPr lang="en-GB" sz="1600">
              <a:latin typeface="Arial"/>
              <a:cs typeface="Arial"/>
            </a:endParaRPr>
          </a:p>
          <a:p>
            <a:pPr>
              <a:lnSpc>
                <a:spcPct val="90000"/>
              </a:lnSpc>
              <a:buNone/>
            </a:pPr>
            <a:r>
              <a:rPr lang="en-GB" sz="1600">
                <a:latin typeface="Arial"/>
                <a:ea typeface="+mn-lt"/>
                <a:cs typeface="Arial"/>
              </a:rPr>
              <a:t>GOV.UK (2010) Equality Act 2010, Legislation.gov.uk. Gov.uk. Available at:</a:t>
            </a:r>
            <a:endParaRPr lang="en-GB" sz="1600">
              <a:latin typeface="Arial"/>
              <a:cs typeface="Arial"/>
            </a:endParaRPr>
          </a:p>
          <a:p>
            <a:pPr>
              <a:lnSpc>
                <a:spcPct val="90000"/>
              </a:lnSpc>
              <a:buNone/>
            </a:pPr>
            <a:r>
              <a:rPr lang="en-GB" sz="1600">
                <a:latin typeface="Arial"/>
                <a:ea typeface="+mn-lt"/>
                <a:cs typeface="Arial"/>
                <a:hlinkClick r:id="rId9"/>
              </a:rPr>
              <a:t>https://www.legislation.gov.uk/ukpga/2010/15/contents</a:t>
            </a:r>
            <a:r>
              <a:rPr lang="en-GB" sz="1600">
                <a:latin typeface="Arial"/>
                <a:ea typeface="+mn-lt"/>
                <a:cs typeface="Arial"/>
              </a:rPr>
              <a:t> (Accessed: 18 June 2026).</a:t>
            </a:r>
            <a:endParaRPr lang="en-GB" sz="1600">
              <a:latin typeface="Arial"/>
              <a:cs typeface="Arial"/>
            </a:endParaRPr>
          </a:p>
          <a:p>
            <a:pPr>
              <a:lnSpc>
                <a:spcPct val="90000"/>
              </a:lnSpc>
              <a:buNone/>
            </a:pPr>
            <a:endParaRPr lang="en-GB" sz="1200">
              <a:latin typeface="Arial"/>
              <a:cs typeface="Arial"/>
            </a:endParaRPr>
          </a:p>
        </p:txBody>
      </p:sp>
      <p:sp>
        <p:nvSpPr>
          <p:cNvPr id="47" name="Isosceles Triangle 46">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Recorded Sound">
            <a:hlinkClick r:id="" action="ppaction://media"/>
            <a:extLst>
              <a:ext uri="{FF2B5EF4-FFF2-40B4-BE49-F238E27FC236}">
                <a16:creationId xmlns:a16="http://schemas.microsoft.com/office/drawing/2014/main" id="{8D3707AD-770C-594C-9504-B52C0FCAF2C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261764" y="3382818"/>
            <a:ext cx="609600" cy="609600"/>
          </a:xfrm>
          <a:prstGeom prst="rect">
            <a:avLst/>
          </a:prstGeom>
        </p:spPr>
      </p:pic>
    </p:spTree>
    <p:extLst>
      <p:ext uri="{BB962C8B-B14F-4D97-AF65-F5344CB8AC3E}">
        <p14:creationId xmlns:p14="http://schemas.microsoft.com/office/powerpoint/2010/main" val="2386651132"/>
      </p:ext>
    </p:extLst>
  </p:cSld>
  <p:clrMapOvr>
    <a:masterClrMapping/>
  </p:clrMapOvr>
  <mc:AlternateContent xmlns:mc="http://schemas.openxmlformats.org/markup-compatibility/2006">
    <mc:Choice xmlns:p14="http://schemas.microsoft.com/office/powerpoint/2010/main" Requires="p14">
      <p:transition spd="slow" p14:dur="2000" advTm="9130"/>
    </mc:Choice>
    <mc:Fallback>
      <p:transition spd="slow" advTm="9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39420A-7418-0E3B-BCD0-70A9B485E527}"/>
              </a:ext>
            </a:extLst>
          </p:cNvPr>
          <p:cNvSpPr>
            <a:spLocks noGrp="1"/>
          </p:cNvSpPr>
          <p:nvPr>
            <p:ph idx="1"/>
          </p:nvPr>
        </p:nvSpPr>
        <p:spPr>
          <a:xfrm>
            <a:off x="677334" y="549504"/>
            <a:ext cx="9612668" cy="6021629"/>
          </a:xfrm>
        </p:spPr>
        <p:txBody>
          <a:bodyPr vert="horz" lIns="91440" tIns="45720" rIns="91440" bIns="45720" rtlCol="0" anchor="t">
            <a:noAutofit/>
          </a:bodyPr>
          <a:lstStyle/>
          <a:p>
            <a:pPr marL="0" indent="0">
              <a:lnSpc>
                <a:spcPct val="90000"/>
              </a:lnSpc>
              <a:buNone/>
            </a:pPr>
            <a:r>
              <a:rPr lang="en-GB" sz="1600">
                <a:latin typeface="Arial"/>
                <a:cs typeface="Arial"/>
              </a:rPr>
              <a:t>Hocking, C. (2012) Continuity Theory - an Overview | ScienceDirect Topics,</a:t>
            </a:r>
            <a:endParaRPr lang="en-GB" sz="1600">
              <a:solidFill>
                <a:srgbClr val="000000"/>
              </a:solidFill>
              <a:latin typeface="Arial"/>
              <a:cs typeface="Arial"/>
            </a:endParaRPr>
          </a:p>
          <a:p>
            <a:pPr marL="0" indent="0">
              <a:lnSpc>
                <a:spcPct val="90000"/>
              </a:lnSpc>
              <a:buNone/>
            </a:pPr>
            <a:r>
              <a:rPr lang="en-GB" sz="1600">
                <a:latin typeface="Arial"/>
                <a:cs typeface="Arial"/>
              </a:rPr>
              <a:t>Sciencedirect.com. Available at:</a:t>
            </a:r>
            <a:r>
              <a:rPr lang="en-GB" sz="1600">
                <a:solidFill>
                  <a:srgbClr val="404040"/>
                </a:solidFill>
                <a:latin typeface="Arial"/>
                <a:cs typeface="Arial"/>
              </a:rPr>
              <a:t> </a:t>
            </a:r>
            <a:r>
              <a:rPr lang="en-GB" sz="1600">
                <a:solidFill>
                  <a:srgbClr val="000000"/>
                </a:solidFill>
                <a:latin typeface="Arial"/>
                <a:cs typeface="Arial"/>
                <a:hlinkClick r:id="rId2"/>
              </a:rPr>
              <a:t>https://www.sciencedirect.com/topics/medicine-and-dentistry/continuity-theory</a:t>
            </a:r>
            <a:r>
              <a:rPr lang="en-GB" sz="1600">
                <a:solidFill>
                  <a:srgbClr val="000000"/>
                </a:solidFill>
                <a:latin typeface="Arial"/>
                <a:cs typeface="Arial"/>
              </a:rPr>
              <a:t> </a:t>
            </a:r>
            <a:r>
              <a:rPr lang="en-GB" sz="1600">
                <a:latin typeface="Arial"/>
                <a:cs typeface="Arial"/>
              </a:rPr>
              <a:t>(Accessed: 8 June 2026).</a:t>
            </a:r>
            <a:endParaRPr lang="en-GB" sz="1600">
              <a:solidFill>
                <a:srgbClr val="000000"/>
              </a:solidFill>
              <a:latin typeface="Arial"/>
              <a:cs typeface="Arial"/>
            </a:endParaRPr>
          </a:p>
          <a:p>
            <a:pPr>
              <a:buNone/>
            </a:pPr>
            <a:r>
              <a:rPr lang="en-GB" sz="1600">
                <a:latin typeface="Arial"/>
                <a:cs typeface="Arial"/>
              </a:rPr>
              <a:t>Human Rights Act (1998) Human Rights Act 1998, Legislation.gov.uk. Available at:</a:t>
            </a:r>
            <a:endParaRPr lang="en-US" sz="1600">
              <a:solidFill>
                <a:srgbClr val="000000"/>
              </a:solidFill>
              <a:latin typeface="Arial"/>
              <a:cs typeface="Arial"/>
            </a:endParaRPr>
          </a:p>
          <a:p>
            <a:pPr>
              <a:buNone/>
            </a:pPr>
            <a:r>
              <a:rPr lang="en-GB" sz="1600">
                <a:solidFill>
                  <a:srgbClr val="000000"/>
                </a:solidFill>
                <a:latin typeface="Arial"/>
                <a:cs typeface="Arial"/>
                <a:hlinkClick r:id="rId3"/>
              </a:rPr>
              <a:t>https://www.legislation.gov.uk/ukpga/1998/42/contents</a:t>
            </a:r>
            <a:r>
              <a:rPr lang="en-GB" sz="1600">
                <a:latin typeface="Arial"/>
                <a:cs typeface="Arial"/>
              </a:rPr>
              <a:t> (Accessed: 18 June 2026).</a:t>
            </a:r>
            <a:endParaRPr lang="en-US" sz="1600">
              <a:solidFill>
                <a:srgbClr val="000000"/>
              </a:solidFill>
              <a:latin typeface="Arial"/>
              <a:cs typeface="Arial"/>
            </a:endParaRPr>
          </a:p>
          <a:p>
            <a:pPr>
              <a:buNone/>
            </a:pPr>
            <a:r>
              <a:rPr lang="en-GB" sz="1600">
                <a:latin typeface="Arial"/>
                <a:cs typeface="Arial"/>
              </a:rPr>
              <a:t>Khan, H.T.A., Addo, K.M. and Findlay, H. (2024) ‘Public Health Challenges and Responses</a:t>
            </a:r>
            <a:endParaRPr lang="en-US" sz="1600">
              <a:solidFill>
                <a:srgbClr val="000000"/>
              </a:solidFill>
              <a:latin typeface="Arial"/>
              <a:cs typeface="Arial"/>
            </a:endParaRPr>
          </a:p>
          <a:p>
            <a:pPr>
              <a:buNone/>
            </a:pPr>
            <a:r>
              <a:rPr lang="en-GB" sz="1600">
                <a:latin typeface="Arial"/>
                <a:cs typeface="Arial"/>
              </a:rPr>
              <a:t>to the Growing Ageing Populations’, Public Health Challenges, 3(3), pp. 1–9. Available at:</a:t>
            </a:r>
            <a:endParaRPr lang="en-US" sz="1600">
              <a:solidFill>
                <a:srgbClr val="000000"/>
              </a:solidFill>
              <a:latin typeface="Arial"/>
              <a:cs typeface="Arial"/>
            </a:endParaRPr>
          </a:p>
          <a:p>
            <a:pPr>
              <a:buNone/>
            </a:pPr>
            <a:r>
              <a:rPr lang="en-GB" sz="1600">
                <a:solidFill>
                  <a:srgbClr val="000000"/>
                </a:solidFill>
                <a:latin typeface="Arial"/>
                <a:cs typeface="Arial"/>
                <a:hlinkClick r:id="rId4"/>
              </a:rPr>
              <a:t>https://doi.org/10.1002/puh2.213</a:t>
            </a:r>
            <a:r>
              <a:rPr lang="en-GB" sz="1600">
                <a:latin typeface="Arial"/>
                <a:cs typeface="Arial"/>
              </a:rPr>
              <a:t>.</a:t>
            </a:r>
            <a:endParaRPr lang="en-US" sz="1600">
              <a:solidFill>
                <a:srgbClr val="000000"/>
              </a:solidFill>
              <a:latin typeface="Arial"/>
              <a:cs typeface="Arial"/>
            </a:endParaRPr>
          </a:p>
          <a:p>
            <a:pPr>
              <a:buNone/>
            </a:pPr>
            <a:r>
              <a:rPr lang="en-GB" sz="1600">
                <a:latin typeface="Arial"/>
                <a:cs typeface="Arial"/>
              </a:rPr>
              <a:t>Kruithof, K., Ruehle, R.C., </a:t>
            </a:r>
            <a:r>
              <a:rPr lang="en-GB" sz="1600" err="1">
                <a:latin typeface="Arial"/>
                <a:cs typeface="Arial"/>
              </a:rPr>
              <a:t>Dörenberg</a:t>
            </a:r>
            <a:r>
              <a:rPr lang="en-GB" sz="1600">
                <a:latin typeface="Arial"/>
                <a:cs typeface="Arial"/>
              </a:rPr>
              <a:t>, V., van Etten-Jamaludin, F. and Frederiks, B. (2025)</a:t>
            </a:r>
            <a:endParaRPr lang="en-US" sz="1600">
              <a:solidFill>
                <a:srgbClr val="000000"/>
              </a:solidFill>
              <a:latin typeface="Arial"/>
              <a:cs typeface="Arial"/>
            </a:endParaRPr>
          </a:p>
          <a:p>
            <a:pPr>
              <a:buNone/>
            </a:pPr>
            <a:r>
              <a:rPr lang="en-GB" sz="1600">
                <a:latin typeface="Arial"/>
                <a:cs typeface="Arial"/>
              </a:rPr>
              <a:t>‘Digital Assistive Technologies to Support community-dwelling Older adults: an Interpretative</a:t>
            </a:r>
            <a:endParaRPr lang="en-US" sz="1600">
              <a:solidFill>
                <a:srgbClr val="000000"/>
              </a:solidFill>
              <a:latin typeface="Arial"/>
              <a:cs typeface="Arial"/>
            </a:endParaRPr>
          </a:p>
          <a:p>
            <a:pPr>
              <a:buNone/>
            </a:pPr>
            <a:r>
              <a:rPr lang="en-GB" sz="1600">
                <a:latin typeface="Arial"/>
                <a:cs typeface="Arial"/>
              </a:rPr>
              <a:t>Synthesis of Experienced Benefits and Harms’, SSM - Qualitative Research in Health, 8, p.</a:t>
            </a:r>
            <a:endParaRPr lang="en-US" sz="1600">
              <a:solidFill>
                <a:srgbClr val="000000"/>
              </a:solidFill>
              <a:latin typeface="Arial"/>
              <a:cs typeface="Arial"/>
            </a:endParaRPr>
          </a:p>
          <a:p>
            <a:pPr>
              <a:buNone/>
            </a:pPr>
            <a:r>
              <a:rPr lang="en-GB" sz="1600">
                <a:latin typeface="Arial"/>
                <a:cs typeface="Arial"/>
              </a:rPr>
              <a:t>100584. Available at: </a:t>
            </a:r>
            <a:r>
              <a:rPr lang="en-GB" sz="1600">
                <a:solidFill>
                  <a:srgbClr val="000000"/>
                </a:solidFill>
                <a:latin typeface="Arial"/>
                <a:cs typeface="Arial"/>
                <a:hlinkClick r:id="rId5"/>
              </a:rPr>
              <a:t>https://doi.org/10.1016/j.ssmqr.2025.100584</a:t>
            </a:r>
            <a:r>
              <a:rPr lang="en-GB" sz="1600">
                <a:latin typeface="Arial"/>
                <a:cs typeface="Arial"/>
              </a:rPr>
              <a:t>.</a:t>
            </a:r>
            <a:endParaRPr lang="en-US" sz="1600">
              <a:solidFill>
                <a:srgbClr val="000000"/>
              </a:solidFill>
              <a:latin typeface="Arial"/>
              <a:cs typeface="Arial"/>
            </a:endParaRPr>
          </a:p>
          <a:p>
            <a:pPr>
              <a:buNone/>
            </a:pPr>
            <a:r>
              <a:rPr lang="en-GB" sz="1600">
                <a:latin typeface="Arial"/>
                <a:cs typeface="Arial"/>
              </a:rPr>
              <a:t>McKee, M., Dunnell, K., Anderson, M., </a:t>
            </a:r>
            <a:r>
              <a:rPr lang="en-GB" sz="1600" err="1">
                <a:latin typeface="Arial"/>
                <a:cs typeface="Arial"/>
              </a:rPr>
              <a:t>Brayne</a:t>
            </a:r>
            <a:r>
              <a:rPr lang="en-GB" sz="1600">
                <a:latin typeface="Arial"/>
                <a:cs typeface="Arial"/>
              </a:rPr>
              <a:t>, C., Charlesworth, A., Johnston-Webber, C.,</a:t>
            </a:r>
            <a:endParaRPr lang="en-US" sz="1600">
              <a:solidFill>
                <a:srgbClr val="000000"/>
              </a:solidFill>
              <a:latin typeface="Arial"/>
              <a:cs typeface="Arial"/>
            </a:endParaRPr>
          </a:p>
          <a:p>
            <a:pPr>
              <a:buNone/>
            </a:pPr>
            <a:r>
              <a:rPr lang="en-GB" sz="1600">
                <a:latin typeface="Arial"/>
                <a:cs typeface="Arial"/>
              </a:rPr>
              <a:t>Knapp, M., McGuire, A., Newton, J.N., Taylor, D. and Watt, R.G. (2021) ‘The Changing</a:t>
            </a:r>
            <a:endParaRPr lang="en-US" sz="1600">
              <a:solidFill>
                <a:srgbClr val="000000"/>
              </a:solidFill>
              <a:latin typeface="Arial"/>
              <a:cs typeface="Arial"/>
            </a:endParaRPr>
          </a:p>
          <a:p>
            <a:pPr>
              <a:buNone/>
            </a:pPr>
            <a:r>
              <a:rPr lang="en-GB" sz="1600">
                <a:latin typeface="Arial"/>
                <a:cs typeface="Arial"/>
              </a:rPr>
              <a:t>Health Needs of the UK Population’, The Lancet, 397(10288), pp. 1979–1991 (Accessed: 8 June 2026).</a:t>
            </a:r>
            <a:endParaRPr lang="en-GB" sz="1600">
              <a:solidFill>
                <a:srgbClr val="000000"/>
              </a:solidFill>
              <a:latin typeface="Arial"/>
              <a:cs typeface="Arial"/>
            </a:endParaRPr>
          </a:p>
          <a:p>
            <a:pPr>
              <a:buNone/>
            </a:pPr>
            <a:endParaRPr lang="en-GB" sz="1600">
              <a:latin typeface="Arial"/>
              <a:cs typeface="Arial"/>
            </a:endParaRPr>
          </a:p>
        </p:txBody>
      </p:sp>
    </p:spTree>
    <p:extLst>
      <p:ext uri="{BB962C8B-B14F-4D97-AF65-F5344CB8AC3E}">
        <p14:creationId xmlns:p14="http://schemas.microsoft.com/office/powerpoint/2010/main" val="22476041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BA814B-11AC-178C-9C44-7C2AD8313A26}"/>
              </a:ext>
            </a:extLst>
          </p:cNvPr>
          <p:cNvSpPr>
            <a:spLocks noGrp="1"/>
          </p:cNvSpPr>
          <p:nvPr>
            <p:ph sz="half" idx="1"/>
          </p:nvPr>
        </p:nvSpPr>
        <p:spPr>
          <a:xfrm>
            <a:off x="350763" y="556761"/>
            <a:ext cx="9888148" cy="7306142"/>
          </a:xfrm>
        </p:spPr>
        <p:txBody>
          <a:bodyPr vert="horz" lIns="91440" tIns="45720" rIns="91440" bIns="45720" rtlCol="0" anchor="t">
            <a:noAutofit/>
          </a:bodyPr>
          <a:lstStyle/>
          <a:p>
            <a:pPr>
              <a:buNone/>
            </a:pPr>
            <a:r>
              <a:rPr lang="en-GB" sz="1600">
                <a:latin typeface="Arial"/>
                <a:cs typeface="Arial"/>
              </a:rPr>
              <a:t>Moore, K., O’Shea, E., Kenny, L., Barton, J., Tedesco, S., Sica, M., Crowe, C., Alamäki, A.,</a:t>
            </a:r>
          </a:p>
          <a:p>
            <a:pPr>
              <a:buNone/>
            </a:pPr>
            <a:r>
              <a:rPr lang="en-GB" sz="1600">
                <a:latin typeface="Arial"/>
                <a:cs typeface="Arial"/>
              </a:rPr>
              <a:t>Condell, J., Nordström, A. and Timmons, S. (2021) ‘Older Adults’ Experiences with Using</a:t>
            </a:r>
          </a:p>
          <a:p>
            <a:pPr>
              <a:buNone/>
            </a:pPr>
            <a:r>
              <a:rPr lang="en-GB" sz="1600">
                <a:latin typeface="Arial"/>
                <a:cs typeface="Arial"/>
              </a:rPr>
              <a:t>Wearable Devices: Qualitative Systematic Review and Meta-synthesis’, JMIR mHealth and</a:t>
            </a:r>
          </a:p>
          <a:p>
            <a:pPr marL="0" indent="0">
              <a:buNone/>
            </a:pPr>
            <a:r>
              <a:rPr lang="en-GB" sz="1600" err="1">
                <a:latin typeface="Arial"/>
                <a:cs typeface="Arial"/>
              </a:rPr>
              <a:t>uHealth</a:t>
            </a:r>
            <a:r>
              <a:rPr lang="en-GB" sz="1600">
                <a:latin typeface="Arial"/>
                <a:cs typeface="Arial"/>
              </a:rPr>
              <a:t>, 9(6). Available at: </a:t>
            </a:r>
            <a:r>
              <a:rPr lang="en-GB" sz="1600">
                <a:latin typeface="Arial"/>
                <a:cs typeface="Arial"/>
                <a:hlinkClick r:id="rId2"/>
              </a:rPr>
              <a:t>https://doi.org/10.2196/23832</a:t>
            </a:r>
            <a:r>
              <a:rPr lang="en-GB" sz="1600">
                <a:latin typeface="Arial"/>
                <a:cs typeface="Arial"/>
              </a:rPr>
              <a:t>.</a:t>
            </a:r>
          </a:p>
          <a:p>
            <a:pPr>
              <a:buNone/>
            </a:pPr>
            <a:r>
              <a:rPr lang="en-GB" sz="1600">
                <a:latin typeface="Arial"/>
                <a:cs typeface="Arial"/>
              </a:rPr>
              <a:t>NHS England (2019) NHS Long Term Plan, NHS. Available at:</a:t>
            </a:r>
            <a:r>
              <a:rPr lang="en-GB" sz="1600">
                <a:solidFill>
                  <a:srgbClr val="404040"/>
                </a:solidFill>
                <a:latin typeface="Arial"/>
                <a:cs typeface="Arial"/>
              </a:rPr>
              <a:t> </a:t>
            </a:r>
            <a:r>
              <a:rPr lang="en-GB" sz="1600">
                <a:solidFill>
                  <a:srgbClr val="000000"/>
                </a:solidFill>
                <a:latin typeface="Arial"/>
                <a:cs typeface="Arial"/>
                <a:hlinkClick r:id="rId3"/>
              </a:rPr>
              <a:t>https://www.england.nhs.uk/long-term-plan/</a:t>
            </a:r>
            <a:r>
              <a:rPr lang="en-GB" sz="1600">
                <a:latin typeface="Arial"/>
                <a:cs typeface="Arial"/>
              </a:rPr>
              <a:t> (Accessed: 11 June 2026).</a:t>
            </a:r>
            <a:endParaRPr lang="en-GB" sz="1600">
              <a:solidFill>
                <a:srgbClr val="000000"/>
              </a:solidFill>
              <a:latin typeface="Arial"/>
              <a:cs typeface="Arial"/>
            </a:endParaRPr>
          </a:p>
          <a:p>
            <a:pPr>
              <a:buNone/>
            </a:pPr>
            <a:r>
              <a:rPr lang="en-GB" sz="1600">
                <a:latin typeface="Arial"/>
                <a:cs typeface="Arial"/>
              </a:rPr>
              <a:t>NHS England (2025) Improving Care for Older People, NHS England. Available at:</a:t>
            </a:r>
            <a:endParaRPr lang="en-GB" sz="1600">
              <a:solidFill>
                <a:srgbClr val="000000"/>
              </a:solidFill>
              <a:latin typeface="Arial"/>
              <a:cs typeface="Arial"/>
            </a:endParaRPr>
          </a:p>
          <a:p>
            <a:pPr>
              <a:buNone/>
            </a:pPr>
            <a:r>
              <a:rPr lang="en-GB" sz="1600">
                <a:solidFill>
                  <a:srgbClr val="000000"/>
                </a:solidFill>
                <a:latin typeface="Arial"/>
                <a:cs typeface="Arial"/>
                <a:hlinkClick r:id="rId4"/>
              </a:rPr>
              <a:t>https://www.england.nhs.uk/ourwork/clinical-policy/older-people/improving-care-for-ol</a:t>
            </a:r>
            <a:endParaRPr lang="en-GB" sz="1600">
              <a:solidFill>
                <a:srgbClr val="000000"/>
              </a:solidFill>
              <a:latin typeface="Arial"/>
              <a:cs typeface="Arial"/>
            </a:endParaRPr>
          </a:p>
          <a:p>
            <a:pPr>
              <a:buNone/>
            </a:pPr>
            <a:r>
              <a:rPr lang="en-GB" sz="1600">
                <a:latin typeface="Arial"/>
                <a:cs typeface="Arial"/>
              </a:rPr>
              <a:t>der-people/ (Accessed: 12 June 2026).</a:t>
            </a:r>
            <a:endParaRPr lang="en-GB" sz="1600">
              <a:solidFill>
                <a:srgbClr val="000000"/>
              </a:solidFill>
              <a:latin typeface="Arial"/>
              <a:cs typeface="Arial"/>
            </a:endParaRPr>
          </a:p>
          <a:p>
            <a:pPr>
              <a:buNone/>
            </a:pPr>
            <a:r>
              <a:rPr lang="en-GB" sz="1600">
                <a:latin typeface="Arial"/>
                <a:cs typeface="Arial"/>
              </a:rPr>
              <a:t>Stevenson, E. and Mutebi, N. (2024) Healthy Ageing and Care for Older Populations, UK</a:t>
            </a:r>
            <a:endParaRPr lang="en-GB" sz="1600">
              <a:solidFill>
                <a:srgbClr val="000000"/>
              </a:solidFill>
              <a:latin typeface="Arial"/>
              <a:cs typeface="Arial"/>
            </a:endParaRPr>
          </a:p>
          <a:p>
            <a:pPr>
              <a:buNone/>
            </a:pPr>
            <a:r>
              <a:rPr lang="en-GB" sz="1600">
                <a:latin typeface="Arial"/>
                <a:cs typeface="Arial"/>
              </a:rPr>
              <a:t>Parliament. Available at:</a:t>
            </a:r>
            <a:r>
              <a:rPr lang="en-GB" sz="1600">
                <a:solidFill>
                  <a:srgbClr val="404040"/>
                </a:solidFill>
                <a:latin typeface="Arial"/>
                <a:cs typeface="Arial"/>
              </a:rPr>
              <a:t> </a:t>
            </a:r>
            <a:r>
              <a:rPr lang="en-GB" sz="1600">
                <a:solidFill>
                  <a:srgbClr val="000000"/>
                </a:solidFill>
                <a:latin typeface="Arial"/>
                <a:cs typeface="Arial"/>
                <a:hlinkClick r:id="rId5"/>
              </a:rPr>
              <a:t>https://post.parliament.uk/healthy-ageing-and-care-for-older-populations/</a:t>
            </a:r>
            <a:r>
              <a:rPr lang="en-GB" sz="1600">
                <a:solidFill>
                  <a:srgbClr val="404040"/>
                </a:solidFill>
                <a:latin typeface="Arial"/>
                <a:cs typeface="Arial"/>
              </a:rPr>
              <a:t> </a:t>
            </a:r>
            <a:r>
              <a:rPr lang="en-GB" sz="1600">
                <a:latin typeface="Arial"/>
                <a:cs typeface="Arial"/>
              </a:rPr>
              <a:t>(Accessed:18 June 2026).</a:t>
            </a:r>
            <a:endParaRPr lang="en-GB" sz="1600">
              <a:solidFill>
                <a:srgbClr val="000000"/>
              </a:solidFill>
              <a:latin typeface="Arial"/>
              <a:cs typeface="Arial"/>
            </a:endParaRPr>
          </a:p>
          <a:p>
            <a:pPr>
              <a:buNone/>
            </a:pPr>
            <a:r>
              <a:rPr lang="en-GB" sz="1600" i="1">
                <a:latin typeface="Arial"/>
                <a:cs typeface="Arial"/>
              </a:rPr>
              <a:t>The Best Ageing Population ETFs</a:t>
            </a:r>
            <a:r>
              <a:rPr lang="en-GB" sz="1600">
                <a:latin typeface="Arial"/>
                <a:cs typeface="Arial"/>
              </a:rPr>
              <a:t> (2019) </a:t>
            </a:r>
            <a:r>
              <a:rPr lang="en-GB" sz="1600" i="1">
                <a:latin typeface="Arial"/>
                <a:cs typeface="Arial"/>
              </a:rPr>
              <a:t>Justetf.com</a:t>
            </a:r>
            <a:r>
              <a:rPr lang="en-GB" sz="1600">
                <a:latin typeface="Arial"/>
                <a:cs typeface="Arial"/>
              </a:rPr>
              <a:t>. Available at: </a:t>
            </a:r>
            <a:r>
              <a:rPr lang="en-GB" sz="1600">
                <a:latin typeface="Arial"/>
                <a:cs typeface="Arial"/>
                <a:hlinkClick r:id="rId6"/>
              </a:rPr>
              <a:t>https://www.justetf.com/uk/how-to/invest-in-ageing-population.html</a:t>
            </a:r>
            <a:r>
              <a:rPr lang="en-GB" sz="1600">
                <a:latin typeface="Arial"/>
                <a:cs typeface="Arial"/>
              </a:rPr>
              <a:t> (Accessed: 25 June 2026).</a:t>
            </a:r>
            <a:endParaRPr lang="en-GB"/>
          </a:p>
          <a:p>
            <a:pPr marL="0" indent="0">
              <a:buNone/>
            </a:pPr>
            <a:endParaRPr lang="en-GB"/>
          </a:p>
        </p:txBody>
      </p:sp>
    </p:spTree>
    <p:extLst>
      <p:ext uri="{BB962C8B-B14F-4D97-AF65-F5344CB8AC3E}">
        <p14:creationId xmlns:p14="http://schemas.microsoft.com/office/powerpoint/2010/main" val="36002796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7BCBFD-57CE-1D74-449A-4C4365153F91}"/>
              </a:ext>
            </a:extLst>
          </p:cNvPr>
          <p:cNvSpPr>
            <a:spLocks noGrp="1"/>
          </p:cNvSpPr>
          <p:nvPr>
            <p:ph sz="half" idx="1"/>
          </p:nvPr>
        </p:nvSpPr>
        <p:spPr>
          <a:xfrm>
            <a:off x="677334" y="368076"/>
            <a:ext cx="9394663" cy="5673285"/>
          </a:xfrm>
        </p:spPr>
        <p:txBody>
          <a:bodyPr vert="horz" lIns="91440" tIns="45720" rIns="91440" bIns="45720" rtlCol="0" anchor="t">
            <a:noAutofit/>
          </a:bodyPr>
          <a:lstStyle/>
          <a:p>
            <a:pPr>
              <a:buNone/>
            </a:pPr>
            <a:endParaRPr lang="en-GB" sz="1600">
              <a:latin typeface="Arial"/>
              <a:cs typeface="Arial"/>
            </a:endParaRPr>
          </a:p>
          <a:p>
            <a:pPr>
              <a:buNone/>
            </a:pPr>
            <a:r>
              <a:rPr lang="en-GB" sz="1600">
                <a:latin typeface="Arial"/>
                <a:cs typeface="Arial"/>
              </a:rPr>
              <a:t>Theodorakis, N., Kollia, Z., Christodoulou, M., Nella, I., </a:t>
            </a:r>
            <a:r>
              <a:rPr lang="en-GB" sz="1600" err="1">
                <a:latin typeface="Arial"/>
                <a:cs typeface="Arial"/>
              </a:rPr>
              <a:t>Spathara</a:t>
            </a:r>
            <a:r>
              <a:rPr lang="en-GB" sz="1600">
                <a:latin typeface="Arial"/>
                <a:cs typeface="Arial"/>
              </a:rPr>
              <a:t>, A., </a:t>
            </a:r>
            <a:r>
              <a:rPr lang="en-GB" sz="1600" err="1">
                <a:latin typeface="Arial"/>
                <a:cs typeface="Arial"/>
              </a:rPr>
              <a:t>Athinaou</a:t>
            </a:r>
            <a:r>
              <a:rPr lang="en-GB" sz="1600">
                <a:latin typeface="Arial"/>
                <a:cs typeface="Arial"/>
              </a:rPr>
              <a:t>, S.,</a:t>
            </a:r>
            <a:endParaRPr lang="en-GB" sz="1600">
              <a:solidFill>
                <a:srgbClr val="000000"/>
              </a:solidFill>
              <a:latin typeface="Arial"/>
              <a:cs typeface="Arial"/>
            </a:endParaRPr>
          </a:p>
          <a:p>
            <a:pPr>
              <a:buNone/>
            </a:pPr>
            <a:r>
              <a:rPr lang="en-GB" sz="1600" err="1">
                <a:latin typeface="Arial"/>
                <a:cs typeface="Arial"/>
              </a:rPr>
              <a:t>Triantafylli</a:t>
            </a:r>
            <a:r>
              <a:rPr lang="en-GB" sz="1600">
                <a:latin typeface="Arial"/>
                <a:cs typeface="Arial"/>
              </a:rPr>
              <a:t>, G., Hitas, C., Anagnostou, D., </a:t>
            </a:r>
            <a:r>
              <a:rPr lang="en-GB" sz="1600" err="1">
                <a:latin typeface="Arial"/>
                <a:cs typeface="Arial"/>
              </a:rPr>
              <a:t>Kreouzi</a:t>
            </a:r>
            <a:r>
              <a:rPr lang="en-GB" sz="1600">
                <a:latin typeface="Arial"/>
                <a:cs typeface="Arial"/>
              </a:rPr>
              <a:t>, M., Kalantzi, S., </a:t>
            </a:r>
            <a:r>
              <a:rPr lang="en-GB" sz="1600" err="1">
                <a:latin typeface="Arial"/>
                <a:cs typeface="Arial"/>
              </a:rPr>
              <a:t>Spyridaki</a:t>
            </a:r>
            <a:r>
              <a:rPr lang="en-GB" sz="1600">
                <a:latin typeface="Arial"/>
                <a:cs typeface="Arial"/>
              </a:rPr>
              <a:t>, A. and</a:t>
            </a:r>
            <a:endParaRPr lang="en-GB" sz="1600">
              <a:solidFill>
                <a:srgbClr val="000000"/>
              </a:solidFill>
              <a:latin typeface="Arial"/>
              <a:cs typeface="Arial"/>
            </a:endParaRPr>
          </a:p>
          <a:p>
            <a:pPr>
              <a:buNone/>
            </a:pPr>
            <a:r>
              <a:rPr lang="en-GB" sz="1600">
                <a:latin typeface="Arial"/>
                <a:cs typeface="Arial"/>
              </a:rPr>
              <a:t>Nikolaou, M. (2025) ‘Barriers to Implementing Effective Healthcare Practices for the Aging</a:t>
            </a:r>
            <a:endParaRPr lang="en-GB" sz="1600">
              <a:solidFill>
                <a:srgbClr val="000000"/>
              </a:solidFill>
              <a:latin typeface="Arial"/>
              <a:cs typeface="Arial"/>
            </a:endParaRPr>
          </a:p>
          <a:p>
            <a:pPr>
              <a:buNone/>
            </a:pPr>
            <a:r>
              <a:rPr lang="en-GB" sz="1600">
                <a:latin typeface="Arial"/>
                <a:cs typeface="Arial"/>
              </a:rPr>
              <a:t>Population: Approaches to Identification and Management’, </a:t>
            </a:r>
            <a:r>
              <a:rPr lang="en-GB" sz="1600" err="1">
                <a:latin typeface="Arial"/>
                <a:cs typeface="Arial"/>
              </a:rPr>
              <a:t>Cureus</a:t>
            </a:r>
            <a:r>
              <a:rPr lang="en-GB" sz="1600">
                <a:latin typeface="Arial"/>
                <a:cs typeface="Arial"/>
              </a:rPr>
              <a:t> [Preprint]. Available at:</a:t>
            </a:r>
            <a:endParaRPr lang="en-GB" sz="1600">
              <a:solidFill>
                <a:srgbClr val="000000"/>
              </a:solidFill>
              <a:latin typeface="Arial"/>
              <a:cs typeface="Arial"/>
            </a:endParaRPr>
          </a:p>
          <a:p>
            <a:pPr>
              <a:buNone/>
            </a:pPr>
            <a:r>
              <a:rPr lang="en-GB" sz="1600">
                <a:solidFill>
                  <a:srgbClr val="000000"/>
                </a:solidFill>
                <a:latin typeface="Arial"/>
                <a:cs typeface="Arial"/>
                <a:hlinkClick r:id="rId2"/>
              </a:rPr>
              <a:t>https://doi.org/10.7759/cureus.79590</a:t>
            </a:r>
            <a:r>
              <a:rPr lang="en-GB" sz="1600">
                <a:latin typeface="Arial"/>
                <a:cs typeface="Arial"/>
              </a:rPr>
              <a:t>.</a:t>
            </a:r>
            <a:endParaRPr lang="en-GB"/>
          </a:p>
          <a:p>
            <a:pPr marL="0" indent="0">
              <a:buNone/>
            </a:pPr>
            <a:r>
              <a:rPr lang="en-GB" sz="1600">
                <a:latin typeface="Arial"/>
                <a:cs typeface="Arial"/>
              </a:rPr>
              <a:t>Winstead, V., Yost, E.A., Cotten, S.R., Berkowsky, R.W. and Anderson, W.A. (2014) ‘The</a:t>
            </a:r>
            <a:endParaRPr lang="en-GB" sz="1600">
              <a:solidFill>
                <a:srgbClr val="000000"/>
              </a:solidFill>
              <a:latin typeface="Arial"/>
              <a:cs typeface="Arial"/>
            </a:endParaRPr>
          </a:p>
          <a:p>
            <a:pPr marL="0" indent="0">
              <a:buNone/>
            </a:pPr>
            <a:r>
              <a:rPr lang="en-GB" sz="1600">
                <a:latin typeface="Arial"/>
                <a:cs typeface="Arial"/>
              </a:rPr>
              <a:t>Impact of Activity Interventions on the Well-Being of Older Adults in Continuing Care</a:t>
            </a:r>
            <a:endParaRPr lang="en-GB" sz="1600">
              <a:solidFill>
                <a:srgbClr val="000000"/>
              </a:solidFill>
              <a:latin typeface="Arial"/>
              <a:cs typeface="Arial"/>
            </a:endParaRPr>
          </a:p>
          <a:p>
            <a:pPr marL="0" indent="0">
              <a:buNone/>
            </a:pPr>
            <a:r>
              <a:rPr lang="en-GB" sz="1600">
                <a:latin typeface="Arial"/>
                <a:cs typeface="Arial"/>
              </a:rPr>
              <a:t>Communities’, Journal of Applied Gerontology, 33(7), pp. 888–911. Available at:</a:t>
            </a:r>
            <a:endParaRPr lang="en-GB" sz="1600">
              <a:solidFill>
                <a:srgbClr val="000000"/>
              </a:solidFill>
              <a:latin typeface="Arial"/>
              <a:cs typeface="Arial"/>
            </a:endParaRPr>
          </a:p>
          <a:p>
            <a:pPr marL="0" indent="0">
              <a:buNone/>
            </a:pPr>
            <a:r>
              <a:rPr lang="en-GB" sz="1600">
                <a:solidFill>
                  <a:srgbClr val="000000"/>
                </a:solidFill>
                <a:latin typeface="Arial"/>
                <a:cs typeface="Arial"/>
                <a:hlinkClick r:id="rId3"/>
              </a:rPr>
              <a:t>https://doi.org/10.1177/0733464814537701</a:t>
            </a:r>
            <a:r>
              <a:rPr lang="en-GB" sz="1600">
                <a:latin typeface="Arial"/>
                <a:cs typeface="Arial"/>
              </a:rPr>
              <a:t>.</a:t>
            </a:r>
            <a:endParaRPr lang="en-GB" sz="1600">
              <a:solidFill>
                <a:srgbClr val="000000"/>
              </a:solidFill>
              <a:latin typeface="Arial"/>
              <a:cs typeface="Arial"/>
            </a:endParaRPr>
          </a:p>
          <a:p>
            <a:pPr marL="0" indent="0">
              <a:buNone/>
            </a:pPr>
            <a:r>
              <a:rPr lang="en-GB" sz="1600">
                <a:latin typeface="Arial"/>
                <a:cs typeface="Arial"/>
              </a:rPr>
              <a:t>World Health Organization (2024) Ageing and Health, World Health Organization. Available</a:t>
            </a:r>
            <a:endParaRPr lang="en-GB" sz="1600">
              <a:solidFill>
                <a:srgbClr val="000000"/>
              </a:solidFill>
              <a:latin typeface="Arial"/>
              <a:cs typeface="Arial"/>
            </a:endParaRPr>
          </a:p>
          <a:p>
            <a:pPr marL="0" indent="0">
              <a:buNone/>
            </a:pPr>
            <a:r>
              <a:rPr lang="en-GB" sz="1600">
                <a:latin typeface="Arial"/>
                <a:cs typeface="Arial"/>
              </a:rPr>
              <a:t>at: </a:t>
            </a:r>
            <a:r>
              <a:rPr lang="en-GB" sz="1600">
                <a:solidFill>
                  <a:srgbClr val="000000"/>
                </a:solidFill>
                <a:latin typeface="Arial"/>
                <a:cs typeface="Arial"/>
                <a:hlinkClick r:id="rId4"/>
              </a:rPr>
              <a:t>https://www.who.int/news-room/fact-sheets/detail/ageing-and-health</a:t>
            </a:r>
            <a:r>
              <a:rPr lang="en-GB" sz="1600">
                <a:latin typeface="Arial"/>
                <a:cs typeface="Arial"/>
              </a:rPr>
              <a:t> (Accessed: 10</a:t>
            </a:r>
            <a:endParaRPr lang="en-GB" sz="1600">
              <a:solidFill>
                <a:srgbClr val="000000"/>
              </a:solidFill>
              <a:latin typeface="Arial"/>
              <a:cs typeface="Arial"/>
            </a:endParaRPr>
          </a:p>
          <a:p>
            <a:pPr marL="0" indent="0">
              <a:buNone/>
            </a:pPr>
            <a:r>
              <a:rPr lang="en-GB" sz="1600">
                <a:latin typeface="Arial"/>
                <a:cs typeface="Arial"/>
              </a:rPr>
              <a:t>June 2026).</a:t>
            </a:r>
          </a:p>
        </p:txBody>
      </p:sp>
    </p:spTree>
    <p:extLst>
      <p:ext uri="{BB962C8B-B14F-4D97-AF65-F5344CB8AC3E}">
        <p14:creationId xmlns:p14="http://schemas.microsoft.com/office/powerpoint/2010/main" val="31498177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17</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Facet</vt:lpstr>
      <vt:lpstr>PowerPoint Presentation</vt:lpstr>
      <vt:lpstr>Introduction</vt:lpstr>
      <vt:lpstr> THE AGEING POPULATION</vt:lpstr>
      <vt:lpstr>THEORETICAL PERSPECTIVES</vt:lpstr>
      <vt:lpstr> POLICY &amp; LEGISLATION</vt:lpstr>
      <vt:lpstr> CURRENT UK SERVICES</vt:lpstr>
      <vt:lpstr>CRITICAL EVALUATION OF CARE SETTINGS</vt:lpstr>
      <vt:lpstr>IMPACT OF AGEING POPULATION</vt:lpstr>
      <vt:lpstr>TECHNOLOGICAL INNOVATIONS</vt:lpstr>
      <vt:lpstr>CRITICAL EVALUATION OF TECHNOLOGY</vt:lpstr>
      <vt:lpstr> CASE STUDY 1</vt:lpstr>
      <vt:lpstr>CASE STUDY 1 ANALYSIS</vt:lpstr>
      <vt:lpstr>CASE STUDY 2</vt:lpstr>
      <vt:lpstr> CASE STUDY 2 ANALYSIS</vt:lpstr>
      <vt:lpstr> RECOMMENDATIONS</vt:lpstr>
      <vt:lpstr>CONCLUSION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2026-06-25T18:51:41Z</dcterms:created>
  <dcterms:modified xsi:type="dcterms:W3CDTF">2026-06-26T12:39:54Z</dcterms:modified>
</cp:coreProperties>
</file>