
<file path=[Content_Types].xml><?xml version="1.0" encoding="utf-8"?>
<Types xmlns="http://schemas.openxmlformats.org/package/2006/content-types">
  <Default Extension="jpeg" ContentType="image/jpeg"/>
  <Default Extension="mp3" ContentType="audio/m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sldIdLst>
    <p:sldId id="261" r:id="rId2"/>
    <p:sldId id="307" r:id="rId3"/>
    <p:sldId id="327" r:id="rId4"/>
    <p:sldId id="328" r:id="rId5"/>
    <p:sldId id="329" r:id="rId6"/>
    <p:sldId id="587" r:id="rId7"/>
    <p:sldId id="596" r:id="rId8"/>
    <p:sldId id="330" r:id="rId9"/>
    <p:sldId id="332" r:id="rId10"/>
    <p:sldId id="331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F7F7F"/>
    <a:srgbClr val="E7E6E6"/>
    <a:srgbClr val="3D3D3D"/>
    <a:srgbClr val="3B3838"/>
    <a:srgbClr val="ACA6FF"/>
    <a:srgbClr val="999999"/>
    <a:srgbClr val="474545"/>
    <a:srgbClr val="FFBAC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0CB84EF-014F-40F7-BD94-98A3375A5027}" v="538" dt="2025-01-08T12:50:11.881"/>
    <p1510:client id="{1901CF94-31FC-2463-239A-9B2C1D5E738D}" v="94" dt="2025-01-09T13:03:00.981"/>
    <p1510:client id="{31D7027D-118F-3995-E830-80BBA77224C9}" v="66" dt="2025-01-08T22:45:09.934"/>
    <p1510:client id="{354D4DB9-3D31-2012-3905-6FC92BFD6D6F}" v="39" dt="2025-01-09T05:49:19.092"/>
    <p1510:client id="{54B913CE-9643-0463-7CFB-4A9A6BF092B2}" v="186" dt="2025-01-09T01:06:22.752"/>
    <p1510:client id="{5BF951A4-97B9-EFE1-8E30-4A71E71B5031}" v="48" dt="2025-01-08T21:26:36.394"/>
    <p1510:client id="{5C2FDE58-6298-4AA1-A97D-034A4D000077}" v="7" dt="2025-01-08T01:56:41.898"/>
    <p1510:client id="{9C89BB9F-A90B-DF45-801F-BD724E464450}" v="2" dt="2025-01-08T17:05:29.972"/>
    <p1510:client id="{BE1BA56C-463A-D1E2-07B0-5D796D792E3A}" v="122" dt="2025-01-09T00:09:28.864"/>
    <p1510:client id="{C969B349-3AAD-909D-485D-BD9839DA4458}" v="174" dt="2025-01-08T17:16:24.592"/>
    <p1510:client id="{CEB45DCA-855E-D2E7-4024-D093A6565309}" v="370" dt="2025-01-08T20:07:27.906"/>
    <p1510:client id="{DC472624-8F20-F4EE-672E-4B1352DFC6A1}" v="122" dt="2025-01-09T08:07:29.819"/>
    <p1510:client id="{E0C1E257-1350-A98B-901E-5832AF5FE1C7}" v="1" dt="2025-01-09T06:16:52.67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1BFCB52-1088-4173-9E65-B0C4FD82C6A7}" type="datetimeFigureOut">
              <a:rPr lang="en-GB" smtClean="0"/>
              <a:t>09/01/2025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CCC85C2-01B1-4959-94CD-C9E5461740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62247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DE1A06-8754-4870-9E44-E39BADAD98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27F020-BBC3-49BB-91C2-5B2CBD64B3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7C0C22-EBDA-4130-87AE-CB28BC19B0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A419A8-07CA-4A4C-AEC2-C40D4D50AF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FA7B86-E610-42EA-B4DC-C2F44778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8A7BA06D-B3FF-4E91-8639-B4569AE3AA23}"/>
              </a:ext>
            </a:extLst>
          </p:cNvPr>
          <p:cNvSpPr/>
          <p:nvPr/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Arc 7">
            <a:extLst>
              <a:ext uri="{FF2B5EF4-FFF2-40B4-BE49-F238E27FC236}">
                <a16:creationId xmlns:a16="http://schemas.microsoft.com/office/drawing/2014/main" id="{2B30C86D-5A07-48BC-9C9D-6F9A2DB1E9E1}"/>
              </a:ext>
            </a:extLst>
          </p:cNvPr>
          <p:cNvSpPr/>
          <p:nvPr/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869799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9FF209-11EE-4A3F-9685-A155FECD0D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47AF11-F208-4FDA-9E19-D6CA347213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8597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E82FA1-02B7-467E-9F16-D178149407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389247-FB8A-4494-859B-B3754B02A5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CA5B62-3338-46A5-B381-A63B88CB0D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3DA7759-3209-4FE2-96D1-4EEDD81E9EA0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1460DAD-8769-4C9F-9C8C-BB0443909D76}"/>
              </a:ext>
            </a:extLst>
          </p:cNvPr>
          <p:cNvSpPr/>
          <p:nvPr/>
        </p:nvSpPr>
        <p:spPr>
          <a:xfrm flipH="1">
            <a:off x="12353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682979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4C0001-5D76-45A0-A9F4-7172BDDD5D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1462C4-0E4B-4DB7-A8BF-FE55142760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A5F313-1240-47AE-A026-7F349292B5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448158-6132-4335-B8E1-F6A8963837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94C5B6-1598-48B4-9B3A-3078FDBE90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FEDBDD32-D3EE-4848-A112-BA814D4631CD}"/>
              </a:ext>
            </a:extLst>
          </p:cNvPr>
          <p:cNvSpPr/>
          <p:nvPr/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Arc 9">
            <a:extLst>
              <a:ext uri="{FF2B5EF4-FFF2-40B4-BE49-F238E27FC236}">
                <a16:creationId xmlns:a16="http://schemas.microsoft.com/office/drawing/2014/main" id="{61350361-843C-49D0-BD6A-ECDBA3842BA0}"/>
              </a:ext>
            </a:extLst>
          </p:cNvPr>
          <p:cNvSpPr/>
          <p:nvPr/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650404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BFD05-2CB2-4A7E-89E7-57615BA82B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9532B8-D460-476D-816F-725E8D96C0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F7120F-70AF-4ED5-B364-3AA55C6B44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D8B65F-F709-469F-9961-4D01896CAA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81C6BC-B23D-48BC-AD44-654DDB8D01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00D60B-86A1-479D-BCE8-06D2C3DBC9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B4EC5136-99DA-40B5-8F79-5C3A56D38BA1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F8FB775-26C4-41BA-837C-4478D48D215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826567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2983E-E761-4429-9203-7FE8B2DB6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21E9B7-62BE-49BA-AC6B-55250D6627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41A3FD-B90A-4C31-BD6B-581F9E2E0E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0D1D55-B722-4968-B171-AF3B462DDAD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71085A8-02C2-4E7F-935E-5AEECBAD19B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A8A5018-8A77-40E8-B159-4894ECF228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1/9/2025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AD79441-8908-4461-9FDD-BCE6388370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D29F7D-B101-4950-A2C0-F350FB26D4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62D7398-9A79-4B24-9C7D-F0DEED57C70B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07F28CD-1873-4E36-A064-2D25E0A8501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647239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11BF3-02E8-4EB7-818E-652B82CF2C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54D3190-B78C-42F1-9D62-F523886BBE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1/9/2025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381C40-F9FC-4D58-8508-F0632DF5A0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01CBCC-4CC2-49BD-B155-01E0F4D79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DC13EF9C-0B5A-4364-91AA-E5DD5B536E54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8F674475-6327-490A-BD7F-084F5C07F2E4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366802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024287-C9B9-48AC-8E4D-A282DE2F44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1/9/2025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D34C9A2-75A7-4164-B3B8-E6A9D60BA0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BE73CE-2859-4D49-A9EC-26AF3FBDF6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AA5ED585-FEBB-4DAD-84C0-97BEE6C360C3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EF6AC352-A720-4DB3-87CA-A33B0607CA2F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38662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FFC812-4DB6-4F98-9404-29C191D3BA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F0855E-0CD6-47DD-B648-4C84C783D7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50082B-17D7-4D61-8AEB-81517D85D2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70783-FF31-4C4E-9196-EB169B2097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92E260-747D-40FD-A062-9DD5E6835A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7E50A0-1E05-49C5-88C9-4626775120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2C155C63-9F58-4422-B669-F97486280671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85DBA62-0EDB-47AA-86C7-90463BC9B308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2493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1D7521-E43D-41D1-B458-26B20DC6DD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2472CF2-2653-4B98-A416-D7A0A860ECE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EF87F5-0B10-4AC7-9599-F088C5E796D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A07CB7-0520-4D64-B76C-C31AC55783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EEB226-AD45-45DF-AAB5-5513AE732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E96AEB-9481-4CCE-B110-FEDD334835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6BA9707F-7BCE-464F-BF45-E216527084EE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BC589723-2CC8-49D1-B4E1-36FECED6A2D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41129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F6E5D1-6D19-4E7F-9B4E-42326B7716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AD2A06C-F91A-4ADC-9CD2-61F0A4D7EE1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43AA9A-2280-4F63-8B3D-20742AE690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0D986B-E58E-43B6-8A80-FFA9D8F748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140D36-2E71-4F27-967F-7A3E4C6EE1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C1609904-5327-4D2C-A445-B270A00F3B5F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30FC7BEC-08C5-4D95-9C84-B48BC8AD1C94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614424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81FEA3D-0C7F-45CD-B6A0-942F707B363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8B8A12-BCE6-4D03-A637-1DEC8924BE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9755-9FF4-428A-AEB7-1A64774667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141836-11E2-49FD-877D-53B74514A9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D24C42-4B05-4EEF-BE14-29041EC9C0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5BADDEB1-F604-408B-B02A-A2814606E6AF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8DF7987-332F-4D6C-81C3-990F39C76C96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911100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Picture Placeholder 30">
            <a:extLst>
              <a:ext uri="{FF2B5EF4-FFF2-40B4-BE49-F238E27FC236}">
                <a16:creationId xmlns:a16="http://schemas.microsoft.com/office/drawing/2014/main" id="{BCD35F50-8168-4166-90C4-6A55BA443EBF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732109" y="3063095"/>
            <a:ext cx="1463039" cy="1479810"/>
          </a:xfrm>
          <a:custGeom>
            <a:avLst/>
            <a:gdLst>
              <a:gd name="connsiteX0" fmla="*/ 866622 w 1463039"/>
              <a:gd name="connsiteY0" fmla="*/ 571 h 1479810"/>
              <a:gd name="connsiteX1" fmla="*/ 964706 w 1463039"/>
              <a:gd name="connsiteY1" fmla="*/ 8669 h 1479810"/>
              <a:gd name="connsiteX2" fmla="*/ 1111825 w 1463039"/>
              <a:gd name="connsiteY2" fmla="*/ 8366 h 1479810"/>
              <a:gd name="connsiteX3" fmla="*/ 1290055 w 1463039"/>
              <a:gd name="connsiteY3" fmla="*/ 8730 h 1479810"/>
              <a:gd name="connsiteX4" fmla="*/ 1417397 w 1463039"/>
              <a:gd name="connsiteY4" fmla="*/ 6608 h 1479810"/>
              <a:gd name="connsiteX5" fmla="*/ 1454473 w 1463039"/>
              <a:gd name="connsiteY5" fmla="*/ 5290 h 1479810"/>
              <a:gd name="connsiteX6" fmla="*/ 1449518 w 1463039"/>
              <a:gd name="connsiteY6" fmla="*/ 94305 h 1479810"/>
              <a:gd name="connsiteX7" fmla="*/ 1454054 w 1463039"/>
              <a:gd name="connsiteY7" fmla="*/ 198723 h 1479810"/>
              <a:gd name="connsiteX8" fmla="*/ 1456615 w 1463039"/>
              <a:gd name="connsiteY8" fmla="*/ 391199 h 1479810"/>
              <a:gd name="connsiteX9" fmla="*/ 1452607 w 1463039"/>
              <a:gd name="connsiteY9" fmla="*/ 565102 h 1479810"/>
              <a:gd name="connsiteX10" fmla="*/ 1461012 w 1463039"/>
              <a:gd name="connsiteY10" fmla="*/ 624834 h 1479810"/>
              <a:gd name="connsiteX11" fmla="*/ 1451383 w 1463039"/>
              <a:gd name="connsiteY11" fmla="*/ 907022 h 1479810"/>
              <a:gd name="connsiteX12" fmla="*/ 1452663 w 1463039"/>
              <a:gd name="connsiteY12" fmla="*/ 1009694 h 1479810"/>
              <a:gd name="connsiteX13" fmla="*/ 1456002 w 1463039"/>
              <a:gd name="connsiteY13" fmla="*/ 1096988 h 1479810"/>
              <a:gd name="connsiteX14" fmla="*/ 1453720 w 1463039"/>
              <a:gd name="connsiteY14" fmla="*/ 1174562 h 1479810"/>
              <a:gd name="connsiteX15" fmla="*/ 1461722 w 1463039"/>
              <a:gd name="connsiteY15" fmla="*/ 1280018 h 1479810"/>
              <a:gd name="connsiteX16" fmla="*/ 1463039 w 1463039"/>
              <a:gd name="connsiteY16" fmla="*/ 1330769 h 1479810"/>
              <a:gd name="connsiteX17" fmla="*/ 1463039 w 1463039"/>
              <a:gd name="connsiteY17" fmla="*/ 1433804 h 1479810"/>
              <a:gd name="connsiteX18" fmla="*/ 1458897 w 1463039"/>
              <a:gd name="connsiteY18" fmla="*/ 1471900 h 1479810"/>
              <a:gd name="connsiteX19" fmla="*/ 1458306 w 1463039"/>
              <a:gd name="connsiteY19" fmla="*/ 1476109 h 1479810"/>
              <a:gd name="connsiteX20" fmla="*/ 1456251 w 1463039"/>
              <a:gd name="connsiteY20" fmla="*/ 1476006 h 1479810"/>
              <a:gd name="connsiteX21" fmla="*/ 1358699 w 1463039"/>
              <a:gd name="connsiteY21" fmla="*/ 1478795 h 1479810"/>
              <a:gd name="connsiteX22" fmla="*/ 1337088 w 1463039"/>
              <a:gd name="connsiteY22" fmla="*/ 1479810 h 1479810"/>
              <a:gd name="connsiteX23" fmla="*/ 1199842 w 1463039"/>
              <a:gd name="connsiteY23" fmla="*/ 1479810 h 1479810"/>
              <a:gd name="connsiteX24" fmla="*/ 1178285 w 1463039"/>
              <a:gd name="connsiteY24" fmla="*/ 1478795 h 1479810"/>
              <a:gd name="connsiteX25" fmla="*/ 859950 w 1463039"/>
              <a:gd name="connsiteY25" fmla="*/ 1471898 h 1479810"/>
              <a:gd name="connsiteX26" fmla="*/ 711774 w 1463039"/>
              <a:gd name="connsiteY26" fmla="*/ 1479810 h 1479810"/>
              <a:gd name="connsiteX27" fmla="*/ 637511 w 1463039"/>
              <a:gd name="connsiteY27" fmla="*/ 1479810 h 1479810"/>
              <a:gd name="connsiteX28" fmla="*/ 500700 w 1463039"/>
              <a:gd name="connsiteY28" fmla="*/ 1474455 h 1479810"/>
              <a:gd name="connsiteX29" fmla="*/ 234328 w 1463039"/>
              <a:gd name="connsiteY29" fmla="*/ 1468257 h 1479810"/>
              <a:gd name="connsiteX30" fmla="*/ 183686 w 1463039"/>
              <a:gd name="connsiteY30" fmla="*/ 1476228 h 1479810"/>
              <a:gd name="connsiteX31" fmla="*/ 157756 w 1463039"/>
              <a:gd name="connsiteY31" fmla="*/ 1479810 h 1479810"/>
              <a:gd name="connsiteX32" fmla="*/ 13214 w 1463039"/>
              <a:gd name="connsiteY32" fmla="*/ 1479810 h 1479810"/>
              <a:gd name="connsiteX33" fmla="*/ 15315 w 1463039"/>
              <a:gd name="connsiteY33" fmla="*/ 1462749 h 1479810"/>
              <a:gd name="connsiteX34" fmla="*/ 11891 w 1463039"/>
              <a:gd name="connsiteY34" fmla="*/ 1410409 h 1479810"/>
              <a:gd name="connsiteX35" fmla="*/ 6411 w 1463039"/>
              <a:gd name="connsiteY35" fmla="*/ 1244508 h 1479810"/>
              <a:gd name="connsiteX36" fmla="*/ 6849 w 1463039"/>
              <a:gd name="connsiteY36" fmla="*/ 1119455 h 1479810"/>
              <a:gd name="connsiteX37" fmla="*/ 6849 w 1463039"/>
              <a:gd name="connsiteY37" fmla="*/ 1060773 h 1479810"/>
              <a:gd name="connsiteX38" fmla="*/ 9698 w 1463039"/>
              <a:gd name="connsiteY38" fmla="*/ 982321 h 1479810"/>
              <a:gd name="connsiteX39" fmla="*/ 4219 w 1463039"/>
              <a:gd name="connsiteY39" fmla="*/ 947592 h 1479810"/>
              <a:gd name="connsiteX40" fmla="*/ 6903 w 1463039"/>
              <a:gd name="connsiteY40" fmla="*/ 858680 h 1479810"/>
              <a:gd name="connsiteX41" fmla="*/ 9808 w 1463039"/>
              <a:gd name="connsiteY41" fmla="*/ 755960 h 1479810"/>
              <a:gd name="connsiteX42" fmla="*/ 10247 w 1463039"/>
              <a:gd name="connsiteY42" fmla="*/ 673166 h 1479810"/>
              <a:gd name="connsiteX43" fmla="*/ 11452 w 1463039"/>
              <a:gd name="connsiteY43" fmla="*/ 516733 h 1479810"/>
              <a:gd name="connsiteX44" fmla="*/ 10465 w 1463039"/>
              <a:gd name="connsiteY44" fmla="*/ 425571 h 1479810"/>
              <a:gd name="connsiteX45" fmla="*/ 10465 w 1463039"/>
              <a:gd name="connsiteY45" fmla="*/ 216366 h 1479810"/>
              <a:gd name="connsiteX46" fmla="*/ 10795 w 1463039"/>
              <a:gd name="connsiteY46" fmla="*/ 104023 h 1479810"/>
              <a:gd name="connsiteX47" fmla="*/ 3534 w 1463039"/>
              <a:gd name="connsiteY47" fmla="*/ 20936 h 1479810"/>
              <a:gd name="connsiteX48" fmla="*/ 3924 w 1463039"/>
              <a:gd name="connsiteY48" fmla="*/ 8444 h 1479810"/>
              <a:gd name="connsiteX49" fmla="*/ 72291 w 1463039"/>
              <a:gd name="connsiteY49" fmla="*/ 7146 h 1479810"/>
              <a:gd name="connsiteX50" fmla="*/ 231770 w 1463039"/>
              <a:gd name="connsiteY50" fmla="*/ 4001 h 1479810"/>
              <a:gd name="connsiteX51" fmla="*/ 364602 w 1463039"/>
              <a:gd name="connsiteY51" fmla="*/ 11882 h 1479810"/>
              <a:gd name="connsiteX52" fmla="*/ 768233 w 1463039"/>
              <a:gd name="connsiteY52" fmla="*/ 2061 h 1479810"/>
              <a:gd name="connsiteX53" fmla="*/ 866622 w 1463039"/>
              <a:gd name="connsiteY53" fmla="*/ 571 h 14798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</a:cxnLst>
            <a:rect l="l" t="t" r="r" b="b"/>
            <a:pathLst>
              <a:path w="1463039" h="1479810">
                <a:moveTo>
                  <a:pt x="866622" y="571"/>
                </a:moveTo>
                <a:cubicBezTo>
                  <a:pt x="899405" y="1673"/>
                  <a:pt x="932136" y="4374"/>
                  <a:pt x="964706" y="8669"/>
                </a:cubicBezTo>
                <a:cubicBezTo>
                  <a:pt x="1013529" y="15823"/>
                  <a:pt x="1062766" y="11397"/>
                  <a:pt x="1111825" y="8366"/>
                </a:cubicBezTo>
                <a:cubicBezTo>
                  <a:pt x="1171216" y="4668"/>
                  <a:pt x="1230547" y="2667"/>
                  <a:pt x="1290055" y="8730"/>
                </a:cubicBezTo>
                <a:cubicBezTo>
                  <a:pt x="1332384" y="13094"/>
                  <a:pt x="1374949" y="9033"/>
                  <a:pt x="1417397" y="6608"/>
                </a:cubicBezTo>
                <a:lnTo>
                  <a:pt x="1454473" y="5290"/>
                </a:lnTo>
                <a:lnTo>
                  <a:pt x="1449518" y="94305"/>
                </a:lnTo>
                <a:cubicBezTo>
                  <a:pt x="1449059" y="129134"/>
                  <a:pt x="1450325" y="163951"/>
                  <a:pt x="1454054" y="198723"/>
                </a:cubicBezTo>
                <a:cubicBezTo>
                  <a:pt x="1459999" y="262767"/>
                  <a:pt x="1460856" y="327062"/>
                  <a:pt x="1456615" y="391199"/>
                </a:cubicBezTo>
                <a:cubicBezTo>
                  <a:pt x="1453665" y="449151"/>
                  <a:pt x="1446428" y="507012"/>
                  <a:pt x="1452607" y="565102"/>
                </a:cubicBezTo>
                <a:cubicBezTo>
                  <a:pt x="1454722" y="585089"/>
                  <a:pt x="1459843" y="604710"/>
                  <a:pt x="1461012" y="624834"/>
                </a:cubicBezTo>
                <a:cubicBezTo>
                  <a:pt x="1466578" y="719110"/>
                  <a:pt x="1458229" y="813066"/>
                  <a:pt x="1451383" y="907022"/>
                </a:cubicBezTo>
                <a:cubicBezTo>
                  <a:pt x="1448878" y="941246"/>
                  <a:pt x="1445816" y="975470"/>
                  <a:pt x="1452663" y="1009694"/>
                </a:cubicBezTo>
                <a:cubicBezTo>
                  <a:pt x="1458090" y="1038574"/>
                  <a:pt x="1459209" y="1067889"/>
                  <a:pt x="1456002" y="1096988"/>
                </a:cubicBezTo>
                <a:cubicBezTo>
                  <a:pt x="1452796" y="1122760"/>
                  <a:pt x="1452034" y="1148693"/>
                  <a:pt x="1453720" y="1174562"/>
                </a:cubicBezTo>
                <a:cubicBezTo>
                  <a:pt x="1457199" y="1209699"/>
                  <a:pt x="1459899" y="1244847"/>
                  <a:pt x="1461722" y="1280018"/>
                </a:cubicBezTo>
                <a:lnTo>
                  <a:pt x="1463039" y="1330769"/>
                </a:lnTo>
                <a:lnTo>
                  <a:pt x="1463039" y="1433804"/>
                </a:lnTo>
                <a:lnTo>
                  <a:pt x="1458897" y="1471900"/>
                </a:lnTo>
                <a:lnTo>
                  <a:pt x="1458306" y="1476109"/>
                </a:lnTo>
                <a:lnTo>
                  <a:pt x="1456251" y="1476006"/>
                </a:lnTo>
                <a:cubicBezTo>
                  <a:pt x="1423775" y="1477710"/>
                  <a:pt x="1391236" y="1478252"/>
                  <a:pt x="1358699" y="1478795"/>
                </a:cubicBezTo>
                <a:lnTo>
                  <a:pt x="1337088" y="1479810"/>
                </a:lnTo>
                <a:lnTo>
                  <a:pt x="1199842" y="1479810"/>
                </a:lnTo>
                <a:lnTo>
                  <a:pt x="1178285" y="1478795"/>
                </a:lnTo>
                <a:cubicBezTo>
                  <a:pt x="1072671" y="1461942"/>
                  <a:pt x="965946" y="1459625"/>
                  <a:pt x="859950" y="1471898"/>
                </a:cubicBezTo>
                <a:lnTo>
                  <a:pt x="711774" y="1479810"/>
                </a:lnTo>
                <a:lnTo>
                  <a:pt x="637511" y="1479810"/>
                </a:lnTo>
                <a:lnTo>
                  <a:pt x="500700" y="1474455"/>
                </a:lnTo>
                <a:cubicBezTo>
                  <a:pt x="412071" y="1467172"/>
                  <a:pt x="323261" y="1461748"/>
                  <a:pt x="234328" y="1468257"/>
                </a:cubicBezTo>
                <a:cubicBezTo>
                  <a:pt x="217301" y="1469536"/>
                  <a:pt x="200486" y="1472964"/>
                  <a:pt x="183686" y="1476228"/>
                </a:cubicBezTo>
                <a:lnTo>
                  <a:pt x="157756" y="1479810"/>
                </a:lnTo>
                <a:lnTo>
                  <a:pt x="13214" y="1479810"/>
                </a:lnTo>
                <a:lnTo>
                  <a:pt x="15315" y="1462749"/>
                </a:lnTo>
                <a:cubicBezTo>
                  <a:pt x="16576" y="1445267"/>
                  <a:pt x="16192" y="1427772"/>
                  <a:pt x="11891" y="1410409"/>
                </a:cubicBezTo>
                <a:cubicBezTo>
                  <a:pt x="-1809" y="1355230"/>
                  <a:pt x="931" y="1300104"/>
                  <a:pt x="6411" y="1244508"/>
                </a:cubicBezTo>
                <a:cubicBezTo>
                  <a:pt x="10521" y="1203137"/>
                  <a:pt x="15069" y="1161296"/>
                  <a:pt x="6849" y="1119455"/>
                </a:cubicBezTo>
                <a:cubicBezTo>
                  <a:pt x="3315" y="1100041"/>
                  <a:pt x="3315" y="1080187"/>
                  <a:pt x="6849" y="1060773"/>
                </a:cubicBezTo>
                <a:cubicBezTo>
                  <a:pt x="11123" y="1034622"/>
                  <a:pt x="15178" y="1008733"/>
                  <a:pt x="9698" y="982321"/>
                </a:cubicBezTo>
                <a:cubicBezTo>
                  <a:pt x="7288" y="970815"/>
                  <a:pt x="5480" y="959204"/>
                  <a:pt x="4219" y="947592"/>
                </a:cubicBezTo>
                <a:cubicBezTo>
                  <a:pt x="1709" y="917948"/>
                  <a:pt x="2608" y="888136"/>
                  <a:pt x="6903" y="858680"/>
                </a:cubicBezTo>
                <a:cubicBezTo>
                  <a:pt x="11014" y="824475"/>
                  <a:pt x="4328" y="790061"/>
                  <a:pt x="9808" y="755960"/>
                </a:cubicBezTo>
                <a:cubicBezTo>
                  <a:pt x="13699" y="728497"/>
                  <a:pt x="13847" y="700667"/>
                  <a:pt x="10247" y="673166"/>
                </a:cubicBezTo>
                <a:cubicBezTo>
                  <a:pt x="3769" y="621179"/>
                  <a:pt x="4174" y="568621"/>
                  <a:pt x="11452" y="516733"/>
                </a:cubicBezTo>
                <a:cubicBezTo>
                  <a:pt x="15946" y="486450"/>
                  <a:pt x="18521" y="455279"/>
                  <a:pt x="10465" y="425571"/>
                </a:cubicBezTo>
                <a:cubicBezTo>
                  <a:pt x="-8495" y="355749"/>
                  <a:pt x="2575" y="285822"/>
                  <a:pt x="10465" y="216366"/>
                </a:cubicBezTo>
                <a:cubicBezTo>
                  <a:pt x="15261" y="179065"/>
                  <a:pt x="15370" y="141350"/>
                  <a:pt x="10795" y="104023"/>
                </a:cubicBezTo>
                <a:cubicBezTo>
                  <a:pt x="6734" y="76457"/>
                  <a:pt x="4312" y="48717"/>
                  <a:pt x="3534" y="20936"/>
                </a:cubicBezTo>
                <a:lnTo>
                  <a:pt x="3924" y="8444"/>
                </a:lnTo>
                <a:lnTo>
                  <a:pt x="72291" y="7146"/>
                </a:lnTo>
                <a:cubicBezTo>
                  <a:pt x="125549" y="5562"/>
                  <a:pt x="178727" y="3395"/>
                  <a:pt x="231770" y="4001"/>
                </a:cubicBezTo>
                <a:cubicBezTo>
                  <a:pt x="276048" y="4486"/>
                  <a:pt x="320207" y="13579"/>
                  <a:pt x="364602" y="11882"/>
                </a:cubicBezTo>
                <a:cubicBezTo>
                  <a:pt x="499146" y="6911"/>
                  <a:pt x="633749" y="8548"/>
                  <a:pt x="768233" y="2061"/>
                </a:cubicBezTo>
                <a:cubicBezTo>
                  <a:pt x="801007" y="-37"/>
                  <a:pt x="833840" y="-532"/>
                  <a:pt x="866622" y="571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20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163C3609-48D8-42DB-AD9E-61699A6F1318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10101259" y="3064916"/>
            <a:ext cx="1442437" cy="1477990"/>
          </a:xfrm>
          <a:custGeom>
            <a:avLst/>
            <a:gdLst>
              <a:gd name="connsiteX0" fmla="*/ 866623 w 1442437"/>
              <a:gd name="connsiteY0" fmla="*/ 571 h 1477990"/>
              <a:gd name="connsiteX1" fmla="*/ 964707 w 1442437"/>
              <a:gd name="connsiteY1" fmla="*/ 8669 h 1477990"/>
              <a:gd name="connsiteX2" fmla="*/ 1111826 w 1442437"/>
              <a:gd name="connsiteY2" fmla="*/ 8366 h 1477990"/>
              <a:gd name="connsiteX3" fmla="*/ 1290056 w 1442437"/>
              <a:gd name="connsiteY3" fmla="*/ 8730 h 1477990"/>
              <a:gd name="connsiteX4" fmla="*/ 1417398 w 1442437"/>
              <a:gd name="connsiteY4" fmla="*/ 6608 h 1477990"/>
              <a:gd name="connsiteX5" fmla="*/ 1442437 w 1442437"/>
              <a:gd name="connsiteY5" fmla="*/ 5718 h 1477990"/>
              <a:gd name="connsiteX6" fmla="*/ 1442437 w 1442437"/>
              <a:gd name="connsiteY6" fmla="*/ 1476401 h 1477990"/>
              <a:gd name="connsiteX7" fmla="*/ 1386857 w 1442437"/>
              <a:gd name="connsiteY7" fmla="*/ 1477990 h 1477990"/>
              <a:gd name="connsiteX8" fmla="*/ 1169378 w 1442437"/>
              <a:gd name="connsiteY8" fmla="*/ 1477990 h 1477990"/>
              <a:gd name="connsiteX9" fmla="*/ 1019262 w 1442437"/>
              <a:gd name="connsiteY9" fmla="*/ 1464424 h 1477990"/>
              <a:gd name="connsiteX10" fmla="*/ 859951 w 1442437"/>
              <a:gd name="connsiteY10" fmla="*/ 1471898 h 1477990"/>
              <a:gd name="connsiteX11" fmla="*/ 745859 w 1442437"/>
              <a:gd name="connsiteY11" fmla="*/ 1477990 h 1477990"/>
              <a:gd name="connsiteX12" fmla="*/ 591014 w 1442437"/>
              <a:gd name="connsiteY12" fmla="*/ 1477990 h 1477990"/>
              <a:gd name="connsiteX13" fmla="*/ 500701 w 1442437"/>
              <a:gd name="connsiteY13" fmla="*/ 1474455 h 1477990"/>
              <a:gd name="connsiteX14" fmla="*/ 234329 w 1442437"/>
              <a:gd name="connsiteY14" fmla="*/ 1468257 h 1477990"/>
              <a:gd name="connsiteX15" fmla="*/ 183687 w 1442437"/>
              <a:gd name="connsiteY15" fmla="*/ 1476228 h 1477990"/>
              <a:gd name="connsiteX16" fmla="*/ 170933 w 1442437"/>
              <a:gd name="connsiteY16" fmla="*/ 1477990 h 1477990"/>
              <a:gd name="connsiteX17" fmla="*/ 13439 w 1442437"/>
              <a:gd name="connsiteY17" fmla="*/ 1477990 h 1477990"/>
              <a:gd name="connsiteX18" fmla="*/ 15316 w 1442437"/>
              <a:gd name="connsiteY18" fmla="*/ 1462749 h 1477990"/>
              <a:gd name="connsiteX19" fmla="*/ 11892 w 1442437"/>
              <a:gd name="connsiteY19" fmla="*/ 1410409 h 1477990"/>
              <a:gd name="connsiteX20" fmla="*/ 6412 w 1442437"/>
              <a:gd name="connsiteY20" fmla="*/ 1244508 h 1477990"/>
              <a:gd name="connsiteX21" fmla="*/ 6850 w 1442437"/>
              <a:gd name="connsiteY21" fmla="*/ 1119455 h 1477990"/>
              <a:gd name="connsiteX22" fmla="*/ 6850 w 1442437"/>
              <a:gd name="connsiteY22" fmla="*/ 1060773 h 1477990"/>
              <a:gd name="connsiteX23" fmla="*/ 9699 w 1442437"/>
              <a:gd name="connsiteY23" fmla="*/ 982321 h 1477990"/>
              <a:gd name="connsiteX24" fmla="*/ 4220 w 1442437"/>
              <a:gd name="connsiteY24" fmla="*/ 947592 h 1477990"/>
              <a:gd name="connsiteX25" fmla="*/ 6904 w 1442437"/>
              <a:gd name="connsiteY25" fmla="*/ 858680 h 1477990"/>
              <a:gd name="connsiteX26" fmla="*/ 9809 w 1442437"/>
              <a:gd name="connsiteY26" fmla="*/ 755960 h 1477990"/>
              <a:gd name="connsiteX27" fmla="*/ 10248 w 1442437"/>
              <a:gd name="connsiteY27" fmla="*/ 673166 h 1477990"/>
              <a:gd name="connsiteX28" fmla="*/ 11453 w 1442437"/>
              <a:gd name="connsiteY28" fmla="*/ 516733 h 1477990"/>
              <a:gd name="connsiteX29" fmla="*/ 10466 w 1442437"/>
              <a:gd name="connsiteY29" fmla="*/ 425571 h 1477990"/>
              <a:gd name="connsiteX30" fmla="*/ 10466 w 1442437"/>
              <a:gd name="connsiteY30" fmla="*/ 216366 h 1477990"/>
              <a:gd name="connsiteX31" fmla="*/ 10796 w 1442437"/>
              <a:gd name="connsiteY31" fmla="*/ 104023 h 1477990"/>
              <a:gd name="connsiteX32" fmla="*/ 3535 w 1442437"/>
              <a:gd name="connsiteY32" fmla="*/ 20936 h 1477990"/>
              <a:gd name="connsiteX33" fmla="*/ 3925 w 1442437"/>
              <a:gd name="connsiteY33" fmla="*/ 8444 h 1477990"/>
              <a:gd name="connsiteX34" fmla="*/ 72292 w 1442437"/>
              <a:gd name="connsiteY34" fmla="*/ 7146 h 1477990"/>
              <a:gd name="connsiteX35" fmla="*/ 231771 w 1442437"/>
              <a:gd name="connsiteY35" fmla="*/ 4001 h 1477990"/>
              <a:gd name="connsiteX36" fmla="*/ 364603 w 1442437"/>
              <a:gd name="connsiteY36" fmla="*/ 11882 h 1477990"/>
              <a:gd name="connsiteX37" fmla="*/ 768234 w 1442437"/>
              <a:gd name="connsiteY37" fmla="*/ 2061 h 1477990"/>
              <a:gd name="connsiteX38" fmla="*/ 866623 w 1442437"/>
              <a:gd name="connsiteY38" fmla="*/ 571 h 14779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</a:cxnLst>
            <a:rect l="l" t="t" r="r" b="b"/>
            <a:pathLst>
              <a:path w="1442437" h="1477990">
                <a:moveTo>
                  <a:pt x="866623" y="571"/>
                </a:moveTo>
                <a:cubicBezTo>
                  <a:pt x="899406" y="1673"/>
                  <a:pt x="932137" y="4374"/>
                  <a:pt x="964707" y="8669"/>
                </a:cubicBezTo>
                <a:cubicBezTo>
                  <a:pt x="1013530" y="15823"/>
                  <a:pt x="1062767" y="11397"/>
                  <a:pt x="1111826" y="8366"/>
                </a:cubicBezTo>
                <a:cubicBezTo>
                  <a:pt x="1171217" y="4668"/>
                  <a:pt x="1230548" y="2667"/>
                  <a:pt x="1290056" y="8730"/>
                </a:cubicBezTo>
                <a:cubicBezTo>
                  <a:pt x="1332385" y="13094"/>
                  <a:pt x="1374950" y="9033"/>
                  <a:pt x="1417398" y="6608"/>
                </a:cubicBezTo>
                <a:lnTo>
                  <a:pt x="1442437" y="5718"/>
                </a:lnTo>
                <a:lnTo>
                  <a:pt x="1442437" y="1476401"/>
                </a:lnTo>
                <a:lnTo>
                  <a:pt x="1386857" y="1477990"/>
                </a:lnTo>
                <a:lnTo>
                  <a:pt x="1169378" y="1477990"/>
                </a:lnTo>
                <a:lnTo>
                  <a:pt x="1019262" y="1464424"/>
                </a:lnTo>
                <a:cubicBezTo>
                  <a:pt x="966129" y="1463273"/>
                  <a:pt x="912949" y="1465762"/>
                  <a:pt x="859951" y="1471898"/>
                </a:cubicBezTo>
                <a:lnTo>
                  <a:pt x="745859" y="1477990"/>
                </a:lnTo>
                <a:lnTo>
                  <a:pt x="591014" y="1477990"/>
                </a:lnTo>
                <a:lnTo>
                  <a:pt x="500701" y="1474455"/>
                </a:lnTo>
                <a:cubicBezTo>
                  <a:pt x="412072" y="1467172"/>
                  <a:pt x="323262" y="1461748"/>
                  <a:pt x="234329" y="1468257"/>
                </a:cubicBezTo>
                <a:cubicBezTo>
                  <a:pt x="217302" y="1469536"/>
                  <a:pt x="200487" y="1472964"/>
                  <a:pt x="183687" y="1476228"/>
                </a:cubicBezTo>
                <a:lnTo>
                  <a:pt x="170933" y="1477990"/>
                </a:lnTo>
                <a:lnTo>
                  <a:pt x="13439" y="1477990"/>
                </a:lnTo>
                <a:lnTo>
                  <a:pt x="15316" y="1462749"/>
                </a:lnTo>
                <a:cubicBezTo>
                  <a:pt x="16577" y="1445267"/>
                  <a:pt x="16193" y="1427772"/>
                  <a:pt x="11892" y="1410409"/>
                </a:cubicBezTo>
                <a:cubicBezTo>
                  <a:pt x="-1808" y="1355230"/>
                  <a:pt x="932" y="1300104"/>
                  <a:pt x="6412" y="1244508"/>
                </a:cubicBezTo>
                <a:cubicBezTo>
                  <a:pt x="10522" y="1203137"/>
                  <a:pt x="15070" y="1161296"/>
                  <a:pt x="6850" y="1119455"/>
                </a:cubicBezTo>
                <a:cubicBezTo>
                  <a:pt x="3316" y="1100041"/>
                  <a:pt x="3316" y="1080187"/>
                  <a:pt x="6850" y="1060773"/>
                </a:cubicBezTo>
                <a:cubicBezTo>
                  <a:pt x="11124" y="1034622"/>
                  <a:pt x="15179" y="1008733"/>
                  <a:pt x="9699" y="982321"/>
                </a:cubicBezTo>
                <a:cubicBezTo>
                  <a:pt x="7289" y="970815"/>
                  <a:pt x="5481" y="959204"/>
                  <a:pt x="4220" y="947592"/>
                </a:cubicBezTo>
                <a:cubicBezTo>
                  <a:pt x="1710" y="917948"/>
                  <a:pt x="2609" y="888136"/>
                  <a:pt x="6904" y="858680"/>
                </a:cubicBezTo>
                <a:cubicBezTo>
                  <a:pt x="11015" y="824475"/>
                  <a:pt x="4329" y="790061"/>
                  <a:pt x="9809" y="755960"/>
                </a:cubicBezTo>
                <a:cubicBezTo>
                  <a:pt x="13700" y="728497"/>
                  <a:pt x="13848" y="700667"/>
                  <a:pt x="10248" y="673166"/>
                </a:cubicBezTo>
                <a:cubicBezTo>
                  <a:pt x="3770" y="621179"/>
                  <a:pt x="4175" y="568621"/>
                  <a:pt x="11453" y="516733"/>
                </a:cubicBezTo>
                <a:cubicBezTo>
                  <a:pt x="15947" y="486450"/>
                  <a:pt x="18522" y="455279"/>
                  <a:pt x="10466" y="425571"/>
                </a:cubicBezTo>
                <a:cubicBezTo>
                  <a:pt x="-8494" y="355749"/>
                  <a:pt x="2576" y="285822"/>
                  <a:pt x="10466" y="216366"/>
                </a:cubicBezTo>
                <a:cubicBezTo>
                  <a:pt x="15262" y="179065"/>
                  <a:pt x="15371" y="141350"/>
                  <a:pt x="10796" y="104023"/>
                </a:cubicBezTo>
                <a:cubicBezTo>
                  <a:pt x="6735" y="76457"/>
                  <a:pt x="4313" y="48717"/>
                  <a:pt x="3535" y="20936"/>
                </a:cubicBezTo>
                <a:lnTo>
                  <a:pt x="3925" y="8444"/>
                </a:lnTo>
                <a:lnTo>
                  <a:pt x="72292" y="7146"/>
                </a:lnTo>
                <a:cubicBezTo>
                  <a:pt x="125550" y="5562"/>
                  <a:pt x="178728" y="3395"/>
                  <a:pt x="231771" y="4001"/>
                </a:cubicBezTo>
                <a:cubicBezTo>
                  <a:pt x="276049" y="4486"/>
                  <a:pt x="320208" y="13579"/>
                  <a:pt x="364603" y="11882"/>
                </a:cubicBezTo>
                <a:cubicBezTo>
                  <a:pt x="499147" y="6911"/>
                  <a:pt x="633750" y="8548"/>
                  <a:pt x="768234" y="2061"/>
                </a:cubicBezTo>
                <a:cubicBezTo>
                  <a:pt x="801008" y="-37"/>
                  <a:pt x="833841" y="-532"/>
                  <a:pt x="866623" y="571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20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8" name="Picture Placeholder 27">
            <a:extLst>
              <a:ext uri="{FF2B5EF4-FFF2-40B4-BE49-F238E27FC236}">
                <a16:creationId xmlns:a16="http://schemas.microsoft.com/office/drawing/2014/main" id="{2B03F1E7-A2BE-4059-85FC-6546945FA3FB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370488" y="3064916"/>
            <a:ext cx="1455507" cy="1477990"/>
          </a:xfrm>
          <a:custGeom>
            <a:avLst/>
            <a:gdLst>
              <a:gd name="connsiteX0" fmla="*/ 100458 w 1455507"/>
              <a:gd name="connsiteY0" fmla="*/ 0 h 1477990"/>
              <a:gd name="connsiteX1" fmla="*/ 258284 w 1455507"/>
              <a:gd name="connsiteY1" fmla="*/ 0 h 1477990"/>
              <a:gd name="connsiteX2" fmla="*/ 290610 w 1455507"/>
              <a:gd name="connsiteY2" fmla="*/ 2318 h 1477990"/>
              <a:gd name="connsiteX3" fmla="*/ 357070 w 1455507"/>
              <a:gd name="connsiteY3" fmla="*/ 5440 h 1477990"/>
              <a:gd name="connsiteX4" fmla="*/ 558908 w 1455507"/>
              <a:gd name="connsiteY4" fmla="*/ 1098 h 1477990"/>
              <a:gd name="connsiteX5" fmla="*/ 599348 w 1455507"/>
              <a:gd name="connsiteY5" fmla="*/ 0 h 1477990"/>
              <a:gd name="connsiteX6" fmla="*/ 930201 w 1455507"/>
              <a:gd name="connsiteY6" fmla="*/ 0 h 1477990"/>
              <a:gd name="connsiteX7" fmla="*/ 957174 w 1455507"/>
              <a:gd name="connsiteY7" fmla="*/ 2227 h 1477990"/>
              <a:gd name="connsiteX8" fmla="*/ 1104293 w 1455507"/>
              <a:gd name="connsiteY8" fmla="*/ 1924 h 1477990"/>
              <a:gd name="connsiteX9" fmla="*/ 1153561 w 1455507"/>
              <a:gd name="connsiteY9" fmla="*/ 0 h 1477990"/>
              <a:gd name="connsiteX10" fmla="*/ 1229432 w 1455507"/>
              <a:gd name="connsiteY10" fmla="*/ 0 h 1477990"/>
              <a:gd name="connsiteX11" fmla="*/ 1282523 w 1455507"/>
              <a:gd name="connsiteY11" fmla="*/ 2288 h 1477990"/>
              <a:gd name="connsiteX12" fmla="*/ 1409865 w 1455507"/>
              <a:gd name="connsiteY12" fmla="*/ 166 h 1477990"/>
              <a:gd name="connsiteX13" fmla="*/ 1414535 w 1455507"/>
              <a:gd name="connsiteY13" fmla="*/ 0 h 1477990"/>
              <a:gd name="connsiteX14" fmla="*/ 1446877 w 1455507"/>
              <a:gd name="connsiteY14" fmla="*/ 0 h 1477990"/>
              <a:gd name="connsiteX15" fmla="*/ 1441986 w 1455507"/>
              <a:gd name="connsiteY15" fmla="*/ 87863 h 1477990"/>
              <a:gd name="connsiteX16" fmla="*/ 1446522 w 1455507"/>
              <a:gd name="connsiteY16" fmla="*/ 192281 h 1477990"/>
              <a:gd name="connsiteX17" fmla="*/ 1449083 w 1455507"/>
              <a:gd name="connsiteY17" fmla="*/ 384757 h 1477990"/>
              <a:gd name="connsiteX18" fmla="*/ 1445075 w 1455507"/>
              <a:gd name="connsiteY18" fmla="*/ 558660 h 1477990"/>
              <a:gd name="connsiteX19" fmla="*/ 1453480 w 1455507"/>
              <a:gd name="connsiteY19" fmla="*/ 618392 h 1477990"/>
              <a:gd name="connsiteX20" fmla="*/ 1443851 w 1455507"/>
              <a:gd name="connsiteY20" fmla="*/ 900580 h 1477990"/>
              <a:gd name="connsiteX21" fmla="*/ 1445131 w 1455507"/>
              <a:gd name="connsiteY21" fmla="*/ 1003252 h 1477990"/>
              <a:gd name="connsiteX22" fmla="*/ 1448470 w 1455507"/>
              <a:gd name="connsiteY22" fmla="*/ 1090546 h 1477990"/>
              <a:gd name="connsiteX23" fmla="*/ 1446188 w 1455507"/>
              <a:gd name="connsiteY23" fmla="*/ 1168120 h 1477990"/>
              <a:gd name="connsiteX24" fmla="*/ 1454190 w 1455507"/>
              <a:gd name="connsiteY24" fmla="*/ 1273576 h 1477990"/>
              <a:gd name="connsiteX25" fmla="*/ 1455507 w 1455507"/>
              <a:gd name="connsiteY25" fmla="*/ 1324327 h 1477990"/>
              <a:gd name="connsiteX26" fmla="*/ 1455507 w 1455507"/>
              <a:gd name="connsiteY26" fmla="*/ 1427362 h 1477990"/>
              <a:gd name="connsiteX27" fmla="*/ 1451365 w 1455507"/>
              <a:gd name="connsiteY27" fmla="*/ 1465458 h 1477990"/>
              <a:gd name="connsiteX28" fmla="*/ 1450774 w 1455507"/>
              <a:gd name="connsiteY28" fmla="*/ 1469667 h 1477990"/>
              <a:gd name="connsiteX29" fmla="*/ 1448719 w 1455507"/>
              <a:gd name="connsiteY29" fmla="*/ 1469564 h 1477990"/>
              <a:gd name="connsiteX30" fmla="*/ 1351167 w 1455507"/>
              <a:gd name="connsiteY30" fmla="*/ 1472353 h 1477990"/>
              <a:gd name="connsiteX31" fmla="*/ 1170753 w 1455507"/>
              <a:gd name="connsiteY31" fmla="*/ 1472353 h 1477990"/>
              <a:gd name="connsiteX32" fmla="*/ 852418 w 1455507"/>
              <a:gd name="connsiteY32" fmla="*/ 1465456 h 1477990"/>
              <a:gd name="connsiteX33" fmla="*/ 493168 w 1455507"/>
              <a:gd name="connsiteY33" fmla="*/ 1468013 h 1477990"/>
              <a:gd name="connsiteX34" fmla="*/ 226796 w 1455507"/>
              <a:gd name="connsiteY34" fmla="*/ 1461815 h 1477990"/>
              <a:gd name="connsiteX35" fmla="*/ 125602 w 1455507"/>
              <a:gd name="connsiteY35" fmla="*/ 1476769 h 1477990"/>
              <a:gd name="connsiteX36" fmla="*/ 5112 w 1455507"/>
              <a:gd name="connsiteY36" fmla="*/ 1477990 h 1477990"/>
              <a:gd name="connsiteX37" fmla="*/ 7783 w 1455507"/>
              <a:gd name="connsiteY37" fmla="*/ 1456307 h 1477990"/>
              <a:gd name="connsiteX38" fmla="*/ 4359 w 1455507"/>
              <a:gd name="connsiteY38" fmla="*/ 1403967 h 1477990"/>
              <a:gd name="connsiteX39" fmla="*/ 295 w 1455507"/>
              <a:gd name="connsiteY39" fmla="*/ 1370091 h 1477990"/>
              <a:gd name="connsiteX40" fmla="*/ 295 w 1455507"/>
              <a:gd name="connsiteY40" fmla="*/ 1219835 h 1477990"/>
              <a:gd name="connsiteX41" fmla="*/ 3722 w 1455507"/>
              <a:gd name="connsiteY41" fmla="*/ 1175716 h 1477990"/>
              <a:gd name="connsiteX42" fmla="*/ 295 w 1455507"/>
              <a:gd name="connsiteY42" fmla="*/ 1126935 h 1477990"/>
              <a:gd name="connsiteX43" fmla="*/ 295 w 1455507"/>
              <a:gd name="connsiteY43" fmla="*/ 1046801 h 1477990"/>
              <a:gd name="connsiteX44" fmla="*/ 4400 w 1455507"/>
              <a:gd name="connsiteY44" fmla="*/ 1015203 h 1477990"/>
              <a:gd name="connsiteX45" fmla="*/ 2166 w 1455507"/>
              <a:gd name="connsiteY45" fmla="*/ 975879 h 1477990"/>
              <a:gd name="connsiteX46" fmla="*/ 295 w 1455507"/>
              <a:gd name="connsiteY46" fmla="*/ 964020 h 1477990"/>
              <a:gd name="connsiteX47" fmla="*/ 295 w 1455507"/>
              <a:gd name="connsiteY47" fmla="*/ 801667 h 1477990"/>
              <a:gd name="connsiteX48" fmla="*/ 310 w 1455507"/>
              <a:gd name="connsiteY48" fmla="*/ 800839 h 1477990"/>
              <a:gd name="connsiteX49" fmla="*/ 2276 w 1455507"/>
              <a:gd name="connsiteY49" fmla="*/ 749518 h 1477990"/>
              <a:gd name="connsiteX50" fmla="*/ 2715 w 1455507"/>
              <a:gd name="connsiteY50" fmla="*/ 666724 h 1477990"/>
              <a:gd name="connsiteX51" fmla="*/ 295 w 1455507"/>
              <a:gd name="connsiteY51" fmla="*/ 625158 h 1477990"/>
              <a:gd name="connsiteX52" fmla="*/ 295 w 1455507"/>
              <a:gd name="connsiteY52" fmla="*/ 559484 h 1477990"/>
              <a:gd name="connsiteX53" fmla="*/ 3920 w 1455507"/>
              <a:gd name="connsiteY53" fmla="*/ 510291 h 1477990"/>
              <a:gd name="connsiteX54" fmla="*/ 2933 w 1455507"/>
              <a:gd name="connsiteY54" fmla="*/ 419129 h 1477990"/>
              <a:gd name="connsiteX55" fmla="*/ 295 w 1455507"/>
              <a:gd name="connsiteY55" fmla="*/ 403959 h 1477990"/>
              <a:gd name="connsiteX56" fmla="*/ 295 w 1455507"/>
              <a:gd name="connsiteY56" fmla="*/ 237294 h 1477990"/>
              <a:gd name="connsiteX57" fmla="*/ 2933 w 1455507"/>
              <a:gd name="connsiteY57" fmla="*/ 209924 h 1477990"/>
              <a:gd name="connsiteX58" fmla="*/ 3263 w 1455507"/>
              <a:gd name="connsiteY58" fmla="*/ 97581 h 1477990"/>
              <a:gd name="connsiteX59" fmla="*/ 295 w 1455507"/>
              <a:gd name="connsiteY59" fmla="*/ 63619 h 1477990"/>
              <a:gd name="connsiteX60" fmla="*/ 295 w 1455507"/>
              <a:gd name="connsiteY60" fmla="*/ 1928 h 1477990"/>
              <a:gd name="connsiteX61" fmla="*/ 64759 w 1455507"/>
              <a:gd name="connsiteY61" fmla="*/ 704 h 14779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</a:cxnLst>
            <a:rect l="l" t="t" r="r" b="b"/>
            <a:pathLst>
              <a:path w="1455507" h="1477990">
                <a:moveTo>
                  <a:pt x="100458" y="0"/>
                </a:moveTo>
                <a:lnTo>
                  <a:pt x="258284" y="0"/>
                </a:lnTo>
                <a:lnTo>
                  <a:pt x="290610" y="2318"/>
                </a:lnTo>
                <a:cubicBezTo>
                  <a:pt x="312734" y="4440"/>
                  <a:pt x="334873" y="6289"/>
                  <a:pt x="357070" y="5440"/>
                </a:cubicBezTo>
                <a:cubicBezTo>
                  <a:pt x="424342" y="2955"/>
                  <a:pt x="491629" y="2121"/>
                  <a:pt x="558908" y="1098"/>
                </a:cubicBezTo>
                <a:lnTo>
                  <a:pt x="599348" y="0"/>
                </a:lnTo>
                <a:lnTo>
                  <a:pt x="930201" y="0"/>
                </a:lnTo>
                <a:lnTo>
                  <a:pt x="957174" y="2227"/>
                </a:lnTo>
                <a:cubicBezTo>
                  <a:pt x="1005997" y="9381"/>
                  <a:pt x="1055234" y="4955"/>
                  <a:pt x="1104293" y="1924"/>
                </a:cubicBezTo>
                <a:lnTo>
                  <a:pt x="1153561" y="0"/>
                </a:lnTo>
                <a:lnTo>
                  <a:pt x="1229432" y="0"/>
                </a:lnTo>
                <a:lnTo>
                  <a:pt x="1282523" y="2288"/>
                </a:lnTo>
                <a:cubicBezTo>
                  <a:pt x="1324852" y="6652"/>
                  <a:pt x="1367417" y="2591"/>
                  <a:pt x="1409865" y="166"/>
                </a:cubicBezTo>
                <a:lnTo>
                  <a:pt x="1414535" y="0"/>
                </a:lnTo>
                <a:lnTo>
                  <a:pt x="1446877" y="0"/>
                </a:lnTo>
                <a:lnTo>
                  <a:pt x="1441986" y="87863"/>
                </a:lnTo>
                <a:cubicBezTo>
                  <a:pt x="1441527" y="122692"/>
                  <a:pt x="1442793" y="157509"/>
                  <a:pt x="1446522" y="192281"/>
                </a:cubicBezTo>
                <a:cubicBezTo>
                  <a:pt x="1452467" y="256325"/>
                  <a:pt x="1453324" y="320620"/>
                  <a:pt x="1449083" y="384757"/>
                </a:cubicBezTo>
                <a:cubicBezTo>
                  <a:pt x="1446133" y="442709"/>
                  <a:pt x="1438896" y="500570"/>
                  <a:pt x="1445075" y="558660"/>
                </a:cubicBezTo>
                <a:cubicBezTo>
                  <a:pt x="1447190" y="578647"/>
                  <a:pt x="1452311" y="598268"/>
                  <a:pt x="1453480" y="618392"/>
                </a:cubicBezTo>
                <a:cubicBezTo>
                  <a:pt x="1459046" y="712668"/>
                  <a:pt x="1450697" y="806624"/>
                  <a:pt x="1443851" y="900580"/>
                </a:cubicBezTo>
                <a:cubicBezTo>
                  <a:pt x="1441346" y="934804"/>
                  <a:pt x="1438284" y="969028"/>
                  <a:pt x="1445131" y="1003252"/>
                </a:cubicBezTo>
                <a:cubicBezTo>
                  <a:pt x="1450558" y="1032132"/>
                  <a:pt x="1451677" y="1061447"/>
                  <a:pt x="1448470" y="1090546"/>
                </a:cubicBezTo>
                <a:cubicBezTo>
                  <a:pt x="1445264" y="1116318"/>
                  <a:pt x="1444502" y="1142251"/>
                  <a:pt x="1446188" y="1168120"/>
                </a:cubicBezTo>
                <a:cubicBezTo>
                  <a:pt x="1449667" y="1203257"/>
                  <a:pt x="1452367" y="1238405"/>
                  <a:pt x="1454190" y="1273576"/>
                </a:cubicBezTo>
                <a:lnTo>
                  <a:pt x="1455507" y="1324327"/>
                </a:lnTo>
                <a:lnTo>
                  <a:pt x="1455507" y="1427362"/>
                </a:lnTo>
                <a:lnTo>
                  <a:pt x="1451365" y="1465458"/>
                </a:lnTo>
                <a:lnTo>
                  <a:pt x="1450774" y="1469667"/>
                </a:lnTo>
                <a:lnTo>
                  <a:pt x="1448719" y="1469564"/>
                </a:lnTo>
                <a:cubicBezTo>
                  <a:pt x="1416243" y="1471268"/>
                  <a:pt x="1383704" y="1471810"/>
                  <a:pt x="1351167" y="1472353"/>
                </a:cubicBezTo>
                <a:cubicBezTo>
                  <a:pt x="1291009" y="1473360"/>
                  <a:pt x="1230608" y="1482658"/>
                  <a:pt x="1170753" y="1472353"/>
                </a:cubicBezTo>
                <a:cubicBezTo>
                  <a:pt x="1065139" y="1455500"/>
                  <a:pt x="958414" y="1453183"/>
                  <a:pt x="852418" y="1465456"/>
                </a:cubicBezTo>
                <a:cubicBezTo>
                  <a:pt x="732873" y="1477389"/>
                  <a:pt x="612811" y="1478242"/>
                  <a:pt x="493168" y="1468013"/>
                </a:cubicBezTo>
                <a:cubicBezTo>
                  <a:pt x="404539" y="1460730"/>
                  <a:pt x="315729" y="1455306"/>
                  <a:pt x="226796" y="1461815"/>
                </a:cubicBezTo>
                <a:cubicBezTo>
                  <a:pt x="192742" y="1464372"/>
                  <a:pt x="159536" y="1475530"/>
                  <a:pt x="125602" y="1476769"/>
                </a:cubicBezTo>
                <a:lnTo>
                  <a:pt x="5112" y="1477990"/>
                </a:lnTo>
                <a:lnTo>
                  <a:pt x="7783" y="1456307"/>
                </a:lnTo>
                <a:cubicBezTo>
                  <a:pt x="9044" y="1438825"/>
                  <a:pt x="8660" y="1421330"/>
                  <a:pt x="4359" y="1403967"/>
                </a:cubicBezTo>
                <a:lnTo>
                  <a:pt x="295" y="1370091"/>
                </a:lnTo>
                <a:lnTo>
                  <a:pt x="295" y="1219835"/>
                </a:lnTo>
                <a:lnTo>
                  <a:pt x="3722" y="1175716"/>
                </a:lnTo>
                <a:lnTo>
                  <a:pt x="295" y="1126935"/>
                </a:lnTo>
                <a:lnTo>
                  <a:pt x="295" y="1046801"/>
                </a:lnTo>
                <a:lnTo>
                  <a:pt x="4400" y="1015203"/>
                </a:lnTo>
                <a:cubicBezTo>
                  <a:pt x="5263" y="1002160"/>
                  <a:pt x="4906" y="989085"/>
                  <a:pt x="2166" y="975879"/>
                </a:cubicBezTo>
                <a:lnTo>
                  <a:pt x="295" y="964020"/>
                </a:lnTo>
                <a:lnTo>
                  <a:pt x="295" y="801667"/>
                </a:lnTo>
                <a:lnTo>
                  <a:pt x="310" y="800839"/>
                </a:lnTo>
                <a:cubicBezTo>
                  <a:pt x="-163" y="783697"/>
                  <a:pt x="-464" y="766569"/>
                  <a:pt x="2276" y="749518"/>
                </a:cubicBezTo>
                <a:cubicBezTo>
                  <a:pt x="6167" y="722055"/>
                  <a:pt x="6315" y="694225"/>
                  <a:pt x="2715" y="666724"/>
                </a:cubicBezTo>
                <a:lnTo>
                  <a:pt x="295" y="625158"/>
                </a:lnTo>
                <a:lnTo>
                  <a:pt x="295" y="559484"/>
                </a:lnTo>
                <a:lnTo>
                  <a:pt x="3920" y="510291"/>
                </a:lnTo>
                <a:cubicBezTo>
                  <a:pt x="8414" y="480008"/>
                  <a:pt x="10989" y="448837"/>
                  <a:pt x="2933" y="419129"/>
                </a:cubicBezTo>
                <a:lnTo>
                  <a:pt x="295" y="403959"/>
                </a:lnTo>
                <a:lnTo>
                  <a:pt x="295" y="237294"/>
                </a:lnTo>
                <a:lnTo>
                  <a:pt x="2933" y="209924"/>
                </a:lnTo>
                <a:cubicBezTo>
                  <a:pt x="7729" y="172623"/>
                  <a:pt x="7838" y="134908"/>
                  <a:pt x="3263" y="97581"/>
                </a:cubicBezTo>
                <a:lnTo>
                  <a:pt x="295" y="63619"/>
                </a:lnTo>
                <a:lnTo>
                  <a:pt x="295" y="1928"/>
                </a:lnTo>
                <a:lnTo>
                  <a:pt x="64759" y="704"/>
                </a:ln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20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7" name="Picture Placeholder 26">
            <a:extLst>
              <a:ext uri="{FF2B5EF4-FFF2-40B4-BE49-F238E27FC236}">
                <a16:creationId xmlns:a16="http://schemas.microsoft.com/office/drawing/2014/main" id="{C62C212D-2434-4610-A983-7FC587B517B4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009627" y="3064916"/>
            <a:ext cx="1447216" cy="1477990"/>
          </a:xfrm>
          <a:custGeom>
            <a:avLst/>
            <a:gdLst>
              <a:gd name="connsiteX0" fmla="*/ 107991 w 1447216"/>
              <a:gd name="connsiteY0" fmla="*/ 0 h 1477990"/>
              <a:gd name="connsiteX1" fmla="*/ 265817 w 1447216"/>
              <a:gd name="connsiteY1" fmla="*/ 0 h 1477990"/>
              <a:gd name="connsiteX2" fmla="*/ 298143 w 1447216"/>
              <a:gd name="connsiteY2" fmla="*/ 2318 h 1477990"/>
              <a:gd name="connsiteX3" fmla="*/ 364603 w 1447216"/>
              <a:gd name="connsiteY3" fmla="*/ 5440 h 1477990"/>
              <a:gd name="connsiteX4" fmla="*/ 566441 w 1447216"/>
              <a:gd name="connsiteY4" fmla="*/ 1098 h 1477990"/>
              <a:gd name="connsiteX5" fmla="*/ 606880 w 1447216"/>
              <a:gd name="connsiteY5" fmla="*/ 0 h 1477990"/>
              <a:gd name="connsiteX6" fmla="*/ 937733 w 1447216"/>
              <a:gd name="connsiteY6" fmla="*/ 0 h 1477990"/>
              <a:gd name="connsiteX7" fmla="*/ 964707 w 1447216"/>
              <a:gd name="connsiteY7" fmla="*/ 2227 h 1477990"/>
              <a:gd name="connsiteX8" fmla="*/ 1111826 w 1447216"/>
              <a:gd name="connsiteY8" fmla="*/ 1924 h 1477990"/>
              <a:gd name="connsiteX9" fmla="*/ 1161094 w 1447216"/>
              <a:gd name="connsiteY9" fmla="*/ 0 h 1477990"/>
              <a:gd name="connsiteX10" fmla="*/ 1236965 w 1447216"/>
              <a:gd name="connsiteY10" fmla="*/ 0 h 1477990"/>
              <a:gd name="connsiteX11" fmla="*/ 1290056 w 1447216"/>
              <a:gd name="connsiteY11" fmla="*/ 2288 h 1477990"/>
              <a:gd name="connsiteX12" fmla="*/ 1417398 w 1447216"/>
              <a:gd name="connsiteY12" fmla="*/ 166 h 1477990"/>
              <a:gd name="connsiteX13" fmla="*/ 1422068 w 1447216"/>
              <a:gd name="connsiteY13" fmla="*/ 0 h 1477990"/>
              <a:gd name="connsiteX14" fmla="*/ 1447216 w 1447216"/>
              <a:gd name="connsiteY14" fmla="*/ 0 h 1477990"/>
              <a:gd name="connsiteX15" fmla="*/ 1447216 w 1447216"/>
              <a:gd name="connsiteY15" fmla="*/ 1469823 h 1477990"/>
              <a:gd name="connsiteX16" fmla="*/ 1358700 w 1447216"/>
              <a:gd name="connsiteY16" fmla="*/ 1472353 h 1477990"/>
              <a:gd name="connsiteX17" fmla="*/ 1178286 w 1447216"/>
              <a:gd name="connsiteY17" fmla="*/ 1472353 h 1477990"/>
              <a:gd name="connsiteX18" fmla="*/ 859951 w 1447216"/>
              <a:gd name="connsiteY18" fmla="*/ 1465456 h 1477990"/>
              <a:gd name="connsiteX19" fmla="*/ 500701 w 1447216"/>
              <a:gd name="connsiteY19" fmla="*/ 1468013 h 1477990"/>
              <a:gd name="connsiteX20" fmla="*/ 234329 w 1447216"/>
              <a:gd name="connsiteY20" fmla="*/ 1461815 h 1477990"/>
              <a:gd name="connsiteX21" fmla="*/ 133135 w 1447216"/>
              <a:gd name="connsiteY21" fmla="*/ 1476769 h 1477990"/>
              <a:gd name="connsiteX22" fmla="*/ 12645 w 1447216"/>
              <a:gd name="connsiteY22" fmla="*/ 1477990 h 1477990"/>
              <a:gd name="connsiteX23" fmla="*/ 15316 w 1447216"/>
              <a:gd name="connsiteY23" fmla="*/ 1456307 h 1477990"/>
              <a:gd name="connsiteX24" fmla="*/ 11892 w 1447216"/>
              <a:gd name="connsiteY24" fmla="*/ 1403967 h 1477990"/>
              <a:gd name="connsiteX25" fmla="*/ 6412 w 1447216"/>
              <a:gd name="connsiteY25" fmla="*/ 1238066 h 1477990"/>
              <a:gd name="connsiteX26" fmla="*/ 6850 w 1447216"/>
              <a:gd name="connsiteY26" fmla="*/ 1113013 h 1477990"/>
              <a:gd name="connsiteX27" fmla="*/ 6850 w 1447216"/>
              <a:gd name="connsiteY27" fmla="*/ 1054331 h 1477990"/>
              <a:gd name="connsiteX28" fmla="*/ 9699 w 1447216"/>
              <a:gd name="connsiteY28" fmla="*/ 975879 h 1477990"/>
              <a:gd name="connsiteX29" fmla="*/ 4220 w 1447216"/>
              <a:gd name="connsiteY29" fmla="*/ 941150 h 1477990"/>
              <a:gd name="connsiteX30" fmla="*/ 6904 w 1447216"/>
              <a:gd name="connsiteY30" fmla="*/ 852238 h 1477990"/>
              <a:gd name="connsiteX31" fmla="*/ 9809 w 1447216"/>
              <a:gd name="connsiteY31" fmla="*/ 749518 h 1477990"/>
              <a:gd name="connsiteX32" fmla="*/ 10248 w 1447216"/>
              <a:gd name="connsiteY32" fmla="*/ 666724 h 1477990"/>
              <a:gd name="connsiteX33" fmla="*/ 11453 w 1447216"/>
              <a:gd name="connsiteY33" fmla="*/ 510291 h 1477990"/>
              <a:gd name="connsiteX34" fmla="*/ 10466 w 1447216"/>
              <a:gd name="connsiteY34" fmla="*/ 419129 h 1477990"/>
              <a:gd name="connsiteX35" fmla="*/ 10466 w 1447216"/>
              <a:gd name="connsiteY35" fmla="*/ 209924 h 1477990"/>
              <a:gd name="connsiteX36" fmla="*/ 10796 w 1447216"/>
              <a:gd name="connsiteY36" fmla="*/ 97581 h 1477990"/>
              <a:gd name="connsiteX37" fmla="*/ 3535 w 1447216"/>
              <a:gd name="connsiteY37" fmla="*/ 14494 h 1477990"/>
              <a:gd name="connsiteX38" fmla="*/ 3925 w 1447216"/>
              <a:gd name="connsiteY38" fmla="*/ 2002 h 1477990"/>
              <a:gd name="connsiteX39" fmla="*/ 72292 w 1447216"/>
              <a:gd name="connsiteY39" fmla="*/ 704 h 14779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47216" h="1477990">
                <a:moveTo>
                  <a:pt x="107991" y="0"/>
                </a:moveTo>
                <a:lnTo>
                  <a:pt x="265817" y="0"/>
                </a:lnTo>
                <a:lnTo>
                  <a:pt x="298143" y="2318"/>
                </a:lnTo>
                <a:cubicBezTo>
                  <a:pt x="320267" y="4440"/>
                  <a:pt x="342406" y="6289"/>
                  <a:pt x="364603" y="5440"/>
                </a:cubicBezTo>
                <a:cubicBezTo>
                  <a:pt x="431875" y="2955"/>
                  <a:pt x="499162" y="2121"/>
                  <a:pt x="566441" y="1098"/>
                </a:cubicBezTo>
                <a:lnTo>
                  <a:pt x="606880" y="0"/>
                </a:lnTo>
                <a:lnTo>
                  <a:pt x="937733" y="0"/>
                </a:lnTo>
                <a:lnTo>
                  <a:pt x="964707" y="2227"/>
                </a:lnTo>
                <a:cubicBezTo>
                  <a:pt x="1013530" y="9381"/>
                  <a:pt x="1062767" y="4955"/>
                  <a:pt x="1111826" y="1924"/>
                </a:cubicBezTo>
                <a:lnTo>
                  <a:pt x="1161094" y="0"/>
                </a:lnTo>
                <a:lnTo>
                  <a:pt x="1236965" y="0"/>
                </a:lnTo>
                <a:lnTo>
                  <a:pt x="1290056" y="2288"/>
                </a:lnTo>
                <a:cubicBezTo>
                  <a:pt x="1332385" y="6652"/>
                  <a:pt x="1374950" y="2591"/>
                  <a:pt x="1417398" y="166"/>
                </a:cubicBezTo>
                <a:lnTo>
                  <a:pt x="1422068" y="0"/>
                </a:lnTo>
                <a:lnTo>
                  <a:pt x="1447216" y="0"/>
                </a:lnTo>
                <a:lnTo>
                  <a:pt x="1447216" y="1469823"/>
                </a:lnTo>
                <a:lnTo>
                  <a:pt x="1358700" y="1472353"/>
                </a:lnTo>
                <a:cubicBezTo>
                  <a:pt x="1298542" y="1473360"/>
                  <a:pt x="1238141" y="1482658"/>
                  <a:pt x="1178286" y="1472353"/>
                </a:cubicBezTo>
                <a:cubicBezTo>
                  <a:pt x="1072672" y="1455500"/>
                  <a:pt x="965947" y="1453183"/>
                  <a:pt x="859951" y="1465456"/>
                </a:cubicBezTo>
                <a:cubicBezTo>
                  <a:pt x="740406" y="1477389"/>
                  <a:pt x="620344" y="1478242"/>
                  <a:pt x="500701" y="1468013"/>
                </a:cubicBezTo>
                <a:cubicBezTo>
                  <a:pt x="412072" y="1460730"/>
                  <a:pt x="323262" y="1455306"/>
                  <a:pt x="234329" y="1461815"/>
                </a:cubicBezTo>
                <a:cubicBezTo>
                  <a:pt x="200275" y="1464372"/>
                  <a:pt x="167069" y="1475530"/>
                  <a:pt x="133135" y="1476769"/>
                </a:cubicBezTo>
                <a:lnTo>
                  <a:pt x="12645" y="1477990"/>
                </a:lnTo>
                <a:lnTo>
                  <a:pt x="15316" y="1456307"/>
                </a:lnTo>
                <a:cubicBezTo>
                  <a:pt x="16577" y="1438825"/>
                  <a:pt x="16193" y="1421330"/>
                  <a:pt x="11892" y="1403967"/>
                </a:cubicBezTo>
                <a:cubicBezTo>
                  <a:pt x="-1808" y="1348788"/>
                  <a:pt x="932" y="1293662"/>
                  <a:pt x="6412" y="1238066"/>
                </a:cubicBezTo>
                <a:cubicBezTo>
                  <a:pt x="10522" y="1196695"/>
                  <a:pt x="15070" y="1154854"/>
                  <a:pt x="6850" y="1113013"/>
                </a:cubicBezTo>
                <a:cubicBezTo>
                  <a:pt x="3316" y="1093599"/>
                  <a:pt x="3316" y="1073745"/>
                  <a:pt x="6850" y="1054331"/>
                </a:cubicBezTo>
                <a:cubicBezTo>
                  <a:pt x="11124" y="1028180"/>
                  <a:pt x="15179" y="1002291"/>
                  <a:pt x="9699" y="975879"/>
                </a:cubicBezTo>
                <a:cubicBezTo>
                  <a:pt x="7289" y="964373"/>
                  <a:pt x="5481" y="952762"/>
                  <a:pt x="4220" y="941150"/>
                </a:cubicBezTo>
                <a:cubicBezTo>
                  <a:pt x="1710" y="911506"/>
                  <a:pt x="2609" y="881694"/>
                  <a:pt x="6904" y="852238"/>
                </a:cubicBezTo>
                <a:cubicBezTo>
                  <a:pt x="11015" y="818033"/>
                  <a:pt x="4329" y="783619"/>
                  <a:pt x="9809" y="749518"/>
                </a:cubicBezTo>
                <a:cubicBezTo>
                  <a:pt x="13700" y="722055"/>
                  <a:pt x="13848" y="694225"/>
                  <a:pt x="10248" y="666724"/>
                </a:cubicBezTo>
                <a:cubicBezTo>
                  <a:pt x="3770" y="614737"/>
                  <a:pt x="4175" y="562179"/>
                  <a:pt x="11453" y="510291"/>
                </a:cubicBezTo>
                <a:cubicBezTo>
                  <a:pt x="15947" y="480008"/>
                  <a:pt x="18522" y="448837"/>
                  <a:pt x="10466" y="419129"/>
                </a:cubicBezTo>
                <a:cubicBezTo>
                  <a:pt x="-8494" y="349307"/>
                  <a:pt x="2576" y="279380"/>
                  <a:pt x="10466" y="209924"/>
                </a:cubicBezTo>
                <a:cubicBezTo>
                  <a:pt x="15262" y="172623"/>
                  <a:pt x="15371" y="134908"/>
                  <a:pt x="10796" y="97581"/>
                </a:cubicBezTo>
                <a:cubicBezTo>
                  <a:pt x="6735" y="70015"/>
                  <a:pt x="4313" y="42275"/>
                  <a:pt x="3535" y="14494"/>
                </a:cubicBezTo>
                <a:lnTo>
                  <a:pt x="3925" y="2002"/>
                </a:lnTo>
                <a:lnTo>
                  <a:pt x="72292" y="704"/>
                </a:ln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20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32959C17-53EC-4A48-8276-E73A5CF1258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48304" y="3058476"/>
            <a:ext cx="1463039" cy="1484431"/>
          </a:xfrm>
          <a:custGeom>
            <a:avLst/>
            <a:gdLst>
              <a:gd name="connsiteX0" fmla="*/ 866623 w 1463039"/>
              <a:gd name="connsiteY0" fmla="*/ 570 h 1484431"/>
              <a:gd name="connsiteX1" fmla="*/ 964707 w 1463039"/>
              <a:gd name="connsiteY1" fmla="*/ 8668 h 1484431"/>
              <a:gd name="connsiteX2" fmla="*/ 1111826 w 1463039"/>
              <a:gd name="connsiteY2" fmla="*/ 8365 h 1484431"/>
              <a:gd name="connsiteX3" fmla="*/ 1290056 w 1463039"/>
              <a:gd name="connsiteY3" fmla="*/ 8729 h 1484431"/>
              <a:gd name="connsiteX4" fmla="*/ 1417398 w 1463039"/>
              <a:gd name="connsiteY4" fmla="*/ 6607 h 1484431"/>
              <a:gd name="connsiteX5" fmla="*/ 1454474 w 1463039"/>
              <a:gd name="connsiteY5" fmla="*/ 5289 h 1484431"/>
              <a:gd name="connsiteX6" fmla="*/ 1449519 w 1463039"/>
              <a:gd name="connsiteY6" fmla="*/ 94304 h 1484431"/>
              <a:gd name="connsiteX7" fmla="*/ 1454055 w 1463039"/>
              <a:gd name="connsiteY7" fmla="*/ 198722 h 1484431"/>
              <a:gd name="connsiteX8" fmla="*/ 1456616 w 1463039"/>
              <a:gd name="connsiteY8" fmla="*/ 391198 h 1484431"/>
              <a:gd name="connsiteX9" fmla="*/ 1452608 w 1463039"/>
              <a:gd name="connsiteY9" fmla="*/ 565101 h 1484431"/>
              <a:gd name="connsiteX10" fmla="*/ 1461013 w 1463039"/>
              <a:gd name="connsiteY10" fmla="*/ 624833 h 1484431"/>
              <a:gd name="connsiteX11" fmla="*/ 1451384 w 1463039"/>
              <a:gd name="connsiteY11" fmla="*/ 907021 h 1484431"/>
              <a:gd name="connsiteX12" fmla="*/ 1452664 w 1463039"/>
              <a:gd name="connsiteY12" fmla="*/ 1009693 h 1484431"/>
              <a:gd name="connsiteX13" fmla="*/ 1456003 w 1463039"/>
              <a:gd name="connsiteY13" fmla="*/ 1096987 h 1484431"/>
              <a:gd name="connsiteX14" fmla="*/ 1453721 w 1463039"/>
              <a:gd name="connsiteY14" fmla="*/ 1174561 h 1484431"/>
              <a:gd name="connsiteX15" fmla="*/ 1461723 w 1463039"/>
              <a:gd name="connsiteY15" fmla="*/ 1280017 h 1484431"/>
              <a:gd name="connsiteX16" fmla="*/ 1463039 w 1463039"/>
              <a:gd name="connsiteY16" fmla="*/ 1330730 h 1484431"/>
              <a:gd name="connsiteX17" fmla="*/ 1463039 w 1463039"/>
              <a:gd name="connsiteY17" fmla="*/ 1433812 h 1484431"/>
              <a:gd name="connsiteX18" fmla="*/ 1458898 w 1463039"/>
              <a:gd name="connsiteY18" fmla="*/ 1471899 h 1484431"/>
              <a:gd name="connsiteX19" fmla="*/ 1458307 w 1463039"/>
              <a:gd name="connsiteY19" fmla="*/ 1476108 h 1484431"/>
              <a:gd name="connsiteX20" fmla="*/ 1456252 w 1463039"/>
              <a:gd name="connsiteY20" fmla="*/ 1476005 h 1484431"/>
              <a:gd name="connsiteX21" fmla="*/ 1358700 w 1463039"/>
              <a:gd name="connsiteY21" fmla="*/ 1478794 h 1484431"/>
              <a:gd name="connsiteX22" fmla="*/ 1178286 w 1463039"/>
              <a:gd name="connsiteY22" fmla="*/ 1478794 h 1484431"/>
              <a:gd name="connsiteX23" fmla="*/ 859951 w 1463039"/>
              <a:gd name="connsiteY23" fmla="*/ 1471897 h 1484431"/>
              <a:gd name="connsiteX24" fmla="*/ 500701 w 1463039"/>
              <a:gd name="connsiteY24" fmla="*/ 1474454 h 1484431"/>
              <a:gd name="connsiteX25" fmla="*/ 234329 w 1463039"/>
              <a:gd name="connsiteY25" fmla="*/ 1468256 h 1484431"/>
              <a:gd name="connsiteX26" fmla="*/ 133135 w 1463039"/>
              <a:gd name="connsiteY26" fmla="*/ 1483210 h 1484431"/>
              <a:gd name="connsiteX27" fmla="*/ 12645 w 1463039"/>
              <a:gd name="connsiteY27" fmla="*/ 1484431 h 1484431"/>
              <a:gd name="connsiteX28" fmla="*/ 15316 w 1463039"/>
              <a:gd name="connsiteY28" fmla="*/ 1462748 h 1484431"/>
              <a:gd name="connsiteX29" fmla="*/ 11892 w 1463039"/>
              <a:gd name="connsiteY29" fmla="*/ 1410408 h 1484431"/>
              <a:gd name="connsiteX30" fmla="*/ 6412 w 1463039"/>
              <a:gd name="connsiteY30" fmla="*/ 1244507 h 1484431"/>
              <a:gd name="connsiteX31" fmla="*/ 6850 w 1463039"/>
              <a:gd name="connsiteY31" fmla="*/ 1119454 h 1484431"/>
              <a:gd name="connsiteX32" fmla="*/ 6850 w 1463039"/>
              <a:gd name="connsiteY32" fmla="*/ 1060772 h 1484431"/>
              <a:gd name="connsiteX33" fmla="*/ 9699 w 1463039"/>
              <a:gd name="connsiteY33" fmla="*/ 982320 h 1484431"/>
              <a:gd name="connsiteX34" fmla="*/ 4220 w 1463039"/>
              <a:gd name="connsiteY34" fmla="*/ 947591 h 1484431"/>
              <a:gd name="connsiteX35" fmla="*/ 6904 w 1463039"/>
              <a:gd name="connsiteY35" fmla="*/ 858679 h 1484431"/>
              <a:gd name="connsiteX36" fmla="*/ 9809 w 1463039"/>
              <a:gd name="connsiteY36" fmla="*/ 755959 h 1484431"/>
              <a:gd name="connsiteX37" fmla="*/ 10248 w 1463039"/>
              <a:gd name="connsiteY37" fmla="*/ 673165 h 1484431"/>
              <a:gd name="connsiteX38" fmla="*/ 11453 w 1463039"/>
              <a:gd name="connsiteY38" fmla="*/ 516732 h 1484431"/>
              <a:gd name="connsiteX39" fmla="*/ 10466 w 1463039"/>
              <a:gd name="connsiteY39" fmla="*/ 425570 h 1484431"/>
              <a:gd name="connsiteX40" fmla="*/ 10466 w 1463039"/>
              <a:gd name="connsiteY40" fmla="*/ 216365 h 1484431"/>
              <a:gd name="connsiteX41" fmla="*/ 10796 w 1463039"/>
              <a:gd name="connsiteY41" fmla="*/ 104022 h 1484431"/>
              <a:gd name="connsiteX42" fmla="*/ 3535 w 1463039"/>
              <a:gd name="connsiteY42" fmla="*/ 20935 h 1484431"/>
              <a:gd name="connsiteX43" fmla="*/ 3925 w 1463039"/>
              <a:gd name="connsiteY43" fmla="*/ 8443 h 1484431"/>
              <a:gd name="connsiteX44" fmla="*/ 72292 w 1463039"/>
              <a:gd name="connsiteY44" fmla="*/ 7145 h 1484431"/>
              <a:gd name="connsiteX45" fmla="*/ 231771 w 1463039"/>
              <a:gd name="connsiteY45" fmla="*/ 4000 h 1484431"/>
              <a:gd name="connsiteX46" fmla="*/ 364603 w 1463039"/>
              <a:gd name="connsiteY46" fmla="*/ 11881 h 1484431"/>
              <a:gd name="connsiteX47" fmla="*/ 768234 w 1463039"/>
              <a:gd name="connsiteY47" fmla="*/ 2060 h 1484431"/>
              <a:gd name="connsiteX48" fmla="*/ 866623 w 1463039"/>
              <a:gd name="connsiteY48" fmla="*/ 570 h 1484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1463039" h="1484431">
                <a:moveTo>
                  <a:pt x="866623" y="570"/>
                </a:moveTo>
                <a:cubicBezTo>
                  <a:pt x="899406" y="1672"/>
                  <a:pt x="932137" y="4373"/>
                  <a:pt x="964707" y="8668"/>
                </a:cubicBezTo>
                <a:cubicBezTo>
                  <a:pt x="1013530" y="15822"/>
                  <a:pt x="1062767" y="11396"/>
                  <a:pt x="1111826" y="8365"/>
                </a:cubicBezTo>
                <a:cubicBezTo>
                  <a:pt x="1171217" y="4667"/>
                  <a:pt x="1230548" y="2666"/>
                  <a:pt x="1290056" y="8729"/>
                </a:cubicBezTo>
                <a:cubicBezTo>
                  <a:pt x="1332385" y="13093"/>
                  <a:pt x="1374950" y="9032"/>
                  <a:pt x="1417398" y="6607"/>
                </a:cubicBezTo>
                <a:lnTo>
                  <a:pt x="1454474" y="5289"/>
                </a:lnTo>
                <a:lnTo>
                  <a:pt x="1449519" y="94304"/>
                </a:lnTo>
                <a:cubicBezTo>
                  <a:pt x="1449060" y="129133"/>
                  <a:pt x="1450326" y="163950"/>
                  <a:pt x="1454055" y="198722"/>
                </a:cubicBezTo>
                <a:cubicBezTo>
                  <a:pt x="1460000" y="262766"/>
                  <a:pt x="1460857" y="327061"/>
                  <a:pt x="1456616" y="391198"/>
                </a:cubicBezTo>
                <a:cubicBezTo>
                  <a:pt x="1453666" y="449150"/>
                  <a:pt x="1446429" y="507011"/>
                  <a:pt x="1452608" y="565101"/>
                </a:cubicBezTo>
                <a:cubicBezTo>
                  <a:pt x="1454723" y="585088"/>
                  <a:pt x="1459844" y="604709"/>
                  <a:pt x="1461013" y="624833"/>
                </a:cubicBezTo>
                <a:cubicBezTo>
                  <a:pt x="1466579" y="719109"/>
                  <a:pt x="1458230" y="813065"/>
                  <a:pt x="1451384" y="907021"/>
                </a:cubicBezTo>
                <a:cubicBezTo>
                  <a:pt x="1448879" y="941245"/>
                  <a:pt x="1445817" y="975469"/>
                  <a:pt x="1452664" y="1009693"/>
                </a:cubicBezTo>
                <a:cubicBezTo>
                  <a:pt x="1458091" y="1038573"/>
                  <a:pt x="1459210" y="1067888"/>
                  <a:pt x="1456003" y="1096987"/>
                </a:cubicBezTo>
                <a:cubicBezTo>
                  <a:pt x="1452797" y="1122759"/>
                  <a:pt x="1452035" y="1148692"/>
                  <a:pt x="1453721" y="1174561"/>
                </a:cubicBezTo>
                <a:cubicBezTo>
                  <a:pt x="1457200" y="1209698"/>
                  <a:pt x="1459900" y="1244846"/>
                  <a:pt x="1461723" y="1280017"/>
                </a:cubicBezTo>
                <a:lnTo>
                  <a:pt x="1463039" y="1330730"/>
                </a:lnTo>
                <a:lnTo>
                  <a:pt x="1463039" y="1433812"/>
                </a:lnTo>
                <a:lnTo>
                  <a:pt x="1458898" y="1471899"/>
                </a:lnTo>
                <a:lnTo>
                  <a:pt x="1458307" y="1476108"/>
                </a:lnTo>
                <a:lnTo>
                  <a:pt x="1456252" y="1476005"/>
                </a:lnTo>
                <a:cubicBezTo>
                  <a:pt x="1423776" y="1477709"/>
                  <a:pt x="1391237" y="1478251"/>
                  <a:pt x="1358700" y="1478794"/>
                </a:cubicBezTo>
                <a:cubicBezTo>
                  <a:pt x="1298542" y="1479801"/>
                  <a:pt x="1238141" y="1489099"/>
                  <a:pt x="1178286" y="1478794"/>
                </a:cubicBezTo>
                <a:cubicBezTo>
                  <a:pt x="1072672" y="1461941"/>
                  <a:pt x="965947" y="1459624"/>
                  <a:pt x="859951" y="1471897"/>
                </a:cubicBezTo>
                <a:cubicBezTo>
                  <a:pt x="740406" y="1483830"/>
                  <a:pt x="620344" y="1484683"/>
                  <a:pt x="500701" y="1474454"/>
                </a:cubicBezTo>
                <a:cubicBezTo>
                  <a:pt x="412072" y="1467171"/>
                  <a:pt x="323262" y="1461747"/>
                  <a:pt x="234329" y="1468256"/>
                </a:cubicBezTo>
                <a:cubicBezTo>
                  <a:pt x="200275" y="1470813"/>
                  <a:pt x="167069" y="1481971"/>
                  <a:pt x="133135" y="1483210"/>
                </a:cubicBezTo>
                <a:lnTo>
                  <a:pt x="12645" y="1484431"/>
                </a:lnTo>
                <a:lnTo>
                  <a:pt x="15316" y="1462748"/>
                </a:lnTo>
                <a:cubicBezTo>
                  <a:pt x="16577" y="1445266"/>
                  <a:pt x="16193" y="1427771"/>
                  <a:pt x="11892" y="1410408"/>
                </a:cubicBezTo>
                <a:cubicBezTo>
                  <a:pt x="-1808" y="1355229"/>
                  <a:pt x="932" y="1300103"/>
                  <a:pt x="6412" y="1244507"/>
                </a:cubicBezTo>
                <a:cubicBezTo>
                  <a:pt x="10522" y="1203136"/>
                  <a:pt x="15070" y="1161295"/>
                  <a:pt x="6850" y="1119454"/>
                </a:cubicBezTo>
                <a:cubicBezTo>
                  <a:pt x="3316" y="1100040"/>
                  <a:pt x="3316" y="1080186"/>
                  <a:pt x="6850" y="1060772"/>
                </a:cubicBezTo>
                <a:cubicBezTo>
                  <a:pt x="11124" y="1034621"/>
                  <a:pt x="15179" y="1008732"/>
                  <a:pt x="9699" y="982320"/>
                </a:cubicBezTo>
                <a:cubicBezTo>
                  <a:pt x="7289" y="970814"/>
                  <a:pt x="5481" y="959203"/>
                  <a:pt x="4220" y="947591"/>
                </a:cubicBezTo>
                <a:cubicBezTo>
                  <a:pt x="1710" y="917947"/>
                  <a:pt x="2609" y="888135"/>
                  <a:pt x="6904" y="858679"/>
                </a:cubicBezTo>
                <a:cubicBezTo>
                  <a:pt x="11015" y="824474"/>
                  <a:pt x="4329" y="790060"/>
                  <a:pt x="9809" y="755959"/>
                </a:cubicBezTo>
                <a:cubicBezTo>
                  <a:pt x="13700" y="728496"/>
                  <a:pt x="13848" y="700666"/>
                  <a:pt x="10248" y="673165"/>
                </a:cubicBezTo>
                <a:cubicBezTo>
                  <a:pt x="3770" y="621178"/>
                  <a:pt x="4175" y="568620"/>
                  <a:pt x="11453" y="516732"/>
                </a:cubicBezTo>
                <a:cubicBezTo>
                  <a:pt x="15947" y="486449"/>
                  <a:pt x="18522" y="455278"/>
                  <a:pt x="10466" y="425570"/>
                </a:cubicBezTo>
                <a:cubicBezTo>
                  <a:pt x="-8494" y="355748"/>
                  <a:pt x="2576" y="285821"/>
                  <a:pt x="10466" y="216365"/>
                </a:cubicBezTo>
                <a:cubicBezTo>
                  <a:pt x="15262" y="179064"/>
                  <a:pt x="15371" y="141349"/>
                  <a:pt x="10796" y="104022"/>
                </a:cubicBezTo>
                <a:cubicBezTo>
                  <a:pt x="6735" y="76456"/>
                  <a:pt x="4313" y="48716"/>
                  <a:pt x="3535" y="20935"/>
                </a:cubicBezTo>
                <a:lnTo>
                  <a:pt x="3925" y="8443"/>
                </a:lnTo>
                <a:lnTo>
                  <a:pt x="72292" y="7145"/>
                </a:lnTo>
                <a:cubicBezTo>
                  <a:pt x="125550" y="5561"/>
                  <a:pt x="178728" y="3394"/>
                  <a:pt x="231771" y="4000"/>
                </a:cubicBezTo>
                <a:cubicBezTo>
                  <a:pt x="276049" y="4485"/>
                  <a:pt x="320208" y="13578"/>
                  <a:pt x="364603" y="11881"/>
                </a:cubicBezTo>
                <a:cubicBezTo>
                  <a:pt x="499147" y="6910"/>
                  <a:pt x="633750" y="8547"/>
                  <a:pt x="768234" y="2060"/>
                </a:cubicBezTo>
                <a:cubicBezTo>
                  <a:pt x="801008" y="-38"/>
                  <a:pt x="833841" y="-533"/>
                  <a:pt x="866623" y="570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20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65125"/>
            <a:ext cx="12188952" cy="1325563"/>
          </a:xfrm>
        </p:spPr>
        <p:txBody>
          <a:bodyPr rtlCol="0"/>
          <a:lstStyle>
            <a:lvl1pPr algn="ctr">
              <a:defRPr sz="7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C18C1E5-FB55-42F5-BD6D-9CC153FCDBE6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9" name="Rectangle 18" descr="Tag=AccentColor&#10;Flavor=Light&#10;Target=FillAndLine">
            <a:extLst>
              <a:ext uri="{FF2B5EF4-FFF2-40B4-BE49-F238E27FC236}">
                <a16:creationId xmlns:a16="http://schemas.microsoft.com/office/drawing/2014/main" id="{2D7984C8-AF4A-4D59-BB2D-72D92F873C07}"/>
              </a:ext>
            </a:extLst>
          </p:cNvPr>
          <p:cNvSpPr/>
          <p:nvPr userDrawn="1"/>
        </p:nvSpPr>
        <p:spPr>
          <a:xfrm flipV="1">
            <a:off x="648305" y="2067561"/>
            <a:ext cx="10900219" cy="18288"/>
          </a:xfrm>
          <a:custGeom>
            <a:avLst/>
            <a:gdLst>
              <a:gd name="connsiteX0" fmla="*/ 0 w 10900219"/>
              <a:gd name="connsiteY0" fmla="*/ 0 h 18288"/>
              <a:gd name="connsiteX1" fmla="*/ 463259 w 10900219"/>
              <a:gd name="connsiteY1" fmla="*/ 0 h 18288"/>
              <a:gd name="connsiteX2" fmla="*/ 1144523 w 10900219"/>
              <a:gd name="connsiteY2" fmla="*/ 0 h 18288"/>
              <a:gd name="connsiteX3" fmla="*/ 1934789 w 10900219"/>
              <a:gd name="connsiteY3" fmla="*/ 0 h 18288"/>
              <a:gd name="connsiteX4" fmla="*/ 2289046 w 10900219"/>
              <a:gd name="connsiteY4" fmla="*/ 0 h 18288"/>
              <a:gd name="connsiteX5" fmla="*/ 2643303 w 10900219"/>
              <a:gd name="connsiteY5" fmla="*/ 0 h 18288"/>
              <a:gd name="connsiteX6" fmla="*/ 3542571 w 10900219"/>
              <a:gd name="connsiteY6" fmla="*/ 0 h 18288"/>
              <a:gd name="connsiteX7" fmla="*/ 4223835 w 10900219"/>
              <a:gd name="connsiteY7" fmla="*/ 0 h 18288"/>
              <a:gd name="connsiteX8" fmla="*/ 4578092 w 10900219"/>
              <a:gd name="connsiteY8" fmla="*/ 0 h 18288"/>
              <a:gd name="connsiteX9" fmla="*/ 5259356 w 10900219"/>
              <a:gd name="connsiteY9" fmla="*/ 0 h 18288"/>
              <a:gd name="connsiteX10" fmla="*/ 6158624 w 10900219"/>
              <a:gd name="connsiteY10" fmla="*/ 0 h 18288"/>
              <a:gd name="connsiteX11" fmla="*/ 6730885 w 10900219"/>
              <a:gd name="connsiteY11" fmla="*/ 0 h 18288"/>
              <a:gd name="connsiteX12" fmla="*/ 7303147 w 10900219"/>
              <a:gd name="connsiteY12" fmla="*/ 0 h 18288"/>
              <a:gd name="connsiteX13" fmla="*/ 7984410 w 10900219"/>
              <a:gd name="connsiteY13" fmla="*/ 0 h 18288"/>
              <a:gd name="connsiteX14" fmla="*/ 8774676 w 10900219"/>
              <a:gd name="connsiteY14" fmla="*/ 0 h 18288"/>
              <a:gd name="connsiteX15" fmla="*/ 9564942 w 10900219"/>
              <a:gd name="connsiteY15" fmla="*/ 0 h 18288"/>
              <a:gd name="connsiteX16" fmla="*/ 10900219 w 10900219"/>
              <a:gd name="connsiteY16" fmla="*/ 0 h 18288"/>
              <a:gd name="connsiteX17" fmla="*/ 10900219 w 10900219"/>
              <a:gd name="connsiteY17" fmla="*/ 18288 h 18288"/>
              <a:gd name="connsiteX18" fmla="*/ 10436960 w 10900219"/>
              <a:gd name="connsiteY18" fmla="*/ 18288 h 18288"/>
              <a:gd name="connsiteX19" fmla="*/ 9537692 w 10900219"/>
              <a:gd name="connsiteY19" fmla="*/ 18288 h 18288"/>
              <a:gd name="connsiteX20" fmla="*/ 8856428 w 10900219"/>
              <a:gd name="connsiteY20" fmla="*/ 18288 h 18288"/>
              <a:gd name="connsiteX21" fmla="*/ 8502171 w 10900219"/>
              <a:gd name="connsiteY21" fmla="*/ 18288 h 18288"/>
              <a:gd name="connsiteX22" fmla="*/ 7820907 w 10900219"/>
              <a:gd name="connsiteY22" fmla="*/ 18288 h 18288"/>
              <a:gd name="connsiteX23" fmla="*/ 7248646 w 10900219"/>
              <a:gd name="connsiteY23" fmla="*/ 18288 h 18288"/>
              <a:gd name="connsiteX24" fmla="*/ 6676384 w 10900219"/>
              <a:gd name="connsiteY24" fmla="*/ 18288 h 18288"/>
              <a:gd name="connsiteX25" fmla="*/ 6104123 w 10900219"/>
              <a:gd name="connsiteY25" fmla="*/ 18288 h 18288"/>
              <a:gd name="connsiteX26" fmla="*/ 5531861 w 10900219"/>
              <a:gd name="connsiteY26" fmla="*/ 18288 h 18288"/>
              <a:gd name="connsiteX27" fmla="*/ 4741595 w 10900219"/>
              <a:gd name="connsiteY27" fmla="*/ 18288 h 18288"/>
              <a:gd name="connsiteX28" fmla="*/ 4060332 w 10900219"/>
              <a:gd name="connsiteY28" fmla="*/ 18288 h 18288"/>
              <a:gd name="connsiteX29" fmla="*/ 3706074 w 10900219"/>
              <a:gd name="connsiteY29" fmla="*/ 18288 h 18288"/>
              <a:gd name="connsiteX30" fmla="*/ 3133813 w 10900219"/>
              <a:gd name="connsiteY30" fmla="*/ 18288 h 18288"/>
              <a:gd name="connsiteX31" fmla="*/ 2343547 w 10900219"/>
              <a:gd name="connsiteY31" fmla="*/ 18288 h 18288"/>
              <a:gd name="connsiteX32" fmla="*/ 1880288 w 10900219"/>
              <a:gd name="connsiteY32" fmla="*/ 18288 h 18288"/>
              <a:gd name="connsiteX33" fmla="*/ 981020 w 10900219"/>
              <a:gd name="connsiteY33" fmla="*/ 18288 h 18288"/>
              <a:gd name="connsiteX34" fmla="*/ 0 w 10900219"/>
              <a:gd name="connsiteY34" fmla="*/ 18288 h 18288"/>
              <a:gd name="connsiteX35" fmla="*/ 0 w 10900219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900219" h="18288" fill="none" extrusionOk="0">
                <a:moveTo>
                  <a:pt x="0" y="0"/>
                </a:moveTo>
                <a:cubicBezTo>
                  <a:pt x="118469" y="-6619"/>
                  <a:pt x="329397" y="-5525"/>
                  <a:pt x="463259" y="0"/>
                </a:cubicBezTo>
                <a:cubicBezTo>
                  <a:pt x="597121" y="5525"/>
                  <a:pt x="866598" y="4881"/>
                  <a:pt x="1144523" y="0"/>
                </a:cubicBezTo>
                <a:cubicBezTo>
                  <a:pt x="1422448" y="-4881"/>
                  <a:pt x="1761178" y="17159"/>
                  <a:pt x="1934789" y="0"/>
                </a:cubicBezTo>
                <a:cubicBezTo>
                  <a:pt x="2108400" y="-17159"/>
                  <a:pt x="2119134" y="-4032"/>
                  <a:pt x="2289046" y="0"/>
                </a:cubicBezTo>
                <a:cubicBezTo>
                  <a:pt x="2458958" y="4032"/>
                  <a:pt x="2472610" y="15385"/>
                  <a:pt x="2643303" y="0"/>
                </a:cubicBezTo>
                <a:cubicBezTo>
                  <a:pt x="2813996" y="-15385"/>
                  <a:pt x="3334189" y="-21234"/>
                  <a:pt x="3542571" y="0"/>
                </a:cubicBezTo>
                <a:cubicBezTo>
                  <a:pt x="3750953" y="21234"/>
                  <a:pt x="3991639" y="13212"/>
                  <a:pt x="4223835" y="0"/>
                </a:cubicBezTo>
                <a:cubicBezTo>
                  <a:pt x="4456031" y="-13212"/>
                  <a:pt x="4466914" y="13318"/>
                  <a:pt x="4578092" y="0"/>
                </a:cubicBezTo>
                <a:cubicBezTo>
                  <a:pt x="4689270" y="-13318"/>
                  <a:pt x="5120635" y="31363"/>
                  <a:pt x="5259356" y="0"/>
                </a:cubicBezTo>
                <a:cubicBezTo>
                  <a:pt x="5398077" y="-31363"/>
                  <a:pt x="5954119" y="-7091"/>
                  <a:pt x="6158624" y="0"/>
                </a:cubicBezTo>
                <a:cubicBezTo>
                  <a:pt x="6363129" y="7091"/>
                  <a:pt x="6535071" y="-8480"/>
                  <a:pt x="6730885" y="0"/>
                </a:cubicBezTo>
                <a:cubicBezTo>
                  <a:pt x="6926699" y="8480"/>
                  <a:pt x="7091018" y="19194"/>
                  <a:pt x="7303147" y="0"/>
                </a:cubicBezTo>
                <a:cubicBezTo>
                  <a:pt x="7515276" y="-19194"/>
                  <a:pt x="7840361" y="30755"/>
                  <a:pt x="7984410" y="0"/>
                </a:cubicBezTo>
                <a:cubicBezTo>
                  <a:pt x="8128459" y="-30755"/>
                  <a:pt x="8498590" y="39460"/>
                  <a:pt x="8774676" y="0"/>
                </a:cubicBezTo>
                <a:cubicBezTo>
                  <a:pt x="9050762" y="-39460"/>
                  <a:pt x="9204381" y="36508"/>
                  <a:pt x="9564942" y="0"/>
                </a:cubicBezTo>
                <a:cubicBezTo>
                  <a:pt x="9925503" y="-36508"/>
                  <a:pt x="10235542" y="59225"/>
                  <a:pt x="10900219" y="0"/>
                </a:cubicBezTo>
                <a:cubicBezTo>
                  <a:pt x="10900865" y="4451"/>
                  <a:pt x="10900709" y="9226"/>
                  <a:pt x="10900219" y="18288"/>
                </a:cubicBezTo>
                <a:cubicBezTo>
                  <a:pt x="10675942" y="21751"/>
                  <a:pt x="10609372" y="26977"/>
                  <a:pt x="10436960" y="18288"/>
                </a:cubicBezTo>
                <a:cubicBezTo>
                  <a:pt x="10264548" y="9599"/>
                  <a:pt x="9961150" y="-11074"/>
                  <a:pt x="9537692" y="18288"/>
                </a:cubicBezTo>
                <a:cubicBezTo>
                  <a:pt x="9114234" y="47650"/>
                  <a:pt x="9087386" y="35169"/>
                  <a:pt x="8856428" y="18288"/>
                </a:cubicBezTo>
                <a:cubicBezTo>
                  <a:pt x="8625470" y="1407"/>
                  <a:pt x="8634361" y="13786"/>
                  <a:pt x="8502171" y="18288"/>
                </a:cubicBezTo>
                <a:cubicBezTo>
                  <a:pt x="8369981" y="22790"/>
                  <a:pt x="8132296" y="22561"/>
                  <a:pt x="7820907" y="18288"/>
                </a:cubicBezTo>
                <a:cubicBezTo>
                  <a:pt x="7509518" y="14015"/>
                  <a:pt x="7432447" y="29431"/>
                  <a:pt x="7248646" y="18288"/>
                </a:cubicBezTo>
                <a:cubicBezTo>
                  <a:pt x="7064845" y="7145"/>
                  <a:pt x="6954380" y="2746"/>
                  <a:pt x="6676384" y="18288"/>
                </a:cubicBezTo>
                <a:cubicBezTo>
                  <a:pt x="6398388" y="33830"/>
                  <a:pt x="6292480" y="-4579"/>
                  <a:pt x="6104123" y="18288"/>
                </a:cubicBezTo>
                <a:cubicBezTo>
                  <a:pt x="5915766" y="41155"/>
                  <a:pt x="5703359" y="-8437"/>
                  <a:pt x="5531861" y="18288"/>
                </a:cubicBezTo>
                <a:cubicBezTo>
                  <a:pt x="5360363" y="45013"/>
                  <a:pt x="5056784" y="-12121"/>
                  <a:pt x="4741595" y="18288"/>
                </a:cubicBezTo>
                <a:cubicBezTo>
                  <a:pt x="4426406" y="48697"/>
                  <a:pt x="4364529" y="-10910"/>
                  <a:pt x="4060332" y="18288"/>
                </a:cubicBezTo>
                <a:cubicBezTo>
                  <a:pt x="3756135" y="47486"/>
                  <a:pt x="3816049" y="13364"/>
                  <a:pt x="3706074" y="18288"/>
                </a:cubicBezTo>
                <a:cubicBezTo>
                  <a:pt x="3596099" y="23212"/>
                  <a:pt x="3382238" y="37686"/>
                  <a:pt x="3133813" y="18288"/>
                </a:cubicBezTo>
                <a:cubicBezTo>
                  <a:pt x="2885388" y="-1110"/>
                  <a:pt x="2523125" y="15465"/>
                  <a:pt x="2343547" y="18288"/>
                </a:cubicBezTo>
                <a:cubicBezTo>
                  <a:pt x="2163969" y="21111"/>
                  <a:pt x="1985160" y="33196"/>
                  <a:pt x="1880288" y="18288"/>
                </a:cubicBezTo>
                <a:cubicBezTo>
                  <a:pt x="1775416" y="3380"/>
                  <a:pt x="1261751" y="-9914"/>
                  <a:pt x="981020" y="18288"/>
                </a:cubicBezTo>
                <a:cubicBezTo>
                  <a:pt x="700289" y="46490"/>
                  <a:pt x="314212" y="-15659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900219" h="18288" stroke="0" extrusionOk="0">
                <a:moveTo>
                  <a:pt x="0" y="0"/>
                </a:moveTo>
                <a:cubicBezTo>
                  <a:pt x="269624" y="3698"/>
                  <a:pt x="383061" y="-5818"/>
                  <a:pt x="572261" y="0"/>
                </a:cubicBezTo>
                <a:cubicBezTo>
                  <a:pt x="761461" y="5818"/>
                  <a:pt x="826360" y="-1890"/>
                  <a:pt x="926519" y="0"/>
                </a:cubicBezTo>
                <a:cubicBezTo>
                  <a:pt x="1026678" y="1890"/>
                  <a:pt x="1621671" y="-1096"/>
                  <a:pt x="1825787" y="0"/>
                </a:cubicBezTo>
                <a:cubicBezTo>
                  <a:pt x="2029903" y="1096"/>
                  <a:pt x="2212612" y="17145"/>
                  <a:pt x="2398048" y="0"/>
                </a:cubicBezTo>
                <a:cubicBezTo>
                  <a:pt x="2583484" y="-17145"/>
                  <a:pt x="2739759" y="-14168"/>
                  <a:pt x="2970310" y="0"/>
                </a:cubicBezTo>
                <a:cubicBezTo>
                  <a:pt x="3200861" y="14168"/>
                  <a:pt x="3502691" y="33180"/>
                  <a:pt x="3869578" y="0"/>
                </a:cubicBezTo>
                <a:cubicBezTo>
                  <a:pt x="4236465" y="-33180"/>
                  <a:pt x="4122134" y="-10470"/>
                  <a:pt x="4332837" y="0"/>
                </a:cubicBezTo>
                <a:cubicBezTo>
                  <a:pt x="4543540" y="10470"/>
                  <a:pt x="4834652" y="3572"/>
                  <a:pt x="5232105" y="0"/>
                </a:cubicBezTo>
                <a:cubicBezTo>
                  <a:pt x="5629558" y="-3572"/>
                  <a:pt x="5773178" y="-6604"/>
                  <a:pt x="6131373" y="0"/>
                </a:cubicBezTo>
                <a:cubicBezTo>
                  <a:pt x="6489568" y="6604"/>
                  <a:pt x="6621532" y="18870"/>
                  <a:pt x="6812637" y="0"/>
                </a:cubicBezTo>
                <a:cubicBezTo>
                  <a:pt x="7003742" y="-18870"/>
                  <a:pt x="7311146" y="18959"/>
                  <a:pt x="7711905" y="0"/>
                </a:cubicBezTo>
                <a:cubicBezTo>
                  <a:pt x="8112664" y="-18959"/>
                  <a:pt x="8080793" y="-24744"/>
                  <a:pt x="8284166" y="0"/>
                </a:cubicBezTo>
                <a:cubicBezTo>
                  <a:pt x="8487539" y="24744"/>
                  <a:pt x="8615041" y="-1627"/>
                  <a:pt x="8856428" y="0"/>
                </a:cubicBezTo>
                <a:cubicBezTo>
                  <a:pt x="9097815" y="1627"/>
                  <a:pt x="9475052" y="26322"/>
                  <a:pt x="9646694" y="0"/>
                </a:cubicBezTo>
                <a:cubicBezTo>
                  <a:pt x="9818336" y="-26322"/>
                  <a:pt x="9938906" y="-121"/>
                  <a:pt x="10218955" y="0"/>
                </a:cubicBezTo>
                <a:cubicBezTo>
                  <a:pt x="10499004" y="121"/>
                  <a:pt x="10697467" y="15326"/>
                  <a:pt x="10900219" y="0"/>
                </a:cubicBezTo>
                <a:cubicBezTo>
                  <a:pt x="10899812" y="8690"/>
                  <a:pt x="10900065" y="14141"/>
                  <a:pt x="10900219" y="18288"/>
                </a:cubicBezTo>
                <a:cubicBezTo>
                  <a:pt x="10543007" y="31201"/>
                  <a:pt x="10472057" y="15684"/>
                  <a:pt x="10109953" y="18288"/>
                </a:cubicBezTo>
                <a:cubicBezTo>
                  <a:pt x="9747849" y="20892"/>
                  <a:pt x="9872856" y="33007"/>
                  <a:pt x="9755696" y="18288"/>
                </a:cubicBezTo>
                <a:cubicBezTo>
                  <a:pt x="9638536" y="3569"/>
                  <a:pt x="9442681" y="6596"/>
                  <a:pt x="9292437" y="18288"/>
                </a:cubicBezTo>
                <a:cubicBezTo>
                  <a:pt x="9142193" y="29980"/>
                  <a:pt x="8817861" y="-11343"/>
                  <a:pt x="8393169" y="18288"/>
                </a:cubicBezTo>
                <a:cubicBezTo>
                  <a:pt x="7968477" y="47919"/>
                  <a:pt x="7919655" y="23228"/>
                  <a:pt x="7711905" y="18288"/>
                </a:cubicBezTo>
                <a:cubicBezTo>
                  <a:pt x="7504155" y="13348"/>
                  <a:pt x="7365667" y="6452"/>
                  <a:pt x="7248646" y="18288"/>
                </a:cubicBezTo>
                <a:cubicBezTo>
                  <a:pt x="7131625" y="30124"/>
                  <a:pt x="6776155" y="2871"/>
                  <a:pt x="6567382" y="18288"/>
                </a:cubicBezTo>
                <a:cubicBezTo>
                  <a:pt x="6358609" y="33705"/>
                  <a:pt x="6372933" y="1091"/>
                  <a:pt x="6213125" y="18288"/>
                </a:cubicBezTo>
                <a:cubicBezTo>
                  <a:pt x="6053317" y="35485"/>
                  <a:pt x="5980913" y="1290"/>
                  <a:pt x="5858868" y="18288"/>
                </a:cubicBezTo>
                <a:cubicBezTo>
                  <a:pt x="5736823" y="35286"/>
                  <a:pt x="5481395" y="5492"/>
                  <a:pt x="5177604" y="18288"/>
                </a:cubicBezTo>
                <a:cubicBezTo>
                  <a:pt x="4873813" y="31084"/>
                  <a:pt x="4854222" y="37160"/>
                  <a:pt x="4714345" y="18288"/>
                </a:cubicBezTo>
                <a:cubicBezTo>
                  <a:pt x="4574468" y="-584"/>
                  <a:pt x="4298550" y="22981"/>
                  <a:pt x="3924079" y="18288"/>
                </a:cubicBezTo>
                <a:cubicBezTo>
                  <a:pt x="3549608" y="13595"/>
                  <a:pt x="3645461" y="-921"/>
                  <a:pt x="3460820" y="18288"/>
                </a:cubicBezTo>
                <a:cubicBezTo>
                  <a:pt x="3276179" y="37497"/>
                  <a:pt x="3004470" y="-15027"/>
                  <a:pt x="2670554" y="18288"/>
                </a:cubicBezTo>
                <a:cubicBezTo>
                  <a:pt x="2336638" y="51603"/>
                  <a:pt x="2425773" y="17517"/>
                  <a:pt x="2316297" y="18288"/>
                </a:cubicBezTo>
                <a:cubicBezTo>
                  <a:pt x="2206821" y="19059"/>
                  <a:pt x="1757890" y="42158"/>
                  <a:pt x="1526031" y="18288"/>
                </a:cubicBezTo>
                <a:cubicBezTo>
                  <a:pt x="1294172" y="-5582"/>
                  <a:pt x="1213137" y="12281"/>
                  <a:pt x="1062771" y="18288"/>
                </a:cubicBezTo>
                <a:cubicBezTo>
                  <a:pt x="912405" y="24295"/>
                  <a:pt x="829444" y="7304"/>
                  <a:pt x="708514" y="18288"/>
                </a:cubicBezTo>
                <a:cubicBezTo>
                  <a:pt x="587584" y="29272"/>
                  <a:pt x="227877" y="37311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4925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3" name="Text Placeholder 32">
            <a:extLst>
              <a:ext uri="{FF2B5EF4-FFF2-40B4-BE49-F238E27FC236}">
                <a16:creationId xmlns:a16="http://schemas.microsoft.com/office/drawing/2014/main" id="{EC125114-9BE9-4C21-BEC1-81B685162210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30936" y="4754880"/>
            <a:ext cx="1481328" cy="740664"/>
          </a:xfrm>
        </p:spPr>
        <p:txBody>
          <a:bodyPr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400"/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sz="1800"/>
            </a:lvl2pPr>
          </a:lstStyle>
          <a:p>
            <a:pPr lvl="0" rtl="0"/>
            <a:r>
              <a:rPr lang="en-GB" noProof="0"/>
              <a:t>Name</a:t>
            </a:r>
          </a:p>
          <a:p>
            <a:pPr lvl="1" rtl="0"/>
            <a:r>
              <a:rPr lang="en-GB" noProof="0"/>
              <a:t>Title</a:t>
            </a:r>
          </a:p>
        </p:txBody>
      </p:sp>
      <p:sp>
        <p:nvSpPr>
          <p:cNvPr id="34" name="Text Placeholder 32">
            <a:extLst>
              <a:ext uri="{FF2B5EF4-FFF2-40B4-BE49-F238E27FC236}">
                <a16:creationId xmlns:a16="http://schemas.microsoft.com/office/drawing/2014/main" id="{2AB98BFD-4068-4EDA-8DE5-E5D978EDDF2E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2993136" y="4754880"/>
            <a:ext cx="1481328" cy="740664"/>
          </a:xfrm>
        </p:spPr>
        <p:txBody>
          <a:bodyPr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400"/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sz="1800"/>
            </a:lvl2pPr>
          </a:lstStyle>
          <a:p>
            <a:pPr lvl="0" rtl="0"/>
            <a:r>
              <a:rPr lang="en-GB" noProof="0"/>
              <a:t>Name</a:t>
            </a:r>
          </a:p>
          <a:p>
            <a:pPr lvl="1" rtl="0"/>
            <a:r>
              <a:rPr lang="en-GB" noProof="0"/>
              <a:t>Title</a:t>
            </a:r>
          </a:p>
        </p:txBody>
      </p:sp>
      <p:sp>
        <p:nvSpPr>
          <p:cNvPr id="35" name="Text Placeholder 32">
            <a:extLst>
              <a:ext uri="{FF2B5EF4-FFF2-40B4-BE49-F238E27FC236}">
                <a16:creationId xmlns:a16="http://schemas.microsoft.com/office/drawing/2014/main" id="{937737FC-57C8-4243-BE91-4E9684B83613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355336" y="4754880"/>
            <a:ext cx="1481328" cy="740664"/>
          </a:xfrm>
        </p:spPr>
        <p:txBody>
          <a:bodyPr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400"/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sz="1800"/>
            </a:lvl2pPr>
          </a:lstStyle>
          <a:p>
            <a:pPr lvl="0" rtl="0"/>
            <a:r>
              <a:rPr lang="en-GB" noProof="0"/>
              <a:t>Name</a:t>
            </a:r>
          </a:p>
          <a:p>
            <a:pPr lvl="1" rtl="0"/>
            <a:r>
              <a:rPr lang="en-GB" noProof="0"/>
              <a:t>Title</a:t>
            </a:r>
          </a:p>
        </p:txBody>
      </p:sp>
      <p:sp>
        <p:nvSpPr>
          <p:cNvPr id="36" name="Text Placeholder 32">
            <a:extLst>
              <a:ext uri="{FF2B5EF4-FFF2-40B4-BE49-F238E27FC236}">
                <a16:creationId xmlns:a16="http://schemas.microsoft.com/office/drawing/2014/main" id="{CA78FA67-D083-4763-B647-4554C3C50977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7717536" y="4754880"/>
            <a:ext cx="1481328" cy="740664"/>
          </a:xfrm>
        </p:spPr>
        <p:txBody>
          <a:bodyPr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400"/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sz="1800"/>
            </a:lvl2pPr>
          </a:lstStyle>
          <a:p>
            <a:pPr lvl="0" rtl="0"/>
            <a:r>
              <a:rPr lang="en-GB" noProof="0"/>
              <a:t>Name</a:t>
            </a:r>
          </a:p>
          <a:p>
            <a:pPr lvl="1" rtl="0"/>
            <a:r>
              <a:rPr lang="en-GB" noProof="0"/>
              <a:t>Title</a:t>
            </a:r>
          </a:p>
        </p:txBody>
      </p:sp>
      <p:sp>
        <p:nvSpPr>
          <p:cNvPr id="37" name="Text Placeholder 32">
            <a:extLst>
              <a:ext uri="{FF2B5EF4-FFF2-40B4-BE49-F238E27FC236}">
                <a16:creationId xmlns:a16="http://schemas.microsoft.com/office/drawing/2014/main" id="{F1892FE5-DAA3-4902-93EF-46D6565FFB48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10079736" y="4754880"/>
            <a:ext cx="1481328" cy="740664"/>
          </a:xfrm>
        </p:spPr>
        <p:txBody>
          <a:bodyPr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400"/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sz="1800"/>
            </a:lvl2pPr>
          </a:lstStyle>
          <a:p>
            <a:pPr lvl="0" rtl="0"/>
            <a:r>
              <a:rPr lang="en-GB" noProof="0"/>
              <a:t>Name</a:t>
            </a:r>
          </a:p>
          <a:p>
            <a:pPr lvl="1" rtl="0"/>
            <a:r>
              <a:rPr lang="en-GB" noProof="0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16822387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CB56F624-1B75-47D6-8B9E-1F3E7840AE13}"/>
              </a:ext>
            </a:extLst>
          </p:cNvPr>
          <p:cNvSpPr>
            <a:spLocks noChangeAspect="1"/>
          </p:cNvSpPr>
          <p:nvPr userDrawn="1"/>
        </p:nvSpPr>
        <p:spPr>
          <a:xfrm>
            <a:off x="807242" y="612648"/>
            <a:ext cx="10577516" cy="5566372"/>
          </a:xfrm>
          <a:custGeom>
            <a:avLst/>
            <a:gdLst>
              <a:gd name="connsiteX0" fmla="*/ 2871593 w 10577516"/>
              <a:gd name="connsiteY0" fmla="*/ 5218333 h 5566372"/>
              <a:gd name="connsiteX1" fmla="*/ 3890441 w 10577516"/>
              <a:gd name="connsiteY1" fmla="*/ 5441298 h 5566372"/>
              <a:gd name="connsiteX2" fmla="*/ 4931282 w 10577516"/>
              <a:gd name="connsiteY2" fmla="*/ 5506891 h 5566372"/>
              <a:gd name="connsiteX3" fmla="*/ 2871593 w 10577516"/>
              <a:gd name="connsiteY3" fmla="*/ 5218333 h 5566372"/>
              <a:gd name="connsiteX4" fmla="*/ 4720395 w 10577516"/>
              <a:gd name="connsiteY4" fmla="*/ 128662 h 5566372"/>
              <a:gd name="connsiteX5" fmla="*/ 3554723 w 10577516"/>
              <a:gd name="connsiteY5" fmla="*/ 250059 h 5566372"/>
              <a:gd name="connsiteX6" fmla="*/ 2497230 w 10577516"/>
              <a:gd name="connsiteY6" fmla="*/ 530354 h 5566372"/>
              <a:gd name="connsiteX7" fmla="*/ 2960194 w 10577516"/>
              <a:gd name="connsiteY7" fmla="*/ 403237 h 5566372"/>
              <a:gd name="connsiteX8" fmla="*/ 3980314 w 10577516"/>
              <a:gd name="connsiteY8" fmla="*/ 212560 h 5566372"/>
              <a:gd name="connsiteX9" fmla="*/ 4677428 w 10577516"/>
              <a:gd name="connsiteY9" fmla="*/ 139593 h 5566372"/>
              <a:gd name="connsiteX10" fmla="*/ 4760675 w 10577516"/>
              <a:gd name="connsiteY10" fmla="*/ 134906 h 5566372"/>
              <a:gd name="connsiteX11" fmla="*/ 4792997 w 10577516"/>
              <a:gd name="connsiteY11" fmla="*/ 130123 h 5566372"/>
              <a:gd name="connsiteX12" fmla="*/ 4798006 w 10577516"/>
              <a:gd name="connsiteY12" fmla="*/ 130828 h 5566372"/>
              <a:gd name="connsiteX13" fmla="*/ 4798006 w 10577516"/>
              <a:gd name="connsiteY13" fmla="*/ 129381 h 5566372"/>
              <a:gd name="connsiteX14" fmla="*/ 4792997 w 10577516"/>
              <a:gd name="connsiteY14" fmla="*/ 130123 h 5566372"/>
              <a:gd name="connsiteX15" fmla="*/ 4788863 w 10577516"/>
              <a:gd name="connsiteY15" fmla="*/ 129541 h 5566372"/>
              <a:gd name="connsiteX16" fmla="*/ 4720395 w 10577516"/>
              <a:gd name="connsiteY16" fmla="*/ 128662 h 5566372"/>
              <a:gd name="connsiteX17" fmla="*/ 6438297 w 10577516"/>
              <a:gd name="connsiteY17" fmla="*/ 19 h 5566372"/>
              <a:gd name="connsiteX18" fmla="*/ 7523724 w 10577516"/>
              <a:gd name="connsiteY18" fmla="*/ 104129 h 5566372"/>
              <a:gd name="connsiteX19" fmla="*/ 8525668 w 10577516"/>
              <a:gd name="connsiteY19" fmla="*/ 421922 h 5566372"/>
              <a:gd name="connsiteX20" fmla="*/ 9518204 w 10577516"/>
              <a:gd name="connsiteY20" fmla="*/ 1055605 h 5566372"/>
              <a:gd name="connsiteX21" fmla="*/ 10008242 w 10577516"/>
              <a:gd name="connsiteY21" fmla="*/ 1589500 h 5566372"/>
              <a:gd name="connsiteX22" fmla="*/ 10325274 w 10577516"/>
              <a:gd name="connsiteY22" fmla="*/ 2051574 h 5566372"/>
              <a:gd name="connsiteX23" fmla="*/ 10565908 w 10577516"/>
              <a:gd name="connsiteY23" fmla="*/ 2649028 h 5566372"/>
              <a:gd name="connsiteX24" fmla="*/ 10542137 w 10577516"/>
              <a:gd name="connsiteY24" fmla="*/ 2966823 h 5566372"/>
              <a:gd name="connsiteX25" fmla="*/ 10513789 w 10577516"/>
              <a:gd name="connsiteY25" fmla="*/ 3066355 h 5566372"/>
              <a:gd name="connsiteX26" fmla="*/ 10417308 w 10577516"/>
              <a:gd name="connsiteY26" fmla="*/ 3369150 h 5566372"/>
              <a:gd name="connsiteX27" fmla="*/ 9794430 w 10577516"/>
              <a:gd name="connsiteY27" fmla="*/ 4220840 h 5566372"/>
              <a:gd name="connsiteX28" fmla="*/ 8719522 w 10577516"/>
              <a:gd name="connsiteY28" fmla="*/ 4888463 h 5566372"/>
              <a:gd name="connsiteX29" fmla="*/ 7693808 w 10577516"/>
              <a:gd name="connsiteY29" fmla="*/ 5234223 h 5566372"/>
              <a:gd name="connsiteX30" fmla="*/ 7092669 w 10577516"/>
              <a:gd name="connsiteY30" fmla="*/ 5363248 h 5566372"/>
              <a:gd name="connsiteX31" fmla="*/ 6240978 w 10577516"/>
              <a:gd name="connsiteY31" fmla="*/ 5507272 h 5566372"/>
              <a:gd name="connsiteX32" fmla="*/ 5462508 w 10577516"/>
              <a:gd name="connsiteY32" fmla="*/ 5559010 h 5566372"/>
              <a:gd name="connsiteX33" fmla="*/ 4386329 w 10577516"/>
              <a:gd name="connsiteY33" fmla="*/ 5548839 h 5566372"/>
              <a:gd name="connsiteX34" fmla="*/ 3501461 w 10577516"/>
              <a:gd name="connsiteY34" fmla="*/ 5432782 h 5566372"/>
              <a:gd name="connsiteX35" fmla="*/ 2624348 w 10577516"/>
              <a:gd name="connsiteY35" fmla="*/ 5200409 h 5566372"/>
              <a:gd name="connsiteX36" fmla="*/ 2221385 w 10577516"/>
              <a:gd name="connsiteY36" fmla="*/ 5053589 h 5566372"/>
              <a:gd name="connsiteX37" fmla="*/ 1173934 w 10577516"/>
              <a:gd name="connsiteY37" fmla="*/ 4636388 h 5566372"/>
              <a:gd name="connsiteX38" fmla="*/ 438176 w 10577516"/>
              <a:gd name="connsiteY38" fmla="*/ 4080883 h 5566372"/>
              <a:gd name="connsiteX39" fmla="*/ 18687 w 10577516"/>
              <a:gd name="connsiteY39" fmla="*/ 2942161 h 5566372"/>
              <a:gd name="connsiteX40" fmla="*/ 0 w 10577516"/>
              <a:gd name="connsiteY40" fmla="*/ 2832713 h 5566372"/>
              <a:gd name="connsiteX41" fmla="*/ 0 w 10577516"/>
              <a:gd name="connsiteY41" fmla="*/ 2747290 h 5566372"/>
              <a:gd name="connsiteX42" fmla="*/ 14746 w 10577516"/>
              <a:gd name="connsiteY42" fmla="*/ 2661993 h 5566372"/>
              <a:gd name="connsiteX43" fmla="*/ 292753 w 10577516"/>
              <a:gd name="connsiteY43" fmla="*/ 1968947 h 5566372"/>
              <a:gd name="connsiteX44" fmla="*/ 923893 w 10577516"/>
              <a:gd name="connsiteY44" fmla="*/ 1299417 h 5566372"/>
              <a:gd name="connsiteX45" fmla="*/ 2035538 w 10577516"/>
              <a:gd name="connsiteY45" fmla="*/ 648828 h 5566372"/>
              <a:gd name="connsiteX46" fmla="*/ 3545571 w 10577516"/>
              <a:gd name="connsiteY46" fmla="*/ 196289 h 5566372"/>
              <a:gd name="connsiteX47" fmla="*/ 5211705 w 10577516"/>
              <a:gd name="connsiteY47" fmla="*/ 78323 h 5566372"/>
              <a:gd name="connsiteX48" fmla="*/ 5467720 w 10577516"/>
              <a:gd name="connsiteY48" fmla="*/ 77052 h 5566372"/>
              <a:gd name="connsiteX49" fmla="*/ 6073564 w 10577516"/>
              <a:gd name="connsiteY49" fmla="*/ 11840 h 5566372"/>
              <a:gd name="connsiteX50" fmla="*/ 6438297 w 10577516"/>
              <a:gd name="connsiteY50" fmla="*/ 19 h 55663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10577516" h="5566372">
                <a:moveTo>
                  <a:pt x="2871593" y="5218333"/>
                </a:moveTo>
                <a:cubicBezTo>
                  <a:pt x="2990956" y="5269180"/>
                  <a:pt x="3517223" y="5383586"/>
                  <a:pt x="3890441" y="5441298"/>
                </a:cubicBezTo>
                <a:cubicBezTo>
                  <a:pt x="4162855" y="5483248"/>
                  <a:pt x="4828063" y="5526341"/>
                  <a:pt x="4931282" y="5506891"/>
                </a:cubicBezTo>
                <a:cubicBezTo>
                  <a:pt x="4236330" y="5449560"/>
                  <a:pt x="3552816" y="5364900"/>
                  <a:pt x="2871593" y="5218333"/>
                </a:cubicBezTo>
                <a:close/>
                <a:moveTo>
                  <a:pt x="4720395" y="128662"/>
                </a:moveTo>
                <a:cubicBezTo>
                  <a:pt x="4329266" y="138551"/>
                  <a:pt x="3939509" y="179153"/>
                  <a:pt x="3554723" y="250059"/>
                </a:cubicBezTo>
                <a:cubicBezTo>
                  <a:pt x="3195336" y="315207"/>
                  <a:pt x="2841707" y="408943"/>
                  <a:pt x="2497230" y="530354"/>
                </a:cubicBezTo>
                <a:cubicBezTo>
                  <a:pt x="2650917" y="485354"/>
                  <a:pt x="2804728" y="441372"/>
                  <a:pt x="2960194" y="403237"/>
                </a:cubicBezTo>
                <a:cubicBezTo>
                  <a:pt x="3296586" y="321538"/>
                  <a:pt x="3637121" y="257890"/>
                  <a:pt x="3980314" y="212560"/>
                </a:cubicBezTo>
                <a:cubicBezTo>
                  <a:pt x="4212050" y="181797"/>
                  <a:pt x="4444422" y="158280"/>
                  <a:pt x="4677428" y="139593"/>
                </a:cubicBezTo>
                <a:cubicBezTo>
                  <a:pt x="4704949" y="137369"/>
                  <a:pt x="4732915" y="137369"/>
                  <a:pt x="4760675" y="134906"/>
                </a:cubicBezTo>
                <a:lnTo>
                  <a:pt x="4792997" y="130123"/>
                </a:lnTo>
                <a:lnTo>
                  <a:pt x="4798006" y="130828"/>
                </a:lnTo>
                <a:lnTo>
                  <a:pt x="4798006" y="129381"/>
                </a:lnTo>
                <a:lnTo>
                  <a:pt x="4792997" y="130123"/>
                </a:lnTo>
                <a:lnTo>
                  <a:pt x="4788863" y="129541"/>
                </a:lnTo>
                <a:cubicBezTo>
                  <a:pt x="4766106" y="127801"/>
                  <a:pt x="4743237" y="127505"/>
                  <a:pt x="4720395" y="128662"/>
                </a:cubicBezTo>
                <a:close/>
                <a:moveTo>
                  <a:pt x="6438297" y="19"/>
                </a:moveTo>
                <a:cubicBezTo>
                  <a:pt x="6802322" y="-887"/>
                  <a:pt x="7164203" y="31671"/>
                  <a:pt x="7523724" y="104129"/>
                </a:cubicBezTo>
                <a:cubicBezTo>
                  <a:pt x="7868594" y="172060"/>
                  <a:pt x="8204694" y="278661"/>
                  <a:pt x="8525668" y="421922"/>
                </a:cubicBezTo>
                <a:cubicBezTo>
                  <a:pt x="8886414" y="582180"/>
                  <a:pt x="9221001" y="795802"/>
                  <a:pt x="9518204" y="1055605"/>
                </a:cubicBezTo>
                <a:cubicBezTo>
                  <a:pt x="9701176" y="1214502"/>
                  <a:pt x="9865578" y="1393612"/>
                  <a:pt x="10008242" y="1589500"/>
                </a:cubicBezTo>
                <a:cubicBezTo>
                  <a:pt x="10117308" y="1741190"/>
                  <a:pt x="10222982" y="1895218"/>
                  <a:pt x="10325274" y="2051574"/>
                </a:cubicBezTo>
                <a:cubicBezTo>
                  <a:pt x="10446215" y="2231789"/>
                  <a:pt x="10528180" y="2435291"/>
                  <a:pt x="10565908" y="2649028"/>
                </a:cubicBezTo>
                <a:cubicBezTo>
                  <a:pt x="10584595" y="2757459"/>
                  <a:pt x="10583451" y="2862839"/>
                  <a:pt x="10542137" y="2966823"/>
                </a:cubicBezTo>
                <a:cubicBezTo>
                  <a:pt x="10530023" y="2999186"/>
                  <a:pt x="10520540" y="3032466"/>
                  <a:pt x="10513789" y="3066355"/>
                </a:cubicBezTo>
                <a:cubicBezTo>
                  <a:pt x="10490298" y="3169843"/>
                  <a:pt x="10458023" y="3271142"/>
                  <a:pt x="10417308" y="3369150"/>
                </a:cubicBezTo>
                <a:cubicBezTo>
                  <a:pt x="10279257" y="3703851"/>
                  <a:pt x="10062140" y="3980714"/>
                  <a:pt x="9794430" y="4220840"/>
                </a:cubicBezTo>
                <a:cubicBezTo>
                  <a:pt x="9475364" y="4506346"/>
                  <a:pt x="9109391" y="4716599"/>
                  <a:pt x="8719522" y="4888463"/>
                </a:cubicBezTo>
                <a:cubicBezTo>
                  <a:pt x="8388126" y="5034394"/>
                  <a:pt x="8044526" y="5145368"/>
                  <a:pt x="7693808" y="5234223"/>
                </a:cubicBezTo>
                <a:cubicBezTo>
                  <a:pt x="7495123" y="5285070"/>
                  <a:pt x="7294022" y="5324223"/>
                  <a:pt x="7092669" y="5363248"/>
                </a:cubicBezTo>
                <a:cubicBezTo>
                  <a:pt x="6809577" y="5418035"/>
                  <a:pt x="6527120" y="5474730"/>
                  <a:pt x="6240978" y="5507272"/>
                </a:cubicBezTo>
                <a:cubicBezTo>
                  <a:pt x="5982166" y="5536509"/>
                  <a:pt x="5722845" y="5554814"/>
                  <a:pt x="5462508" y="5559010"/>
                </a:cubicBezTo>
                <a:cubicBezTo>
                  <a:pt x="5103782" y="5564730"/>
                  <a:pt x="4744928" y="5576298"/>
                  <a:pt x="4386329" y="5548839"/>
                </a:cubicBezTo>
                <a:cubicBezTo>
                  <a:pt x="4089394" y="5527103"/>
                  <a:pt x="3793960" y="5488344"/>
                  <a:pt x="3501461" y="5432782"/>
                </a:cubicBezTo>
                <a:cubicBezTo>
                  <a:pt x="3204247" y="5374930"/>
                  <a:pt x="2911229" y="5297299"/>
                  <a:pt x="2624348" y="5200409"/>
                </a:cubicBezTo>
                <a:cubicBezTo>
                  <a:pt x="2488841" y="5154775"/>
                  <a:pt x="2358417" y="5094775"/>
                  <a:pt x="2221385" y="5053589"/>
                </a:cubicBezTo>
                <a:cubicBezTo>
                  <a:pt x="1859988" y="4945157"/>
                  <a:pt x="1506856" y="4815878"/>
                  <a:pt x="1173934" y="4636388"/>
                </a:cubicBezTo>
                <a:cubicBezTo>
                  <a:pt x="900250" y="4488931"/>
                  <a:pt x="647539" y="4313508"/>
                  <a:pt x="438176" y="4080883"/>
                </a:cubicBezTo>
                <a:cubicBezTo>
                  <a:pt x="146695" y="3757114"/>
                  <a:pt x="3178" y="3378811"/>
                  <a:pt x="18687" y="2942161"/>
                </a:cubicBezTo>
                <a:cubicBezTo>
                  <a:pt x="19582" y="2904814"/>
                  <a:pt x="13236" y="2867645"/>
                  <a:pt x="0" y="2832713"/>
                </a:cubicBezTo>
                <a:lnTo>
                  <a:pt x="0" y="2747290"/>
                </a:lnTo>
                <a:cubicBezTo>
                  <a:pt x="13474" y="2720341"/>
                  <a:pt x="10296" y="2690468"/>
                  <a:pt x="14746" y="2661993"/>
                </a:cubicBezTo>
                <a:cubicBezTo>
                  <a:pt x="54533" y="2409665"/>
                  <a:pt x="152923" y="2181106"/>
                  <a:pt x="292753" y="1968947"/>
                </a:cubicBezTo>
                <a:cubicBezTo>
                  <a:pt x="464108" y="1708991"/>
                  <a:pt x="680970" y="1491747"/>
                  <a:pt x="923893" y="1299417"/>
                </a:cubicBezTo>
                <a:cubicBezTo>
                  <a:pt x="1263678" y="1030182"/>
                  <a:pt x="1638930" y="820945"/>
                  <a:pt x="2035538" y="648828"/>
                </a:cubicBezTo>
                <a:cubicBezTo>
                  <a:pt x="2521001" y="438575"/>
                  <a:pt x="3025660" y="291755"/>
                  <a:pt x="3545571" y="196289"/>
                </a:cubicBezTo>
                <a:cubicBezTo>
                  <a:pt x="4094899" y="95674"/>
                  <a:pt x="4653670" y="56116"/>
                  <a:pt x="5211705" y="78323"/>
                </a:cubicBezTo>
                <a:cubicBezTo>
                  <a:pt x="5297128" y="81756"/>
                  <a:pt x="5383313" y="88620"/>
                  <a:pt x="5467720" y="77052"/>
                </a:cubicBezTo>
                <a:cubicBezTo>
                  <a:pt x="5669076" y="49467"/>
                  <a:pt x="5870557" y="24299"/>
                  <a:pt x="6073564" y="11840"/>
                </a:cubicBezTo>
                <a:cubicBezTo>
                  <a:pt x="6195374" y="4340"/>
                  <a:pt x="6316955" y="320"/>
                  <a:pt x="6438297" y="19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066544" y="1911096"/>
            <a:ext cx="8055864" cy="2075688"/>
          </a:xfrm>
        </p:spPr>
        <p:txBody>
          <a:bodyPr rtlCol="0" anchor="b"/>
          <a:lstStyle>
            <a:lvl1pPr algn="ctr">
              <a:defRPr sz="80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Title</a:t>
            </a:r>
          </a:p>
        </p:txBody>
      </p:sp>
      <p:sp>
        <p:nvSpPr>
          <p:cNvPr id="11" name="Rectangle 6">
            <a:extLst>
              <a:ext uri="{FF2B5EF4-FFF2-40B4-BE49-F238E27FC236}">
                <a16:creationId xmlns:a16="http://schemas.microsoft.com/office/drawing/2014/main" id="{EC686F5F-8990-4C72-9CE5-9517854EA994}"/>
              </a:ext>
            </a:extLst>
          </p:cNvPr>
          <p:cNvSpPr/>
          <p:nvPr userDrawn="1"/>
        </p:nvSpPr>
        <p:spPr>
          <a:xfrm>
            <a:off x="3974206" y="4173498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bg1"/>
          </a:solidFill>
          <a:ln w="38100" cap="rnd">
            <a:solidFill>
              <a:schemeClr val="bg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1BBF36E3-BC05-42D6-BE88-CFA8276D6AA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227832" y="4352544"/>
            <a:ext cx="5733288" cy="932688"/>
          </a:xfrm>
        </p:spPr>
        <p:txBody>
          <a:bodyPr rtlCol="0"/>
          <a:lstStyle>
            <a:lvl1pPr algn="ctr">
              <a:buNone/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18076718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EC5685-19F1-49DA-ADE5-D5D32F1659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FC0A4D-22A1-4554-B5DE-887974F4DF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9D5CDC-F2CE-410E-AD13-DDC235C71C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82EDB8D0-98ED-4B86-9D5F-E61ADC70144D}" type="datetimeFigureOut">
              <a:rPr lang="en-US" smtClean="0"/>
              <a:pPr/>
              <a:t>1/9/2025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40CD45-794A-4BB0-A427-0CE61AEAF48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B3AB91-9588-4071-92D2-364F4A6ED09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4854181D-6920-4594-9A5D-6CE56DC9F8B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22483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2" r:id="rId2"/>
    <p:sldLayoutId id="2147483681" r:id="rId3"/>
    <p:sldLayoutId id="2147483680" r:id="rId4"/>
    <p:sldLayoutId id="2147483679" r:id="rId5"/>
    <p:sldLayoutId id="2147483678" r:id="rId6"/>
    <p:sldLayoutId id="2147483677" r:id="rId7"/>
    <p:sldLayoutId id="2147483676" r:id="rId8"/>
    <p:sldLayoutId id="2147483675" r:id="rId9"/>
    <p:sldLayoutId id="2147483674" r:id="rId10"/>
    <p:sldLayoutId id="2147483673" r:id="rId11"/>
    <p:sldLayoutId id="2147483684" r:id="rId12"/>
    <p:sldLayoutId id="2147483685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.png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6" Type="http://schemas.openxmlformats.org/officeDocument/2006/relationships/image" Target="../media/image1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media" Target="../media/media5.mp3"/><Relationship Id="rId7" Type="http://schemas.openxmlformats.org/officeDocument/2006/relationships/image" Target="../media/image1.png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7.pn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5.mp3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p3"/><Relationship Id="rId1" Type="http://schemas.microsoft.com/office/2007/relationships/media" Target="../media/media6.mp3"/><Relationship Id="rId6" Type="http://schemas.openxmlformats.org/officeDocument/2006/relationships/image" Target="../media/image1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p3"/><Relationship Id="rId1" Type="http://schemas.microsoft.com/office/2007/relationships/media" Target="../media/media7.mp3"/><Relationship Id="rId6" Type="http://schemas.openxmlformats.org/officeDocument/2006/relationships/image" Target="../media/image1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p3"/><Relationship Id="rId1" Type="http://schemas.microsoft.com/office/2007/relationships/media" Target="../media/media8.mp3"/><Relationship Id="rId6" Type="http://schemas.openxmlformats.org/officeDocument/2006/relationships/image" Target="../media/image1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7.png"/><Relationship Id="rId2" Type="http://schemas.openxmlformats.org/officeDocument/2006/relationships/audio" Target="../media/media9.mp3"/><Relationship Id="rId1" Type="http://schemas.microsoft.com/office/2007/relationships/media" Target="../media/media9.mp3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Relationship Id="rId9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2.jpeg"/><Relationship Id="rId2" Type="http://schemas.openxmlformats.org/officeDocument/2006/relationships/audio" Target="../media/media10.mp3"/><Relationship Id="rId1" Type="http://schemas.microsoft.com/office/2007/relationships/media" Target="../media/media10.mp3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ngroup.com/articles/testing-content-websites/" TargetMode="External"/><Relationship Id="rId3" Type="http://schemas.openxmlformats.org/officeDocument/2006/relationships/hyperlink" Target="https://www.friv.com/help.html" TargetMode="External"/><Relationship Id="rId7" Type="http://schemas.openxmlformats.org/officeDocument/2006/relationships/hyperlink" Target="https://uk.surveymonkey.com/learn/survey-best-practices/how-to-avoid-common-types-survey-bias/" TargetMode="External"/><Relationship Id="rId2" Type="http://schemas.openxmlformats.org/officeDocument/2006/relationships/hyperlink" Target="https://www.friv.com/old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artfight.net/news/92.art-fight-2024-themes-revealed-merch" TargetMode="External"/><Relationship Id="rId5" Type="http://schemas.openxmlformats.org/officeDocument/2006/relationships/hyperlink" Target="https://www.makeuseof.com/how-to-customize-design-steam-profile/" TargetMode="External"/><Relationship Id="rId4" Type="http://schemas.openxmlformats.org/officeDocument/2006/relationships/hyperlink" Target="https://www.friv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8CD104-E24B-E5D3-4346-1379084899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ea typeface="+mj-lt"/>
                <a:cs typeface="+mj-lt"/>
              </a:rPr>
              <a:t>Phase 5: User Testing and Iteration</a:t>
            </a:r>
            <a:br>
              <a:rPr lang="en-US">
                <a:ea typeface="+mj-lt"/>
                <a:cs typeface="+mj-lt"/>
              </a:rPr>
            </a:br>
            <a:r>
              <a:rPr lang="en-US">
                <a:ea typeface="+mj-lt"/>
                <a:cs typeface="+mj-lt"/>
              </a:rPr>
              <a:t>Role: Usability Tester</a:t>
            </a:r>
            <a:endParaRPr lang="en-US">
              <a:cs typeface="Aharon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1533FC-F954-BFE5-7124-BEE8940FA0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>
                <a:ea typeface="+mn-lt"/>
                <a:cs typeface="+mn-lt"/>
              </a:rPr>
              <a:t>• Plan and conduct user testing with a small sample of target users.</a:t>
            </a:r>
          </a:p>
          <a:p>
            <a:pPr marL="0" indent="0">
              <a:buNone/>
            </a:pPr>
            <a:r>
              <a:rPr lang="en-US">
                <a:ea typeface="+mn-lt"/>
                <a:cs typeface="+mn-lt"/>
              </a:rPr>
              <a:t>• Collect feedback and collaborate with the team to make iterative improvements to the prototype. </a:t>
            </a:r>
            <a:endParaRPr lang="en-US"/>
          </a:p>
        </p:txBody>
      </p:sp>
      <p:pic>
        <p:nvPicPr>
          <p:cNvPr id="4" name="usertest">
            <a:hlinkClick r:id="" action="ppaction://media"/>
            <a:extLst>
              <a:ext uri="{FF2B5EF4-FFF2-40B4-BE49-F238E27FC236}">
                <a16:creationId xmlns:a16="http://schemas.microsoft.com/office/drawing/2014/main" id="{724DF2F9-1290-5AB6-64A8-83087A7AFA8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863592" y="5752441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99176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07FEFA-1B8F-9338-F585-09E57FB700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Aharoni"/>
              </a:rPr>
              <a:t>Questionnaire </a:t>
            </a:r>
            <a:endParaRPr lang="en-US"/>
          </a:p>
        </p:txBody>
      </p:sp>
      <p:pic>
        <p:nvPicPr>
          <p:cNvPr id="4" name="Picture 3" descr="A screenshot of a survey&#10;&#10;AI-generated content may be incorrect.">
            <a:extLst>
              <a:ext uri="{FF2B5EF4-FFF2-40B4-BE49-F238E27FC236}">
                <a16:creationId xmlns:a16="http://schemas.microsoft.com/office/drawing/2014/main" id="{221F9F8B-21B4-416E-6201-ACC099F1703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4760" y="1557159"/>
            <a:ext cx="4018294" cy="3226103"/>
          </a:xfrm>
          <a:prstGeom prst="rect">
            <a:avLst/>
          </a:prstGeom>
        </p:spPr>
      </p:pic>
      <p:pic>
        <p:nvPicPr>
          <p:cNvPr id="5" name="Picture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064DB109-3AE2-54C1-3735-719716A01C4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9663" y="1561650"/>
            <a:ext cx="3772264" cy="3202741"/>
          </a:xfrm>
          <a:prstGeom prst="rect">
            <a:avLst/>
          </a:prstGeom>
        </p:spPr>
      </p:pic>
      <p:pic>
        <p:nvPicPr>
          <p:cNvPr id="3" name="Picture 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7FF829F9-B116-74E0-5C58-5296C740E86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38419" y="1551947"/>
            <a:ext cx="3638370" cy="3193390"/>
          </a:xfrm>
          <a:prstGeom prst="rect">
            <a:avLst/>
          </a:prstGeom>
        </p:spPr>
      </p:pic>
      <p:pic>
        <p:nvPicPr>
          <p:cNvPr id="6" name="quest1">
            <a:hlinkClick r:id="" action="ppaction://media"/>
            <a:extLst>
              <a:ext uri="{FF2B5EF4-FFF2-40B4-BE49-F238E27FC236}">
                <a16:creationId xmlns:a16="http://schemas.microsoft.com/office/drawing/2014/main" id="{65E65249-DA97-AA7D-ED35-F7DE24ACB6F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762951" y="5479271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6978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EC9A1C-FBBF-55A5-8B1D-92C2DD2E7C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Aharoni"/>
              </a:rPr>
              <a:t>Questionnaire (continued)</a:t>
            </a:r>
            <a:endParaRPr lang="en-US"/>
          </a:p>
        </p:txBody>
      </p:sp>
      <p:pic>
        <p:nvPicPr>
          <p:cNvPr id="4" name="Picture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AD184331-7F63-E0FB-2260-FC24F88B66D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6560" y="1963914"/>
            <a:ext cx="4914548" cy="4016728"/>
          </a:xfrm>
          <a:prstGeom prst="rect">
            <a:avLst/>
          </a:prstGeom>
        </p:spPr>
      </p:pic>
      <p:pic>
        <p:nvPicPr>
          <p:cNvPr id="5" name="Picture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B627160C-B2B3-75BB-9E7A-F6878B42C34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39621" y="2696384"/>
            <a:ext cx="6032380" cy="1882175"/>
          </a:xfrm>
          <a:prstGeom prst="rect">
            <a:avLst/>
          </a:prstGeom>
        </p:spPr>
      </p:pic>
      <p:pic>
        <p:nvPicPr>
          <p:cNvPr id="3" name="quest2">
            <a:hlinkClick r:id="" action="ppaction://media"/>
            <a:extLst>
              <a:ext uri="{FF2B5EF4-FFF2-40B4-BE49-F238E27FC236}">
                <a16:creationId xmlns:a16="http://schemas.microsoft.com/office/drawing/2014/main" id="{11EB9996-A0F5-0906-C406-2B382865711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734196" y="5436139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85554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6A8FE2-F9BD-E678-9D91-A26366679E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Aharoni"/>
              </a:rPr>
              <a:t> User Testing (Daniel)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85BE9B-5C21-D693-0847-991046E26E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58737"/>
            <a:ext cx="4730045" cy="422663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/>
              <a:t>-I had my brother test the site (16 yr old, likes video games)</a:t>
            </a:r>
          </a:p>
          <a:p>
            <a:pPr marL="0" indent="0">
              <a:buNone/>
            </a:pPr>
            <a:r>
              <a:rPr lang="en-US"/>
              <a:t>-During the testing I stayed mostly silent so he could figure things out himself, making personal notes how he used it</a:t>
            </a:r>
          </a:p>
          <a:p>
            <a:pPr marL="0" indent="0">
              <a:buNone/>
            </a:pPr>
            <a:r>
              <a:rPr lang="en-US"/>
              <a:t>-I had him fill in the questionnaire afterwards</a:t>
            </a:r>
          </a:p>
        </p:txBody>
      </p:sp>
      <p:pic>
        <p:nvPicPr>
          <p:cNvPr id="5" name="video_20250107_233034">
            <a:hlinkClick r:id="" action="ppaction://media"/>
            <a:extLst>
              <a:ext uri="{FF2B5EF4-FFF2-40B4-BE49-F238E27FC236}">
                <a16:creationId xmlns:a16="http://schemas.microsoft.com/office/drawing/2014/main" id="{D75A28BD-0A0E-42E0-2274-EDB33261B69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69054" y="1475902"/>
            <a:ext cx="6010163" cy="3309562"/>
          </a:xfrm>
          <a:prstGeom prst="rect">
            <a:avLst/>
          </a:prstGeom>
        </p:spPr>
      </p:pic>
      <p:pic>
        <p:nvPicPr>
          <p:cNvPr id="4" name="usertestjoseph">
            <a:hlinkClick r:id="" action="ppaction://media"/>
            <a:extLst>
              <a:ext uri="{FF2B5EF4-FFF2-40B4-BE49-F238E27FC236}">
                <a16:creationId xmlns:a16="http://schemas.microsoft.com/office/drawing/2014/main" id="{1D89C56D-24CD-6937-AF82-1849E4BBA251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820460" y="5579913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3961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10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1578B6-E638-9535-BA3B-E01875905E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Aharoni"/>
              </a:rPr>
              <a:t>Questionnaire Responses</a:t>
            </a:r>
            <a:endParaRPr lang="en-US"/>
          </a:p>
        </p:txBody>
      </p:sp>
      <p:pic>
        <p:nvPicPr>
          <p:cNvPr id="3" name="Picture 2" descr="A screenshot of a survey&#10;&#10;Description automatically generated">
            <a:extLst>
              <a:ext uri="{FF2B5EF4-FFF2-40B4-BE49-F238E27FC236}">
                <a16:creationId xmlns:a16="http://schemas.microsoft.com/office/drawing/2014/main" id="{2130F9D6-D739-EA19-718D-1DD0CF7995D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8869" y="1700930"/>
            <a:ext cx="4816413" cy="3771540"/>
          </a:xfrm>
          <a:prstGeom prst="rect">
            <a:avLst/>
          </a:prstGeom>
        </p:spPr>
      </p:pic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E35F6BF5-9B91-A83A-5ED4-7E3C16498C3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8502" y="1809200"/>
            <a:ext cx="5123012" cy="4456263"/>
          </a:xfrm>
          <a:prstGeom prst="rect">
            <a:avLst/>
          </a:prstGeom>
        </p:spPr>
      </p:pic>
      <p:pic>
        <p:nvPicPr>
          <p:cNvPr id="4" name="answer1">
            <a:hlinkClick r:id="" action="ppaction://media"/>
            <a:extLst>
              <a:ext uri="{FF2B5EF4-FFF2-40B4-BE49-F238E27FC236}">
                <a16:creationId xmlns:a16="http://schemas.microsoft.com/office/drawing/2014/main" id="{1C63661D-FE1B-686E-D078-7C40BFB30C4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800" y="6126252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98359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screenshot of a graph&#10;&#10;Description automatically generated">
            <a:extLst>
              <a:ext uri="{FF2B5EF4-FFF2-40B4-BE49-F238E27FC236}">
                <a16:creationId xmlns:a16="http://schemas.microsoft.com/office/drawing/2014/main" id="{46AB04A2-AB5B-D4FD-869F-D55DAE86EDC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7981" y="1067699"/>
            <a:ext cx="5060831" cy="4276905"/>
          </a:xfrm>
          <a:prstGeom prst="rect">
            <a:avLst/>
          </a:prstGeom>
        </p:spPr>
      </p:pic>
      <p:pic>
        <p:nvPicPr>
          <p:cNvPr id="7" name="Picture 6" descr="A screenshot of a web page&#10;&#10;Description automatically generated">
            <a:extLst>
              <a:ext uri="{FF2B5EF4-FFF2-40B4-BE49-F238E27FC236}">
                <a16:creationId xmlns:a16="http://schemas.microsoft.com/office/drawing/2014/main" id="{A6E4E8DB-A199-28EE-03E0-C661A622710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09735" y="1225310"/>
            <a:ext cx="5387197" cy="4389767"/>
          </a:xfrm>
          <a:prstGeom prst="rect">
            <a:avLst/>
          </a:prstGeom>
        </p:spPr>
      </p:pic>
      <p:pic>
        <p:nvPicPr>
          <p:cNvPr id="2" name="answer2">
            <a:hlinkClick r:id="" action="ppaction://media"/>
            <a:extLst>
              <a:ext uri="{FF2B5EF4-FFF2-40B4-BE49-F238E27FC236}">
                <a16:creationId xmlns:a16="http://schemas.microsoft.com/office/drawing/2014/main" id="{7AEB2572-BE8B-BF02-DF72-9EE86AEED59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079252" y="5867460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7623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text box with black text&#10;&#10;Description automatically generated">
            <a:extLst>
              <a:ext uri="{FF2B5EF4-FFF2-40B4-BE49-F238E27FC236}">
                <a16:creationId xmlns:a16="http://schemas.microsoft.com/office/drawing/2014/main" id="{C199308D-DFAA-CE66-9570-2D861168DE1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5723" y="1054601"/>
            <a:ext cx="6391454" cy="236004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BEE86D3-DA70-F8F7-5D49-39CC58ED3FE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02502" y="3647626"/>
            <a:ext cx="5943600" cy="2466975"/>
          </a:xfrm>
          <a:prstGeom prst="rect">
            <a:avLst/>
          </a:prstGeom>
        </p:spPr>
      </p:pic>
      <p:pic>
        <p:nvPicPr>
          <p:cNvPr id="2" name="answer3">
            <a:hlinkClick r:id="" action="ppaction://media"/>
            <a:extLst>
              <a:ext uri="{FF2B5EF4-FFF2-40B4-BE49-F238E27FC236}">
                <a16:creationId xmlns:a16="http://schemas.microsoft.com/office/drawing/2014/main" id="{37BC9A55-C6CB-DA0A-C1D1-6B22E7C252A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964234" y="5896215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15234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EEB040-6A7B-C901-944E-99ECADFAAD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173163"/>
          </a:xfrm>
          <a:solidFill>
            <a:srgbClr val="FFC000"/>
          </a:solidFill>
        </p:spPr>
        <p:txBody>
          <a:bodyPr/>
          <a:lstStyle/>
          <a:p>
            <a:r>
              <a:rPr lang="en-GB">
                <a:cs typeface="Aharoni"/>
              </a:rPr>
              <a:t>Daniel Thomas – Site </a:t>
            </a:r>
            <a:r>
              <a:rPr lang="en-GB" err="1">
                <a:cs typeface="Aharoni"/>
              </a:rPr>
              <a:t>Reserch</a:t>
            </a:r>
            <a:r>
              <a:rPr lang="en-GB">
                <a:cs typeface="Aharoni"/>
              </a:rPr>
              <a:t> (FRIV)</a:t>
            </a:r>
          </a:p>
        </p:txBody>
      </p:sp>
      <p:pic>
        <p:nvPicPr>
          <p:cNvPr id="4" name="Picture 3" descr="A screenshot of a computer game&#10;&#10;Description automatically generated">
            <a:extLst>
              <a:ext uri="{FF2B5EF4-FFF2-40B4-BE49-F238E27FC236}">
                <a16:creationId xmlns:a16="http://schemas.microsoft.com/office/drawing/2014/main" id="{3A66C3DD-3034-162A-A7D3-3DF2507828B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7936" r="-142" b="4762"/>
          <a:stretch/>
        </p:blipFill>
        <p:spPr>
          <a:xfrm>
            <a:off x="633412" y="1714499"/>
            <a:ext cx="5031596" cy="2739953"/>
          </a:xfrm>
          <a:prstGeom prst="rect">
            <a:avLst/>
          </a:prstGeom>
        </p:spPr>
      </p:pic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36AAEE93-55F9-8161-44C7-107384E88F71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13131" r="-211" b="6061"/>
          <a:stretch/>
        </p:blipFill>
        <p:spPr>
          <a:xfrm>
            <a:off x="4223231" y="4738683"/>
            <a:ext cx="3392785" cy="1887722"/>
          </a:xfrm>
          <a:prstGeom prst="rect">
            <a:avLst/>
          </a:prstGeom>
        </p:spPr>
      </p:pic>
      <p:pic>
        <p:nvPicPr>
          <p:cNvPr id="6" name="Picture 5" descr="A cartoon of a person holding a stick&#10;&#10;Description automatically generated">
            <a:extLst>
              <a:ext uri="{FF2B5EF4-FFF2-40B4-BE49-F238E27FC236}">
                <a16:creationId xmlns:a16="http://schemas.microsoft.com/office/drawing/2014/main" id="{EA4F3CC8-CF61-3146-5B38-F2ECE1FFDB5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70272" y="1901730"/>
            <a:ext cx="4912389" cy="1994722"/>
          </a:xfrm>
          <a:prstGeom prst="rect">
            <a:avLst/>
          </a:prstGeom>
        </p:spPr>
      </p:pic>
      <p:pic>
        <p:nvPicPr>
          <p:cNvPr id="7" name="Picture 6" descr="A screenshot of a game&#10;&#10;Description automatically generated">
            <a:extLst>
              <a:ext uri="{FF2B5EF4-FFF2-40B4-BE49-F238E27FC236}">
                <a16:creationId xmlns:a16="http://schemas.microsoft.com/office/drawing/2014/main" id="{32BFE447-8DE3-9880-3C35-8DCE8839F5A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6763" y="4543784"/>
            <a:ext cx="3638176" cy="2080334"/>
          </a:xfrm>
          <a:prstGeom prst="rect">
            <a:avLst/>
          </a:prstGeom>
        </p:spPr>
      </p:pic>
      <p:pic>
        <p:nvPicPr>
          <p:cNvPr id="8" name="Picture 7" descr="A cartoon of a red ball&#10;&#10;Description automatically generated">
            <a:extLst>
              <a:ext uri="{FF2B5EF4-FFF2-40B4-BE49-F238E27FC236}">
                <a16:creationId xmlns:a16="http://schemas.microsoft.com/office/drawing/2014/main" id="{E73FCB3B-0DBF-D599-50C0-1595A75285C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613833" y="4003272"/>
            <a:ext cx="3844563" cy="263128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EFCA57E-C7BC-7D14-8B41-44E5EF6630B3}"/>
              </a:ext>
            </a:extLst>
          </p:cNvPr>
          <p:cNvSpPr txBox="1"/>
          <p:nvPr/>
        </p:nvSpPr>
        <p:spPr>
          <a:xfrm>
            <a:off x="6450904" y="1531339"/>
            <a:ext cx="47135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[2]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406AF2A-934B-3219-FA7C-D902A0126DD3}"/>
              </a:ext>
            </a:extLst>
          </p:cNvPr>
          <p:cNvSpPr txBox="1"/>
          <p:nvPr/>
        </p:nvSpPr>
        <p:spPr>
          <a:xfrm>
            <a:off x="6667500" y="4357687"/>
            <a:ext cx="51196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[3]</a:t>
            </a:r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7F2106E-31EF-15BC-1466-D39124E1AE65}"/>
              </a:ext>
            </a:extLst>
          </p:cNvPr>
          <p:cNvSpPr txBox="1"/>
          <p:nvPr/>
        </p:nvSpPr>
        <p:spPr>
          <a:xfrm>
            <a:off x="5661242" y="1900498"/>
            <a:ext cx="51196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[1]</a:t>
            </a:r>
            <a:endParaRPr lang="en-US"/>
          </a:p>
        </p:txBody>
      </p:sp>
      <p:pic>
        <p:nvPicPr>
          <p:cNvPr id="3" name="friv">
            <a:hlinkClick r:id="" action="ppaction://media"/>
            <a:extLst>
              <a:ext uri="{FF2B5EF4-FFF2-40B4-BE49-F238E27FC236}">
                <a16:creationId xmlns:a16="http://schemas.microsoft.com/office/drawing/2014/main" id="{5A16F665-2DBE-56AC-CA7A-B669616337C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366800" y="6126252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7627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9E0559-18B7-568C-D268-8516A3A788A9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en-GB">
                <a:cs typeface="Aharoni"/>
              </a:rPr>
              <a:t>Daniel Thomas – Profile Page </a:t>
            </a:r>
            <a:r>
              <a:rPr lang="en-GB" err="1">
                <a:cs typeface="Aharoni"/>
              </a:rPr>
              <a:t>Mockup</a:t>
            </a:r>
            <a:r>
              <a:rPr lang="en-GB">
                <a:cs typeface="Aharoni"/>
              </a:rPr>
              <a:t>  </a:t>
            </a:r>
            <a:endParaRPr lang="en-US"/>
          </a:p>
        </p:txBody>
      </p:sp>
      <p:pic>
        <p:nvPicPr>
          <p:cNvPr id="4" name="Picture 3" descr="A screenshot of a computer&#10;&#10;Description automatically generated">
            <a:extLst>
              <a:ext uri="{FF2B5EF4-FFF2-40B4-BE49-F238E27FC236}">
                <a16:creationId xmlns:a16="http://schemas.microsoft.com/office/drawing/2014/main" id="{065B6610-CC3B-5A08-41ED-E31AC25757E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1658" y="1845469"/>
            <a:ext cx="4470650" cy="2513200"/>
          </a:xfrm>
          <a:prstGeom prst="rect">
            <a:avLst/>
          </a:prstGeom>
        </p:spPr>
      </p:pic>
      <p:pic>
        <p:nvPicPr>
          <p:cNvPr id="5" name="Picture 4" descr="A screenshot of a computer program&#10;&#10;Description automatically generated">
            <a:extLst>
              <a:ext uri="{FF2B5EF4-FFF2-40B4-BE49-F238E27FC236}">
                <a16:creationId xmlns:a16="http://schemas.microsoft.com/office/drawing/2014/main" id="{3168B7FE-7E7D-7D22-AC41-CEFDAC7C7BA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9867" y="1927182"/>
            <a:ext cx="4082147" cy="2358418"/>
          </a:xfrm>
          <a:prstGeom prst="rect">
            <a:avLst/>
          </a:prstGeom>
        </p:spPr>
      </p:pic>
      <p:pic>
        <p:nvPicPr>
          <p:cNvPr id="6" name="Picture 5" descr="A screenshot of a game&#10;&#10;Description automatically generated">
            <a:extLst>
              <a:ext uri="{FF2B5EF4-FFF2-40B4-BE49-F238E27FC236}">
                <a16:creationId xmlns:a16="http://schemas.microsoft.com/office/drawing/2014/main" id="{167CFB04-4CA7-93CD-0BB8-B2CD2AE90E5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79467" y="4358925"/>
            <a:ext cx="3143252" cy="2354962"/>
          </a:xfrm>
          <a:prstGeom prst="rect">
            <a:avLst/>
          </a:prstGeom>
        </p:spPr>
      </p:pic>
      <p:pic>
        <p:nvPicPr>
          <p:cNvPr id="7" name="Picture 6" descr="How to Customize the Design of Your Steam Profile">
            <a:extLst>
              <a:ext uri="{FF2B5EF4-FFF2-40B4-BE49-F238E27FC236}">
                <a16:creationId xmlns:a16="http://schemas.microsoft.com/office/drawing/2014/main" id="{4021F4DD-080A-C79A-0AEA-A1F4067416C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83618" y="4500563"/>
            <a:ext cx="4171948" cy="221456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F42845B-C254-9898-935F-A3C5CD4634BB}"/>
              </a:ext>
            </a:extLst>
          </p:cNvPr>
          <p:cNvSpPr txBox="1"/>
          <p:nvPr/>
        </p:nvSpPr>
        <p:spPr>
          <a:xfrm>
            <a:off x="6667500" y="4357687"/>
            <a:ext cx="51196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[5]</a:t>
            </a:r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BE52E4A-4332-B001-D497-1A74119BDD21}"/>
              </a:ext>
            </a:extLst>
          </p:cNvPr>
          <p:cNvSpPr txBox="1"/>
          <p:nvPr/>
        </p:nvSpPr>
        <p:spPr>
          <a:xfrm>
            <a:off x="1876619" y="4500562"/>
            <a:ext cx="51196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[4]</a:t>
            </a:r>
            <a:endParaRPr lang="en-US"/>
          </a:p>
        </p:txBody>
      </p:sp>
      <p:pic>
        <p:nvPicPr>
          <p:cNvPr id="3" name="profo;">
            <a:hlinkClick r:id="" action="ppaction://media"/>
            <a:extLst>
              <a:ext uri="{FF2B5EF4-FFF2-40B4-BE49-F238E27FC236}">
                <a16:creationId xmlns:a16="http://schemas.microsoft.com/office/drawing/2014/main" id="{577E0223-1657-7E15-7E1A-179773EBEC3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007366" y="6126252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9424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753634-1F94-BF5A-E7CC-6B29330148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Aharoni"/>
              </a:rPr>
              <a:t>References (Daniel Thomas)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A47A52-C62A-76B0-05F6-B1545E3B71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56955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600"/>
              <a:t>[1] </a:t>
            </a:r>
            <a:r>
              <a:rPr lang="en-GB" sz="1600" err="1">
                <a:ea typeface="+mn-lt"/>
                <a:cs typeface="+mn-lt"/>
              </a:rPr>
              <a:t>Friv</a:t>
            </a:r>
            <a:r>
              <a:rPr lang="en-GB" sz="1600">
                <a:ea typeface="+mn-lt"/>
                <a:cs typeface="+mn-lt"/>
              </a:rPr>
              <a:t> | Genuinely Old </a:t>
            </a:r>
            <a:r>
              <a:rPr lang="en-GB" sz="1600" err="1">
                <a:ea typeface="+mn-lt"/>
                <a:cs typeface="+mn-lt"/>
              </a:rPr>
              <a:t>Friv</a:t>
            </a:r>
            <a:r>
              <a:rPr lang="en-GB" sz="1600">
                <a:ea typeface="+mn-lt"/>
                <a:cs typeface="+mn-lt"/>
              </a:rPr>
              <a:t> Menu | Working (Online) </a:t>
            </a:r>
            <a:r>
              <a:rPr lang="en-GB" sz="1600">
                <a:ea typeface="+mn-lt"/>
                <a:cs typeface="+mn-lt"/>
                <a:hlinkClick r:id="rId2"/>
              </a:rPr>
              <a:t>https://www.friv.com/old/</a:t>
            </a:r>
            <a:r>
              <a:rPr lang="en-GB" sz="1600">
                <a:ea typeface="+mn-lt"/>
                <a:cs typeface="+mn-lt"/>
              </a:rPr>
              <a:t> (accessed: October 21st, 2024)</a:t>
            </a:r>
          </a:p>
          <a:p>
            <a:pPr marL="0" indent="0">
              <a:buNone/>
            </a:pPr>
            <a:r>
              <a:rPr lang="en-GB" sz="1600">
                <a:ea typeface="+mn-lt"/>
                <a:cs typeface="+mn-lt"/>
              </a:rPr>
              <a:t>[2] "</a:t>
            </a:r>
            <a:r>
              <a:rPr lang="en-GB" sz="1600" err="1">
                <a:ea typeface="+mn-lt"/>
                <a:cs typeface="+mn-lt"/>
              </a:rPr>
              <a:t>Friv</a:t>
            </a:r>
            <a:r>
              <a:rPr lang="en-GB" sz="1600">
                <a:ea typeface="+mn-lt"/>
                <a:cs typeface="+mn-lt"/>
              </a:rPr>
              <a:t> | Help – About - FAQs – Fakes - Old </a:t>
            </a:r>
            <a:r>
              <a:rPr lang="en-GB" sz="1600" err="1">
                <a:ea typeface="+mn-lt"/>
                <a:cs typeface="+mn-lt"/>
              </a:rPr>
              <a:t>Friv</a:t>
            </a:r>
            <a:r>
              <a:rPr lang="en-GB" sz="1600">
                <a:ea typeface="+mn-lt"/>
                <a:cs typeface="+mn-lt"/>
              </a:rPr>
              <a:t>," </a:t>
            </a:r>
            <a:r>
              <a:rPr lang="en-GB" sz="1600" err="1">
                <a:ea typeface="+mn-lt"/>
                <a:cs typeface="+mn-lt"/>
              </a:rPr>
              <a:t>Friv</a:t>
            </a:r>
            <a:r>
              <a:rPr lang="en-GB" sz="1600">
                <a:ea typeface="+mn-lt"/>
                <a:cs typeface="+mn-lt"/>
              </a:rPr>
              <a:t> (Online) </a:t>
            </a:r>
            <a:r>
              <a:rPr lang="en-GB" sz="1600">
                <a:ea typeface="+mn-lt"/>
                <a:cs typeface="+mn-lt"/>
                <a:hlinkClick r:id="rId3"/>
              </a:rPr>
              <a:t>https://www.friv.com/help.html</a:t>
            </a:r>
            <a:r>
              <a:rPr lang="en-GB" sz="1600">
                <a:ea typeface="+mn-lt"/>
                <a:cs typeface="+mn-lt"/>
              </a:rPr>
              <a:t> (accessed: October 21st, 2024)</a:t>
            </a:r>
          </a:p>
          <a:p>
            <a:pPr marL="0" indent="0">
              <a:buNone/>
            </a:pPr>
            <a:r>
              <a:rPr lang="en-GB" sz="1600"/>
              <a:t>[3] </a:t>
            </a:r>
            <a:r>
              <a:rPr lang="en-GB" sz="1600" err="1"/>
              <a:t>Friv</a:t>
            </a:r>
            <a:r>
              <a:rPr lang="en-GB" sz="1600"/>
              <a:t> (Online) </a:t>
            </a:r>
            <a:r>
              <a:rPr lang="en-GB" sz="1600">
                <a:ea typeface="+mn-lt"/>
                <a:cs typeface="+mn-lt"/>
                <a:hlinkClick r:id="rId4"/>
              </a:rPr>
              <a:t>https://www.friv.com/</a:t>
            </a:r>
            <a:r>
              <a:rPr lang="en-GB" sz="1600">
                <a:ea typeface="+mn-lt"/>
                <a:cs typeface="+mn-lt"/>
              </a:rPr>
              <a:t> (accessed: October 21st, 2024)</a:t>
            </a:r>
          </a:p>
          <a:p>
            <a:pPr marL="0" indent="0">
              <a:buNone/>
            </a:pPr>
            <a:r>
              <a:rPr lang="en-GB" sz="1600"/>
              <a:t>[4] </a:t>
            </a:r>
            <a:r>
              <a:rPr lang="en-GB" sz="1600">
                <a:ea typeface="+mn-lt"/>
                <a:cs typeface="+mn-lt"/>
              </a:rPr>
              <a:t>Joe Keeley, "How to Customize the Design of Your Steam Profile" Make Use Of, August 19 2021 (Online) </a:t>
            </a:r>
            <a:r>
              <a:rPr lang="en-GB" sz="1600">
                <a:ea typeface="+mn-lt"/>
                <a:cs typeface="+mn-lt"/>
                <a:hlinkClick r:id="rId5"/>
              </a:rPr>
              <a:t>https://www.makeuseof.com/how-to-customize-design-steam-profile/</a:t>
            </a:r>
            <a:r>
              <a:rPr lang="en-GB" sz="1600">
                <a:ea typeface="+mn-lt"/>
                <a:cs typeface="+mn-lt"/>
              </a:rPr>
              <a:t> (accessed: December 26th, 2024)</a:t>
            </a:r>
            <a:endParaRPr lang="en-GB" sz="1600"/>
          </a:p>
          <a:p>
            <a:pPr marL="0" indent="0">
              <a:buNone/>
            </a:pPr>
            <a:r>
              <a:rPr lang="en-GB" sz="1600"/>
              <a:t>[5] Rainy, "Art Fight 2024 Themes Revealed + Merch," Art Fight, 15 June 2024 </a:t>
            </a:r>
            <a:r>
              <a:rPr lang="en-GB" sz="1600">
                <a:ea typeface="+mn-lt"/>
                <a:cs typeface="+mn-lt"/>
              </a:rPr>
              <a:t>(Online) </a:t>
            </a:r>
            <a:r>
              <a:rPr lang="en-GB" sz="1600">
                <a:ea typeface="+mn-lt"/>
                <a:cs typeface="+mn-lt"/>
                <a:hlinkClick r:id="rId6"/>
              </a:rPr>
              <a:t>https://artfight.net/news/92.art-fight-2024-themes-revealed-merch</a:t>
            </a:r>
            <a:r>
              <a:rPr lang="en-GB" sz="1600"/>
              <a:t> (accessed: December 26th, 2024)</a:t>
            </a:r>
          </a:p>
          <a:p>
            <a:pPr marL="0" indent="0">
              <a:buNone/>
            </a:pPr>
            <a:r>
              <a:rPr lang="en-GB" sz="1800"/>
              <a:t>Bibliography</a:t>
            </a:r>
          </a:p>
          <a:p>
            <a:pPr marL="342900" indent="-342900">
              <a:buAutoNum type="arabicPeriod"/>
            </a:pPr>
            <a:r>
              <a:rPr lang="en-GB" sz="1400"/>
              <a:t>"Common types of survey bias and how to avoid them", Survey Monkey (Online) </a:t>
            </a:r>
            <a:r>
              <a:rPr lang="en-GB" sz="1400">
                <a:ea typeface="+mn-lt"/>
                <a:cs typeface="+mn-lt"/>
                <a:hlinkClick r:id="rId7"/>
              </a:rPr>
              <a:t>https://uk.surveymonkey.com/learn/survey-best-practices/how-to-avoid-common-types-survey-bias/</a:t>
            </a:r>
            <a:r>
              <a:rPr lang="en-GB" sz="1400">
                <a:ea typeface="+mn-lt"/>
                <a:cs typeface="+mn-lt"/>
              </a:rPr>
              <a:t> (accessed: January 3rd 2024)</a:t>
            </a:r>
            <a:endParaRPr lang="en-GB" sz="1400"/>
          </a:p>
          <a:p>
            <a:pPr marL="342900" indent="-342900">
              <a:buAutoNum type="arabicPeriod"/>
            </a:pPr>
            <a:r>
              <a:rPr lang="en-GB" sz="1400"/>
              <a:t>Kate Moran "How to Test Content with Users," Nielsen Norman Group, February 7 2021 (Online) </a:t>
            </a:r>
            <a:r>
              <a:rPr lang="en-GB" sz="1400">
                <a:ea typeface="+mn-lt"/>
                <a:cs typeface="+mn-lt"/>
                <a:hlinkClick r:id="rId8"/>
              </a:rPr>
              <a:t>https://www.nngroup.com/articles/testing-content-websites/</a:t>
            </a:r>
            <a:r>
              <a:rPr lang="en-GB" sz="1400">
                <a:ea typeface="+mn-lt"/>
                <a:cs typeface="+mn-lt"/>
              </a:rPr>
              <a:t> (accessed: January 3rd 2024)</a:t>
            </a:r>
            <a:endParaRPr lang="en-GB" sz="1400"/>
          </a:p>
          <a:p>
            <a:pPr marL="342900" indent="-342900">
              <a:buAutoNum type="arabicPeriod"/>
            </a:pPr>
            <a:endParaRPr lang="en-GB" sz="1400"/>
          </a:p>
          <a:p>
            <a:pPr marL="342900" indent="-342900">
              <a:buAutoNum type="arabicPeriod"/>
            </a:pPr>
            <a:endParaRPr lang="en-GB" sz="1400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8497856"/>
      </p:ext>
    </p:extLst>
  </p:cSld>
  <p:clrMapOvr>
    <a:masterClrMapping/>
  </p:clrMapOvr>
</p:sld>
</file>

<file path=ppt/theme/theme1.xml><?xml version="1.0" encoding="utf-8"?>
<a:theme xmlns:a="http://schemas.openxmlformats.org/drawingml/2006/main" name="ShapesVTI">
  <a:themeElements>
    <a:clrScheme name="Office">
      <a:dk1>
        <a:srgbClr val="000000"/>
      </a:dk1>
      <a:lt1>
        <a:srgbClr val="FFFFFF"/>
      </a:lt1>
      <a:dk2>
        <a:srgbClr val="57495C"/>
      </a:dk2>
      <a:lt2>
        <a:srgbClr val="E7E6E6"/>
      </a:lt2>
      <a:accent1>
        <a:srgbClr val="F07C98"/>
      </a:accent1>
      <a:accent2>
        <a:srgbClr val="A6778D"/>
      </a:accent2>
      <a:accent3>
        <a:srgbClr val="768BA6"/>
      </a:accent3>
      <a:accent4>
        <a:srgbClr val="E8908B"/>
      </a:accent4>
      <a:accent5>
        <a:srgbClr val="C47A93"/>
      </a:accent5>
      <a:accent6>
        <a:srgbClr val="70A8DB"/>
      </a:accent6>
      <a:hlink>
        <a:srgbClr val="EB8067"/>
      </a:hlink>
      <a:folHlink>
        <a:srgbClr val="7BC7C0"/>
      </a:folHlink>
    </a:clrScheme>
    <a:fontScheme name="Festival">
      <a:majorFont>
        <a:latin typeface="Aharoni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hapesVTI" id="{C78D20FD-A872-4243-8597-B534C62538FF}" vid="{7CAFCCF9-7834-41D6-B6AB-7D225A18A4E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ShapesVTI</vt:lpstr>
      <vt:lpstr>Phase 5: User Testing and Iteration Role: Usability Tester</vt:lpstr>
      <vt:lpstr>Questionnaire </vt:lpstr>
      <vt:lpstr>Questionnaire (continued)</vt:lpstr>
      <vt:lpstr> User Testing (Daniel)</vt:lpstr>
      <vt:lpstr>Questionnaire Responses</vt:lpstr>
      <vt:lpstr>PowerPoint Presentation</vt:lpstr>
      <vt:lpstr>PowerPoint Presentation</vt:lpstr>
      <vt:lpstr>Daniel Thomas – Site Reserch (FRIV)</vt:lpstr>
      <vt:lpstr>Daniel Thomas – Profile Page Mockup  </vt:lpstr>
      <vt:lpstr>References (Daniel Thomas)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UX DESIGN</dc:title>
  <dc:creator/>
  <cp:revision>8</cp:revision>
  <dcterms:created xsi:type="dcterms:W3CDTF">2024-10-17T14:28:45Z</dcterms:created>
  <dcterms:modified xsi:type="dcterms:W3CDTF">2025-01-09T13:03:35Z</dcterms:modified>
</cp:coreProperties>
</file>