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3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75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7" autoAdjust="0"/>
    <p:restoredTop sz="94660"/>
  </p:normalViewPr>
  <p:slideViewPr>
    <p:cSldViewPr>
      <p:cViewPr varScale="1">
        <p:scale>
          <a:sx n="112" d="100"/>
          <a:sy n="112" d="100"/>
        </p:scale>
        <p:origin x="600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504D37-194B-4872-8618-35B681EC63EF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8CA6D0-6A04-46EE-B5E7-A69408B100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03240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1" r:id="rId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xpertmarket.com/social-media-marketing/social-media-firing-cases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linkedin.com/feed/" TargetMode="Externa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23528" y="1700808"/>
            <a:ext cx="2232248" cy="1152128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4860032" y="309870"/>
            <a:ext cx="2736304" cy="167897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2627784" y="332656"/>
            <a:ext cx="864096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5702648" y="3068624"/>
            <a:ext cx="3117824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635896" y="332656"/>
            <a:ext cx="1154218" cy="72008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2339752" y="2996952"/>
            <a:ext cx="1838294" cy="1584176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4293491" y="2048600"/>
            <a:ext cx="1277097" cy="1118514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2627784" y="1844824"/>
            <a:ext cx="1584176" cy="100811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4293491" y="3284984"/>
            <a:ext cx="1286621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323528" y="4797152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/>
              <a:t>ECSO6006: </a:t>
            </a:r>
            <a:r>
              <a:rPr lang="en-GB" sz="2400" b="1" dirty="0"/>
              <a:t>Skills for Life: Employability and Future Pathways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38948" y="5343599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Tutorial: Using LinkedIn as a Career Development tool.  </a:t>
            </a:r>
          </a:p>
        </p:txBody>
      </p:sp>
      <p:sp>
        <p:nvSpPr>
          <p:cNvPr id="20" name="Rectangle 19"/>
          <p:cNvSpPr/>
          <p:nvPr/>
        </p:nvSpPr>
        <p:spPr>
          <a:xfrm>
            <a:off x="5683690" y="2063912"/>
            <a:ext cx="1872208" cy="72008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/>
          <p:cNvSpPr/>
          <p:nvPr/>
        </p:nvSpPr>
        <p:spPr>
          <a:xfrm>
            <a:off x="323528" y="2996952"/>
            <a:ext cx="648072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/>
        </p:nvSpPr>
        <p:spPr>
          <a:xfrm>
            <a:off x="7668344" y="332656"/>
            <a:ext cx="1152128" cy="144016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4129" y="369449"/>
            <a:ext cx="2557401" cy="1547383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4239" y="3068960"/>
            <a:ext cx="1394483" cy="1410667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544" y="1772816"/>
            <a:ext cx="1941760" cy="973943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68144" y="3256359"/>
            <a:ext cx="2732517" cy="1127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115616" y="2492896"/>
            <a:ext cx="72728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This session is based on material provided by </a:t>
            </a:r>
            <a:r>
              <a:rPr lang="en-GB" sz="2400" dirty="0" err="1"/>
              <a:t>Dr.</a:t>
            </a:r>
            <a:r>
              <a:rPr lang="en-GB" sz="2400" dirty="0"/>
              <a:t> Lewis Pearson, Head of Life Design @UWTSD</a:t>
            </a:r>
          </a:p>
        </p:txBody>
      </p:sp>
    </p:spTree>
    <p:extLst>
      <p:ext uri="{BB962C8B-B14F-4D97-AF65-F5344CB8AC3E}">
        <p14:creationId xmlns:p14="http://schemas.microsoft.com/office/powerpoint/2010/main" val="3601943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8802322" cy="5693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5370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08720"/>
            <a:ext cx="8200783" cy="4608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19166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908720"/>
            <a:ext cx="8335667" cy="4680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27225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908720"/>
            <a:ext cx="8438459" cy="4896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18974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836712"/>
            <a:ext cx="8424936" cy="4736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45370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908720"/>
            <a:ext cx="8229251" cy="4633375"/>
          </a:xfrm>
          <a:prstGeom prst="rect">
            <a:avLst/>
          </a:prstGeom>
        </p:spPr>
      </p:pic>
      <p:pic>
        <p:nvPicPr>
          <p:cNvPr id="2" name="Picture 1">
            <a:hlinkClick r:id="rId3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296" y="4365104"/>
            <a:ext cx="829717" cy="824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8070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836712"/>
            <a:ext cx="8729684" cy="490966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D145278-61F5-5E3D-A93F-9358FDAC8D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1840" y="836712"/>
            <a:ext cx="2937836" cy="2448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93960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11560" y="2132856"/>
            <a:ext cx="799288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We will now take a look at LinkedIn.</a:t>
            </a:r>
          </a:p>
          <a:p>
            <a:pPr algn="ctr"/>
            <a:endParaRPr lang="en-GB" sz="2800" i="1" dirty="0"/>
          </a:p>
          <a:p>
            <a:pPr algn="ctr"/>
            <a:endParaRPr lang="en-GB" sz="2800" i="1" dirty="0"/>
          </a:p>
          <a:p>
            <a:pPr algn="ctr"/>
            <a:r>
              <a:rPr lang="en-GB" sz="2800" i="1" dirty="0"/>
              <a:t>After this session you should complete the Guided Study Sheet in order to start planning your Profile.</a:t>
            </a:r>
          </a:p>
        </p:txBody>
      </p:sp>
    </p:spTree>
    <p:extLst>
      <p:ext uri="{BB962C8B-B14F-4D97-AF65-F5344CB8AC3E}">
        <p14:creationId xmlns:p14="http://schemas.microsoft.com/office/powerpoint/2010/main" val="16417609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836712"/>
            <a:ext cx="8649730" cy="4896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45969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836712"/>
            <a:ext cx="8838158" cy="5010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79151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012" y="980728"/>
            <a:ext cx="8697976" cy="4896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50287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836712"/>
            <a:ext cx="8743403" cy="4902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22616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908720"/>
            <a:ext cx="8746200" cy="4900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59656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908720"/>
            <a:ext cx="8296088" cy="4703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30595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908720"/>
            <a:ext cx="8680656" cy="4857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44406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092" y="980728"/>
            <a:ext cx="8689815" cy="4896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186810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196752"/>
            <a:ext cx="8882398" cy="4104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32022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11560" y="2132856"/>
            <a:ext cx="799288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We will now take a look at </a:t>
            </a:r>
            <a:r>
              <a:rPr lang="en-GB" sz="2800" i="1" dirty="0">
                <a:hlinkClick r:id="rId2"/>
              </a:rPr>
              <a:t>LinkedIn</a:t>
            </a:r>
            <a:r>
              <a:rPr lang="en-GB" sz="2800" i="1" dirty="0"/>
              <a:t>.</a:t>
            </a:r>
          </a:p>
          <a:p>
            <a:pPr algn="ctr"/>
            <a:endParaRPr lang="en-GB" sz="2800" i="1" dirty="0"/>
          </a:p>
          <a:p>
            <a:pPr algn="ctr"/>
            <a:endParaRPr lang="en-GB" sz="2800" i="1" dirty="0"/>
          </a:p>
          <a:p>
            <a:pPr algn="ctr"/>
            <a:r>
              <a:rPr lang="en-GB" sz="2800" i="1" dirty="0"/>
              <a:t>After this session you should complete the Guided Study Sheet in order to start planning your Profile.</a:t>
            </a:r>
          </a:p>
        </p:txBody>
      </p:sp>
    </p:spTree>
    <p:extLst>
      <p:ext uri="{BB962C8B-B14F-4D97-AF65-F5344CB8AC3E}">
        <p14:creationId xmlns:p14="http://schemas.microsoft.com/office/powerpoint/2010/main" val="421473774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445</TotalTime>
  <Words>93</Words>
  <Application>Microsoft Office PowerPoint</Application>
  <PresentationFormat>On-screen Show (4:3)</PresentationFormat>
  <Paragraphs>11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UWTSD blue background</vt:lpstr>
      <vt:lpstr>UWTSD blue background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33</cp:revision>
  <dcterms:created xsi:type="dcterms:W3CDTF">2021-02-09T14:04:40Z</dcterms:created>
  <dcterms:modified xsi:type="dcterms:W3CDTF">2025-03-24T13:08:14Z</dcterms:modified>
</cp:coreProperties>
</file>