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5" r:id="rId6"/>
    <p:sldId id="267" r:id="rId7"/>
    <p:sldId id="261" r:id="rId8"/>
    <p:sldId id="262" r:id="rId9"/>
    <p:sldId id="263" r:id="rId10"/>
    <p:sldId id="268" r:id="rId11"/>
    <p:sldId id="264"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420" autoAdjust="0"/>
    <p:restoredTop sz="94660"/>
  </p:normalViewPr>
  <p:slideViewPr>
    <p:cSldViewPr snapToGrid="0">
      <p:cViewPr varScale="1">
        <p:scale>
          <a:sx n="86" d="100"/>
          <a:sy n="86" d="100"/>
        </p:scale>
        <p:origin x="586"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adley McGregor" userId="1f0f8b0f6a408366" providerId="LiveId" clId="{13BB673B-DAB6-47FE-97B7-A122D0BDE7A1}"/>
    <pc:docChg chg="undo custSel addSld delSld modSld">
      <pc:chgData name="Bradley McGregor" userId="1f0f8b0f6a408366" providerId="LiveId" clId="{13BB673B-DAB6-47FE-97B7-A122D0BDE7A1}" dt="2018-01-22T18:03:13.934" v="6384" actId="313"/>
      <pc:docMkLst>
        <pc:docMk/>
      </pc:docMkLst>
      <pc:sldChg chg="modSp">
        <pc:chgData name="Bradley McGregor" userId="1f0f8b0f6a408366" providerId="LiveId" clId="{13BB673B-DAB6-47FE-97B7-A122D0BDE7A1}" dt="2018-01-22T18:03:13.934" v="6384" actId="313"/>
        <pc:sldMkLst>
          <pc:docMk/>
          <pc:sldMk cId="2571081962" sldId="256"/>
        </pc:sldMkLst>
        <pc:spChg chg="mod">
          <ac:chgData name="Bradley McGregor" userId="1f0f8b0f6a408366" providerId="LiveId" clId="{13BB673B-DAB6-47FE-97B7-A122D0BDE7A1}" dt="2018-01-22T18:03:13.934" v="6384" actId="313"/>
          <ac:spMkLst>
            <pc:docMk/>
            <pc:sldMk cId="2571081962" sldId="256"/>
            <ac:spMk id="2" creationId="{4665396C-1BA2-4F4C-BBE7-7396474D6C6D}"/>
          </ac:spMkLst>
        </pc:spChg>
      </pc:sldChg>
      <pc:sldChg chg="modSp">
        <pc:chgData name="Bradley McGregor" userId="1f0f8b0f6a408366" providerId="LiveId" clId="{13BB673B-DAB6-47FE-97B7-A122D0BDE7A1}" dt="2018-01-22T17:57:24.732" v="6334" actId="20577"/>
        <pc:sldMkLst>
          <pc:docMk/>
          <pc:sldMk cId="3174818068" sldId="257"/>
        </pc:sldMkLst>
        <pc:spChg chg="mod">
          <ac:chgData name="Bradley McGregor" userId="1f0f8b0f6a408366" providerId="LiveId" clId="{13BB673B-DAB6-47FE-97B7-A122D0BDE7A1}" dt="2018-01-22T17:57:24.732" v="6334" actId="20577"/>
          <ac:spMkLst>
            <pc:docMk/>
            <pc:sldMk cId="3174818068" sldId="257"/>
            <ac:spMk id="3" creationId="{207BF019-AA40-48A9-8C4B-FDDBBAF56B32}"/>
          </ac:spMkLst>
        </pc:spChg>
      </pc:sldChg>
      <pc:sldChg chg="del">
        <pc:chgData name="Bradley McGregor" userId="1f0f8b0f6a408366" providerId="LiveId" clId="{13BB673B-DAB6-47FE-97B7-A122D0BDE7A1}" dt="2018-01-22T17:30:55.683" v="5647" actId="2696"/>
        <pc:sldMkLst>
          <pc:docMk/>
          <pc:sldMk cId="533061296" sldId="258"/>
        </pc:sldMkLst>
      </pc:sldChg>
      <pc:sldChg chg="modSp">
        <pc:chgData name="Bradley McGregor" userId="1f0f8b0f6a408366" providerId="LiveId" clId="{13BB673B-DAB6-47FE-97B7-A122D0BDE7A1}" dt="2018-01-22T17:37:16.975" v="5800" actId="12"/>
        <pc:sldMkLst>
          <pc:docMk/>
          <pc:sldMk cId="2972700305" sldId="259"/>
        </pc:sldMkLst>
        <pc:spChg chg="mod">
          <ac:chgData name="Bradley McGregor" userId="1f0f8b0f6a408366" providerId="LiveId" clId="{13BB673B-DAB6-47FE-97B7-A122D0BDE7A1}" dt="2018-01-22T17:37:16.975" v="5800" actId="12"/>
          <ac:spMkLst>
            <pc:docMk/>
            <pc:sldMk cId="2972700305" sldId="259"/>
            <ac:spMk id="3" creationId="{664C3E4A-D3E4-47D3-8E85-1A24593B57CD}"/>
          </ac:spMkLst>
        </pc:spChg>
      </pc:sldChg>
      <pc:sldChg chg="modSp">
        <pc:chgData name="Bradley McGregor" userId="1f0f8b0f6a408366" providerId="LiveId" clId="{13BB673B-DAB6-47FE-97B7-A122D0BDE7A1}" dt="2018-01-22T17:46:22.450" v="6060" actId="20577"/>
        <pc:sldMkLst>
          <pc:docMk/>
          <pc:sldMk cId="2985784087" sldId="260"/>
        </pc:sldMkLst>
        <pc:spChg chg="mod">
          <ac:chgData name="Bradley McGregor" userId="1f0f8b0f6a408366" providerId="LiveId" clId="{13BB673B-DAB6-47FE-97B7-A122D0BDE7A1}" dt="2018-01-22T17:46:22.450" v="6060" actId="20577"/>
          <ac:spMkLst>
            <pc:docMk/>
            <pc:sldMk cId="2985784087" sldId="260"/>
            <ac:spMk id="3" creationId="{8EB801ED-A81D-4589-BB3E-E06227C5E593}"/>
          </ac:spMkLst>
        </pc:spChg>
      </pc:sldChg>
      <pc:sldChg chg="modSp add">
        <pc:chgData name="Bradley McGregor" userId="1f0f8b0f6a408366" providerId="LiveId" clId="{13BB673B-DAB6-47FE-97B7-A122D0BDE7A1}" dt="2018-01-22T16:38:24.259" v="4720" actId="20577"/>
        <pc:sldMkLst>
          <pc:docMk/>
          <pc:sldMk cId="3537226540" sldId="261"/>
        </pc:sldMkLst>
        <pc:spChg chg="mod">
          <ac:chgData name="Bradley McGregor" userId="1f0f8b0f6a408366" providerId="LiveId" clId="{13BB673B-DAB6-47FE-97B7-A122D0BDE7A1}" dt="2018-01-21T18:49:09.610" v="758" actId="313"/>
          <ac:spMkLst>
            <pc:docMk/>
            <pc:sldMk cId="3537226540" sldId="261"/>
            <ac:spMk id="2" creationId="{D7DC1DF0-B9B0-4884-8F85-5AD61F67669E}"/>
          </ac:spMkLst>
        </pc:spChg>
        <pc:spChg chg="mod">
          <ac:chgData name="Bradley McGregor" userId="1f0f8b0f6a408366" providerId="LiveId" clId="{13BB673B-DAB6-47FE-97B7-A122D0BDE7A1}" dt="2018-01-22T16:38:24.259" v="4720" actId="20577"/>
          <ac:spMkLst>
            <pc:docMk/>
            <pc:sldMk cId="3537226540" sldId="261"/>
            <ac:spMk id="3" creationId="{D2CBFF6B-EF7B-4BD6-BC6C-1F1C39C4A7B2}"/>
          </ac:spMkLst>
        </pc:spChg>
      </pc:sldChg>
      <pc:sldChg chg="modSp add">
        <pc:chgData name="Bradley McGregor" userId="1f0f8b0f6a408366" providerId="LiveId" clId="{13BB673B-DAB6-47FE-97B7-A122D0BDE7A1}" dt="2018-01-22T17:52:54.986" v="6162" actId="20577"/>
        <pc:sldMkLst>
          <pc:docMk/>
          <pc:sldMk cId="3842232253" sldId="262"/>
        </pc:sldMkLst>
        <pc:spChg chg="mod">
          <ac:chgData name="Bradley McGregor" userId="1f0f8b0f6a408366" providerId="LiveId" clId="{13BB673B-DAB6-47FE-97B7-A122D0BDE7A1}" dt="2018-01-22T16:19:00.425" v="4194" actId="20577"/>
          <ac:spMkLst>
            <pc:docMk/>
            <pc:sldMk cId="3842232253" sldId="262"/>
            <ac:spMk id="2" creationId="{085856D3-8AE6-4A23-BDA3-419A8BA37E57}"/>
          </ac:spMkLst>
        </pc:spChg>
        <pc:spChg chg="mod">
          <ac:chgData name="Bradley McGregor" userId="1f0f8b0f6a408366" providerId="LiveId" clId="{13BB673B-DAB6-47FE-97B7-A122D0BDE7A1}" dt="2018-01-22T17:52:54.986" v="6162" actId="20577"/>
          <ac:spMkLst>
            <pc:docMk/>
            <pc:sldMk cId="3842232253" sldId="262"/>
            <ac:spMk id="3" creationId="{678555BB-8A1F-4149-B10F-4C0DD56F0E3D}"/>
          </ac:spMkLst>
        </pc:spChg>
      </pc:sldChg>
      <pc:sldChg chg="modSp add">
        <pc:chgData name="Bradley McGregor" userId="1f0f8b0f6a408366" providerId="LiveId" clId="{13BB673B-DAB6-47FE-97B7-A122D0BDE7A1}" dt="2018-01-22T17:58:28.537" v="6339" actId="20577"/>
        <pc:sldMkLst>
          <pc:docMk/>
          <pc:sldMk cId="354522453" sldId="263"/>
        </pc:sldMkLst>
        <pc:spChg chg="mod">
          <ac:chgData name="Bradley McGregor" userId="1f0f8b0f6a408366" providerId="LiveId" clId="{13BB673B-DAB6-47FE-97B7-A122D0BDE7A1}" dt="2018-01-21T19:18:46.934" v="1302" actId="20577"/>
          <ac:spMkLst>
            <pc:docMk/>
            <pc:sldMk cId="354522453" sldId="263"/>
            <ac:spMk id="2" creationId="{7AE65953-0462-41B9-A2F6-14E1DF180DE2}"/>
          </ac:spMkLst>
        </pc:spChg>
        <pc:spChg chg="mod">
          <ac:chgData name="Bradley McGregor" userId="1f0f8b0f6a408366" providerId="LiveId" clId="{13BB673B-DAB6-47FE-97B7-A122D0BDE7A1}" dt="2018-01-22T17:58:28.537" v="6339" actId="20577"/>
          <ac:spMkLst>
            <pc:docMk/>
            <pc:sldMk cId="354522453" sldId="263"/>
            <ac:spMk id="3" creationId="{86CBA69C-7B04-4C1D-BD62-76ABEC655155}"/>
          </ac:spMkLst>
        </pc:spChg>
      </pc:sldChg>
      <pc:sldChg chg="modSp add">
        <pc:chgData name="Bradley McGregor" userId="1f0f8b0f6a408366" providerId="LiveId" clId="{13BB673B-DAB6-47FE-97B7-A122D0BDE7A1}" dt="2018-01-22T17:28:31.618" v="5644" actId="20577"/>
        <pc:sldMkLst>
          <pc:docMk/>
          <pc:sldMk cId="826543827" sldId="264"/>
        </pc:sldMkLst>
        <pc:spChg chg="mod">
          <ac:chgData name="Bradley McGregor" userId="1f0f8b0f6a408366" providerId="LiveId" clId="{13BB673B-DAB6-47FE-97B7-A122D0BDE7A1}" dt="2018-01-21T19:51:28.958" v="2342" actId="20577"/>
          <ac:spMkLst>
            <pc:docMk/>
            <pc:sldMk cId="826543827" sldId="264"/>
            <ac:spMk id="2" creationId="{2C27E575-9654-408D-A372-1EDEF6F7FC2F}"/>
          </ac:spMkLst>
        </pc:spChg>
        <pc:spChg chg="mod">
          <ac:chgData name="Bradley McGregor" userId="1f0f8b0f6a408366" providerId="LiveId" clId="{13BB673B-DAB6-47FE-97B7-A122D0BDE7A1}" dt="2018-01-22T17:28:31.618" v="5644" actId="20577"/>
          <ac:spMkLst>
            <pc:docMk/>
            <pc:sldMk cId="826543827" sldId="264"/>
            <ac:spMk id="3" creationId="{7F7618CC-1C52-4BFA-B49F-8C053D96B020}"/>
          </ac:spMkLst>
        </pc:spChg>
      </pc:sldChg>
      <pc:sldChg chg="modSp add">
        <pc:chgData name="Bradley McGregor" userId="1f0f8b0f6a408366" providerId="LiveId" clId="{13BB673B-DAB6-47FE-97B7-A122D0BDE7A1}" dt="2018-01-22T17:46:44.446" v="6086" actId="20577"/>
        <pc:sldMkLst>
          <pc:docMk/>
          <pc:sldMk cId="3395205145" sldId="265"/>
        </pc:sldMkLst>
        <pc:spChg chg="mod">
          <ac:chgData name="Bradley McGregor" userId="1f0f8b0f6a408366" providerId="LiveId" clId="{13BB673B-DAB6-47FE-97B7-A122D0BDE7A1}" dt="2018-01-22T17:46:44.446" v="6086" actId="20577"/>
          <ac:spMkLst>
            <pc:docMk/>
            <pc:sldMk cId="3395205145" sldId="265"/>
            <ac:spMk id="2" creationId="{255342AA-EE1C-44E9-ABDB-4C019CEC67F2}"/>
          </ac:spMkLst>
        </pc:spChg>
        <pc:spChg chg="mod">
          <ac:chgData name="Bradley McGregor" userId="1f0f8b0f6a408366" providerId="LiveId" clId="{13BB673B-DAB6-47FE-97B7-A122D0BDE7A1}" dt="2018-01-22T16:18:20.202" v="4132" actId="5793"/>
          <ac:spMkLst>
            <pc:docMk/>
            <pc:sldMk cId="3395205145" sldId="265"/>
            <ac:spMk id="3" creationId="{76BD35BA-6765-4513-9687-F6C11D526905}"/>
          </ac:spMkLst>
        </pc:spChg>
      </pc:sldChg>
      <pc:sldChg chg="modSp add">
        <pc:chgData name="Bradley McGregor" userId="1f0f8b0f6a408366" providerId="LiveId" clId="{13BB673B-DAB6-47FE-97B7-A122D0BDE7A1}" dt="2018-01-22T17:30:39.015" v="5646" actId="27636"/>
        <pc:sldMkLst>
          <pc:docMk/>
          <pc:sldMk cId="602667448" sldId="266"/>
        </pc:sldMkLst>
        <pc:spChg chg="mod">
          <ac:chgData name="Bradley McGregor" userId="1f0f8b0f6a408366" providerId="LiveId" clId="{13BB673B-DAB6-47FE-97B7-A122D0BDE7A1}" dt="2018-01-21T19:52:52.499" v="2403" actId="20577"/>
          <ac:spMkLst>
            <pc:docMk/>
            <pc:sldMk cId="602667448" sldId="266"/>
            <ac:spMk id="2" creationId="{8904FF85-A0E2-4C77-93F7-000580520194}"/>
          </ac:spMkLst>
        </pc:spChg>
        <pc:spChg chg="mod">
          <ac:chgData name="Bradley McGregor" userId="1f0f8b0f6a408366" providerId="LiveId" clId="{13BB673B-DAB6-47FE-97B7-A122D0BDE7A1}" dt="2018-01-22T17:30:39.015" v="5646" actId="27636"/>
          <ac:spMkLst>
            <pc:docMk/>
            <pc:sldMk cId="602667448" sldId="266"/>
            <ac:spMk id="3" creationId="{31D4D594-DE78-45C0-B7B5-7A8A7E97FC1F}"/>
          </ac:spMkLst>
        </pc:spChg>
      </pc:sldChg>
      <pc:sldChg chg="modSp add">
        <pc:chgData name="Bradley McGregor" userId="1f0f8b0f6a408366" providerId="LiveId" clId="{13BB673B-DAB6-47FE-97B7-A122D0BDE7A1}" dt="2018-01-22T17:52:39.850" v="6161" actId="20577"/>
        <pc:sldMkLst>
          <pc:docMk/>
          <pc:sldMk cId="1453220606" sldId="267"/>
        </pc:sldMkLst>
        <pc:spChg chg="mod">
          <ac:chgData name="Bradley McGregor" userId="1f0f8b0f6a408366" providerId="LiveId" clId="{13BB673B-DAB6-47FE-97B7-A122D0BDE7A1}" dt="2018-01-21T19:53:22.433" v="2461" actId="20577"/>
          <ac:spMkLst>
            <pc:docMk/>
            <pc:sldMk cId="1453220606" sldId="267"/>
            <ac:spMk id="2" creationId="{FC5FF9CE-EAFD-44AB-9A8E-64D58F776F50}"/>
          </ac:spMkLst>
        </pc:spChg>
        <pc:spChg chg="mod">
          <ac:chgData name="Bradley McGregor" userId="1f0f8b0f6a408366" providerId="LiveId" clId="{13BB673B-DAB6-47FE-97B7-A122D0BDE7A1}" dt="2018-01-22T17:52:39.850" v="6161" actId="20577"/>
          <ac:spMkLst>
            <pc:docMk/>
            <pc:sldMk cId="1453220606" sldId="267"/>
            <ac:spMk id="3" creationId="{BD0AA876-8837-43AA-B6AB-6AA6500C14F5}"/>
          </ac:spMkLst>
        </pc:spChg>
      </pc:sldChg>
      <pc:sldChg chg="modSp add">
        <pc:chgData name="Bradley McGregor" userId="1f0f8b0f6a408366" providerId="LiveId" clId="{13BB673B-DAB6-47FE-97B7-A122D0BDE7A1}" dt="2018-01-22T17:58:06.560" v="6335" actId="313"/>
        <pc:sldMkLst>
          <pc:docMk/>
          <pc:sldMk cId="4243317318" sldId="268"/>
        </pc:sldMkLst>
        <pc:spChg chg="mod">
          <ac:chgData name="Bradley McGregor" userId="1f0f8b0f6a408366" providerId="LiveId" clId="{13BB673B-DAB6-47FE-97B7-A122D0BDE7A1}" dt="2018-01-21T20:24:59.299" v="2784" actId="20577"/>
          <ac:spMkLst>
            <pc:docMk/>
            <pc:sldMk cId="4243317318" sldId="268"/>
            <ac:spMk id="2" creationId="{DE3AE65E-5411-4E75-BC74-801449FA1501}"/>
          </ac:spMkLst>
        </pc:spChg>
        <pc:spChg chg="mod">
          <ac:chgData name="Bradley McGregor" userId="1f0f8b0f6a408366" providerId="LiveId" clId="{13BB673B-DAB6-47FE-97B7-A122D0BDE7A1}" dt="2018-01-22T17:58:06.560" v="6335" actId="313"/>
          <ac:spMkLst>
            <pc:docMk/>
            <pc:sldMk cId="4243317318" sldId="268"/>
            <ac:spMk id="3" creationId="{9A1C4B16-3B36-4838-B26A-79CDF54F1FF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EBA97-C1A9-4399-9F45-287F9316AD3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BF37A8D-8737-4B67-B81A-25D4D42964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E8BB9F0-60CE-4477-A787-DE420CAC7664}"/>
              </a:ext>
            </a:extLst>
          </p:cNvPr>
          <p:cNvSpPr>
            <a:spLocks noGrp="1"/>
          </p:cNvSpPr>
          <p:nvPr>
            <p:ph type="dt" sz="half" idx="10"/>
          </p:nvPr>
        </p:nvSpPr>
        <p:spPr/>
        <p:txBody>
          <a:bodyPr/>
          <a:lstStyle/>
          <a:p>
            <a:fld id="{4589550C-F828-40A6-9400-897D8CCC306D}" type="datetimeFigureOut">
              <a:rPr lang="en-GB" smtClean="0"/>
              <a:t>22/01/2018</a:t>
            </a:fld>
            <a:endParaRPr lang="en-GB"/>
          </a:p>
        </p:txBody>
      </p:sp>
      <p:sp>
        <p:nvSpPr>
          <p:cNvPr id="5" name="Footer Placeholder 4">
            <a:extLst>
              <a:ext uri="{FF2B5EF4-FFF2-40B4-BE49-F238E27FC236}">
                <a16:creationId xmlns:a16="http://schemas.microsoft.com/office/drawing/2014/main" id="{F7EA78CD-B2DA-483B-BDE9-9ED445D16B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C021B7-D190-4B8E-9803-32ED4B4004D0}"/>
              </a:ext>
            </a:extLst>
          </p:cNvPr>
          <p:cNvSpPr>
            <a:spLocks noGrp="1"/>
          </p:cNvSpPr>
          <p:nvPr>
            <p:ph type="sldNum" sz="quarter" idx="12"/>
          </p:nvPr>
        </p:nvSpPr>
        <p:spPr/>
        <p:txBody>
          <a:bodyPr/>
          <a:lstStyle/>
          <a:p>
            <a:fld id="{DD50132D-B5AF-47B9-A52F-153072E528E1}" type="slidenum">
              <a:rPr lang="en-GB" smtClean="0"/>
              <a:t>‹#›</a:t>
            </a:fld>
            <a:endParaRPr lang="en-GB"/>
          </a:p>
        </p:txBody>
      </p:sp>
    </p:spTree>
    <p:extLst>
      <p:ext uri="{BB962C8B-B14F-4D97-AF65-F5344CB8AC3E}">
        <p14:creationId xmlns:p14="http://schemas.microsoft.com/office/powerpoint/2010/main" val="23548439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04D89-75A6-4948-B91B-2F3F432DE8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F9C6F2-CA93-4A68-8E47-EF3BC15C43B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583111-7721-4C7A-81D6-56F97692B02A}"/>
              </a:ext>
            </a:extLst>
          </p:cNvPr>
          <p:cNvSpPr>
            <a:spLocks noGrp="1"/>
          </p:cNvSpPr>
          <p:nvPr>
            <p:ph type="dt" sz="half" idx="10"/>
          </p:nvPr>
        </p:nvSpPr>
        <p:spPr/>
        <p:txBody>
          <a:bodyPr/>
          <a:lstStyle/>
          <a:p>
            <a:fld id="{4589550C-F828-40A6-9400-897D8CCC306D}" type="datetimeFigureOut">
              <a:rPr lang="en-GB" smtClean="0"/>
              <a:t>22/01/2018</a:t>
            </a:fld>
            <a:endParaRPr lang="en-GB"/>
          </a:p>
        </p:txBody>
      </p:sp>
      <p:sp>
        <p:nvSpPr>
          <p:cNvPr id="5" name="Footer Placeholder 4">
            <a:extLst>
              <a:ext uri="{FF2B5EF4-FFF2-40B4-BE49-F238E27FC236}">
                <a16:creationId xmlns:a16="http://schemas.microsoft.com/office/drawing/2014/main" id="{B451298D-485F-4BF9-A558-9F4C24C801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B795A3-83B6-4B45-AF99-AC7C7E5FACAC}"/>
              </a:ext>
            </a:extLst>
          </p:cNvPr>
          <p:cNvSpPr>
            <a:spLocks noGrp="1"/>
          </p:cNvSpPr>
          <p:nvPr>
            <p:ph type="sldNum" sz="quarter" idx="12"/>
          </p:nvPr>
        </p:nvSpPr>
        <p:spPr/>
        <p:txBody>
          <a:bodyPr/>
          <a:lstStyle/>
          <a:p>
            <a:fld id="{DD50132D-B5AF-47B9-A52F-153072E528E1}" type="slidenum">
              <a:rPr lang="en-GB" smtClean="0"/>
              <a:t>‹#›</a:t>
            </a:fld>
            <a:endParaRPr lang="en-GB"/>
          </a:p>
        </p:txBody>
      </p:sp>
    </p:spTree>
    <p:extLst>
      <p:ext uri="{BB962C8B-B14F-4D97-AF65-F5344CB8AC3E}">
        <p14:creationId xmlns:p14="http://schemas.microsoft.com/office/powerpoint/2010/main" val="18081701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63728-DE57-4DB4-B778-02F9D9988DA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F6E53B9-2A96-4B89-BAEC-9278D219BD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BACBDC7-52D4-492C-9954-28A6C57D92CD}"/>
              </a:ext>
            </a:extLst>
          </p:cNvPr>
          <p:cNvSpPr>
            <a:spLocks noGrp="1"/>
          </p:cNvSpPr>
          <p:nvPr>
            <p:ph type="dt" sz="half" idx="10"/>
          </p:nvPr>
        </p:nvSpPr>
        <p:spPr/>
        <p:txBody>
          <a:bodyPr/>
          <a:lstStyle/>
          <a:p>
            <a:fld id="{4589550C-F828-40A6-9400-897D8CCC306D}" type="datetimeFigureOut">
              <a:rPr lang="en-GB" smtClean="0"/>
              <a:t>22/01/2018</a:t>
            </a:fld>
            <a:endParaRPr lang="en-GB"/>
          </a:p>
        </p:txBody>
      </p:sp>
      <p:sp>
        <p:nvSpPr>
          <p:cNvPr id="5" name="Footer Placeholder 4">
            <a:extLst>
              <a:ext uri="{FF2B5EF4-FFF2-40B4-BE49-F238E27FC236}">
                <a16:creationId xmlns:a16="http://schemas.microsoft.com/office/drawing/2014/main" id="{46CE8083-71AA-4497-865E-CDBCC76101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F5662F-1552-4B66-B3DF-95EA1D93EA10}"/>
              </a:ext>
            </a:extLst>
          </p:cNvPr>
          <p:cNvSpPr>
            <a:spLocks noGrp="1"/>
          </p:cNvSpPr>
          <p:nvPr>
            <p:ph type="sldNum" sz="quarter" idx="12"/>
          </p:nvPr>
        </p:nvSpPr>
        <p:spPr/>
        <p:txBody>
          <a:bodyPr/>
          <a:lstStyle/>
          <a:p>
            <a:fld id="{DD50132D-B5AF-47B9-A52F-153072E528E1}" type="slidenum">
              <a:rPr lang="en-GB" smtClean="0"/>
              <a:t>‹#›</a:t>
            </a:fld>
            <a:endParaRPr lang="en-GB"/>
          </a:p>
        </p:txBody>
      </p:sp>
    </p:spTree>
    <p:extLst>
      <p:ext uri="{BB962C8B-B14F-4D97-AF65-F5344CB8AC3E}">
        <p14:creationId xmlns:p14="http://schemas.microsoft.com/office/powerpoint/2010/main" val="34957785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6868F-893B-46F5-9950-E8964352D3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23CE68-7EFB-4018-A719-8EA08D61B5B9}"/>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9BA52F6-535B-44CB-9204-5823B331492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4994BC0-7627-4DCA-A017-1B0D53FAC9CA}"/>
              </a:ext>
            </a:extLst>
          </p:cNvPr>
          <p:cNvSpPr>
            <a:spLocks noGrp="1"/>
          </p:cNvSpPr>
          <p:nvPr>
            <p:ph type="dt" sz="half" idx="10"/>
          </p:nvPr>
        </p:nvSpPr>
        <p:spPr/>
        <p:txBody>
          <a:bodyPr/>
          <a:lstStyle/>
          <a:p>
            <a:fld id="{4589550C-F828-40A6-9400-897D8CCC306D}" type="datetimeFigureOut">
              <a:rPr lang="en-GB" smtClean="0"/>
              <a:t>22/01/2018</a:t>
            </a:fld>
            <a:endParaRPr lang="en-GB"/>
          </a:p>
        </p:txBody>
      </p:sp>
      <p:sp>
        <p:nvSpPr>
          <p:cNvPr id="6" name="Footer Placeholder 5">
            <a:extLst>
              <a:ext uri="{FF2B5EF4-FFF2-40B4-BE49-F238E27FC236}">
                <a16:creationId xmlns:a16="http://schemas.microsoft.com/office/drawing/2014/main" id="{58E76549-B9A0-4FFC-BA7B-83B9081D31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4ACAF1-F44F-45E8-A538-D57FCAA09B6F}"/>
              </a:ext>
            </a:extLst>
          </p:cNvPr>
          <p:cNvSpPr>
            <a:spLocks noGrp="1"/>
          </p:cNvSpPr>
          <p:nvPr>
            <p:ph type="sldNum" sz="quarter" idx="12"/>
          </p:nvPr>
        </p:nvSpPr>
        <p:spPr/>
        <p:txBody>
          <a:bodyPr/>
          <a:lstStyle/>
          <a:p>
            <a:fld id="{DD50132D-B5AF-47B9-A52F-153072E528E1}" type="slidenum">
              <a:rPr lang="en-GB" smtClean="0"/>
              <a:t>‹#›</a:t>
            </a:fld>
            <a:endParaRPr lang="en-GB"/>
          </a:p>
        </p:txBody>
      </p:sp>
    </p:spTree>
    <p:extLst>
      <p:ext uri="{BB962C8B-B14F-4D97-AF65-F5344CB8AC3E}">
        <p14:creationId xmlns:p14="http://schemas.microsoft.com/office/powerpoint/2010/main" val="28368056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52FBC-E738-4382-8985-39EDF71AD61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59A003-C0AA-4B04-92C4-A77C84F2AC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2837659C-E3D8-4320-9A37-0ED8E66745C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7F51211-F0BD-49A6-95EF-881FE0E703B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DC4B4B4-8C44-41E5-92E3-825B35B572C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ED1A1F-84E9-4592-8277-A2E2AAF651BC}"/>
              </a:ext>
            </a:extLst>
          </p:cNvPr>
          <p:cNvSpPr>
            <a:spLocks noGrp="1"/>
          </p:cNvSpPr>
          <p:nvPr>
            <p:ph type="dt" sz="half" idx="10"/>
          </p:nvPr>
        </p:nvSpPr>
        <p:spPr/>
        <p:txBody>
          <a:bodyPr/>
          <a:lstStyle/>
          <a:p>
            <a:fld id="{4589550C-F828-40A6-9400-897D8CCC306D}" type="datetimeFigureOut">
              <a:rPr lang="en-GB" smtClean="0"/>
              <a:t>22/01/2018</a:t>
            </a:fld>
            <a:endParaRPr lang="en-GB"/>
          </a:p>
        </p:txBody>
      </p:sp>
      <p:sp>
        <p:nvSpPr>
          <p:cNvPr id="8" name="Footer Placeholder 7">
            <a:extLst>
              <a:ext uri="{FF2B5EF4-FFF2-40B4-BE49-F238E27FC236}">
                <a16:creationId xmlns:a16="http://schemas.microsoft.com/office/drawing/2014/main" id="{603D59EB-9B8F-4FB6-A7B6-DD24477CA3B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6CB3D6A-4660-432F-9EFD-FCFF9C1F2EA7}"/>
              </a:ext>
            </a:extLst>
          </p:cNvPr>
          <p:cNvSpPr>
            <a:spLocks noGrp="1"/>
          </p:cNvSpPr>
          <p:nvPr>
            <p:ph type="sldNum" sz="quarter" idx="12"/>
          </p:nvPr>
        </p:nvSpPr>
        <p:spPr/>
        <p:txBody>
          <a:bodyPr/>
          <a:lstStyle/>
          <a:p>
            <a:fld id="{DD50132D-B5AF-47B9-A52F-153072E528E1}" type="slidenum">
              <a:rPr lang="en-GB" smtClean="0"/>
              <a:t>‹#›</a:t>
            </a:fld>
            <a:endParaRPr lang="en-GB"/>
          </a:p>
        </p:txBody>
      </p:sp>
    </p:spTree>
    <p:extLst>
      <p:ext uri="{BB962C8B-B14F-4D97-AF65-F5344CB8AC3E}">
        <p14:creationId xmlns:p14="http://schemas.microsoft.com/office/powerpoint/2010/main" val="4528410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6EA95-2C10-45A6-9F7B-B1E40801E9E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498BC47-2BAB-443A-82FC-4D9918721C09}"/>
              </a:ext>
            </a:extLst>
          </p:cNvPr>
          <p:cNvSpPr>
            <a:spLocks noGrp="1"/>
          </p:cNvSpPr>
          <p:nvPr>
            <p:ph type="dt" sz="half" idx="10"/>
          </p:nvPr>
        </p:nvSpPr>
        <p:spPr/>
        <p:txBody>
          <a:bodyPr/>
          <a:lstStyle/>
          <a:p>
            <a:fld id="{4589550C-F828-40A6-9400-897D8CCC306D}" type="datetimeFigureOut">
              <a:rPr lang="en-GB" smtClean="0"/>
              <a:t>22/01/2018</a:t>
            </a:fld>
            <a:endParaRPr lang="en-GB"/>
          </a:p>
        </p:txBody>
      </p:sp>
      <p:sp>
        <p:nvSpPr>
          <p:cNvPr id="4" name="Footer Placeholder 3">
            <a:extLst>
              <a:ext uri="{FF2B5EF4-FFF2-40B4-BE49-F238E27FC236}">
                <a16:creationId xmlns:a16="http://schemas.microsoft.com/office/drawing/2014/main" id="{F50E4503-53A5-4114-95A9-963F1C1809C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60CEF7B-8FFF-4A81-85C7-9466368FB520}"/>
              </a:ext>
            </a:extLst>
          </p:cNvPr>
          <p:cNvSpPr>
            <a:spLocks noGrp="1"/>
          </p:cNvSpPr>
          <p:nvPr>
            <p:ph type="sldNum" sz="quarter" idx="12"/>
          </p:nvPr>
        </p:nvSpPr>
        <p:spPr/>
        <p:txBody>
          <a:bodyPr/>
          <a:lstStyle/>
          <a:p>
            <a:fld id="{DD50132D-B5AF-47B9-A52F-153072E528E1}" type="slidenum">
              <a:rPr lang="en-GB" smtClean="0"/>
              <a:t>‹#›</a:t>
            </a:fld>
            <a:endParaRPr lang="en-GB"/>
          </a:p>
        </p:txBody>
      </p:sp>
    </p:spTree>
    <p:extLst>
      <p:ext uri="{BB962C8B-B14F-4D97-AF65-F5344CB8AC3E}">
        <p14:creationId xmlns:p14="http://schemas.microsoft.com/office/powerpoint/2010/main" val="341677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D8CD43-7C9E-4D83-8F87-4D3EDDDA6013}"/>
              </a:ext>
            </a:extLst>
          </p:cNvPr>
          <p:cNvSpPr>
            <a:spLocks noGrp="1"/>
          </p:cNvSpPr>
          <p:nvPr>
            <p:ph type="dt" sz="half" idx="10"/>
          </p:nvPr>
        </p:nvSpPr>
        <p:spPr/>
        <p:txBody>
          <a:bodyPr/>
          <a:lstStyle/>
          <a:p>
            <a:fld id="{4589550C-F828-40A6-9400-897D8CCC306D}" type="datetimeFigureOut">
              <a:rPr lang="en-GB" smtClean="0"/>
              <a:t>22/01/2018</a:t>
            </a:fld>
            <a:endParaRPr lang="en-GB"/>
          </a:p>
        </p:txBody>
      </p:sp>
      <p:sp>
        <p:nvSpPr>
          <p:cNvPr id="3" name="Footer Placeholder 2">
            <a:extLst>
              <a:ext uri="{FF2B5EF4-FFF2-40B4-BE49-F238E27FC236}">
                <a16:creationId xmlns:a16="http://schemas.microsoft.com/office/drawing/2014/main" id="{056C3D23-DC35-4783-B3C5-4168E06A917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66C1A90-D2C2-41F8-BB23-93BFA3A6C0FE}"/>
              </a:ext>
            </a:extLst>
          </p:cNvPr>
          <p:cNvSpPr>
            <a:spLocks noGrp="1"/>
          </p:cNvSpPr>
          <p:nvPr>
            <p:ph type="sldNum" sz="quarter" idx="12"/>
          </p:nvPr>
        </p:nvSpPr>
        <p:spPr/>
        <p:txBody>
          <a:bodyPr/>
          <a:lstStyle/>
          <a:p>
            <a:fld id="{DD50132D-B5AF-47B9-A52F-153072E528E1}" type="slidenum">
              <a:rPr lang="en-GB" smtClean="0"/>
              <a:t>‹#›</a:t>
            </a:fld>
            <a:endParaRPr lang="en-GB"/>
          </a:p>
        </p:txBody>
      </p:sp>
    </p:spTree>
    <p:extLst>
      <p:ext uri="{BB962C8B-B14F-4D97-AF65-F5344CB8AC3E}">
        <p14:creationId xmlns:p14="http://schemas.microsoft.com/office/powerpoint/2010/main" val="38914130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5658E-13E9-453A-9235-FE14F14C44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A205D50-6280-40B0-93F2-5E5B171A2D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02142B2-0721-4139-A0AC-633C1D4E6B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8F38794-2640-4FE8-AD04-EABD00BEB6EE}"/>
              </a:ext>
            </a:extLst>
          </p:cNvPr>
          <p:cNvSpPr>
            <a:spLocks noGrp="1"/>
          </p:cNvSpPr>
          <p:nvPr>
            <p:ph type="dt" sz="half" idx="10"/>
          </p:nvPr>
        </p:nvSpPr>
        <p:spPr/>
        <p:txBody>
          <a:bodyPr/>
          <a:lstStyle/>
          <a:p>
            <a:fld id="{4589550C-F828-40A6-9400-897D8CCC306D}" type="datetimeFigureOut">
              <a:rPr lang="en-GB" smtClean="0"/>
              <a:t>22/01/2018</a:t>
            </a:fld>
            <a:endParaRPr lang="en-GB"/>
          </a:p>
        </p:txBody>
      </p:sp>
      <p:sp>
        <p:nvSpPr>
          <p:cNvPr id="6" name="Footer Placeholder 5">
            <a:extLst>
              <a:ext uri="{FF2B5EF4-FFF2-40B4-BE49-F238E27FC236}">
                <a16:creationId xmlns:a16="http://schemas.microsoft.com/office/drawing/2014/main" id="{50A9372E-1D73-44BD-9CE1-6A58A9E941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C17BCD-34CA-4EE2-B9D6-A8CA52A902DA}"/>
              </a:ext>
            </a:extLst>
          </p:cNvPr>
          <p:cNvSpPr>
            <a:spLocks noGrp="1"/>
          </p:cNvSpPr>
          <p:nvPr>
            <p:ph type="sldNum" sz="quarter" idx="12"/>
          </p:nvPr>
        </p:nvSpPr>
        <p:spPr/>
        <p:txBody>
          <a:bodyPr/>
          <a:lstStyle/>
          <a:p>
            <a:fld id="{DD50132D-B5AF-47B9-A52F-153072E528E1}" type="slidenum">
              <a:rPr lang="en-GB" smtClean="0"/>
              <a:t>‹#›</a:t>
            </a:fld>
            <a:endParaRPr lang="en-GB"/>
          </a:p>
        </p:txBody>
      </p:sp>
    </p:spTree>
    <p:extLst>
      <p:ext uri="{BB962C8B-B14F-4D97-AF65-F5344CB8AC3E}">
        <p14:creationId xmlns:p14="http://schemas.microsoft.com/office/powerpoint/2010/main" val="602615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F360-D2E4-433B-A68D-2E179BE917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32618EC-F289-4048-A89C-B0ECA30D5D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4E2058D-EB10-44A6-AE40-98ADF3895C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D04A028-D5FA-4F59-B50B-FDC0A98EEA68}"/>
              </a:ext>
            </a:extLst>
          </p:cNvPr>
          <p:cNvSpPr>
            <a:spLocks noGrp="1"/>
          </p:cNvSpPr>
          <p:nvPr>
            <p:ph type="dt" sz="half" idx="10"/>
          </p:nvPr>
        </p:nvSpPr>
        <p:spPr/>
        <p:txBody>
          <a:bodyPr/>
          <a:lstStyle/>
          <a:p>
            <a:fld id="{4589550C-F828-40A6-9400-897D8CCC306D}" type="datetimeFigureOut">
              <a:rPr lang="en-GB" smtClean="0"/>
              <a:t>22/01/2018</a:t>
            </a:fld>
            <a:endParaRPr lang="en-GB"/>
          </a:p>
        </p:txBody>
      </p:sp>
      <p:sp>
        <p:nvSpPr>
          <p:cNvPr id="6" name="Footer Placeholder 5">
            <a:extLst>
              <a:ext uri="{FF2B5EF4-FFF2-40B4-BE49-F238E27FC236}">
                <a16:creationId xmlns:a16="http://schemas.microsoft.com/office/drawing/2014/main" id="{63672655-641A-47A7-AC13-2D929BAD8A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22A4A4-76E3-4614-B47E-D9F8F575A8FB}"/>
              </a:ext>
            </a:extLst>
          </p:cNvPr>
          <p:cNvSpPr>
            <a:spLocks noGrp="1"/>
          </p:cNvSpPr>
          <p:nvPr>
            <p:ph type="sldNum" sz="quarter" idx="12"/>
          </p:nvPr>
        </p:nvSpPr>
        <p:spPr/>
        <p:txBody>
          <a:bodyPr/>
          <a:lstStyle/>
          <a:p>
            <a:fld id="{DD50132D-B5AF-47B9-A52F-153072E528E1}" type="slidenum">
              <a:rPr lang="en-GB" smtClean="0"/>
              <a:t>‹#›</a:t>
            </a:fld>
            <a:endParaRPr lang="en-GB"/>
          </a:p>
        </p:txBody>
      </p:sp>
    </p:spTree>
    <p:extLst>
      <p:ext uri="{BB962C8B-B14F-4D97-AF65-F5344CB8AC3E}">
        <p14:creationId xmlns:p14="http://schemas.microsoft.com/office/powerpoint/2010/main" val="3289479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FF0D9-466B-4973-9EFF-EEF53AA7F21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2A9411-AEDE-465C-8EBA-9E61FEFE059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C3BA62-2198-432D-B1C1-F0FF6AFB847E}"/>
              </a:ext>
            </a:extLst>
          </p:cNvPr>
          <p:cNvSpPr>
            <a:spLocks noGrp="1"/>
          </p:cNvSpPr>
          <p:nvPr>
            <p:ph type="dt" sz="half" idx="10"/>
          </p:nvPr>
        </p:nvSpPr>
        <p:spPr/>
        <p:txBody>
          <a:bodyPr/>
          <a:lstStyle/>
          <a:p>
            <a:fld id="{4589550C-F828-40A6-9400-897D8CCC306D}" type="datetimeFigureOut">
              <a:rPr lang="en-GB" smtClean="0"/>
              <a:t>22/01/2018</a:t>
            </a:fld>
            <a:endParaRPr lang="en-GB"/>
          </a:p>
        </p:txBody>
      </p:sp>
      <p:sp>
        <p:nvSpPr>
          <p:cNvPr id="5" name="Footer Placeholder 4">
            <a:extLst>
              <a:ext uri="{FF2B5EF4-FFF2-40B4-BE49-F238E27FC236}">
                <a16:creationId xmlns:a16="http://schemas.microsoft.com/office/drawing/2014/main" id="{9FD01B33-ED25-43DD-9BEE-EA1C3621AE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A590FB-D57A-46F4-A714-0C3AF77DCA86}"/>
              </a:ext>
            </a:extLst>
          </p:cNvPr>
          <p:cNvSpPr>
            <a:spLocks noGrp="1"/>
          </p:cNvSpPr>
          <p:nvPr>
            <p:ph type="sldNum" sz="quarter" idx="12"/>
          </p:nvPr>
        </p:nvSpPr>
        <p:spPr/>
        <p:txBody>
          <a:bodyPr/>
          <a:lstStyle/>
          <a:p>
            <a:fld id="{DD50132D-B5AF-47B9-A52F-153072E528E1}" type="slidenum">
              <a:rPr lang="en-GB" smtClean="0"/>
              <a:t>‹#›</a:t>
            </a:fld>
            <a:endParaRPr lang="en-GB"/>
          </a:p>
        </p:txBody>
      </p:sp>
    </p:spTree>
    <p:extLst>
      <p:ext uri="{BB962C8B-B14F-4D97-AF65-F5344CB8AC3E}">
        <p14:creationId xmlns:p14="http://schemas.microsoft.com/office/powerpoint/2010/main" val="15704950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B3E1EF4-10AE-4A54-A185-7BE07042C9D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64FED5-477B-48CA-B570-7BFCB522CBA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679ACE-4072-42C1-BCF3-36CF2418C28F}"/>
              </a:ext>
            </a:extLst>
          </p:cNvPr>
          <p:cNvSpPr>
            <a:spLocks noGrp="1"/>
          </p:cNvSpPr>
          <p:nvPr>
            <p:ph type="dt" sz="half" idx="10"/>
          </p:nvPr>
        </p:nvSpPr>
        <p:spPr/>
        <p:txBody>
          <a:bodyPr/>
          <a:lstStyle/>
          <a:p>
            <a:fld id="{4589550C-F828-40A6-9400-897D8CCC306D}" type="datetimeFigureOut">
              <a:rPr lang="en-GB" smtClean="0"/>
              <a:t>22/01/2018</a:t>
            </a:fld>
            <a:endParaRPr lang="en-GB"/>
          </a:p>
        </p:txBody>
      </p:sp>
      <p:sp>
        <p:nvSpPr>
          <p:cNvPr id="5" name="Footer Placeholder 4">
            <a:extLst>
              <a:ext uri="{FF2B5EF4-FFF2-40B4-BE49-F238E27FC236}">
                <a16:creationId xmlns:a16="http://schemas.microsoft.com/office/drawing/2014/main" id="{8310D702-9793-4F27-9261-981F5325E9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C6124D-01A2-4AC9-99B7-EFCFEA7E86F4}"/>
              </a:ext>
            </a:extLst>
          </p:cNvPr>
          <p:cNvSpPr>
            <a:spLocks noGrp="1"/>
          </p:cNvSpPr>
          <p:nvPr>
            <p:ph type="sldNum" sz="quarter" idx="12"/>
          </p:nvPr>
        </p:nvSpPr>
        <p:spPr/>
        <p:txBody>
          <a:bodyPr/>
          <a:lstStyle/>
          <a:p>
            <a:fld id="{DD50132D-B5AF-47B9-A52F-153072E528E1}" type="slidenum">
              <a:rPr lang="en-GB" smtClean="0"/>
              <a:t>‹#›</a:t>
            </a:fld>
            <a:endParaRPr lang="en-GB"/>
          </a:p>
        </p:txBody>
      </p:sp>
    </p:spTree>
    <p:extLst>
      <p:ext uri="{BB962C8B-B14F-4D97-AF65-F5344CB8AC3E}">
        <p14:creationId xmlns:p14="http://schemas.microsoft.com/office/powerpoint/2010/main" val="2973212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4637F3-EF6C-4C3D-AF5B-EEFB5AC66EE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AD697D-54AD-4AD7-B3E6-06D9E828F74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D4770-6E9C-4D53-8432-436896003A4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89550C-F828-40A6-9400-897D8CCC306D}" type="datetimeFigureOut">
              <a:rPr lang="en-GB" smtClean="0"/>
              <a:t>22/01/2018</a:t>
            </a:fld>
            <a:endParaRPr lang="en-GB"/>
          </a:p>
        </p:txBody>
      </p:sp>
      <p:sp>
        <p:nvSpPr>
          <p:cNvPr id="5" name="Footer Placeholder 4">
            <a:extLst>
              <a:ext uri="{FF2B5EF4-FFF2-40B4-BE49-F238E27FC236}">
                <a16:creationId xmlns:a16="http://schemas.microsoft.com/office/drawing/2014/main" id="{4A6E596C-21E9-44D0-BAE8-8041A02006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42DAD6E-F609-40C5-86FF-D52A552E15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50132D-B5AF-47B9-A52F-153072E528E1}" type="slidenum">
              <a:rPr lang="en-GB" smtClean="0"/>
              <a:t>‹#›</a:t>
            </a:fld>
            <a:endParaRPr lang="en-GB"/>
          </a:p>
        </p:txBody>
      </p:sp>
    </p:spTree>
    <p:extLst>
      <p:ext uri="{BB962C8B-B14F-4D97-AF65-F5344CB8AC3E}">
        <p14:creationId xmlns:p14="http://schemas.microsoft.com/office/powerpoint/2010/main" val="12555041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5396C-1BA2-4F4C-BBE7-7396474D6C6D}"/>
              </a:ext>
            </a:extLst>
          </p:cNvPr>
          <p:cNvSpPr>
            <a:spLocks noGrp="1"/>
          </p:cNvSpPr>
          <p:nvPr>
            <p:ph type="ctrTitle"/>
          </p:nvPr>
        </p:nvSpPr>
        <p:spPr/>
        <p:txBody>
          <a:bodyPr>
            <a:normAutofit/>
          </a:bodyPr>
          <a:lstStyle/>
          <a:p>
            <a:r>
              <a:rPr lang="en-GB" sz="2800" dirty="0"/>
              <a:t>Title: Was the improvement in the geopolitical position of the Byzantine Empire primarily due to the efforts and abilities of its Emperors or the collapse in power of its surrounding rivals?</a:t>
            </a:r>
            <a:br>
              <a:rPr lang="en-GB" sz="2800" dirty="0"/>
            </a:br>
            <a:endParaRPr lang="en-GB" sz="2800" dirty="0"/>
          </a:p>
        </p:txBody>
      </p:sp>
      <p:sp>
        <p:nvSpPr>
          <p:cNvPr id="3" name="Subtitle 2">
            <a:extLst>
              <a:ext uri="{FF2B5EF4-FFF2-40B4-BE49-F238E27FC236}">
                <a16:creationId xmlns:a16="http://schemas.microsoft.com/office/drawing/2014/main" id="{BADFAAB1-8C59-448D-992E-E7CD45EB4034}"/>
              </a:ext>
            </a:extLst>
          </p:cNvPr>
          <p:cNvSpPr>
            <a:spLocks noGrp="1"/>
          </p:cNvSpPr>
          <p:nvPr>
            <p:ph type="subTitle" idx="1"/>
          </p:nvPr>
        </p:nvSpPr>
        <p:spPr/>
        <p:txBody>
          <a:bodyPr>
            <a:normAutofit/>
          </a:bodyPr>
          <a:lstStyle/>
          <a:p>
            <a:r>
              <a:rPr lang="en-GB" sz="1800" dirty="0"/>
              <a:t>By Bradley McGregor</a:t>
            </a:r>
          </a:p>
        </p:txBody>
      </p:sp>
    </p:spTree>
    <p:extLst>
      <p:ext uri="{BB962C8B-B14F-4D97-AF65-F5344CB8AC3E}">
        <p14:creationId xmlns:p14="http://schemas.microsoft.com/office/powerpoint/2010/main" val="25710819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A69EC-539D-47CC-8E6F-1C73742EC072}"/>
              </a:ext>
            </a:extLst>
          </p:cNvPr>
          <p:cNvSpPr>
            <a:spLocks noGrp="1"/>
          </p:cNvSpPr>
          <p:nvPr>
            <p:ph type="title"/>
          </p:nvPr>
        </p:nvSpPr>
        <p:spPr/>
        <p:txBody>
          <a:bodyPr>
            <a:noAutofit/>
          </a:bodyPr>
          <a:lstStyle/>
          <a:p>
            <a:r>
              <a:rPr lang="en-GB" sz="4000" dirty="0"/>
              <a:t>Purpose of the research</a:t>
            </a:r>
          </a:p>
        </p:txBody>
      </p:sp>
      <p:sp>
        <p:nvSpPr>
          <p:cNvPr id="3" name="Content Placeholder 2">
            <a:extLst>
              <a:ext uri="{FF2B5EF4-FFF2-40B4-BE49-F238E27FC236}">
                <a16:creationId xmlns:a16="http://schemas.microsoft.com/office/drawing/2014/main" id="{207BF019-AA40-48A9-8C4B-FDDBBAF56B32}"/>
              </a:ext>
            </a:extLst>
          </p:cNvPr>
          <p:cNvSpPr>
            <a:spLocks noGrp="1"/>
          </p:cNvSpPr>
          <p:nvPr>
            <p:ph idx="1"/>
          </p:nvPr>
        </p:nvSpPr>
        <p:spPr/>
        <p:txBody>
          <a:bodyPr/>
          <a:lstStyle/>
          <a:p>
            <a:pPr marL="0" indent="0">
              <a:buNone/>
            </a:pPr>
            <a:r>
              <a:rPr lang="en-GB" dirty="0"/>
              <a:t>The purpose of my research is to ascertain whether the improvement in the Geopolitical position of Byzantium was enabled by a succession of relative stability under able monarchs rather than the perceived weaknesses present in the positions of </a:t>
            </a:r>
            <a:r>
              <a:rPr lang="en-GB" dirty="0" err="1"/>
              <a:t>thei.r</a:t>
            </a:r>
            <a:r>
              <a:rPr lang="en-GB" dirty="0"/>
              <a:t> long time rivals</a:t>
            </a:r>
          </a:p>
        </p:txBody>
      </p:sp>
    </p:spTree>
    <p:extLst>
      <p:ext uri="{BB962C8B-B14F-4D97-AF65-F5344CB8AC3E}">
        <p14:creationId xmlns:p14="http://schemas.microsoft.com/office/powerpoint/2010/main" val="31748180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E83C9-53A3-4656-9C5D-AE3C2E6E6BCF}"/>
              </a:ext>
            </a:extLst>
          </p:cNvPr>
          <p:cNvSpPr>
            <a:spLocks noGrp="1"/>
          </p:cNvSpPr>
          <p:nvPr>
            <p:ph type="title"/>
          </p:nvPr>
        </p:nvSpPr>
        <p:spPr/>
        <p:txBody>
          <a:bodyPr/>
          <a:lstStyle/>
          <a:p>
            <a:r>
              <a:rPr lang="en-GB" dirty="0"/>
              <a:t>Summary of the overall argument</a:t>
            </a:r>
          </a:p>
        </p:txBody>
      </p:sp>
      <p:sp>
        <p:nvSpPr>
          <p:cNvPr id="3" name="Content Placeholder 2">
            <a:extLst>
              <a:ext uri="{FF2B5EF4-FFF2-40B4-BE49-F238E27FC236}">
                <a16:creationId xmlns:a16="http://schemas.microsoft.com/office/drawing/2014/main" id="{664C3E4A-D3E4-47D3-8E85-1A24593B57CD}"/>
              </a:ext>
            </a:extLst>
          </p:cNvPr>
          <p:cNvSpPr>
            <a:spLocks noGrp="1"/>
          </p:cNvSpPr>
          <p:nvPr>
            <p:ph idx="1"/>
          </p:nvPr>
        </p:nvSpPr>
        <p:spPr/>
        <p:txBody>
          <a:bodyPr/>
          <a:lstStyle/>
          <a:p>
            <a:pPr marL="0" indent="0">
              <a:buNone/>
            </a:pPr>
            <a:r>
              <a:rPr lang="en-GB" dirty="0"/>
              <a:t>Soldier Emperors such as </a:t>
            </a:r>
            <a:r>
              <a:rPr lang="en-GB" dirty="0" err="1"/>
              <a:t>Nikephoros</a:t>
            </a:r>
            <a:r>
              <a:rPr lang="en-GB" dirty="0"/>
              <a:t> and Basil II led reforms of the armed forces giving them enhanced efficiency and offensive capabilities, while their strategic ability further ensured their success and more lending to Byzantine success in the period than the weaknesses of rival states.</a:t>
            </a:r>
          </a:p>
          <a:p>
            <a:r>
              <a:rPr lang="en-GB" dirty="0"/>
              <a:t>Militarily the ability of the soldier emperors contributed to this</a:t>
            </a:r>
          </a:p>
          <a:p>
            <a:r>
              <a:rPr lang="en-GB" dirty="0"/>
              <a:t>Diplomatically in particular the efforts of </a:t>
            </a:r>
            <a:r>
              <a:rPr lang="en-GB" dirty="0" err="1"/>
              <a:t>Romanos</a:t>
            </a:r>
            <a:r>
              <a:rPr lang="en-GB" dirty="0"/>
              <a:t> I contributed to this</a:t>
            </a:r>
          </a:p>
          <a:p>
            <a:endParaRPr lang="en-GB" dirty="0"/>
          </a:p>
        </p:txBody>
      </p:sp>
    </p:spTree>
    <p:extLst>
      <p:ext uri="{BB962C8B-B14F-4D97-AF65-F5344CB8AC3E}">
        <p14:creationId xmlns:p14="http://schemas.microsoft.com/office/powerpoint/2010/main" val="29727003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BF50C-3BF5-49F7-809C-27C01CBACE5B}"/>
              </a:ext>
            </a:extLst>
          </p:cNvPr>
          <p:cNvSpPr>
            <a:spLocks noGrp="1"/>
          </p:cNvSpPr>
          <p:nvPr>
            <p:ph type="title"/>
          </p:nvPr>
        </p:nvSpPr>
        <p:spPr/>
        <p:txBody>
          <a:bodyPr>
            <a:normAutofit fontScale="90000"/>
          </a:bodyPr>
          <a:lstStyle/>
          <a:p>
            <a:r>
              <a:rPr lang="en-GB" dirty="0"/>
              <a:t>A summary of the main issues/problems/obstacles that affect the research</a:t>
            </a:r>
            <a:br>
              <a:rPr lang="en-GB" dirty="0"/>
            </a:br>
            <a:endParaRPr lang="en-GB" dirty="0"/>
          </a:p>
        </p:txBody>
      </p:sp>
      <p:sp>
        <p:nvSpPr>
          <p:cNvPr id="3" name="Content Placeholder 2">
            <a:extLst>
              <a:ext uri="{FF2B5EF4-FFF2-40B4-BE49-F238E27FC236}">
                <a16:creationId xmlns:a16="http://schemas.microsoft.com/office/drawing/2014/main" id="{8EB801ED-A81D-4589-BB3E-E06227C5E593}"/>
              </a:ext>
            </a:extLst>
          </p:cNvPr>
          <p:cNvSpPr>
            <a:spLocks noGrp="1"/>
          </p:cNvSpPr>
          <p:nvPr>
            <p:ph idx="1"/>
          </p:nvPr>
        </p:nvSpPr>
        <p:spPr/>
        <p:txBody>
          <a:bodyPr/>
          <a:lstStyle/>
          <a:p>
            <a:r>
              <a:rPr lang="en-GB" dirty="0"/>
              <a:t>Limited/fractured sources for the period</a:t>
            </a:r>
          </a:p>
          <a:p>
            <a:r>
              <a:rPr lang="en-GB" dirty="0"/>
              <a:t>Majority of scholarship focuses nearly entirely on western sources, those that attempt to encompass other sources reach differing conclusions on various issues</a:t>
            </a:r>
          </a:p>
          <a:p>
            <a:r>
              <a:rPr lang="en-GB" dirty="0"/>
              <a:t>Lack or figures for the period</a:t>
            </a:r>
          </a:p>
          <a:p>
            <a:r>
              <a:rPr lang="en-GB" dirty="0"/>
              <a:t>Some ‘contemporary’ sources are in fact writing centuries after the events they describe, problematic due to lack of experience of events, could be influenced by the politics and opinions of their times</a:t>
            </a:r>
          </a:p>
        </p:txBody>
      </p:sp>
    </p:spTree>
    <p:extLst>
      <p:ext uri="{BB962C8B-B14F-4D97-AF65-F5344CB8AC3E}">
        <p14:creationId xmlns:p14="http://schemas.microsoft.com/office/powerpoint/2010/main" val="29857840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342AA-EE1C-44E9-ABDB-4C019CEC67F2}"/>
              </a:ext>
            </a:extLst>
          </p:cNvPr>
          <p:cNvSpPr>
            <a:spLocks noGrp="1"/>
          </p:cNvSpPr>
          <p:nvPr>
            <p:ph type="title"/>
          </p:nvPr>
        </p:nvSpPr>
        <p:spPr/>
        <p:txBody>
          <a:bodyPr/>
          <a:lstStyle/>
          <a:p>
            <a:r>
              <a:rPr lang="en-GB" dirty="0"/>
              <a:t>Problems with scholarship</a:t>
            </a:r>
          </a:p>
        </p:txBody>
      </p:sp>
      <p:sp>
        <p:nvSpPr>
          <p:cNvPr id="3" name="Content Placeholder 2">
            <a:extLst>
              <a:ext uri="{FF2B5EF4-FFF2-40B4-BE49-F238E27FC236}">
                <a16:creationId xmlns:a16="http://schemas.microsoft.com/office/drawing/2014/main" id="{76BD35BA-6765-4513-9687-F6C11D526905}"/>
              </a:ext>
            </a:extLst>
          </p:cNvPr>
          <p:cNvSpPr>
            <a:spLocks noGrp="1"/>
          </p:cNvSpPr>
          <p:nvPr>
            <p:ph idx="1"/>
          </p:nvPr>
        </p:nvSpPr>
        <p:spPr/>
        <p:txBody>
          <a:bodyPr/>
          <a:lstStyle/>
          <a:p>
            <a:r>
              <a:rPr lang="en-GB" dirty="0"/>
              <a:t>Modern scholarship has different outlooks on contemporary sources that some have claimed to be zealously over-supportive such as in the case of Leon the Deacon and </a:t>
            </a:r>
            <a:r>
              <a:rPr lang="en-GB" dirty="0" err="1"/>
              <a:t>Skylitzes</a:t>
            </a:r>
            <a:r>
              <a:rPr lang="en-GB" dirty="0"/>
              <a:t>, which impose a classical Greek and Roman veneer of heroism over events (some potentially wholly fabricated) involving </a:t>
            </a:r>
            <a:r>
              <a:rPr lang="en-GB" dirty="0" err="1"/>
              <a:t>Tzimskes</a:t>
            </a:r>
            <a:r>
              <a:rPr lang="en-GB" dirty="0"/>
              <a:t> in the war against the Rus</a:t>
            </a:r>
          </a:p>
          <a:p>
            <a:r>
              <a:rPr lang="en-GB" dirty="0"/>
              <a:t>Clashes in modern scholarship can be seen in the example of debate over </a:t>
            </a:r>
            <a:r>
              <a:rPr lang="en-GB" dirty="0" err="1"/>
              <a:t>Tzimiskes</a:t>
            </a:r>
            <a:r>
              <a:rPr lang="en-GB" dirty="0"/>
              <a:t>’ Palestinian operations</a:t>
            </a:r>
          </a:p>
          <a:p>
            <a:pPr marL="0" indent="0">
              <a:buNone/>
            </a:pPr>
            <a:endParaRPr lang="en-GB" dirty="0"/>
          </a:p>
        </p:txBody>
      </p:sp>
    </p:spTree>
    <p:extLst>
      <p:ext uri="{BB962C8B-B14F-4D97-AF65-F5344CB8AC3E}">
        <p14:creationId xmlns:p14="http://schemas.microsoft.com/office/powerpoint/2010/main" val="33952051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FF9CE-EAFD-44AB-9A8E-64D58F776F50}"/>
              </a:ext>
            </a:extLst>
          </p:cNvPr>
          <p:cNvSpPr>
            <a:spLocks noGrp="1"/>
          </p:cNvSpPr>
          <p:nvPr>
            <p:ph type="title"/>
          </p:nvPr>
        </p:nvSpPr>
        <p:spPr/>
        <p:txBody>
          <a:bodyPr/>
          <a:lstStyle/>
          <a:p>
            <a:r>
              <a:rPr lang="en-GB" dirty="0"/>
              <a:t>Argument segment in focus for this presentation</a:t>
            </a:r>
          </a:p>
        </p:txBody>
      </p:sp>
      <p:sp>
        <p:nvSpPr>
          <p:cNvPr id="3" name="Content Placeholder 2">
            <a:extLst>
              <a:ext uri="{FF2B5EF4-FFF2-40B4-BE49-F238E27FC236}">
                <a16:creationId xmlns:a16="http://schemas.microsoft.com/office/drawing/2014/main" id="{BD0AA876-8837-43AA-B6AB-6AA6500C14F5}"/>
              </a:ext>
            </a:extLst>
          </p:cNvPr>
          <p:cNvSpPr>
            <a:spLocks noGrp="1"/>
          </p:cNvSpPr>
          <p:nvPr>
            <p:ph idx="1"/>
          </p:nvPr>
        </p:nvSpPr>
        <p:spPr/>
        <p:txBody>
          <a:bodyPr/>
          <a:lstStyle/>
          <a:p>
            <a:pPr marL="0" indent="0">
              <a:buNone/>
            </a:pPr>
            <a:r>
              <a:rPr lang="en-GB" dirty="0"/>
              <a:t>This argument segment is that of the ability and skill in military of the last three soldier Emperors of the dynasty which enabled the greatest successes of the dynasty</a:t>
            </a:r>
          </a:p>
        </p:txBody>
      </p:sp>
    </p:spTree>
    <p:extLst>
      <p:ext uri="{BB962C8B-B14F-4D97-AF65-F5344CB8AC3E}">
        <p14:creationId xmlns:p14="http://schemas.microsoft.com/office/powerpoint/2010/main" val="1453220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C1DF0-B9B0-4884-8F85-5AD61F67669E}"/>
              </a:ext>
            </a:extLst>
          </p:cNvPr>
          <p:cNvSpPr>
            <a:spLocks noGrp="1"/>
          </p:cNvSpPr>
          <p:nvPr>
            <p:ph type="title"/>
          </p:nvPr>
        </p:nvSpPr>
        <p:spPr>
          <a:xfrm>
            <a:off x="838200" y="365125"/>
            <a:ext cx="10515600" cy="1325563"/>
          </a:xfrm>
        </p:spPr>
        <p:txBody>
          <a:bodyPr>
            <a:normAutofit fontScale="90000"/>
          </a:bodyPr>
          <a:lstStyle/>
          <a:p>
            <a:r>
              <a:rPr lang="en-GB" dirty="0" err="1"/>
              <a:t>Nikephoros</a:t>
            </a:r>
            <a:r>
              <a:rPr lang="en-GB" dirty="0"/>
              <a:t> II first of the great soldier Emperors- the beginning of the a series of ‘grand conquests’</a:t>
            </a:r>
          </a:p>
        </p:txBody>
      </p:sp>
      <p:sp>
        <p:nvSpPr>
          <p:cNvPr id="3" name="Content Placeholder 2">
            <a:extLst>
              <a:ext uri="{FF2B5EF4-FFF2-40B4-BE49-F238E27FC236}">
                <a16:creationId xmlns:a16="http://schemas.microsoft.com/office/drawing/2014/main" id="{D2CBFF6B-EF7B-4BD6-BC6C-1F1C39C4A7B2}"/>
              </a:ext>
            </a:extLst>
          </p:cNvPr>
          <p:cNvSpPr>
            <a:spLocks noGrp="1"/>
          </p:cNvSpPr>
          <p:nvPr>
            <p:ph idx="1"/>
          </p:nvPr>
        </p:nvSpPr>
        <p:spPr/>
        <p:txBody>
          <a:bodyPr/>
          <a:lstStyle/>
          <a:p>
            <a:r>
              <a:rPr lang="en-GB" dirty="0" err="1"/>
              <a:t>Nikephoros</a:t>
            </a:r>
            <a:r>
              <a:rPr lang="en-GB" dirty="0"/>
              <a:t> II wrote a military manual which displays is aptitude in the field what survives of it today is available in English translation and has proved useful for displaying the military knowledge of the Emperors and its generals</a:t>
            </a:r>
          </a:p>
          <a:p>
            <a:r>
              <a:rPr lang="en-GB" dirty="0"/>
              <a:t>Emirate Aleppo recently crushed internal revolt was more secure when </a:t>
            </a:r>
            <a:r>
              <a:rPr lang="en-GB" dirty="0" err="1"/>
              <a:t>Nikephoros</a:t>
            </a:r>
            <a:r>
              <a:rPr lang="en-GB" dirty="0"/>
              <a:t> attacked</a:t>
            </a:r>
          </a:p>
          <a:p>
            <a:r>
              <a:rPr lang="en-GB" dirty="0"/>
              <a:t>Reconquered Crete which was no weaker than it had ever been</a:t>
            </a:r>
          </a:p>
        </p:txBody>
      </p:sp>
    </p:spTree>
    <p:extLst>
      <p:ext uri="{BB962C8B-B14F-4D97-AF65-F5344CB8AC3E}">
        <p14:creationId xmlns:p14="http://schemas.microsoft.com/office/powerpoint/2010/main" val="35372265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856D3-8AE6-4A23-BDA3-419A8BA37E57}"/>
              </a:ext>
            </a:extLst>
          </p:cNvPr>
          <p:cNvSpPr>
            <a:spLocks noGrp="1"/>
          </p:cNvSpPr>
          <p:nvPr>
            <p:ph type="title"/>
          </p:nvPr>
        </p:nvSpPr>
        <p:spPr/>
        <p:txBody>
          <a:bodyPr/>
          <a:lstStyle/>
          <a:p>
            <a:r>
              <a:rPr lang="en-GB" dirty="0"/>
              <a:t>John </a:t>
            </a:r>
            <a:r>
              <a:rPr lang="en-GB" dirty="0" err="1"/>
              <a:t>Tzimiskes</a:t>
            </a:r>
            <a:r>
              <a:rPr lang="en-GB" dirty="0"/>
              <a:t>- The most favoured by the contemporary sources</a:t>
            </a:r>
          </a:p>
        </p:txBody>
      </p:sp>
      <p:sp>
        <p:nvSpPr>
          <p:cNvPr id="3" name="Content Placeholder 2">
            <a:extLst>
              <a:ext uri="{FF2B5EF4-FFF2-40B4-BE49-F238E27FC236}">
                <a16:creationId xmlns:a16="http://schemas.microsoft.com/office/drawing/2014/main" id="{678555BB-8A1F-4149-B10F-4C0DD56F0E3D}"/>
              </a:ext>
            </a:extLst>
          </p:cNvPr>
          <p:cNvSpPr>
            <a:spLocks noGrp="1"/>
          </p:cNvSpPr>
          <p:nvPr>
            <p:ph idx="1"/>
          </p:nvPr>
        </p:nvSpPr>
        <p:spPr/>
        <p:txBody>
          <a:bodyPr/>
          <a:lstStyle/>
          <a:p>
            <a:r>
              <a:rPr lang="en-GB" dirty="0"/>
              <a:t>Militarily defeated the Rus leading to the annexation of western Bulgaria and abolishment of Bulgarian monarch and patriarchy</a:t>
            </a:r>
          </a:p>
          <a:p>
            <a:r>
              <a:rPr lang="en-GB" dirty="0"/>
              <a:t>Was successful in campaigns through the east striking even further than his predecessor and uncle</a:t>
            </a:r>
          </a:p>
        </p:txBody>
      </p:sp>
    </p:spTree>
    <p:extLst>
      <p:ext uri="{BB962C8B-B14F-4D97-AF65-F5344CB8AC3E}">
        <p14:creationId xmlns:p14="http://schemas.microsoft.com/office/powerpoint/2010/main" val="38422322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65953-0462-41B9-A2F6-14E1DF180DE2}"/>
              </a:ext>
            </a:extLst>
          </p:cNvPr>
          <p:cNvSpPr>
            <a:spLocks noGrp="1"/>
          </p:cNvSpPr>
          <p:nvPr>
            <p:ph type="title"/>
          </p:nvPr>
        </p:nvSpPr>
        <p:spPr/>
        <p:txBody>
          <a:bodyPr/>
          <a:lstStyle/>
          <a:p>
            <a:r>
              <a:rPr lang="en-GB" dirty="0"/>
              <a:t>Basil II- Last and most successful of the Macedonian dynasty</a:t>
            </a:r>
          </a:p>
        </p:txBody>
      </p:sp>
      <p:sp>
        <p:nvSpPr>
          <p:cNvPr id="3" name="Content Placeholder 2">
            <a:extLst>
              <a:ext uri="{FF2B5EF4-FFF2-40B4-BE49-F238E27FC236}">
                <a16:creationId xmlns:a16="http://schemas.microsoft.com/office/drawing/2014/main" id="{86CBA69C-7B04-4C1D-BD62-76ABEC655155}"/>
              </a:ext>
            </a:extLst>
          </p:cNvPr>
          <p:cNvSpPr>
            <a:spLocks noGrp="1"/>
          </p:cNvSpPr>
          <p:nvPr>
            <p:ph idx="1"/>
          </p:nvPr>
        </p:nvSpPr>
        <p:spPr/>
        <p:txBody>
          <a:bodyPr/>
          <a:lstStyle/>
          <a:p>
            <a:r>
              <a:rPr lang="en-GB" dirty="0"/>
              <a:t>Conquered the Bulgarians who were under a revival under </a:t>
            </a:r>
            <a:r>
              <a:rPr lang="en-GB" dirty="0" err="1"/>
              <a:t>Samuil</a:t>
            </a:r>
            <a:r>
              <a:rPr lang="en-GB" dirty="0"/>
              <a:t> but were not what they were under the likes of Krum and Simeon I</a:t>
            </a:r>
          </a:p>
          <a:p>
            <a:r>
              <a:rPr lang="en-GB" dirty="0"/>
              <a:t>Established stable border in Syria with the Fatimids</a:t>
            </a:r>
          </a:p>
        </p:txBody>
      </p:sp>
    </p:spTree>
    <p:extLst>
      <p:ext uri="{BB962C8B-B14F-4D97-AF65-F5344CB8AC3E}">
        <p14:creationId xmlns:p14="http://schemas.microsoft.com/office/powerpoint/2010/main" val="3545224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AE65E-5411-4E75-BC74-801449FA1501}"/>
              </a:ext>
            </a:extLst>
          </p:cNvPr>
          <p:cNvSpPr>
            <a:spLocks noGrp="1"/>
          </p:cNvSpPr>
          <p:nvPr>
            <p:ph type="title"/>
          </p:nvPr>
        </p:nvSpPr>
        <p:spPr/>
        <p:txBody>
          <a:bodyPr/>
          <a:lstStyle/>
          <a:p>
            <a:r>
              <a:rPr lang="en-GB" dirty="0"/>
              <a:t>How this fits into the rest of the argument</a:t>
            </a:r>
          </a:p>
        </p:txBody>
      </p:sp>
      <p:sp>
        <p:nvSpPr>
          <p:cNvPr id="3" name="Content Placeholder 2">
            <a:extLst>
              <a:ext uri="{FF2B5EF4-FFF2-40B4-BE49-F238E27FC236}">
                <a16:creationId xmlns:a16="http://schemas.microsoft.com/office/drawing/2014/main" id="{9A1C4B16-3B36-4838-B26A-79CDF54F1FF1}"/>
              </a:ext>
            </a:extLst>
          </p:cNvPr>
          <p:cNvSpPr>
            <a:spLocks noGrp="1"/>
          </p:cNvSpPr>
          <p:nvPr>
            <p:ph idx="1"/>
          </p:nvPr>
        </p:nvSpPr>
        <p:spPr/>
        <p:txBody>
          <a:bodyPr/>
          <a:lstStyle/>
          <a:p>
            <a:r>
              <a:rPr lang="en-GB" dirty="0"/>
              <a:t>The military sphere will make up the largest part of the argument as it is the most contributing factor in the revival of the Byzantine Empire in this period</a:t>
            </a:r>
          </a:p>
          <a:p>
            <a:r>
              <a:rPr lang="en-GB" dirty="0"/>
              <a:t>The evidence this section provides to add to the argument will be used in conjunction with another important section- the diplomatic focusing on those who favoured such tactics such as </a:t>
            </a:r>
            <a:r>
              <a:rPr lang="en-GB" dirty="0" err="1"/>
              <a:t>Romanos</a:t>
            </a:r>
            <a:r>
              <a:rPr lang="en-GB" dirty="0"/>
              <a:t> I </a:t>
            </a:r>
          </a:p>
        </p:txBody>
      </p:sp>
    </p:spTree>
    <p:extLst>
      <p:ext uri="{BB962C8B-B14F-4D97-AF65-F5344CB8AC3E}">
        <p14:creationId xmlns:p14="http://schemas.microsoft.com/office/powerpoint/2010/main" val="4243317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7E575-9654-408D-A372-1EDEF6F7FC2F}"/>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7F7618CC-1C52-4BFA-B49F-8C053D96B020}"/>
              </a:ext>
            </a:extLst>
          </p:cNvPr>
          <p:cNvSpPr>
            <a:spLocks noGrp="1"/>
          </p:cNvSpPr>
          <p:nvPr>
            <p:ph idx="1"/>
          </p:nvPr>
        </p:nvSpPr>
        <p:spPr/>
        <p:txBody>
          <a:bodyPr/>
          <a:lstStyle/>
          <a:p>
            <a:r>
              <a:rPr lang="en-GB" dirty="0"/>
              <a:t>The military segment is overall conducive to the argument of the dissertation</a:t>
            </a:r>
          </a:p>
          <a:p>
            <a:r>
              <a:rPr lang="en-GB" dirty="0"/>
              <a:t>The military success of the three Emperors looked at here is evidently more down to skill and ability rather than weakness of rivals shown by the examples of powerful rivals and examples of able actions of the Emperors </a:t>
            </a:r>
          </a:p>
        </p:txBody>
      </p:sp>
    </p:spTree>
    <p:extLst>
      <p:ext uri="{BB962C8B-B14F-4D97-AF65-F5344CB8AC3E}">
        <p14:creationId xmlns:p14="http://schemas.microsoft.com/office/powerpoint/2010/main" val="8265438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4FF85-A0E2-4C77-93F7-000580520194}"/>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31D4D594-DE78-45C0-B7B5-7A8A7E97FC1F}"/>
              </a:ext>
            </a:extLst>
          </p:cNvPr>
          <p:cNvSpPr>
            <a:spLocks noGrp="1"/>
          </p:cNvSpPr>
          <p:nvPr>
            <p:ph idx="1"/>
          </p:nvPr>
        </p:nvSpPr>
        <p:spPr/>
        <p:txBody>
          <a:bodyPr>
            <a:normAutofit fontScale="70000" lnSpcReduction="20000"/>
          </a:bodyPr>
          <a:lstStyle/>
          <a:p>
            <a:r>
              <a:rPr lang="en-GB" dirty="0"/>
              <a:t>Haldon, J. (2013). </a:t>
            </a:r>
            <a:r>
              <a:rPr lang="en-GB" i="1" dirty="0"/>
              <a:t>The Byzantine Wars</a:t>
            </a:r>
            <a:r>
              <a:rPr lang="en-GB" dirty="0"/>
              <a:t>. New York: The History Press.</a:t>
            </a:r>
          </a:p>
          <a:p>
            <a:r>
              <a:rPr lang="en-GB" dirty="0"/>
              <a:t>Herrin, J. (2009). </a:t>
            </a:r>
            <a:r>
              <a:rPr lang="en-GB" i="1" dirty="0"/>
              <a:t>Byzantium</a:t>
            </a:r>
            <a:r>
              <a:rPr lang="en-GB" dirty="0"/>
              <a:t>. Princeton: Princeton University Press.</a:t>
            </a:r>
          </a:p>
          <a:p>
            <a:r>
              <a:rPr lang="en-GB" dirty="0" err="1"/>
              <a:t>Magdalino</a:t>
            </a:r>
            <a:r>
              <a:rPr lang="en-GB" dirty="0"/>
              <a:t>, P. (2002). </a:t>
            </a:r>
            <a:r>
              <a:rPr lang="en-GB" i="1" dirty="0"/>
              <a:t>The Oxford history of Byzantium</a:t>
            </a:r>
            <a:r>
              <a:rPr lang="en-GB" dirty="0"/>
              <a:t>.</a:t>
            </a:r>
          </a:p>
          <a:p>
            <a:r>
              <a:rPr lang="en-GB" dirty="0" err="1"/>
              <a:t>Moravcsik</a:t>
            </a:r>
            <a:r>
              <a:rPr lang="en-GB" dirty="0"/>
              <a:t>, G. and Jenkins, R. (1967). </a:t>
            </a:r>
            <a:r>
              <a:rPr lang="en-GB" i="1" dirty="0"/>
              <a:t>Constantine </a:t>
            </a:r>
            <a:r>
              <a:rPr lang="en-GB" i="1" dirty="0" err="1"/>
              <a:t>prophyrogenitus</a:t>
            </a:r>
            <a:r>
              <a:rPr lang="en-GB" i="1" dirty="0"/>
              <a:t> De </a:t>
            </a:r>
            <a:r>
              <a:rPr lang="en-GB" i="1" dirty="0" err="1"/>
              <a:t>Amdinistrando</a:t>
            </a:r>
            <a:r>
              <a:rPr lang="en-GB" i="1" dirty="0"/>
              <a:t> </a:t>
            </a:r>
            <a:r>
              <a:rPr lang="en-GB" i="1" dirty="0" err="1"/>
              <a:t>Imperio</a:t>
            </a:r>
            <a:r>
              <a:rPr lang="en-GB" dirty="0"/>
              <a:t>. Dumbarton Oaks.</a:t>
            </a:r>
          </a:p>
          <a:p>
            <a:r>
              <a:rPr lang="en-GB" dirty="0"/>
              <a:t>Norwich, J. (1990). </a:t>
            </a:r>
            <a:r>
              <a:rPr lang="en-GB" i="1" dirty="0"/>
              <a:t>The early centuries</a:t>
            </a:r>
            <a:r>
              <a:rPr lang="en-GB" dirty="0"/>
              <a:t>. London: Penguin Books.</a:t>
            </a:r>
          </a:p>
          <a:p>
            <a:r>
              <a:rPr lang="en-GB" dirty="0"/>
              <a:t>Norwich, J. (1993). </a:t>
            </a:r>
            <a:r>
              <a:rPr lang="en-GB" i="1" dirty="0"/>
              <a:t>The apogee</a:t>
            </a:r>
            <a:r>
              <a:rPr lang="en-GB" dirty="0"/>
              <a:t>.</a:t>
            </a:r>
          </a:p>
          <a:p>
            <a:r>
              <a:rPr lang="en-GB" dirty="0"/>
              <a:t>Norwich, J. (1996). </a:t>
            </a:r>
            <a:r>
              <a:rPr lang="en-GB" i="1" dirty="0"/>
              <a:t>The decline and fall</a:t>
            </a:r>
            <a:r>
              <a:rPr lang="en-GB" dirty="0"/>
              <a:t>. </a:t>
            </a:r>
            <a:r>
              <a:rPr lang="en-GB" dirty="0" err="1"/>
              <a:t>Lomdon</a:t>
            </a:r>
            <a:r>
              <a:rPr lang="en-GB" dirty="0"/>
              <a:t>: Penguin Books.</a:t>
            </a:r>
          </a:p>
          <a:p>
            <a:r>
              <a:rPr lang="en-GB" dirty="0" err="1"/>
              <a:t>Obolensky</a:t>
            </a:r>
            <a:r>
              <a:rPr lang="en-GB" dirty="0"/>
              <a:t>, D. (1971). </a:t>
            </a:r>
            <a:r>
              <a:rPr lang="en-GB" i="1" dirty="0"/>
              <a:t>The Byzantine Commonwealth</a:t>
            </a:r>
            <a:r>
              <a:rPr lang="en-GB" dirty="0"/>
              <a:t>. Bungay, Suffolk: The Chaucer Press.</a:t>
            </a:r>
          </a:p>
          <a:p>
            <a:r>
              <a:rPr lang="en-GB" dirty="0" err="1"/>
              <a:t>Psellus</a:t>
            </a:r>
            <a:r>
              <a:rPr lang="en-GB" dirty="0"/>
              <a:t>, M. and </a:t>
            </a:r>
            <a:r>
              <a:rPr lang="en-GB" dirty="0" err="1"/>
              <a:t>Sewter</a:t>
            </a:r>
            <a:r>
              <a:rPr lang="en-GB" dirty="0"/>
              <a:t>, E. (2011). </a:t>
            </a:r>
            <a:r>
              <a:rPr lang="en-GB" i="1" dirty="0"/>
              <a:t>Fourteen Byzantine rulers</a:t>
            </a:r>
            <a:r>
              <a:rPr lang="en-GB" dirty="0"/>
              <a:t>. London, England: Penguin Books.</a:t>
            </a:r>
          </a:p>
          <a:p>
            <a:r>
              <a:rPr lang="en-GB" dirty="0" err="1"/>
              <a:t>Romane</a:t>
            </a:r>
            <a:r>
              <a:rPr lang="en-GB" dirty="0"/>
              <a:t>, J. (</a:t>
            </a:r>
            <a:r>
              <a:rPr lang="en-GB" dirty="0" err="1"/>
              <a:t>n.d.</a:t>
            </a:r>
            <a:r>
              <a:rPr lang="en-GB" dirty="0"/>
              <a:t>). </a:t>
            </a:r>
            <a:r>
              <a:rPr lang="en-GB" i="1" dirty="0"/>
              <a:t>Byzantium triumphant</a:t>
            </a:r>
            <a:r>
              <a:rPr lang="en-GB" dirty="0"/>
              <a:t>.</a:t>
            </a:r>
          </a:p>
          <a:p>
            <a:r>
              <a:rPr lang="en-GB" dirty="0" err="1"/>
              <a:t>Vyronis</a:t>
            </a:r>
            <a:r>
              <a:rPr lang="en-GB" dirty="0"/>
              <a:t>, S. (1967). </a:t>
            </a:r>
            <a:r>
              <a:rPr lang="en-GB" i="1" dirty="0"/>
              <a:t>Byzantium and Europe</a:t>
            </a:r>
            <a:r>
              <a:rPr lang="en-GB" dirty="0"/>
              <a:t>. Thames and Hudson.</a:t>
            </a:r>
          </a:p>
          <a:p>
            <a:endParaRPr lang="en-GB" dirty="0"/>
          </a:p>
        </p:txBody>
      </p:sp>
    </p:spTree>
    <p:extLst>
      <p:ext uri="{BB962C8B-B14F-4D97-AF65-F5344CB8AC3E}">
        <p14:creationId xmlns:p14="http://schemas.microsoft.com/office/powerpoint/2010/main" val="6026674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423</TotalTime>
  <Words>645</Words>
  <Application>Microsoft Office PowerPoint</Application>
  <PresentationFormat>Widescreen</PresentationFormat>
  <Paragraphs>46</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Title: Was the improvement in the geopolitical position of the Byzantine Empire primarily due to the efforts and abilities of its Emperors or the collapse in power of its surrounding rivals? </vt:lpstr>
      <vt:lpstr>Purpose of the research</vt:lpstr>
      <vt:lpstr>Summary of the overall argument</vt:lpstr>
      <vt:lpstr>A summary of the main issues/problems/obstacles that affect the research </vt:lpstr>
      <vt:lpstr>Problems with scholarship</vt:lpstr>
      <vt:lpstr>Argument segment in focus for this presentation</vt:lpstr>
      <vt:lpstr>Nikephoros II first of the great soldier Emperors- the beginning of the a series of ‘grand conquests’</vt:lpstr>
      <vt:lpstr>John Tzimiskes- The most favoured by the contemporary sources</vt:lpstr>
      <vt:lpstr>Basil II- Last and most successful of the Macedonian dynasty</vt:lpstr>
      <vt:lpstr>How this fits into the rest of the argument</vt:lpstr>
      <vt:lpstr>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Was the political and military success of the Macedonian renaissance of the Byzantine Empire primarily due to the efforts and abilities of its Emperors or the collapse in power of its surrounding rivals? </dc:title>
  <dc:creator>Bradley McGregor</dc:creator>
  <cp:lastModifiedBy>Bradley McGregor</cp:lastModifiedBy>
  <cp:revision>5</cp:revision>
  <dcterms:created xsi:type="dcterms:W3CDTF">2018-01-20T19:15:15Z</dcterms:created>
  <dcterms:modified xsi:type="dcterms:W3CDTF">2018-01-22T18:03:24Z</dcterms:modified>
</cp:coreProperties>
</file>