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sldIdLst>
    <p:sldId id="256" r:id="rId2"/>
    <p:sldId id="257" r:id="rId3"/>
    <p:sldId id="258" r:id="rId4"/>
    <p:sldId id="260" r:id="rId5"/>
    <p:sldId id="261" r:id="rId6"/>
    <p:sldId id="262" r:id="rId7"/>
    <p:sldId id="264"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26E101-0483-7619-B10F-F258CCB741F7}" v="756" dt="2025-10-16T18:39:28.225"/>
    <p1510:client id="{E1F69FE3-6D68-F4AC-35F9-7209607D5B81}" v="5671" dt="2025-10-17T12:44:57.632"/>
    <p1510:client id="{E8EEBA0D-7A25-05CF-A048-A283445C7AA6}" v="11" dt="2025-10-16T18:40:27.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deja Yasmin (2419337)" userId="S::2419337@student.uwtsd.ac.uk::da2b7f99-93be-409f-99d3-0481ba1de251" providerId="AD" clId="Web-{E8EEBA0D-7A25-05CF-A048-A283445C7AA6}"/>
    <pc:docChg chg="modSld">
      <pc:chgData name="Kudeja Yasmin (2419337)" userId="S::2419337@student.uwtsd.ac.uk::da2b7f99-93be-409f-99d3-0481ba1de251" providerId="AD" clId="Web-{E8EEBA0D-7A25-05CF-A048-A283445C7AA6}" dt="2025-10-16T18:40:25.276" v="7" actId="20577"/>
      <pc:docMkLst>
        <pc:docMk/>
      </pc:docMkLst>
      <pc:sldChg chg="modSp">
        <pc:chgData name="Kudeja Yasmin (2419337)" userId="S::2419337@student.uwtsd.ac.uk::da2b7f99-93be-409f-99d3-0481ba1de251" providerId="AD" clId="Web-{E8EEBA0D-7A25-05CF-A048-A283445C7AA6}" dt="2025-10-16T18:40:25.276" v="7" actId="20577"/>
        <pc:sldMkLst>
          <pc:docMk/>
          <pc:sldMk cId="109857222" sldId="256"/>
        </pc:sldMkLst>
        <pc:spChg chg="mod">
          <ac:chgData name="Kudeja Yasmin (2419337)" userId="S::2419337@student.uwtsd.ac.uk::da2b7f99-93be-409f-99d3-0481ba1de251" providerId="AD" clId="Web-{E8EEBA0D-7A25-05CF-A048-A283445C7AA6}" dt="2025-10-16T18:40:25.276" v="7" actId="20577"/>
          <ac:spMkLst>
            <pc:docMk/>
            <pc:sldMk cId="109857222" sldId="256"/>
            <ac:spMk id="3" creationId="{00000000-0000-0000-0000-000000000000}"/>
          </ac:spMkLst>
        </pc:spChg>
      </pc:sldChg>
    </pc:docChg>
  </pc:docChgLst>
  <pc:docChgLst>
    <pc:chgData name="Kudeja Yasmin (2419337)" userId="S::2419337@student.uwtsd.ac.uk::da2b7f99-93be-409f-99d3-0481ba1de251" providerId="AD" clId="Web-{E1F69FE3-6D68-F4AC-35F9-7209607D5B81}"/>
    <pc:docChg chg="addSld delSld modSld">
      <pc:chgData name="Kudeja Yasmin (2419337)" userId="S::2419337@student.uwtsd.ac.uk::da2b7f99-93be-409f-99d3-0481ba1de251" providerId="AD" clId="Web-{E1F69FE3-6D68-F4AC-35F9-7209607D5B81}" dt="2025-10-17T12:44:54.803" v="3788" actId="20577"/>
      <pc:docMkLst>
        <pc:docMk/>
      </pc:docMkLst>
      <pc:sldChg chg="modSp">
        <pc:chgData name="Kudeja Yasmin (2419337)" userId="S::2419337@student.uwtsd.ac.uk::da2b7f99-93be-409f-99d3-0481ba1de251" providerId="AD" clId="Web-{E1F69FE3-6D68-F4AC-35F9-7209607D5B81}" dt="2025-10-17T11:31:43.231" v="1048" actId="20577"/>
        <pc:sldMkLst>
          <pc:docMk/>
          <pc:sldMk cId="2961397585" sldId="257"/>
        </pc:sldMkLst>
        <pc:spChg chg="mod">
          <ac:chgData name="Kudeja Yasmin (2419337)" userId="S::2419337@student.uwtsd.ac.uk::da2b7f99-93be-409f-99d3-0481ba1de251" providerId="AD" clId="Web-{E1F69FE3-6D68-F4AC-35F9-7209607D5B81}" dt="2025-10-17T11:31:43.231" v="1048" actId="20577"/>
          <ac:spMkLst>
            <pc:docMk/>
            <pc:sldMk cId="2961397585" sldId="257"/>
            <ac:spMk id="3" creationId="{6A508F92-C3A4-6F28-F436-BD53228D270A}"/>
          </ac:spMkLst>
        </pc:spChg>
      </pc:sldChg>
      <pc:sldChg chg="addSp delSp modSp">
        <pc:chgData name="Kudeja Yasmin (2419337)" userId="S::2419337@student.uwtsd.ac.uk::da2b7f99-93be-409f-99d3-0481ba1de251" providerId="AD" clId="Web-{E1F69FE3-6D68-F4AC-35F9-7209607D5B81}" dt="2025-10-17T11:25:29.011" v="806" actId="1076"/>
        <pc:sldMkLst>
          <pc:docMk/>
          <pc:sldMk cId="1670369264" sldId="258"/>
        </pc:sldMkLst>
        <pc:spChg chg="del">
          <ac:chgData name="Kudeja Yasmin (2419337)" userId="S::2419337@student.uwtsd.ac.uk::da2b7f99-93be-409f-99d3-0481ba1de251" providerId="AD" clId="Web-{E1F69FE3-6D68-F4AC-35F9-7209607D5B81}" dt="2025-10-17T10:41:26.051" v="0"/>
          <ac:spMkLst>
            <pc:docMk/>
            <pc:sldMk cId="1670369264" sldId="258"/>
            <ac:spMk id="2" creationId="{D7120F8F-1143-AB03-D77D-BFECC5DC789B}"/>
          </ac:spMkLst>
        </pc:spChg>
        <pc:spChg chg="mod">
          <ac:chgData name="Kudeja Yasmin (2419337)" userId="S::2419337@student.uwtsd.ac.uk::da2b7f99-93be-409f-99d3-0481ba1de251" providerId="AD" clId="Web-{E1F69FE3-6D68-F4AC-35F9-7209607D5B81}" dt="2025-10-17T10:54:44.895" v="174" actId="20577"/>
          <ac:spMkLst>
            <pc:docMk/>
            <pc:sldMk cId="1670369264" sldId="258"/>
            <ac:spMk id="3" creationId="{049123E2-A271-1F98-E2D8-7A22535198C6}"/>
          </ac:spMkLst>
        </pc:spChg>
        <pc:spChg chg="add mod">
          <ac:chgData name="Kudeja Yasmin (2419337)" userId="S::2419337@student.uwtsd.ac.uk::da2b7f99-93be-409f-99d3-0481ba1de251" providerId="AD" clId="Web-{E1F69FE3-6D68-F4AC-35F9-7209607D5B81}" dt="2025-10-17T11:25:29.011" v="806" actId="1076"/>
          <ac:spMkLst>
            <pc:docMk/>
            <pc:sldMk cId="1670369264" sldId="258"/>
            <ac:spMk id="4" creationId="{33C6B314-0425-96E3-445E-290FDC6ECC31}"/>
          </ac:spMkLst>
        </pc:spChg>
        <pc:picChg chg="add mod">
          <ac:chgData name="Kudeja Yasmin (2419337)" userId="S::2419337@student.uwtsd.ac.uk::da2b7f99-93be-409f-99d3-0481ba1de251" providerId="AD" clId="Web-{E1F69FE3-6D68-F4AC-35F9-7209607D5B81}" dt="2025-10-17T11:19:11.532" v="749" actId="1076"/>
          <ac:picMkLst>
            <pc:docMk/>
            <pc:sldMk cId="1670369264" sldId="258"/>
            <ac:picMk id="5" creationId="{DAFB1D89-B012-9388-527B-24165CBA0E62}"/>
          </ac:picMkLst>
        </pc:picChg>
      </pc:sldChg>
      <pc:sldChg chg="modSp del">
        <pc:chgData name="Kudeja Yasmin (2419337)" userId="S::2419337@student.uwtsd.ac.uk::da2b7f99-93be-409f-99d3-0481ba1de251" providerId="AD" clId="Web-{E1F69FE3-6D68-F4AC-35F9-7209607D5B81}" dt="2025-10-17T11:32:02.497" v="1049"/>
        <pc:sldMkLst>
          <pc:docMk/>
          <pc:sldMk cId="2084871516" sldId="259"/>
        </pc:sldMkLst>
        <pc:spChg chg="mod">
          <ac:chgData name="Kudeja Yasmin (2419337)" userId="S::2419337@student.uwtsd.ac.uk::da2b7f99-93be-409f-99d3-0481ba1de251" providerId="AD" clId="Web-{E1F69FE3-6D68-F4AC-35F9-7209607D5B81}" dt="2025-10-17T11:30:25.320" v="1037" actId="20577"/>
          <ac:spMkLst>
            <pc:docMk/>
            <pc:sldMk cId="2084871516" sldId="259"/>
            <ac:spMk id="2" creationId="{322857FE-4065-3B67-FFBF-19AEABF53979}"/>
          </ac:spMkLst>
        </pc:spChg>
      </pc:sldChg>
      <pc:sldChg chg="addSp delSp modSp mod setBg setClrOvrMap">
        <pc:chgData name="Kudeja Yasmin (2419337)" userId="S::2419337@student.uwtsd.ac.uk::da2b7f99-93be-409f-99d3-0481ba1de251" providerId="AD" clId="Web-{E1F69FE3-6D68-F4AC-35F9-7209607D5B81}" dt="2025-10-17T12:20:34.132" v="2627"/>
        <pc:sldMkLst>
          <pc:docMk/>
          <pc:sldMk cId="2660877163" sldId="260"/>
        </pc:sldMkLst>
        <pc:spChg chg="mod">
          <ac:chgData name="Kudeja Yasmin (2419337)" userId="S::2419337@student.uwtsd.ac.uk::da2b7f99-93be-409f-99d3-0481ba1de251" providerId="AD" clId="Web-{E1F69FE3-6D68-F4AC-35F9-7209607D5B81}" dt="2025-10-17T12:20:34.132" v="2627"/>
          <ac:spMkLst>
            <pc:docMk/>
            <pc:sldMk cId="2660877163" sldId="260"/>
            <ac:spMk id="2" creationId="{BD078CD5-A7F5-01DE-7631-E073D4DDA40B}"/>
          </ac:spMkLst>
        </pc:spChg>
        <pc:spChg chg="add mod">
          <ac:chgData name="Kudeja Yasmin (2419337)" userId="S::2419337@student.uwtsd.ac.uk::da2b7f99-93be-409f-99d3-0481ba1de251" providerId="AD" clId="Web-{E1F69FE3-6D68-F4AC-35F9-7209607D5B81}" dt="2025-10-17T12:20:34.132" v="2627"/>
          <ac:spMkLst>
            <pc:docMk/>
            <pc:sldMk cId="2660877163" sldId="260"/>
            <ac:spMk id="3" creationId="{2745E0A4-1669-6019-4849-1E3CE215E892}"/>
          </ac:spMkLst>
        </pc:spChg>
        <pc:spChg chg="del">
          <ac:chgData name="Kudeja Yasmin (2419337)" userId="S::2419337@student.uwtsd.ac.uk::da2b7f99-93be-409f-99d3-0481ba1de251" providerId="AD" clId="Web-{E1F69FE3-6D68-F4AC-35F9-7209607D5B81}" dt="2025-10-17T12:20:34.132" v="2627"/>
          <ac:spMkLst>
            <pc:docMk/>
            <pc:sldMk cId="2660877163" sldId="260"/>
            <ac:spMk id="17" creationId="{2FCAD798-DEC5-4392-90CE-C46AD6CE68A3}"/>
          </ac:spMkLst>
        </pc:spChg>
        <pc:grpChg chg="del">
          <ac:chgData name="Kudeja Yasmin (2419337)" userId="S::2419337@student.uwtsd.ac.uk::da2b7f99-93be-409f-99d3-0481ba1de251" providerId="AD" clId="Web-{E1F69FE3-6D68-F4AC-35F9-7209607D5B81}" dt="2025-10-17T12:20:34.132" v="2627"/>
          <ac:grpSpMkLst>
            <pc:docMk/>
            <pc:sldMk cId="2660877163" sldId="260"/>
            <ac:grpSpMk id="8" creationId="{5B44741E-4F8A-4DC4-96E4-E4A2E555A88D}"/>
          </ac:grpSpMkLst>
        </pc:grpChg>
        <pc:grpChg chg="del">
          <ac:chgData name="Kudeja Yasmin (2419337)" userId="S::2419337@student.uwtsd.ac.uk::da2b7f99-93be-409f-99d3-0481ba1de251" providerId="AD" clId="Web-{E1F69FE3-6D68-F4AC-35F9-7209607D5B81}" dt="2025-10-17T12:20:34.132" v="2627"/>
          <ac:grpSpMkLst>
            <pc:docMk/>
            <pc:sldMk cId="2660877163" sldId="260"/>
            <ac:grpSpMk id="19" creationId="{F1ECA4FE-7D2F-4576-B767-3A5F5ABFE90F}"/>
          </ac:grpSpMkLst>
        </pc:grpChg>
        <pc:picChg chg="add mod">
          <ac:chgData name="Kudeja Yasmin (2419337)" userId="S::2419337@student.uwtsd.ac.uk::da2b7f99-93be-409f-99d3-0481ba1de251" providerId="AD" clId="Web-{E1F69FE3-6D68-F4AC-35F9-7209607D5B81}" dt="2025-10-17T12:20:34.132" v="2627"/>
          <ac:picMkLst>
            <pc:docMk/>
            <pc:sldMk cId="2660877163" sldId="260"/>
            <ac:picMk id="4" creationId="{6E720C57-EBDB-7264-FD41-D0E7CEECD66B}"/>
          </ac:picMkLst>
        </pc:picChg>
        <pc:cxnChg chg="del">
          <ac:chgData name="Kudeja Yasmin (2419337)" userId="S::2419337@student.uwtsd.ac.uk::da2b7f99-93be-409f-99d3-0481ba1de251" providerId="AD" clId="Web-{E1F69FE3-6D68-F4AC-35F9-7209607D5B81}" dt="2025-10-17T12:20:34.132" v="2627"/>
          <ac:cxnSpMkLst>
            <pc:docMk/>
            <pc:sldMk cId="2660877163" sldId="260"/>
            <ac:cxnSpMk id="23" creationId="{E81F53E2-F556-42FA-8D24-113839EE19F8}"/>
          </ac:cxnSpMkLst>
        </pc:cxnChg>
      </pc:sldChg>
      <pc:sldChg chg="modSp">
        <pc:chgData name="Kudeja Yasmin (2419337)" userId="S::2419337@student.uwtsd.ac.uk::da2b7f99-93be-409f-99d3-0481ba1de251" providerId="AD" clId="Web-{E1F69FE3-6D68-F4AC-35F9-7209607D5B81}" dt="2025-10-17T12:04:19.116" v="2209" actId="20577"/>
        <pc:sldMkLst>
          <pc:docMk/>
          <pc:sldMk cId="1840011994" sldId="261"/>
        </pc:sldMkLst>
        <pc:spChg chg="mod">
          <ac:chgData name="Kudeja Yasmin (2419337)" userId="S::2419337@student.uwtsd.ac.uk::da2b7f99-93be-409f-99d3-0481ba1de251" providerId="AD" clId="Web-{E1F69FE3-6D68-F4AC-35F9-7209607D5B81}" dt="2025-10-17T12:04:19.116" v="2209" actId="20577"/>
          <ac:spMkLst>
            <pc:docMk/>
            <pc:sldMk cId="1840011994" sldId="261"/>
            <ac:spMk id="2" creationId="{AEE35B99-0977-5741-CA1C-9345753E77CA}"/>
          </ac:spMkLst>
        </pc:spChg>
      </pc:sldChg>
      <pc:sldChg chg="modSp">
        <pc:chgData name="Kudeja Yasmin (2419337)" userId="S::2419337@student.uwtsd.ac.uk::da2b7f99-93be-409f-99d3-0481ba1de251" providerId="AD" clId="Web-{E1F69FE3-6D68-F4AC-35F9-7209607D5B81}" dt="2025-10-17T12:21:10.899" v="2630" actId="20577"/>
        <pc:sldMkLst>
          <pc:docMk/>
          <pc:sldMk cId="554203363" sldId="262"/>
        </pc:sldMkLst>
        <pc:spChg chg="mod">
          <ac:chgData name="Kudeja Yasmin (2419337)" userId="S::2419337@student.uwtsd.ac.uk::da2b7f99-93be-409f-99d3-0481ba1de251" providerId="AD" clId="Web-{E1F69FE3-6D68-F4AC-35F9-7209607D5B81}" dt="2025-10-17T12:21:10.899" v="2630" actId="20577"/>
          <ac:spMkLst>
            <pc:docMk/>
            <pc:sldMk cId="554203363" sldId="262"/>
            <ac:spMk id="2" creationId="{CABE48AC-5CE1-36BB-D2C0-2075D2DC1B8A}"/>
          </ac:spMkLst>
        </pc:spChg>
      </pc:sldChg>
      <pc:sldChg chg="addSp delSp modSp">
        <pc:chgData name="Kudeja Yasmin (2419337)" userId="S::2419337@student.uwtsd.ac.uk::da2b7f99-93be-409f-99d3-0481ba1de251" providerId="AD" clId="Web-{E1F69FE3-6D68-F4AC-35F9-7209607D5B81}" dt="2025-10-17T12:44:54.803" v="3788" actId="20577"/>
        <pc:sldMkLst>
          <pc:docMk/>
          <pc:sldMk cId="774844521" sldId="263"/>
        </pc:sldMkLst>
        <pc:spChg chg="add del mod">
          <ac:chgData name="Kudeja Yasmin (2419337)" userId="S::2419337@student.uwtsd.ac.uk::da2b7f99-93be-409f-99d3-0481ba1de251" providerId="AD" clId="Web-{E1F69FE3-6D68-F4AC-35F9-7209607D5B81}" dt="2025-10-17T12:44:54.803" v="3788" actId="20577"/>
          <ac:spMkLst>
            <pc:docMk/>
            <pc:sldMk cId="774844521" sldId="263"/>
            <ac:spMk id="2" creationId="{61898698-5381-7283-2260-2B4594411B3F}"/>
          </ac:spMkLst>
        </pc:spChg>
        <pc:spChg chg="add del mod">
          <ac:chgData name="Kudeja Yasmin (2419337)" userId="S::2419337@student.uwtsd.ac.uk::da2b7f99-93be-409f-99d3-0481ba1de251" providerId="AD" clId="Web-{E1F69FE3-6D68-F4AC-35F9-7209607D5B81}" dt="2025-10-17T12:33:07.075" v="3169"/>
          <ac:spMkLst>
            <pc:docMk/>
            <pc:sldMk cId="774844521" sldId="263"/>
            <ac:spMk id="4" creationId="{CECD8DD2-2719-97F7-E812-D02B3A4488A7}"/>
          </ac:spMkLst>
        </pc:spChg>
      </pc:sldChg>
      <pc:sldChg chg="addSp delSp modSp new mod setBg setClrOvrMap">
        <pc:chgData name="Kudeja Yasmin (2419337)" userId="S::2419337@student.uwtsd.ac.uk::da2b7f99-93be-409f-99d3-0481ba1de251" providerId="AD" clId="Web-{E1F69FE3-6D68-F4AC-35F9-7209607D5B81}" dt="2025-10-17T12:29:04.268" v="3139" actId="20577"/>
        <pc:sldMkLst>
          <pc:docMk/>
          <pc:sldMk cId="4002749131" sldId="264"/>
        </pc:sldMkLst>
        <pc:spChg chg="mod">
          <ac:chgData name="Kudeja Yasmin (2419337)" userId="S::2419337@student.uwtsd.ac.uk::da2b7f99-93be-409f-99d3-0481ba1de251" providerId="AD" clId="Web-{E1F69FE3-6D68-F4AC-35F9-7209607D5B81}" dt="2025-10-17T11:56:01.391" v="1889" actId="1076"/>
          <ac:spMkLst>
            <pc:docMk/>
            <pc:sldMk cId="4002749131" sldId="264"/>
            <ac:spMk id="2" creationId="{63BD3665-6F6D-915D-3EA0-468F2BD44418}"/>
          </ac:spMkLst>
        </pc:spChg>
        <pc:spChg chg="del">
          <ac:chgData name="Kudeja Yasmin (2419337)" userId="S::2419337@student.uwtsd.ac.uk::da2b7f99-93be-409f-99d3-0481ba1de251" providerId="AD" clId="Web-{E1F69FE3-6D68-F4AC-35F9-7209607D5B81}" dt="2025-10-17T10:48:35.043" v="107"/>
          <ac:spMkLst>
            <pc:docMk/>
            <pc:sldMk cId="4002749131" sldId="264"/>
            <ac:spMk id="3" creationId="{30718F8D-85ED-51AA-E0ED-D52108E3746A}"/>
          </ac:spMkLst>
        </pc:spChg>
        <pc:spChg chg="add">
          <ac:chgData name="Kudeja Yasmin (2419337)" userId="S::2419337@student.uwtsd.ac.uk::da2b7f99-93be-409f-99d3-0481ba1de251" providerId="AD" clId="Web-{E1F69FE3-6D68-F4AC-35F9-7209607D5B81}" dt="2025-10-17T11:39:51.671" v="1389"/>
          <ac:spMkLst>
            <pc:docMk/>
            <pc:sldMk cId="4002749131" sldId="264"/>
            <ac:spMk id="4" creationId="{76F42650-87A3-E840-2C9A-38CF2077E303}"/>
          </ac:spMkLst>
        </pc:spChg>
        <pc:spChg chg="add del">
          <ac:chgData name="Kudeja Yasmin (2419337)" userId="S::2419337@student.uwtsd.ac.uk::da2b7f99-93be-409f-99d3-0481ba1de251" providerId="AD" clId="Web-{E1F69FE3-6D68-F4AC-35F9-7209607D5B81}" dt="2025-10-17T11:39:57.639" v="1391"/>
          <ac:spMkLst>
            <pc:docMk/>
            <pc:sldMk cId="4002749131" sldId="264"/>
            <ac:spMk id="5" creationId="{F6A66C94-9C6A-E096-E51E-79C520CC5850}"/>
          </ac:spMkLst>
        </pc:spChg>
        <pc:spChg chg="add del">
          <ac:chgData name="Kudeja Yasmin (2419337)" userId="S::2419337@student.uwtsd.ac.uk::da2b7f99-93be-409f-99d3-0481ba1de251" providerId="AD" clId="Web-{E1F69FE3-6D68-F4AC-35F9-7209607D5B81}" dt="2025-10-17T11:40:09.905" v="1393"/>
          <ac:spMkLst>
            <pc:docMk/>
            <pc:sldMk cId="4002749131" sldId="264"/>
            <ac:spMk id="6" creationId="{B2B8D2EB-8726-0BC9-20FE-CBAE879ACF47}"/>
          </ac:spMkLst>
        </pc:spChg>
        <pc:spChg chg="add del mod">
          <ac:chgData name="Kudeja Yasmin (2419337)" userId="S::2419337@student.uwtsd.ac.uk::da2b7f99-93be-409f-99d3-0481ba1de251" providerId="AD" clId="Web-{E1F69FE3-6D68-F4AC-35F9-7209607D5B81}" dt="2025-10-17T11:40:29.031" v="1397"/>
          <ac:spMkLst>
            <pc:docMk/>
            <pc:sldMk cId="4002749131" sldId="264"/>
            <ac:spMk id="7" creationId="{6DB88159-24E7-966C-1AFA-436FDFE61A77}"/>
          </ac:spMkLst>
        </pc:spChg>
        <pc:spChg chg="add mod">
          <ac:chgData name="Kudeja Yasmin (2419337)" userId="S::2419337@student.uwtsd.ac.uk::da2b7f99-93be-409f-99d3-0481ba1de251" providerId="AD" clId="Web-{E1F69FE3-6D68-F4AC-35F9-7209607D5B81}" dt="2025-10-17T12:29:04.268" v="3139" actId="20577"/>
          <ac:spMkLst>
            <pc:docMk/>
            <pc:sldMk cId="4002749131" sldId="264"/>
            <ac:spMk id="16" creationId="{521F8508-84FE-738A-95A1-98BAE7F0D5FA}"/>
          </ac:spMkLst>
        </pc:spChg>
        <pc:spChg chg="add">
          <ac:chgData name="Kudeja Yasmin (2419337)" userId="S::2419337@student.uwtsd.ac.uk::da2b7f99-93be-409f-99d3-0481ba1de251" providerId="AD" clId="Web-{E1F69FE3-6D68-F4AC-35F9-7209607D5B81}" dt="2025-10-17T10:48:35.043" v="107"/>
          <ac:spMkLst>
            <pc:docMk/>
            <pc:sldMk cId="4002749131" sldId="264"/>
            <ac:spMk id="17" creationId="{2FCAD798-DEC5-4392-90CE-C46AD6CE68A3}"/>
          </ac:spMkLst>
        </pc:spChg>
        <pc:grpChg chg="add">
          <ac:chgData name="Kudeja Yasmin (2419337)" userId="S::2419337@student.uwtsd.ac.uk::da2b7f99-93be-409f-99d3-0481ba1de251" providerId="AD" clId="Web-{E1F69FE3-6D68-F4AC-35F9-7209607D5B81}" dt="2025-10-17T10:48:35.043" v="107"/>
          <ac:grpSpMkLst>
            <pc:docMk/>
            <pc:sldMk cId="4002749131" sldId="264"/>
            <ac:grpSpMk id="8" creationId="{5B44741E-4F8A-4DC4-96E4-E4A2E555A88D}"/>
          </ac:grpSpMkLst>
        </pc:grpChg>
        <pc:grpChg chg="add">
          <ac:chgData name="Kudeja Yasmin (2419337)" userId="S::2419337@student.uwtsd.ac.uk::da2b7f99-93be-409f-99d3-0481ba1de251" providerId="AD" clId="Web-{E1F69FE3-6D68-F4AC-35F9-7209607D5B81}" dt="2025-10-17T10:48:35.043" v="107"/>
          <ac:grpSpMkLst>
            <pc:docMk/>
            <pc:sldMk cId="4002749131" sldId="264"/>
            <ac:grpSpMk id="19" creationId="{F1ECA4FE-7D2F-4576-B767-3A5F5ABFE90F}"/>
          </ac:grpSpMkLst>
        </pc:grpChg>
        <pc:cxnChg chg="add">
          <ac:chgData name="Kudeja Yasmin (2419337)" userId="S::2419337@student.uwtsd.ac.uk::da2b7f99-93be-409f-99d3-0481ba1de251" providerId="AD" clId="Web-{E1F69FE3-6D68-F4AC-35F9-7209607D5B81}" dt="2025-10-17T10:48:35.043" v="107"/>
          <ac:cxnSpMkLst>
            <pc:docMk/>
            <pc:sldMk cId="4002749131" sldId="264"/>
            <ac:cxnSpMk id="23" creationId="{E81F53E2-F556-42FA-8D24-113839EE19F8}"/>
          </ac:cxnSpMkLst>
        </pc:cxnChg>
      </pc:sldChg>
    </pc:docChg>
  </pc:docChgLst>
  <pc:docChgLst>
    <pc:chgData name="Kudeja Yasmin (2419337)" userId="S::2419337@student.uwtsd.ac.uk::da2b7f99-93be-409f-99d3-0481ba1de251" providerId="AD" clId="Web-{D726E101-0483-7619-B10F-F258CCB741F7}"/>
    <pc:docChg chg="mod addSld delSld modSld addMainMaster delMainMaster">
      <pc:chgData name="Kudeja Yasmin (2419337)" userId="S::2419337@student.uwtsd.ac.uk::da2b7f99-93be-409f-99d3-0481ba1de251" providerId="AD" clId="Web-{D726E101-0483-7619-B10F-F258CCB741F7}" dt="2025-10-16T18:39:28.225" v="501" actId="1076"/>
      <pc:docMkLst>
        <pc:docMk/>
      </pc:docMkLst>
      <pc:sldChg chg="addSp delSp modSp mod setBg modClrScheme setClrOvrMap chgLayout">
        <pc:chgData name="Kudeja Yasmin (2419337)" userId="S::2419337@student.uwtsd.ac.uk::da2b7f99-93be-409f-99d3-0481ba1de251" providerId="AD" clId="Web-{D726E101-0483-7619-B10F-F258CCB741F7}" dt="2025-10-16T18:18:54.115" v="163" actId="20577"/>
        <pc:sldMkLst>
          <pc:docMk/>
          <pc:sldMk cId="109857222" sldId="256"/>
        </pc:sldMkLst>
        <pc:spChg chg="mod ord">
          <ac:chgData name="Kudeja Yasmin (2419337)" userId="S::2419337@student.uwtsd.ac.uk::da2b7f99-93be-409f-99d3-0481ba1de251" providerId="AD" clId="Web-{D726E101-0483-7619-B10F-F258CCB741F7}" dt="2025-10-16T18:07:39.685" v="88" actId="20577"/>
          <ac:spMkLst>
            <pc:docMk/>
            <pc:sldMk cId="109857222" sldId="256"/>
            <ac:spMk id="2" creationId="{00000000-0000-0000-0000-000000000000}"/>
          </ac:spMkLst>
        </pc:spChg>
        <pc:spChg chg="mod ord">
          <ac:chgData name="Kudeja Yasmin (2419337)" userId="S::2419337@student.uwtsd.ac.uk::da2b7f99-93be-409f-99d3-0481ba1de251" providerId="AD" clId="Web-{D726E101-0483-7619-B10F-F258CCB741F7}" dt="2025-10-16T18:18:54.115" v="163" actId="20577"/>
          <ac:spMkLst>
            <pc:docMk/>
            <pc:sldMk cId="109857222" sldId="256"/>
            <ac:spMk id="3" creationId="{00000000-0000-0000-0000-000000000000}"/>
          </ac:spMkLst>
        </pc:spChg>
        <pc:spChg chg="add del">
          <ac:chgData name="Kudeja Yasmin (2419337)" userId="S::2419337@student.uwtsd.ac.uk::da2b7f99-93be-409f-99d3-0481ba1de251" providerId="AD" clId="Web-{D726E101-0483-7619-B10F-F258CCB741F7}" dt="2025-10-16T18:03:56.807" v="33"/>
          <ac:spMkLst>
            <pc:docMk/>
            <pc:sldMk cId="109857222" sldId="256"/>
            <ac:spMk id="8" creationId="{33474BD5-5CDD-4624-B265-461D5D2FAB8D}"/>
          </ac:spMkLst>
        </pc:spChg>
        <pc:spChg chg="add del">
          <ac:chgData name="Kudeja Yasmin (2419337)" userId="S::2419337@student.uwtsd.ac.uk::da2b7f99-93be-409f-99d3-0481ba1de251" providerId="AD" clId="Web-{D726E101-0483-7619-B10F-F258CCB741F7}" dt="2025-10-16T18:03:56.807" v="33"/>
          <ac:spMkLst>
            <pc:docMk/>
            <pc:sldMk cId="109857222" sldId="256"/>
            <ac:spMk id="21" creationId="{9E382A3D-2F90-475C-8DF2-F666FEA3425B}"/>
          </ac:spMkLst>
        </pc:spChg>
        <pc:grpChg chg="add del">
          <ac:chgData name="Kudeja Yasmin (2419337)" userId="S::2419337@student.uwtsd.ac.uk::da2b7f99-93be-409f-99d3-0481ba1de251" providerId="AD" clId="Web-{D726E101-0483-7619-B10F-F258CCB741F7}" dt="2025-10-16T18:03:56.807" v="33"/>
          <ac:grpSpMkLst>
            <pc:docMk/>
            <pc:sldMk cId="109857222" sldId="256"/>
            <ac:grpSpMk id="10" creationId="{97541F74-7AB4-44F5-B299-DC46587E96D6}"/>
          </ac:grpSpMkLst>
        </pc:grpChg>
        <pc:grpChg chg="add del">
          <ac:chgData name="Kudeja Yasmin (2419337)" userId="S::2419337@student.uwtsd.ac.uk::da2b7f99-93be-409f-99d3-0481ba1de251" providerId="AD" clId="Web-{D726E101-0483-7619-B10F-F258CCB741F7}" dt="2025-10-16T18:04:07.995" v="35"/>
          <ac:grpSpMkLst>
            <pc:docMk/>
            <pc:sldMk cId="109857222" sldId="256"/>
            <ac:grpSpMk id="23" creationId="{F1ECA4FE-7D2F-4576-B767-3A5F5ABFE90F}"/>
          </ac:grpSpMkLst>
        </pc:grpChg>
        <pc:grpChg chg="add">
          <ac:chgData name="Kudeja Yasmin (2419337)" userId="S::2419337@student.uwtsd.ac.uk::da2b7f99-93be-409f-99d3-0481ba1de251" providerId="AD" clId="Web-{D726E101-0483-7619-B10F-F258CCB741F7}" dt="2025-10-16T18:04:08.042" v="36"/>
          <ac:grpSpMkLst>
            <pc:docMk/>
            <pc:sldMk cId="109857222" sldId="256"/>
            <ac:grpSpMk id="26" creationId="{D4EC3799-3F52-48CE-85CC-83AED368EB42}"/>
          </ac:grpSpMkLst>
        </pc:grpChg>
        <pc:cxnChg chg="add del">
          <ac:chgData name="Kudeja Yasmin (2419337)" userId="S::2419337@student.uwtsd.ac.uk::da2b7f99-93be-409f-99d3-0481ba1de251" providerId="AD" clId="Web-{D726E101-0483-7619-B10F-F258CCB741F7}" dt="2025-10-16T18:04:07.995" v="35"/>
          <ac:cxnSpMkLst>
            <pc:docMk/>
            <pc:sldMk cId="109857222" sldId="256"/>
            <ac:cxnSpMk id="12" creationId="{E81F53E2-F556-42FA-8D24-113839EE19F8}"/>
          </ac:cxnSpMkLst>
        </pc:cxnChg>
        <pc:cxnChg chg="add">
          <ac:chgData name="Kudeja Yasmin (2419337)" userId="S::2419337@student.uwtsd.ac.uk::da2b7f99-93be-409f-99d3-0481ba1de251" providerId="AD" clId="Web-{D726E101-0483-7619-B10F-F258CCB741F7}" dt="2025-10-16T18:04:08.042" v="36"/>
          <ac:cxnSpMkLst>
            <pc:docMk/>
            <pc:sldMk cId="109857222" sldId="256"/>
            <ac:cxnSpMk id="28" creationId="{789E20C7-BB50-4317-93C7-90C8ED80B275}"/>
          </ac:cxnSpMkLst>
        </pc:cxnChg>
      </pc:sldChg>
      <pc:sldChg chg="addSp delSp modSp new mod setBg modClrScheme setClrOvrMap chgLayout">
        <pc:chgData name="Kudeja Yasmin (2419337)" userId="S::2419337@student.uwtsd.ac.uk::da2b7f99-93be-409f-99d3-0481ba1de251" providerId="AD" clId="Web-{D726E101-0483-7619-B10F-F258CCB741F7}" dt="2025-10-16T18:39:28.225" v="501" actId="1076"/>
        <pc:sldMkLst>
          <pc:docMk/>
          <pc:sldMk cId="2961397585" sldId="257"/>
        </pc:sldMkLst>
        <pc:spChg chg="mod ord">
          <ac:chgData name="Kudeja Yasmin (2419337)" userId="S::2419337@student.uwtsd.ac.uk::da2b7f99-93be-409f-99d3-0481ba1de251" providerId="AD" clId="Web-{D726E101-0483-7619-B10F-F258CCB741F7}" dt="2025-10-16T18:37:32.160" v="464"/>
          <ac:spMkLst>
            <pc:docMk/>
            <pc:sldMk cId="2961397585" sldId="257"/>
            <ac:spMk id="2" creationId="{906A532B-73AE-4784-689E-AD8448FD710D}"/>
          </ac:spMkLst>
        </pc:spChg>
        <pc:spChg chg="add mod">
          <ac:chgData name="Kudeja Yasmin (2419337)" userId="S::2419337@student.uwtsd.ac.uk::da2b7f99-93be-409f-99d3-0481ba1de251" providerId="AD" clId="Web-{D726E101-0483-7619-B10F-F258CCB741F7}" dt="2025-10-16T18:38:21.286" v="482" actId="20577"/>
          <ac:spMkLst>
            <pc:docMk/>
            <pc:sldMk cId="2961397585" sldId="257"/>
            <ac:spMk id="3" creationId="{6A508F92-C3A4-6F28-F436-BD53228D270A}"/>
          </ac:spMkLst>
        </pc:spChg>
        <pc:spChg chg="del mod ord">
          <ac:chgData name="Kudeja Yasmin (2419337)" userId="S::2419337@student.uwtsd.ac.uk::da2b7f99-93be-409f-99d3-0481ba1de251" providerId="AD" clId="Web-{D726E101-0483-7619-B10F-F258CCB741F7}" dt="2025-10-16T18:05:02.230" v="39"/>
          <ac:spMkLst>
            <pc:docMk/>
            <pc:sldMk cId="2961397585" sldId="257"/>
            <ac:spMk id="3" creationId="{B28A8ACF-E0DA-7D48-8C44-94BE5BE393CD}"/>
          </ac:spMkLst>
        </pc:spChg>
        <pc:spChg chg="add del mod">
          <ac:chgData name="Kudeja Yasmin (2419337)" userId="S::2419337@student.uwtsd.ac.uk::da2b7f99-93be-409f-99d3-0481ba1de251" providerId="AD" clId="Web-{D726E101-0483-7619-B10F-F258CCB741F7}" dt="2025-10-16T18:30:05.249" v="459"/>
          <ac:spMkLst>
            <pc:docMk/>
            <pc:sldMk cId="2961397585" sldId="257"/>
            <ac:spMk id="4" creationId="{247BEFFC-75F1-035F-AB3F-32C6C537A931}"/>
          </ac:spMkLst>
        </pc:spChg>
        <pc:spChg chg="add del">
          <ac:chgData name="Kudeja Yasmin (2419337)" userId="S::2419337@student.uwtsd.ac.uk::da2b7f99-93be-409f-99d3-0481ba1de251" providerId="AD" clId="Web-{D726E101-0483-7619-B10F-F258CCB741F7}" dt="2025-10-16T18:05:02.230" v="39"/>
          <ac:spMkLst>
            <pc:docMk/>
            <pc:sldMk cId="2961397585" sldId="257"/>
            <ac:spMk id="8" creationId="{324E43EB-867C-4B35-9A5C-E435157C7297}"/>
          </ac:spMkLst>
        </pc:spChg>
        <pc:spChg chg="add del">
          <ac:chgData name="Kudeja Yasmin (2419337)" userId="S::2419337@student.uwtsd.ac.uk::da2b7f99-93be-409f-99d3-0481ba1de251" providerId="AD" clId="Web-{D726E101-0483-7619-B10F-F258CCB741F7}" dt="2025-10-16T18:37:32.160" v="464"/>
          <ac:spMkLst>
            <pc:docMk/>
            <pc:sldMk cId="2961397585" sldId="257"/>
            <ac:spMk id="34" creationId="{2FCAD798-DEC5-4392-90CE-C46AD6CE68A3}"/>
          </ac:spMkLst>
        </pc:spChg>
        <pc:spChg chg="add">
          <ac:chgData name="Kudeja Yasmin (2419337)" userId="S::2419337@student.uwtsd.ac.uk::da2b7f99-93be-409f-99d3-0481ba1de251" providerId="AD" clId="Web-{D726E101-0483-7619-B10F-F258CCB741F7}" dt="2025-10-16T18:37:32.160" v="464"/>
          <ac:spMkLst>
            <pc:docMk/>
            <pc:sldMk cId="2961397585" sldId="257"/>
            <ac:spMk id="54" creationId="{10CC18C0-9A66-45AE-B534-B8D29AFEA80F}"/>
          </ac:spMkLst>
        </pc:spChg>
        <pc:grpChg chg="add del">
          <ac:chgData name="Kudeja Yasmin (2419337)" userId="S::2419337@student.uwtsd.ac.uk::da2b7f99-93be-409f-99d3-0481ba1de251" providerId="AD" clId="Web-{D726E101-0483-7619-B10F-F258CCB741F7}" dt="2025-10-16T18:05:02.230" v="39"/>
          <ac:grpSpMkLst>
            <pc:docMk/>
            <pc:sldMk cId="2961397585" sldId="257"/>
            <ac:grpSpMk id="10" creationId="{01B1A260-8A72-4E08-82CC-DB3DB0A49F35}"/>
          </ac:grpSpMkLst>
        </pc:grpChg>
        <pc:grpChg chg="add del">
          <ac:chgData name="Kudeja Yasmin (2419337)" userId="S::2419337@student.uwtsd.ac.uk::da2b7f99-93be-409f-99d3-0481ba1de251" providerId="AD" clId="Web-{D726E101-0483-7619-B10F-F258CCB741F7}" dt="2025-10-16T18:37:32.160" v="464"/>
          <ac:grpSpMkLst>
            <pc:docMk/>
            <pc:sldMk cId="2961397585" sldId="257"/>
            <ac:grpSpMk id="25" creationId="{5B44741E-4F8A-4DC4-96E4-E4A2E555A88D}"/>
          </ac:grpSpMkLst>
        </pc:grpChg>
        <pc:grpChg chg="add del">
          <ac:chgData name="Kudeja Yasmin (2419337)" userId="S::2419337@student.uwtsd.ac.uk::da2b7f99-93be-409f-99d3-0481ba1de251" providerId="AD" clId="Web-{D726E101-0483-7619-B10F-F258CCB741F7}" dt="2025-10-16T18:37:32.160" v="464"/>
          <ac:grpSpMkLst>
            <pc:docMk/>
            <pc:sldMk cId="2961397585" sldId="257"/>
            <ac:grpSpMk id="36" creationId="{F1ECA4FE-7D2F-4576-B767-3A5F5ABFE90F}"/>
          </ac:grpSpMkLst>
        </pc:grpChg>
        <pc:grpChg chg="add">
          <ac:chgData name="Kudeja Yasmin (2419337)" userId="S::2419337@student.uwtsd.ac.uk::da2b7f99-93be-409f-99d3-0481ba1de251" providerId="AD" clId="Web-{D726E101-0483-7619-B10F-F258CCB741F7}" dt="2025-10-16T18:37:32.160" v="464"/>
          <ac:grpSpMkLst>
            <pc:docMk/>
            <pc:sldMk cId="2961397585" sldId="257"/>
            <ac:grpSpMk id="45" creationId="{06E96C53-1010-48EB-8728-70CB58236EC4}"/>
          </ac:grpSpMkLst>
        </pc:grpChg>
        <pc:picChg chg="add mod modCrop">
          <ac:chgData name="Kudeja Yasmin (2419337)" userId="S::2419337@student.uwtsd.ac.uk::da2b7f99-93be-409f-99d3-0481ba1de251" providerId="AD" clId="Web-{D726E101-0483-7619-B10F-F258CCB741F7}" dt="2025-10-16T18:39:28.225" v="501" actId="1076"/>
          <ac:picMkLst>
            <pc:docMk/>
            <pc:sldMk cId="2961397585" sldId="257"/>
            <ac:picMk id="5" creationId="{BB128B3B-7B4E-3616-44EA-57F19463B1FD}"/>
          </ac:picMkLst>
        </pc:picChg>
        <pc:cxnChg chg="add del">
          <ac:chgData name="Kudeja Yasmin (2419337)" userId="S::2419337@student.uwtsd.ac.uk::da2b7f99-93be-409f-99d3-0481ba1de251" providerId="AD" clId="Web-{D726E101-0483-7619-B10F-F258CCB741F7}" dt="2025-10-16T18:37:32.160" v="464"/>
          <ac:cxnSpMkLst>
            <pc:docMk/>
            <pc:sldMk cId="2961397585" sldId="257"/>
            <ac:cxnSpMk id="40" creationId="{E81F53E2-F556-42FA-8D24-113839EE19F8}"/>
          </ac:cxnSpMkLst>
        </pc:cxnChg>
      </pc:sldChg>
      <pc:sldChg chg="addSp modSp new mod setBg modClrScheme setClrOvrMap chgLayout">
        <pc:chgData name="Kudeja Yasmin (2419337)" userId="S::2419337@student.uwtsd.ac.uk::da2b7f99-93be-409f-99d3-0481ba1de251" providerId="AD" clId="Web-{D726E101-0483-7619-B10F-F258CCB741F7}" dt="2025-10-16T18:04:43.152" v="38"/>
        <pc:sldMkLst>
          <pc:docMk/>
          <pc:sldMk cId="1670369264" sldId="258"/>
        </pc:sldMkLst>
        <pc:spChg chg="mod ord">
          <ac:chgData name="Kudeja Yasmin (2419337)" userId="S::2419337@student.uwtsd.ac.uk::da2b7f99-93be-409f-99d3-0481ba1de251" providerId="AD" clId="Web-{D726E101-0483-7619-B10F-F258CCB741F7}" dt="2025-10-16T18:04:43.152" v="38"/>
          <ac:spMkLst>
            <pc:docMk/>
            <pc:sldMk cId="1670369264" sldId="258"/>
            <ac:spMk id="2" creationId="{D7120F8F-1143-AB03-D77D-BFECC5DC789B}"/>
          </ac:spMkLst>
        </pc:spChg>
        <pc:spChg chg="mod ord">
          <ac:chgData name="Kudeja Yasmin (2419337)" userId="S::2419337@student.uwtsd.ac.uk::da2b7f99-93be-409f-99d3-0481ba1de251" providerId="AD" clId="Web-{D726E101-0483-7619-B10F-F258CCB741F7}" dt="2025-10-16T18:04:43.152" v="38"/>
          <ac:spMkLst>
            <pc:docMk/>
            <pc:sldMk cId="1670369264" sldId="258"/>
            <ac:spMk id="3" creationId="{049123E2-A271-1F98-E2D8-7A22535198C6}"/>
          </ac:spMkLst>
        </pc:spChg>
        <pc:spChg chg="add">
          <ac:chgData name="Kudeja Yasmin (2419337)" userId="S::2419337@student.uwtsd.ac.uk::da2b7f99-93be-409f-99d3-0481ba1de251" providerId="AD" clId="Web-{D726E101-0483-7619-B10F-F258CCB741F7}" dt="2025-10-16T18:04:43.152" v="38"/>
          <ac:spMkLst>
            <pc:docMk/>
            <pc:sldMk cId="1670369264" sldId="258"/>
            <ac:spMk id="8" creationId="{01109B5D-BC35-4376-98A2-F53B03E4E1B4}"/>
          </ac:spMkLst>
        </pc:spChg>
        <pc:spChg chg="add">
          <ac:chgData name="Kudeja Yasmin (2419337)" userId="S::2419337@student.uwtsd.ac.uk::da2b7f99-93be-409f-99d3-0481ba1de251" providerId="AD" clId="Web-{D726E101-0483-7619-B10F-F258CCB741F7}" dt="2025-10-16T18:04:43.152" v="38"/>
          <ac:spMkLst>
            <pc:docMk/>
            <pc:sldMk cId="1670369264" sldId="258"/>
            <ac:spMk id="10" creationId="{94D90C11-98A3-40E3-B04C-A3025D6458A3}"/>
          </ac:spMkLst>
        </pc:spChg>
        <pc:spChg chg="add">
          <ac:chgData name="Kudeja Yasmin (2419337)" userId="S::2419337@student.uwtsd.ac.uk::da2b7f99-93be-409f-99d3-0481ba1de251" providerId="AD" clId="Web-{D726E101-0483-7619-B10F-F258CCB741F7}" dt="2025-10-16T18:04:43.152" v="38"/>
          <ac:spMkLst>
            <pc:docMk/>
            <pc:sldMk cId="1670369264" sldId="258"/>
            <ac:spMk id="12" creationId="{A3B28FB1-97C9-4A9E-A45B-356508C2C38B}"/>
          </ac:spMkLst>
        </pc:spChg>
      </pc:sldChg>
      <pc:sldChg chg="addSp delSp modSp new mod setBg modClrScheme setClrOvrMap chgLayout">
        <pc:chgData name="Kudeja Yasmin (2419337)" userId="S::2419337@student.uwtsd.ac.uk::da2b7f99-93be-409f-99d3-0481ba1de251" providerId="AD" clId="Web-{D726E101-0483-7619-B10F-F258CCB741F7}" dt="2025-10-16T18:05:08.839" v="40"/>
        <pc:sldMkLst>
          <pc:docMk/>
          <pc:sldMk cId="2084871516" sldId="259"/>
        </pc:sldMkLst>
        <pc:spChg chg="mod ord">
          <ac:chgData name="Kudeja Yasmin (2419337)" userId="S::2419337@student.uwtsd.ac.uk::da2b7f99-93be-409f-99d3-0481ba1de251" providerId="AD" clId="Web-{D726E101-0483-7619-B10F-F258CCB741F7}" dt="2025-10-16T18:05:08.839" v="40"/>
          <ac:spMkLst>
            <pc:docMk/>
            <pc:sldMk cId="2084871516" sldId="259"/>
            <ac:spMk id="2" creationId="{322857FE-4065-3B67-FFBF-19AEABF53979}"/>
          </ac:spMkLst>
        </pc:spChg>
        <pc:spChg chg="del mod ord">
          <ac:chgData name="Kudeja Yasmin (2419337)" userId="S::2419337@student.uwtsd.ac.uk::da2b7f99-93be-409f-99d3-0481ba1de251" providerId="AD" clId="Web-{D726E101-0483-7619-B10F-F258CCB741F7}" dt="2025-10-16T18:05:08.839" v="40"/>
          <ac:spMkLst>
            <pc:docMk/>
            <pc:sldMk cId="2084871516" sldId="259"/>
            <ac:spMk id="3" creationId="{EAE2BA3A-EFC0-1712-15AA-88B3AB64720A}"/>
          </ac:spMkLst>
        </pc:spChg>
        <pc:spChg chg="add">
          <ac:chgData name="Kudeja Yasmin (2419337)" userId="S::2419337@student.uwtsd.ac.uk::da2b7f99-93be-409f-99d3-0481ba1de251" providerId="AD" clId="Web-{D726E101-0483-7619-B10F-F258CCB741F7}" dt="2025-10-16T18:05:08.839" v="40"/>
          <ac:spMkLst>
            <pc:docMk/>
            <pc:sldMk cId="2084871516" sldId="259"/>
            <ac:spMk id="17" creationId="{2FCAD798-DEC5-4392-90CE-C46AD6CE68A3}"/>
          </ac:spMkLst>
        </pc:spChg>
        <pc:grpChg chg="add">
          <ac:chgData name="Kudeja Yasmin (2419337)" userId="S::2419337@student.uwtsd.ac.uk::da2b7f99-93be-409f-99d3-0481ba1de251" providerId="AD" clId="Web-{D726E101-0483-7619-B10F-F258CCB741F7}" dt="2025-10-16T18:05:08.839" v="40"/>
          <ac:grpSpMkLst>
            <pc:docMk/>
            <pc:sldMk cId="2084871516" sldId="259"/>
            <ac:grpSpMk id="8" creationId="{5B44741E-4F8A-4DC4-96E4-E4A2E555A88D}"/>
          </ac:grpSpMkLst>
        </pc:grpChg>
        <pc:grpChg chg="add">
          <ac:chgData name="Kudeja Yasmin (2419337)" userId="S::2419337@student.uwtsd.ac.uk::da2b7f99-93be-409f-99d3-0481ba1de251" providerId="AD" clId="Web-{D726E101-0483-7619-B10F-F258CCB741F7}" dt="2025-10-16T18:05:08.839" v="40"/>
          <ac:grpSpMkLst>
            <pc:docMk/>
            <pc:sldMk cId="2084871516" sldId="259"/>
            <ac:grpSpMk id="19" creationId="{F1ECA4FE-7D2F-4576-B767-3A5F5ABFE90F}"/>
          </ac:grpSpMkLst>
        </pc:grpChg>
        <pc:cxnChg chg="add">
          <ac:chgData name="Kudeja Yasmin (2419337)" userId="S::2419337@student.uwtsd.ac.uk::da2b7f99-93be-409f-99d3-0481ba1de251" providerId="AD" clId="Web-{D726E101-0483-7619-B10F-F258CCB741F7}" dt="2025-10-16T18:05:08.839" v="40"/>
          <ac:cxnSpMkLst>
            <pc:docMk/>
            <pc:sldMk cId="2084871516" sldId="259"/>
            <ac:cxnSpMk id="23" creationId="{E81F53E2-F556-42FA-8D24-113839EE19F8}"/>
          </ac:cxnSpMkLst>
        </pc:cxnChg>
      </pc:sldChg>
      <pc:sldChg chg="addSp delSp modSp new mod setBg setClrOvrMap">
        <pc:chgData name="Kudeja Yasmin (2419337)" userId="S::2419337@student.uwtsd.ac.uk::da2b7f99-93be-409f-99d3-0481ba1de251" providerId="AD" clId="Web-{D726E101-0483-7619-B10F-F258CCB741F7}" dt="2025-10-16T18:05:16.808" v="41"/>
        <pc:sldMkLst>
          <pc:docMk/>
          <pc:sldMk cId="2660877163" sldId="260"/>
        </pc:sldMkLst>
        <pc:spChg chg="mod">
          <ac:chgData name="Kudeja Yasmin (2419337)" userId="S::2419337@student.uwtsd.ac.uk::da2b7f99-93be-409f-99d3-0481ba1de251" providerId="AD" clId="Web-{D726E101-0483-7619-B10F-F258CCB741F7}" dt="2025-10-16T18:05:16.808" v="41"/>
          <ac:spMkLst>
            <pc:docMk/>
            <pc:sldMk cId="2660877163" sldId="260"/>
            <ac:spMk id="2" creationId="{BD078CD5-A7F5-01DE-7631-E073D4DDA40B}"/>
          </ac:spMkLst>
        </pc:spChg>
        <pc:spChg chg="del">
          <ac:chgData name="Kudeja Yasmin (2419337)" userId="S::2419337@student.uwtsd.ac.uk::da2b7f99-93be-409f-99d3-0481ba1de251" providerId="AD" clId="Web-{D726E101-0483-7619-B10F-F258CCB741F7}" dt="2025-10-16T18:05:16.808" v="41"/>
          <ac:spMkLst>
            <pc:docMk/>
            <pc:sldMk cId="2660877163" sldId="260"/>
            <ac:spMk id="3" creationId="{6B5A8EE0-C886-7177-9CF2-5C4C6D4A0597}"/>
          </ac:spMkLst>
        </pc:spChg>
        <pc:spChg chg="add">
          <ac:chgData name="Kudeja Yasmin (2419337)" userId="S::2419337@student.uwtsd.ac.uk::da2b7f99-93be-409f-99d3-0481ba1de251" providerId="AD" clId="Web-{D726E101-0483-7619-B10F-F258CCB741F7}" dt="2025-10-16T18:05:16.808" v="41"/>
          <ac:spMkLst>
            <pc:docMk/>
            <pc:sldMk cId="2660877163" sldId="260"/>
            <ac:spMk id="17" creationId="{2FCAD798-DEC5-4392-90CE-C46AD6CE68A3}"/>
          </ac:spMkLst>
        </pc:spChg>
        <pc:grpChg chg="add">
          <ac:chgData name="Kudeja Yasmin (2419337)" userId="S::2419337@student.uwtsd.ac.uk::da2b7f99-93be-409f-99d3-0481ba1de251" providerId="AD" clId="Web-{D726E101-0483-7619-B10F-F258CCB741F7}" dt="2025-10-16T18:05:16.808" v="41"/>
          <ac:grpSpMkLst>
            <pc:docMk/>
            <pc:sldMk cId="2660877163" sldId="260"/>
            <ac:grpSpMk id="8" creationId="{5B44741E-4F8A-4DC4-96E4-E4A2E555A88D}"/>
          </ac:grpSpMkLst>
        </pc:grpChg>
        <pc:grpChg chg="add">
          <ac:chgData name="Kudeja Yasmin (2419337)" userId="S::2419337@student.uwtsd.ac.uk::da2b7f99-93be-409f-99d3-0481ba1de251" providerId="AD" clId="Web-{D726E101-0483-7619-B10F-F258CCB741F7}" dt="2025-10-16T18:05:16.808" v="41"/>
          <ac:grpSpMkLst>
            <pc:docMk/>
            <pc:sldMk cId="2660877163" sldId="260"/>
            <ac:grpSpMk id="19" creationId="{F1ECA4FE-7D2F-4576-B767-3A5F5ABFE90F}"/>
          </ac:grpSpMkLst>
        </pc:grpChg>
        <pc:cxnChg chg="add">
          <ac:chgData name="Kudeja Yasmin (2419337)" userId="S::2419337@student.uwtsd.ac.uk::da2b7f99-93be-409f-99d3-0481ba1de251" providerId="AD" clId="Web-{D726E101-0483-7619-B10F-F258CCB741F7}" dt="2025-10-16T18:05:16.808" v="41"/>
          <ac:cxnSpMkLst>
            <pc:docMk/>
            <pc:sldMk cId="2660877163" sldId="260"/>
            <ac:cxnSpMk id="23" creationId="{E81F53E2-F556-42FA-8D24-113839EE19F8}"/>
          </ac:cxnSpMkLst>
        </pc:cxnChg>
      </pc:sldChg>
      <pc:sldChg chg="addSp delSp modSp new mod setBg setClrOvrMap">
        <pc:chgData name="Kudeja Yasmin (2419337)" userId="S::2419337@student.uwtsd.ac.uk::da2b7f99-93be-409f-99d3-0481ba1de251" providerId="AD" clId="Web-{D726E101-0483-7619-B10F-F258CCB741F7}" dt="2025-10-16T18:05:24.855" v="42"/>
        <pc:sldMkLst>
          <pc:docMk/>
          <pc:sldMk cId="1840011994" sldId="261"/>
        </pc:sldMkLst>
        <pc:spChg chg="mod">
          <ac:chgData name="Kudeja Yasmin (2419337)" userId="S::2419337@student.uwtsd.ac.uk::da2b7f99-93be-409f-99d3-0481ba1de251" providerId="AD" clId="Web-{D726E101-0483-7619-B10F-F258CCB741F7}" dt="2025-10-16T18:05:24.855" v="42"/>
          <ac:spMkLst>
            <pc:docMk/>
            <pc:sldMk cId="1840011994" sldId="261"/>
            <ac:spMk id="2" creationId="{AEE35B99-0977-5741-CA1C-9345753E77CA}"/>
          </ac:spMkLst>
        </pc:spChg>
        <pc:spChg chg="del">
          <ac:chgData name="Kudeja Yasmin (2419337)" userId="S::2419337@student.uwtsd.ac.uk::da2b7f99-93be-409f-99d3-0481ba1de251" providerId="AD" clId="Web-{D726E101-0483-7619-B10F-F258CCB741F7}" dt="2025-10-16T18:05:24.855" v="42"/>
          <ac:spMkLst>
            <pc:docMk/>
            <pc:sldMk cId="1840011994" sldId="261"/>
            <ac:spMk id="3" creationId="{40D444B5-CA0C-2AFE-AE56-3FD904D8557A}"/>
          </ac:spMkLst>
        </pc:spChg>
        <pc:spChg chg="add">
          <ac:chgData name="Kudeja Yasmin (2419337)" userId="S::2419337@student.uwtsd.ac.uk::da2b7f99-93be-409f-99d3-0481ba1de251" providerId="AD" clId="Web-{D726E101-0483-7619-B10F-F258CCB741F7}" dt="2025-10-16T18:05:24.855" v="42"/>
          <ac:spMkLst>
            <pc:docMk/>
            <pc:sldMk cId="1840011994" sldId="261"/>
            <ac:spMk id="17" creationId="{2FCAD798-DEC5-4392-90CE-C46AD6CE68A3}"/>
          </ac:spMkLst>
        </pc:spChg>
        <pc:grpChg chg="add">
          <ac:chgData name="Kudeja Yasmin (2419337)" userId="S::2419337@student.uwtsd.ac.uk::da2b7f99-93be-409f-99d3-0481ba1de251" providerId="AD" clId="Web-{D726E101-0483-7619-B10F-F258CCB741F7}" dt="2025-10-16T18:05:24.855" v="42"/>
          <ac:grpSpMkLst>
            <pc:docMk/>
            <pc:sldMk cId="1840011994" sldId="261"/>
            <ac:grpSpMk id="8" creationId="{5B44741E-4F8A-4DC4-96E4-E4A2E555A88D}"/>
          </ac:grpSpMkLst>
        </pc:grpChg>
        <pc:grpChg chg="add">
          <ac:chgData name="Kudeja Yasmin (2419337)" userId="S::2419337@student.uwtsd.ac.uk::da2b7f99-93be-409f-99d3-0481ba1de251" providerId="AD" clId="Web-{D726E101-0483-7619-B10F-F258CCB741F7}" dt="2025-10-16T18:05:24.855" v="42"/>
          <ac:grpSpMkLst>
            <pc:docMk/>
            <pc:sldMk cId="1840011994" sldId="261"/>
            <ac:grpSpMk id="19" creationId="{F1ECA4FE-7D2F-4576-B767-3A5F5ABFE90F}"/>
          </ac:grpSpMkLst>
        </pc:grpChg>
        <pc:cxnChg chg="add">
          <ac:chgData name="Kudeja Yasmin (2419337)" userId="S::2419337@student.uwtsd.ac.uk::da2b7f99-93be-409f-99d3-0481ba1de251" providerId="AD" clId="Web-{D726E101-0483-7619-B10F-F258CCB741F7}" dt="2025-10-16T18:05:24.855" v="42"/>
          <ac:cxnSpMkLst>
            <pc:docMk/>
            <pc:sldMk cId="1840011994" sldId="261"/>
            <ac:cxnSpMk id="23" creationId="{E81F53E2-F556-42FA-8D24-113839EE19F8}"/>
          </ac:cxnSpMkLst>
        </pc:cxnChg>
      </pc:sldChg>
      <pc:sldChg chg="addSp delSp modSp new mod setBg setClrOvrMap">
        <pc:chgData name="Kudeja Yasmin (2419337)" userId="S::2419337@student.uwtsd.ac.uk::da2b7f99-93be-409f-99d3-0481ba1de251" providerId="AD" clId="Web-{D726E101-0483-7619-B10F-F258CCB741F7}" dt="2025-10-16T18:06:05.965" v="47"/>
        <pc:sldMkLst>
          <pc:docMk/>
          <pc:sldMk cId="554203363" sldId="262"/>
        </pc:sldMkLst>
        <pc:spChg chg="mod">
          <ac:chgData name="Kudeja Yasmin (2419337)" userId="S::2419337@student.uwtsd.ac.uk::da2b7f99-93be-409f-99d3-0481ba1de251" providerId="AD" clId="Web-{D726E101-0483-7619-B10F-F258CCB741F7}" dt="2025-10-16T18:06:05.965" v="47"/>
          <ac:spMkLst>
            <pc:docMk/>
            <pc:sldMk cId="554203363" sldId="262"/>
            <ac:spMk id="2" creationId="{CABE48AC-5CE1-36BB-D2C0-2075D2DC1B8A}"/>
          </ac:spMkLst>
        </pc:spChg>
        <pc:spChg chg="del">
          <ac:chgData name="Kudeja Yasmin (2419337)" userId="S::2419337@student.uwtsd.ac.uk::da2b7f99-93be-409f-99d3-0481ba1de251" providerId="AD" clId="Web-{D726E101-0483-7619-B10F-F258CCB741F7}" dt="2025-10-16T18:06:05.965" v="47"/>
          <ac:spMkLst>
            <pc:docMk/>
            <pc:sldMk cId="554203363" sldId="262"/>
            <ac:spMk id="3" creationId="{7319FB10-E3E0-9537-2587-3E383AA0E39B}"/>
          </ac:spMkLst>
        </pc:spChg>
        <pc:spChg chg="add">
          <ac:chgData name="Kudeja Yasmin (2419337)" userId="S::2419337@student.uwtsd.ac.uk::da2b7f99-93be-409f-99d3-0481ba1de251" providerId="AD" clId="Web-{D726E101-0483-7619-B10F-F258CCB741F7}" dt="2025-10-16T18:06:05.965" v="47"/>
          <ac:spMkLst>
            <pc:docMk/>
            <pc:sldMk cId="554203363" sldId="262"/>
            <ac:spMk id="17" creationId="{2FCAD798-DEC5-4392-90CE-C46AD6CE68A3}"/>
          </ac:spMkLst>
        </pc:spChg>
        <pc:grpChg chg="add">
          <ac:chgData name="Kudeja Yasmin (2419337)" userId="S::2419337@student.uwtsd.ac.uk::da2b7f99-93be-409f-99d3-0481ba1de251" providerId="AD" clId="Web-{D726E101-0483-7619-B10F-F258CCB741F7}" dt="2025-10-16T18:06:05.965" v="47"/>
          <ac:grpSpMkLst>
            <pc:docMk/>
            <pc:sldMk cId="554203363" sldId="262"/>
            <ac:grpSpMk id="8" creationId="{5B44741E-4F8A-4DC4-96E4-E4A2E555A88D}"/>
          </ac:grpSpMkLst>
        </pc:grpChg>
        <pc:grpChg chg="add">
          <ac:chgData name="Kudeja Yasmin (2419337)" userId="S::2419337@student.uwtsd.ac.uk::da2b7f99-93be-409f-99d3-0481ba1de251" providerId="AD" clId="Web-{D726E101-0483-7619-B10F-F258CCB741F7}" dt="2025-10-16T18:06:05.965" v="47"/>
          <ac:grpSpMkLst>
            <pc:docMk/>
            <pc:sldMk cId="554203363" sldId="262"/>
            <ac:grpSpMk id="19" creationId="{F1ECA4FE-7D2F-4576-B767-3A5F5ABFE90F}"/>
          </ac:grpSpMkLst>
        </pc:grpChg>
        <pc:cxnChg chg="add">
          <ac:chgData name="Kudeja Yasmin (2419337)" userId="S::2419337@student.uwtsd.ac.uk::da2b7f99-93be-409f-99d3-0481ba1de251" providerId="AD" clId="Web-{D726E101-0483-7619-B10F-F258CCB741F7}" dt="2025-10-16T18:06:05.965" v="47"/>
          <ac:cxnSpMkLst>
            <pc:docMk/>
            <pc:sldMk cId="554203363" sldId="262"/>
            <ac:cxnSpMk id="23" creationId="{E81F53E2-F556-42FA-8D24-113839EE19F8}"/>
          </ac:cxnSpMkLst>
        </pc:cxnChg>
      </pc:sldChg>
      <pc:sldChg chg="new del">
        <pc:chgData name="Kudeja Yasmin (2419337)" userId="S::2419337@student.uwtsd.ac.uk::da2b7f99-93be-409f-99d3-0481ba1de251" providerId="AD" clId="Web-{D726E101-0483-7619-B10F-F258CCB741F7}" dt="2025-10-16T18:05:45.543" v="43"/>
        <pc:sldMkLst>
          <pc:docMk/>
          <pc:sldMk cId="1554366506" sldId="262"/>
        </pc:sldMkLst>
      </pc:sldChg>
      <pc:sldChg chg="addSp delSp modSp new mod setBg setClrOvrMap">
        <pc:chgData name="Kudeja Yasmin (2419337)" userId="S::2419337@student.uwtsd.ac.uk::da2b7f99-93be-409f-99d3-0481ba1de251" providerId="AD" clId="Web-{D726E101-0483-7619-B10F-F258CCB741F7}" dt="2025-10-16T18:39:17.443" v="500" actId="20577"/>
        <pc:sldMkLst>
          <pc:docMk/>
          <pc:sldMk cId="774844521" sldId="263"/>
        </pc:sldMkLst>
        <pc:spChg chg="mod">
          <ac:chgData name="Kudeja Yasmin (2419337)" userId="S::2419337@student.uwtsd.ac.uk::da2b7f99-93be-409f-99d3-0481ba1de251" providerId="AD" clId="Web-{D726E101-0483-7619-B10F-F258CCB741F7}" dt="2025-10-16T18:39:17.443" v="500" actId="20577"/>
          <ac:spMkLst>
            <pc:docMk/>
            <pc:sldMk cId="774844521" sldId="263"/>
            <ac:spMk id="2" creationId="{61898698-5381-7283-2260-2B4594411B3F}"/>
          </ac:spMkLst>
        </pc:spChg>
        <pc:spChg chg="del">
          <ac:chgData name="Kudeja Yasmin (2419337)" userId="S::2419337@student.uwtsd.ac.uk::da2b7f99-93be-409f-99d3-0481ba1de251" providerId="AD" clId="Web-{D726E101-0483-7619-B10F-F258CCB741F7}" dt="2025-10-16T18:06:12.309" v="48"/>
          <ac:spMkLst>
            <pc:docMk/>
            <pc:sldMk cId="774844521" sldId="263"/>
            <ac:spMk id="3" creationId="{7196EEEB-CBDF-973B-6007-3B5C0E510FFC}"/>
          </ac:spMkLst>
        </pc:spChg>
        <pc:spChg chg="add">
          <ac:chgData name="Kudeja Yasmin (2419337)" userId="S::2419337@student.uwtsd.ac.uk::da2b7f99-93be-409f-99d3-0481ba1de251" providerId="AD" clId="Web-{D726E101-0483-7619-B10F-F258CCB741F7}" dt="2025-10-16T18:06:12.309" v="48"/>
          <ac:spMkLst>
            <pc:docMk/>
            <pc:sldMk cId="774844521" sldId="263"/>
            <ac:spMk id="17" creationId="{2FCAD798-DEC5-4392-90CE-C46AD6CE68A3}"/>
          </ac:spMkLst>
        </pc:spChg>
        <pc:grpChg chg="add">
          <ac:chgData name="Kudeja Yasmin (2419337)" userId="S::2419337@student.uwtsd.ac.uk::da2b7f99-93be-409f-99d3-0481ba1de251" providerId="AD" clId="Web-{D726E101-0483-7619-B10F-F258CCB741F7}" dt="2025-10-16T18:06:12.309" v="48"/>
          <ac:grpSpMkLst>
            <pc:docMk/>
            <pc:sldMk cId="774844521" sldId="263"/>
            <ac:grpSpMk id="8" creationId="{5B44741E-4F8A-4DC4-96E4-E4A2E555A88D}"/>
          </ac:grpSpMkLst>
        </pc:grpChg>
        <pc:grpChg chg="add">
          <ac:chgData name="Kudeja Yasmin (2419337)" userId="S::2419337@student.uwtsd.ac.uk::da2b7f99-93be-409f-99d3-0481ba1de251" providerId="AD" clId="Web-{D726E101-0483-7619-B10F-F258CCB741F7}" dt="2025-10-16T18:06:12.309" v="48"/>
          <ac:grpSpMkLst>
            <pc:docMk/>
            <pc:sldMk cId="774844521" sldId="263"/>
            <ac:grpSpMk id="19" creationId="{F1ECA4FE-7D2F-4576-B767-3A5F5ABFE90F}"/>
          </ac:grpSpMkLst>
        </pc:grpChg>
        <pc:cxnChg chg="add">
          <ac:chgData name="Kudeja Yasmin (2419337)" userId="S::2419337@student.uwtsd.ac.uk::da2b7f99-93be-409f-99d3-0481ba1de251" providerId="AD" clId="Web-{D726E101-0483-7619-B10F-F258CCB741F7}" dt="2025-10-16T18:06:12.309" v="48"/>
          <ac:cxnSpMkLst>
            <pc:docMk/>
            <pc:sldMk cId="774844521" sldId="263"/>
            <ac:cxnSpMk id="23" creationId="{E81F53E2-F556-42FA-8D24-113839EE19F8}"/>
          </ac:cxnSpMkLst>
        </pc:cxnChg>
      </pc:sldChg>
      <pc:sldMasterChg chg="del delSldLayout">
        <pc:chgData name="Kudeja Yasmin (2419337)" userId="S::2419337@student.uwtsd.ac.uk::da2b7f99-93be-409f-99d3-0481ba1de251" providerId="AD" clId="Web-{D726E101-0483-7619-B10F-F258CCB741F7}" dt="2025-10-16T18:00:28.476" v="0"/>
        <pc:sldMasterMkLst>
          <pc:docMk/>
          <pc:sldMasterMk cId="2460954070" sldId="2147483660"/>
        </pc:sldMasterMkLst>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2385387890" sldId="2147483661"/>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949138452" sldId="2147483662"/>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2591524520" sldId="2147483663"/>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1203092039" sldId="2147483664"/>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3733172339" sldId="2147483665"/>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3210312558" sldId="2147483666"/>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3146388984" sldId="2147483667"/>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3171841454" sldId="2147483668"/>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1718958274" sldId="2147483669"/>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2202905451" sldId="2147483670"/>
          </pc:sldLayoutMkLst>
        </pc:sldLayoutChg>
        <pc:sldLayoutChg chg="del">
          <pc:chgData name="Kudeja Yasmin (2419337)" userId="S::2419337@student.uwtsd.ac.uk::da2b7f99-93be-409f-99d3-0481ba1de251" providerId="AD" clId="Web-{D726E101-0483-7619-B10F-F258CCB741F7}" dt="2025-10-16T18:00:28.476" v="0"/>
          <pc:sldLayoutMkLst>
            <pc:docMk/>
            <pc:sldMasterMk cId="2460954070" sldId="2147483660"/>
            <pc:sldLayoutMk cId="3479445657" sldId="2147483671"/>
          </pc:sldLayoutMkLst>
        </pc:sldLayoutChg>
      </pc:sldMasterChg>
      <pc:sldMasterChg chg="add del addSldLayout delSldLayout modSldLayout">
        <pc:chgData name="Kudeja Yasmin (2419337)" userId="S::2419337@student.uwtsd.ac.uk::da2b7f99-93be-409f-99d3-0481ba1de251" providerId="AD" clId="Web-{D726E101-0483-7619-B10F-F258CCB741F7}" dt="2025-10-16T18:00:30.851" v="1"/>
        <pc:sldMasterMkLst>
          <pc:docMk/>
          <pc:sldMasterMk cId="3354404359" sldId="2147483672"/>
        </pc:sldMasterMkLst>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2810086111" sldId="2147483673"/>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1538241004" sldId="2147483674"/>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2688841917" sldId="2147483675"/>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1738764624" sldId="2147483676"/>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476566487" sldId="2147483677"/>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3562651673" sldId="2147483678"/>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3670801133" sldId="2147483679"/>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1313674359" sldId="2147483680"/>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241840688" sldId="2147483681"/>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3277984012" sldId="2147483682"/>
          </pc:sldLayoutMkLst>
        </pc:sldLayoutChg>
        <pc:sldLayoutChg chg="add del mod replId">
          <pc:chgData name="Kudeja Yasmin (2419337)" userId="S::2419337@student.uwtsd.ac.uk::da2b7f99-93be-409f-99d3-0481ba1de251" providerId="AD" clId="Web-{D726E101-0483-7619-B10F-F258CCB741F7}" dt="2025-10-16T18:00:30.851" v="1"/>
          <pc:sldLayoutMkLst>
            <pc:docMk/>
            <pc:sldMasterMk cId="3354404359" sldId="2147483672"/>
            <pc:sldLayoutMk cId="3910546628" sldId="2147483683"/>
          </pc:sldLayoutMkLst>
        </pc:sldLayoutChg>
      </pc:sldMasterChg>
      <pc:sldMasterChg chg="add del addSldLayout delSldLayout modSldLayout">
        <pc:chgData name="Kudeja Yasmin (2419337)" userId="S::2419337@student.uwtsd.ac.uk::da2b7f99-93be-409f-99d3-0481ba1de251" providerId="AD" clId="Web-{D726E101-0483-7619-B10F-F258CCB741F7}" dt="2025-10-16T18:00:32.632" v="2"/>
        <pc:sldMasterMkLst>
          <pc:docMk/>
          <pc:sldMasterMk cId="1223919950" sldId="2147483684"/>
        </pc:sldMasterMkLst>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3761162603" sldId="2147483685"/>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1592887313" sldId="2147483686"/>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3166840834" sldId="2147483687"/>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1038787676" sldId="2147483688"/>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1944299569" sldId="2147483689"/>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3408530400" sldId="2147483690"/>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2608403088" sldId="2147483691"/>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2450379418" sldId="2147483692"/>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957485983" sldId="2147483693"/>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487517739" sldId="2147483694"/>
          </pc:sldLayoutMkLst>
        </pc:sldLayoutChg>
        <pc:sldLayoutChg chg="add del mod replId">
          <pc:chgData name="Kudeja Yasmin (2419337)" userId="S::2419337@student.uwtsd.ac.uk::da2b7f99-93be-409f-99d3-0481ba1de251" providerId="AD" clId="Web-{D726E101-0483-7619-B10F-F258CCB741F7}" dt="2025-10-16T18:00:32.632" v="2"/>
          <pc:sldLayoutMkLst>
            <pc:docMk/>
            <pc:sldMasterMk cId="1223919950" sldId="2147483684"/>
            <pc:sldLayoutMk cId="1934150551" sldId="2147483695"/>
          </pc:sldLayoutMkLst>
        </pc:sldLayoutChg>
      </pc:sldMasterChg>
      <pc:sldMasterChg chg="add del addSldLayout delSldLayout modSldLayout">
        <pc:chgData name="Kudeja Yasmin (2419337)" userId="S::2419337@student.uwtsd.ac.uk::da2b7f99-93be-409f-99d3-0481ba1de251" providerId="AD" clId="Web-{D726E101-0483-7619-B10F-F258CCB741F7}" dt="2025-10-16T18:00:34.648" v="3"/>
        <pc:sldMasterMkLst>
          <pc:docMk/>
          <pc:sldMasterMk cId="4277535325" sldId="2147483696"/>
        </pc:sldMasterMkLst>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2964307584" sldId="2147483697"/>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223529265" sldId="2147483698"/>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2995056686" sldId="2147483699"/>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2004965442" sldId="2147483700"/>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130009854" sldId="2147483701"/>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440213775" sldId="2147483702"/>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981419298" sldId="2147483703"/>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3202727029" sldId="2147483704"/>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1394044392" sldId="2147483705"/>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3646304121" sldId="2147483706"/>
          </pc:sldLayoutMkLst>
        </pc:sldLayoutChg>
        <pc:sldLayoutChg chg="add del mod replId">
          <pc:chgData name="Kudeja Yasmin (2419337)" userId="S::2419337@student.uwtsd.ac.uk::da2b7f99-93be-409f-99d3-0481ba1de251" providerId="AD" clId="Web-{D726E101-0483-7619-B10F-F258CCB741F7}" dt="2025-10-16T18:00:34.648" v="3"/>
          <pc:sldLayoutMkLst>
            <pc:docMk/>
            <pc:sldMasterMk cId="4277535325" sldId="2147483696"/>
            <pc:sldLayoutMk cId="2772936003" sldId="2147483707"/>
          </pc:sldLayoutMkLst>
        </pc:sldLayoutChg>
      </pc:sldMasterChg>
      <pc:sldMasterChg chg="add del addSldLayout delSldLayout modSldLayout">
        <pc:chgData name="Kudeja Yasmin (2419337)" userId="S::2419337@student.uwtsd.ac.uk::da2b7f99-93be-409f-99d3-0481ba1de251" providerId="AD" clId="Web-{D726E101-0483-7619-B10F-F258CCB741F7}" dt="2025-10-16T18:00:43.023" v="4"/>
        <pc:sldMasterMkLst>
          <pc:docMk/>
          <pc:sldMasterMk cId="2880937129" sldId="2147483708"/>
        </pc:sldMasterMkLst>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2898195525" sldId="2147483709"/>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1912990324" sldId="2147483710"/>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488588448" sldId="2147483711"/>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1216343755" sldId="2147483712"/>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2251976476" sldId="2147483713"/>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38813133" sldId="2147483714"/>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2583878405" sldId="2147483715"/>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192994545" sldId="2147483716"/>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2692900541" sldId="2147483717"/>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3794425345" sldId="2147483718"/>
          </pc:sldLayoutMkLst>
        </pc:sldLayoutChg>
        <pc:sldLayoutChg chg="add del mod replId">
          <pc:chgData name="Kudeja Yasmin (2419337)" userId="S::2419337@student.uwtsd.ac.uk::da2b7f99-93be-409f-99d3-0481ba1de251" providerId="AD" clId="Web-{D726E101-0483-7619-B10F-F258CCB741F7}" dt="2025-10-16T18:00:43.023" v="4"/>
          <pc:sldLayoutMkLst>
            <pc:docMk/>
            <pc:sldMasterMk cId="2880937129" sldId="2147483708"/>
            <pc:sldLayoutMk cId="778597518" sldId="2147483719"/>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19.461" v="13"/>
        <pc:sldMasterMkLst>
          <pc:docMk/>
          <pc:sldMasterMk cId="3962015645" sldId="2147483720"/>
        </pc:sldMasterMkLst>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364343193" sldId="2147483721"/>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1909336551" sldId="2147483722"/>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3804923810" sldId="2147483723"/>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332713304" sldId="2147483724"/>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512197390" sldId="2147483725"/>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941711530" sldId="2147483726"/>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132204382" sldId="2147483727"/>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3620918388" sldId="2147483728"/>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4160642389" sldId="2147483729"/>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1292236833" sldId="2147483730"/>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065064925" sldId="2147483731"/>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3791449935" sldId="2147483732"/>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71579753" sldId="2147483733"/>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1431100310" sldId="2147483734"/>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3110326784" sldId="2147483735"/>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1259739763" sldId="2147483736"/>
          </pc:sldLayoutMkLst>
        </pc:sldLayoutChg>
        <pc:sldLayoutChg chg="add del mod replId">
          <pc:chgData name="Kudeja Yasmin (2419337)" userId="S::2419337@student.uwtsd.ac.uk::da2b7f99-93be-409f-99d3-0481ba1de251" providerId="AD" clId="Web-{D726E101-0483-7619-B10F-F258CCB741F7}" dt="2025-10-16T18:01:19.461" v="13"/>
          <pc:sldLayoutMkLst>
            <pc:docMk/>
            <pc:sldMasterMk cId="3962015645" sldId="2147483720"/>
            <pc:sldLayoutMk cId="2362512246" sldId="2147483737"/>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22.445" v="14"/>
        <pc:sldMasterMkLst>
          <pc:docMk/>
          <pc:sldMasterMk cId="3875463457" sldId="2147483738"/>
        </pc:sldMasterMkLst>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955503665" sldId="2147483739"/>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72776822" sldId="2147483740"/>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284374910" sldId="2147483741"/>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331476236" sldId="2147483742"/>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991467250" sldId="2147483743"/>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047641096" sldId="2147483744"/>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1368546806" sldId="2147483745"/>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2759708644" sldId="2147483746"/>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608968807" sldId="2147483747"/>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852456478" sldId="2147483748"/>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611938129" sldId="2147483749"/>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1800439526" sldId="2147483750"/>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659669888" sldId="2147483751"/>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15126178" sldId="2147483752"/>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1671997978" sldId="2147483753"/>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773426569" sldId="2147483754"/>
          </pc:sldLayoutMkLst>
        </pc:sldLayoutChg>
        <pc:sldLayoutChg chg="add del mod replId">
          <pc:chgData name="Kudeja Yasmin (2419337)" userId="S::2419337@student.uwtsd.ac.uk::da2b7f99-93be-409f-99d3-0481ba1de251" providerId="AD" clId="Web-{D726E101-0483-7619-B10F-F258CCB741F7}" dt="2025-10-16T18:01:22.445" v="14"/>
          <pc:sldLayoutMkLst>
            <pc:docMk/>
            <pc:sldMasterMk cId="3875463457" sldId="2147483738"/>
            <pc:sldLayoutMk cId="345628469" sldId="2147483755"/>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27.914" v="15"/>
        <pc:sldMasterMkLst>
          <pc:docMk/>
          <pc:sldMasterMk cId="4004098074" sldId="2147483756"/>
        </pc:sldMasterMkLst>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2209160763" sldId="2147483757"/>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1217207816" sldId="2147483758"/>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4007042883" sldId="2147483759"/>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4173277356" sldId="2147483760"/>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4153033456" sldId="2147483761"/>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3266855042" sldId="2147483762"/>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17533862" sldId="2147483763"/>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1409467015" sldId="2147483764"/>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1990861327" sldId="2147483765"/>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3043408723" sldId="2147483766"/>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2665183432" sldId="2147483767"/>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2656149052" sldId="2147483768"/>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3864653335" sldId="2147483769"/>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750064842" sldId="2147483770"/>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1160471317" sldId="2147483771"/>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2367129470" sldId="2147483772"/>
          </pc:sldLayoutMkLst>
        </pc:sldLayoutChg>
        <pc:sldLayoutChg chg="add del mod replId">
          <pc:chgData name="Kudeja Yasmin (2419337)" userId="S::2419337@student.uwtsd.ac.uk::da2b7f99-93be-409f-99d3-0481ba1de251" providerId="AD" clId="Web-{D726E101-0483-7619-B10F-F258CCB741F7}" dt="2025-10-16T18:01:27.914" v="15"/>
          <pc:sldLayoutMkLst>
            <pc:docMk/>
            <pc:sldMasterMk cId="4004098074" sldId="2147483756"/>
            <pc:sldLayoutMk cId="3398963531" sldId="2147483773"/>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35.195" v="17"/>
        <pc:sldMasterMkLst>
          <pc:docMk/>
          <pc:sldMasterMk cId="1025982900" sldId="2147483774"/>
        </pc:sldMasterMkLst>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3229251100" sldId="2147483775"/>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3146260273" sldId="2147483776"/>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4092277291" sldId="2147483777"/>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1642755560" sldId="2147483778"/>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809047753" sldId="2147483779"/>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604585668" sldId="2147483780"/>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348929336" sldId="2147483781"/>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447986646" sldId="2147483782"/>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1857980910" sldId="2147483783"/>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3547408012" sldId="2147483784"/>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1896681711" sldId="2147483785"/>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209115466" sldId="2147483786"/>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4020432378" sldId="2147483787"/>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254185674" sldId="2147483788"/>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989090032" sldId="2147483789"/>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3015341730" sldId="2147483790"/>
          </pc:sldLayoutMkLst>
        </pc:sldLayoutChg>
        <pc:sldLayoutChg chg="add del mod replId">
          <pc:chgData name="Kudeja Yasmin (2419337)" userId="S::2419337@student.uwtsd.ac.uk::da2b7f99-93be-409f-99d3-0481ba1de251" providerId="AD" clId="Web-{D726E101-0483-7619-B10F-F258CCB741F7}" dt="2025-10-16T18:01:35.195" v="17"/>
          <pc:sldLayoutMkLst>
            <pc:docMk/>
            <pc:sldMasterMk cId="1025982900" sldId="2147483774"/>
            <pc:sldLayoutMk cId="2081137326" sldId="2147483791"/>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37.258" v="18"/>
        <pc:sldMasterMkLst>
          <pc:docMk/>
          <pc:sldMasterMk cId="1953501559" sldId="2147483792"/>
        </pc:sldMasterMkLst>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1696312660" sldId="2147483793"/>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102122171" sldId="2147483794"/>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405896474" sldId="2147483795"/>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279903484" sldId="2147483796"/>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035586518" sldId="2147483797"/>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543343252" sldId="2147483798"/>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4180455235" sldId="2147483799"/>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537407060" sldId="2147483800"/>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3896083172" sldId="2147483801"/>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1279760641" sldId="2147483802"/>
          </pc:sldLayoutMkLst>
        </pc:sldLayoutChg>
        <pc:sldLayoutChg chg="add del mod replId">
          <pc:chgData name="Kudeja Yasmin (2419337)" userId="S::2419337@student.uwtsd.ac.uk::da2b7f99-93be-409f-99d3-0481ba1de251" providerId="AD" clId="Web-{D726E101-0483-7619-B10F-F258CCB741F7}" dt="2025-10-16T18:01:37.258" v="18"/>
          <pc:sldLayoutMkLst>
            <pc:docMk/>
            <pc:sldMasterMk cId="1953501559" sldId="2147483792"/>
            <pc:sldLayoutMk cId="1829664298" sldId="2147483803"/>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41.883" v="19"/>
        <pc:sldMasterMkLst>
          <pc:docMk/>
          <pc:sldMasterMk cId="2675032864" sldId="2147483804"/>
        </pc:sldMasterMkLst>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1202264004" sldId="2147483805"/>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2737510429" sldId="2147483806"/>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3447200738" sldId="2147483807"/>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3456383170" sldId="2147483808"/>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3713368602" sldId="2147483809"/>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3146656001" sldId="2147483810"/>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2127443544" sldId="2147483811"/>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1276542312" sldId="2147483812"/>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1609943359" sldId="2147483813"/>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801536626" sldId="2147483814"/>
          </pc:sldLayoutMkLst>
        </pc:sldLayoutChg>
        <pc:sldLayoutChg chg="add del mod replId">
          <pc:chgData name="Kudeja Yasmin (2419337)" userId="S::2419337@student.uwtsd.ac.uk::da2b7f99-93be-409f-99d3-0481ba1de251" providerId="AD" clId="Web-{D726E101-0483-7619-B10F-F258CCB741F7}" dt="2025-10-16T18:01:41.883" v="19"/>
          <pc:sldLayoutMkLst>
            <pc:docMk/>
            <pc:sldMasterMk cId="2675032864" sldId="2147483804"/>
            <pc:sldLayoutMk cId="627651334" sldId="2147483815"/>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46.399" v="20"/>
        <pc:sldMasterMkLst>
          <pc:docMk/>
          <pc:sldMasterMk cId="620053239" sldId="2147483816"/>
        </pc:sldMasterMkLst>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2787849428" sldId="2147483817"/>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1111383904" sldId="2147483818"/>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4220630611" sldId="2147483819"/>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2910996697" sldId="2147483820"/>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771000318" sldId="2147483821"/>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595942966" sldId="2147483822"/>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704836240" sldId="2147483823"/>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3384299931" sldId="2147483824"/>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987835101" sldId="2147483825"/>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1642465023" sldId="2147483826"/>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4145508019" sldId="2147483827"/>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3245382488" sldId="2147483828"/>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3367268058" sldId="2147483829"/>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4049003592" sldId="2147483830"/>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1506844874" sldId="2147483831"/>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3425334970" sldId="2147483832"/>
          </pc:sldLayoutMkLst>
        </pc:sldLayoutChg>
        <pc:sldLayoutChg chg="add del mod replId">
          <pc:chgData name="Kudeja Yasmin (2419337)" userId="S::2419337@student.uwtsd.ac.uk::da2b7f99-93be-409f-99d3-0481ba1de251" providerId="AD" clId="Web-{D726E101-0483-7619-B10F-F258CCB741F7}" dt="2025-10-16T18:01:46.399" v="20"/>
          <pc:sldLayoutMkLst>
            <pc:docMk/>
            <pc:sldMasterMk cId="620053239" sldId="2147483816"/>
            <pc:sldLayoutMk cId="178191489" sldId="2147483833"/>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48.071" v="21"/>
        <pc:sldMasterMkLst>
          <pc:docMk/>
          <pc:sldMasterMk cId="1120734906" sldId="2147483834"/>
        </pc:sldMasterMkLst>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3565052830" sldId="2147483835"/>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517683793" sldId="2147483836"/>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2722021425" sldId="2147483837"/>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1336004447" sldId="2147483838"/>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377942095" sldId="2147483839"/>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2577508354" sldId="2147483840"/>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1677671279" sldId="2147483841"/>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1345930814" sldId="2147483842"/>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3482788378" sldId="2147483843"/>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4070626997" sldId="2147483844"/>
          </pc:sldLayoutMkLst>
        </pc:sldLayoutChg>
        <pc:sldLayoutChg chg="add del mod replId">
          <pc:chgData name="Kudeja Yasmin (2419337)" userId="S::2419337@student.uwtsd.ac.uk::da2b7f99-93be-409f-99d3-0481ba1de251" providerId="AD" clId="Web-{D726E101-0483-7619-B10F-F258CCB741F7}" dt="2025-10-16T18:01:48.071" v="21"/>
          <pc:sldLayoutMkLst>
            <pc:docMk/>
            <pc:sldMasterMk cId="1120734906" sldId="2147483834"/>
            <pc:sldLayoutMk cId="503063870" sldId="2147483845"/>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49.492" v="22"/>
        <pc:sldMasterMkLst>
          <pc:docMk/>
          <pc:sldMasterMk cId="4174602731" sldId="2147483846"/>
        </pc:sldMasterMkLst>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2955609957" sldId="2147483847"/>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3188641932" sldId="2147483848"/>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1269721036" sldId="2147483849"/>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3003964781" sldId="2147483850"/>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2586128148" sldId="2147483851"/>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4011986218" sldId="2147483852"/>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3432482696" sldId="2147483853"/>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2822856766" sldId="2147483854"/>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912794367" sldId="2147483855"/>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1989029192" sldId="2147483856"/>
          </pc:sldLayoutMkLst>
        </pc:sldLayoutChg>
        <pc:sldLayoutChg chg="add del mod replId">
          <pc:chgData name="Kudeja Yasmin (2419337)" userId="S::2419337@student.uwtsd.ac.uk::da2b7f99-93be-409f-99d3-0481ba1de251" providerId="AD" clId="Web-{D726E101-0483-7619-B10F-F258CCB741F7}" dt="2025-10-16T18:01:49.492" v="22"/>
          <pc:sldLayoutMkLst>
            <pc:docMk/>
            <pc:sldMasterMk cId="4174602731" sldId="2147483846"/>
            <pc:sldLayoutMk cId="1042337977" sldId="2147483857"/>
          </pc:sldLayoutMkLst>
        </pc:sldLayoutChg>
      </pc:sldMasterChg>
      <pc:sldMasterChg chg="add del addSldLayout delSldLayout modSldLayout">
        <pc:chgData name="Kudeja Yasmin (2419337)" userId="S::2419337@student.uwtsd.ac.uk::da2b7f99-93be-409f-99d3-0481ba1de251" providerId="AD" clId="Web-{D726E101-0483-7619-B10F-F258CCB741F7}" dt="2025-10-16T18:01:53.243" v="23"/>
        <pc:sldMasterMkLst>
          <pc:docMk/>
          <pc:sldMasterMk cId="697502836" sldId="2147483858"/>
        </pc:sldMasterMkLst>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3290432226" sldId="2147483859"/>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2628721800" sldId="2147483860"/>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4092313753" sldId="2147483861"/>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65813122" sldId="2147483862"/>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1437871779" sldId="2147483863"/>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3574792789" sldId="2147483864"/>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2795579941" sldId="2147483865"/>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1878725348" sldId="2147483866"/>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4201337697" sldId="2147483867"/>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406773504" sldId="2147483868"/>
          </pc:sldLayoutMkLst>
        </pc:sldLayoutChg>
        <pc:sldLayoutChg chg="add del mod replId">
          <pc:chgData name="Kudeja Yasmin (2419337)" userId="S::2419337@student.uwtsd.ac.uk::da2b7f99-93be-409f-99d3-0481ba1de251" providerId="AD" clId="Web-{D726E101-0483-7619-B10F-F258CCB741F7}" dt="2025-10-16T18:01:53.243" v="23"/>
          <pc:sldLayoutMkLst>
            <pc:docMk/>
            <pc:sldMasterMk cId="697502836" sldId="2147483858"/>
            <pc:sldLayoutMk cId="3377424370" sldId="2147483869"/>
          </pc:sldLayoutMkLst>
        </pc:sldLayoutChg>
      </pc:sldMasterChg>
      <pc:sldMasterChg chg="add del addSldLayout delSldLayout modSldLayout">
        <pc:chgData name="Kudeja Yasmin (2419337)" userId="S::2419337@student.uwtsd.ac.uk::da2b7f99-93be-409f-99d3-0481ba1de251" providerId="AD" clId="Web-{D726E101-0483-7619-B10F-F258CCB741F7}" dt="2025-10-16T18:02:06.243" v="24"/>
        <pc:sldMasterMkLst>
          <pc:docMk/>
          <pc:sldMasterMk cId="1920087699" sldId="2147483870"/>
        </pc:sldMasterMkLst>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2789852999" sldId="2147483871"/>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4058695278" sldId="2147483872"/>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535562585" sldId="2147483873"/>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1200285922" sldId="2147483874"/>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115163848" sldId="2147483875"/>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401310038" sldId="2147483876"/>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2026998142" sldId="2147483877"/>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2742148147" sldId="2147483878"/>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1346958113" sldId="2147483879"/>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1705397582" sldId="2147483880"/>
          </pc:sldLayoutMkLst>
        </pc:sldLayoutChg>
        <pc:sldLayoutChg chg="add del mod replId">
          <pc:chgData name="Kudeja Yasmin (2419337)" userId="S::2419337@student.uwtsd.ac.uk::da2b7f99-93be-409f-99d3-0481ba1de251" providerId="AD" clId="Web-{D726E101-0483-7619-B10F-F258CCB741F7}" dt="2025-10-16T18:02:06.243" v="24"/>
          <pc:sldLayoutMkLst>
            <pc:docMk/>
            <pc:sldMasterMk cId="1920087699" sldId="2147483870"/>
            <pc:sldLayoutMk cId="3226378586" sldId="2147483881"/>
          </pc:sldLayoutMkLst>
        </pc:sldLayoutChg>
      </pc:sldMasterChg>
      <pc:sldMasterChg chg="add del addSldLayout delSldLayout modSldLayout">
        <pc:chgData name="Kudeja Yasmin (2419337)" userId="S::2419337@student.uwtsd.ac.uk::da2b7f99-93be-409f-99d3-0481ba1de251" providerId="AD" clId="Web-{D726E101-0483-7619-B10F-F258CCB741F7}" dt="2025-10-16T18:02:14.524" v="25"/>
        <pc:sldMasterMkLst>
          <pc:docMk/>
          <pc:sldMasterMk cId="1696883988" sldId="2147483882"/>
        </pc:sldMasterMkLst>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2625180029" sldId="2147483883"/>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594199543" sldId="2147483884"/>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871883721" sldId="2147483885"/>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4010702903" sldId="2147483886"/>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208387286" sldId="2147483887"/>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364152640" sldId="2147483888"/>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178491439" sldId="2147483889"/>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2836234206" sldId="2147483890"/>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4283895032" sldId="2147483891"/>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995704751" sldId="2147483892"/>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361910373" sldId="2147483893"/>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2563132724" sldId="2147483894"/>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3328378644" sldId="2147483895"/>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2959660321" sldId="2147483896"/>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320709387" sldId="2147483897"/>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140099039" sldId="2147483898"/>
          </pc:sldLayoutMkLst>
        </pc:sldLayoutChg>
        <pc:sldLayoutChg chg="add del mod replId">
          <pc:chgData name="Kudeja Yasmin (2419337)" userId="S::2419337@student.uwtsd.ac.uk::da2b7f99-93be-409f-99d3-0481ba1de251" providerId="AD" clId="Web-{D726E101-0483-7619-B10F-F258CCB741F7}" dt="2025-10-16T18:02:14.524" v="25"/>
          <pc:sldLayoutMkLst>
            <pc:docMk/>
            <pc:sldMasterMk cId="1696883988" sldId="2147483882"/>
            <pc:sldLayoutMk cId="3382761618" sldId="2147483899"/>
          </pc:sldLayoutMkLst>
        </pc:sldLayoutChg>
      </pc:sldMasterChg>
      <pc:sldMasterChg chg="add del addSldLayout delSldLayout modSldLayout">
        <pc:chgData name="Kudeja Yasmin (2419337)" userId="S::2419337@student.uwtsd.ac.uk::da2b7f99-93be-409f-99d3-0481ba1de251" providerId="AD" clId="Web-{D726E101-0483-7619-B10F-F258CCB741F7}" dt="2025-10-16T18:02:20.118" v="26"/>
        <pc:sldMasterMkLst>
          <pc:docMk/>
          <pc:sldMasterMk cId="3766828879" sldId="2147483900"/>
        </pc:sldMasterMkLst>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4206768607" sldId="2147483901"/>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1027546688" sldId="2147483902"/>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2642422152" sldId="2147483903"/>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4134479153" sldId="2147483904"/>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1991754986" sldId="2147483905"/>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3916672189" sldId="2147483906"/>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2739324581" sldId="2147483907"/>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3345557529" sldId="2147483908"/>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70680904" sldId="2147483909"/>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1584607709" sldId="2147483910"/>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3409432072" sldId="2147483911"/>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1594461191" sldId="2147483912"/>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223838034" sldId="2147483913"/>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3978733249" sldId="2147483914"/>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750808879" sldId="2147483915"/>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3257764898" sldId="2147483916"/>
          </pc:sldLayoutMkLst>
        </pc:sldLayoutChg>
        <pc:sldLayoutChg chg="add del mod replId">
          <pc:chgData name="Kudeja Yasmin (2419337)" userId="S::2419337@student.uwtsd.ac.uk::da2b7f99-93be-409f-99d3-0481ba1de251" providerId="AD" clId="Web-{D726E101-0483-7619-B10F-F258CCB741F7}" dt="2025-10-16T18:02:20.118" v="26"/>
          <pc:sldLayoutMkLst>
            <pc:docMk/>
            <pc:sldMasterMk cId="3766828879" sldId="2147483900"/>
            <pc:sldLayoutMk cId="2777550813" sldId="2147483917"/>
          </pc:sldLayoutMkLst>
        </pc:sldLayoutChg>
      </pc:sldMasterChg>
      <pc:sldMasterChg chg="add del addSldLayout delSldLayout modSldLayout">
        <pc:chgData name="Kudeja Yasmin (2419337)" userId="S::2419337@student.uwtsd.ac.uk::da2b7f99-93be-409f-99d3-0481ba1de251" providerId="AD" clId="Web-{D726E101-0483-7619-B10F-F258CCB741F7}" dt="2025-10-16T18:02:22.399" v="27"/>
        <pc:sldMasterMkLst>
          <pc:docMk/>
          <pc:sldMasterMk cId="1947600059" sldId="2147483918"/>
        </pc:sldMasterMkLst>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447096653" sldId="2147483919"/>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253316030" sldId="2147483920"/>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590339975" sldId="2147483921"/>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533282312" sldId="2147483922"/>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2381971460" sldId="2147483923"/>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765104593" sldId="2147483924"/>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501651838" sldId="2147483925"/>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449958761" sldId="2147483926"/>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076392823" sldId="2147483927"/>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18578642" sldId="2147483928"/>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132479983" sldId="2147483929"/>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201082322" sldId="2147483930"/>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139142340" sldId="2147483931"/>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988535328" sldId="2147483932"/>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3746742840" sldId="2147483933"/>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1419775819" sldId="2147483934"/>
          </pc:sldLayoutMkLst>
        </pc:sldLayoutChg>
        <pc:sldLayoutChg chg="add del mod replId">
          <pc:chgData name="Kudeja Yasmin (2419337)" userId="S::2419337@student.uwtsd.ac.uk::da2b7f99-93be-409f-99d3-0481ba1de251" providerId="AD" clId="Web-{D726E101-0483-7619-B10F-F258CCB741F7}" dt="2025-10-16T18:02:22.399" v="27"/>
          <pc:sldLayoutMkLst>
            <pc:docMk/>
            <pc:sldMasterMk cId="1947600059" sldId="2147483918"/>
            <pc:sldLayoutMk cId="2717156326" sldId="2147483935"/>
          </pc:sldLayoutMkLst>
        </pc:sldLayoutChg>
      </pc:sldMasterChg>
      <pc:sldMasterChg chg="add addSldLayout modSldLayout">
        <pc:chgData name="Kudeja Yasmin (2419337)" userId="S::2419337@student.uwtsd.ac.uk::da2b7f99-93be-409f-99d3-0481ba1de251" providerId="AD" clId="Web-{D726E101-0483-7619-B10F-F258CCB741F7}" dt="2025-10-16T18:02:22.399" v="27"/>
        <pc:sldMasterMkLst>
          <pc:docMk/>
          <pc:sldMasterMk cId="1206062117" sldId="2147483936"/>
        </pc:sldMasterMkLst>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4209626757" sldId="2147483937"/>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4268360019" sldId="2147483938"/>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3025742611" sldId="2147483939"/>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2059324977" sldId="2147483940"/>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435481568" sldId="2147483941"/>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2429144479" sldId="2147483942"/>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2038294314" sldId="2147483943"/>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872142827" sldId="2147483944"/>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4183893692" sldId="2147483945"/>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286322119" sldId="2147483946"/>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2027282735" sldId="2147483947"/>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1395664573" sldId="2147483948"/>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596642529" sldId="2147483949"/>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705893181" sldId="2147483950"/>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3190231169" sldId="2147483951"/>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4082879461" sldId="2147483952"/>
          </pc:sldLayoutMkLst>
        </pc:sldLayoutChg>
        <pc:sldLayoutChg chg="add mod replId">
          <pc:chgData name="Kudeja Yasmin (2419337)" userId="S::2419337@student.uwtsd.ac.uk::da2b7f99-93be-409f-99d3-0481ba1de251" providerId="AD" clId="Web-{D726E101-0483-7619-B10F-F258CCB741F7}" dt="2025-10-16T18:02:22.399" v="27"/>
          <pc:sldLayoutMkLst>
            <pc:docMk/>
            <pc:sldMasterMk cId="1206062117" sldId="2147483936"/>
            <pc:sldLayoutMk cId="960516943" sldId="2147483953"/>
          </pc:sldLayoutMkLst>
        </pc:sldLayoutChg>
      </pc:sldMasterChg>
    </pc:docChg>
  </pc:docChgLst>
  <pc:docChgLst>
    <pc:chgData clId="Web-{E8EEBA0D-7A25-05CF-A048-A283445C7AA6}"/>
    <pc:docChg chg="modSld">
      <pc:chgData name="" userId="" providerId="" clId="Web-{E8EEBA0D-7A25-05CF-A048-A283445C7AA6}" dt="2025-10-16T18:40:19.886" v="1" actId="20577"/>
      <pc:docMkLst>
        <pc:docMk/>
      </pc:docMkLst>
      <pc:sldChg chg="modSp">
        <pc:chgData name="" userId="" providerId="" clId="Web-{E8EEBA0D-7A25-05CF-A048-A283445C7AA6}" dt="2025-10-16T18:40:19.886" v="1" actId="20577"/>
        <pc:sldMkLst>
          <pc:docMk/>
          <pc:sldMk cId="109857222" sldId="256"/>
        </pc:sldMkLst>
        <pc:spChg chg="mod">
          <ac:chgData name="" userId="" providerId="" clId="Web-{E8EEBA0D-7A25-05CF-A048-A283445C7AA6}" dt="2025-10-16T18:40:19.886" v="1"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10/17/2025</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9626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5C51FCE-E4BB-4680-8E50-3C0E348D2609}"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8360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5742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AB91FA40-626B-4CA1-85D0-7A9016E395BA}" type="datetimeFigureOut">
              <a:rPr lang="en-US" dirty="0"/>
              <a:t>10/17/2025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9324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3F425EA-B9DC-48A7-991E-9A82573B1B21}" type="datetimeFigureOut">
              <a:rPr lang="en-US" dirty="0"/>
              <a:t>10/17/2025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5481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6CB97F8-6CEB-469B-AFCC-889F2A2B1D5A}" type="datetimeFigureOut">
              <a:rPr lang="en-US" dirty="0"/>
              <a:t>10/17/2025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9144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10/17/2025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8294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10/17/2025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72142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10/17/2025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3893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10/17/2025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32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72827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5664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66425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10/17/2025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5893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10/17/2025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0231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DBE609-F3F2-45E6-BD6A-E03A8C86C1AE}"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2879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24AD68-089C-4467-A8F3-EA2BBCA6B44E}" type="datetimeFigureOut">
              <a:rPr lang="en-US" dirty="0"/>
              <a:t>10/17/2025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51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10/17/2025</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6062117"/>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 id="2147483948" r:id="rId12"/>
    <p:sldLayoutId id="2147483949" r:id="rId13"/>
    <p:sldLayoutId id="2147483950" r:id="rId14"/>
    <p:sldLayoutId id="2147483951" r:id="rId15"/>
    <p:sldLayoutId id="2147483952" r:id="rId16"/>
    <p:sldLayoutId id="2147483953"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ctrTitle"/>
          </p:nvPr>
        </p:nvSpPr>
        <p:spPr>
          <a:xfrm>
            <a:off x="4678420" y="1370143"/>
            <a:ext cx="6391270" cy="4157446"/>
          </a:xfrm>
        </p:spPr>
        <p:txBody>
          <a:bodyPr anchor="ctr">
            <a:normAutofit fontScale="90000"/>
          </a:bodyPr>
          <a:lstStyle/>
          <a:p>
            <a:r>
              <a:rPr lang="en-GB" sz="6600" dirty="0">
                <a:solidFill>
                  <a:schemeClr val="tx1"/>
                </a:solidFill>
              </a:rPr>
              <a:t>Supporting Early Childhood Development: A case study for Amira</a:t>
            </a:r>
          </a:p>
        </p:txBody>
      </p:sp>
      <p:sp>
        <p:nvSpPr>
          <p:cNvPr id="3" name="Subtitle 2"/>
          <p:cNvSpPr>
            <a:spLocks noGrp="1"/>
          </p:cNvSpPr>
          <p:nvPr>
            <p:ph type="subTitle" idx="1"/>
          </p:nvPr>
        </p:nvSpPr>
        <p:spPr>
          <a:xfrm>
            <a:off x="1121861" y="1370143"/>
            <a:ext cx="2913091" cy="4157446"/>
          </a:xfrm>
        </p:spPr>
        <p:txBody>
          <a:bodyPr anchor="ctr">
            <a:normAutofit/>
          </a:bodyPr>
          <a:lstStyle/>
          <a:p>
            <a:r>
              <a:rPr lang="en-GB" sz="2000" dirty="0"/>
              <a:t>Lchs4010</a:t>
            </a:r>
            <a:br>
              <a:rPr lang="en-GB" sz="2000" dirty="0"/>
            </a:br>
            <a:r>
              <a:rPr lang="en-GB" sz="2000" dirty="0" err="1"/>
              <a:t>Kudeja</a:t>
            </a:r>
            <a:r>
              <a:rPr lang="en-GB" sz="2000" dirty="0"/>
              <a:t> </a:t>
            </a:r>
            <a:r>
              <a:rPr lang="en-GB" sz="2000" dirty="0" err="1"/>
              <a:t>yasmin</a:t>
            </a:r>
            <a:br>
              <a:rPr lang="en-GB" sz="2000" dirty="0"/>
            </a:br>
            <a:r>
              <a:rPr lang="en-GB" sz="2000" dirty="0"/>
              <a:t>2419337</a:t>
            </a:r>
            <a:br>
              <a:rPr lang="en-GB" sz="2000" dirty="0"/>
            </a:br>
            <a:r>
              <a:rPr lang="en-GB" sz="2000" dirty="0">
                <a:latin typeface="Century Gothic"/>
                <a:cs typeface="Arial"/>
              </a:rPr>
              <a:t>Lecturer:</a:t>
            </a:r>
            <a:br>
              <a:rPr lang="en-GB" sz="2000" dirty="0">
                <a:latin typeface="Century Gothic"/>
                <a:cs typeface="Arial"/>
              </a:rPr>
            </a:br>
            <a:r>
              <a:rPr lang="en-GB" sz="2000" dirty="0">
                <a:latin typeface="Century Gothic"/>
                <a:cs typeface="Arial"/>
              </a:rPr>
              <a:t>kal </a:t>
            </a:r>
            <a:r>
              <a:rPr lang="en-GB" sz="2000" dirty="0" err="1">
                <a:latin typeface="Century Gothic"/>
                <a:cs typeface="Arial"/>
              </a:rPr>
              <a:t>alnababtah</a:t>
            </a:r>
            <a:br>
              <a:rPr lang="en-US" dirty="0"/>
            </a:br>
            <a:endParaRPr lang="en-GB" sz="2000" dirty="0"/>
          </a:p>
        </p:txBody>
      </p:sp>
      <p:cxnSp>
        <p:nvCxnSpPr>
          <p:cNvPr id="28" name="Straight Connector 27">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06E96C53-1010-48EB-8728-70CB58236E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6" name="Rectangle 45">
              <a:extLst>
                <a:ext uri="{FF2B5EF4-FFF2-40B4-BE49-F238E27FC236}">
                  <a16:creationId xmlns:a16="http://schemas.microsoft.com/office/drawing/2014/main" id="{5EE899E0-D27A-454B-8E91-14A292422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46">
              <a:extLst>
                <a:ext uri="{FF2B5EF4-FFF2-40B4-BE49-F238E27FC236}">
                  <a16:creationId xmlns:a16="http://schemas.microsoft.com/office/drawing/2014/main" id="{4EDF8A7C-C5E2-42D4-884A-EC7DE68E7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80ADD528-121C-4D05-B77B-54B31D7BA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E7CF2869-5CDD-4AD2-8AC0-4AE179D39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a16="http://schemas.microsoft.com/office/drawing/2014/main" id="{0FD2D0A6-D3D4-4573-AD6B-2B5DBFF0C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39749B2A-2C8D-45C7-A857-30307A089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52" name="Freeform 5">
              <a:extLst>
                <a:ext uri="{FF2B5EF4-FFF2-40B4-BE49-F238E27FC236}">
                  <a16:creationId xmlns:a16="http://schemas.microsoft.com/office/drawing/2014/main" id="{FEC28B8C-B40C-4618-823B-C6D730FE8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06A532B-73AE-4784-689E-AD8448FD710D}"/>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a:t>Scenario &amp; Key Concerns</a:t>
            </a:r>
          </a:p>
        </p:txBody>
      </p:sp>
      <p:sp>
        <p:nvSpPr>
          <p:cNvPr id="3" name="TextBox 2">
            <a:extLst>
              <a:ext uri="{FF2B5EF4-FFF2-40B4-BE49-F238E27FC236}">
                <a16:creationId xmlns:a16="http://schemas.microsoft.com/office/drawing/2014/main" id="{6A508F92-C3A4-6F28-F436-BD53228D270A}"/>
              </a:ext>
            </a:extLst>
          </p:cNvPr>
          <p:cNvSpPr txBox="1"/>
          <p:nvPr/>
        </p:nvSpPr>
        <p:spPr>
          <a:xfrm>
            <a:off x="639098" y="1984573"/>
            <a:ext cx="5132439" cy="42459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ts val="1000"/>
              </a:spcBef>
              <a:buClr>
                <a:schemeClr val="accent1"/>
              </a:buClr>
              <a:buSzPct val="80000"/>
              <a:buFont typeface="Wingdings 3" charset="2"/>
              <a:buChar char=""/>
            </a:pPr>
            <a:r>
              <a:rPr lang="en-US" sz="1700" dirty="0">
                <a:solidFill>
                  <a:schemeClr val="bg1"/>
                </a:solidFill>
              </a:rPr>
              <a:t>Amira is a 3 years, who has just started nursery </a:t>
            </a:r>
          </a:p>
          <a:p>
            <a:pPr marL="285750" indent="-285750" defTabSz="457200">
              <a:lnSpc>
                <a:spcPct val="90000"/>
              </a:lnSpc>
              <a:spcBef>
                <a:spcPts val="1000"/>
              </a:spcBef>
              <a:buClr>
                <a:schemeClr val="accent1"/>
              </a:buClr>
              <a:buSzPct val="80000"/>
              <a:buFont typeface="Wingdings 3" charset="2"/>
              <a:buChar char=""/>
            </a:pPr>
            <a:r>
              <a:rPr lang="en-US" sz="1700" dirty="0">
                <a:solidFill>
                  <a:schemeClr val="bg1"/>
                </a:solidFill>
              </a:rPr>
              <a:t>She has limited verbal communication </a:t>
            </a:r>
          </a:p>
          <a:p>
            <a:pPr marL="285750" indent="-285750" defTabSz="457200">
              <a:lnSpc>
                <a:spcPct val="90000"/>
              </a:lnSpc>
              <a:spcBef>
                <a:spcPts val="1000"/>
              </a:spcBef>
              <a:buClr>
                <a:schemeClr val="accent1"/>
              </a:buClr>
              <a:buSzPct val="80000"/>
              <a:buFont typeface="Wingdings 3" charset="2"/>
              <a:buChar char=""/>
            </a:pPr>
            <a:r>
              <a:rPr lang="en-US" sz="1700" dirty="0">
                <a:solidFill>
                  <a:schemeClr val="bg1"/>
                </a:solidFill>
              </a:rPr>
              <a:t>She experiences anxiety when left by her carers </a:t>
            </a:r>
          </a:p>
          <a:p>
            <a:pPr marL="285750" indent="-285750" defTabSz="457200">
              <a:lnSpc>
                <a:spcPct val="90000"/>
              </a:lnSpc>
              <a:spcBef>
                <a:spcPts val="1000"/>
              </a:spcBef>
              <a:buClr>
                <a:schemeClr val="accent1"/>
              </a:buClr>
              <a:buSzPct val="80000"/>
              <a:buFont typeface="Wingdings 3" charset="2"/>
              <a:buChar char=""/>
            </a:pPr>
            <a:r>
              <a:rPr lang="en-US" sz="1700" dirty="0">
                <a:solidFill>
                  <a:schemeClr val="bg1"/>
                </a:solidFill>
              </a:rPr>
              <a:t>She finds it difficult to engaging in group play</a:t>
            </a:r>
            <a:br>
              <a:rPr lang="en-US" sz="1700" dirty="0"/>
            </a:br>
            <a:br>
              <a:rPr lang="en-US" sz="1700" dirty="0"/>
            </a:br>
            <a:r>
              <a:rPr lang="en-US" sz="1700" dirty="0">
                <a:solidFill>
                  <a:schemeClr val="bg1"/>
                </a:solidFill>
              </a:rPr>
              <a:t>My role as a practitioner is to understand Amiras developmental needs and to contribute effectively by creating a support plan that will promote her emotional, social, cognitive and </a:t>
            </a:r>
            <a:r>
              <a:rPr lang="en-US" sz="1700" dirty="0" err="1">
                <a:solidFill>
                  <a:schemeClr val="bg1"/>
                </a:solidFill>
              </a:rPr>
              <a:t>phsyical</a:t>
            </a:r>
            <a:r>
              <a:rPr lang="en-US" sz="1700" dirty="0">
                <a:solidFill>
                  <a:schemeClr val="bg1"/>
                </a:solidFill>
              </a:rPr>
              <a:t> well-being.</a:t>
            </a:r>
          </a:p>
        </p:txBody>
      </p:sp>
      <p:pic>
        <p:nvPicPr>
          <p:cNvPr id="5" name="Picture 4" descr="A person and baby lying on the floor&#10;&#10;AI-generated content may be incorrect.">
            <a:extLst>
              <a:ext uri="{FF2B5EF4-FFF2-40B4-BE49-F238E27FC236}">
                <a16:creationId xmlns:a16="http://schemas.microsoft.com/office/drawing/2014/main" id="{BB128B3B-7B4E-3616-44EA-57F19463B1FD}"/>
              </a:ext>
            </a:extLst>
          </p:cNvPr>
          <p:cNvPicPr>
            <a:picLocks noChangeAspect="1"/>
          </p:cNvPicPr>
          <p:nvPr/>
        </p:nvPicPr>
        <p:blipFill>
          <a:blip r:embed="rId3"/>
          <a:srcRect l="3553" r="9741" b="-3"/>
          <a:stretch>
            <a:fillRect/>
          </a:stretch>
        </p:blipFill>
        <p:spPr>
          <a:xfrm>
            <a:off x="7188151" y="1167874"/>
            <a:ext cx="3930089" cy="4530974"/>
          </a:xfrm>
          <a:prstGeom prst="rect">
            <a:avLst/>
          </a:prstGeom>
        </p:spPr>
      </p:pic>
      <p:sp>
        <p:nvSpPr>
          <p:cNvPr id="54" name="Rectangle 53">
            <a:extLst>
              <a:ext uri="{FF2B5EF4-FFF2-40B4-BE49-F238E27FC236}">
                <a16:creationId xmlns:a16="http://schemas.microsoft.com/office/drawing/2014/main" id="{10CC18C0-9A66-45AE-B534-B8D29AFEA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397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2"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9123E2-A271-1F98-E2D8-7A22535198C6}"/>
              </a:ext>
            </a:extLst>
          </p:cNvPr>
          <p:cNvSpPr>
            <a:spLocks noGrp="1"/>
          </p:cNvSpPr>
          <p:nvPr>
            <p:ph idx="1"/>
          </p:nvPr>
        </p:nvSpPr>
        <p:spPr>
          <a:xfrm>
            <a:off x="835743" y="773049"/>
            <a:ext cx="10516470" cy="943590"/>
          </a:xfrm>
        </p:spPr>
        <p:txBody>
          <a:bodyPr vert="horz" lIns="91440" tIns="45720" rIns="91440" bIns="45720" rtlCol="0" anchor="t">
            <a:normAutofit/>
          </a:bodyPr>
          <a:lstStyle/>
          <a:p>
            <a:r>
              <a:rPr lang="en-GB" sz="5400" dirty="0">
                <a:solidFill>
                  <a:schemeClr val="tx1"/>
                </a:solidFill>
              </a:rPr>
              <a:t>Attachment Theory </a:t>
            </a:r>
          </a:p>
        </p:txBody>
      </p:sp>
      <p:sp>
        <p:nvSpPr>
          <p:cNvPr id="4" name="TextBox 3">
            <a:extLst>
              <a:ext uri="{FF2B5EF4-FFF2-40B4-BE49-F238E27FC236}">
                <a16:creationId xmlns:a16="http://schemas.microsoft.com/office/drawing/2014/main" id="{33C6B314-0425-96E3-445E-290FDC6ECC31}"/>
              </a:ext>
            </a:extLst>
          </p:cNvPr>
          <p:cNvSpPr txBox="1"/>
          <p:nvPr/>
        </p:nvSpPr>
        <p:spPr>
          <a:xfrm>
            <a:off x="838908" y="1824757"/>
            <a:ext cx="7258061"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entury Gothic"/>
                <a:ea typeface="Open Sans"/>
                <a:cs typeface="Open Sans"/>
              </a:rPr>
              <a:t>Attachment theory in early childhood primarily focuses on the relationship between children and their caregivers. Understanding this relationship is essential for supporting a child's healthy development. A child needs to feel safe and secure, which usually stems from a secure attachment with a primary caregiver, such as a parent, established through consistent and responsive care. Bowlby's attachment theory emphasizes that a strong emotional bond with a primary caregiver is crucial for a child's survival and healthy emotional development.</a:t>
            </a:r>
            <a:r>
              <a:rPr lang="en-GB" sz="1600" dirty="0">
                <a:latin typeface="Century Gothic"/>
                <a:ea typeface="Open Sans"/>
                <a:cs typeface="Open Sans"/>
              </a:rPr>
              <a:t> </a:t>
            </a:r>
            <a:r>
              <a:rPr lang="en-GB" dirty="0">
                <a:solidFill>
                  <a:srgbClr val="FFFFFF"/>
                </a:solidFill>
                <a:latin typeface="Century Gothic"/>
                <a:ea typeface="Open Sans"/>
                <a:cs typeface="Open Sans"/>
              </a:rPr>
              <a:t>Bowlby's attachment theory was that a strong emotional relationship with a primary caregiver e.g. mum or dad is extremely crucial for children's survival and healthy emotional development. </a:t>
            </a:r>
            <a:br>
              <a:rPr lang="en-GB" dirty="0">
                <a:solidFill>
                  <a:srgbClr val="FFFFFF"/>
                </a:solidFill>
                <a:latin typeface="Century Gothic"/>
                <a:ea typeface="Open Sans"/>
                <a:cs typeface="Open Sans"/>
              </a:rPr>
            </a:br>
            <a:br>
              <a:rPr lang="en-GB" dirty="0"/>
            </a:br>
            <a:br>
              <a:rPr lang="en-GB" dirty="0"/>
            </a:br>
            <a:endParaRPr lang="en-GB" sz="1200">
              <a:solidFill>
                <a:srgbClr val="001D35"/>
              </a:solidFill>
              <a:latin typeface="Google Sans"/>
            </a:endParaRPr>
          </a:p>
        </p:txBody>
      </p:sp>
      <p:pic>
        <p:nvPicPr>
          <p:cNvPr id="5" name="Picture 4">
            <a:extLst>
              <a:ext uri="{FF2B5EF4-FFF2-40B4-BE49-F238E27FC236}">
                <a16:creationId xmlns:a16="http://schemas.microsoft.com/office/drawing/2014/main" id="{DAFB1D89-B012-9388-527B-24165CBA0E62}"/>
              </a:ext>
            </a:extLst>
          </p:cNvPr>
          <p:cNvPicPr>
            <a:picLocks noChangeAspect="1"/>
          </p:cNvPicPr>
          <p:nvPr/>
        </p:nvPicPr>
        <p:blipFill>
          <a:blip r:embed="rId3"/>
          <a:stretch>
            <a:fillRect/>
          </a:stretch>
        </p:blipFill>
        <p:spPr>
          <a:xfrm>
            <a:off x="7964959" y="2975919"/>
            <a:ext cx="3150973" cy="2131541"/>
          </a:xfrm>
          <a:prstGeom prst="rect">
            <a:avLst/>
          </a:prstGeom>
        </p:spPr>
      </p:pic>
    </p:spTree>
    <p:extLst>
      <p:ext uri="{BB962C8B-B14F-4D97-AF65-F5344CB8AC3E}">
        <p14:creationId xmlns:p14="http://schemas.microsoft.com/office/powerpoint/2010/main" val="167036926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78CD5-A7F5-01DE-7631-E073D4DDA40B}"/>
              </a:ext>
            </a:extLst>
          </p:cNvPr>
          <p:cNvSpPr>
            <a:spLocks noGrp="1"/>
          </p:cNvSpPr>
          <p:nvPr>
            <p:ph type="title"/>
          </p:nvPr>
        </p:nvSpPr>
        <p:spPr>
          <a:xfrm>
            <a:off x="1154953" y="973668"/>
            <a:ext cx="8761413" cy="706964"/>
          </a:xfrm>
        </p:spPr>
        <p:txBody>
          <a:bodyPr vert="horz" lIns="91440" tIns="45720" rIns="91440" bIns="45720" rtlCol="0" anchor="ctr">
            <a:normAutofit/>
          </a:bodyPr>
          <a:lstStyle/>
          <a:p>
            <a:r>
              <a:rPr lang="en-US"/>
              <a:t>Attachment Theory Amira </a:t>
            </a:r>
          </a:p>
        </p:txBody>
      </p:sp>
      <p:sp>
        <p:nvSpPr>
          <p:cNvPr id="3" name="TextBox 2">
            <a:extLst>
              <a:ext uri="{FF2B5EF4-FFF2-40B4-BE49-F238E27FC236}">
                <a16:creationId xmlns:a16="http://schemas.microsoft.com/office/drawing/2014/main" id="{2745E0A4-1669-6019-4849-1E3CE215E892}"/>
              </a:ext>
            </a:extLst>
          </p:cNvPr>
          <p:cNvSpPr txBox="1"/>
          <p:nvPr/>
        </p:nvSpPr>
        <p:spPr>
          <a:xfrm>
            <a:off x="1154954" y="2603500"/>
            <a:ext cx="5211979" cy="3416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Amira is just 3 years old and has recently joined nursery she is bound to feel nervous and find difficulties engaging in group play and other activities as she is unfamiliar with the individuals at the setting including its surroundings. These are common behaviours from children as they have already built secure attachment with their care takers since birth. </a:t>
            </a:r>
          </a:p>
        </p:txBody>
      </p:sp>
      <p:pic>
        <p:nvPicPr>
          <p:cNvPr id="4" name="Picture 3" descr="Group of Diverse Kids Playing at the Field Together | Royalty free ...">
            <a:extLst>
              <a:ext uri="{FF2B5EF4-FFF2-40B4-BE49-F238E27FC236}">
                <a16:creationId xmlns:a16="http://schemas.microsoft.com/office/drawing/2014/main" id="{6E720C57-EBDB-7264-FD41-D0E7CEECD66B}"/>
              </a:ext>
            </a:extLst>
          </p:cNvPr>
          <p:cNvPicPr>
            <a:picLocks noChangeAspect="1"/>
          </p:cNvPicPr>
          <p:nvPr/>
        </p:nvPicPr>
        <p:blipFill>
          <a:blip r:embed="rId2"/>
          <a:stretch>
            <a:fillRect/>
          </a:stretch>
        </p:blipFill>
        <p:spPr>
          <a:xfrm>
            <a:off x="6798733" y="2783343"/>
            <a:ext cx="4345024" cy="305237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660877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B44741E-4F8A-4DC4-96E4-E4A2E555A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61FDC0C6-6677-4608-AE99-98D3C7BB1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589982C5-DDA9-41E0-8CF5-F83999C1B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6E454F1-BC7B-4FC5-901F-84095FC6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0BDA7F3-0D92-4CE5-B124-114C29D28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886F90B9-54A4-4A43-B853-11AA290E0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5E538A9-6169-4720-88AE-7AE14BE80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59E5CEE5-D27F-4281-9293-590AD4163E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a16="http://schemas.microsoft.com/office/drawing/2014/main" id="{2FCAD798-DEC5-4392-90CE-C46AD6CE6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9" name="Group 18">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EE35B99-0977-5741-CA1C-9345753E77CA}"/>
              </a:ext>
            </a:extLst>
          </p:cNvPr>
          <p:cNvSpPr>
            <a:spLocks noGrp="1"/>
          </p:cNvSpPr>
          <p:nvPr>
            <p:ph type="title"/>
          </p:nvPr>
        </p:nvSpPr>
        <p:spPr>
          <a:xfrm>
            <a:off x="1683171" y="2631989"/>
            <a:ext cx="8825658" cy="2870161"/>
          </a:xfrm>
        </p:spPr>
        <p:txBody>
          <a:bodyPr vert="horz" lIns="91440" tIns="45720" rIns="91440" bIns="45720" rtlCol="0" anchor="b">
            <a:normAutofit fontScale="90000"/>
          </a:bodyPr>
          <a:lstStyle/>
          <a:p>
            <a:pPr algn="ctr"/>
            <a:r>
              <a:rPr lang="en-US" sz="5400" dirty="0">
                <a:solidFill>
                  <a:schemeClr val="tx1"/>
                </a:solidFill>
              </a:rPr>
              <a:t>Relevant Practice Strategies</a:t>
            </a:r>
            <a:br>
              <a:rPr lang="en-US" sz="5400" dirty="0">
                <a:solidFill>
                  <a:schemeClr val="tx1"/>
                </a:solidFill>
              </a:rPr>
            </a:br>
            <a:r>
              <a:rPr lang="en-US" sz="5400" dirty="0">
                <a:solidFill>
                  <a:schemeClr val="tx1"/>
                </a:solidFill>
              </a:rPr>
              <a:t> </a:t>
            </a:r>
            <a:r>
              <a:rPr lang="en-US" sz="2800" dirty="0">
                <a:solidFill>
                  <a:schemeClr val="tx1"/>
                </a:solidFill>
              </a:rPr>
              <a:t>- Providing comforting presence </a:t>
            </a:r>
            <a:br>
              <a:rPr lang="en-US" sz="2800" dirty="0">
                <a:solidFill>
                  <a:schemeClr val="tx1"/>
                </a:solidFill>
              </a:rPr>
            </a:br>
            <a:r>
              <a:rPr lang="en-US" sz="2800" dirty="0">
                <a:solidFill>
                  <a:schemeClr val="tx1"/>
                </a:solidFill>
              </a:rPr>
              <a:t>- Play based learning</a:t>
            </a:r>
            <a:br>
              <a:rPr lang="en-US" sz="2800" dirty="0">
                <a:solidFill>
                  <a:schemeClr val="tx1"/>
                </a:solidFill>
              </a:rPr>
            </a:br>
            <a:r>
              <a:rPr lang="en-US" sz="2800" dirty="0">
                <a:solidFill>
                  <a:schemeClr val="tx1"/>
                </a:solidFill>
              </a:rPr>
              <a:t>- Social &amp; emotional learning</a:t>
            </a:r>
            <a:br>
              <a:rPr lang="en-US" sz="2800" dirty="0">
                <a:solidFill>
                  <a:schemeClr val="tx1"/>
                </a:solidFill>
              </a:rPr>
            </a:br>
            <a:r>
              <a:rPr lang="en-US" sz="2800" dirty="0">
                <a:solidFill>
                  <a:schemeClr val="tx1"/>
                </a:solidFill>
              </a:rPr>
              <a:t>- High quality interactions </a:t>
            </a:r>
            <a:br>
              <a:rPr lang="en-US" sz="2800" dirty="0">
                <a:solidFill>
                  <a:schemeClr val="tx1"/>
                </a:solidFill>
              </a:rPr>
            </a:br>
            <a:r>
              <a:rPr lang="en-US" sz="2800" dirty="0">
                <a:solidFill>
                  <a:schemeClr val="tx1"/>
                </a:solidFill>
              </a:rPr>
              <a:t>- Child centered approach </a:t>
            </a:r>
            <a:br>
              <a:rPr lang="en-US" sz="2800" dirty="0">
                <a:solidFill>
                  <a:schemeClr val="tx1"/>
                </a:solidFill>
              </a:rPr>
            </a:br>
            <a:r>
              <a:rPr lang="en-US" sz="2800" dirty="0">
                <a:solidFill>
                  <a:schemeClr val="tx1"/>
                </a:solidFill>
              </a:rPr>
              <a:t>- Engaging with primary care takers </a:t>
            </a:r>
            <a:br>
              <a:rPr lang="en-US" sz="2800" dirty="0">
                <a:solidFill>
                  <a:schemeClr val="tx1"/>
                </a:solidFill>
              </a:rPr>
            </a:br>
            <a:r>
              <a:rPr lang="en-US" sz="2800" dirty="0">
                <a:solidFill>
                  <a:schemeClr val="tx1"/>
                </a:solidFill>
              </a:rPr>
              <a:t>- Continuous professional development </a:t>
            </a:r>
            <a:br>
              <a:rPr lang="en-US" sz="2800" dirty="0">
                <a:solidFill>
                  <a:schemeClr val="tx1"/>
                </a:solidFill>
              </a:rPr>
            </a:br>
            <a:r>
              <a:rPr lang="en-US" sz="2800" dirty="0">
                <a:solidFill>
                  <a:schemeClr val="tx1"/>
                </a:solidFill>
              </a:rPr>
              <a:t>- Effective assessment </a:t>
            </a:r>
          </a:p>
        </p:txBody>
      </p:sp>
      <p:cxnSp>
        <p:nvCxnSpPr>
          <p:cNvPr id="23" name="Straight Connector 22">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00119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B44741E-4F8A-4DC4-96E4-E4A2E555A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61FDC0C6-6677-4608-AE99-98D3C7BB1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589982C5-DDA9-41E0-8CF5-F83999C1B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6E454F1-BC7B-4FC5-901F-84095FC6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0BDA7F3-0D92-4CE5-B124-114C29D28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886F90B9-54A4-4A43-B853-11AA290E0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5E538A9-6169-4720-88AE-7AE14BE80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59E5CEE5-D27F-4281-9293-590AD4163E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a16="http://schemas.microsoft.com/office/drawing/2014/main" id="{2FCAD798-DEC5-4392-90CE-C46AD6CE6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9" name="Group 18">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ABE48AC-5CE1-36BB-D2C0-2075D2DC1B8A}"/>
              </a:ext>
            </a:extLst>
          </p:cNvPr>
          <p:cNvSpPr>
            <a:spLocks noGrp="1"/>
          </p:cNvSpPr>
          <p:nvPr>
            <p:ph type="title"/>
          </p:nvPr>
        </p:nvSpPr>
        <p:spPr>
          <a:xfrm>
            <a:off x="1714061" y="4063314"/>
            <a:ext cx="8763875" cy="1861026"/>
          </a:xfrm>
        </p:spPr>
        <p:txBody>
          <a:bodyPr vert="horz" lIns="91440" tIns="45720" rIns="91440" bIns="45720" rtlCol="0" anchor="b">
            <a:normAutofit fontScale="90000"/>
          </a:bodyPr>
          <a:lstStyle/>
          <a:p>
            <a:r>
              <a:rPr lang="en-US" sz="5400" dirty="0">
                <a:solidFill>
                  <a:schemeClr val="tx1"/>
                </a:solidFill>
              </a:rPr>
              <a:t>Biological &amp; Enviromental Influences </a:t>
            </a:r>
            <a:br>
              <a:rPr lang="en-US" sz="5400" dirty="0">
                <a:solidFill>
                  <a:schemeClr val="tx1"/>
                </a:solidFill>
              </a:rPr>
            </a:br>
            <a:br>
              <a:rPr lang="en-US" sz="5400" dirty="0"/>
            </a:br>
            <a:r>
              <a:rPr lang="en-US" sz="2700" dirty="0">
                <a:solidFill>
                  <a:schemeClr val="tx1"/>
                </a:solidFill>
              </a:rPr>
              <a:t>Nature: Biological factors e.g. prenatal conditions and genetics. Psychological development examples hormonal and neuro chemical explanations of behavior.  </a:t>
            </a:r>
            <a:br>
              <a:rPr lang="en-US" sz="2700" dirty="0">
                <a:solidFill>
                  <a:schemeClr val="tx1"/>
                </a:solidFill>
              </a:rPr>
            </a:br>
            <a:br>
              <a:rPr lang="en-US" sz="2700" dirty="0"/>
            </a:br>
            <a:r>
              <a:rPr lang="en-US" sz="2700" dirty="0">
                <a:solidFill>
                  <a:schemeClr val="tx1"/>
                </a:solidFill>
              </a:rPr>
              <a:t>Nurture: Enviromental factors such as experiences, parenting and education. Psychological development examples stable relationships, developing social and emotional skills. </a:t>
            </a:r>
            <a:endParaRPr lang="en-US" dirty="0">
              <a:solidFill>
                <a:schemeClr val="tx1"/>
              </a:solidFill>
            </a:endParaRPr>
          </a:p>
        </p:txBody>
      </p:sp>
      <p:cxnSp>
        <p:nvCxnSpPr>
          <p:cNvPr id="23" name="Straight Connector 22">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42033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B44741E-4F8A-4DC4-96E4-E4A2E555A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61FDC0C6-6677-4608-AE99-98D3C7BB1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589982C5-DDA9-41E0-8CF5-F83999C1B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6E454F1-BC7B-4FC5-901F-84095FC6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0BDA7F3-0D92-4CE5-B124-114C29D28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886F90B9-54A4-4A43-B853-11AA290E0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5E538A9-6169-4720-88AE-7AE14BE80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59E5CEE5-D27F-4281-9293-590AD4163E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a16="http://schemas.microsoft.com/office/drawing/2014/main" id="{2FCAD798-DEC5-4392-90CE-C46AD6CE6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9" name="Group 18">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63BD3665-6F6D-915D-3EA0-468F2BD44418}"/>
              </a:ext>
            </a:extLst>
          </p:cNvPr>
          <p:cNvSpPr>
            <a:spLocks noGrp="1"/>
          </p:cNvSpPr>
          <p:nvPr>
            <p:ph type="title"/>
          </p:nvPr>
        </p:nvSpPr>
        <p:spPr>
          <a:xfrm>
            <a:off x="1477225" y="572530"/>
            <a:ext cx="8763875" cy="975458"/>
          </a:xfrm>
        </p:spPr>
        <p:txBody>
          <a:bodyPr vert="horz" lIns="91440" tIns="45720" rIns="91440" bIns="45720" rtlCol="0" anchor="b">
            <a:normAutofit/>
          </a:bodyPr>
          <a:lstStyle/>
          <a:p>
            <a:pPr algn="ctr"/>
            <a:r>
              <a:rPr lang="en-US" sz="5400" dirty="0">
                <a:solidFill>
                  <a:schemeClr val="tx1"/>
                </a:solidFill>
              </a:rPr>
              <a:t>Evaluation </a:t>
            </a:r>
          </a:p>
        </p:txBody>
      </p:sp>
      <p:cxnSp>
        <p:nvCxnSpPr>
          <p:cNvPr id="23" name="Straight Connector 22">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6F42650-87A3-E840-2C9A-38CF2077E303}"/>
              </a:ext>
            </a:extLst>
          </p:cNvPr>
          <p:cNvSpPr txBox="1"/>
          <p:nvPr/>
        </p:nvSpPr>
        <p:spPr>
          <a:xfrm>
            <a:off x="1286890" y="109385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521F8508-84FE-738A-95A1-98BAE7F0D5FA}"/>
              </a:ext>
            </a:extLst>
          </p:cNvPr>
          <p:cNvSpPr txBox="1"/>
          <p:nvPr/>
        </p:nvSpPr>
        <p:spPr>
          <a:xfrm>
            <a:off x="1699054" y="1544595"/>
            <a:ext cx="8750349"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As Amiras practitioner, my job is to help and support her mentally and educationally and by providing a safe stimulating environment for her. Support plan needs to be completed for Amira to understand and help her development growth and needs as this will affect her emotional, social, cognitive and physical well- being positively. To support Amiras transition, I should provide a comforting presence, this could be done by consistent reassurance and gentle encouragement, create a welcoming environment by gradually introducing Amira to the new surroundings and peers at her own pace. Using familiar objects, bringing a favourite toy or blanket from home can help her feel secure. Encouraging small group interactions, starting with one to one or small group play to build social comfort. These strategies should help </a:t>
            </a:r>
            <a:r>
              <a:rPr lang="en-GB" dirty="0" err="1">
                <a:cs typeface="Segoe UI"/>
              </a:rPr>
              <a:t>nuture</a:t>
            </a:r>
            <a:r>
              <a:rPr lang="en-GB" dirty="0">
                <a:cs typeface="Segoe UI"/>
              </a:rPr>
              <a:t> trust, making it easier for Amira to form new attachments and feel more comfortable participating in nursery activities over time. </a:t>
            </a:r>
            <a:endParaRPr lang="en-GB" dirty="0">
              <a:solidFill>
                <a:srgbClr val="FFFFFF"/>
              </a:solidFill>
              <a:latin typeface="Century Gothic"/>
              <a:ea typeface="Open Sans"/>
              <a:cs typeface="Segoe UI"/>
            </a:endParaRPr>
          </a:p>
          <a:p>
            <a:pPr marL="285750" indent="-285750">
              <a:buFont typeface="Arial"/>
              <a:buChar char="•"/>
            </a:pPr>
            <a:endParaRPr lang="en-GB" sz="1600" dirty="0">
              <a:solidFill>
                <a:srgbClr val="172B4D"/>
              </a:solidFill>
              <a:latin typeface="Century Gothic"/>
              <a:ea typeface="Open Sans"/>
              <a:cs typeface="Open Sans"/>
            </a:endParaRPr>
          </a:p>
          <a:p>
            <a:pPr marL="285750" indent="-285750">
              <a:buFont typeface="Arial"/>
              <a:buChar char="•"/>
            </a:pPr>
            <a:endParaRPr lang="en-GB" sz="1600" dirty="0">
              <a:solidFill>
                <a:srgbClr val="172B4D"/>
              </a:solidFill>
              <a:latin typeface="Century Gothic"/>
              <a:ea typeface="Open Sans"/>
              <a:cs typeface="Open Sans"/>
            </a:endParaRPr>
          </a:p>
          <a:p>
            <a:endParaRPr lang="en-GB" sz="1600" dirty="0">
              <a:solidFill>
                <a:srgbClr val="172B4D"/>
              </a:solidFill>
              <a:latin typeface="Century Gothic"/>
              <a:ea typeface="Open Sans"/>
              <a:cs typeface="Open Sans"/>
            </a:endParaRPr>
          </a:p>
          <a:p>
            <a:endParaRPr lang="en-GB" dirty="0">
              <a:solidFill>
                <a:srgbClr val="172B4D"/>
              </a:solidFill>
              <a:ea typeface="Open Sans"/>
              <a:cs typeface="Open Sans"/>
            </a:endParaRPr>
          </a:p>
        </p:txBody>
      </p:sp>
    </p:spTree>
    <p:extLst>
      <p:ext uri="{BB962C8B-B14F-4D97-AF65-F5344CB8AC3E}">
        <p14:creationId xmlns:p14="http://schemas.microsoft.com/office/powerpoint/2010/main" val="40027491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B44741E-4F8A-4DC4-96E4-E4A2E555A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61FDC0C6-6677-4608-AE99-98D3C7BB1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589982C5-DDA9-41E0-8CF5-F83999C1B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6E454F1-BC7B-4FC5-901F-84095FC6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0BDA7F3-0D92-4CE5-B124-114C29D28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886F90B9-54A4-4A43-B853-11AA290E0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5E538A9-6169-4720-88AE-7AE14BE80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59E5CEE5-D27F-4281-9293-590AD4163E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a16="http://schemas.microsoft.com/office/drawing/2014/main" id="{2FCAD798-DEC5-4392-90CE-C46AD6CE6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9" name="Group 18">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61898698-5381-7283-2260-2B4594411B3F}"/>
              </a:ext>
            </a:extLst>
          </p:cNvPr>
          <p:cNvSpPr>
            <a:spLocks noGrp="1"/>
          </p:cNvSpPr>
          <p:nvPr>
            <p:ph type="title"/>
          </p:nvPr>
        </p:nvSpPr>
        <p:spPr>
          <a:xfrm>
            <a:off x="1940603" y="2518719"/>
            <a:ext cx="8825658" cy="2870161"/>
          </a:xfrm>
        </p:spPr>
        <p:txBody>
          <a:bodyPr vert="horz" lIns="91440" tIns="45720" rIns="91440" bIns="45720" rtlCol="0" anchor="b">
            <a:normAutofit fontScale="90000"/>
          </a:bodyPr>
          <a:lstStyle/>
          <a:p>
            <a:r>
              <a:rPr lang="en-US" sz="5400" i="1" dirty="0">
                <a:solidFill>
                  <a:schemeClr val="tx1"/>
                </a:solidFill>
              </a:rPr>
              <a:t>References</a:t>
            </a:r>
            <a:br>
              <a:rPr lang="en-US" sz="5400" i="1" dirty="0">
                <a:solidFill>
                  <a:schemeClr val="tx1"/>
                </a:solidFill>
              </a:rPr>
            </a:br>
            <a:r>
              <a:rPr lang="en-US" sz="2000" dirty="0">
                <a:solidFill>
                  <a:schemeClr val="tx1"/>
                </a:solidFill>
              </a:rPr>
              <a:t>- </a:t>
            </a:r>
            <a:r>
              <a:rPr lang="en-US" sz="2000" dirty="0" err="1">
                <a:solidFill>
                  <a:schemeClr val="tx1"/>
                </a:solidFill>
              </a:rPr>
              <a:t>Cassidy,J</a:t>
            </a:r>
            <a:r>
              <a:rPr lang="en-US" sz="2000" dirty="0">
                <a:solidFill>
                  <a:schemeClr val="tx1"/>
                </a:solidFill>
              </a:rPr>
              <a:t>.&amp; </a:t>
            </a:r>
            <a:r>
              <a:rPr lang="en-US" sz="2000" dirty="0" err="1">
                <a:solidFill>
                  <a:schemeClr val="tx1"/>
                </a:solidFill>
              </a:rPr>
              <a:t>Shaver,P</a:t>
            </a:r>
            <a:r>
              <a:rPr lang="en-US" sz="2000" dirty="0">
                <a:solidFill>
                  <a:schemeClr val="tx1"/>
                </a:solidFill>
              </a:rPr>
              <a:t>. (eds) (2016) Handbook of Attachment Theory,   Research and Clinical Applications.</a:t>
            </a:r>
            <a:br>
              <a:rPr lang="en-US" sz="2000" dirty="0">
                <a:solidFill>
                  <a:schemeClr val="tx1"/>
                </a:solidFill>
              </a:rPr>
            </a:br>
            <a:r>
              <a:rPr lang="en-US" sz="2000" dirty="0">
                <a:solidFill>
                  <a:schemeClr val="tx1"/>
                </a:solidFill>
              </a:rPr>
              <a:t>- </a:t>
            </a:r>
            <a:r>
              <a:rPr lang="en-US" sz="2000" dirty="0" err="1">
                <a:solidFill>
                  <a:schemeClr val="tx1"/>
                </a:solidFill>
              </a:rPr>
              <a:t>Bowlby,J</a:t>
            </a:r>
            <a:r>
              <a:rPr lang="en-US" sz="2000" dirty="0">
                <a:solidFill>
                  <a:schemeClr val="tx1"/>
                </a:solidFill>
              </a:rPr>
              <a:t>.(1958/1982) Attachment and Loss: Volume </a:t>
            </a:r>
            <a:r>
              <a:rPr lang="en-US" sz="2000" dirty="0" err="1">
                <a:solidFill>
                  <a:schemeClr val="tx1"/>
                </a:solidFill>
              </a:rPr>
              <a:t>I.Attachment</a:t>
            </a:r>
            <a:br>
              <a:rPr lang="en-US" sz="2000" dirty="0">
                <a:solidFill>
                  <a:schemeClr val="tx1"/>
                </a:solidFill>
              </a:rPr>
            </a:br>
            <a:r>
              <a:rPr lang="en-US" sz="2000" dirty="0">
                <a:solidFill>
                  <a:schemeClr val="tx1"/>
                </a:solidFill>
              </a:rPr>
              <a:t>- Bretherton, I.(1992) "The origins of attachment theory: John </a:t>
            </a:r>
            <a:r>
              <a:rPr lang="en-US" sz="2000" dirty="0" err="1">
                <a:solidFill>
                  <a:schemeClr val="tx1"/>
                </a:solidFill>
              </a:rPr>
              <a:t>bowlby</a:t>
            </a:r>
            <a:r>
              <a:rPr lang="en-US" sz="2000" dirty="0">
                <a:solidFill>
                  <a:schemeClr val="tx1"/>
                </a:solidFill>
              </a:rPr>
              <a:t> and Mary Ainsworth', Development Psychology, 28(5), pp. 759-775.</a:t>
            </a:r>
            <a:br>
              <a:rPr lang="en-US" sz="2000" dirty="0">
                <a:solidFill>
                  <a:schemeClr val="tx1"/>
                </a:solidFill>
              </a:rPr>
            </a:br>
            <a:r>
              <a:rPr lang="en-US" sz="2000" dirty="0">
                <a:solidFill>
                  <a:schemeClr val="tx1"/>
                </a:solidFill>
              </a:rPr>
              <a:t>- Dozier, M. &amp; Bernard, K. (2019) coaching Parents of Vulnerable Infants: The attachment and Biobehavioral catch-up Approach.</a:t>
            </a:r>
            <a:br>
              <a:rPr lang="en-US" sz="2000" dirty="0"/>
            </a:br>
            <a:br>
              <a:rPr lang="en-US" sz="2000" dirty="0"/>
            </a:br>
            <a:endParaRPr lang="en-US" sz="2000" dirty="0"/>
          </a:p>
        </p:txBody>
      </p:sp>
      <p:cxnSp>
        <p:nvCxnSpPr>
          <p:cNvPr id="23" name="Straight Connector 22">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484452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Supporting Early Childhood Development: A case study for Amira</vt:lpstr>
      <vt:lpstr>Scenario &amp; Key Concerns</vt:lpstr>
      <vt:lpstr>PowerPoint Presentation</vt:lpstr>
      <vt:lpstr>Attachment Theory Amira </vt:lpstr>
      <vt:lpstr>Relevant Practice Strategies  - Providing comforting presence  - Play based learning - Social &amp; emotional learning - High quality interactions  - Child centered approach  - Engaging with primary care takers  - Continuous professional development  - Effective assessment </vt:lpstr>
      <vt:lpstr>Biological &amp; Enviromental Influences   Nature: Biological factors e.g. prenatal conditions and genetics. Psychological development examples hormonal and neuro chemical explanations of behavior.    Nurture: Enviromental factors such as experiences, parenting and education. Psychological development examples stable relationships, developing social and emotional skills. </vt:lpstr>
      <vt:lpstr>Evaluation </vt:lpstr>
      <vt:lpstr>References - Cassidy,J.&amp; Shaver,P. (eds) (2016) Handbook of Attachment Theory,   Research and Clinical Applications. - Bowlby,J.(1958/1982) Attachment and Loss: Volume I.Attachment - Bretherton, I.(1992) "The origins of attachment theory: John bowlby and Mary Ainsworth', Development Psychology, 28(5), pp. 759-775. - Dozier, M. &amp; Bernard, K. (2019) coaching Parents of Vulnerable Infants: The attachment and Biobehavioral catch-up Approach.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689</cp:revision>
  <dcterms:created xsi:type="dcterms:W3CDTF">2025-10-16T17:57:34Z</dcterms:created>
  <dcterms:modified xsi:type="dcterms:W3CDTF">2025-10-17T12:45:03Z</dcterms:modified>
</cp:coreProperties>
</file>