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97" r:id="rId2"/>
    <p:sldId id="341" r:id="rId3"/>
    <p:sldId id="322" r:id="rId4"/>
    <p:sldId id="360" r:id="rId5"/>
    <p:sldId id="361" r:id="rId6"/>
    <p:sldId id="362" r:id="rId7"/>
    <p:sldId id="350" r:id="rId8"/>
    <p:sldId id="351" r:id="rId9"/>
    <p:sldId id="342" r:id="rId10"/>
    <p:sldId id="344" r:id="rId11"/>
    <p:sldId id="345" r:id="rId12"/>
    <p:sldId id="346" r:id="rId13"/>
    <p:sldId id="347" r:id="rId14"/>
    <p:sldId id="349" r:id="rId15"/>
    <p:sldId id="348" r:id="rId16"/>
    <p:sldId id="352" r:id="rId17"/>
    <p:sldId id="353" r:id="rId18"/>
    <p:sldId id="354" r:id="rId19"/>
    <p:sldId id="355" r:id="rId20"/>
    <p:sldId id="363" r:id="rId21"/>
    <p:sldId id="377" r:id="rId22"/>
    <p:sldId id="356" r:id="rId23"/>
    <p:sldId id="375" r:id="rId24"/>
    <p:sldId id="37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65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70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5BB748-787E-4671-BA61-F2254B2740B9}" v="5" dt="2026-10-13T12:24:19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7" autoAdjust="0"/>
    <p:restoredTop sz="47944" autoAdjust="0"/>
  </p:normalViewPr>
  <p:slideViewPr>
    <p:cSldViewPr snapToGrid="0" showGuides="1">
      <p:cViewPr varScale="1">
        <p:scale>
          <a:sx n="47" d="100"/>
          <a:sy n="47" d="100"/>
        </p:scale>
        <p:origin x="1677" y="36"/>
      </p:cViewPr>
      <p:guideLst>
        <p:guide orient="horz" pos="2659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6" d="100"/>
        <a:sy n="76" d="100"/>
      </p:scale>
      <p:origin x="0" y="-106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775BB748-787E-4671-BA61-F2254B2740B9}"/>
    <pc:docChg chg="custSel delSld modSld">
      <pc:chgData name="Ewa Kazimierska" userId="8edb7084-dccb-4d8f-9cfb-38098ea1d667" providerId="ADAL" clId="{775BB748-787E-4671-BA61-F2254B2740B9}" dt="2026-10-13T12:24:45.632" v="45" actId="732"/>
      <pc:docMkLst>
        <pc:docMk/>
      </pc:docMkLst>
      <pc:sldChg chg="addSp delSp modSp mod modNotesTx">
        <pc:chgData name="Ewa Kazimierska" userId="8edb7084-dccb-4d8f-9cfb-38098ea1d667" providerId="ADAL" clId="{775BB748-787E-4671-BA61-F2254B2740B9}" dt="2026-10-13T12:23:23.647" v="27" actId="1076"/>
        <pc:sldMkLst>
          <pc:docMk/>
          <pc:sldMk cId="3877537788" sldId="297"/>
        </pc:sldMkLst>
        <pc:picChg chg="add mod">
          <ac:chgData name="Ewa Kazimierska" userId="8edb7084-dccb-4d8f-9cfb-38098ea1d667" providerId="ADAL" clId="{775BB748-787E-4671-BA61-F2254B2740B9}" dt="2026-10-13T12:23:23.647" v="27" actId="1076"/>
          <ac:picMkLst>
            <pc:docMk/>
            <pc:sldMk cId="3877537788" sldId="297"/>
            <ac:picMk id="2" creationId="{C99F5216-60FA-4F3F-888C-2B8EB3E1DC4F}"/>
          </ac:picMkLst>
        </pc:picChg>
        <pc:picChg chg="del mod modCrop">
          <ac:chgData name="Ewa Kazimierska" userId="8edb7084-dccb-4d8f-9cfb-38098ea1d667" providerId="ADAL" clId="{775BB748-787E-4671-BA61-F2254B2740B9}" dt="2026-10-13T12:23:10.118" v="25" actId="478"/>
          <ac:picMkLst>
            <pc:docMk/>
            <pc:sldMk cId="3877537788" sldId="297"/>
            <ac:picMk id="5" creationId="{6DDA160E-481C-443B-86A5-5EA3FB4846C6}"/>
          </ac:picMkLst>
        </pc:picChg>
      </pc:sldChg>
      <pc:sldChg chg="addSp delSp modSp mod modNotesTx">
        <pc:chgData name="Ewa Kazimierska" userId="8edb7084-dccb-4d8f-9cfb-38098ea1d667" providerId="ADAL" clId="{775BB748-787E-4671-BA61-F2254B2740B9}" dt="2026-10-13T12:24:32.383" v="44" actId="1037"/>
        <pc:sldMkLst>
          <pc:docMk/>
          <pc:sldMk cId="3122305973" sldId="322"/>
        </pc:sldMkLst>
        <pc:picChg chg="add mod">
          <ac:chgData name="Ewa Kazimierska" userId="8edb7084-dccb-4d8f-9cfb-38098ea1d667" providerId="ADAL" clId="{775BB748-787E-4671-BA61-F2254B2740B9}" dt="2026-10-13T12:24:32.383" v="44" actId="1037"/>
          <ac:picMkLst>
            <pc:docMk/>
            <pc:sldMk cId="3122305973" sldId="322"/>
            <ac:picMk id="7" creationId="{AC0F3730-E780-40CF-BCAC-2111843EDCC5}"/>
          </ac:picMkLst>
        </pc:picChg>
        <pc:picChg chg="del mod modCrop">
          <ac:chgData name="Ewa Kazimierska" userId="8edb7084-dccb-4d8f-9cfb-38098ea1d667" providerId="ADAL" clId="{775BB748-787E-4671-BA61-F2254B2740B9}" dt="2026-10-13T12:24:17.974" v="35" actId="478"/>
          <ac:picMkLst>
            <pc:docMk/>
            <pc:sldMk cId="3122305973" sldId="322"/>
            <ac:picMk id="9" creationId="{A518DAB6-AC35-471B-93D3-FE5D4590554F}"/>
          </ac:picMkLst>
        </pc:picChg>
      </pc:sldChg>
      <pc:sldChg chg="addSp delSp modSp mod modNotesTx">
        <pc:chgData name="Ewa Kazimierska" userId="8edb7084-dccb-4d8f-9cfb-38098ea1d667" providerId="ADAL" clId="{775BB748-787E-4671-BA61-F2254B2740B9}" dt="2026-10-13T12:23:56.460" v="32" actId="1076"/>
        <pc:sldMkLst>
          <pc:docMk/>
          <pc:sldMk cId="3407053992" sldId="341"/>
        </pc:sldMkLst>
        <pc:picChg chg="add mod">
          <ac:chgData name="Ewa Kazimierska" userId="8edb7084-dccb-4d8f-9cfb-38098ea1d667" providerId="ADAL" clId="{775BB748-787E-4671-BA61-F2254B2740B9}" dt="2026-10-13T12:23:56.460" v="32" actId="1076"/>
          <ac:picMkLst>
            <pc:docMk/>
            <pc:sldMk cId="3407053992" sldId="341"/>
            <ac:picMk id="2" creationId="{0357DDDD-A939-448A-82F0-E8833088D42B}"/>
          </ac:picMkLst>
        </pc:picChg>
        <pc:picChg chg="del mod modCrop">
          <ac:chgData name="Ewa Kazimierska" userId="8edb7084-dccb-4d8f-9cfb-38098ea1d667" providerId="ADAL" clId="{775BB748-787E-4671-BA61-F2254B2740B9}" dt="2026-10-13T12:23:42.236" v="30" actId="478"/>
          <ac:picMkLst>
            <pc:docMk/>
            <pc:sldMk cId="3407053992" sldId="341"/>
            <ac:picMk id="5" creationId="{09F57523-EC8A-4DF4-8630-69EE6FDFC406}"/>
          </ac:picMkLst>
        </pc:picChg>
      </pc:sldChg>
      <pc:sldChg chg="modNotesTx">
        <pc:chgData name="Ewa Kazimierska" userId="8edb7084-dccb-4d8f-9cfb-38098ea1d667" providerId="ADAL" clId="{775BB748-787E-4671-BA61-F2254B2740B9}" dt="2026-10-13T12:21:33.370" v="8" actId="6549"/>
        <pc:sldMkLst>
          <pc:docMk/>
          <pc:sldMk cId="3607109401" sldId="342"/>
        </pc:sldMkLst>
      </pc:sldChg>
      <pc:sldChg chg="modNotesTx">
        <pc:chgData name="Ewa Kazimierska" userId="8edb7084-dccb-4d8f-9cfb-38098ea1d667" providerId="ADAL" clId="{775BB748-787E-4671-BA61-F2254B2740B9}" dt="2026-10-13T12:21:37.227" v="9" actId="6549"/>
        <pc:sldMkLst>
          <pc:docMk/>
          <pc:sldMk cId="2427729603" sldId="344"/>
        </pc:sldMkLst>
      </pc:sldChg>
      <pc:sldChg chg="modNotesTx">
        <pc:chgData name="Ewa Kazimierska" userId="8edb7084-dccb-4d8f-9cfb-38098ea1d667" providerId="ADAL" clId="{775BB748-787E-4671-BA61-F2254B2740B9}" dt="2026-10-13T12:21:40.667" v="10" actId="6549"/>
        <pc:sldMkLst>
          <pc:docMk/>
          <pc:sldMk cId="4221532560" sldId="345"/>
        </pc:sldMkLst>
      </pc:sldChg>
      <pc:sldChg chg="modNotesTx">
        <pc:chgData name="Ewa Kazimierska" userId="8edb7084-dccb-4d8f-9cfb-38098ea1d667" providerId="ADAL" clId="{775BB748-787E-4671-BA61-F2254B2740B9}" dt="2026-10-13T12:21:43.526" v="11" actId="6549"/>
        <pc:sldMkLst>
          <pc:docMk/>
          <pc:sldMk cId="3297887364" sldId="346"/>
        </pc:sldMkLst>
      </pc:sldChg>
      <pc:sldChg chg="modNotesTx">
        <pc:chgData name="Ewa Kazimierska" userId="8edb7084-dccb-4d8f-9cfb-38098ea1d667" providerId="ADAL" clId="{775BB748-787E-4671-BA61-F2254B2740B9}" dt="2026-10-13T12:21:45.964" v="12" actId="6549"/>
        <pc:sldMkLst>
          <pc:docMk/>
          <pc:sldMk cId="3048556174" sldId="347"/>
        </pc:sldMkLst>
      </pc:sldChg>
      <pc:sldChg chg="modNotesTx">
        <pc:chgData name="Ewa Kazimierska" userId="8edb7084-dccb-4d8f-9cfb-38098ea1d667" providerId="ADAL" clId="{775BB748-787E-4671-BA61-F2254B2740B9}" dt="2026-10-13T12:21:53.654" v="14" actId="6549"/>
        <pc:sldMkLst>
          <pc:docMk/>
          <pc:sldMk cId="3532983823" sldId="348"/>
        </pc:sldMkLst>
      </pc:sldChg>
      <pc:sldChg chg="modNotesTx">
        <pc:chgData name="Ewa Kazimierska" userId="8edb7084-dccb-4d8f-9cfb-38098ea1d667" providerId="ADAL" clId="{775BB748-787E-4671-BA61-F2254B2740B9}" dt="2026-10-13T12:21:49.134" v="13" actId="6549"/>
        <pc:sldMkLst>
          <pc:docMk/>
          <pc:sldMk cId="3320088624" sldId="349"/>
        </pc:sldMkLst>
      </pc:sldChg>
      <pc:sldChg chg="modNotesTx">
        <pc:chgData name="Ewa Kazimierska" userId="8edb7084-dccb-4d8f-9cfb-38098ea1d667" providerId="ADAL" clId="{775BB748-787E-4671-BA61-F2254B2740B9}" dt="2026-10-13T12:21:24.925" v="6" actId="6549"/>
        <pc:sldMkLst>
          <pc:docMk/>
          <pc:sldMk cId="3888431986" sldId="350"/>
        </pc:sldMkLst>
      </pc:sldChg>
      <pc:sldChg chg="modNotesTx">
        <pc:chgData name="Ewa Kazimierska" userId="8edb7084-dccb-4d8f-9cfb-38098ea1d667" providerId="ADAL" clId="{775BB748-787E-4671-BA61-F2254B2740B9}" dt="2026-10-13T12:21:29.055" v="7" actId="6549"/>
        <pc:sldMkLst>
          <pc:docMk/>
          <pc:sldMk cId="2531120724" sldId="351"/>
        </pc:sldMkLst>
      </pc:sldChg>
      <pc:sldChg chg="modNotesTx">
        <pc:chgData name="Ewa Kazimierska" userId="8edb7084-dccb-4d8f-9cfb-38098ea1d667" providerId="ADAL" clId="{775BB748-787E-4671-BA61-F2254B2740B9}" dt="2026-10-13T12:22:01.541" v="15" actId="6549"/>
        <pc:sldMkLst>
          <pc:docMk/>
          <pc:sldMk cId="1402311540" sldId="352"/>
        </pc:sldMkLst>
      </pc:sldChg>
      <pc:sldChg chg="modNotesTx">
        <pc:chgData name="Ewa Kazimierska" userId="8edb7084-dccb-4d8f-9cfb-38098ea1d667" providerId="ADAL" clId="{775BB748-787E-4671-BA61-F2254B2740B9}" dt="2026-10-13T12:22:05.287" v="16" actId="6549"/>
        <pc:sldMkLst>
          <pc:docMk/>
          <pc:sldMk cId="581110185" sldId="353"/>
        </pc:sldMkLst>
      </pc:sldChg>
      <pc:sldChg chg="modNotesTx">
        <pc:chgData name="Ewa Kazimierska" userId="8edb7084-dccb-4d8f-9cfb-38098ea1d667" providerId="ADAL" clId="{775BB748-787E-4671-BA61-F2254B2740B9}" dt="2026-10-13T12:22:10.088" v="17" actId="6549"/>
        <pc:sldMkLst>
          <pc:docMk/>
          <pc:sldMk cId="1473128959" sldId="354"/>
        </pc:sldMkLst>
      </pc:sldChg>
      <pc:sldChg chg="modNotesTx">
        <pc:chgData name="Ewa Kazimierska" userId="8edb7084-dccb-4d8f-9cfb-38098ea1d667" providerId="ADAL" clId="{775BB748-787E-4671-BA61-F2254B2740B9}" dt="2026-10-13T12:22:12.944" v="18" actId="6549"/>
        <pc:sldMkLst>
          <pc:docMk/>
          <pc:sldMk cId="255521727" sldId="355"/>
        </pc:sldMkLst>
      </pc:sldChg>
      <pc:sldChg chg="modNotesTx">
        <pc:chgData name="Ewa Kazimierska" userId="8edb7084-dccb-4d8f-9cfb-38098ea1d667" providerId="ADAL" clId="{775BB748-787E-4671-BA61-F2254B2740B9}" dt="2026-10-13T12:22:19.902" v="20" actId="6549"/>
        <pc:sldMkLst>
          <pc:docMk/>
          <pc:sldMk cId="3424530000" sldId="356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274010428" sldId="357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3632804926" sldId="358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4057877541" sldId="359"/>
        </pc:sldMkLst>
      </pc:sldChg>
      <pc:sldChg chg="modSp mod modNotesTx">
        <pc:chgData name="Ewa Kazimierska" userId="8edb7084-dccb-4d8f-9cfb-38098ea1d667" providerId="ADAL" clId="{775BB748-787E-4671-BA61-F2254B2740B9}" dt="2026-10-13T12:24:45.632" v="45" actId="732"/>
        <pc:sldMkLst>
          <pc:docMk/>
          <pc:sldMk cId="26874863" sldId="360"/>
        </pc:sldMkLst>
        <pc:picChg chg="mod modCrop">
          <ac:chgData name="Ewa Kazimierska" userId="8edb7084-dccb-4d8f-9cfb-38098ea1d667" providerId="ADAL" clId="{775BB748-787E-4671-BA61-F2254B2740B9}" dt="2026-10-13T12:24:45.632" v="45" actId="732"/>
          <ac:picMkLst>
            <pc:docMk/>
            <pc:sldMk cId="26874863" sldId="360"/>
            <ac:picMk id="5" creationId="{3883F62A-A3DC-4871-8032-C2184DBE355C}"/>
          </ac:picMkLst>
        </pc:picChg>
      </pc:sldChg>
      <pc:sldChg chg="modNotesTx">
        <pc:chgData name="Ewa Kazimierska" userId="8edb7084-dccb-4d8f-9cfb-38098ea1d667" providerId="ADAL" clId="{775BB748-787E-4671-BA61-F2254B2740B9}" dt="2026-10-13T12:21:13.034" v="4" actId="6549"/>
        <pc:sldMkLst>
          <pc:docMk/>
          <pc:sldMk cId="553938905" sldId="361"/>
        </pc:sldMkLst>
      </pc:sldChg>
      <pc:sldChg chg="modNotesTx">
        <pc:chgData name="Ewa Kazimierska" userId="8edb7084-dccb-4d8f-9cfb-38098ea1d667" providerId="ADAL" clId="{775BB748-787E-4671-BA61-F2254B2740B9}" dt="2026-10-13T12:21:18.882" v="5" actId="6549"/>
        <pc:sldMkLst>
          <pc:docMk/>
          <pc:sldMk cId="884561368" sldId="362"/>
        </pc:sldMkLst>
      </pc:sldChg>
      <pc:sldChg chg="modNotesTx">
        <pc:chgData name="Ewa Kazimierska" userId="8edb7084-dccb-4d8f-9cfb-38098ea1d667" providerId="ADAL" clId="{775BB748-787E-4671-BA61-F2254B2740B9}" dt="2026-10-13T12:22:15.899" v="19" actId="6549"/>
        <pc:sldMkLst>
          <pc:docMk/>
          <pc:sldMk cId="2861821054" sldId="363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2189553571" sldId="364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1116349446" sldId="365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1137295053" sldId="366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2452281917" sldId="367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3032751917" sldId="368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2333810964" sldId="369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3492832800" sldId="370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3168264049" sldId="371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2699429304" sldId="372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2695627" sldId="373"/>
        </pc:sldMkLst>
      </pc:sldChg>
      <pc:sldChg chg="del">
        <pc:chgData name="Ewa Kazimierska" userId="8edb7084-dccb-4d8f-9cfb-38098ea1d667" providerId="ADAL" clId="{775BB748-787E-4671-BA61-F2254B2740B9}" dt="2026-10-13T12:22:43.511" v="23" actId="47"/>
        <pc:sldMkLst>
          <pc:docMk/>
          <pc:sldMk cId="1335069297" sldId="374"/>
        </pc:sldMkLst>
      </pc:sldChg>
      <pc:sldChg chg="modNotesTx">
        <pc:chgData name="Ewa Kazimierska" userId="8edb7084-dccb-4d8f-9cfb-38098ea1d667" providerId="ADAL" clId="{775BB748-787E-4671-BA61-F2254B2740B9}" dt="2026-10-13T12:22:24.989" v="21" actId="6549"/>
        <pc:sldMkLst>
          <pc:docMk/>
          <pc:sldMk cId="1216710131" sldId="375"/>
        </pc:sldMkLst>
      </pc:sldChg>
      <pc:sldChg chg="modNotesTx">
        <pc:chgData name="Ewa Kazimierska" userId="8edb7084-dccb-4d8f-9cfb-38098ea1d667" providerId="ADAL" clId="{775BB748-787E-4671-BA61-F2254B2740B9}" dt="2026-10-13T12:22:32.339" v="22" actId="6549"/>
        <pc:sldMkLst>
          <pc:docMk/>
          <pc:sldMk cId="3447079414" sldId="3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237115-E418-4B95-974D-F9710896FC5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299F27-6AA8-4129-BAB7-A33C13609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253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591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1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89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100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7195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346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868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367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2583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4884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7770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3396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1265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716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8964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3895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8937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7411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3629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6303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39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8427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834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33BB-2EF0-452C-9037-5ABD0FEEB6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30BF6-0851-427E-88F9-39D470632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6CED4-466D-4858-874A-5304E9E1C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15E6C-A4E5-4D64-826F-905F19F8C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45F01-25E0-44AE-9218-FE69A4A3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5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6E86-40F3-4A3E-94B6-07D74CC78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A3317-5A00-48CB-83AF-32EDDFC00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C017C-7B17-434E-B65B-D9DF291CE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F003A-C1D9-4596-8A40-1E2C13586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98DB5-FBE2-40CC-8F9A-D4075D9E5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46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337D-AB30-4FDF-944C-6518DBEB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A47D1-3303-47D2-B702-9E614C0A6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D59A9-69EF-42BD-A4EB-96F7B9A1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4DB6B-4B42-4932-96C0-E5D24AA8D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0959A-BCEB-4FF0-BF9A-2616FE5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0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00CD-5BB2-4171-8898-55ED66FD6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2D09-D901-4908-8FFB-AE9A8FA479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A4B4B-B4C6-40DB-B5D9-6E7AA12BF8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F31EF-4E30-46F1-9A75-67AFE677E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9826D-30BC-4292-AA96-079EE750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FE4B4-00DB-4685-A98E-F90587417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6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9AB4-F98D-4B23-BF4A-3D0D3D8E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A1A6D-5EB1-4022-8521-0D6B1CC66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5B38-A232-4760-98E7-E71E2E4D7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650F3F-068B-4121-9387-354868745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A0054E-ABDA-4B24-905B-0D562CC65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7EC88D-AF11-4150-B94F-927188CC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02073B-F4EF-40B7-957F-139592AC4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0ABC49-6A59-4509-AA23-DF1E7FE02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0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FB6A-89A4-484A-A9A4-B105C2EAD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B295-D6B9-4E9D-9C25-37A4DA66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273FF-156D-4CAA-81F0-CCF8C8D5E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BC6A8-E4C0-4769-BB36-1F3F4EA19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41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C422E4-3352-46E9-8713-584E9047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E72F2D-27A6-4F49-BA08-34676CB77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32AF3-F1BC-4930-8B7B-750468963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18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6B051-A4D5-4306-92DC-CACEBDBF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1AB6-6E8C-4869-9084-4DE6494D0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1E4530-8243-456E-80FA-446089538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FEE23-C982-4B2B-B66D-F99D15456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5C146-3BD5-44CB-813A-EC3588D26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3C770-1CC1-47C8-A32C-5A61DC746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E95C-83E6-42F6-B611-D3157C62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7DCD84-6816-4E60-886B-B8F2AE431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4FE48-0907-4C6D-9FBE-6E7F8B6421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7895C-5A62-4DF6-8607-33A50310E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585B50-64FB-4073-8DFC-B288CB071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71033-6F14-4E51-BB9A-51DE5D3C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0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1D0A-A16B-4315-8A5B-18D92C117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63C19-D4D0-4BAF-8357-993738E10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02802-E6BD-44B9-A589-191277F4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8A49-5591-42C5-B6FD-F7F5A268C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E60E0-2F1D-4853-B288-D665557C8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1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73B22-3793-4529-A7A9-4C5C19AA32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3D8D-C104-483F-9C4B-F487B3F51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CB340-28DE-4A5B-B765-D14C9816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05E97-84DA-4A68-8263-EBBE02A8D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AEED9-AC67-4825-AFD4-7E2DB3A74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72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064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88FA90-DE51-431D-A36F-D4D2B579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01D8C-649C-4D82-BF6B-EE5B42053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440C5-222D-4CF1-B696-33A3F13A27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F1D30-2E62-40BC-A974-C45507FF082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48150-F21B-408F-8FE9-2A9A051C0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82928-16B4-4B65-823F-707A5877E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36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sc.gov.uk/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s://dl.acm.org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ieeexplore.ieee.org/Xplore/home.jsp" TargetMode="External"/><Relationship Id="rId5" Type="http://schemas.openxmlformats.org/officeDocument/2006/relationships/hyperlink" Target="https://scholar.google.com/" TargetMode="External"/><Relationship Id="rId4" Type="http://schemas.openxmlformats.org/officeDocument/2006/relationships/hyperlink" Target="https://digitalservices.uwtsd.ac.uk/library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endnote.com/" TargetMode="External"/><Relationship Id="rId3" Type="http://schemas.openxmlformats.org/officeDocument/2006/relationships/image" Target="../media/image22.png"/><Relationship Id="rId7" Type="http://schemas.openxmlformats.org/officeDocument/2006/relationships/hyperlink" Target="https://www.mendeley.com/reference-management/mendeley-cite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ndeley.com/download-reference-manager/windows" TargetMode="External"/><Relationship Id="rId5" Type="http://schemas.openxmlformats.org/officeDocument/2006/relationships/hyperlink" Target="https://www.zotero.org/download/" TargetMode="External"/><Relationship Id="rId4" Type="http://schemas.openxmlformats.org/officeDocument/2006/relationships/hyperlink" Target="https://support.microsoft.com/en-us/word/add-citations-in-a-word-document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575F81C-3ECA-421D-8A80-DE6E21A9BA34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54132166-ED45-44A2-99D1-21728B8CF054}"/>
              </a:ext>
            </a:extLst>
          </p:cNvPr>
          <p:cNvSpPr txBox="1"/>
          <p:nvPr/>
        </p:nvSpPr>
        <p:spPr>
          <a:xfrm>
            <a:off x="4333802" y="5909576"/>
            <a:ext cx="3070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Dr Ewa Kazimierska</a:t>
            </a:r>
          </a:p>
          <a:p>
            <a:r>
              <a:rPr lang="en-GB" sz="2000" dirty="0">
                <a:solidFill>
                  <a:schemeClr val="bg1"/>
                </a:solidFill>
              </a:rPr>
              <a:t>e.kazimierska@uwtsd.ac.uk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98E6D1-D9B6-4C9C-9159-D576B8001FEC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5</a:t>
            </a:r>
          </a:p>
          <a:p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9F5216-60FA-4F3F-888C-2B8EB3E1D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0864" cy="5681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37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57DDDD-A939-448A-82F0-E8833088D4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5240"/>
            <a:ext cx="12180864" cy="576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053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0F3730-E780-40CF-BCAC-2111843EDC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67" b="14667"/>
          <a:stretch/>
        </p:blipFill>
        <p:spPr>
          <a:xfrm>
            <a:off x="20320" y="86965"/>
            <a:ext cx="12185522" cy="566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30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4C1C8-3E5A-44A7-9AD0-95E924263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7985F-AB6C-48F9-ACA5-F392E8CD8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83F62A-A3DC-4871-8032-C2184DBE35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926"/>
          <a:stretch/>
        </p:blipFill>
        <p:spPr>
          <a:xfrm>
            <a:off x="3239" y="0"/>
            <a:ext cx="12185522" cy="59029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0EBAF20-2508-44F6-A3FD-9D1FFA9ED0E2}"/>
              </a:ext>
            </a:extLst>
          </p:cNvPr>
          <p:cNvSpPr txBox="1"/>
          <p:nvPr/>
        </p:nvSpPr>
        <p:spPr>
          <a:xfrm>
            <a:off x="475029" y="3578422"/>
            <a:ext cx="6216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4"/>
              </a:rPr>
              <a:t>Library &amp; Learning Services at UWTSD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7EF047-588A-4678-86E1-C40AB46243F7}"/>
              </a:ext>
            </a:extLst>
          </p:cNvPr>
          <p:cNvSpPr txBox="1"/>
          <p:nvPr/>
        </p:nvSpPr>
        <p:spPr>
          <a:xfrm>
            <a:off x="4418135" y="3578422"/>
            <a:ext cx="6093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Google Scholar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D0B760-7986-4E29-8FF8-69004E7CAD0F}"/>
              </a:ext>
            </a:extLst>
          </p:cNvPr>
          <p:cNvSpPr txBox="1"/>
          <p:nvPr/>
        </p:nvSpPr>
        <p:spPr>
          <a:xfrm>
            <a:off x="8005700" y="3578422"/>
            <a:ext cx="6093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6"/>
              </a:rPr>
              <a:t>IEEE Xplore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8FB7E6A-7355-4B32-9947-2CC644C1513C}"/>
              </a:ext>
            </a:extLst>
          </p:cNvPr>
          <p:cNvSpPr txBox="1"/>
          <p:nvPr/>
        </p:nvSpPr>
        <p:spPr>
          <a:xfrm>
            <a:off x="475029" y="5032227"/>
            <a:ext cx="70514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ACM Digital Library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BE73DDA-01E1-4133-86D7-33C9C7F589D7}"/>
              </a:ext>
            </a:extLst>
          </p:cNvPr>
          <p:cNvSpPr txBox="1"/>
          <p:nvPr/>
        </p:nvSpPr>
        <p:spPr>
          <a:xfrm>
            <a:off x="6119263" y="5093820"/>
            <a:ext cx="55977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The National Cyber Security Centre | National Cyber Security Centre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4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F389C-1C31-47CB-B0CE-5ECE56643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FF64D-A4ED-4830-BC73-10CFB9E76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28259B-7E44-42ED-8012-81C8CE11D2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938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4205A-C269-4FA9-8019-009CF2066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AC20C-7B05-473B-BFD5-722F35103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ABB90A-EE69-432D-904F-5DAA72AAD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61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214058-767D-4DCB-8431-27275579C4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431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AF6600-C62B-4B34-9C8A-BB9A160238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20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74866D-1C3A-454F-B268-4DAAB14E65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109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9ADC55-9389-48CD-9813-44D2145F3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729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074" name="Picture 2" descr="Image preview">
            <a:extLst>
              <a:ext uri="{FF2B5EF4-FFF2-40B4-BE49-F238E27FC236}">
                <a16:creationId xmlns:a16="http://schemas.microsoft.com/office/drawing/2014/main" id="{5FF1828C-19EB-47B6-B93D-DDAE681139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532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E434E0-B6A1-432C-97A7-93861E1102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887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302B8CF-45A2-473F-BA47-9B3A16F68C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556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E73EB5-AF7D-4439-85C2-B22347923E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0886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674506-1EA8-417A-8827-EC7BCD721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983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35D124-8C3D-41A0-BE62-B6719447F1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115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25F290-E3D5-405D-A1B9-900713EB3C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110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D4E635-749A-494F-B462-94BB31AB0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1289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0B150E-80E8-49CD-909F-5BA0F66819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21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A0891-F89C-4A1A-A63D-E62F9C59A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97DB4-EB2C-483D-B6C1-978D5884D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4B7578-1464-4655-95AE-35176EC07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8210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D7D1E7-A692-4301-A632-1917349A52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44771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0F9EEF-E9BB-4726-89FA-6ADD85AD544B}"/>
              </a:ext>
            </a:extLst>
          </p:cNvPr>
          <p:cNvSpPr txBox="1"/>
          <p:nvPr/>
        </p:nvSpPr>
        <p:spPr>
          <a:xfrm>
            <a:off x="228600" y="44254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Add citations in a Word document | Microsoft Support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DB8CAA-6BAA-45B7-BBEA-62DD2279C327}"/>
              </a:ext>
            </a:extLst>
          </p:cNvPr>
          <p:cNvSpPr txBox="1"/>
          <p:nvPr/>
        </p:nvSpPr>
        <p:spPr>
          <a:xfrm>
            <a:off x="228600" y="49716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Zotero | Your personal research assistant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562BCD-0031-43CC-A5C2-D689D3D3B93B}"/>
              </a:ext>
            </a:extLst>
          </p:cNvPr>
          <p:cNvSpPr txBox="1"/>
          <p:nvPr/>
        </p:nvSpPr>
        <p:spPr>
          <a:xfrm>
            <a:off x="228600" y="5517846"/>
            <a:ext cx="8686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Download Mendeley Reference Manager For Desktop Windows | Mendeley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DCE268-5C39-42E1-935E-3212F7B45BB3}"/>
              </a:ext>
            </a:extLst>
          </p:cNvPr>
          <p:cNvSpPr txBox="1"/>
          <p:nvPr/>
        </p:nvSpPr>
        <p:spPr>
          <a:xfrm>
            <a:off x="228600" y="60640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Mendeley Cite | Mendeley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A63523-7B2B-41CC-86DA-F302835F1B89}"/>
              </a:ext>
            </a:extLst>
          </p:cNvPr>
          <p:cNvSpPr txBox="1"/>
          <p:nvPr/>
        </p:nvSpPr>
        <p:spPr>
          <a:xfrm>
            <a:off x="228600" y="655853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EndNote - The Best Citation &amp; Reference Management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0174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5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77418A-50B7-4325-8AAA-1B465B5D0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5300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A77CE-D282-49FD-B717-7396196C6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1B78A-C959-437C-AFE8-76953CC9B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2" name="Picture 4" descr="Image preview">
            <a:extLst>
              <a:ext uri="{FF2B5EF4-FFF2-40B4-BE49-F238E27FC236}">
                <a16:creationId xmlns:a16="http://schemas.microsoft.com/office/drawing/2014/main" id="{2CF9697E-8BB5-4B89-BC65-8EDE320A01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7101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C1A50-14B8-4BD2-A7ED-FAA53851D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96146-1808-4A3F-A4A6-597A5DD09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E3FA0F-6907-43F5-B1E4-2EAC143376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79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230</Words>
  <Application>Microsoft Office PowerPoint</Application>
  <PresentationFormat>Widescreen</PresentationFormat>
  <Paragraphs>71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Office Theme</vt:lpstr>
      <vt:lpstr>PowerPoint Presentation</vt:lpstr>
      <vt:lpstr>L</vt:lpstr>
      <vt:lpstr>L</vt:lpstr>
      <vt:lpstr>PowerPoint Presentation</vt:lpstr>
      <vt:lpstr>PowerPoint Presentation</vt:lpstr>
      <vt:lpstr>PowerPoint Presentation</vt:lpstr>
      <vt:lpstr>L</vt:lpstr>
      <vt:lpstr>L</vt:lpstr>
      <vt:lpstr>L</vt:lpstr>
      <vt:lpstr>L</vt:lpstr>
      <vt:lpstr>L</vt:lpstr>
      <vt:lpstr>L</vt:lpstr>
      <vt:lpstr>PowerPoint Presentation</vt:lpstr>
      <vt:lpstr>L</vt:lpstr>
      <vt:lpstr>L</vt:lpstr>
      <vt:lpstr>L</vt:lpstr>
      <vt:lpstr>L</vt:lpstr>
      <vt:lpstr>L</vt:lpstr>
      <vt:lpstr>L</vt:lpstr>
      <vt:lpstr>PowerPoint Presentation</vt:lpstr>
      <vt:lpstr>PowerPoint Presentation</vt:lpstr>
      <vt:lpstr>L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7</cp:revision>
  <dcterms:created xsi:type="dcterms:W3CDTF">2026-09-28T13:36:32Z</dcterms:created>
  <dcterms:modified xsi:type="dcterms:W3CDTF">2026-10-13T12:24:46Z</dcterms:modified>
</cp:coreProperties>
</file>