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414C4E-F698-00E4-6AD2-327087D43A21}" v="1" dt="2025-05-09T09:17:30.2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elaida Terente (2224223)" userId="S::2224223@student.uwtsd.ac.uk::d9e7cb82-c535-4bce-a51b-ac03f0789579" providerId="AD" clId="Web-{E7ACD3DC-C14C-C2C0-47D4-C86F2907D2EE}"/>
    <pc:docChg chg="addSld delSld modSld sldOrd">
      <pc:chgData name="Adelaida Terente (2224223)" userId="S::2224223@student.uwtsd.ac.uk::d9e7cb82-c535-4bce-a51b-ac03f0789579" providerId="AD" clId="Web-{E7ACD3DC-C14C-C2C0-47D4-C86F2907D2EE}" dt="2025-04-01T10:24:15.994" v="448" actId="20577"/>
      <pc:docMkLst>
        <pc:docMk/>
      </pc:docMkLst>
      <pc:sldChg chg="modSp">
        <pc:chgData name="Adelaida Terente (2224223)" userId="S::2224223@student.uwtsd.ac.uk::d9e7cb82-c535-4bce-a51b-ac03f0789579" providerId="AD" clId="Web-{E7ACD3DC-C14C-C2C0-47D4-C86F2907D2EE}" dt="2025-04-01T10:09:22.476" v="385" actId="1076"/>
        <pc:sldMkLst>
          <pc:docMk/>
          <pc:sldMk cId="4232707165" sldId="257"/>
        </pc:sldMkLst>
        <pc:spChg chg="mod">
          <ac:chgData name="Adelaida Terente (2224223)" userId="S::2224223@student.uwtsd.ac.uk::d9e7cb82-c535-4bce-a51b-ac03f0789579" providerId="AD" clId="Web-{E7ACD3DC-C14C-C2C0-47D4-C86F2907D2EE}" dt="2025-04-01T10:09:22.476" v="385" actId="1076"/>
          <ac:spMkLst>
            <pc:docMk/>
            <pc:sldMk cId="4232707165" sldId="257"/>
            <ac:spMk id="3" creationId="{5057B310-E362-CA9C-E7A0-DA3458B868EE}"/>
          </ac:spMkLst>
        </pc:spChg>
        <pc:spChg chg="mod">
          <ac:chgData name="Adelaida Terente (2224223)" userId="S::2224223@student.uwtsd.ac.uk::d9e7cb82-c535-4bce-a51b-ac03f0789579" providerId="AD" clId="Web-{E7ACD3DC-C14C-C2C0-47D4-C86F2907D2EE}" dt="2025-04-01T10:08:21.194" v="379" actId="20577"/>
          <ac:spMkLst>
            <pc:docMk/>
            <pc:sldMk cId="4232707165" sldId="257"/>
            <ac:spMk id="14" creationId="{18873D23-2DCF-4B31-A009-95721C06E8E1}"/>
          </ac:spMkLst>
        </pc:spChg>
      </pc:sldChg>
      <pc:sldChg chg="addSp delSp modSp">
        <pc:chgData name="Adelaida Terente (2224223)" userId="S::2224223@student.uwtsd.ac.uk::d9e7cb82-c535-4bce-a51b-ac03f0789579" providerId="AD" clId="Web-{E7ACD3DC-C14C-C2C0-47D4-C86F2907D2EE}" dt="2025-04-01T10:10:14.102" v="389" actId="20577"/>
        <pc:sldMkLst>
          <pc:docMk/>
          <pc:sldMk cId="3878825462" sldId="258"/>
        </pc:sldMkLst>
        <pc:spChg chg="mod">
          <ac:chgData name="Adelaida Terente (2224223)" userId="S::2224223@student.uwtsd.ac.uk::d9e7cb82-c535-4bce-a51b-ac03f0789579" providerId="AD" clId="Web-{E7ACD3DC-C14C-C2C0-47D4-C86F2907D2EE}" dt="2025-03-29T16:32:11.192" v="217"/>
          <ac:spMkLst>
            <pc:docMk/>
            <pc:sldMk cId="3878825462" sldId="258"/>
            <ac:spMk id="2" creationId="{B98CD452-DAB6-9E74-07DD-7E37B5F7CB01}"/>
          </ac:spMkLst>
        </pc:spChg>
        <pc:spChg chg="del mod">
          <ac:chgData name="Adelaida Terente (2224223)" userId="S::2224223@student.uwtsd.ac.uk::d9e7cb82-c535-4bce-a51b-ac03f0789579" providerId="AD" clId="Web-{E7ACD3DC-C14C-C2C0-47D4-C86F2907D2EE}" dt="2025-03-29T16:29:00.593" v="184"/>
          <ac:spMkLst>
            <pc:docMk/>
            <pc:sldMk cId="3878825462" sldId="258"/>
            <ac:spMk id="104" creationId="{EB8C3C97-53FE-4490-1987-C3B8E0802E41}"/>
          </ac:spMkLst>
        </pc:spChg>
        <pc:spChg chg="mod">
          <ac:chgData name="Adelaida Terente (2224223)" userId="S::2224223@student.uwtsd.ac.uk::d9e7cb82-c535-4bce-a51b-ac03f0789579" providerId="AD" clId="Web-{E7ACD3DC-C14C-C2C0-47D4-C86F2907D2EE}" dt="2025-04-01T10:10:14.102" v="389" actId="20577"/>
          <ac:spMkLst>
            <pc:docMk/>
            <pc:sldMk cId="3878825462" sldId="258"/>
            <ac:spMk id="109" creationId="{20724883-6DB5-C48A-736A-1BE18C855A54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29T16:31:08.893" v="205"/>
          <ac:spMkLst>
            <pc:docMk/>
            <pc:sldMk cId="3878825462" sldId="258"/>
            <ac:spMk id="114" creationId="{743AA782-23D1-4521-8CAD-47662984AA08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29T16:31:08.893" v="205"/>
          <ac:spMkLst>
            <pc:docMk/>
            <pc:sldMk cId="3878825462" sldId="258"/>
            <ac:spMk id="116" creationId="{71877DBC-BB60-40F0-AC93-2ACDBAAE60CE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29T16:32:11.192" v="217"/>
          <ac:spMkLst>
            <pc:docMk/>
            <pc:sldMk cId="3878825462" sldId="258"/>
            <ac:spMk id="118" creationId="{6CB927A4-E432-4310-9CD5-E89FF5063179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29T16:32:11.176" v="216"/>
          <ac:spMkLst>
            <pc:docMk/>
            <pc:sldMk cId="3878825462" sldId="258"/>
            <ac:spMk id="119" creationId="{327D73B4-9F5C-4A64-A179-51B9500CB8B5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29T16:32:11.192" v="217"/>
          <ac:spMkLst>
            <pc:docMk/>
            <pc:sldMk cId="3878825462" sldId="258"/>
            <ac:spMk id="120" creationId="{1453BF6C-B012-48B7-B4E8-6D7AC7C27D02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29T16:32:11.192" v="217"/>
          <ac:spMkLst>
            <pc:docMk/>
            <pc:sldMk cId="3878825462" sldId="258"/>
            <ac:spMk id="121" creationId="{C1F06963-6374-4B48-844F-071A9BAAAE02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29T16:32:11.192" v="217"/>
          <ac:spMkLst>
            <pc:docMk/>
            <pc:sldMk cId="3878825462" sldId="258"/>
            <ac:spMk id="122" creationId="{E3020543-B24B-4EC4-8FFC-8DD88EEA91A8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29T16:32:00.410" v="212"/>
          <ac:spMkLst>
            <pc:docMk/>
            <pc:sldMk cId="3878825462" sldId="258"/>
            <ac:spMk id="129" creationId="{327D73B4-9F5C-4A64-A179-51B9500CB8B5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29T16:32:00.410" v="212"/>
          <ac:spMkLst>
            <pc:docMk/>
            <pc:sldMk cId="3878825462" sldId="258"/>
            <ac:spMk id="131" creationId="{C1F06963-6374-4B48-844F-071A9BAAAE02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29T16:32:00.410" v="212"/>
          <ac:spMkLst>
            <pc:docMk/>
            <pc:sldMk cId="3878825462" sldId="258"/>
            <ac:spMk id="133" creationId="{6CB927A4-E432-4310-9CD5-E89FF5063179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29T16:32:00.410" v="212"/>
          <ac:spMkLst>
            <pc:docMk/>
            <pc:sldMk cId="3878825462" sldId="258"/>
            <ac:spMk id="137" creationId="{E3020543-B24B-4EC4-8FFC-8DD88EEA91A8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29T16:32:06.739" v="214"/>
          <ac:spMkLst>
            <pc:docMk/>
            <pc:sldMk cId="3878825462" sldId="258"/>
            <ac:spMk id="141" creationId="{DBC6133C-0615-4CE4-9132-37E609A9BDFA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29T16:32:06.739" v="214"/>
          <ac:spMkLst>
            <pc:docMk/>
            <pc:sldMk cId="3878825462" sldId="258"/>
            <ac:spMk id="142" creationId="{169CC832-2974-4E8D-90ED-3E2941BA7336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29T16:32:06.739" v="214"/>
          <ac:spMkLst>
            <pc:docMk/>
            <pc:sldMk cId="3878825462" sldId="258"/>
            <ac:spMk id="145" creationId="{2C1BBA94-3F40-40AA-8BB9-E69E25E537C1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29T16:32:11.176" v="216"/>
          <ac:spMkLst>
            <pc:docMk/>
            <pc:sldMk cId="3878825462" sldId="258"/>
            <ac:spMk id="147" creationId="{7ED7575E-88D2-B771-681D-46A7E55415DD}"/>
          </ac:spMkLst>
        </pc:spChg>
        <pc:spChg chg="add">
          <ac:chgData name="Adelaida Terente (2224223)" userId="S::2224223@student.uwtsd.ac.uk::d9e7cb82-c535-4bce-a51b-ac03f0789579" providerId="AD" clId="Web-{E7ACD3DC-C14C-C2C0-47D4-C86F2907D2EE}" dt="2025-03-29T16:32:11.192" v="217"/>
          <ac:spMkLst>
            <pc:docMk/>
            <pc:sldMk cId="3878825462" sldId="258"/>
            <ac:spMk id="152" creationId="{79AFCB35-9C04-4524-A0B1-57FF6865D013}"/>
          </ac:spMkLst>
        </pc:spChg>
        <pc:spChg chg="add">
          <ac:chgData name="Adelaida Terente (2224223)" userId="S::2224223@student.uwtsd.ac.uk::d9e7cb82-c535-4bce-a51b-ac03f0789579" providerId="AD" clId="Web-{E7ACD3DC-C14C-C2C0-47D4-C86F2907D2EE}" dt="2025-03-29T16:32:11.192" v="217"/>
          <ac:spMkLst>
            <pc:docMk/>
            <pc:sldMk cId="3878825462" sldId="258"/>
            <ac:spMk id="153" creationId="{D11AD2AD-0BA0-4DD3-8EEA-84686A0E718C}"/>
          </ac:spMkLst>
        </pc:spChg>
        <pc:spChg chg="add">
          <ac:chgData name="Adelaida Terente (2224223)" userId="S::2224223@student.uwtsd.ac.uk::d9e7cb82-c535-4bce-a51b-ac03f0789579" providerId="AD" clId="Web-{E7ACD3DC-C14C-C2C0-47D4-C86F2907D2EE}" dt="2025-03-29T16:32:11.192" v="217"/>
          <ac:spMkLst>
            <pc:docMk/>
            <pc:sldMk cId="3878825462" sldId="258"/>
            <ac:spMk id="155" creationId="{9E5C5460-229E-46C8-A712-CC317985420F}"/>
          </ac:spMkLst>
        </pc:spChg>
        <pc:spChg chg="add">
          <ac:chgData name="Adelaida Terente (2224223)" userId="S::2224223@student.uwtsd.ac.uk::d9e7cb82-c535-4bce-a51b-ac03f0789579" providerId="AD" clId="Web-{E7ACD3DC-C14C-C2C0-47D4-C86F2907D2EE}" dt="2025-03-29T16:32:11.192" v="217"/>
          <ac:spMkLst>
            <pc:docMk/>
            <pc:sldMk cId="3878825462" sldId="258"/>
            <ac:spMk id="156" creationId="{B85A4DB3-61AA-49A1-85A9-B3397CD519AB}"/>
          </ac:spMkLst>
        </pc:spChg>
        <pc:picChg chg="mod ord">
          <ac:chgData name="Adelaida Terente (2224223)" userId="S::2224223@student.uwtsd.ac.uk::d9e7cb82-c535-4bce-a51b-ac03f0789579" providerId="AD" clId="Web-{E7ACD3DC-C14C-C2C0-47D4-C86F2907D2EE}" dt="2025-03-29T16:32:11.176" v="216"/>
          <ac:picMkLst>
            <pc:docMk/>
            <pc:sldMk cId="3878825462" sldId="258"/>
            <ac:picMk id="7" creationId="{5971F5A7-F59F-7A2B-7512-EA73CC286E98}"/>
          </ac:picMkLst>
        </pc:picChg>
        <pc:cxnChg chg="add del">
          <ac:chgData name="Adelaida Terente (2224223)" userId="S::2224223@student.uwtsd.ac.uk::d9e7cb82-c535-4bce-a51b-ac03f0789579" providerId="AD" clId="Web-{E7ACD3DC-C14C-C2C0-47D4-C86F2907D2EE}" dt="2025-03-29T16:32:11.176" v="216"/>
          <ac:cxnSpMkLst>
            <pc:docMk/>
            <pc:sldMk cId="3878825462" sldId="258"/>
            <ac:cxnSpMk id="124" creationId="{C49DA8F6-BCC1-4447-B54C-57856834B94B}"/>
          </ac:cxnSpMkLst>
        </pc:cxnChg>
      </pc:sldChg>
      <pc:sldChg chg="modSp">
        <pc:chgData name="Adelaida Terente (2224223)" userId="S::2224223@student.uwtsd.ac.uk::d9e7cb82-c535-4bce-a51b-ac03f0789579" providerId="AD" clId="Web-{E7ACD3DC-C14C-C2C0-47D4-C86F2907D2EE}" dt="2025-04-01T10:10:43.947" v="391" actId="20577"/>
        <pc:sldMkLst>
          <pc:docMk/>
          <pc:sldMk cId="753953228" sldId="260"/>
        </pc:sldMkLst>
        <pc:spChg chg="mod">
          <ac:chgData name="Adelaida Terente (2224223)" userId="S::2224223@student.uwtsd.ac.uk::d9e7cb82-c535-4bce-a51b-ac03f0789579" providerId="AD" clId="Web-{E7ACD3DC-C14C-C2C0-47D4-C86F2907D2EE}" dt="2025-04-01T10:10:43.947" v="391" actId="20577"/>
          <ac:spMkLst>
            <pc:docMk/>
            <pc:sldMk cId="753953228" sldId="260"/>
            <ac:spMk id="4" creationId="{BA2C8D03-1CEA-3B05-1D19-BBD3FBEC4481}"/>
          </ac:spMkLst>
        </pc:spChg>
      </pc:sldChg>
      <pc:sldChg chg="addSp delSp modSp mod setBg setClrOvrMap">
        <pc:chgData name="Adelaida Terente (2224223)" userId="S::2224223@student.uwtsd.ac.uk::d9e7cb82-c535-4bce-a51b-ac03f0789579" providerId="AD" clId="Web-{E7ACD3DC-C14C-C2C0-47D4-C86F2907D2EE}" dt="2025-04-01T10:11:16.400" v="393" actId="20577"/>
        <pc:sldMkLst>
          <pc:docMk/>
          <pc:sldMk cId="1460385270" sldId="261"/>
        </pc:sldMkLst>
        <pc:spChg chg="mod">
          <ac:chgData name="Adelaida Terente (2224223)" userId="S::2224223@student.uwtsd.ac.uk::d9e7cb82-c535-4bce-a51b-ac03f0789579" providerId="AD" clId="Web-{E7ACD3DC-C14C-C2C0-47D4-C86F2907D2EE}" dt="2025-03-29T16:20:13.843" v="148" actId="1076"/>
          <ac:spMkLst>
            <pc:docMk/>
            <pc:sldMk cId="1460385270" sldId="261"/>
            <ac:spMk id="2" creationId="{6AAE408C-A042-5981-991A-F18FE707E7BF}"/>
          </ac:spMkLst>
        </pc:spChg>
        <pc:spChg chg="mod">
          <ac:chgData name="Adelaida Terente (2224223)" userId="S::2224223@student.uwtsd.ac.uk::d9e7cb82-c535-4bce-a51b-ac03f0789579" providerId="AD" clId="Web-{E7ACD3DC-C14C-C2C0-47D4-C86F2907D2EE}" dt="2025-03-31T10:25:00.119" v="252" actId="1076"/>
          <ac:spMkLst>
            <pc:docMk/>
            <pc:sldMk cId="1460385270" sldId="261"/>
            <ac:spMk id="3" creationId="{B7708003-7E50-2DD9-423C-E3FE52F71F45}"/>
          </ac:spMkLst>
        </pc:spChg>
        <pc:spChg chg="mod">
          <ac:chgData name="Adelaida Terente (2224223)" userId="S::2224223@student.uwtsd.ac.uk::d9e7cb82-c535-4bce-a51b-ac03f0789579" providerId="AD" clId="Web-{E7ACD3DC-C14C-C2C0-47D4-C86F2907D2EE}" dt="2025-04-01T10:11:16.400" v="393" actId="20577"/>
          <ac:spMkLst>
            <pc:docMk/>
            <pc:sldMk cId="1460385270" sldId="261"/>
            <ac:spMk id="4" creationId="{A3B649CD-006D-EB59-B62B-41BEEAB0B1EA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29T16:13:26.346" v="123"/>
          <ac:spMkLst>
            <pc:docMk/>
            <pc:sldMk cId="1460385270" sldId="261"/>
            <ac:spMk id="9" creationId="{8CA06CD6-90CA-4C45-856C-6771339E1E22}"/>
          </ac:spMkLst>
        </pc:spChg>
        <pc:spChg chg="add">
          <ac:chgData name="Adelaida Terente (2224223)" userId="S::2224223@student.uwtsd.ac.uk::d9e7cb82-c535-4bce-a51b-ac03f0789579" providerId="AD" clId="Web-{E7ACD3DC-C14C-C2C0-47D4-C86F2907D2EE}" dt="2025-03-29T16:13:26.362" v="124"/>
          <ac:spMkLst>
            <pc:docMk/>
            <pc:sldMk cId="1460385270" sldId="261"/>
            <ac:spMk id="13" creationId="{10F24D38-B79E-44B4-830E-043F45D96DC2}"/>
          </ac:spMkLst>
        </pc:spChg>
        <pc:picChg chg="add mod">
          <ac:chgData name="Adelaida Terente (2224223)" userId="S::2224223@student.uwtsd.ac.uk::d9e7cb82-c535-4bce-a51b-ac03f0789579" providerId="AD" clId="Web-{E7ACD3DC-C14C-C2C0-47D4-C86F2907D2EE}" dt="2025-03-31T10:25:22.104" v="254" actId="14100"/>
          <ac:picMkLst>
            <pc:docMk/>
            <pc:sldMk cId="1460385270" sldId="261"/>
            <ac:picMk id="5" creationId="{19790EC5-333D-0E10-6436-F513DF494074}"/>
          </ac:picMkLst>
        </pc:picChg>
        <pc:cxnChg chg="add del">
          <ac:chgData name="Adelaida Terente (2224223)" userId="S::2224223@student.uwtsd.ac.uk::d9e7cb82-c535-4bce-a51b-ac03f0789579" providerId="AD" clId="Web-{E7ACD3DC-C14C-C2C0-47D4-C86F2907D2EE}" dt="2025-03-29T16:13:26.346" v="123"/>
          <ac:cxnSpMkLst>
            <pc:docMk/>
            <pc:sldMk cId="1460385270" sldId="261"/>
            <ac:cxnSpMk id="11" creationId="{5021601D-2758-4B15-A31C-FDA184C51B3A}"/>
          </ac:cxnSpMkLst>
        </pc:cxnChg>
        <pc:cxnChg chg="add">
          <ac:chgData name="Adelaida Terente (2224223)" userId="S::2224223@student.uwtsd.ac.uk::d9e7cb82-c535-4bce-a51b-ac03f0789579" providerId="AD" clId="Web-{E7ACD3DC-C14C-C2C0-47D4-C86F2907D2EE}" dt="2025-03-29T16:13:26.362" v="124"/>
          <ac:cxnSpMkLst>
            <pc:docMk/>
            <pc:sldMk cId="1460385270" sldId="261"/>
            <ac:cxnSpMk id="14" creationId="{FC469874-256B-45B3-A79C-7591B4BA1ECC}"/>
          </ac:cxnSpMkLst>
        </pc:cxnChg>
      </pc:sldChg>
      <pc:sldChg chg="addSp delSp modSp mod setBg">
        <pc:chgData name="Adelaida Terente (2224223)" userId="S::2224223@student.uwtsd.ac.uk::d9e7cb82-c535-4bce-a51b-ac03f0789579" providerId="AD" clId="Web-{E7ACD3DC-C14C-C2C0-47D4-C86F2907D2EE}" dt="2025-04-01T10:11:54.042" v="397" actId="20577"/>
        <pc:sldMkLst>
          <pc:docMk/>
          <pc:sldMk cId="4185069609" sldId="262"/>
        </pc:sldMkLst>
        <pc:spChg chg="mod">
          <ac:chgData name="Adelaida Terente (2224223)" userId="S::2224223@student.uwtsd.ac.uk::d9e7cb82-c535-4bce-a51b-ac03f0789579" providerId="AD" clId="Web-{E7ACD3DC-C14C-C2C0-47D4-C86F2907D2EE}" dt="2025-03-31T10:19:50.784" v="239"/>
          <ac:spMkLst>
            <pc:docMk/>
            <pc:sldMk cId="4185069609" sldId="262"/>
            <ac:spMk id="2" creationId="{25BB5BF3-8BED-B2BD-B519-46D5C392D618}"/>
          </ac:spMkLst>
        </pc:spChg>
        <pc:spChg chg="mod">
          <ac:chgData name="Adelaida Terente (2224223)" userId="S::2224223@student.uwtsd.ac.uk::d9e7cb82-c535-4bce-a51b-ac03f0789579" providerId="AD" clId="Web-{E7ACD3DC-C14C-C2C0-47D4-C86F2907D2EE}" dt="2025-03-31T10:19:50.784" v="239"/>
          <ac:spMkLst>
            <pc:docMk/>
            <pc:sldMk cId="4185069609" sldId="262"/>
            <ac:spMk id="3" creationId="{B946C62B-946C-CDAF-B6E8-E2C3D8392284}"/>
          </ac:spMkLst>
        </pc:spChg>
        <pc:spChg chg="mod">
          <ac:chgData name="Adelaida Terente (2224223)" userId="S::2224223@student.uwtsd.ac.uk::d9e7cb82-c535-4bce-a51b-ac03f0789579" providerId="AD" clId="Web-{E7ACD3DC-C14C-C2C0-47D4-C86F2907D2EE}" dt="2025-04-01T10:11:54.042" v="397" actId="20577"/>
          <ac:spMkLst>
            <pc:docMk/>
            <pc:sldMk cId="4185069609" sldId="262"/>
            <ac:spMk id="4" creationId="{FBA3B969-E4A1-5A35-3D1E-C26ADBA62230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31T10:19:50.768" v="238"/>
          <ac:spMkLst>
            <pc:docMk/>
            <pc:sldMk cId="4185069609" sldId="262"/>
            <ac:spMk id="6" creationId="{21739CA5-F0F5-48E1-8E8C-F24B71827E46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31T10:19:50.768" v="238"/>
          <ac:spMkLst>
            <pc:docMk/>
            <pc:sldMk cId="4185069609" sldId="262"/>
            <ac:spMk id="7" creationId="{3EAD2937-F230-41D4-B9C5-975B129BFC20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31T10:19:50.768" v="238"/>
          <ac:spMkLst>
            <pc:docMk/>
            <pc:sldMk cId="4185069609" sldId="262"/>
            <ac:spMk id="8" creationId="{CCD444A3-C338-4886-B7F1-4BA2AF46EB64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31T10:19:36.502" v="236"/>
          <ac:spMkLst>
            <pc:docMk/>
            <pc:sldMk cId="4185069609" sldId="262"/>
            <ac:spMk id="9" creationId="{9F7D788E-2C1B-4EF4-8719-12613771FF98}"/>
          </ac:spMkLst>
        </pc:spChg>
        <pc:spChg chg="add">
          <ac:chgData name="Adelaida Terente (2224223)" userId="S::2224223@student.uwtsd.ac.uk::d9e7cb82-c535-4bce-a51b-ac03f0789579" providerId="AD" clId="Web-{E7ACD3DC-C14C-C2C0-47D4-C86F2907D2EE}" dt="2025-03-31T10:19:50.784" v="239"/>
          <ac:spMkLst>
            <pc:docMk/>
            <pc:sldMk cId="4185069609" sldId="262"/>
            <ac:spMk id="10" creationId="{4C608BEB-860E-4094-8511-78603564A75E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31T10:19:36.502" v="236"/>
          <ac:spMkLst>
            <pc:docMk/>
            <pc:sldMk cId="4185069609" sldId="262"/>
            <ac:spMk id="11" creationId="{7C54E824-C0F4-480B-BC88-689F50C45FBD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31T10:19:36.502" v="236"/>
          <ac:spMkLst>
            <pc:docMk/>
            <pc:sldMk cId="4185069609" sldId="262"/>
            <ac:spMk id="13" creationId="{58DEA6A1-FC5C-4E6E-BBBF-7E472949B394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31T10:19:36.502" v="236"/>
          <ac:spMkLst>
            <pc:docMk/>
            <pc:sldMk cId="4185069609" sldId="262"/>
            <ac:spMk id="15" creationId="{96AAAC3B-1954-46B7-BBAC-27DFF5B5295F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3-31T10:19:36.502" v="236"/>
          <ac:spMkLst>
            <pc:docMk/>
            <pc:sldMk cId="4185069609" sldId="262"/>
            <ac:spMk id="17" creationId="{A5AD6500-BB62-4AAC-9D2F-C10DDC90CBB1}"/>
          </ac:spMkLst>
        </pc:spChg>
        <pc:cxnChg chg="add">
          <ac:chgData name="Adelaida Terente (2224223)" userId="S::2224223@student.uwtsd.ac.uk::d9e7cb82-c535-4bce-a51b-ac03f0789579" providerId="AD" clId="Web-{E7ACD3DC-C14C-C2C0-47D4-C86F2907D2EE}" dt="2025-03-31T10:19:50.784" v="239"/>
          <ac:cxnSpMkLst>
            <pc:docMk/>
            <pc:sldMk cId="4185069609" sldId="262"/>
            <ac:cxnSpMk id="12" creationId="{1F16A8D4-FE87-4604-88B2-394B5D1EB437}"/>
          </ac:cxnSpMkLst>
        </pc:cxnChg>
      </pc:sldChg>
      <pc:sldChg chg="addSp delSp modSp new">
        <pc:chgData name="Adelaida Terente (2224223)" userId="S::2224223@student.uwtsd.ac.uk::d9e7cb82-c535-4bce-a51b-ac03f0789579" providerId="AD" clId="Web-{E7ACD3DC-C14C-C2C0-47D4-C86F2907D2EE}" dt="2025-04-01T10:21:42.304" v="447"/>
        <pc:sldMkLst>
          <pc:docMk/>
          <pc:sldMk cId="2482243189" sldId="263"/>
        </pc:sldMkLst>
        <pc:spChg chg="del mod">
          <ac:chgData name="Adelaida Terente (2224223)" userId="S::2224223@student.uwtsd.ac.uk::d9e7cb82-c535-4bce-a51b-ac03f0789579" providerId="AD" clId="Web-{E7ACD3DC-C14C-C2C0-47D4-C86F2907D2EE}" dt="2025-04-01T08:41:53.171" v="285"/>
          <ac:spMkLst>
            <pc:docMk/>
            <pc:sldMk cId="2482243189" sldId="263"/>
            <ac:spMk id="2" creationId="{0A842F94-7333-E6E6-F6A3-3CE084167756}"/>
          </ac:spMkLst>
        </pc:spChg>
        <pc:spChg chg="mod">
          <ac:chgData name="Adelaida Terente (2224223)" userId="S::2224223@student.uwtsd.ac.uk::d9e7cb82-c535-4bce-a51b-ac03f0789579" providerId="AD" clId="Web-{E7ACD3DC-C14C-C2C0-47D4-C86F2907D2EE}" dt="2025-04-01T08:41:25.903" v="283" actId="20577"/>
          <ac:spMkLst>
            <pc:docMk/>
            <pc:sldMk cId="2482243189" sldId="263"/>
            <ac:spMk id="3" creationId="{6A66D81A-1B69-654B-5642-251A5E1E9DF6}"/>
          </ac:spMkLst>
        </pc:spChg>
        <pc:spChg chg="del mod">
          <ac:chgData name="Adelaida Terente (2224223)" userId="S::2224223@student.uwtsd.ac.uk::d9e7cb82-c535-4bce-a51b-ac03f0789579" providerId="AD" clId="Web-{E7ACD3DC-C14C-C2C0-47D4-C86F2907D2EE}" dt="2025-04-01T08:44:03.229" v="291"/>
          <ac:spMkLst>
            <pc:docMk/>
            <pc:sldMk cId="2482243189" sldId="263"/>
            <ac:spMk id="4" creationId="{03B27D20-17EB-84B1-3603-DCDAE08BF2C4}"/>
          </ac:spMkLst>
        </pc:spChg>
        <pc:graphicFrameChg chg="add modGraphic">
          <ac:chgData name="Adelaida Terente (2224223)" userId="S::2224223@student.uwtsd.ac.uk::d9e7cb82-c535-4bce-a51b-ac03f0789579" providerId="AD" clId="Web-{E7ACD3DC-C14C-C2C0-47D4-C86F2907D2EE}" dt="2025-04-01T10:21:42.304" v="447"/>
          <ac:graphicFrameMkLst>
            <pc:docMk/>
            <pc:sldMk cId="2482243189" sldId="263"/>
            <ac:graphicFrameMk id="7" creationId="{C6476C3F-39B7-18FC-21A1-024E930CD074}"/>
          </ac:graphicFrameMkLst>
        </pc:graphicFrameChg>
        <pc:picChg chg="add del mod">
          <ac:chgData name="Adelaida Terente (2224223)" userId="S::2224223@student.uwtsd.ac.uk::d9e7cb82-c535-4bce-a51b-ac03f0789579" providerId="AD" clId="Web-{E7ACD3DC-C14C-C2C0-47D4-C86F2907D2EE}" dt="2025-04-01T08:44:09.089" v="292"/>
          <ac:picMkLst>
            <pc:docMk/>
            <pc:sldMk cId="2482243189" sldId="263"/>
            <ac:picMk id="5" creationId="{3B409586-1CD8-48AD-A3D7-33E8F65453F4}"/>
          </ac:picMkLst>
        </pc:picChg>
      </pc:sldChg>
      <pc:sldChg chg="addSp modSp new mod ord setBg setClrOvrMap">
        <pc:chgData name="Adelaida Terente (2224223)" userId="S::2224223@student.uwtsd.ac.uk::d9e7cb82-c535-4bce-a51b-ac03f0789579" providerId="AD" clId="Web-{E7ACD3DC-C14C-C2C0-47D4-C86F2907D2EE}" dt="2025-04-01T10:13:53.935" v="410" actId="20577"/>
        <pc:sldMkLst>
          <pc:docMk/>
          <pc:sldMk cId="2172985955" sldId="264"/>
        </pc:sldMkLst>
        <pc:spChg chg="mod">
          <ac:chgData name="Adelaida Terente (2224223)" userId="S::2224223@student.uwtsd.ac.uk::d9e7cb82-c535-4bce-a51b-ac03f0789579" providerId="AD" clId="Web-{E7ACD3DC-C14C-C2C0-47D4-C86F2907D2EE}" dt="2025-04-01T08:51:12.438" v="323" actId="20577"/>
          <ac:spMkLst>
            <pc:docMk/>
            <pc:sldMk cId="2172985955" sldId="264"/>
            <ac:spMk id="2" creationId="{ED976010-259A-BF49-3119-586165B8C0F9}"/>
          </ac:spMkLst>
        </pc:spChg>
        <pc:spChg chg="mod">
          <ac:chgData name="Adelaida Terente (2224223)" userId="S::2224223@student.uwtsd.ac.uk::d9e7cb82-c535-4bce-a51b-ac03f0789579" providerId="AD" clId="Web-{E7ACD3DC-C14C-C2C0-47D4-C86F2907D2EE}" dt="2025-04-01T08:50:30.560" v="319"/>
          <ac:spMkLst>
            <pc:docMk/>
            <pc:sldMk cId="2172985955" sldId="264"/>
            <ac:spMk id="3" creationId="{49664223-C1EC-D68F-E183-D8A433A6074A}"/>
          </ac:spMkLst>
        </pc:spChg>
        <pc:spChg chg="mod">
          <ac:chgData name="Adelaida Terente (2224223)" userId="S::2224223@student.uwtsd.ac.uk::d9e7cb82-c535-4bce-a51b-ac03f0789579" providerId="AD" clId="Web-{E7ACD3DC-C14C-C2C0-47D4-C86F2907D2EE}" dt="2025-04-01T10:13:53.935" v="410" actId="20577"/>
          <ac:spMkLst>
            <pc:docMk/>
            <pc:sldMk cId="2172985955" sldId="264"/>
            <ac:spMk id="4" creationId="{F7DCD736-6CFB-3B31-A152-6B2A3DB60DB1}"/>
          </ac:spMkLst>
        </pc:spChg>
        <pc:spChg chg="add">
          <ac:chgData name="Adelaida Terente (2224223)" userId="S::2224223@student.uwtsd.ac.uk::d9e7cb82-c535-4bce-a51b-ac03f0789579" providerId="AD" clId="Web-{E7ACD3DC-C14C-C2C0-47D4-C86F2907D2EE}" dt="2025-04-01T08:50:30.560" v="319"/>
          <ac:spMkLst>
            <pc:docMk/>
            <pc:sldMk cId="2172985955" sldId="264"/>
            <ac:spMk id="9" creationId="{10F24D38-B79E-44B4-830E-043F45D96DC2}"/>
          </ac:spMkLst>
        </pc:spChg>
        <pc:cxnChg chg="add">
          <ac:chgData name="Adelaida Terente (2224223)" userId="S::2224223@student.uwtsd.ac.uk::d9e7cb82-c535-4bce-a51b-ac03f0789579" providerId="AD" clId="Web-{E7ACD3DC-C14C-C2C0-47D4-C86F2907D2EE}" dt="2025-04-01T08:50:30.560" v="319"/>
          <ac:cxnSpMkLst>
            <pc:docMk/>
            <pc:sldMk cId="2172985955" sldId="264"/>
            <ac:cxnSpMk id="11" creationId="{FC469874-256B-45B3-A79C-7591B4BA1ECC}"/>
          </ac:cxnSpMkLst>
        </pc:cxnChg>
      </pc:sldChg>
      <pc:sldChg chg="addSp delSp modSp new">
        <pc:chgData name="Adelaida Terente (2224223)" userId="S::2224223@student.uwtsd.ac.uk::d9e7cb82-c535-4bce-a51b-ac03f0789579" providerId="AD" clId="Web-{E7ACD3DC-C14C-C2C0-47D4-C86F2907D2EE}" dt="2025-04-01T10:24:15.994" v="448" actId="20577"/>
        <pc:sldMkLst>
          <pc:docMk/>
          <pc:sldMk cId="1236532493" sldId="265"/>
        </pc:sldMkLst>
        <pc:spChg chg="mod">
          <ac:chgData name="Adelaida Terente (2224223)" userId="S::2224223@student.uwtsd.ac.uk::d9e7cb82-c535-4bce-a51b-ac03f0789579" providerId="AD" clId="Web-{E7ACD3DC-C14C-C2C0-47D4-C86F2907D2EE}" dt="2025-04-01T08:54:55.598" v="326" actId="20577"/>
          <ac:spMkLst>
            <pc:docMk/>
            <pc:sldMk cId="1236532493" sldId="265"/>
            <ac:spMk id="2" creationId="{FE84709F-E933-0CD8-FF6D-EFA1375B866A}"/>
          </ac:spMkLst>
        </pc:spChg>
        <pc:spChg chg="add del mod">
          <ac:chgData name="Adelaida Terente (2224223)" userId="S::2224223@student.uwtsd.ac.uk::d9e7cb82-c535-4bce-a51b-ac03f0789579" providerId="AD" clId="Web-{E7ACD3DC-C14C-C2C0-47D4-C86F2907D2EE}" dt="2025-04-01T08:56:41.420" v="341"/>
          <ac:spMkLst>
            <pc:docMk/>
            <pc:sldMk cId="1236532493" sldId="265"/>
            <ac:spMk id="3" creationId="{D938F951-BE17-C9D6-5FD6-99F44D382B5A}"/>
          </ac:spMkLst>
        </pc:spChg>
        <pc:spChg chg="mod">
          <ac:chgData name="Adelaida Terente (2224223)" userId="S::2224223@student.uwtsd.ac.uk::d9e7cb82-c535-4bce-a51b-ac03f0789579" providerId="AD" clId="Web-{E7ACD3DC-C14C-C2C0-47D4-C86F2907D2EE}" dt="2025-04-01T10:24:15.994" v="448" actId="20577"/>
          <ac:spMkLst>
            <pc:docMk/>
            <pc:sldMk cId="1236532493" sldId="265"/>
            <ac:spMk id="4" creationId="{C3FD500F-0B3D-AB4D-0CC0-03FAE4DE4F4D}"/>
          </ac:spMkLst>
        </pc:spChg>
        <pc:graphicFrameChg chg="add del">
          <ac:chgData name="Adelaida Terente (2224223)" userId="S::2224223@student.uwtsd.ac.uk::d9e7cb82-c535-4bce-a51b-ac03f0789579" providerId="AD" clId="Web-{E7ACD3DC-C14C-C2C0-47D4-C86F2907D2EE}" dt="2025-04-01T08:56:41.373" v="340"/>
          <ac:graphicFrameMkLst>
            <pc:docMk/>
            <pc:sldMk cId="1236532493" sldId="265"/>
            <ac:graphicFrameMk id="6" creationId="{F8B3147B-6394-B39B-753B-0CE3C6FE058A}"/>
          </ac:graphicFrameMkLst>
        </pc:graphicFrameChg>
        <pc:graphicFrameChg chg="add modGraphic">
          <ac:chgData name="Adelaida Terente (2224223)" userId="S::2224223@student.uwtsd.ac.uk::d9e7cb82-c535-4bce-a51b-ac03f0789579" providerId="AD" clId="Web-{E7ACD3DC-C14C-C2C0-47D4-C86F2907D2EE}" dt="2025-04-01T10:14:46.530" v="414" actId="20577"/>
          <ac:graphicFrameMkLst>
            <pc:docMk/>
            <pc:sldMk cId="1236532493" sldId="265"/>
            <ac:graphicFrameMk id="8" creationId="{30DA962A-43DE-DF12-EBA9-BE9B5DE5E243}"/>
          </ac:graphicFrameMkLst>
        </pc:graphicFrameChg>
      </pc:sldChg>
      <pc:sldChg chg="addSp delSp modSp new mod ord setBg">
        <pc:chgData name="Adelaida Terente (2224223)" userId="S::2224223@student.uwtsd.ac.uk::d9e7cb82-c535-4bce-a51b-ac03f0789579" providerId="AD" clId="Web-{E7ACD3DC-C14C-C2C0-47D4-C86F2907D2EE}" dt="2025-04-01T09:13:33.007" v="376"/>
        <pc:sldMkLst>
          <pc:docMk/>
          <pc:sldMk cId="2075472338" sldId="266"/>
        </pc:sldMkLst>
        <pc:spChg chg="mod">
          <ac:chgData name="Adelaida Terente (2224223)" userId="S::2224223@student.uwtsd.ac.uk::d9e7cb82-c535-4bce-a51b-ac03f0789579" providerId="AD" clId="Web-{E7ACD3DC-C14C-C2C0-47D4-C86F2907D2EE}" dt="2025-04-01T09:13:33.007" v="376"/>
          <ac:spMkLst>
            <pc:docMk/>
            <pc:sldMk cId="2075472338" sldId="266"/>
            <ac:spMk id="2" creationId="{95909714-5447-55C3-C5EE-0E2C5312718A}"/>
          </ac:spMkLst>
        </pc:spChg>
        <pc:spChg chg="del mod">
          <ac:chgData name="Adelaida Terente (2224223)" userId="S::2224223@student.uwtsd.ac.uk::d9e7cb82-c535-4bce-a51b-ac03f0789579" providerId="AD" clId="Web-{E7ACD3DC-C14C-C2C0-47D4-C86F2907D2EE}" dt="2025-04-01T09:11:40.638" v="370"/>
          <ac:spMkLst>
            <pc:docMk/>
            <pc:sldMk cId="2075472338" sldId="266"/>
            <ac:spMk id="3" creationId="{877C7898-B341-7867-D7A1-6071C3AF4745}"/>
          </ac:spMkLst>
        </pc:spChg>
        <pc:spChg chg="del mod">
          <ac:chgData name="Adelaida Terente (2224223)" userId="S::2224223@student.uwtsd.ac.uk::d9e7cb82-c535-4bce-a51b-ac03f0789579" providerId="AD" clId="Web-{E7ACD3DC-C14C-C2C0-47D4-C86F2907D2EE}" dt="2025-04-01T09:12:05.078" v="371"/>
          <ac:spMkLst>
            <pc:docMk/>
            <pc:sldMk cId="2075472338" sldId="266"/>
            <ac:spMk id="4" creationId="{8F760D68-16FC-4546-63BF-DDF760A6B07D}"/>
          </ac:spMkLst>
        </pc:spChg>
        <pc:spChg chg="add del">
          <ac:chgData name="Adelaida Terente (2224223)" userId="S::2224223@student.uwtsd.ac.uk::d9e7cb82-c535-4bce-a51b-ac03f0789579" providerId="AD" clId="Web-{E7ACD3DC-C14C-C2C0-47D4-C86F2907D2EE}" dt="2025-04-01T09:13:33.007" v="376"/>
          <ac:spMkLst>
            <pc:docMk/>
            <pc:sldMk cId="2075472338" sldId="266"/>
            <ac:spMk id="12" creationId="{79BB35BC-D5C2-4C8B-A22A-A71E6191913B}"/>
          </ac:spMkLst>
        </pc:spChg>
        <pc:spChg chg="add">
          <ac:chgData name="Adelaida Terente (2224223)" userId="S::2224223@student.uwtsd.ac.uk::d9e7cb82-c535-4bce-a51b-ac03f0789579" providerId="AD" clId="Web-{E7ACD3DC-C14C-C2C0-47D4-C86F2907D2EE}" dt="2025-04-01T09:13:33.007" v="376"/>
          <ac:spMkLst>
            <pc:docMk/>
            <pc:sldMk cId="2075472338" sldId="266"/>
            <ac:spMk id="17" creationId="{F13C74B1-5B17-4795-BED0-7140497B445A}"/>
          </ac:spMkLst>
        </pc:spChg>
        <pc:spChg chg="add">
          <ac:chgData name="Adelaida Terente (2224223)" userId="S::2224223@student.uwtsd.ac.uk::d9e7cb82-c535-4bce-a51b-ac03f0789579" providerId="AD" clId="Web-{E7ACD3DC-C14C-C2C0-47D4-C86F2907D2EE}" dt="2025-04-01T09:13:33.007" v="376"/>
          <ac:spMkLst>
            <pc:docMk/>
            <pc:sldMk cId="2075472338" sldId="266"/>
            <ac:spMk id="19" creationId="{D4974D33-8DC5-464E-8C6D-BE58F0669C17}"/>
          </ac:spMkLst>
        </pc:spChg>
        <pc:graphicFrameChg chg="add mod ord modGraphic">
          <ac:chgData name="Adelaida Terente (2224223)" userId="S::2224223@student.uwtsd.ac.uk::d9e7cb82-c535-4bce-a51b-ac03f0789579" providerId="AD" clId="Web-{E7ACD3DC-C14C-C2C0-47D4-C86F2907D2EE}" dt="2025-04-01T09:13:33.007" v="376"/>
          <ac:graphicFrameMkLst>
            <pc:docMk/>
            <pc:sldMk cId="2075472338" sldId="266"/>
            <ac:graphicFrameMk id="7" creationId="{0F6A34BA-9C07-BA5A-A7D9-DF3CC04B87DE}"/>
          </ac:graphicFrameMkLst>
        </pc:graphicFrameChg>
        <pc:picChg chg="add mod">
          <ac:chgData name="Adelaida Terente (2224223)" userId="S::2224223@student.uwtsd.ac.uk::d9e7cb82-c535-4bce-a51b-ac03f0789579" providerId="AD" clId="Web-{E7ACD3DC-C14C-C2C0-47D4-C86F2907D2EE}" dt="2025-04-01T09:13:33.007" v="376"/>
          <ac:picMkLst>
            <pc:docMk/>
            <pc:sldMk cId="2075472338" sldId="266"/>
            <ac:picMk id="5" creationId="{052C647C-3478-0ECB-FCDC-C69727DD2B7D}"/>
          </ac:picMkLst>
        </pc:picChg>
      </pc:sldChg>
      <pc:sldChg chg="delSp modSp new">
        <pc:chgData name="Adelaida Terente (2224223)" userId="S::2224223@student.uwtsd.ac.uk::d9e7cb82-c535-4bce-a51b-ac03f0789579" providerId="AD" clId="Web-{E7ACD3DC-C14C-C2C0-47D4-C86F2907D2EE}" dt="2025-04-01T10:20:21.380" v="446" actId="20577"/>
        <pc:sldMkLst>
          <pc:docMk/>
          <pc:sldMk cId="1802191119" sldId="267"/>
        </pc:sldMkLst>
        <pc:spChg chg="del">
          <ac:chgData name="Adelaida Terente (2224223)" userId="S::2224223@student.uwtsd.ac.uk::d9e7cb82-c535-4bce-a51b-ac03f0789579" providerId="AD" clId="Web-{E7ACD3DC-C14C-C2C0-47D4-C86F2907D2EE}" dt="2025-04-01T10:16:23.656" v="420"/>
          <ac:spMkLst>
            <pc:docMk/>
            <pc:sldMk cId="1802191119" sldId="267"/>
            <ac:spMk id="2" creationId="{CEAE0866-2555-82BD-5BC9-F76813796DBC}"/>
          </ac:spMkLst>
        </pc:spChg>
        <pc:spChg chg="mod">
          <ac:chgData name="Adelaida Terente (2224223)" userId="S::2224223@student.uwtsd.ac.uk::d9e7cb82-c535-4bce-a51b-ac03f0789579" providerId="AD" clId="Web-{E7ACD3DC-C14C-C2C0-47D4-C86F2907D2EE}" dt="2025-04-01T10:20:21.380" v="446" actId="20577"/>
          <ac:spMkLst>
            <pc:docMk/>
            <pc:sldMk cId="1802191119" sldId="267"/>
            <ac:spMk id="3" creationId="{3B16C891-1C5A-22A4-F588-586E2EBDD8EC}"/>
          </ac:spMkLst>
        </pc:spChg>
      </pc:sldChg>
      <pc:sldChg chg="new del">
        <pc:chgData name="Adelaida Terente (2224223)" userId="S::2224223@student.uwtsd.ac.uk::d9e7cb82-c535-4bce-a51b-ac03f0789579" providerId="AD" clId="Web-{E7ACD3DC-C14C-C2C0-47D4-C86F2907D2EE}" dt="2025-04-01T10:15:18.093" v="416"/>
        <pc:sldMkLst>
          <pc:docMk/>
          <pc:sldMk cId="3516776043" sldId="267"/>
        </pc:sldMkLst>
      </pc:sldChg>
      <pc:sldChg chg="new del">
        <pc:chgData name="Adelaida Terente (2224223)" userId="S::2224223@student.uwtsd.ac.uk::d9e7cb82-c535-4bce-a51b-ac03f0789579" providerId="AD" clId="Web-{E7ACD3DC-C14C-C2C0-47D4-C86F2907D2EE}" dt="2025-04-01T10:15:37.234" v="418"/>
        <pc:sldMkLst>
          <pc:docMk/>
          <pc:sldMk cId="4031970042" sldId="267"/>
        </pc:sldMkLst>
      </pc:sldChg>
    </pc:docChg>
  </pc:docChgLst>
  <pc:docChgLst>
    <pc:chgData name="Adelaida Terente (2224223)" userId="S::2224223@student.uwtsd.ac.uk::d9e7cb82-c535-4bce-a51b-ac03f0789579" providerId="AD" clId="Web-{3F300588-12B1-26C6-5702-9784F4A23000}"/>
    <pc:docChg chg="addSld modSld">
      <pc:chgData name="Adelaida Terente (2224223)" userId="S::2224223@student.uwtsd.ac.uk::d9e7cb82-c535-4bce-a51b-ac03f0789579" providerId="AD" clId="Web-{3F300588-12B1-26C6-5702-9784F4A23000}" dt="2025-03-28T11:47:21.149" v="2"/>
      <pc:docMkLst>
        <pc:docMk/>
      </pc:docMkLst>
      <pc:sldChg chg="modSp">
        <pc:chgData name="Adelaida Terente (2224223)" userId="S::2224223@student.uwtsd.ac.uk::d9e7cb82-c535-4bce-a51b-ac03f0789579" providerId="AD" clId="Web-{3F300588-12B1-26C6-5702-9784F4A23000}" dt="2025-03-28T11:45:19.568" v="0" actId="14100"/>
        <pc:sldMkLst>
          <pc:docMk/>
          <pc:sldMk cId="753953228" sldId="260"/>
        </pc:sldMkLst>
        <pc:spChg chg="mod">
          <ac:chgData name="Adelaida Terente (2224223)" userId="S::2224223@student.uwtsd.ac.uk::d9e7cb82-c535-4bce-a51b-ac03f0789579" providerId="AD" clId="Web-{3F300588-12B1-26C6-5702-9784F4A23000}" dt="2025-03-28T11:45:19.568" v="0" actId="14100"/>
          <ac:spMkLst>
            <pc:docMk/>
            <pc:sldMk cId="753953228" sldId="260"/>
            <ac:spMk id="2" creationId="{C2DA5C44-2297-DACD-9CAA-108F119D3022}"/>
          </ac:spMkLst>
        </pc:spChg>
      </pc:sldChg>
      <pc:sldChg chg="new">
        <pc:chgData name="Adelaida Terente (2224223)" userId="S::2224223@student.uwtsd.ac.uk::d9e7cb82-c535-4bce-a51b-ac03f0789579" providerId="AD" clId="Web-{3F300588-12B1-26C6-5702-9784F4A23000}" dt="2025-03-28T11:47:07.055" v="1"/>
        <pc:sldMkLst>
          <pc:docMk/>
          <pc:sldMk cId="1460385270" sldId="261"/>
        </pc:sldMkLst>
      </pc:sldChg>
      <pc:sldChg chg="new">
        <pc:chgData name="Adelaida Terente (2224223)" userId="S::2224223@student.uwtsd.ac.uk::d9e7cb82-c535-4bce-a51b-ac03f0789579" providerId="AD" clId="Web-{3F300588-12B1-26C6-5702-9784F4A23000}" dt="2025-03-28T11:47:21.149" v="2"/>
        <pc:sldMkLst>
          <pc:docMk/>
          <pc:sldMk cId="4185069609" sldId="262"/>
        </pc:sldMkLst>
      </pc:sldChg>
    </pc:docChg>
  </pc:docChgLst>
  <pc:docChgLst>
    <pc:chgData name="Adelaida Terente (2224223)" userId="S::2224223@student.uwtsd.ac.uk::d9e7cb82-c535-4bce-a51b-ac03f0789579" providerId="AD" clId="Web-{26414C4E-F698-00E4-6AD2-327087D43A21}"/>
    <pc:docChg chg="delSld">
      <pc:chgData name="Adelaida Terente (2224223)" userId="S::2224223@student.uwtsd.ac.uk::d9e7cb82-c535-4bce-a51b-ac03f0789579" providerId="AD" clId="Web-{26414C4E-F698-00E4-6AD2-327087D43A21}" dt="2025-05-09T09:17:30.279" v="0"/>
      <pc:docMkLst>
        <pc:docMk/>
      </pc:docMkLst>
      <pc:sldChg chg="del">
        <pc:chgData name="Adelaida Terente (2224223)" userId="S::2224223@student.uwtsd.ac.uk::d9e7cb82-c535-4bce-a51b-ac03f0789579" providerId="AD" clId="Web-{26414C4E-F698-00E4-6AD2-327087D43A21}" dt="2025-05-09T09:17:30.279" v="0"/>
        <pc:sldMkLst>
          <pc:docMk/>
          <pc:sldMk cId="1802191119" sldId="267"/>
        </pc:sldMkLst>
      </pc:sldChg>
    </pc:docChg>
  </pc:docChgLst>
  <pc:docChgLst>
    <pc:chgData name="Adelaida Terente (2224223)" userId="S::2224223@student.uwtsd.ac.uk::d9e7cb82-c535-4bce-a51b-ac03f0789579" providerId="AD" clId="Web-{98BFCD33-38F1-6494-38F3-040CB022A101}"/>
    <pc:docChg chg="modSld">
      <pc:chgData name="Adelaida Terente (2224223)" userId="S::2224223@student.uwtsd.ac.uk::d9e7cb82-c535-4bce-a51b-ac03f0789579" providerId="AD" clId="Web-{98BFCD33-38F1-6494-38F3-040CB022A101}" dt="2025-05-06T09:54:26.508" v="215" actId="20577"/>
      <pc:docMkLst>
        <pc:docMk/>
      </pc:docMkLst>
      <pc:sldChg chg="modSp">
        <pc:chgData name="Adelaida Terente (2224223)" userId="S::2224223@student.uwtsd.ac.uk::d9e7cb82-c535-4bce-a51b-ac03f0789579" providerId="AD" clId="Web-{98BFCD33-38F1-6494-38F3-040CB022A101}" dt="2025-05-02T10:50:47.118" v="7" actId="20577"/>
        <pc:sldMkLst>
          <pc:docMk/>
          <pc:sldMk cId="109857222" sldId="256"/>
        </pc:sldMkLst>
        <pc:spChg chg="mod">
          <ac:chgData name="Adelaida Terente (2224223)" userId="S::2224223@student.uwtsd.ac.uk::d9e7cb82-c535-4bce-a51b-ac03f0789579" providerId="AD" clId="Web-{98BFCD33-38F1-6494-38F3-040CB022A101}" dt="2025-05-02T10:50:47.118" v="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delaida Terente (2224223)" userId="S::2224223@student.uwtsd.ac.uk::d9e7cb82-c535-4bce-a51b-ac03f0789579" providerId="AD" clId="Web-{98BFCD33-38F1-6494-38F3-040CB022A101}" dt="2025-05-02T10:49:59.694" v="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Adelaida Terente (2224223)" userId="S::2224223@student.uwtsd.ac.uk::d9e7cb82-c535-4bce-a51b-ac03f0789579" providerId="AD" clId="Web-{98BFCD33-38F1-6494-38F3-040CB022A101}" dt="2025-05-02T10:54:36.720" v="34" actId="20577"/>
        <pc:sldMkLst>
          <pc:docMk/>
          <pc:sldMk cId="4232707165" sldId="257"/>
        </pc:sldMkLst>
        <pc:spChg chg="mod">
          <ac:chgData name="Adelaida Terente (2224223)" userId="S::2224223@student.uwtsd.ac.uk::d9e7cb82-c535-4bce-a51b-ac03f0789579" providerId="AD" clId="Web-{98BFCD33-38F1-6494-38F3-040CB022A101}" dt="2025-05-02T10:54:36.720" v="34" actId="20577"/>
          <ac:spMkLst>
            <pc:docMk/>
            <pc:sldMk cId="4232707165" sldId="257"/>
            <ac:spMk id="2" creationId="{3C75EEF8-6B78-7A80-F86F-0254B4629868}"/>
          </ac:spMkLst>
        </pc:spChg>
        <pc:spChg chg="mod">
          <ac:chgData name="Adelaida Terente (2224223)" userId="S::2224223@student.uwtsd.ac.uk::d9e7cb82-c535-4bce-a51b-ac03f0789579" providerId="AD" clId="Web-{98BFCD33-38F1-6494-38F3-040CB022A101}" dt="2025-05-02T10:53:37.764" v="26" actId="20577"/>
          <ac:spMkLst>
            <pc:docMk/>
            <pc:sldMk cId="4232707165" sldId="257"/>
            <ac:spMk id="3" creationId="{5057B310-E362-CA9C-E7A0-DA3458B868EE}"/>
          </ac:spMkLst>
        </pc:spChg>
      </pc:sldChg>
      <pc:sldChg chg="addSp delSp modSp">
        <pc:chgData name="Adelaida Terente (2224223)" userId="S::2224223@student.uwtsd.ac.uk::d9e7cb82-c535-4bce-a51b-ac03f0789579" providerId="AD" clId="Web-{98BFCD33-38F1-6494-38F3-040CB022A101}" dt="2025-05-06T09:23:33.813" v="89" actId="20577"/>
        <pc:sldMkLst>
          <pc:docMk/>
          <pc:sldMk cId="3878825462" sldId="258"/>
        </pc:sldMkLst>
        <pc:spChg chg="mod">
          <ac:chgData name="Adelaida Terente (2224223)" userId="S::2224223@student.uwtsd.ac.uk::d9e7cb82-c535-4bce-a51b-ac03f0789579" providerId="AD" clId="Web-{98BFCD33-38F1-6494-38F3-040CB022A101}" dt="2025-05-06T09:21:08.824" v="65" actId="20577"/>
          <ac:spMkLst>
            <pc:docMk/>
            <pc:sldMk cId="3878825462" sldId="258"/>
            <ac:spMk id="2" creationId="{B98CD452-DAB6-9E74-07DD-7E37B5F7CB01}"/>
          </ac:spMkLst>
        </pc:spChg>
        <pc:spChg chg="add mod">
          <ac:chgData name="Adelaida Terente (2224223)" userId="S::2224223@student.uwtsd.ac.uk::d9e7cb82-c535-4bce-a51b-ac03f0789579" providerId="AD" clId="Web-{98BFCD33-38F1-6494-38F3-040CB022A101}" dt="2025-05-06T09:23:33.813" v="89" actId="20577"/>
          <ac:spMkLst>
            <pc:docMk/>
            <pc:sldMk cId="3878825462" sldId="258"/>
            <ac:spMk id="3" creationId="{F0503489-37A6-269A-FB1B-2909F7E7594E}"/>
          </ac:spMkLst>
        </pc:spChg>
        <pc:spChg chg="del mod">
          <ac:chgData name="Adelaida Terente (2224223)" userId="S::2224223@student.uwtsd.ac.uk::d9e7cb82-c535-4bce-a51b-ac03f0789579" providerId="AD" clId="Web-{98BFCD33-38F1-6494-38F3-040CB022A101}" dt="2025-05-06T09:15:25.892" v="42"/>
          <ac:spMkLst>
            <pc:docMk/>
            <pc:sldMk cId="3878825462" sldId="258"/>
            <ac:spMk id="109" creationId="{20724883-6DB5-C48A-736A-1BE18C855A54}"/>
          </ac:spMkLst>
        </pc:spChg>
        <pc:spChg chg="del">
          <ac:chgData name="Adelaida Terente (2224223)" userId="S::2224223@student.uwtsd.ac.uk::d9e7cb82-c535-4bce-a51b-ac03f0789579" providerId="AD" clId="Web-{98BFCD33-38F1-6494-38F3-040CB022A101}" dt="2025-05-06T09:22:02.873" v="66"/>
          <ac:spMkLst>
            <pc:docMk/>
            <pc:sldMk cId="3878825462" sldId="258"/>
            <ac:spMk id="150" creationId="{5A0118C5-4F8D-4CF4-BADD-53FEACC6C42A}"/>
          </ac:spMkLst>
        </pc:spChg>
      </pc:sldChg>
      <pc:sldChg chg="modSp">
        <pc:chgData name="Adelaida Terente (2224223)" userId="S::2224223@student.uwtsd.ac.uk::d9e7cb82-c535-4bce-a51b-ac03f0789579" providerId="AD" clId="Web-{98BFCD33-38F1-6494-38F3-040CB022A101}" dt="2025-05-06T09:38:52.652" v="105" actId="20577"/>
        <pc:sldMkLst>
          <pc:docMk/>
          <pc:sldMk cId="753953228" sldId="260"/>
        </pc:sldMkLst>
        <pc:spChg chg="mod">
          <ac:chgData name="Adelaida Terente (2224223)" userId="S::2224223@student.uwtsd.ac.uk::d9e7cb82-c535-4bce-a51b-ac03f0789579" providerId="AD" clId="Web-{98BFCD33-38F1-6494-38F3-040CB022A101}" dt="2025-05-06T09:38:37.402" v="102" actId="14100"/>
          <ac:spMkLst>
            <pc:docMk/>
            <pc:sldMk cId="753953228" sldId="260"/>
            <ac:spMk id="2" creationId="{C2DA5C44-2297-DACD-9CAA-108F119D3022}"/>
          </ac:spMkLst>
        </pc:spChg>
        <pc:spChg chg="mod">
          <ac:chgData name="Adelaida Terente (2224223)" userId="S::2224223@student.uwtsd.ac.uk::d9e7cb82-c535-4bce-a51b-ac03f0789579" providerId="AD" clId="Web-{98BFCD33-38F1-6494-38F3-040CB022A101}" dt="2025-05-06T09:38:43.012" v="103" actId="14100"/>
          <ac:spMkLst>
            <pc:docMk/>
            <pc:sldMk cId="753953228" sldId="260"/>
            <ac:spMk id="3" creationId="{FE9EA777-35A0-B015-964E-58BB6A16E1B5}"/>
          </ac:spMkLst>
        </pc:spChg>
        <pc:spChg chg="mod">
          <ac:chgData name="Adelaida Terente (2224223)" userId="S::2224223@student.uwtsd.ac.uk::d9e7cb82-c535-4bce-a51b-ac03f0789579" providerId="AD" clId="Web-{98BFCD33-38F1-6494-38F3-040CB022A101}" dt="2025-05-06T09:38:52.652" v="105" actId="20577"/>
          <ac:spMkLst>
            <pc:docMk/>
            <pc:sldMk cId="753953228" sldId="260"/>
            <ac:spMk id="4" creationId="{BA2C8D03-1CEA-3B05-1D19-BBD3FBEC4481}"/>
          </ac:spMkLst>
        </pc:spChg>
      </pc:sldChg>
      <pc:sldChg chg="modSp">
        <pc:chgData name="Adelaida Terente (2224223)" userId="S::2224223@student.uwtsd.ac.uk::d9e7cb82-c535-4bce-a51b-ac03f0789579" providerId="AD" clId="Web-{98BFCD33-38F1-6494-38F3-040CB022A101}" dt="2025-05-06T09:43:05.894" v="125" actId="20577"/>
        <pc:sldMkLst>
          <pc:docMk/>
          <pc:sldMk cId="1460385270" sldId="261"/>
        </pc:sldMkLst>
        <pc:spChg chg="mod">
          <ac:chgData name="Adelaida Terente (2224223)" userId="S::2224223@student.uwtsd.ac.uk::d9e7cb82-c535-4bce-a51b-ac03f0789579" providerId="AD" clId="Web-{98BFCD33-38F1-6494-38F3-040CB022A101}" dt="2025-05-06T09:41:22.032" v="115" actId="20577"/>
          <ac:spMkLst>
            <pc:docMk/>
            <pc:sldMk cId="1460385270" sldId="261"/>
            <ac:spMk id="2" creationId="{6AAE408C-A042-5981-991A-F18FE707E7BF}"/>
          </ac:spMkLst>
        </pc:spChg>
        <pc:spChg chg="mod">
          <ac:chgData name="Adelaida Terente (2224223)" userId="S::2224223@student.uwtsd.ac.uk::d9e7cb82-c535-4bce-a51b-ac03f0789579" providerId="AD" clId="Web-{98BFCD33-38F1-6494-38F3-040CB022A101}" dt="2025-05-06T09:42:17.268" v="119" actId="20577"/>
          <ac:spMkLst>
            <pc:docMk/>
            <pc:sldMk cId="1460385270" sldId="261"/>
            <ac:spMk id="3" creationId="{B7708003-7E50-2DD9-423C-E3FE52F71F45}"/>
          </ac:spMkLst>
        </pc:spChg>
        <pc:spChg chg="mod">
          <ac:chgData name="Adelaida Terente (2224223)" userId="S::2224223@student.uwtsd.ac.uk::d9e7cb82-c535-4bce-a51b-ac03f0789579" providerId="AD" clId="Web-{98BFCD33-38F1-6494-38F3-040CB022A101}" dt="2025-05-06T09:43:05.894" v="125" actId="20577"/>
          <ac:spMkLst>
            <pc:docMk/>
            <pc:sldMk cId="1460385270" sldId="261"/>
            <ac:spMk id="4" creationId="{A3B649CD-006D-EB59-B62B-41BEEAB0B1EA}"/>
          </ac:spMkLst>
        </pc:spChg>
      </pc:sldChg>
      <pc:sldChg chg="modSp">
        <pc:chgData name="Adelaida Terente (2224223)" userId="S::2224223@student.uwtsd.ac.uk::d9e7cb82-c535-4bce-a51b-ac03f0789579" providerId="AD" clId="Web-{98BFCD33-38F1-6494-38F3-040CB022A101}" dt="2025-05-06T09:45:07.289" v="138" actId="20577"/>
        <pc:sldMkLst>
          <pc:docMk/>
          <pc:sldMk cId="4185069609" sldId="262"/>
        </pc:sldMkLst>
        <pc:spChg chg="mod">
          <ac:chgData name="Adelaida Terente (2224223)" userId="S::2224223@student.uwtsd.ac.uk::d9e7cb82-c535-4bce-a51b-ac03f0789579" providerId="AD" clId="Web-{98BFCD33-38F1-6494-38F3-040CB022A101}" dt="2025-05-06T09:44:16.943" v="130" actId="20577"/>
          <ac:spMkLst>
            <pc:docMk/>
            <pc:sldMk cId="4185069609" sldId="262"/>
            <ac:spMk id="2" creationId="{25BB5BF3-8BED-B2BD-B519-46D5C392D618}"/>
          </ac:spMkLst>
        </pc:spChg>
        <pc:spChg chg="mod">
          <ac:chgData name="Adelaida Terente (2224223)" userId="S::2224223@student.uwtsd.ac.uk::d9e7cb82-c535-4bce-a51b-ac03f0789579" providerId="AD" clId="Web-{98BFCD33-38F1-6494-38F3-040CB022A101}" dt="2025-05-06T09:44:59.976" v="136" actId="1076"/>
          <ac:spMkLst>
            <pc:docMk/>
            <pc:sldMk cId="4185069609" sldId="262"/>
            <ac:spMk id="3" creationId="{B946C62B-946C-CDAF-B6E8-E2C3D8392284}"/>
          </ac:spMkLst>
        </pc:spChg>
        <pc:spChg chg="mod">
          <ac:chgData name="Adelaida Terente (2224223)" userId="S::2224223@student.uwtsd.ac.uk::d9e7cb82-c535-4bce-a51b-ac03f0789579" providerId="AD" clId="Web-{98BFCD33-38F1-6494-38F3-040CB022A101}" dt="2025-05-06T09:45:07.289" v="138" actId="20577"/>
          <ac:spMkLst>
            <pc:docMk/>
            <pc:sldMk cId="4185069609" sldId="262"/>
            <ac:spMk id="4" creationId="{FBA3B969-E4A1-5A35-3D1E-C26ADBA62230}"/>
          </ac:spMkLst>
        </pc:spChg>
      </pc:sldChg>
      <pc:sldChg chg="addSp delSp modSp">
        <pc:chgData name="Adelaida Terente (2224223)" userId="S::2224223@student.uwtsd.ac.uk::d9e7cb82-c535-4bce-a51b-ac03f0789579" providerId="AD" clId="Web-{98BFCD33-38F1-6494-38F3-040CB022A101}" dt="2025-05-06T09:47:44.293" v="152" actId="14100"/>
        <pc:sldMkLst>
          <pc:docMk/>
          <pc:sldMk cId="2482243189" sldId="263"/>
        </pc:sldMkLst>
        <pc:spChg chg="mod">
          <ac:chgData name="Adelaida Terente (2224223)" userId="S::2224223@student.uwtsd.ac.uk::d9e7cb82-c535-4bce-a51b-ac03f0789579" providerId="AD" clId="Web-{98BFCD33-38F1-6494-38F3-040CB022A101}" dt="2025-05-06T09:47:44.293" v="152" actId="14100"/>
          <ac:spMkLst>
            <pc:docMk/>
            <pc:sldMk cId="2482243189" sldId="263"/>
            <ac:spMk id="3" creationId="{6A66D81A-1B69-654B-5642-251A5E1E9DF6}"/>
          </ac:spMkLst>
        </pc:spChg>
        <pc:spChg chg="add mod">
          <ac:chgData name="Adelaida Terente (2224223)" userId="S::2224223@student.uwtsd.ac.uk::d9e7cb82-c535-4bce-a51b-ac03f0789579" providerId="AD" clId="Web-{98BFCD33-38F1-6494-38F3-040CB022A101}" dt="2025-05-06T09:47:05.214" v="148" actId="1076"/>
          <ac:spMkLst>
            <pc:docMk/>
            <pc:sldMk cId="2482243189" sldId="263"/>
            <ac:spMk id="38" creationId="{53491FB4-C815-F22C-4DD8-8F5F930504AD}"/>
          </ac:spMkLst>
        </pc:spChg>
        <pc:graphicFrameChg chg="del mod">
          <ac:chgData name="Adelaida Terente (2224223)" userId="S::2224223@student.uwtsd.ac.uk::d9e7cb82-c535-4bce-a51b-ac03f0789579" providerId="AD" clId="Web-{98BFCD33-38F1-6494-38F3-040CB022A101}" dt="2025-05-06T09:46:18.431" v="143"/>
          <ac:graphicFrameMkLst>
            <pc:docMk/>
            <pc:sldMk cId="2482243189" sldId="263"/>
            <ac:graphicFrameMk id="7" creationId="{C6476C3F-39B7-18FC-21A1-024E930CD074}"/>
          </ac:graphicFrameMkLst>
        </pc:graphicFrameChg>
      </pc:sldChg>
      <pc:sldChg chg="modSp">
        <pc:chgData name="Adelaida Terente (2224223)" userId="S::2224223@student.uwtsd.ac.uk::d9e7cb82-c535-4bce-a51b-ac03f0789579" providerId="AD" clId="Web-{98BFCD33-38F1-6494-38F3-040CB022A101}" dt="2025-05-06T09:49:25.374" v="184" actId="20577"/>
        <pc:sldMkLst>
          <pc:docMk/>
          <pc:sldMk cId="2172985955" sldId="264"/>
        </pc:sldMkLst>
        <pc:spChg chg="mod">
          <ac:chgData name="Adelaida Terente (2224223)" userId="S::2224223@student.uwtsd.ac.uk::d9e7cb82-c535-4bce-a51b-ac03f0789579" providerId="AD" clId="Web-{98BFCD33-38F1-6494-38F3-040CB022A101}" dt="2025-05-06T09:48:16.904" v="156" actId="20577"/>
          <ac:spMkLst>
            <pc:docMk/>
            <pc:sldMk cId="2172985955" sldId="264"/>
            <ac:spMk id="2" creationId="{ED976010-259A-BF49-3119-586165B8C0F9}"/>
          </ac:spMkLst>
        </pc:spChg>
        <pc:spChg chg="mod">
          <ac:chgData name="Adelaida Terente (2224223)" userId="S::2224223@student.uwtsd.ac.uk::d9e7cb82-c535-4bce-a51b-ac03f0789579" providerId="AD" clId="Web-{98BFCD33-38F1-6494-38F3-040CB022A101}" dt="2025-05-06T09:49:01.733" v="180" actId="20577"/>
          <ac:spMkLst>
            <pc:docMk/>
            <pc:sldMk cId="2172985955" sldId="264"/>
            <ac:spMk id="3" creationId="{49664223-C1EC-D68F-E183-D8A433A6074A}"/>
          </ac:spMkLst>
        </pc:spChg>
        <pc:spChg chg="mod">
          <ac:chgData name="Adelaida Terente (2224223)" userId="S::2224223@student.uwtsd.ac.uk::d9e7cb82-c535-4bce-a51b-ac03f0789579" providerId="AD" clId="Web-{98BFCD33-38F1-6494-38F3-040CB022A101}" dt="2025-05-06T09:49:25.374" v="184" actId="20577"/>
          <ac:spMkLst>
            <pc:docMk/>
            <pc:sldMk cId="2172985955" sldId="264"/>
            <ac:spMk id="4" creationId="{F7DCD736-6CFB-3B31-A152-6B2A3DB60DB1}"/>
          </ac:spMkLst>
        </pc:spChg>
      </pc:sldChg>
      <pc:sldChg chg="addSp delSp modSp">
        <pc:chgData name="Adelaida Terente (2224223)" userId="S::2224223@student.uwtsd.ac.uk::d9e7cb82-c535-4bce-a51b-ac03f0789579" providerId="AD" clId="Web-{98BFCD33-38F1-6494-38F3-040CB022A101}" dt="2025-05-06T09:52:06.863" v="198" actId="20577"/>
        <pc:sldMkLst>
          <pc:docMk/>
          <pc:sldMk cId="1236532493" sldId="265"/>
        </pc:sldMkLst>
        <pc:spChg chg="mod">
          <ac:chgData name="Adelaida Terente (2224223)" userId="S::2224223@student.uwtsd.ac.uk::d9e7cb82-c535-4bce-a51b-ac03f0789579" providerId="AD" clId="Web-{98BFCD33-38F1-6494-38F3-040CB022A101}" dt="2025-05-06T09:52:06.863" v="198" actId="20577"/>
          <ac:spMkLst>
            <pc:docMk/>
            <pc:sldMk cId="1236532493" sldId="265"/>
            <ac:spMk id="2" creationId="{FE84709F-E933-0CD8-FF6D-EFA1375B866A}"/>
          </ac:spMkLst>
        </pc:spChg>
        <pc:spChg chg="mod">
          <ac:chgData name="Adelaida Terente (2224223)" userId="S::2224223@student.uwtsd.ac.uk::d9e7cb82-c535-4bce-a51b-ac03f0789579" providerId="AD" clId="Web-{98BFCD33-38F1-6494-38F3-040CB022A101}" dt="2025-05-06T09:51:52.035" v="196" actId="14100"/>
          <ac:spMkLst>
            <pc:docMk/>
            <pc:sldMk cId="1236532493" sldId="265"/>
            <ac:spMk id="4" creationId="{C3FD500F-0B3D-AB4D-0CC0-03FAE4DE4F4D}"/>
          </ac:spMkLst>
        </pc:spChg>
        <pc:spChg chg="add mod">
          <ac:chgData name="Adelaida Terente (2224223)" userId="S::2224223@student.uwtsd.ac.uk::d9e7cb82-c535-4bce-a51b-ac03f0789579" providerId="AD" clId="Web-{98BFCD33-38F1-6494-38F3-040CB022A101}" dt="2025-05-06T09:50:35.392" v="191" actId="14100"/>
          <ac:spMkLst>
            <pc:docMk/>
            <pc:sldMk cId="1236532493" sldId="265"/>
            <ac:spMk id="38" creationId="{19E8EC31-174E-3E85-2648-3C9CAD2A1A26}"/>
          </ac:spMkLst>
        </pc:spChg>
        <pc:graphicFrameChg chg="del">
          <ac:chgData name="Adelaida Terente (2224223)" userId="S::2224223@student.uwtsd.ac.uk::d9e7cb82-c535-4bce-a51b-ac03f0789579" providerId="AD" clId="Web-{98BFCD33-38F1-6494-38F3-040CB022A101}" dt="2025-05-06T09:49:36.297" v="185"/>
          <ac:graphicFrameMkLst>
            <pc:docMk/>
            <pc:sldMk cId="1236532493" sldId="265"/>
            <ac:graphicFrameMk id="8" creationId="{30DA962A-43DE-DF12-EBA9-BE9B5DE5E243}"/>
          </ac:graphicFrameMkLst>
        </pc:graphicFrameChg>
      </pc:sldChg>
      <pc:sldChg chg="addSp delSp modSp">
        <pc:chgData name="Adelaida Terente (2224223)" userId="S::2224223@student.uwtsd.ac.uk::d9e7cb82-c535-4bce-a51b-ac03f0789579" providerId="AD" clId="Web-{98BFCD33-38F1-6494-38F3-040CB022A101}" dt="2025-05-06T09:54:26.508" v="215" actId="20577"/>
        <pc:sldMkLst>
          <pc:docMk/>
          <pc:sldMk cId="2075472338" sldId="266"/>
        </pc:sldMkLst>
        <pc:spChg chg="mod">
          <ac:chgData name="Adelaida Terente (2224223)" userId="S::2224223@student.uwtsd.ac.uk::d9e7cb82-c535-4bce-a51b-ac03f0789579" providerId="AD" clId="Web-{98BFCD33-38F1-6494-38F3-040CB022A101}" dt="2025-05-06T09:54:26.508" v="215" actId="20577"/>
          <ac:spMkLst>
            <pc:docMk/>
            <pc:sldMk cId="2075472338" sldId="266"/>
            <ac:spMk id="2" creationId="{95909714-5447-55C3-C5EE-0E2C5312718A}"/>
          </ac:spMkLst>
        </pc:spChg>
        <pc:spChg chg="add mod">
          <ac:chgData name="Adelaida Terente (2224223)" userId="S::2224223@student.uwtsd.ac.uk::d9e7cb82-c535-4bce-a51b-ac03f0789579" providerId="AD" clId="Web-{98BFCD33-38F1-6494-38F3-040CB022A101}" dt="2025-05-06T09:54:13.820" v="211" actId="1076"/>
          <ac:spMkLst>
            <pc:docMk/>
            <pc:sldMk cId="2075472338" sldId="266"/>
            <ac:spMk id="16" creationId="{292B054F-5EF8-8E3F-86A5-BA513411B1E7}"/>
          </ac:spMkLst>
        </pc:spChg>
        <pc:graphicFrameChg chg="del">
          <ac:chgData name="Adelaida Terente (2224223)" userId="S::2224223@student.uwtsd.ac.uk::d9e7cb82-c535-4bce-a51b-ac03f0789579" providerId="AD" clId="Web-{98BFCD33-38F1-6494-38F3-040CB022A101}" dt="2025-05-06T09:53:08.459" v="202"/>
          <ac:graphicFrameMkLst>
            <pc:docMk/>
            <pc:sldMk cId="2075472338" sldId="266"/>
            <ac:graphicFrameMk id="7" creationId="{0F6A34BA-9C07-BA5A-A7D9-DF3CC04B87DE}"/>
          </ac:graphicFrameMkLst>
        </pc:graphicFrameChg>
      </pc:sldChg>
    </pc:docChg>
  </pc:docChgLst>
  <pc:docChgLst>
    <pc:chgData name="Adelaida Terente (2224223)" userId="S::2224223@student.uwtsd.ac.uk::d9e7cb82-c535-4bce-a51b-ac03f0789579" providerId="AD" clId="Web-{D7AB5A33-4B85-A7C6-E351-815DEADA6B11}"/>
    <pc:docChg chg="modSld">
      <pc:chgData name="Adelaida Terente (2224223)" userId="S::2224223@student.uwtsd.ac.uk::d9e7cb82-c535-4bce-a51b-ac03f0789579" providerId="AD" clId="Web-{D7AB5A33-4B85-A7C6-E351-815DEADA6B11}" dt="2025-05-02T08:22:46.594" v="1" actId="20577"/>
      <pc:docMkLst>
        <pc:docMk/>
      </pc:docMkLst>
      <pc:sldChg chg="modSp">
        <pc:chgData name="Adelaida Terente (2224223)" userId="S::2224223@student.uwtsd.ac.uk::d9e7cb82-c535-4bce-a51b-ac03f0789579" providerId="AD" clId="Web-{D7AB5A33-4B85-A7C6-E351-815DEADA6B11}" dt="2025-05-02T08:22:46.594" v="1" actId="20577"/>
        <pc:sldMkLst>
          <pc:docMk/>
          <pc:sldMk cId="109857222" sldId="256"/>
        </pc:sldMkLst>
        <pc:spChg chg="mod">
          <ac:chgData name="Adelaida Terente (2224223)" userId="S::2224223@student.uwtsd.ac.uk::d9e7cb82-c535-4bce-a51b-ac03f0789579" providerId="AD" clId="Web-{D7AB5A33-4B85-A7C6-E351-815DEADA6B11}" dt="2025-05-02T08:22:46.594" v="1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Adelaida Terente (2224223)" userId="S::2224223@student.uwtsd.ac.uk::d9e7cb82-c535-4bce-a51b-ac03f0789579" providerId="AD" clId="Web-{BE2CA107-1E5E-A6E6-ABF5-ABD43089D9CF}"/>
    <pc:docChg chg="modSld">
      <pc:chgData name="Adelaida Terente (2224223)" userId="S::2224223@student.uwtsd.ac.uk::d9e7cb82-c535-4bce-a51b-ac03f0789579" providerId="AD" clId="Web-{BE2CA107-1E5E-A6E6-ABF5-ABD43089D9CF}" dt="2025-05-06T10:51:49.949" v="191" actId="20577"/>
      <pc:docMkLst>
        <pc:docMk/>
      </pc:docMkLst>
      <pc:sldChg chg="addSp delSp modSp mod setBg setClrOvrMap">
        <pc:chgData name="Adelaida Terente (2224223)" userId="S::2224223@student.uwtsd.ac.uk::d9e7cb82-c535-4bce-a51b-ac03f0789579" providerId="AD" clId="Web-{BE2CA107-1E5E-A6E6-ABF5-ABD43089D9CF}" dt="2025-05-06T09:56:59.362" v="5"/>
        <pc:sldMkLst>
          <pc:docMk/>
          <pc:sldMk cId="109857222" sldId="256"/>
        </pc:sldMkLst>
        <pc:spChg chg="mod">
          <ac:chgData name="Adelaida Terente (2224223)" userId="S::2224223@student.uwtsd.ac.uk::d9e7cb82-c535-4bce-a51b-ac03f0789579" providerId="AD" clId="Web-{BE2CA107-1E5E-A6E6-ABF5-ABD43089D9CF}" dt="2025-05-06T09:56:59.362" v="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delaida Terente (2224223)" userId="S::2224223@student.uwtsd.ac.uk::d9e7cb82-c535-4bce-a51b-ac03f0789579" providerId="AD" clId="Web-{BE2CA107-1E5E-A6E6-ABF5-ABD43089D9CF}" dt="2025-05-06T09:56:59.362" v="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09:56:59.362" v="5"/>
          <ac:spMkLst>
            <pc:docMk/>
            <pc:sldMk cId="109857222" sldId="256"/>
            <ac:spMk id="15" creationId="{A0A2B7F3-65A0-4CC5-8310-3252C59E025D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09:56:59.112" v="4"/>
          <ac:spMkLst>
            <pc:docMk/>
            <pc:sldMk cId="109857222" sldId="256"/>
            <ac:spMk id="20" creationId="{06DA9DF9-31F7-4056-B42E-878CC92417B8}"/>
          </ac:spMkLst>
        </pc:spChg>
        <pc:spChg chg="add">
          <ac:chgData name="Adelaida Terente (2224223)" userId="S::2224223@student.uwtsd.ac.uk::d9e7cb82-c535-4bce-a51b-ac03f0789579" providerId="AD" clId="Web-{BE2CA107-1E5E-A6E6-ABF5-ABD43089D9CF}" dt="2025-05-06T09:56:59.362" v="5"/>
          <ac:spMkLst>
            <pc:docMk/>
            <pc:sldMk cId="109857222" sldId="256"/>
            <ac:spMk id="22" creationId="{71B2258F-86CA-4D4D-8270-BC05FCDEBFB3}"/>
          </ac:spMkLst>
        </pc:spChg>
        <pc:picChg chg="del">
          <ac:chgData name="Adelaida Terente (2224223)" userId="S::2224223@student.uwtsd.ac.uk::d9e7cb82-c535-4bce-a51b-ac03f0789579" providerId="AD" clId="Web-{BE2CA107-1E5E-A6E6-ABF5-ABD43089D9CF}" dt="2025-05-06T09:56:23.830" v="0"/>
          <ac:picMkLst>
            <pc:docMk/>
            <pc:sldMk cId="109857222" sldId="256"/>
            <ac:picMk id="4" creationId="{71E8FDF4-1377-8707-607F-BAC3B8DC3DDA}"/>
          </ac:picMkLst>
        </pc:picChg>
        <pc:picChg chg="add mod ord">
          <ac:chgData name="Adelaida Terente (2224223)" userId="S::2224223@student.uwtsd.ac.uk::d9e7cb82-c535-4bce-a51b-ac03f0789579" providerId="AD" clId="Web-{BE2CA107-1E5E-A6E6-ABF5-ABD43089D9CF}" dt="2025-05-06T09:56:59.362" v="5"/>
          <ac:picMkLst>
            <pc:docMk/>
            <pc:sldMk cId="109857222" sldId="256"/>
            <ac:picMk id="5" creationId="{2FA9FE2C-F842-D7A6-006F-03E71E0FEF99}"/>
          </ac:picMkLst>
        </pc:picChg>
      </pc:sldChg>
      <pc:sldChg chg="addSp delSp modSp">
        <pc:chgData name="Adelaida Terente (2224223)" userId="S::2224223@student.uwtsd.ac.uk::d9e7cb82-c535-4bce-a51b-ac03f0789579" providerId="AD" clId="Web-{BE2CA107-1E5E-A6E6-ABF5-ABD43089D9CF}" dt="2025-05-06T10:33:15.211" v="105"/>
        <pc:sldMkLst>
          <pc:docMk/>
          <pc:sldMk cId="4232707165" sldId="257"/>
        </pc:sldMkLst>
        <pc:spChg chg="mod">
          <ac:chgData name="Adelaida Terente (2224223)" userId="S::2224223@student.uwtsd.ac.uk::d9e7cb82-c535-4bce-a51b-ac03f0789579" providerId="AD" clId="Web-{BE2CA107-1E5E-A6E6-ABF5-ABD43089D9CF}" dt="2025-05-06T10:33:15.211" v="105"/>
          <ac:spMkLst>
            <pc:docMk/>
            <pc:sldMk cId="4232707165" sldId="257"/>
            <ac:spMk id="2" creationId="{3C75EEF8-6B78-7A80-F86F-0254B4629868}"/>
          </ac:spMkLst>
        </pc:spChg>
        <pc:spChg chg="mod">
          <ac:chgData name="Adelaida Terente (2224223)" userId="S::2224223@student.uwtsd.ac.uk::d9e7cb82-c535-4bce-a51b-ac03f0789579" providerId="AD" clId="Web-{BE2CA107-1E5E-A6E6-ABF5-ABD43089D9CF}" dt="2025-05-06T10:33:15.211" v="105"/>
          <ac:spMkLst>
            <pc:docMk/>
            <pc:sldMk cId="4232707165" sldId="257"/>
            <ac:spMk id="3" creationId="{5057B310-E362-CA9C-E7A0-DA3458B868EE}"/>
          </ac:spMkLst>
        </pc:spChg>
        <pc:spChg chg="del">
          <ac:chgData name="Adelaida Terente (2224223)" userId="S::2224223@student.uwtsd.ac.uk::d9e7cb82-c535-4bce-a51b-ac03f0789579" providerId="AD" clId="Web-{BE2CA107-1E5E-A6E6-ABF5-ABD43089D9CF}" dt="2025-05-06T10:33:15.211" v="105"/>
          <ac:spMkLst>
            <pc:docMk/>
            <pc:sldMk cId="4232707165" sldId="257"/>
            <ac:spMk id="14" creationId="{18873D23-2DCF-4B31-A009-95721C06E8E1}"/>
          </ac:spMkLst>
        </pc:spChg>
        <pc:spChg chg="del">
          <ac:chgData name="Adelaida Terente (2224223)" userId="S::2224223@student.uwtsd.ac.uk::d9e7cb82-c535-4bce-a51b-ac03f0789579" providerId="AD" clId="Web-{BE2CA107-1E5E-A6E6-ABF5-ABD43089D9CF}" dt="2025-05-06T10:33:15.211" v="105"/>
          <ac:spMkLst>
            <pc:docMk/>
            <pc:sldMk cId="4232707165" sldId="257"/>
            <ac:spMk id="16" creationId="{C13EF075-D4EF-4929-ADBC-91B27DA19955}"/>
          </ac:spMkLst>
        </pc:spChg>
        <pc:spChg chg="add">
          <ac:chgData name="Adelaida Terente (2224223)" userId="S::2224223@student.uwtsd.ac.uk::d9e7cb82-c535-4bce-a51b-ac03f0789579" providerId="AD" clId="Web-{BE2CA107-1E5E-A6E6-ABF5-ABD43089D9CF}" dt="2025-05-06T10:33:15.211" v="105"/>
          <ac:spMkLst>
            <pc:docMk/>
            <pc:sldMk cId="4232707165" sldId="257"/>
            <ac:spMk id="28" creationId="{C0763A76-9F1C-4FC5-82B7-DD475DA461B2}"/>
          </ac:spMkLst>
        </pc:spChg>
        <pc:spChg chg="add">
          <ac:chgData name="Adelaida Terente (2224223)" userId="S::2224223@student.uwtsd.ac.uk::d9e7cb82-c535-4bce-a51b-ac03f0789579" providerId="AD" clId="Web-{BE2CA107-1E5E-A6E6-ABF5-ABD43089D9CF}" dt="2025-05-06T10:33:15.211" v="105"/>
          <ac:spMkLst>
            <pc:docMk/>
            <pc:sldMk cId="4232707165" sldId="257"/>
            <ac:spMk id="30" creationId="{E81BF4F6-F2CF-4984-9D14-D6966D92F99F}"/>
          </ac:spMkLst>
        </pc:spChg>
        <pc:grpChg chg="del">
          <ac:chgData name="Adelaida Terente (2224223)" userId="S::2224223@student.uwtsd.ac.uk::d9e7cb82-c535-4bce-a51b-ac03f0789579" providerId="AD" clId="Web-{BE2CA107-1E5E-A6E6-ABF5-ABD43089D9CF}" dt="2025-05-06T10:33:15.211" v="105"/>
          <ac:grpSpMkLst>
            <pc:docMk/>
            <pc:sldMk cId="4232707165" sldId="257"/>
            <ac:grpSpMk id="18" creationId="{DAA26DFA-AAB2-4973-9C17-16D587C7B198}"/>
          </ac:grpSpMkLst>
        </pc:grpChg>
        <pc:picChg chg="add">
          <ac:chgData name="Adelaida Terente (2224223)" userId="S::2224223@student.uwtsd.ac.uk::d9e7cb82-c535-4bce-a51b-ac03f0789579" providerId="AD" clId="Web-{BE2CA107-1E5E-A6E6-ABF5-ABD43089D9CF}" dt="2025-05-06T10:33:15.211" v="105"/>
          <ac:picMkLst>
            <pc:docMk/>
            <pc:sldMk cId="4232707165" sldId="257"/>
            <ac:picMk id="24" creationId="{D8A3FF77-5484-97F2-67EE-BFCDB6C64A61}"/>
          </ac:picMkLst>
        </pc:picChg>
      </pc:sldChg>
      <pc:sldChg chg="addSp delSp modSp">
        <pc:chgData name="Adelaida Terente (2224223)" userId="S::2224223@student.uwtsd.ac.uk::d9e7cb82-c535-4bce-a51b-ac03f0789579" providerId="AD" clId="Web-{BE2CA107-1E5E-A6E6-ABF5-ABD43089D9CF}" dt="2025-05-06T10:35:24.544" v="112" actId="14100"/>
        <pc:sldMkLst>
          <pc:docMk/>
          <pc:sldMk cId="3878825462" sldId="258"/>
        </pc:sldMkLst>
        <pc:spChg chg="mod">
          <ac:chgData name="Adelaida Terente (2224223)" userId="S::2224223@student.uwtsd.ac.uk::d9e7cb82-c535-4bce-a51b-ac03f0789579" providerId="AD" clId="Web-{BE2CA107-1E5E-A6E6-ABF5-ABD43089D9CF}" dt="2025-05-06T10:34:57.183" v="108"/>
          <ac:spMkLst>
            <pc:docMk/>
            <pc:sldMk cId="3878825462" sldId="258"/>
            <ac:spMk id="2" creationId="{B98CD452-DAB6-9E74-07DD-7E37B5F7CB01}"/>
          </ac:spMkLst>
        </pc:spChg>
        <pc:spChg chg="mod ord">
          <ac:chgData name="Adelaida Terente (2224223)" userId="S::2224223@student.uwtsd.ac.uk::d9e7cb82-c535-4bce-a51b-ac03f0789579" providerId="AD" clId="Web-{BE2CA107-1E5E-A6E6-ABF5-ABD43089D9CF}" dt="2025-05-06T10:35:24.544" v="112" actId="14100"/>
          <ac:spMkLst>
            <pc:docMk/>
            <pc:sldMk cId="3878825462" sldId="258"/>
            <ac:spMk id="3" creationId="{F0503489-37A6-269A-FB1B-2909F7E7594E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10:04:20.032" v="16"/>
          <ac:spMkLst>
            <pc:docMk/>
            <pc:sldMk cId="3878825462" sldId="258"/>
            <ac:spMk id="151" creationId="{F98F79A4-A6C7-4101-B1E9-27E05CB7CFA0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10:04:20.032" v="16"/>
          <ac:spMkLst>
            <pc:docMk/>
            <pc:sldMk cId="3878825462" sldId="258"/>
            <ac:spMk id="152" creationId="{79AFCB35-9C04-4524-A0B1-57FF6865D013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10:04:20.032" v="16"/>
          <ac:spMkLst>
            <pc:docMk/>
            <pc:sldMk cId="3878825462" sldId="258"/>
            <ac:spMk id="153" creationId="{D11AD2AD-0BA0-4DD3-8EEA-84686A0E718C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10:04:20.032" v="16"/>
          <ac:spMkLst>
            <pc:docMk/>
            <pc:sldMk cId="3878825462" sldId="258"/>
            <ac:spMk id="154" creationId="{83C8019B-3985-409B-9B87-494B974EE9A2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10:04:20.032" v="16"/>
          <ac:spMkLst>
            <pc:docMk/>
            <pc:sldMk cId="3878825462" sldId="258"/>
            <ac:spMk id="155" creationId="{9E5C5460-229E-46C8-A712-CC317985420F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10:04:20.032" v="16"/>
          <ac:spMkLst>
            <pc:docMk/>
            <pc:sldMk cId="3878825462" sldId="258"/>
            <ac:spMk id="156" creationId="{B85A4DB3-61AA-49A1-85A9-B3397CD519AB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10:03:28.296" v="9"/>
          <ac:spMkLst>
            <pc:docMk/>
            <pc:sldMk cId="3878825462" sldId="258"/>
            <ac:spMk id="166" creationId="{F13C74B1-5B17-4795-BED0-7140497B445A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10:03:28.296" v="9"/>
          <ac:spMkLst>
            <pc:docMk/>
            <pc:sldMk cId="3878825462" sldId="258"/>
            <ac:spMk id="168" creationId="{D4974D33-8DC5-464E-8C6D-BE58F0669C17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10:03:35.156" v="11"/>
          <ac:spMkLst>
            <pc:docMk/>
            <pc:sldMk cId="3878825462" sldId="258"/>
            <ac:spMk id="170" creationId="{D009D6D5-DAC2-4A8B-A17A-E206B9012D09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10:03:54.594" v="13"/>
          <ac:spMkLst>
            <pc:docMk/>
            <pc:sldMk cId="3878825462" sldId="258"/>
            <ac:spMk id="172" creationId="{04812C46-200A-4DEB-A05E-3ED6C68C2387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10:03:54.594" v="13"/>
          <ac:spMkLst>
            <pc:docMk/>
            <pc:sldMk cId="3878825462" sldId="258"/>
            <ac:spMk id="173" creationId="{D1EA859B-E555-4109-94F3-6700E046E008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10:04:20.016" v="15"/>
          <ac:spMkLst>
            <pc:docMk/>
            <pc:sldMk cId="3878825462" sldId="258"/>
            <ac:spMk id="175" creationId="{04812C46-200A-4DEB-A05E-3ED6C68C2387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10:04:20.016" v="15"/>
          <ac:spMkLst>
            <pc:docMk/>
            <pc:sldMk cId="3878825462" sldId="258"/>
            <ac:spMk id="176" creationId="{D1EA859B-E555-4109-94F3-6700E046E008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10:07:07.287" v="38"/>
          <ac:spMkLst>
            <pc:docMk/>
            <pc:sldMk cId="3878825462" sldId="258"/>
            <ac:spMk id="178" creationId="{23E547B5-89CF-4EC0-96DE-25771AED0799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10:07:07.287" v="38"/>
          <ac:spMkLst>
            <pc:docMk/>
            <pc:sldMk cId="3878825462" sldId="258"/>
            <ac:spMk id="179" creationId="{3F0B8CEB-8279-4E5E-A0CE-1FC9F71736F2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10:34:57.183" v="108"/>
          <ac:spMkLst>
            <pc:docMk/>
            <pc:sldMk cId="3878825462" sldId="258"/>
            <ac:spMk id="184" creationId="{100EDD19-6802-4EC3-95CE-CFFAB042CFD6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10:34:57.183" v="108"/>
          <ac:spMkLst>
            <pc:docMk/>
            <pc:sldMk cId="3878825462" sldId="258"/>
            <ac:spMk id="186" creationId="{DB17E863-922E-4C26-BD64-E8FD41D28661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10:34:57.152" v="107"/>
          <ac:spMkLst>
            <pc:docMk/>
            <pc:sldMk cId="3878825462" sldId="258"/>
            <ac:spMk id="191" creationId="{5C8908E2-EE49-44D2-9428-A28D2312A8D5}"/>
          </ac:spMkLst>
        </pc:spChg>
        <pc:spChg chg="add">
          <ac:chgData name="Adelaida Terente (2224223)" userId="S::2224223@student.uwtsd.ac.uk::d9e7cb82-c535-4bce-a51b-ac03f0789579" providerId="AD" clId="Web-{BE2CA107-1E5E-A6E6-ABF5-ABD43089D9CF}" dt="2025-05-06T10:34:57.183" v="108"/>
          <ac:spMkLst>
            <pc:docMk/>
            <pc:sldMk cId="3878825462" sldId="258"/>
            <ac:spMk id="195" creationId="{C3C0D90E-074A-4F52-9B11-B52BEF4BCBE5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10:34:57.152" v="107"/>
          <ac:spMkLst>
            <pc:docMk/>
            <pc:sldMk cId="3878825462" sldId="258"/>
            <ac:spMk id="197" creationId="{BD92035A-AA2F-4CD8-A556-1CE8BDEC75BD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10:34:57.152" v="107"/>
          <ac:spMkLst>
            <pc:docMk/>
            <pc:sldMk cId="3878825462" sldId="258"/>
            <ac:spMk id="199" creationId="{ED888B23-07FA-482A-96DF-47E31AF1A603}"/>
          </ac:spMkLst>
        </pc:spChg>
        <pc:spChg chg="add">
          <ac:chgData name="Adelaida Terente (2224223)" userId="S::2224223@student.uwtsd.ac.uk::d9e7cb82-c535-4bce-a51b-ac03f0789579" providerId="AD" clId="Web-{BE2CA107-1E5E-A6E6-ABF5-ABD43089D9CF}" dt="2025-05-06T10:34:57.183" v="108"/>
          <ac:spMkLst>
            <pc:docMk/>
            <pc:sldMk cId="3878825462" sldId="258"/>
            <ac:spMk id="202" creationId="{F837543A-6020-4505-A233-C9DB4BF74011}"/>
          </ac:spMkLst>
        </pc:spChg>
        <pc:spChg chg="add">
          <ac:chgData name="Adelaida Terente (2224223)" userId="S::2224223@student.uwtsd.ac.uk::d9e7cb82-c535-4bce-a51b-ac03f0789579" providerId="AD" clId="Web-{BE2CA107-1E5E-A6E6-ABF5-ABD43089D9CF}" dt="2025-05-06T10:34:57.183" v="108"/>
          <ac:spMkLst>
            <pc:docMk/>
            <pc:sldMk cId="3878825462" sldId="258"/>
            <ac:spMk id="203" creationId="{88853921-7BC9-4BDE-ACAB-133C683C82D6}"/>
          </ac:spMkLst>
        </pc:spChg>
        <pc:spChg chg="add">
          <ac:chgData name="Adelaida Terente (2224223)" userId="S::2224223@student.uwtsd.ac.uk::d9e7cb82-c535-4bce-a51b-ac03f0789579" providerId="AD" clId="Web-{BE2CA107-1E5E-A6E6-ABF5-ABD43089D9CF}" dt="2025-05-06T10:34:57.183" v="108"/>
          <ac:spMkLst>
            <pc:docMk/>
            <pc:sldMk cId="3878825462" sldId="258"/>
            <ac:spMk id="205" creationId="{09192968-3AE7-4470-A61C-97294BB92731}"/>
          </ac:spMkLst>
        </pc:spChg>
        <pc:spChg chg="add">
          <ac:chgData name="Adelaida Terente (2224223)" userId="S::2224223@student.uwtsd.ac.uk::d9e7cb82-c535-4bce-a51b-ac03f0789579" providerId="AD" clId="Web-{BE2CA107-1E5E-A6E6-ABF5-ABD43089D9CF}" dt="2025-05-06T10:34:57.183" v="108"/>
          <ac:spMkLst>
            <pc:docMk/>
            <pc:sldMk cId="3878825462" sldId="258"/>
            <ac:spMk id="206" creationId="{CABBD4C1-E6F8-46F6-8152-A8A97490BF4D}"/>
          </ac:spMkLst>
        </pc:spChg>
        <pc:spChg chg="add">
          <ac:chgData name="Adelaida Terente (2224223)" userId="S::2224223@student.uwtsd.ac.uk::d9e7cb82-c535-4bce-a51b-ac03f0789579" providerId="AD" clId="Web-{BE2CA107-1E5E-A6E6-ABF5-ABD43089D9CF}" dt="2025-05-06T10:34:57.183" v="108"/>
          <ac:spMkLst>
            <pc:docMk/>
            <pc:sldMk cId="3878825462" sldId="258"/>
            <ac:spMk id="208" creationId="{83BA5EF5-1FE9-4BF9-83BB-269BCDDF6156}"/>
          </ac:spMkLst>
        </pc:spChg>
        <pc:grpChg chg="add del">
          <ac:chgData name="Adelaida Terente (2224223)" userId="S::2224223@student.uwtsd.ac.uk::d9e7cb82-c535-4bce-a51b-ac03f0789579" providerId="AD" clId="Web-{BE2CA107-1E5E-A6E6-ABF5-ABD43089D9CF}" dt="2025-05-06T10:34:57.152" v="107"/>
          <ac:grpSpMkLst>
            <pc:docMk/>
            <pc:sldMk cId="3878825462" sldId="258"/>
            <ac:grpSpMk id="193" creationId="{5D1A9D8B-3117-4D9D-BDA4-DD81895098B0}"/>
          </ac:grpSpMkLst>
        </pc:grpChg>
        <pc:picChg chg="add del mod">
          <ac:chgData name="Adelaida Terente (2224223)" userId="S::2224223@student.uwtsd.ac.uk::d9e7cb82-c535-4bce-a51b-ac03f0789579" providerId="AD" clId="Web-{BE2CA107-1E5E-A6E6-ABF5-ABD43089D9CF}" dt="2025-05-06T10:06:23.848" v="37"/>
          <ac:picMkLst>
            <pc:docMk/>
            <pc:sldMk cId="3878825462" sldId="258"/>
            <ac:picMk id="4" creationId="{EC5D83AF-5D83-9409-F30B-F0361B81A527}"/>
          </ac:picMkLst>
        </pc:picChg>
        <pc:picChg chg="del">
          <ac:chgData name="Adelaida Terente (2224223)" userId="S::2224223@student.uwtsd.ac.uk::d9e7cb82-c535-4bce-a51b-ac03f0789579" providerId="AD" clId="Web-{BE2CA107-1E5E-A6E6-ABF5-ABD43089D9CF}" dt="2025-05-06T09:59:35.976" v="6"/>
          <ac:picMkLst>
            <pc:docMk/>
            <pc:sldMk cId="3878825462" sldId="258"/>
            <ac:picMk id="7" creationId="{5971F5A7-F59F-7A2B-7512-EA73CC286E98}"/>
          </ac:picMkLst>
        </pc:picChg>
      </pc:sldChg>
      <pc:sldChg chg="addSp delSp modSp">
        <pc:chgData name="Adelaida Terente (2224223)" userId="S::2224223@student.uwtsd.ac.uk::d9e7cb82-c535-4bce-a51b-ac03f0789579" providerId="AD" clId="Web-{BE2CA107-1E5E-A6E6-ABF5-ABD43089D9CF}" dt="2025-05-06T10:08:12.352" v="45" actId="1076"/>
        <pc:sldMkLst>
          <pc:docMk/>
          <pc:sldMk cId="753953228" sldId="260"/>
        </pc:sldMkLst>
        <pc:picChg chg="add mod">
          <ac:chgData name="Adelaida Terente (2224223)" userId="S::2224223@student.uwtsd.ac.uk::d9e7cb82-c535-4bce-a51b-ac03f0789579" providerId="AD" clId="Web-{BE2CA107-1E5E-A6E6-ABF5-ABD43089D9CF}" dt="2025-05-06T10:08:12.352" v="45" actId="1076"/>
          <ac:picMkLst>
            <pc:docMk/>
            <pc:sldMk cId="753953228" sldId="260"/>
            <ac:picMk id="5" creationId="{2C2D6AD0-26FC-3CAB-2A14-7BB3E78B4596}"/>
          </ac:picMkLst>
        </pc:picChg>
        <pc:picChg chg="del">
          <ac:chgData name="Adelaida Terente (2224223)" userId="S::2224223@student.uwtsd.ac.uk::d9e7cb82-c535-4bce-a51b-ac03f0789579" providerId="AD" clId="Web-{BE2CA107-1E5E-A6E6-ABF5-ABD43089D9CF}" dt="2025-05-06T10:07:32.054" v="41"/>
          <ac:picMkLst>
            <pc:docMk/>
            <pc:sldMk cId="753953228" sldId="260"/>
            <ac:picMk id="6" creationId="{D06D351F-CDD1-D155-F896-B88AA0CB5FDB}"/>
          </ac:picMkLst>
        </pc:picChg>
      </pc:sldChg>
      <pc:sldChg chg="addSp delSp modSp">
        <pc:chgData name="Adelaida Terente (2224223)" userId="S::2224223@student.uwtsd.ac.uk::d9e7cb82-c535-4bce-a51b-ac03f0789579" providerId="AD" clId="Web-{BE2CA107-1E5E-A6E6-ABF5-ABD43089D9CF}" dt="2025-05-06T10:14:15.894" v="51" actId="1076"/>
        <pc:sldMkLst>
          <pc:docMk/>
          <pc:sldMk cId="1460385270" sldId="261"/>
        </pc:sldMkLst>
        <pc:picChg chg="del">
          <ac:chgData name="Adelaida Terente (2224223)" userId="S::2224223@student.uwtsd.ac.uk::d9e7cb82-c535-4bce-a51b-ac03f0789579" providerId="AD" clId="Web-{BE2CA107-1E5E-A6E6-ABF5-ABD43089D9CF}" dt="2025-05-06T10:13:33.753" v="46"/>
          <ac:picMkLst>
            <pc:docMk/>
            <pc:sldMk cId="1460385270" sldId="261"/>
            <ac:picMk id="5" creationId="{19790EC5-333D-0E10-6436-F513DF494074}"/>
          </ac:picMkLst>
        </pc:picChg>
        <pc:picChg chg="add mod">
          <ac:chgData name="Adelaida Terente (2224223)" userId="S::2224223@student.uwtsd.ac.uk::d9e7cb82-c535-4bce-a51b-ac03f0789579" providerId="AD" clId="Web-{BE2CA107-1E5E-A6E6-ABF5-ABD43089D9CF}" dt="2025-05-06T10:14:15.894" v="51" actId="1076"/>
          <ac:picMkLst>
            <pc:docMk/>
            <pc:sldMk cId="1460385270" sldId="261"/>
            <ac:picMk id="6" creationId="{07784D0B-5F9B-E58E-E182-66F1E9098E7F}"/>
          </ac:picMkLst>
        </pc:picChg>
      </pc:sldChg>
      <pc:sldChg chg="addSp delSp modSp">
        <pc:chgData name="Adelaida Terente (2224223)" userId="S::2224223@student.uwtsd.ac.uk::d9e7cb82-c535-4bce-a51b-ac03f0789579" providerId="AD" clId="Web-{BE2CA107-1E5E-A6E6-ABF5-ABD43089D9CF}" dt="2025-05-06T10:38:33.409" v="136" actId="20577"/>
        <pc:sldMkLst>
          <pc:docMk/>
          <pc:sldMk cId="4185069609" sldId="262"/>
        </pc:sldMkLst>
        <pc:spChg chg="add del">
          <ac:chgData name="Adelaida Terente (2224223)" userId="S::2224223@student.uwtsd.ac.uk::d9e7cb82-c535-4bce-a51b-ac03f0789579" providerId="AD" clId="Web-{BE2CA107-1E5E-A6E6-ABF5-ABD43089D9CF}" dt="2025-05-06T10:17:50.386" v="58"/>
          <ac:spMkLst>
            <pc:docMk/>
            <pc:sldMk cId="4185069609" sldId="262"/>
            <ac:spMk id="3" creationId="{B946C62B-946C-CDAF-B6E8-E2C3D8392284}"/>
          </ac:spMkLst>
        </pc:spChg>
        <pc:spChg chg="add del mod">
          <ac:chgData name="Adelaida Terente (2224223)" userId="S::2224223@student.uwtsd.ac.uk::d9e7cb82-c535-4bce-a51b-ac03f0789579" providerId="AD" clId="Web-{BE2CA107-1E5E-A6E6-ABF5-ABD43089D9CF}" dt="2025-05-06T10:36:06.154" v="113"/>
          <ac:spMkLst>
            <pc:docMk/>
            <pc:sldMk cId="4185069609" sldId="262"/>
            <ac:spMk id="46" creationId="{74C069FD-94A5-4177-5285-4FFA34398209}"/>
          </ac:spMkLst>
        </pc:spChg>
        <pc:spChg chg="add mod">
          <ac:chgData name="Adelaida Terente (2224223)" userId="S::2224223@student.uwtsd.ac.uk::d9e7cb82-c535-4bce-a51b-ac03f0789579" providerId="AD" clId="Web-{BE2CA107-1E5E-A6E6-ABF5-ABD43089D9CF}" dt="2025-05-06T10:38:33.409" v="136" actId="20577"/>
          <ac:spMkLst>
            <pc:docMk/>
            <pc:sldMk cId="4185069609" sldId="262"/>
            <ac:spMk id="85" creationId="{EF46B26E-9A1F-6990-AE53-F0D2DAB3E908}"/>
          </ac:spMkLst>
        </pc:spChg>
        <pc:graphicFrameChg chg="add del">
          <ac:chgData name="Adelaida Terente (2224223)" userId="S::2224223@student.uwtsd.ac.uk::d9e7cb82-c535-4bce-a51b-ac03f0789579" providerId="AD" clId="Web-{BE2CA107-1E5E-A6E6-ABF5-ABD43089D9CF}" dt="2025-05-06T10:17:50.354" v="57"/>
          <ac:graphicFrameMkLst>
            <pc:docMk/>
            <pc:sldMk cId="4185069609" sldId="262"/>
            <ac:graphicFrameMk id="14" creationId="{EC15D48E-3E3C-0737-CA9B-71C15C6C9905}"/>
          </ac:graphicFrameMkLst>
        </pc:graphicFrameChg>
        <pc:graphicFrameChg chg="add del mod">
          <ac:chgData name="Adelaida Terente (2224223)" userId="S::2224223@student.uwtsd.ac.uk::d9e7cb82-c535-4bce-a51b-ac03f0789579" providerId="AD" clId="Web-{BE2CA107-1E5E-A6E6-ABF5-ABD43089D9CF}" dt="2025-05-06T10:18:07.339" v="60"/>
          <ac:graphicFrameMkLst>
            <pc:docMk/>
            <pc:sldMk cId="4185069609" sldId="262"/>
            <ac:graphicFrameMk id="16" creationId="{A45F0E2D-D69F-797C-8556-12491C9E234F}"/>
          </ac:graphicFrameMkLst>
        </pc:graphicFrameChg>
        <pc:graphicFrameChg chg="add del modGraphic">
          <ac:chgData name="Adelaida Terente (2224223)" userId="S::2224223@student.uwtsd.ac.uk::d9e7cb82-c535-4bce-a51b-ac03f0789579" providerId="AD" clId="Web-{BE2CA107-1E5E-A6E6-ABF5-ABD43089D9CF}" dt="2025-05-06T10:36:57.078" v="119"/>
          <ac:graphicFrameMkLst>
            <pc:docMk/>
            <pc:sldMk cId="4185069609" sldId="262"/>
            <ac:graphicFrameMk id="48" creationId="{5F7F8307-01BC-ACB0-3B1A-1F01BD8FE1EA}"/>
          </ac:graphicFrameMkLst>
        </pc:graphicFrameChg>
        <pc:picChg chg="add mod">
          <ac:chgData name="Adelaida Terente (2224223)" userId="S::2224223@student.uwtsd.ac.uk::d9e7cb82-c535-4bce-a51b-ac03f0789579" providerId="AD" clId="Web-{BE2CA107-1E5E-A6E6-ABF5-ABD43089D9CF}" dt="2025-05-06T10:21:28.236" v="87" actId="14100"/>
          <ac:picMkLst>
            <pc:docMk/>
            <pc:sldMk cId="4185069609" sldId="262"/>
            <ac:picMk id="5" creationId="{BEE437F3-695B-E040-2E93-BE0193C276FF}"/>
          </ac:picMkLst>
        </pc:picChg>
      </pc:sldChg>
      <pc:sldChg chg="addSp delSp modSp">
        <pc:chgData name="Adelaida Terente (2224223)" userId="S::2224223@student.uwtsd.ac.uk::d9e7cb82-c535-4bce-a51b-ac03f0789579" providerId="AD" clId="Web-{BE2CA107-1E5E-A6E6-ABF5-ABD43089D9CF}" dt="2025-05-06T10:46:58.847" v="174" actId="14100"/>
        <pc:sldMkLst>
          <pc:docMk/>
          <pc:sldMk cId="2482243189" sldId="263"/>
        </pc:sldMkLst>
        <pc:spChg chg="mod">
          <ac:chgData name="Adelaida Terente (2224223)" userId="S::2224223@student.uwtsd.ac.uk::d9e7cb82-c535-4bce-a51b-ac03f0789579" providerId="AD" clId="Web-{BE2CA107-1E5E-A6E6-ABF5-ABD43089D9CF}" dt="2025-05-06T10:46:58.847" v="174" actId="14100"/>
          <ac:spMkLst>
            <pc:docMk/>
            <pc:sldMk cId="2482243189" sldId="263"/>
            <ac:spMk id="3" creationId="{6A66D81A-1B69-654B-5642-251A5E1E9DF6}"/>
          </ac:spMkLst>
        </pc:spChg>
        <pc:spChg chg="add del">
          <ac:chgData name="Adelaida Terente (2224223)" userId="S::2224223@student.uwtsd.ac.uk::d9e7cb82-c535-4bce-a51b-ac03f0789579" providerId="AD" clId="Web-{BE2CA107-1E5E-A6E6-ABF5-ABD43089D9CF}" dt="2025-05-06T10:22:46.489" v="90"/>
          <ac:spMkLst>
            <pc:docMk/>
            <pc:sldMk cId="2482243189" sldId="263"/>
            <ac:spMk id="38" creationId="{53491FB4-C815-F22C-4DD8-8F5F930504AD}"/>
          </ac:spMkLst>
        </pc:spChg>
        <pc:spChg chg="add mod">
          <ac:chgData name="Adelaida Terente (2224223)" userId="S::2224223@student.uwtsd.ac.uk::d9e7cb82-c535-4bce-a51b-ac03f0789579" providerId="AD" clId="Web-{BE2CA107-1E5E-A6E6-ABF5-ABD43089D9CF}" dt="2025-05-06T10:46:32.096" v="171" actId="20577"/>
          <ac:spMkLst>
            <pc:docMk/>
            <pc:sldMk cId="2482243189" sldId="263"/>
            <ac:spMk id="39" creationId="{0F7ECC41-A223-E484-16A9-00BA5A9B3D1F}"/>
          </ac:spMkLst>
        </pc:spChg>
        <pc:graphicFrameChg chg="add del">
          <ac:chgData name="Adelaida Terente (2224223)" userId="S::2224223@student.uwtsd.ac.uk::d9e7cb82-c535-4bce-a51b-ac03f0789579" providerId="AD" clId="Web-{BE2CA107-1E5E-A6E6-ABF5-ABD43089D9CF}" dt="2025-05-06T10:22:46.457" v="89"/>
          <ac:graphicFrameMkLst>
            <pc:docMk/>
            <pc:sldMk cId="2482243189" sldId="263"/>
            <ac:graphicFrameMk id="40" creationId="{A67E1C4A-D4EC-8397-70F5-0BB03058243C}"/>
          </ac:graphicFrameMkLst>
        </pc:graphicFrameChg>
        <pc:graphicFrameChg chg="add del modGraphic">
          <ac:chgData name="Adelaida Terente (2224223)" userId="S::2224223@student.uwtsd.ac.uk::d9e7cb82-c535-4bce-a51b-ac03f0789579" providerId="AD" clId="Web-{BE2CA107-1E5E-A6E6-ABF5-ABD43089D9CF}" dt="2025-05-06T10:43:02.714" v="140"/>
          <ac:graphicFrameMkLst>
            <pc:docMk/>
            <pc:sldMk cId="2482243189" sldId="263"/>
            <ac:graphicFrameMk id="42" creationId="{2855928E-8040-1785-146B-1612F1745FBE}"/>
          </ac:graphicFrameMkLst>
        </pc:graphicFrameChg>
        <pc:picChg chg="add mod">
          <ac:chgData name="Adelaida Terente (2224223)" userId="S::2224223@student.uwtsd.ac.uk::d9e7cb82-c535-4bce-a51b-ac03f0789579" providerId="AD" clId="Web-{BE2CA107-1E5E-A6E6-ABF5-ABD43089D9CF}" dt="2025-05-06T10:46:46.565" v="172" actId="14100"/>
          <ac:picMkLst>
            <pc:docMk/>
            <pc:sldMk cId="2482243189" sldId="263"/>
            <ac:picMk id="36" creationId="{E5123411-DBD2-DBE6-B1AE-F069AC7C9C80}"/>
          </ac:picMkLst>
        </pc:picChg>
      </pc:sldChg>
      <pc:sldChg chg="addSp modSp">
        <pc:chgData name="Adelaida Terente (2224223)" userId="S::2224223@student.uwtsd.ac.uk::d9e7cb82-c535-4bce-a51b-ac03f0789579" providerId="AD" clId="Web-{BE2CA107-1E5E-A6E6-ABF5-ABD43089D9CF}" dt="2025-05-06T10:29:52.502" v="100" actId="14100"/>
        <pc:sldMkLst>
          <pc:docMk/>
          <pc:sldMk cId="2172985955" sldId="264"/>
        </pc:sldMkLst>
        <pc:spChg chg="mod">
          <ac:chgData name="Adelaida Terente (2224223)" userId="S::2224223@student.uwtsd.ac.uk::d9e7cb82-c535-4bce-a51b-ac03f0789579" providerId="AD" clId="Web-{BE2CA107-1E5E-A6E6-ABF5-ABD43089D9CF}" dt="2025-05-06T10:29:42.220" v="99" actId="1076"/>
          <ac:spMkLst>
            <pc:docMk/>
            <pc:sldMk cId="2172985955" sldId="264"/>
            <ac:spMk id="3" creationId="{49664223-C1EC-D68F-E183-D8A433A6074A}"/>
          </ac:spMkLst>
        </pc:spChg>
        <pc:spChg chg="mod">
          <ac:chgData name="Adelaida Terente (2224223)" userId="S::2224223@student.uwtsd.ac.uk::d9e7cb82-c535-4bce-a51b-ac03f0789579" providerId="AD" clId="Web-{BE2CA107-1E5E-A6E6-ABF5-ABD43089D9CF}" dt="2025-05-06T10:29:37.251" v="98" actId="1076"/>
          <ac:spMkLst>
            <pc:docMk/>
            <pc:sldMk cId="2172985955" sldId="264"/>
            <ac:spMk id="4" creationId="{F7DCD736-6CFB-3B31-A152-6B2A3DB60DB1}"/>
          </ac:spMkLst>
        </pc:spChg>
        <pc:picChg chg="add mod">
          <ac:chgData name="Adelaida Terente (2224223)" userId="S::2224223@student.uwtsd.ac.uk::d9e7cb82-c535-4bce-a51b-ac03f0789579" providerId="AD" clId="Web-{BE2CA107-1E5E-A6E6-ABF5-ABD43089D9CF}" dt="2025-05-06T10:29:52.502" v="100" actId="14100"/>
          <ac:picMkLst>
            <pc:docMk/>
            <pc:sldMk cId="2172985955" sldId="264"/>
            <ac:picMk id="5" creationId="{46D305C2-B644-D940-5B0B-E84722D1CE3A}"/>
          </ac:picMkLst>
        </pc:picChg>
      </pc:sldChg>
      <pc:sldChg chg="addSp delSp modSp">
        <pc:chgData name="Adelaida Terente (2224223)" userId="S::2224223@student.uwtsd.ac.uk::d9e7cb82-c535-4bce-a51b-ac03f0789579" providerId="AD" clId="Web-{BE2CA107-1E5E-A6E6-ABF5-ABD43089D9CF}" dt="2025-05-06T10:50:58.542" v="188" actId="20577"/>
        <pc:sldMkLst>
          <pc:docMk/>
          <pc:sldMk cId="1236532493" sldId="265"/>
        </pc:sldMkLst>
        <pc:spChg chg="mod">
          <ac:chgData name="Adelaida Terente (2224223)" userId="S::2224223@student.uwtsd.ac.uk::d9e7cb82-c535-4bce-a51b-ac03f0789579" providerId="AD" clId="Web-{BE2CA107-1E5E-A6E6-ABF5-ABD43089D9CF}" dt="2025-05-06T10:49:35.336" v="178" actId="14100"/>
          <ac:spMkLst>
            <pc:docMk/>
            <pc:sldMk cId="1236532493" sldId="265"/>
            <ac:spMk id="2" creationId="{FE84709F-E933-0CD8-FF6D-EFA1375B866A}"/>
          </ac:spMkLst>
        </pc:spChg>
        <pc:spChg chg="del">
          <ac:chgData name="Adelaida Terente (2224223)" userId="S::2224223@student.uwtsd.ac.uk::d9e7cb82-c535-4bce-a51b-ac03f0789579" providerId="AD" clId="Web-{BE2CA107-1E5E-A6E6-ABF5-ABD43089D9CF}" dt="2025-05-06T10:30:30.784" v="101"/>
          <ac:spMkLst>
            <pc:docMk/>
            <pc:sldMk cId="1236532493" sldId="265"/>
            <ac:spMk id="38" creationId="{19E8EC31-174E-3E85-2648-3C9CAD2A1A26}"/>
          </ac:spMkLst>
        </pc:spChg>
        <pc:graphicFrameChg chg="add mod modGraphic">
          <ac:chgData name="Adelaida Terente (2224223)" userId="S::2224223@student.uwtsd.ac.uk::d9e7cb82-c535-4bce-a51b-ac03f0789579" providerId="AD" clId="Web-{BE2CA107-1E5E-A6E6-ABF5-ABD43089D9CF}" dt="2025-05-06T10:50:58.542" v="188" actId="20577"/>
          <ac:graphicFrameMkLst>
            <pc:docMk/>
            <pc:sldMk cId="1236532493" sldId="265"/>
            <ac:graphicFrameMk id="40" creationId="{473F75FF-1894-C716-0BE3-CB8691ACDDA8}"/>
          </ac:graphicFrameMkLst>
        </pc:graphicFrameChg>
        <pc:picChg chg="add mod">
          <ac:chgData name="Adelaida Terente (2224223)" userId="S::2224223@student.uwtsd.ac.uk::d9e7cb82-c535-4bce-a51b-ac03f0789579" providerId="AD" clId="Web-{BE2CA107-1E5E-A6E6-ABF5-ABD43089D9CF}" dt="2025-05-06T10:49:49.586" v="180" actId="14100"/>
          <ac:picMkLst>
            <pc:docMk/>
            <pc:sldMk cId="1236532493" sldId="265"/>
            <ac:picMk id="12" creationId="{DDB96FF7-1BD4-4A10-8263-BD0EA778FC9E}"/>
          </ac:picMkLst>
        </pc:picChg>
      </pc:sldChg>
      <pc:sldChg chg="addSp delSp modSp">
        <pc:chgData name="Adelaida Terente (2224223)" userId="S::2224223@student.uwtsd.ac.uk::d9e7cb82-c535-4bce-a51b-ac03f0789579" providerId="AD" clId="Web-{BE2CA107-1E5E-A6E6-ABF5-ABD43089D9CF}" dt="2025-05-06T10:32:34.366" v="104"/>
        <pc:sldMkLst>
          <pc:docMk/>
          <pc:sldMk cId="2075472338" sldId="266"/>
        </pc:sldMkLst>
        <pc:spChg chg="mod">
          <ac:chgData name="Adelaida Terente (2224223)" userId="S::2224223@student.uwtsd.ac.uk::d9e7cb82-c535-4bce-a51b-ac03f0789579" providerId="AD" clId="Web-{BE2CA107-1E5E-A6E6-ABF5-ABD43089D9CF}" dt="2025-05-06T10:32:34.366" v="104"/>
          <ac:spMkLst>
            <pc:docMk/>
            <pc:sldMk cId="2075472338" sldId="266"/>
            <ac:spMk id="2" creationId="{95909714-5447-55C3-C5EE-0E2C5312718A}"/>
          </ac:spMkLst>
        </pc:spChg>
        <pc:spChg chg="mod">
          <ac:chgData name="Adelaida Terente (2224223)" userId="S::2224223@student.uwtsd.ac.uk::d9e7cb82-c535-4bce-a51b-ac03f0789579" providerId="AD" clId="Web-{BE2CA107-1E5E-A6E6-ABF5-ABD43089D9CF}" dt="2025-05-06T10:32:34.366" v="104"/>
          <ac:spMkLst>
            <pc:docMk/>
            <pc:sldMk cId="2075472338" sldId="266"/>
            <ac:spMk id="16" creationId="{292B054F-5EF8-8E3F-86A5-BA513411B1E7}"/>
          </ac:spMkLst>
        </pc:spChg>
        <pc:spChg chg="del">
          <ac:chgData name="Adelaida Terente (2224223)" userId="S::2224223@student.uwtsd.ac.uk::d9e7cb82-c535-4bce-a51b-ac03f0789579" providerId="AD" clId="Web-{BE2CA107-1E5E-A6E6-ABF5-ABD43089D9CF}" dt="2025-05-06T10:32:34.366" v="104"/>
          <ac:spMkLst>
            <pc:docMk/>
            <pc:sldMk cId="2075472338" sldId="266"/>
            <ac:spMk id="17" creationId="{F13C74B1-5B17-4795-BED0-7140497B445A}"/>
          </ac:spMkLst>
        </pc:spChg>
        <pc:spChg chg="del">
          <ac:chgData name="Adelaida Terente (2224223)" userId="S::2224223@student.uwtsd.ac.uk::d9e7cb82-c535-4bce-a51b-ac03f0789579" providerId="AD" clId="Web-{BE2CA107-1E5E-A6E6-ABF5-ABD43089D9CF}" dt="2025-05-06T10:32:34.366" v="104"/>
          <ac:spMkLst>
            <pc:docMk/>
            <pc:sldMk cId="2075472338" sldId="266"/>
            <ac:spMk id="19" creationId="{D4974D33-8DC5-464E-8C6D-BE58F0669C17}"/>
          </ac:spMkLst>
        </pc:spChg>
        <pc:spChg chg="add">
          <ac:chgData name="Adelaida Terente (2224223)" userId="S::2224223@student.uwtsd.ac.uk::d9e7cb82-c535-4bce-a51b-ac03f0789579" providerId="AD" clId="Web-{BE2CA107-1E5E-A6E6-ABF5-ABD43089D9CF}" dt="2025-05-06T10:32:34.366" v="104"/>
          <ac:spMkLst>
            <pc:docMk/>
            <pc:sldMk cId="2075472338" sldId="266"/>
            <ac:spMk id="24" creationId="{04812C46-200A-4DEB-A05E-3ED6C68C2387}"/>
          </ac:spMkLst>
        </pc:spChg>
        <pc:spChg chg="add">
          <ac:chgData name="Adelaida Terente (2224223)" userId="S::2224223@student.uwtsd.ac.uk::d9e7cb82-c535-4bce-a51b-ac03f0789579" providerId="AD" clId="Web-{BE2CA107-1E5E-A6E6-ABF5-ABD43089D9CF}" dt="2025-05-06T10:32:34.366" v="104"/>
          <ac:spMkLst>
            <pc:docMk/>
            <pc:sldMk cId="2075472338" sldId="266"/>
            <ac:spMk id="26" creationId="{D1EA859B-E555-4109-94F3-6700E046E008}"/>
          </ac:spMkLst>
        </pc:spChg>
        <pc:picChg chg="add mod ord">
          <ac:chgData name="Adelaida Terente (2224223)" userId="S::2224223@student.uwtsd.ac.uk::d9e7cb82-c535-4bce-a51b-ac03f0789579" providerId="AD" clId="Web-{BE2CA107-1E5E-A6E6-ABF5-ABD43089D9CF}" dt="2025-05-06T10:32:34.366" v="104"/>
          <ac:picMkLst>
            <pc:docMk/>
            <pc:sldMk cId="2075472338" sldId="266"/>
            <ac:picMk id="3" creationId="{897941DB-5784-C896-2639-24ED8A68FE70}"/>
          </ac:picMkLst>
        </pc:picChg>
        <pc:picChg chg="del">
          <ac:chgData name="Adelaida Terente (2224223)" userId="S::2224223@student.uwtsd.ac.uk::d9e7cb82-c535-4bce-a51b-ac03f0789579" providerId="AD" clId="Web-{BE2CA107-1E5E-A6E6-ABF5-ABD43089D9CF}" dt="2025-05-06T10:32:12.725" v="102"/>
          <ac:picMkLst>
            <pc:docMk/>
            <pc:sldMk cId="2075472338" sldId="266"/>
            <ac:picMk id="5" creationId="{052C647C-3478-0ECB-FCDC-C69727DD2B7D}"/>
          </ac:picMkLst>
        </pc:picChg>
      </pc:sldChg>
      <pc:sldChg chg="modSp">
        <pc:chgData name="Adelaida Terente (2224223)" userId="S::2224223@student.uwtsd.ac.uk::d9e7cb82-c535-4bce-a51b-ac03f0789579" providerId="AD" clId="Web-{BE2CA107-1E5E-A6E6-ABF5-ABD43089D9CF}" dt="2025-05-06T10:51:49.949" v="191" actId="20577"/>
        <pc:sldMkLst>
          <pc:docMk/>
          <pc:sldMk cId="1802191119" sldId="267"/>
        </pc:sldMkLst>
        <pc:spChg chg="mod">
          <ac:chgData name="Adelaida Terente (2224223)" userId="S::2224223@student.uwtsd.ac.uk::d9e7cb82-c535-4bce-a51b-ac03f0789579" providerId="AD" clId="Web-{BE2CA107-1E5E-A6E6-ABF5-ABD43089D9CF}" dt="2025-05-06T10:51:49.949" v="191" actId="20577"/>
          <ac:spMkLst>
            <pc:docMk/>
            <pc:sldMk cId="1802191119" sldId="267"/>
            <ac:spMk id="3" creationId="{3B16C891-1C5A-22A4-F588-586E2EBDD8EC}"/>
          </ac:spMkLst>
        </pc:spChg>
      </pc:sldChg>
    </pc:docChg>
  </pc:docChgLst>
  <pc:docChgLst>
    <pc:chgData name="Adelaida Terente (2224223)" userId="S::2224223@student.uwtsd.ac.uk::d9e7cb82-c535-4bce-a51b-ac03f0789579" providerId="AD" clId="Web-{1F1793A6-DA23-F3E9-6E60-5F48F038053E}"/>
    <pc:docChg chg="addSld delSld modSld">
      <pc:chgData name="Adelaida Terente (2224223)" userId="S::2224223@student.uwtsd.ac.uk::d9e7cb82-c535-4bce-a51b-ac03f0789579" providerId="AD" clId="Web-{1F1793A6-DA23-F3E9-6E60-5F48F038053E}" dt="2025-03-25T11:51:41.522" v="70"/>
      <pc:docMkLst>
        <pc:docMk/>
      </pc:docMkLst>
      <pc:sldChg chg="addSp delSp modSp mod setBg setClrOvrMap">
        <pc:chgData name="Adelaida Terente (2224223)" userId="S::2224223@student.uwtsd.ac.uk::d9e7cb82-c535-4bce-a51b-ac03f0789579" providerId="AD" clId="Web-{1F1793A6-DA23-F3E9-6E60-5F48F038053E}" dt="2025-03-25T11:35:59.668" v="22"/>
        <pc:sldMkLst>
          <pc:docMk/>
          <pc:sldMk cId="109857222" sldId="256"/>
        </pc:sldMkLst>
        <pc:spChg chg="mod">
          <ac:chgData name="Adelaida Terente (2224223)" userId="S::2224223@student.uwtsd.ac.uk::d9e7cb82-c535-4bce-a51b-ac03f0789579" providerId="AD" clId="Web-{1F1793A6-DA23-F3E9-6E60-5F48F038053E}" dt="2025-03-25T11:35:59.668" v="2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delaida Terente (2224223)" userId="S::2224223@student.uwtsd.ac.uk::d9e7cb82-c535-4bce-a51b-ac03f0789579" providerId="AD" clId="Web-{1F1793A6-DA23-F3E9-6E60-5F48F038053E}" dt="2025-03-25T11:35:59.668" v="22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delaida Terente (2224223)" userId="S::2224223@student.uwtsd.ac.uk::d9e7cb82-c535-4bce-a51b-ac03f0789579" providerId="AD" clId="Web-{1F1793A6-DA23-F3E9-6E60-5F48F038053E}" dt="2025-03-25T11:35:56.074" v="19"/>
          <ac:spMkLst>
            <pc:docMk/>
            <pc:sldMk cId="109857222" sldId="256"/>
            <ac:spMk id="9" creationId="{71B2258F-86CA-4D4D-8270-BC05FCDEBFB3}"/>
          </ac:spMkLst>
        </pc:spChg>
        <pc:spChg chg="add del">
          <ac:chgData name="Adelaida Terente (2224223)" userId="S::2224223@student.uwtsd.ac.uk::d9e7cb82-c535-4bce-a51b-ac03f0789579" providerId="AD" clId="Web-{1F1793A6-DA23-F3E9-6E60-5F48F038053E}" dt="2025-03-25T11:35:59.652" v="21"/>
          <ac:spMkLst>
            <pc:docMk/>
            <pc:sldMk cId="109857222" sldId="256"/>
            <ac:spMk id="11" creationId="{686A5CBB-E03B-4019-8BCD-78975D39E48C}"/>
          </ac:spMkLst>
        </pc:spChg>
        <pc:spChg chg="add del">
          <ac:chgData name="Adelaida Terente (2224223)" userId="S::2224223@student.uwtsd.ac.uk::d9e7cb82-c535-4bce-a51b-ac03f0789579" providerId="AD" clId="Web-{1F1793A6-DA23-F3E9-6E60-5F48F038053E}" dt="2025-03-25T11:35:59.652" v="21"/>
          <ac:spMkLst>
            <pc:docMk/>
            <pc:sldMk cId="109857222" sldId="256"/>
            <ac:spMk id="12" creationId="{5964CBE2-084A-47DF-A704-CF5F6217B569}"/>
          </ac:spMkLst>
        </pc:spChg>
        <pc:spChg chg="add del">
          <ac:chgData name="Adelaida Terente (2224223)" userId="S::2224223@student.uwtsd.ac.uk::d9e7cb82-c535-4bce-a51b-ac03f0789579" providerId="AD" clId="Web-{1F1793A6-DA23-F3E9-6E60-5F48F038053E}" dt="2025-03-25T11:35:59.652" v="21"/>
          <ac:spMkLst>
            <pc:docMk/>
            <pc:sldMk cId="109857222" sldId="256"/>
            <ac:spMk id="13" creationId="{94993204-9792-4E61-A83C-73D4379E2B1C}"/>
          </ac:spMkLst>
        </pc:spChg>
        <pc:spChg chg="add">
          <ac:chgData name="Adelaida Terente (2224223)" userId="S::2224223@student.uwtsd.ac.uk::d9e7cb82-c535-4bce-a51b-ac03f0789579" providerId="AD" clId="Web-{1F1793A6-DA23-F3E9-6E60-5F48F038053E}" dt="2025-03-25T11:35:59.668" v="22"/>
          <ac:spMkLst>
            <pc:docMk/>
            <pc:sldMk cId="109857222" sldId="256"/>
            <ac:spMk id="15" creationId="{A0A2B7F3-65A0-4CC5-8310-3252C59E025D}"/>
          </ac:spMkLst>
        </pc:spChg>
        <pc:picChg chg="add mod ord">
          <ac:chgData name="Adelaida Terente (2224223)" userId="S::2224223@student.uwtsd.ac.uk::d9e7cb82-c535-4bce-a51b-ac03f0789579" providerId="AD" clId="Web-{1F1793A6-DA23-F3E9-6E60-5F48F038053E}" dt="2025-03-25T11:35:59.668" v="22"/>
          <ac:picMkLst>
            <pc:docMk/>
            <pc:sldMk cId="109857222" sldId="256"/>
            <ac:picMk id="4" creationId="{71E8FDF4-1377-8707-607F-BAC3B8DC3DDA}"/>
          </ac:picMkLst>
        </pc:picChg>
      </pc:sldChg>
      <pc:sldChg chg="addSp delSp modSp new mod setBg">
        <pc:chgData name="Adelaida Terente (2224223)" userId="S::2224223@student.uwtsd.ac.uk::d9e7cb82-c535-4bce-a51b-ac03f0789579" providerId="AD" clId="Web-{1F1793A6-DA23-F3E9-6E60-5F48F038053E}" dt="2025-03-25T11:45:15.917" v="60"/>
        <pc:sldMkLst>
          <pc:docMk/>
          <pc:sldMk cId="4232707165" sldId="257"/>
        </pc:sldMkLst>
        <pc:spChg chg="mod">
          <ac:chgData name="Adelaida Terente (2224223)" userId="S::2224223@student.uwtsd.ac.uk::d9e7cb82-c535-4bce-a51b-ac03f0789579" providerId="AD" clId="Web-{1F1793A6-DA23-F3E9-6E60-5F48F038053E}" dt="2025-03-25T11:45:15.917" v="60"/>
          <ac:spMkLst>
            <pc:docMk/>
            <pc:sldMk cId="4232707165" sldId="257"/>
            <ac:spMk id="2" creationId="{3C75EEF8-6B78-7A80-F86F-0254B4629868}"/>
          </ac:spMkLst>
        </pc:spChg>
        <pc:spChg chg="mod">
          <ac:chgData name="Adelaida Terente (2224223)" userId="S::2224223@student.uwtsd.ac.uk::d9e7cb82-c535-4bce-a51b-ac03f0789579" providerId="AD" clId="Web-{1F1793A6-DA23-F3E9-6E60-5F48F038053E}" dt="2025-03-25T11:45:15.917" v="60"/>
          <ac:spMkLst>
            <pc:docMk/>
            <pc:sldMk cId="4232707165" sldId="257"/>
            <ac:spMk id="3" creationId="{5057B310-E362-CA9C-E7A0-DA3458B868EE}"/>
          </ac:spMkLst>
        </pc:spChg>
        <pc:spChg chg="add del">
          <ac:chgData name="Adelaida Terente (2224223)" userId="S::2224223@student.uwtsd.ac.uk::d9e7cb82-c535-4bce-a51b-ac03f0789579" providerId="AD" clId="Web-{1F1793A6-DA23-F3E9-6E60-5F48F038053E}" dt="2025-03-25T11:45:15.917" v="60"/>
          <ac:spMkLst>
            <pc:docMk/>
            <pc:sldMk cId="4232707165" sldId="257"/>
            <ac:spMk id="9" creationId="{D009D6D5-DAC2-4A8B-A17A-E206B9012D09}"/>
          </ac:spMkLst>
        </pc:spChg>
        <pc:spChg chg="add">
          <ac:chgData name="Adelaida Terente (2224223)" userId="S::2224223@student.uwtsd.ac.uk::d9e7cb82-c535-4bce-a51b-ac03f0789579" providerId="AD" clId="Web-{1F1793A6-DA23-F3E9-6E60-5F48F038053E}" dt="2025-03-25T11:45:15.917" v="60"/>
          <ac:spMkLst>
            <pc:docMk/>
            <pc:sldMk cId="4232707165" sldId="257"/>
            <ac:spMk id="14" creationId="{18873D23-2DCF-4B31-A009-95721C06E8E1}"/>
          </ac:spMkLst>
        </pc:spChg>
        <pc:spChg chg="add">
          <ac:chgData name="Adelaida Terente (2224223)" userId="S::2224223@student.uwtsd.ac.uk::d9e7cb82-c535-4bce-a51b-ac03f0789579" providerId="AD" clId="Web-{1F1793A6-DA23-F3E9-6E60-5F48F038053E}" dt="2025-03-25T11:45:15.917" v="60"/>
          <ac:spMkLst>
            <pc:docMk/>
            <pc:sldMk cId="4232707165" sldId="257"/>
            <ac:spMk id="16" creationId="{C13EF075-D4EF-4929-ADBC-91B27DA19955}"/>
          </ac:spMkLst>
        </pc:spChg>
        <pc:grpChg chg="add">
          <ac:chgData name="Adelaida Terente (2224223)" userId="S::2224223@student.uwtsd.ac.uk::d9e7cb82-c535-4bce-a51b-ac03f0789579" providerId="AD" clId="Web-{1F1793A6-DA23-F3E9-6E60-5F48F038053E}" dt="2025-03-25T11:45:15.917" v="60"/>
          <ac:grpSpMkLst>
            <pc:docMk/>
            <pc:sldMk cId="4232707165" sldId="257"/>
            <ac:grpSpMk id="18" creationId="{DAA26DFA-AAB2-4973-9C17-16D587C7B198}"/>
          </ac:grpSpMkLst>
        </pc:grpChg>
        <pc:picChg chg="add del mod">
          <ac:chgData name="Adelaida Terente (2224223)" userId="S::2224223@student.uwtsd.ac.uk::d9e7cb82-c535-4bce-a51b-ac03f0789579" providerId="AD" clId="Web-{1F1793A6-DA23-F3E9-6E60-5F48F038053E}" dt="2025-03-25T11:45:05.230" v="59"/>
          <ac:picMkLst>
            <pc:docMk/>
            <pc:sldMk cId="4232707165" sldId="257"/>
            <ac:picMk id="4" creationId="{F8F1A40E-6D35-B631-AB1B-23F6BB1087C4}"/>
          </ac:picMkLst>
        </pc:picChg>
      </pc:sldChg>
      <pc:sldChg chg="addSp delSp modSp new del mod setBg">
        <pc:chgData name="Adelaida Terente (2224223)" userId="S::2224223@student.uwtsd.ac.uk::d9e7cb82-c535-4bce-a51b-ac03f0789579" providerId="AD" clId="Web-{1F1793A6-DA23-F3E9-6E60-5F48F038053E}" dt="2025-03-25T11:51:41.522" v="70"/>
        <pc:sldMkLst>
          <pc:docMk/>
          <pc:sldMk cId="373464411" sldId="258"/>
        </pc:sldMkLst>
        <pc:spChg chg="mod">
          <ac:chgData name="Adelaida Terente (2224223)" userId="S::2224223@student.uwtsd.ac.uk::d9e7cb82-c535-4bce-a51b-ac03f0789579" providerId="AD" clId="Web-{1F1793A6-DA23-F3E9-6E60-5F48F038053E}" dt="2025-03-25T11:51:15.287" v="68"/>
          <ac:spMkLst>
            <pc:docMk/>
            <pc:sldMk cId="373464411" sldId="258"/>
            <ac:spMk id="2" creationId="{BCD885D6-C787-24FE-6D70-B835BCD5946C}"/>
          </ac:spMkLst>
        </pc:spChg>
        <pc:spChg chg="del mod">
          <ac:chgData name="Adelaida Terente (2224223)" userId="S::2224223@student.uwtsd.ac.uk::d9e7cb82-c535-4bce-a51b-ac03f0789579" providerId="AD" clId="Web-{1F1793A6-DA23-F3E9-6E60-5F48F038053E}" dt="2025-03-25T11:51:15.287" v="68"/>
          <ac:spMkLst>
            <pc:docMk/>
            <pc:sldMk cId="373464411" sldId="258"/>
            <ac:spMk id="3" creationId="{E61F9BFC-38DF-A419-686B-73629EEF22C2}"/>
          </ac:spMkLst>
        </pc:spChg>
        <pc:spChg chg="add">
          <ac:chgData name="Adelaida Terente (2224223)" userId="S::2224223@student.uwtsd.ac.uk::d9e7cb82-c535-4bce-a51b-ac03f0789579" providerId="AD" clId="Web-{1F1793A6-DA23-F3E9-6E60-5F48F038053E}" dt="2025-03-25T11:51:15.287" v="68"/>
          <ac:spMkLst>
            <pc:docMk/>
            <pc:sldMk cId="373464411" sldId="258"/>
            <ac:spMk id="9" creationId="{5C8908E2-EE49-44D2-9428-A28D2312A8D5}"/>
          </ac:spMkLst>
        </pc:spChg>
        <pc:spChg chg="add">
          <ac:chgData name="Adelaida Terente (2224223)" userId="S::2224223@student.uwtsd.ac.uk::d9e7cb82-c535-4bce-a51b-ac03f0789579" providerId="AD" clId="Web-{1F1793A6-DA23-F3E9-6E60-5F48F038053E}" dt="2025-03-25T11:51:15.287" v="68"/>
          <ac:spMkLst>
            <pc:docMk/>
            <pc:sldMk cId="373464411" sldId="258"/>
            <ac:spMk id="15" creationId="{7449A6C7-D15F-4AA5-BFA5-71A404B47016}"/>
          </ac:spMkLst>
        </pc:spChg>
        <pc:spChg chg="add">
          <ac:chgData name="Adelaida Terente (2224223)" userId="S::2224223@student.uwtsd.ac.uk::d9e7cb82-c535-4bce-a51b-ac03f0789579" providerId="AD" clId="Web-{1F1793A6-DA23-F3E9-6E60-5F48F038053E}" dt="2025-03-25T11:51:15.287" v="68"/>
          <ac:spMkLst>
            <pc:docMk/>
            <pc:sldMk cId="373464411" sldId="258"/>
            <ac:spMk id="17" creationId="{ED888B23-07FA-482A-96DF-47E31AF1A603}"/>
          </ac:spMkLst>
        </pc:spChg>
        <pc:grpChg chg="add">
          <ac:chgData name="Adelaida Terente (2224223)" userId="S::2224223@student.uwtsd.ac.uk::d9e7cb82-c535-4bce-a51b-ac03f0789579" providerId="AD" clId="Web-{1F1793A6-DA23-F3E9-6E60-5F48F038053E}" dt="2025-03-25T11:51:15.287" v="68"/>
          <ac:grpSpMkLst>
            <pc:docMk/>
            <pc:sldMk cId="373464411" sldId="258"/>
            <ac:grpSpMk id="11" creationId="{05314994-6337-4875-8CF5-652CAFE8342C}"/>
          </ac:grpSpMkLst>
        </pc:grpChg>
        <pc:graphicFrameChg chg="add mod">
          <ac:chgData name="Adelaida Terente (2224223)" userId="S::2224223@student.uwtsd.ac.uk::d9e7cb82-c535-4bce-a51b-ac03f0789579" providerId="AD" clId="Web-{1F1793A6-DA23-F3E9-6E60-5F48F038053E}" dt="2025-03-25T11:51:36.194" v="69" actId="1076"/>
          <ac:graphicFrameMkLst>
            <pc:docMk/>
            <pc:sldMk cId="373464411" sldId="258"/>
            <ac:graphicFrameMk id="5" creationId="{9C20C3B2-07B8-BA57-18B7-C07E8DC9EAB4}"/>
          </ac:graphicFrameMkLst>
        </pc:graphicFrameChg>
      </pc:sldChg>
    </pc:docChg>
  </pc:docChgLst>
  <pc:docChgLst>
    <pc:chgData name="Adelaida Terente (2224223)" userId="S::2224223@student.uwtsd.ac.uk::d9e7cb82-c535-4bce-a51b-ac03f0789579" providerId="AD" clId="Web-{20B8ACFA-A147-3DDB-5CC9-E179013B6F0B}"/>
    <pc:docChg chg="modSld">
      <pc:chgData name="Adelaida Terente (2224223)" userId="S::2224223@student.uwtsd.ac.uk::d9e7cb82-c535-4bce-a51b-ac03f0789579" providerId="AD" clId="Web-{20B8ACFA-A147-3DDB-5CC9-E179013B6F0B}" dt="2025-05-06T10:58:16.459" v="3" actId="20577"/>
      <pc:docMkLst>
        <pc:docMk/>
      </pc:docMkLst>
      <pc:sldChg chg="modSp">
        <pc:chgData name="Adelaida Terente (2224223)" userId="S::2224223@student.uwtsd.ac.uk::d9e7cb82-c535-4bce-a51b-ac03f0789579" providerId="AD" clId="Web-{20B8ACFA-A147-3DDB-5CC9-E179013B6F0B}" dt="2025-05-06T10:58:16.459" v="3" actId="20577"/>
        <pc:sldMkLst>
          <pc:docMk/>
          <pc:sldMk cId="4185069609" sldId="262"/>
        </pc:sldMkLst>
        <pc:spChg chg="mod">
          <ac:chgData name="Adelaida Terente (2224223)" userId="S::2224223@student.uwtsd.ac.uk::d9e7cb82-c535-4bce-a51b-ac03f0789579" providerId="AD" clId="Web-{20B8ACFA-A147-3DDB-5CC9-E179013B6F0B}" dt="2025-05-06T10:58:16.459" v="3" actId="20577"/>
          <ac:spMkLst>
            <pc:docMk/>
            <pc:sldMk cId="4185069609" sldId="262"/>
            <ac:spMk id="85" creationId="{EF46B26E-9A1F-6990-AE53-F0D2DAB3E908}"/>
          </ac:spMkLst>
        </pc:spChg>
      </pc:sldChg>
      <pc:sldChg chg="delSp">
        <pc:chgData name="Adelaida Terente (2224223)" userId="S::2224223@student.uwtsd.ac.uk::d9e7cb82-c535-4bce-a51b-ac03f0789579" providerId="AD" clId="Web-{20B8ACFA-A147-3DDB-5CC9-E179013B6F0B}" dt="2025-05-06T10:56:40.062" v="0"/>
        <pc:sldMkLst>
          <pc:docMk/>
          <pc:sldMk cId="1236532493" sldId="265"/>
        </pc:sldMkLst>
        <pc:spChg chg="del">
          <ac:chgData name="Adelaida Terente (2224223)" userId="S::2224223@student.uwtsd.ac.uk::d9e7cb82-c535-4bce-a51b-ac03f0789579" providerId="AD" clId="Web-{20B8ACFA-A147-3DDB-5CC9-E179013B6F0B}" dt="2025-05-06T10:56:40.062" v="0"/>
          <ac:spMkLst>
            <pc:docMk/>
            <pc:sldMk cId="1236532493" sldId="265"/>
            <ac:spMk id="4" creationId="{C3FD500F-0B3D-AB4D-0CC0-03FAE4DE4F4D}"/>
          </ac:spMkLst>
        </pc:spChg>
      </pc:sldChg>
    </pc:docChg>
  </pc:docChgLst>
  <pc:docChgLst>
    <pc:chgData name="Adelaida Terente (2224223)" userId="S::2224223@student.uwtsd.ac.uk::d9e7cb82-c535-4bce-a51b-ac03f0789579" providerId="AD" clId="Web-{1B602D2E-AA4B-6A9B-9D26-48A550BFA122}"/>
    <pc:docChg chg="modSld">
      <pc:chgData name="Adelaida Terente (2224223)" userId="S::2224223@student.uwtsd.ac.uk::d9e7cb82-c535-4bce-a51b-ac03f0789579" providerId="AD" clId="Web-{1B602D2E-AA4B-6A9B-9D26-48A550BFA122}" dt="2025-04-01T10:26:49.026" v="6" actId="20577"/>
      <pc:docMkLst>
        <pc:docMk/>
      </pc:docMkLst>
      <pc:sldChg chg="modSp">
        <pc:chgData name="Adelaida Terente (2224223)" userId="S::2224223@student.uwtsd.ac.uk::d9e7cb82-c535-4bce-a51b-ac03f0789579" providerId="AD" clId="Web-{1B602D2E-AA4B-6A9B-9D26-48A550BFA122}" dt="2025-04-01T10:26:28.463" v="4" actId="20577"/>
        <pc:sldMkLst>
          <pc:docMk/>
          <pc:sldMk cId="1236532493" sldId="265"/>
        </pc:sldMkLst>
        <pc:spChg chg="mod">
          <ac:chgData name="Adelaida Terente (2224223)" userId="S::2224223@student.uwtsd.ac.uk::d9e7cb82-c535-4bce-a51b-ac03f0789579" providerId="AD" clId="Web-{1B602D2E-AA4B-6A9B-9D26-48A550BFA122}" dt="2025-04-01T10:26:28.463" v="4" actId="20577"/>
          <ac:spMkLst>
            <pc:docMk/>
            <pc:sldMk cId="1236532493" sldId="265"/>
            <ac:spMk id="2" creationId="{FE84709F-E933-0CD8-FF6D-EFA1375B866A}"/>
          </ac:spMkLst>
        </pc:spChg>
        <pc:spChg chg="mod">
          <ac:chgData name="Adelaida Terente (2224223)" userId="S::2224223@student.uwtsd.ac.uk::d9e7cb82-c535-4bce-a51b-ac03f0789579" providerId="AD" clId="Web-{1B602D2E-AA4B-6A9B-9D26-48A550BFA122}" dt="2025-04-01T10:26:20.353" v="3" actId="20577"/>
          <ac:spMkLst>
            <pc:docMk/>
            <pc:sldMk cId="1236532493" sldId="265"/>
            <ac:spMk id="4" creationId="{C3FD500F-0B3D-AB4D-0CC0-03FAE4DE4F4D}"/>
          </ac:spMkLst>
        </pc:spChg>
      </pc:sldChg>
      <pc:sldChg chg="modSp">
        <pc:chgData name="Adelaida Terente (2224223)" userId="S::2224223@student.uwtsd.ac.uk::d9e7cb82-c535-4bce-a51b-ac03f0789579" providerId="AD" clId="Web-{1B602D2E-AA4B-6A9B-9D26-48A550BFA122}" dt="2025-04-01T10:26:49.026" v="6" actId="20577"/>
        <pc:sldMkLst>
          <pc:docMk/>
          <pc:sldMk cId="1802191119" sldId="267"/>
        </pc:sldMkLst>
        <pc:spChg chg="mod">
          <ac:chgData name="Adelaida Terente (2224223)" userId="S::2224223@student.uwtsd.ac.uk::d9e7cb82-c535-4bce-a51b-ac03f0789579" providerId="AD" clId="Web-{1B602D2E-AA4B-6A9B-9D26-48A550BFA122}" dt="2025-04-01T10:26:49.026" v="6" actId="20577"/>
          <ac:spMkLst>
            <pc:docMk/>
            <pc:sldMk cId="1802191119" sldId="267"/>
            <ac:spMk id="3" creationId="{3B16C891-1C5A-22A4-F588-586E2EBDD8EC}"/>
          </ac:spMkLst>
        </pc:spChg>
      </pc:sldChg>
    </pc:docChg>
  </pc:docChgLst>
  <pc:docChgLst>
    <pc:chgData name="Adelaida Terente (2224223)" userId="S::2224223@student.uwtsd.ac.uk::d9e7cb82-c535-4bce-a51b-ac03f0789579" providerId="AD" clId="Web-{46FF3086-AC62-BDCC-E1FB-32A902AD69D3}"/>
    <pc:docChg chg="addSld delSld modSld">
      <pc:chgData name="Adelaida Terente (2224223)" userId="S::2224223@student.uwtsd.ac.uk::d9e7cb82-c535-4bce-a51b-ac03f0789579" providerId="AD" clId="Web-{46FF3086-AC62-BDCC-E1FB-32A902AD69D3}" dt="2025-03-28T10:59:12.599" v="443" actId="14100"/>
      <pc:docMkLst>
        <pc:docMk/>
      </pc:docMkLst>
      <pc:sldChg chg="addSp delSp modSp new mod setBg modClrScheme delDesignElem chgLayout">
        <pc:chgData name="Adelaida Terente (2224223)" userId="S::2224223@student.uwtsd.ac.uk::d9e7cb82-c535-4bce-a51b-ac03f0789579" providerId="AD" clId="Web-{46FF3086-AC62-BDCC-E1FB-32A902AD69D3}" dt="2025-03-28T10:54:38.535" v="434" actId="1076"/>
        <pc:sldMkLst>
          <pc:docMk/>
          <pc:sldMk cId="3878825462" sldId="258"/>
        </pc:sldMkLst>
        <pc:spChg chg="mod ord">
          <ac:chgData name="Adelaida Terente (2224223)" userId="S::2224223@student.uwtsd.ac.uk::d9e7cb82-c535-4bce-a51b-ac03f0789579" providerId="AD" clId="Web-{46FF3086-AC62-BDCC-E1FB-32A902AD69D3}" dt="2025-03-28T10:27:32.823" v="315" actId="14100"/>
          <ac:spMkLst>
            <pc:docMk/>
            <pc:sldMk cId="3878825462" sldId="258"/>
            <ac:spMk id="2" creationId="{B98CD452-DAB6-9E74-07DD-7E37B5F7CB01}"/>
          </ac:spMkLst>
        </pc:spChg>
        <pc:spChg chg="del">
          <ac:chgData name="Adelaida Terente (2224223)" userId="S::2224223@student.uwtsd.ac.uk::d9e7cb82-c535-4bce-a51b-ac03f0789579" providerId="AD" clId="Web-{46FF3086-AC62-BDCC-E1FB-32A902AD69D3}" dt="2025-03-28T09:33:28.647" v="5"/>
          <ac:spMkLst>
            <pc:docMk/>
            <pc:sldMk cId="3878825462" sldId="258"/>
            <ac:spMk id="3" creationId="{10A7120C-578D-03E3-A048-86496AE5D2BE}"/>
          </ac:spMkLst>
        </pc:spChg>
        <pc:spChg chg="add del mod ord">
          <ac:chgData name="Adelaida Terente (2224223)" userId="S::2224223@student.uwtsd.ac.uk::d9e7cb82-c535-4bce-a51b-ac03f0789579" providerId="AD" clId="Web-{46FF3086-AC62-BDCC-E1FB-32A902AD69D3}" dt="2025-03-28T10:07:14.339" v="213"/>
          <ac:spMkLst>
            <pc:docMk/>
            <pc:sldMk cId="3878825462" sldId="258"/>
            <ac:spMk id="6" creationId="{096F1DCA-3ADC-087F-2A6E-E97430DC38BD}"/>
          </ac:spMkLst>
        </pc:spChg>
        <pc:spChg chg="add del">
          <ac:chgData name="Adelaida Terente (2224223)" userId="S::2224223@student.uwtsd.ac.uk::d9e7cb82-c535-4bce-a51b-ac03f0789579" providerId="AD" clId="Web-{46FF3086-AC62-BDCC-E1FB-32A902AD69D3}" dt="2025-03-28T10:01:03.206" v="177"/>
          <ac:spMkLst>
            <pc:docMk/>
            <pc:sldMk cId="3878825462" sldId="258"/>
            <ac:spMk id="8" creationId="{9B63C4DA-E334-50E1-6C55-A558D4528FD8}"/>
          </ac:spMkLst>
        </pc:spChg>
        <pc:spChg chg="add del mod">
          <ac:chgData name="Adelaida Terente (2224223)" userId="S::2224223@student.uwtsd.ac.uk::d9e7cb82-c535-4bce-a51b-ac03f0789579" providerId="AD" clId="Web-{46FF3086-AC62-BDCC-E1FB-32A902AD69D3}" dt="2025-03-28T10:07:57.248" v="216"/>
          <ac:spMkLst>
            <pc:docMk/>
            <pc:sldMk cId="3878825462" sldId="258"/>
            <ac:spMk id="9" creationId="{F2134974-E074-A911-20E2-7796F686B96F}"/>
          </ac:spMkLst>
        </pc:spChg>
        <pc:spChg chg="add del">
          <ac:chgData name="Adelaida Terente (2224223)" userId="S::2224223@student.uwtsd.ac.uk::d9e7cb82-c535-4bce-a51b-ac03f0789579" providerId="AD" clId="Web-{46FF3086-AC62-BDCC-E1FB-32A902AD69D3}" dt="2025-03-28T10:00:24.766" v="174"/>
          <ac:spMkLst>
            <pc:docMk/>
            <pc:sldMk cId="3878825462" sldId="258"/>
            <ac:spMk id="12" creationId="{743AA782-23D1-4521-8CAD-47662984AA08}"/>
          </ac:spMkLst>
        </pc:spChg>
        <pc:spChg chg="add del">
          <ac:chgData name="Adelaida Terente (2224223)" userId="S::2224223@student.uwtsd.ac.uk::d9e7cb82-c535-4bce-a51b-ac03f0789579" providerId="AD" clId="Web-{46FF3086-AC62-BDCC-E1FB-32A902AD69D3}" dt="2025-03-28T10:00:24.766" v="174"/>
          <ac:spMkLst>
            <pc:docMk/>
            <pc:sldMk cId="3878825462" sldId="258"/>
            <ac:spMk id="14" creationId="{71877DBC-BB60-40F0-AC93-2ACDBAAE60CE}"/>
          </ac:spMkLst>
        </pc:spChg>
        <pc:spChg chg="add del">
          <ac:chgData name="Adelaida Terente (2224223)" userId="S::2224223@student.uwtsd.ac.uk::d9e7cb82-c535-4bce-a51b-ac03f0789579" providerId="AD" clId="Web-{46FF3086-AC62-BDCC-E1FB-32A902AD69D3}" dt="2025-03-28T10:00:40.908" v="175"/>
          <ac:spMkLst>
            <pc:docMk/>
            <pc:sldMk cId="3878825462" sldId="258"/>
            <ac:spMk id="19" creationId="{743AA782-23D1-4521-8CAD-47662984AA08}"/>
          </ac:spMkLst>
        </pc:spChg>
        <pc:spChg chg="add del">
          <ac:chgData name="Adelaida Terente (2224223)" userId="S::2224223@student.uwtsd.ac.uk::d9e7cb82-c535-4bce-a51b-ac03f0789579" providerId="AD" clId="Web-{46FF3086-AC62-BDCC-E1FB-32A902AD69D3}" dt="2025-03-28T10:00:40.908" v="175"/>
          <ac:spMkLst>
            <pc:docMk/>
            <pc:sldMk cId="3878825462" sldId="258"/>
            <ac:spMk id="21" creationId="{71877DBC-BB60-40F0-AC93-2ACDBAAE60CE}"/>
          </ac:spMkLst>
        </pc:spChg>
        <pc:spChg chg="add mod">
          <ac:chgData name="Adelaida Terente (2224223)" userId="S::2224223@student.uwtsd.ac.uk::d9e7cb82-c535-4bce-a51b-ac03f0789579" providerId="AD" clId="Web-{46FF3086-AC62-BDCC-E1FB-32A902AD69D3}" dt="2025-03-28T10:40:48.061" v="321" actId="14100"/>
          <ac:spMkLst>
            <pc:docMk/>
            <pc:sldMk cId="3878825462" sldId="258"/>
            <ac:spMk id="104" creationId="{EB8C3C97-53FE-4490-1987-C3B8E0802E41}"/>
          </ac:spMkLst>
        </pc:spChg>
        <pc:spChg chg="add mod">
          <ac:chgData name="Adelaida Terente (2224223)" userId="S::2224223@student.uwtsd.ac.uk::d9e7cb82-c535-4bce-a51b-ac03f0789579" providerId="AD" clId="Web-{46FF3086-AC62-BDCC-E1FB-32A902AD69D3}" dt="2025-03-28T10:30:08.958" v="316" actId="20577"/>
          <ac:spMkLst>
            <pc:docMk/>
            <pc:sldMk cId="3878825462" sldId="258"/>
            <ac:spMk id="109" creationId="{20724883-6DB5-C48A-736A-1BE18C855A54}"/>
          </ac:spMkLst>
        </pc:spChg>
        <pc:graphicFrameChg chg="add del">
          <ac:chgData name="Adelaida Terente (2224223)" userId="S::2224223@student.uwtsd.ac.uk::d9e7cb82-c535-4bce-a51b-ac03f0789579" providerId="AD" clId="Web-{46FF3086-AC62-BDCC-E1FB-32A902AD69D3}" dt="2025-03-28T10:07:14.308" v="212"/>
          <ac:graphicFrameMkLst>
            <pc:docMk/>
            <pc:sldMk cId="3878825462" sldId="258"/>
            <ac:graphicFrameMk id="11" creationId="{92C2A79C-BBB1-8B22-31DA-0483CE0AAFEF}"/>
          </ac:graphicFrameMkLst>
        </pc:graphicFrameChg>
        <pc:graphicFrameChg chg="add del modGraphic">
          <ac:chgData name="Adelaida Terente (2224223)" userId="S::2224223@student.uwtsd.ac.uk::d9e7cb82-c535-4bce-a51b-ac03f0789579" providerId="AD" clId="Web-{46FF3086-AC62-BDCC-E1FB-32A902AD69D3}" dt="2025-03-28T10:09:28.332" v="226"/>
          <ac:graphicFrameMkLst>
            <pc:docMk/>
            <pc:sldMk cId="3878825462" sldId="258"/>
            <ac:graphicFrameMk id="13" creationId="{7ECA246F-903A-F5A4-6DE1-54D2FFA2780E}"/>
          </ac:graphicFrameMkLst>
        </pc:graphicFrameChg>
        <pc:graphicFrameChg chg="add del">
          <ac:chgData name="Adelaida Terente (2224223)" userId="S::2224223@student.uwtsd.ac.uk::d9e7cb82-c535-4bce-a51b-ac03f0789579" providerId="AD" clId="Web-{46FF3086-AC62-BDCC-E1FB-32A902AD69D3}" dt="2025-03-28T10:07:57.201" v="215"/>
          <ac:graphicFrameMkLst>
            <pc:docMk/>
            <pc:sldMk cId="3878825462" sldId="258"/>
            <ac:graphicFrameMk id="15" creationId="{1656C86B-07BE-8ECE-E43E-068B706F5FDF}"/>
          </ac:graphicFrameMkLst>
        </pc:graphicFrameChg>
        <pc:graphicFrameChg chg="add del modGraphic">
          <ac:chgData name="Adelaida Terente (2224223)" userId="S::2224223@student.uwtsd.ac.uk::d9e7cb82-c535-4bce-a51b-ac03f0789579" providerId="AD" clId="Web-{46FF3086-AC62-BDCC-E1FB-32A902AD69D3}" dt="2025-03-28T10:08:42.001" v="221"/>
          <ac:graphicFrameMkLst>
            <pc:docMk/>
            <pc:sldMk cId="3878825462" sldId="258"/>
            <ac:graphicFrameMk id="17" creationId="{466939F6-E657-9C39-3965-265B18D56029}"/>
          </ac:graphicFrameMkLst>
        </pc:graphicFrameChg>
        <pc:picChg chg="add del mod ord">
          <ac:chgData name="Adelaida Terente (2224223)" userId="S::2224223@student.uwtsd.ac.uk::d9e7cb82-c535-4bce-a51b-ac03f0789579" providerId="AD" clId="Web-{46FF3086-AC62-BDCC-E1FB-32A902AD69D3}" dt="2025-03-28T09:33:37.789" v="6"/>
          <ac:picMkLst>
            <pc:docMk/>
            <pc:sldMk cId="3878825462" sldId="258"/>
            <ac:picMk id="4" creationId="{19DBE555-850C-3537-0072-8CAED21E0670}"/>
          </ac:picMkLst>
        </pc:picChg>
        <pc:picChg chg="add mod">
          <ac:chgData name="Adelaida Terente (2224223)" userId="S::2224223@student.uwtsd.ac.uk::d9e7cb82-c535-4bce-a51b-ac03f0789579" providerId="AD" clId="Web-{46FF3086-AC62-BDCC-E1FB-32A902AD69D3}" dt="2025-03-28T10:54:38.535" v="434" actId="1076"/>
          <ac:picMkLst>
            <pc:docMk/>
            <pc:sldMk cId="3878825462" sldId="258"/>
            <ac:picMk id="7" creationId="{5971F5A7-F59F-7A2B-7512-EA73CC286E98}"/>
          </ac:picMkLst>
        </pc:picChg>
      </pc:sldChg>
      <pc:sldChg chg="new del">
        <pc:chgData name="Adelaida Terente (2224223)" userId="S::2224223@student.uwtsd.ac.uk::d9e7cb82-c535-4bce-a51b-ac03f0789579" providerId="AD" clId="Web-{46FF3086-AC62-BDCC-E1FB-32A902AD69D3}" dt="2025-03-28T10:41:28.360" v="324"/>
        <pc:sldMkLst>
          <pc:docMk/>
          <pc:sldMk cId="2721114574" sldId="259"/>
        </pc:sldMkLst>
      </pc:sldChg>
      <pc:sldChg chg="addSp delSp modSp new">
        <pc:chgData name="Adelaida Terente (2224223)" userId="S::2224223@student.uwtsd.ac.uk::d9e7cb82-c535-4bce-a51b-ac03f0789579" providerId="AD" clId="Web-{46FF3086-AC62-BDCC-E1FB-32A902AD69D3}" dt="2025-03-28T10:59:12.599" v="443" actId="14100"/>
        <pc:sldMkLst>
          <pc:docMk/>
          <pc:sldMk cId="753953228" sldId="260"/>
        </pc:sldMkLst>
        <pc:spChg chg="mod">
          <ac:chgData name="Adelaida Terente (2224223)" userId="S::2224223@student.uwtsd.ac.uk::d9e7cb82-c535-4bce-a51b-ac03f0789579" providerId="AD" clId="Web-{46FF3086-AC62-BDCC-E1FB-32A902AD69D3}" dt="2025-03-28T10:50:26.035" v="426" actId="20577"/>
          <ac:spMkLst>
            <pc:docMk/>
            <pc:sldMk cId="753953228" sldId="260"/>
            <ac:spMk id="2" creationId="{C2DA5C44-2297-DACD-9CAA-108F119D3022}"/>
          </ac:spMkLst>
        </pc:spChg>
        <pc:spChg chg="mod">
          <ac:chgData name="Adelaida Terente (2224223)" userId="S::2224223@student.uwtsd.ac.uk::d9e7cb82-c535-4bce-a51b-ac03f0789579" providerId="AD" clId="Web-{46FF3086-AC62-BDCC-E1FB-32A902AD69D3}" dt="2025-03-28T10:53:54.876" v="431" actId="14100"/>
          <ac:spMkLst>
            <pc:docMk/>
            <pc:sldMk cId="753953228" sldId="260"/>
            <ac:spMk id="3" creationId="{FE9EA777-35A0-B015-964E-58BB6A16E1B5}"/>
          </ac:spMkLst>
        </pc:spChg>
        <pc:spChg chg="mod">
          <ac:chgData name="Adelaida Terente (2224223)" userId="S::2224223@student.uwtsd.ac.uk::d9e7cb82-c535-4bce-a51b-ac03f0789579" providerId="AD" clId="Web-{46FF3086-AC62-BDCC-E1FB-32A902AD69D3}" dt="2025-03-28T10:59:04.021" v="442" actId="14100"/>
          <ac:spMkLst>
            <pc:docMk/>
            <pc:sldMk cId="753953228" sldId="260"/>
            <ac:spMk id="4" creationId="{BA2C8D03-1CEA-3B05-1D19-BBD3FBEC4481}"/>
          </ac:spMkLst>
        </pc:spChg>
        <pc:picChg chg="add del mod">
          <ac:chgData name="Adelaida Terente (2224223)" userId="S::2224223@student.uwtsd.ac.uk::d9e7cb82-c535-4bce-a51b-ac03f0789579" providerId="AD" clId="Web-{46FF3086-AC62-BDCC-E1FB-32A902AD69D3}" dt="2025-03-28T10:57:21.030" v="435"/>
          <ac:picMkLst>
            <pc:docMk/>
            <pc:sldMk cId="753953228" sldId="260"/>
            <ac:picMk id="5" creationId="{07CDECA3-8B52-D882-7389-0066A44761A5}"/>
          </ac:picMkLst>
        </pc:picChg>
        <pc:picChg chg="add mod">
          <ac:chgData name="Adelaida Terente (2224223)" userId="S::2224223@student.uwtsd.ac.uk::d9e7cb82-c535-4bce-a51b-ac03f0789579" providerId="AD" clId="Web-{46FF3086-AC62-BDCC-E1FB-32A902AD69D3}" dt="2025-03-28T10:59:12.599" v="443" actId="14100"/>
          <ac:picMkLst>
            <pc:docMk/>
            <pc:sldMk cId="753953228" sldId="260"/>
            <ac:picMk id="6" creationId="{D06D351F-CDD1-D155-F896-B88AA0CB5FDB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EC1493-E488-49E5-84E1-1A2F7E92D8C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EFCCE04-E9AB-41F8-B1C3-290FD5F611DC}">
      <dgm:prSet/>
      <dgm:spPr/>
      <dgm:t>
        <a:bodyPr/>
        <a:lstStyle/>
        <a:p>
          <a:r>
            <a:rPr lang="en-GB" b="1" i="1">
              <a:solidFill>
                <a:schemeClr val="bg1"/>
              </a:solidFill>
            </a:rPr>
            <a:t>Projected Costs</a:t>
          </a:r>
          <a:r>
            <a:rPr lang="en-GB" i="1">
              <a:solidFill>
                <a:schemeClr val="bg1"/>
              </a:solidFill>
            </a:rPr>
            <a:t>:</a:t>
          </a:r>
          <a:endParaRPr lang="en-US" i="1">
            <a:solidFill>
              <a:schemeClr val="bg1"/>
            </a:solidFill>
          </a:endParaRPr>
        </a:p>
      </dgm:t>
    </dgm:pt>
    <dgm:pt modelId="{95BF0EF6-7C77-4B3C-B9AF-F231EBB62F8C}" type="parTrans" cxnId="{66FA59AD-82EB-4B12-B6BF-63C652C6AC3B}">
      <dgm:prSet/>
      <dgm:spPr/>
      <dgm:t>
        <a:bodyPr/>
        <a:lstStyle/>
        <a:p>
          <a:endParaRPr lang="en-US"/>
        </a:p>
      </dgm:t>
    </dgm:pt>
    <dgm:pt modelId="{7C51722D-6F10-460C-9200-A0736FBAEF2F}" type="sibTrans" cxnId="{66FA59AD-82EB-4B12-B6BF-63C652C6AC3B}">
      <dgm:prSet/>
      <dgm:spPr/>
      <dgm:t>
        <a:bodyPr/>
        <a:lstStyle/>
        <a:p>
          <a:endParaRPr lang="en-US"/>
        </a:p>
      </dgm:t>
    </dgm:pt>
    <dgm:pt modelId="{02C1D8C3-2383-4CE9-B67B-83C0197F12A4}">
      <dgm:prSet/>
      <dgm:spPr/>
      <dgm:t>
        <a:bodyPr/>
        <a:lstStyle/>
        <a:p>
          <a:r>
            <a:rPr lang="en-GB" b="1"/>
            <a:t>Venue</a:t>
          </a:r>
          <a:r>
            <a:rPr lang="en-GB"/>
            <a:t>: £100 per session (potentially free if negotiated with the school).</a:t>
          </a:r>
          <a:endParaRPr lang="en-US"/>
        </a:p>
      </dgm:t>
    </dgm:pt>
    <dgm:pt modelId="{20B74FB8-C1FD-4327-B54D-94C28DDB4F8D}" type="parTrans" cxnId="{AA196041-32B3-4683-ADAF-27F755B6FD97}">
      <dgm:prSet/>
      <dgm:spPr/>
      <dgm:t>
        <a:bodyPr/>
        <a:lstStyle/>
        <a:p>
          <a:endParaRPr lang="en-US"/>
        </a:p>
      </dgm:t>
    </dgm:pt>
    <dgm:pt modelId="{66237293-B53F-4C57-8FBE-94ADB2FDE348}" type="sibTrans" cxnId="{AA196041-32B3-4683-ADAF-27F755B6FD97}">
      <dgm:prSet/>
      <dgm:spPr/>
      <dgm:t>
        <a:bodyPr/>
        <a:lstStyle/>
        <a:p>
          <a:endParaRPr lang="en-US"/>
        </a:p>
      </dgm:t>
    </dgm:pt>
    <dgm:pt modelId="{B894B545-AE52-4B56-B9F2-5E8338982E34}">
      <dgm:prSet/>
      <dgm:spPr/>
      <dgm:t>
        <a:bodyPr/>
        <a:lstStyle/>
        <a:p>
          <a:r>
            <a:rPr lang="en-GB" b="1"/>
            <a:t>Instructor Fees</a:t>
          </a:r>
          <a:r>
            <a:rPr lang="en-GB"/>
            <a:t>: £60 per session.</a:t>
          </a:r>
          <a:endParaRPr lang="en-US"/>
        </a:p>
      </dgm:t>
    </dgm:pt>
    <dgm:pt modelId="{B146AF40-0FD9-4DD7-A865-1A49869D207D}" type="parTrans" cxnId="{E7D27212-0F20-4F3F-8499-2CD270D34A59}">
      <dgm:prSet/>
      <dgm:spPr/>
      <dgm:t>
        <a:bodyPr/>
        <a:lstStyle/>
        <a:p>
          <a:endParaRPr lang="en-US"/>
        </a:p>
      </dgm:t>
    </dgm:pt>
    <dgm:pt modelId="{06DA3A7A-F027-4693-A324-F81B54E73B13}" type="sibTrans" cxnId="{E7D27212-0F20-4F3F-8499-2CD270D34A59}">
      <dgm:prSet/>
      <dgm:spPr/>
      <dgm:t>
        <a:bodyPr/>
        <a:lstStyle/>
        <a:p>
          <a:endParaRPr lang="en-US"/>
        </a:p>
      </dgm:t>
    </dgm:pt>
    <dgm:pt modelId="{93DD0FE6-AFA2-46DC-8897-67B0B9AF4E9E}">
      <dgm:prSet/>
      <dgm:spPr/>
      <dgm:t>
        <a:bodyPr/>
        <a:lstStyle/>
        <a:p>
          <a:r>
            <a:rPr lang="en-GB" b="1"/>
            <a:t>Climbing Equipment</a:t>
          </a:r>
          <a:r>
            <a:rPr lang="en-GB"/>
            <a:t>: Initial cost of £500 for climbing gear.</a:t>
          </a:r>
          <a:endParaRPr lang="en-US"/>
        </a:p>
      </dgm:t>
    </dgm:pt>
    <dgm:pt modelId="{B7B55B63-778F-4B5F-A4B9-B9BD097B9F52}" type="parTrans" cxnId="{B7B1D366-6516-46BE-8D65-8D8ED0CCCF31}">
      <dgm:prSet/>
      <dgm:spPr/>
      <dgm:t>
        <a:bodyPr/>
        <a:lstStyle/>
        <a:p>
          <a:endParaRPr lang="en-US"/>
        </a:p>
      </dgm:t>
    </dgm:pt>
    <dgm:pt modelId="{40743E69-2C36-4080-822A-E4E36A37B0BE}" type="sibTrans" cxnId="{B7B1D366-6516-46BE-8D65-8D8ED0CCCF31}">
      <dgm:prSet/>
      <dgm:spPr/>
      <dgm:t>
        <a:bodyPr/>
        <a:lstStyle/>
        <a:p>
          <a:endParaRPr lang="en-US"/>
        </a:p>
      </dgm:t>
    </dgm:pt>
    <dgm:pt modelId="{F57077A8-FDB9-4241-8B01-EBF44B661B7B}">
      <dgm:prSet/>
      <dgm:spPr/>
      <dgm:t>
        <a:bodyPr/>
        <a:lstStyle/>
        <a:p>
          <a:r>
            <a:rPr lang="en-GB" b="1" i="1"/>
            <a:t>Revenue</a:t>
          </a:r>
          <a:r>
            <a:rPr lang="en-GB" i="1"/>
            <a:t>:</a:t>
          </a:r>
          <a:endParaRPr lang="en-US" i="1"/>
        </a:p>
      </dgm:t>
    </dgm:pt>
    <dgm:pt modelId="{437D06DD-5664-4668-929A-0443CA25E335}" type="parTrans" cxnId="{8223199E-6A2A-48DF-9876-52AD3C027DD2}">
      <dgm:prSet/>
      <dgm:spPr/>
      <dgm:t>
        <a:bodyPr/>
        <a:lstStyle/>
        <a:p>
          <a:endParaRPr lang="en-US"/>
        </a:p>
      </dgm:t>
    </dgm:pt>
    <dgm:pt modelId="{E32FA790-A5F3-4617-989E-6D130A159895}" type="sibTrans" cxnId="{8223199E-6A2A-48DF-9876-52AD3C027DD2}">
      <dgm:prSet/>
      <dgm:spPr/>
      <dgm:t>
        <a:bodyPr/>
        <a:lstStyle/>
        <a:p>
          <a:endParaRPr lang="en-US"/>
        </a:p>
      </dgm:t>
    </dgm:pt>
    <dgm:pt modelId="{146818A5-155B-465B-9545-96FC7E367308}">
      <dgm:prSet/>
      <dgm:spPr/>
      <dgm:t>
        <a:bodyPr/>
        <a:lstStyle/>
        <a:p>
          <a:r>
            <a:rPr lang="en-GB" b="1"/>
            <a:t>Session Fees</a:t>
          </a:r>
          <a:r>
            <a:rPr lang="en-GB"/>
            <a:t>: £5 per child (based on 20 participants), generating £100–£150 per session.</a:t>
          </a:r>
          <a:endParaRPr lang="en-US"/>
        </a:p>
      </dgm:t>
    </dgm:pt>
    <dgm:pt modelId="{D7EB7454-D7E1-4F60-BC8C-015AA91B7365}" type="parTrans" cxnId="{AF31DC44-A873-4862-ACD2-C148ADE36D75}">
      <dgm:prSet/>
      <dgm:spPr/>
      <dgm:t>
        <a:bodyPr/>
        <a:lstStyle/>
        <a:p>
          <a:endParaRPr lang="en-US"/>
        </a:p>
      </dgm:t>
    </dgm:pt>
    <dgm:pt modelId="{118CA74C-8994-43A7-A3CD-1F013935FC29}" type="sibTrans" cxnId="{AF31DC44-A873-4862-ACD2-C148ADE36D75}">
      <dgm:prSet/>
      <dgm:spPr/>
      <dgm:t>
        <a:bodyPr/>
        <a:lstStyle/>
        <a:p>
          <a:endParaRPr lang="en-US"/>
        </a:p>
      </dgm:t>
    </dgm:pt>
    <dgm:pt modelId="{00A27C56-1EB9-44E7-BD4E-D2F14EB3B8B0}">
      <dgm:prSet/>
      <dgm:spPr/>
      <dgm:t>
        <a:bodyPr/>
        <a:lstStyle/>
        <a:p>
          <a:r>
            <a:rPr lang="en-GB" b="1"/>
            <a:t>Grants and Sponsorships</a:t>
          </a:r>
          <a:r>
            <a:rPr lang="en-GB"/>
            <a:t>: Additional funding through grants and local businesses to offset costs.</a:t>
          </a:r>
          <a:endParaRPr lang="en-US"/>
        </a:p>
      </dgm:t>
    </dgm:pt>
    <dgm:pt modelId="{D716757E-0BD0-465B-BE79-62DF75F685CE}" type="parTrans" cxnId="{EF201453-2E3E-4808-B829-8617F085FA65}">
      <dgm:prSet/>
      <dgm:spPr/>
      <dgm:t>
        <a:bodyPr/>
        <a:lstStyle/>
        <a:p>
          <a:endParaRPr lang="en-US"/>
        </a:p>
      </dgm:t>
    </dgm:pt>
    <dgm:pt modelId="{35CC58E7-DB62-4739-8259-47BA50498C3F}" type="sibTrans" cxnId="{EF201453-2E3E-4808-B829-8617F085FA65}">
      <dgm:prSet/>
      <dgm:spPr/>
      <dgm:t>
        <a:bodyPr/>
        <a:lstStyle/>
        <a:p>
          <a:endParaRPr lang="en-US"/>
        </a:p>
      </dgm:t>
    </dgm:pt>
    <dgm:pt modelId="{4C3E3987-BF1A-40AD-A324-F1CFE6363AD6}" type="pres">
      <dgm:prSet presAssocID="{89EC1493-E488-49E5-84E1-1A2F7E92D8C1}" presName="linear" presStyleCnt="0">
        <dgm:presLayoutVars>
          <dgm:animLvl val="lvl"/>
          <dgm:resizeHandles val="exact"/>
        </dgm:presLayoutVars>
      </dgm:prSet>
      <dgm:spPr/>
    </dgm:pt>
    <dgm:pt modelId="{90E65CFE-05F1-4C13-AE6E-29FA81595872}" type="pres">
      <dgm:prSet presAssocID="{DEFCCE04-E9AB-41F8-B1C3-290FD5F611DC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6DA053B-E909-4164-AA1F-1C1A5B4CBE10}" type="pres">
      <dgm:prSet presAssocID="{7C51722D-6F10-460C-9200-A0736FBAEF2F}" presName="spacer" presStyleCnt="0"/>
      <dgm:spPr/>
    </dgm:pt>
    <dgm:pt modelId="{4B670CBB-1EE9-4723-903E-E9FB3127E421}" type="pres">
      <dgm:prSet presAssocID="{02C1D8C3-2383-4CE9-B67B-83C0197F12A4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23FE7EE9-784E-4535-B4FF-C9EAED142A1A}" type="pres">
      <dgm:prSet presAssocID="{66237293-B53F-4C57-8FBE-94ADB2FDE348}" presName="spacer" presStyleCnt="0"/>
      <dgm:spPr/>
    </dgm:pt>
    <dgm:pt modelId="{CCF33E79-046B-409E-94BF-A46791BA17C5}" type="pres">
      <dgm:prSet presAssocID="{B894B545-AE52-4B56-B9F2-5E8338982E34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EC9A82A1-5D7A-4BD1-A5FB-D3AF8848B82B}" type="pres">
      <dgm:prSet presAssocID="{06DA3A7A-F027-4693-A324-F81B54E73B13}" presName="spacer" presStyleCnt="0"/>
      <dgm:spPr/>
    </dgm:pt>
    <dgm:pt modelId="{36E078EB-9E64-4DB7-AAA3-AA910E707C2F}" type="pres">
      <dgm:prSet presAssocID="{93DD0FE6-AFA2-46DC-8897-67B0B9AF4E9E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0ED1EDA6-F889-4A82-AF39-AA2BBDE4691F}" type="pres">
      <dgm:prSet presAssocID="{40743E69-2C36-4080-822A-E4E36A37B0BE}" presName="spacer" presStyleCnt="0"/>
      <dgm:spPr/>
    </dgm:pt>
    <dgm:pt modelId="{CC8880F7-169E-4886-B687-D823071B18CA}" type="pres">
      <dgm:prSet presAssocID="{F57077A8-FDB9-4241-8B01-EBF44B661B7B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FB052AC1-AE5D-436F-8D45-62DB470E0B42}" type="pres">
      <dgm:prSet presAssocID="{E32FA790-A5F3-4617-989E-6D130A159895}" presName="spacer" presStyleCnt="0"/>
      <dgm:spPr/>
    </dgm:pt>
    <dgm:pt modelId="{D3DFCB58-D507-4FE1-B6FF-518949D280CF}" type="pres">
      <dgm:prSet presAssocID="{146818A5-155B-465B-9545-96FC7E367308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CDB64A37-547C-4259-913A-943966DC61E2}" type="pres">
      <dgm:prSet presAssocID="{118CA74C-8994-43A7-A3CD-1F013935FC29}" presName="spacer" presStyleCnt="0"/>
      <dgm:spPr/>
    </dgm:pt>
    <dgm:pt modelId="{1ED8D9B5-8145-45B8-A36F-79D3043AF236}" type="pres">
      <dgm:prSet presAssocID="{00A27C56-1EB9-44E7-BD4E-D2F14EB3B8B0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36AB0F00-6C45-44FA-87D1-28F2C4EF254F}" type="presOf" srcId="{B894B545-AE52-4B56-B9F2-5E8338982E34}" destId="{CCF33E79-046B-409E-94BF-A46791BA17C5}" srcOrd="0" destOrd="0" presId="urn:microsoft.com/office/officeart/2005/8/layout/vList2"/>
    <dgm:cxn modelId="{84F5B404-7AA3-439E-9669-EA8CE5D08130}" type="presOf" srcId="{89EC1493-E488-49E5-84E1-1A2F7E92D8C1}" destId="{4C3E3987-BF1A-40AD-A324-F1CFE6363AD6}" srcOrd="0" destOrd="0" presId="urn:microsoft.com/office/officeart/2005/8/layout/vList2"/>
    <dgm:cxn modelId="{E7D27212-0F20-4F3F-8499-2CD270D34A59}" srcId="{89EC1493-E488-49E5-84E1-1A2F7E92D8C1}" destId="{B894B545-AE52-4B56-B9F2-5E8338982E34}" srcOrd="2" destOrd="0" parTransId="{B146AF40-0FD9-4DD7-A865-1A49869D207D}" sibTransId="{06DA3A7A-F027-4693-A324-F81B54E73B13}"/>
    <dgm:cxn modelId="{EB323226-AA35-47C3-992D-4FC6B0520AB8}" type="presOf" srcId="{00A27C56-1EB9-44E7-BD4E-D2F14EB3B8B0}" destId="{1ED8D9B5-8145-45B8-A36F-79D3043AF236}" srcOrd="0" destOrd="0" presId="urn:microsoft.com/office/officeart/2005/8/layout/vList2"/>
    <dgm:cxn modelId="{CEF9C42B-4475-4849-A509-C5768723D2CA}" type="presOf" srcId="{93DD0FE6-AFA2-46DC-8897-67B0B9AF4E9E}" destId="{36E078EB-9E64-4DB7-AAA3-AA910E707C2F}" srcOrd="0" destOrd="0" presId="urn:microsoft.com/office/officeart/2005/8/layout/vList2"/>
    <dgm:cxn modelId="{AA196041-32B3-4683-ADAF-27F755B6FD97}" srcId="{89EC1493-E488-49E5-84E1-1A2F7E92D8C1}" destId="{02C1D8C3-2383-4CE9-B67B-83C0197F12A4}" srcOrd="1" destOrd="0" parTransId="{20B74FB8-C1FD-4327-B54D-94C28DDB4F8D}" sibTransId="{66237293-B53F-4C57-8FBE-94ADB2FDE348}"/>
    <dgm:cxn modelId="{AF31DC44-A873-4862-ACD2-C148ADE36D75}" srcId="{89EC1493-E488-49E5-84E1-1A2F7E92D8C1}" destId="{146818A5-155B-465B-9545-96FC7E367308}" srcOrd="5" destOrd="0" parTransId="{D7EB7454-D7E1-4F60-BC8C-015AA91B7365}" sibTransId="{118CA74C-8994-43A7-A3CD-1F013935FC29}"/>
    <dgm:cxn modelId="{B7B1D366-6516-46BE-8D65-8D8ED0CCCF31}" srcId="{89EC1493-E488-49E5-84E1-1A2F7E92D8C1}" destId="{93DD0FE6-AFA2-46DC-8897-67B0B9AF4E9E}" srcOrd="3" destOrd="0" parTransId="{B7B55B63-778F-4B5F-A4B9-B9BD097B9F52}" sibTransId="{40743E69-2C36-4080-822A-E4E36A37B0BE}"/>
    <dgm:cxn modelId="{924CF371-A4A6-47EE-8E49-4334D22A89FB}" type="presOf" srcId="{02C1D8C3-2383-4CE9-B67B-83C0197F12A4}" destId="{4B670CBB-1EE9-4723-903E-E9FB3127E421}" srcOrd="0" destOrd="0" presId="urn:microsoft.com/office/officeart/2005/8/layout/vList2"/>
    <dgm:cxn modelId="{EF201453-2E3E-4808-B829-8617F085FA65}" srcId="{89EC1493-E488-49E5-84E1-1A2F7E92D8C1}" destId="{00A27C56-1EB9-44E7-BD4E-D2F14EB3B8B0}" srcOrd="6" destOrd="0" parTransId="{D716757E-0BD0-465B-BE79-62DF75F685CE}" sibTransId="{35CC58E7-DB62-4739-8259-47BA50498C3F}"/>
    <dgm:cxn modelId="{B544FA82-C062-4CA7-95E0-0BD278E3FC0D}" type="presOf" srcId="{F57077A8-FDB9-4241-8B01-EBF44B661B7B}" destId="{CC8880F7-169E-4886-B687-D823071B18CA}" srcOrd="0" destOrd="0" presId="urn:microsoft.com/office/officeart/2005/8/layout/vList2"/>
    <dgm:cxn modelId="{8223199E-6A2A-48DF-9876-52AD3C027DD2}" srcId="{89EC1493-E488-49E5-84E1-1A2F7E92D8C1}" destId="{F57077A8-FDB9-4241-8B01-EBF44B661B7B}" srcOrd="4" destOrd="0" parTransId="{437D06DD-5664-4668-929A-0443CA25E335}" sibTransId="{E32FA790-A5F3-4617-989E-6D130A159895}"/>
    <dgm:cxn modelId="{66FA59AD-82EB-4B12-B6BF-63C652C6AC3B}" srcId="{89EC1493-E488-49E5-84E1-1A2F7E92D8C1}" destId="{DEFCCE04-E9AB-41F8-B1C3-290FD5F611DC}" srcOrd="0" destOrd="0" parTransId="{95BF0EF6-7C77-4B3C-B9AF-F231EBB62F8C}" sibTransId="{7C51722D-6F10-460C-9200-A0736FBAEF2F}"/>
    <dgm:cxn modelId="{779832B5-CD9D-4FE6-B596-023B1D762062}" type="presOf" srcId="{146818A5-155B-465B-9545-96FC7E367308}" destId="{D3DFCB58-D507-4FE1-B6FF-518949D280CF}" srcOrd="0" destOrd="0" presId="urn:microsoft.com/office/officeart/2005/8/layout/vList2"/>
    <dgm:cxn modelId="{F5BE1DF6-3825-4384-9D19-E15B3C2A88B9}" type="presOf" srcId="{DEFCCE04-E9AB-41F8-B1C3-290FD5F611DC}" destId="{90E65CFE-05F1-4C13-AE6E-29FA81595872}" srcOrd="0" destOrd="0" presId="urn:microsoft.com/office/officeart/2005/8/layout/vList2"/>
    <dgm:cxn modelId="{A23C07C1-431D-48CE-B053-7D66DFEA6A20}" type="presParOf" srcId="{4C3E3987-BF1A-40AD-A324-F1CFE6363AD6}" destId="{90E65CFE-05F1-4C13-AE6E-29FA81595872}" srcOrd="0" destOrd="0" presId="urn:microsoft.com/office/officeart/2005/8/layout/vList2"/>
    <dgm:cxn modelId="{80301B8F-401C-4560-8709-951EDB3C8807}" type="presParOf" srcId="{4C3E3987-BF1A-40AD-A324-F1CFE6363AD6}" destId="{46DA053B-E909-4164-AA1F-1C1A5B4CBE10}" srcOrd="1" destOrd="0" presId="urn:microsoft.com/office/officeart/2005/8/layout/vList2"/>
    <dgm:cxn modelId="{B2EE2B3A-2BF5-43F8-9819-A039C4CC6553}" type="presParOf" srcId="{4C3E3987-BF1A-40AD-A324-F1CFE6363AD6}" destId="{4B670CBB-1EE9-4723-903E-E9FB3127E421}" srcOrd="2" destOrd="0" presId="urn:microsoft.com/office/officeart/2005/8/layout/vList2"/>
    <dgm:cxn modelId="{46CA7B1B-3153-4E74-B086-96C1F7F45150}" type="presParOf" srcId="{4C3E3987-BF1A-40AD-A324-F1CFE6363AD6}" destId="{23FE7EE9-784E-4535-B4FF-C9EAED142A1A}" srcOrd="3" destOrd="0" presId="urn:microsoft.com/office/officeart/2005/8/layout/vList2"/>
    <dgm:cxn modelId="{11749593-DD3E-40DC-90D8-C37DB0311AE9}" type="presParOf" srcId="{4C3E3987-BF1A-40AD-A324-F1CFE6363AD6}" destId="{CCF33E79-046B-409E-94BF-A46791BA17C5}" srcOrd="4" destOrd="0" presId="urn:microsoft.com/office/officeart/2005/8/layout/vList2"/>
    <dgm:cxn modelId="{A9420A6C-1398-4543-85B8-5B4E40FCBA54}" type="presParOf" srcId="{4C3E3987-BF1A-40AD-A324-F1CFE6363AD6}" destId="{EC9A82A1-5D7A-4BD1-A5FB-D3AF8848B82B}" srcOrd="5" destOrd="0" presId="urn:microsoft.com/office/officeart/2005/8/layout/vList2"/>
    <dgm:cxn modelId="{0AFE5FF7-0281-4D79-BDAE-27CF3C9D44DC}" type="presParOf" srcId="{4C3E3987-BF1A-40AD-A324-F1CFE6363AD6}" destId="{36E078EB-9E64-4DB7-AAA3-AA910E707C2F}" srcOrd="6" destOrd="0" presId="urn:microsoft.com/office/officeart/2005/8/layout/vList2"/>
    <dgm:cxn modelId="{3FDA7570-2323-43B6-85DD-53A96F93A700}" type="presParOf" srcId="{4C3E3987-BF1A-40AD-A324-F1CFE6363AD6}" destId="{0ED1EDA6-F889-4A82-AF39-AA2BBDE4691F}" srcOrd="7" destOrd="0" presId="urn:microsoft.com/office/officeart/2005/8/layout/vList2"/>
    <dgm:cxn modelId="{6A3B2B14-C680-4CC3-86D0-AE059E8D74D0}" type="presParOf" srcId="{4C3E3987-BF1A-40AD-A324-F1CFE6363AD6}" destId="{CC8880F7-169E-4886-B687-D823071B18CA}" srcOrd="8" destOrd="0" presId="urn:microsoft.com/office/officeart/2005/8/layout/vList2"/>
    <dgm:cxn modelId="{33612329-558F-46C4-B0F8-0B738E32A8C8}" type="presParOf" srcId="{4C3E3987-BF1A-40AD-A324-F1CFE6363AD6}" destId="{FB052AC1-AE5D-436F-8D45-62DB470E0B42}" srcOrd="9" destOrd="0" presId="urn:microsoft.com/office/officeart/2005/8/layout/vList2"/>
    <dgm:cxn modelId="{C4B5C75A-98ED-4F8F-B2FA-CC07B5E8CE7E}" type="presParOf" srcId="{4C3E3987-BF1A-40AD-A324-F1CFE6363AD6}" destId="{D3DFCB58-D507-4FE1-B6FF-518949D280CF}" srcOrd="10" destOrd="0" presId="urn:microsoft.com/office/officeart/2005/8/layout/vList2"/>
    <dgm:cxn modelId="{22609E88-301C-4473-B005-A836410ADFC1}" type="presParOf" srcId="{4C3E3987-BF1A-40AD-A324-F1CFE6363AD6}" destId="{CDB64A37-547C-4259-913A-943966DC61E2}" srcOrd="11" destOrd="0" presId="urn:microsoft.com/office/officeart/2005/8/layout/vList2"/>
    <dgm:cxn modelId="{551AD617-3125-462E-8E8C-1FA11E294577}" type="presParOf" srcId="{4C3E3987-BF1A-40AD-A324-F1CFE6363AD6}" destId="{1ED8D9B5-8145-45B8-A36F-79D3043AF236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E65CFE-05F1-4C13-AE6E-29FA81595872}">
      <dsp:nvSpPr>
        <dsp:cNvPr id="0" name=""/>
        <dsp:cNvSpPr/>
      </dsp:nvSpPr>
      <dsp:spPr>
        <a:xfrm>
          <a:off x="0" y="132284"/>
          <a:ext cx="6172199" cy="7186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1" kern="1200">
              <a:solidFill>
                <a:schemeClr val="bg1"/>
              </a:solidFill>
            </a:rPr>
            <a:t>Projected Costs</a:t>
          </a:r>
          <a:r>
            <a:rPr lang="en-GB" sz="1800" i="1" kern="1200">
              <a:solidFill>
                <a:schemeClr val="bg1"/>
              </a:solidFill>
            </a:rPr>
            <a:t>:</a:t>
          </a:r>
          <a:endParaRPr lang="en-US" sz="1800" i="1" kern="1200">
            <a:solidFill>
              <a:schemeClr val="bg1"/>
            </a:solidFill>
          </a:endParaRPr>
        </a:p>
      </dsp:txBody>
      <dsp:txXfrm>
        <a:off x="35083" y="167367"/>
        <a:ext cx="6102033" cy="648506"/>
      </dsp:txXfrm>
    </dsp:sp>
    <dsp:sp modelId="{4B670CBB-1EE9-4723-903E-E9FB3127E421}">
      <dsp:nvSpPr>
        <dsp:cNvPr id="0" name=""/>
        <dsp:cNvSpPr/>
      </dsp:nvSpPr>
      <dsp:spPr>
        <a:xfrm>
          <a:off x="0" y="902797"/>
          <a:ext cx="6172199" cy="7186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Venue</a:t>
          </a:r>
          <a:r>
            <a:rPr lang="en-GB" sz="1800" kern="1200"/>
            <a:t>: £100 per session (potentially free if negotiated with the school).</a:t>
          </a:r>
          <a:endParaRPr lang="en-US" sz="1800" kern="1200"/>
        </a:p>
      </dsp:txBody>
      <dsp:txXfrm>
        <a:off x="35083" y="937880"/>
        <a:ext cx="6102033" cy="648506"/>
      </dsp:txXfrm>
    </dsp:sp>
    <dsp:sp modelId="{CCF33E79-046B-409E-94BF-A46791BA17C5}">
      <dsp:nvSpPr>
        <dsp:cNvPr id="0" name=""/>
        <dsp:cNvSpPr/>
      </dsp:nvSpPr>
      <dsp:spPr>
        <a:xfrm>
          <a:off x="0" y="1673309"/>
          <a:ext cx="6172199" cy="7186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Instructor Fees</a:t>
          </a:r>
          <a:r>
            <a:rPr lang="en-GB" sz="1800" kern="1200"/>
            <a:t>: £60 per session.</a:t>
          </a:r>
          <a:endParaRPr lang="en-US" sz="1800" kern="1200"/>
        </a:p>
      </dsp:txBody>
      <dsp:txXfrm>
        <a:off x="35083" y="1708392"/>
        <a:ext cx="6102033" cy="648506"/>
      </dsp:txXfrm>
    </dsp:sp>
    <dsp:sp modelId="{36E078EB-9E64-4DB7-AAA3-AA910E707C2F}">
      <dsp:nvSpPr>
        <dsp:cNvPr id="0" name=""/>
        <dsp:cNvSpPr/>
      </dsp:nvSpPr>
      <dsp:spPr>
        <a:xfrm>
          <a:off x="0" y="2443822"/>
          <a:ext cx="6172199" cy="7186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Climbing Equipment</a:t>
          </a:r>
          <a:r>
            <a:rPr lang="en-GB" sz="1800" kern="1200"/>
            <a:t>: Initial cost of £500 for climbing gear.</a:t>
          </a:r>
          <a:endParaRPr lang="en-US" sz="1800" kern="1200"/>
        </a:p>
      </dsp:txBody>
      <dsp:txXfrm>
        <a:off x="35083" y="2478905"/>
        <a:ext cx="6102033" cy="648506"/>
      </dsp:txXfrm>
    </dsp:sp>
    <dsp:sp modelId="{CC8880F7-169E-4886-B687-D823071B18CA}">
      <dsp:nvSpPr>
        <dsp:cNvPr id="0" name=""/>
        <dsp:cNvSpPr/>
      </dsp:nvSpPr>
      <dsp:spPr>
        <a:xfrm>
          <a:off x="0" y="3214334"/>
          <a:ext cx="6172199" cy="7186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1" kern="1200"/>
            <a:t>Revenue</a:t>
          </a:r>
          <a:r>
            <a:rPr lang="en-GB" sz="1800" i="1" kern="1200"/>
            <a:t>:</a:t>
          </a:r>
          <a:endParaRPr lang="en-US" sz="1800" i="1" kern="1200"/>
        </a:p>
      </dsp:txBody>
      <dsp:txXfrm>
        <a:off x="35083" y="3249417"/>
        <a:ext cx="6102033" cy="648506"/>
      </dsp:txXfrm>
    </dsp:sp>
    <dsp:sp modelId="{D3DFCB58-D507-4FE1-B6FF-518949D280CF}">
      <dsp:nvSpPr>
        <dsp:cNvPr id="0" name=""/>
        <dsp:cNvSpPr/>
      </dsp:nvSpPr>
      <dsp:spPr>
        <a:xfrm>
          <a:off x="0" y="3984847"/>
          <a:ext cx="6172199" cy="7186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Session Fees</a:t>
          </a:r>
          <a:r>
            <a:rPr lang="en-GB" sz="1800" kern="1200"/>
            <a:t>: £5 per child (based on 20 participants), generating £100–£150 per session.</a:t>
          </a:r>
          <a:endParaRPr lang="en-US" sz="1800" kern="1200"/>
        </a:p>
      </dsp:txBody>
      <dsp:txXfrm>
        <a:off x="35083" y="4019930"/>
        <a:ext cx="6102033" cy="648506"/>
      </dsp:txXfrm>
    </dsp:sp>
    <dsp:sp modelId="{1ED8D9B5-8145-45B8-A36F-79D3043AF236}">
      <dsp:nvSpPr>
        <dsp:cNvPr id="0" name=""/>
        <dsp:cNvSpPr/>
      </dsp:nvSpPr>
      <dsp:spPr>
        <a:xfrm>
          <a:off x="0" y="4755359"/>
          <a:ext cx="6172199" cy="7186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Grants and Sponsorships</a:t>
          </a:r>
          <a:r>
            <a:rPr lang="en-GB" sz="1800" kern="1200"/>
            <a:t>: Additional funding through grants and local businesses to offset costs.</a:t>
          </a:r>
          <a:endParaRPr lang="en-US" sz="1800" kern="1200"/>
        </a:p>
      </dsp:txBody>
      <dsp:txXfrm>
        <a:off x="35083" y="4790442"/>
        <a:ext cx="6102033" cy="6485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climbing a rock wall&#10;&#10;AI-generated content may be incorrect.">
            <a:extLst>
              <a:ext uri="{FF2B5EF4-FFF2-40B4-BE49-F238E27FC236}">
                <a16:creationId xmlns:a16="http://schemas.microsoft.com/office/drawing/2014/main" id="{2FA9FE2C-F842-D7A6-006F-03E71E0FEF9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7206" r="3015" b="-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sz="5600">
                <a:solidFill>
                  <a:srgbClr val="FFFFFF"/>
                </a:solidFill>
                <a:ea typeface="+mj-lt"/>
                <a:cs typeface="+mj-lt"/>
              </a:rPr>
              <a:t>Sustainable After-School Rock Climbing Activity for 7-11 Year Olds at Ysgol Bae Baglan</a:t>
            </a:r>
            <a:endParaRPr lang="en-US" sz="56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Engaging Youth in Physical Activity Through Climbing</a:t>
            </a:r>
            <a:endParaRPr lang="en-US">
              <a:solidFill>
                <a:srgbClr val="FFFFFF"/>
              </a:solidFill>
            </a:endParaRPr>
          </a:p>
          <a:p>
            <a:r>
              <a:rPr lang="en-US">
                <a:solidFill>
                  <a:srgbClr val="FFFFFF"/>
                </a:solidFill>
                <a:latin typeface="Lora"/>
              </a:rPr>
              <a:t>By Adelaida Terente</a:t>
            </a:r>
          </a:p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75EEF8-6B78-7A80-F86F-0254B4629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1600" b="1">
                <a:ea typeface="+mj-lt"/>
                <a:cs typeface="+mj-lt"/>
              </a:rPr>
              <a:t>INTRODUCTION:</a:t>
            </a:r>
            <a:br>
              <a:rPr lang="en-GB" sz="1600" b="1">
                <a:ea typeface="+mj-lt"/>
                <a:cs typeface="+mj-lt"/>
              </a:rPr>
            </a:br>
            <a:br>
              <a:rPr lang="en-GB" sz="1600" b="1">
                <a:ea typeface="+mj-lt"/>
                <a:cs typeface="+mj-lt"/>
              </a:rPr>
            </a:br>
            <a:r>
              <a:rPr lang="en-GB" sz="1600" b="1">
                <a:ea typeface="+mj-lt"/>
                <a:cs typeface="+mj-lt"/>
              </a:rPr>
              <a:t>Overview</a:t>
            </a:r>
            <a:r>
              <a:rPr lang="en-GB" sz="1600">
                <a:ea typeface="+mj-lt"/>
                <a:cs typeface="+mj-lt"/>
              </a:rPr>
              <a:t>: Proposal for a sustainable after-school rock climbing program for 7–11-year-olds at Ysgol Bae Baglan, aimed at fostering physical, mental, and social development through climbing.</a:t>
            </a:r>
            <a:endParaRPr lang="en-US" sz="1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7B310-E362-CA9C-E7A0-DA3458B868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b="1">
                <a:ea typeface="+mn-lt"/>
                <a:cs typeface="+mn-lt"/>
              </a:rPr>
              <a:t>                  Objectives</a:t>
            </a:r>
            <a:r>
              <a:rPr lang="en-US" sz="2000">
                <a:ea typeface="+mn-lt"/>
                <a:cs typeface="+mn-lt"/>
              </a:rPr>
              <a:t>:</a:t>
            </a:r>
            <a:endParaRPr lang="en-US" sz="2000"/>
          </a:p>
          <a:p>
            <a:pPr marL="971550" lvl="1" indent="-285750"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Develop a fun and safe activity session.</a:t>
            </a:r>
            <a:endParaRPr lang="en-US" sz="2000"/>
          </a:p>
          <a:p>
            <a:pPr marL="971550" lvl="1" indent="-285750"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Focus on the specific needs and interests of children at Ysgol Bae Baglan.</a:t>
            </a:r>
            <a:endParaRPr lang="en-US" sz="2000"/>
          </a:p>
          <a:p>
            <a:pPr marL="971550" lvl="1" indent="-285750"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Present potential funding sources and partners to make this program sustainable.</a:t>
            </a:r>
            <a:endParaRPr lang="en-US" sz="2000"/>
          </a:p>
          <a:p>
            <a:pPr marL="0" indent="0">
              <a:buNone/>
            </a:pPr>
            <a:endParaRPr lang="en-US" sz="2000" b="1">
              <a:latin typeface="Roboto"/>
              <a:ea typeface="Roboto"/>
              <a:cs typeface="Roboto"/>
            </a:endParaRPr>
          </a:p>
          <a:p>
            <a:pPr>
              <a:buFont typeface="Arial"/>
              <a:buChar char="•"/>
            </a:pPr>
            <a:endParaRPr lang="en-US" sz="2000">
              <a:latin typeface="Lora"/>
              <a:ea typeface="Roboto"/>
              <a:cs typeface="Roboto"/>
            </a:endParaRPr>
          </a:p>
          <a:p>
            <a:pPr>
              <a:buFont typeface="Arial"/>
              <a:buChar char="•"/>
            </a:pPr>
            <a:endParaRPr lang="en-US" sz="2000">
              <a:latin typeface="Lora"/>
              <a:ea typeface="Roboto"/>
              <a:cs typeface="Roboto"/>
            </a:endParaRPr>
          </a:p>
          <a:p>
            <a:pPr marL="0" indent="0">
              <a:buNone/>
            </a:pPr>
            <a:endParaRPr lang="en-US" sz="2000" b="1">
              <a:latin typeface="Roboto"/>
              <a:ea typeface="Roboto"/>
              <a:cs typeface="Roboto"/>
            </a:endParaRPr>
          </a:p>
        </p:txBody>
      </p:sp>
      <p:pic>
        <p:nvPicPr>
          <p:cNvPr id="24" name="Picture 23" descr="Blue rope">
            <a:extLst>
              <a:ext uri="{FF2B5EF4-FFF2-40B4-BE49-F238E27FC236}">
                <a16:creationId xmlns:a16="http://schemas.microsoft.com/office/drawing/2014/main" id="{D8A3FF77-5484-97F2-67EE-BFCDB6C64A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525" r="11161" b="-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7071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2" name="Rectangle 201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8CD452-DAB6-9E74-07DD-7E37B5F7CB0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5558489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endParaRPr lang="en-US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04" name="Freeform: Shape 192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503489-37A6-269A-FB1B-2909F7E7594E}"/>
              </a:ext>
            </a:extLst>
          </p:cNvPr>
          <p:cNvSpPr txBox="1"/>
          <p:nvPr/>
        </p:nvSpPr>
        <p:spPr>
          <a:xfrm>
            <a:off x="838200" y="1209302"/>
            <a:ext cx="5558489" cy="497886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/>
              <a:t>     Ysgol Bae Baglan Context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School Overview</a:t>
            </a:r>
            <a:r>
              <a:rPr lang="en-US"/>
              <a:t>: Ysgol Bae Baglan is a community-focused school in Neath Port Talbot, with a diverse student body.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Current Physical Activity</a:t>
            </a:r>
            <a:r>
              <a:rPr lang="en-US"/>
              <a:t>: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i="1"/>
              <a:t>School Sports Survey 2018</a:t>
            </a:r>
            <a:r>
              <a:rPr lang="en-US"/>
              <a:t>: 41% of children engage in extracurricular activities.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A significant interest in activities that involve socializing and fun experiences.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Why Ysgol Bae Baglan?</a:t>
            </a:r>
            <a:r>
              <a:rPr lang="en-US"/>
              <a:t>: The school is centrally located, with strong community involvement, making it the perfect base for a rock climbing program. The school’s commitment to physical education aligns with this initiative.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195" name="Oval 194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" name="Block Arc 205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08" name="Freeform: Shape 198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1" name="Straight Connector 200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3" name="Freeform: Shape 202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5" name="Arc 204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" name="Freeform: Shape 206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8254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A5C44-2297-DACD-9CAA-108F119D3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633945" cy="711439"/>
          </a:xfrm>
        </p:spPr>
        <p:txBody>
          <a:bodyPr>
            <a:normAutofit fontScale="90000"/>
          </a:bodyPr>
          <a:lstStyle/>
          <a:p>
            <a:r>
              <a:rPr lang="en-GB" sz="3600" b="1">
                <a:solidFill>
                  <a:srgbClr val="000002"/>
                </a:solidFill>
                <a:ea typeface="+mj-lt"/>
                <a:cs typeface="+mj-lt"/>
              </a:rPr>
              <a:t>Why Rock Climbing?</a:t>
            </a:r>
            <a:r>
              <a:rPr lang="en-GB" sz="3600" b="1">
                <a:solidFill>
                  <a:srgbClr val="000002"/>
                </a:solidFill>
                <a:latin typeface="Roboto"/>
                <a:ea typeface="Roboto"/>
                <a:cs typeface="Roboto"/>
              </a:rPr>
              <a:t> </a:t>
            </a:r>
            <a:br>
              <a:rPr lang="en-GB" sz="3600" b="1">
                <a:latin typeface="Roboto"/>
                <a:ea typeface="Roboto"/>
                <a:cs typeface="Roboto"/>
              </a:rPr>
            </a:br>
            <a:endParaRPr lang="en-GB" sz="1800">
              <a:solidFill>
                <a:srgbClr val="2F3032"/>
              </a:solidFill>
              <a:latin typeface="Lor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EA777-35A0-B015-964E-58BB6A16E1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430975"/>
            <a:ext cx="5253998" cy="504869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/>
              <a:buChar char="•"/>
            </a:pPr>
            <a:r>
              <a:rPr lang="en-GB" sz="2000" b="1">
                <a:ea typeface="+mn-lt"/>
                <a:cs typeface="+mn-lt"/>
              </a:rPr>
              <a:t>Youth Activity Trends</a:t>
            </a:r>
            <a:r>
              <a:rPr lang="en-GB" sz="2000">
                <a:ea typeface="+mn-lt"/>
                <a:cs typeface="+mn-lt"/>
              </a:rPr>
              <a:t>: The </a:t>
            </a:r>
            <a:r>
              <a:rPr lang="en-GB" sz="2000" i="1">
                <a:ea typeface="+mn-lt"/>
                <a:cs typeface="+mn-lt"/>
              </a:rPr>
              <a:t>School Sports Survey 2018</a:t>
            </a:r>
            <a:r>
              <a:rPr lang="en-GB" sz="2000">
                <a:ea typeface="+mn-lt"/>
                <a:cs typeface="+mn-lt"/>
              </a:rPr>
              <a:t> reports that climbing is an emerging sport, with a growing interest among children who seek a challenge beyond traditional sports like football.</a:t>
            </a:r>
            <a:endParaRPr lang="en-US"/>
          </a:p>
          <a:p>
            <a:pPr>
              <a:buFont typeface="Arial"/>
              <a:buChar char="•"/>
            </a:pPr>
            <a:r>
              <a:rPr lang="en-GB" sz="2000" b="1">
                <a:ea typeface="+mn-lt"/>
                <a:cs typeface="+mn-lt"/>
              </a:rPr>
              <a:t>Benefits</a:t>
            </a:r>
            <a:r>
              <a:rPr lang="en-GB" sz="2000">
                <a:ea typeface="+mn-lt"/>
                <a:cs typeface="+mn-lt"/>
              </a:rPr>
              <a:t>:</a:t>
            </a:r>
            <a:endParaRPr lang="en-GB"/>
          </a:p>
          <a:p>
            <a:pPr marL="971550" lvl="1" indent="-285750">
              <a:buFont typeface="Arial"/>
              <a:buChar char="•"/>
            </a:pPr>
            <a:r>
              <a:rPr lang="en-GB" sz="2000" b="1">
                <a:ea typeface="+mn-lt"/>
                <a:cs typeface="+mn-lt"/>
              </a:rPr>
              <a:t>Physical</a:t>
            </a:r>
            <a:r>
              <a:rPr lang="en-GB" sz="2000">
                <a:ea typeface="+mn-lt"/>
                <a:cs typeface="+mn-lt"/>
              </a:rPr>
              <a:t>: Enhances strength, coordination, flexibility, and endurance.</a:t>
            </a:r>
            <a:endParaRPr lang="en-GB"/>
          </a:p>
          <a:p>
            <a:pPr marL="971550" lvl="1" indent="-285750">
              <a:buFont typeface="Arial"/>
              <a:buChar char="•"/>
            </a:pPr>
            <a:r>
              <a:rPr lang="en-GB" sz="2000" b="1">
                <a:ea typeface="+mn-lt"/>
                <a:cs typeface="+mn-lt"/>
              </a:rPr>
              <a:t>Mental</a:t>
            </a:r>
            <a:r>
              <a:rPr lang="en-GB" sz="2000">
                <a:ea typeface="+mn-lt"/>
                <a:cs typeface="+mn-lt"/>
              </a:rPr>
              <a:t>: Develops focus, resilience, and self-confidence.</a:t>
            </a:r>
            <a:endParaRPr lang="en-GB"/>
          </a:p>
          <a:p>
            <a:pPr marL="971550" lvl="1" indent="-285750">
              <a:buFont typeface="Arial"/>
              <a:buChar char="•"/>
            </a:pPr>
            <a:r>
              <a:rPr lang="en-GB" sz="2000" b="1">
                <a:ea typeface="+mn-lt"/>
                <a:cs typeface="+mn-lt"/>
              </a:rPr>
              <a:t>Social</a:t>
            </a:r>
            <a:r>
              <a:rPr lang="en-GB" sz="2000">
                <a:ea typeface="+mn-lt"/>
                <a:cs typeface="+mn-lt"/>
              </a:rPr>
              <a:t>: Builds teamwork, communication, and leadership through group challenges.</a:t>
            </a:r>
            <a:endParaRPr lang="en-GB"/>
          </a:p>
          <a:p>
            <a:pPr>
              <a:buFont typeface="Arial"/>
              <a:buChar char="•"/>
            </a:pPr>
            <a:r>
              <a:rPr lang="en-GB" sz="2000" b="1">
                <a:ea typeface="+mn-lt"/>
                <a:cs typeface="+mn-lt"/>
              </a:rPr>
              <a:t>Engagement</a:t>
            </a:r>
            <a:r>
              <a:rPr lang="en-GB" sz="2000">
                <a:ea typeface="+mn-lt"/>
                <a:cs typeface="+mn-lt"/>
              </a:rPr>
              <a:t>: According to the survey, children are motivated by challenges and social aspects of activities, both of which rock climbing offers.</a:t>
            </a:r>
            <a:endParaRPr lang="en-GB"/>
          </a:p>
          <a:p>
            <a:pPr marL="0" indent="0">
              <a:buNone/>
            </a:pPr>
            <a:endParaRPr lang="en-GB" sz="2000" b="1"/>
          </a:p>
          <a:p>
            <a:endParaRPr lang="en-GB" sz="2000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2C8D03-1CEA-3B05-1D19-BBD3FBEC44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9133" y="3046912"/>
            <a:ext cx="5254667" cy="343276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GB" sz="2000" b="1">
              <a:latin typeface="Aptos" panose="020B0004020202020204"/>
            </a:endParaRPr>
          </a:p>
          <a:p>
            <a:endParaRPr lang="en-GB" sz="1600">
              <a:latin typeface="Lora"/>
            </a:endParaRPr>
          </a:p>
          <a:p>
            <a:endParaRPr lang="en-GB" sz="2000" b="1"/>
          </a:p>
        </p:txBody>
      </p:sp>
      <p:pic>
        <p:nvPicPr>
          <p:cNvPr id="5" name="Picture 4" descr="A group of people climbing on a rock wall&#10;&#10;AI-generated content may be incorrect.">
            <a:extLst>
              <a:ext uri="{FF2B5EF4-FFF2-40B4-BE49-F238E27FC236}">
                <a16:creationId xmlns:a16="http://schemas.microsoft.com/office/drawing/2014/main" id="{2C2D6AD0-26FC-3CAB-2A14-7BB3E78B45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3259" y="713535"/>
            <a:ext cx="5258361" cy="5352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9532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AE408C-A042-5981-991A-F18FE707E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941" y="620742"/>
            <a:ext cx="6642970" cy="1325563"/>
          </a:xfrm>
        </p:spPr>
        <p:txBody>
          <a:bodyPr>
            <a:normAutofit/>
          </a:bodyPr>
          <a:lstStyle/>
          <a:p>
            <a:r>
              <a:rPr lang="en-GB" sz="2400" b="1">
                <a:ea typeface="+mj-lt"/>
                <a:cs typeface="+mj-lt"/>
              </a:rPr>
              <a:t>Research Insights – Youth Participation</a:t>
            </a:r>
            <a:endParaRPr lang="en-US" sz="2400" b="1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08003-7E50-2DD9-423C-E3FE52F71F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0605" y="2179886"/>
            <a:ext cx="5097780" cy="39106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ea typeface="+mn-lt"/>
                <a:cs typeface="+mn-lt"/>
              </a:rPr>
              <a:t>School Sports Survey 2018</a:t>
            </a:r>
            <a:r>
              <a:rPr lang="en-GB" sz="2000">
                <a:ea typeface="+mn-lt"/>
                <a:cs typeface="+mn-lt"/>
              </a:rPr>
              <a:t>: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70% of children express interest in activities that allow them to socialize with friends.</a:t>
            </a:r>
            <a:endParaRPr lang="en-GB"/>
          </a:p>
          <a:p>
            <a:r>
              <a:rPr lang="en-GB" sz="2000">
                <a:ea typeface="+mn-lt"/>
                <a:cs typeface="+mn-lt"/>
              </a:rPr>
              <a:t>Climbing is popular for its challenge and non-competitive nature, offering personal growth rather than team rivalry.</a:t>
            </a:r>
            <a:endParaRPr lang="en-GB"/>
          </a:p>
          <a:p>
            <a:pPr marL="0" indent="0">
              <a:buNone/>
            </a:pPr>
            <a:endParaRPr lang="en-GB" sz="2000"/>
          </a:p>
          <a:p>
            <a:endParaRPr lang="en-GB" sz="1700" b="1">
              <a:solidFill>
                <a:srgbClr val="FFFFFF"/>
              </a:solidFill>
            </a:endParaRPr>
          </a:p>
          <a:p>
            <a:endParaRPr lang="en-GB" sz="1700" b="1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B649CD-006D-EB59-B62B-41BEEAB0B1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2328" y="3234963"/>
            <a:ext cx="5097780" cy="39106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>
              <a:solidFill>
                <a:srgbClr val="FFFFFF"/>
              </a:solidFill>
              <a:ea typeface="+mn-lt"/>
              <a:cs typeface="+mn-lt"/>
            </a:endParaRPr>
          </a:p>
          <a:p>
            <a:r>
              <a:rPr lang="en-GB" sz="2000" b="1">
                <a:ea typeface="+mn-lt"/>
                <a:cs typeface="+mn-lt"/>
              </a:rPr>
              <a:t>Why Choose Climbing for Ysgol Bae Baglan?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Aligns with trends of non-traditional sports gaining traction.</a:t>
            </a:r>
            <a:endParaRPr lang="en-GB"/>
          </a:p>
          <a:p>
            <a:r>
              <a:rPr lang="en-GB" sz="2000">
                <a:ea typeface="+mn-lt"/>
                <a:cs typeface="+mn-lt"/>
              </a:rPr>
              <a:t>The diverse student body at Ysgol Bae Baglan will benefit from an inclusive, engaging activity that promotes physical literacy.</a:t>
            </a:r>
            <a:endParaRPr lang="en-GB"/>
          </a:p>
          <a:p>
            <a:endParaRPr lang="en-GB" sz="2000"/>
          </a:p>
          <a:p>
            <a:endParaRPr lang="en-GB" sz="1700" b="1"/>
          </a:p>
        </p:txBody>
      </p:sp>
      <p:pic>
        <p:nvPicPr>
          <p:cNvPr id="6" name="Picture 5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07784D0B-5F9B-E58E-E182-66F1E9098E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1268" y="0"/>
            <a:ext cx="5578521" cy="3608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3852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BB5BF3-8BED-B2BD-B519-46D5C392D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br>
              <a:rPr lang="en-GB" sz="3100">
                <a:solidFill>
                  <a:srgbClr val="FFFFFF"/>
                </a:solidFill>
                <a:ea typeface="+mj-lt"/>
                <a:cs typeface="+mj-lt"/>
              </a:rPr>
            </a:br>
            <a:br>
              <a:rPr lang="en-GB" sz="3100">
                <a:solidFill>
                  <a:srgbClr val="FFFFFF"/>
                </a:solidFill>
                <a:ea typeface="+mj-lt"/>
                <a:cs typeface="+mj-lt"/>
              </a:rPr>
            </a:br>
            <a:br>
              <a:rPr lang="en-GB" sz="3100">
                <a:solidFill>
                  <a:srgbClr val="FFFFFF"/>
                </a:solidFill>
                <a:ea typeface="+mj-lt"/>
                <a:cs typeface="+mj-lt"/>
              </a:rPr>
            </a:br>
            <a:r>
              <a:rPr lang="en-GB" sz="3100">
                <a:solidFill>
                  <a:srgbClr val="FFFFFF"/>
                </a:solidFill>
                <a:ea typeface="+mj-lt"/>
                <a:cs typeface="+mj-lt"/>
              </a:rPr>
              <a:t>Developing the Session at Ysgol Bae Baglan</a:t>
            </a:r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A3B969-E4A1-5A35-3D1E-C26ADBA622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5" name="Picture 4" descr="A group of people standing on a rock wall&#10;&#10;AI-generated content may be incorrect.">
            <a:extLst>
              <a:ext uri="{FF2B5EF4-FFF2-40B4-BE49-F238E27FC236}">
                <a16:creationId xmlns:a16="http://schemas.microsoft.com/office/drawing/2014/main" id="{BEE437F3-695B-E040-2E93-BE0193C276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1286" y="3204884"/>
            <a:ext cx="4076107" cy="3653116"/>
          </a:xfrm>
          <a:prstGeom prst="rect">
            <a:avLst/>
          </a:prstGeom>
        </p:spPr>
      </p:pic>
      <p:sp>
        <p:nvSpPr>
          <p:cNvPr id="85" name="Content Placeholder 84">
            <a:extLst>
              <a:ext uri="{FF2B5EF4-FFF2-40B4-BE49-F238E27FC236}">
                <a16:creationId xmlns:a16="http://schemas.microsoft.com/office/drawing/2014/main" id="{EF46B26E-9A1F-6990-AE53-F0D2DAB3E9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54288" y="-934"/>
            <a:ext cx="4027395" cy="686145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GB" sz="2400" b="1">
                <a:latin typeface="Calibri"/>
                <a:ea typeface="Calibri"/>
                <a:cs typeface="Calibri"/>
              </a:rPr>
              <a:t>Structure:</a:t>
            </a:r>
            <a:endParaRPr lang="en-US" sz="2400" b="1">
              <a:latin typeface="Calibri"/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b="1"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GB" sz="2000" b="1">
                <a:latin typeface="Calibri"/>
                <a:ea typeface="Calibri"/>
                <a:cs typeface="Calibri"/>
              </a:rPr>
              <a:t>Warm-Up (10 minutes)</a:t>
            </a:r>
            <a:r>
              <a:rPr lang="en-GB" sz="2000">
                <a:latin typeface="Calibri"/>
                <a:ea typeface="Calibri"/>
                <a:cs typeface="Calibri"/>
              </a:rPr>
              <a:t>: Fun stretching and mobility drills.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GB" sz="2000" b="1">
                <a:latin typeface="Calibri"/>
                <a:ea typeface="Calibri"/>
                <a:cs typeface="Calibri"/>
              </a:rPr>
              <a:t>Introduction to Climbing (20 minutes)</a:t>
            </a:r>
            <a:r>
              <a:rPr lang="en-GB" sz="2000">
                <a:latin typeface="Calibri"/>
                <a:ea typeface="Calibri"/>
                <a:cs typeface="Calibri"/>
              </a:rPr>
              <a:t>: Basic skills such as grip, foot placement, and technique.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GB" sz="2000" b="1">
                <a:latin typeface="Calibri"/>
                <a:ea typeface="Calibri"/>
                <a:cs typeface="Calibri"/>
              </a:rPr>
              <a:t>Main Climbing Activity (20–25 minutes)</a:t>
            </a:r>
            <a:r>
              <a:rPr lang="en-GB" sz="2000">
                <a:latin typeface="Calibri"/>
                <a:ea typeface="Calibri"/>
                <a:cs typeface="Calibri"/>
              </a:rPr>
              <a:t>: Children take turns climbing, with supervision and support.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GB" sz="2000" b="1">
                <a:latin typeface="Calibri"/>
                <a:ea typeface="Calibri"/>
                <a:cs typeface="Calibri"/>
              </a:rPr>
              <a:t>Group Challenges (15 minutes)</a:t>
            </a:r>
            <a:r>
              <a:rPr lang="en-GB" sz="2000">
                <a:latin typeface="Calibri"/>
                <a:ea typeface="Calibri"/>
                <a:cs typeface="Calibri"/>
              </a:rPr>
              <a:t>: Team-building activities to promote collaboration.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GB" sz="2000" b="1">
                <a:latin typeface="Calibri"/>
                <a:ea typeface="Calibri"/>
                <a:cs typeface="Calibri"/>
              </a:rPr>
              <a:t>Cool-Down (10 minutes)</a:t>
            </a:r>
            <a:r>
              <a:rPr lang="en-GB" sz="2000">
                <a:latin typeface="Calibri"/>
                <a:ea typeface="Calibri"/>
                <a:cs typeface="Calibri"/>
              </a:rPr>
              <a:t>: Stretching and reflection.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GB" sz="2000" b="1">
                <a:latin typeface="Calibri"/>
                <a:ea typeface="Calibri"/>
                <a:cs typeface="Calibri"/>
              </a:rPr>
              <a:t>Session Design</a:t>
            </a:r>
            <a:r>
              <a:rPr lang="en-GB" sz="2000">
                <a:latin typeface="Calibri"/>
                <a:ea typeface="Calibri"/>
                <a:cs typeface="Calibri"/>
              </a:rPr>
              <a:t>: A flexible structure tailored to the 7–11 age group, focusing on fun, skill-building, and safe participation.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185069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6D81A-1B69-654B-5642-251A5E1E9D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3935" y="1716152"/>
            <a:ext cx="5240215" cy="467372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4000" b="1">
              <a:ea typeface="+mn-lt"/>
              <a:cs typeface="+mn-lt"/>
            </a:endParaRPr>
          </a:p>
          <a:p>
            <a:pPr marL="0" indent="0">
              <a:buNone/>
            </a:pPr>
            <a:endParaRPr lang="en-GB" sz="4000" b="1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Engaging the Group at Ysgol Bae Baglan</a:t>
            </a:r>
            <a:endParaRPr lang="en-GB" b="1"/>
          </a:p>
        </p:txBody>
      </p:sp>
      <p:pic>
        <p:nvPicPr>
          <p:cNvPr id="36" name="Picture 35" descr="A close up of ropes&#10;&#10;AI-generated content may be incorrect.">
            <a:extLst>
              <a:ext uri="{FF2B5EF4-FFF2-40B4-BE49-F238E27FC236}">
                <a16:creationId xmlns:a16="http://schemas.microsoft.com/office/drawing/2014/main" id="{E5123411-DBD2-DBE6-B1AE-F069AC7C9C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082" y="-1"/>
            <a:ext cx="5060017" cy="2835088"/>
          </a:xfrm>
          <a:prstGeom prst="rect">
            <a:avLst/>
          </a:prstGeom>
        </p:spPr>
      </p:pic>
      <p:sp>
        <p:nvSpPr>
          <p:cNvPr id="39" name="Content Placeholder 38">
            <a:extLst>
              <a:ext uri="{FF2B5EF4-FFF2-40B4-BE49-F238E27FC236}">
                <a16:creationId xmlns:a16="http://schemas.microsoft.com/office/drawing/2014/main" id="{0F7ECC41-A223-E484-16A9-00BA5A9B3D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3759" y="391273"/>
            <a:ext cx="5181600" cy="602101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GB" sz="2000" b="1">
                <a:solidFill>
                  <a:srgbClr val="0070C0"/>
                </a:solidFill>
                <a:ea typeface="+mn-lt"/>
                <a:cs typeface="+mn-lt"/>
              </a:rPr>
              <a:t>Focus on Friendship</a:t>
            </a:r>
            <a:r>
              <a:rPr lang="en-GB" sz="2000">
                <a:ea typeface="+mn-lt"/>
                <a:cs typeface="+mn-lt"/>
              </a:rPr>
              <a:t>: Given that 70% of children prefer activities where they can socialize, the climbing sessions will encourage friends to sign up together and support each other during challenges.</a:t>
            </a:r>
            <a:endParaRPr lang="en-US"/>
          </a:p>
          <a:p>
            <a:pPr>
              <a:buFont typeface="Arial"/>
              <a:buChar char="•"/>
            </a:pPr>
            <a:r>
              <a:rPr lang="en-GB" sz="2000" b="1">
                <a:solidFill>
                  <a:srgbClr val="0070C0"/>
                </a:solidFill>
                <a:ea typeface="+mn-lt"/>
                <a:cs typeface="+mn-lt"/>
              </a:rPr>
              <a:t>Marketing Strategy</a:t>
            </a:r>
            <a:r>
              <a:rPr lang="en-GB" sz="2000">
                <a:solidFill>
                  <a:srgbClr val="0070C0"/>
                </a:solidFill>
                <a:ea typeface="+mn-lt"/>
                <a:cs typeface="+mn-lt"/>
              </a:rPr>
              <a:t>:</a:t>
            </a:r>
            <a:endParaRPr lang="en-GB">
              <a:solidFill>
                <a:srgbClr val="0070C0"/>
              </a:solidFill>
            </a:endParaRPr>
          </a:p>
          <a:p>
            <a:pPr>
              <a:buFont typeface="Arial"/>
              <a:buChar char="•"/>
            </a:pPr>
            <a:r>
              <a:rPr lang="en-GB" sz="2000" b="1">
                <a:ea typeface="+mn-lt"/>
                <a:cs typeface="+mn-lt"/>
              </a:rPr>
              <a:t>School Flyers</a:t>
            </a:r>
            <a:r>
              <a:rPr lang="en-GB" sz="2000">
                <a:ea typeface="+mn-lt"/>
                <a:cs typeface="+mn-lt"/>
              </a:rPr>
              <a:t>: Focus on how climbing is fun, social, and a chance to try something new.</a:t>
            </a:r>
            <a:endParaRPr lang="en-GB"/>
          </a:p>
          <a:p>
            <a:pPr>
              <a:buFont typeface="Arial"/>
              <a:buChar char="•"/>
            </a:pPr>
            <a:r>
              <a:rPr lang="en-GB" sz="2000" b="1">
                <a:ea typeface="+mn-lt"/>
                <a:cs typeface="+mn-lt"/>
              </a:rPr>
              <a:t>Posters around the School</a:t>
            </a:r>
            <a:r>
              <a:rPr lang="en-GB" sz="2000">
                <a:ea typeface="+mn-lt"/>
                <a:cs typeface="+mn-lt"/>
              </a:rPr>
              <a:t>: Visual promotion with highlights of children climbing and having fun.</a:t>
            </a:r>
            <a:endParaRPr lang="en-GB"/>
          </a:p>
          <a:p>
            <a:pPr>
              <a:buFont typeface="Arial"/>
              <a:buChar char="•"/>
            </a:pPr>
            <a:r>
              <a:rPr lang="en-GB" sz="2000" b="1">
                <a:ea typeface="+mn-lt"/>
                <a:cs typeface="+mn-lt"/>
              </a:rPr>
              <a:t>Social Media</a:t>
            </a:r>
            <a:r>
              <a:rPr lang="en-GB" sz="2000">
                <a:ea typeface="+mn-lt"/>
                <a:cs typeface="+mn-lt"/>
              </a:rPr>
              <a:t>: Promote through school platforms to reach both parents and students.</a:t>
            </a:r>
            <a:endParaRPr lang="en-GB"/>
          </a:p>
          <a:p>
            <a:pPr>
              <a:buFont typeface="Arial"/>
              <a:buChar char="•"/>
            </a:pPr>
            <a:r>
              <a:rPr lang="en-GB" sz="2000" b="1">
                <a:solidFill>
                  <a:srgbClr val="0070C0"/>
                </a:solidFill>
                <a:ea typeface="+mn-lt"/>
                <a:cs typeface="+mn-lt"/>
              </a:rPr>
              <a:t>Word of Mouth</a:t>
            </a:r>
            <a:r>
              <a:rPr lang="en-GB" sz="2000">
                <a:solidFill>
                  <a:srgbClr val="0070C0"/>
                </a:solidFill>
                <a:ea typeface="+mn-lt"/>
                <a:cs typeface="+mn-lt"/>
              </a:rPr>
              <a:t>:</a:t>
            </a:r>
            <a:r>
              <a:rPr lang="en-GB" sz="2000">
                <a:ea typeface="+mn-lt"/>
                <a:cs typeface="+mn-lt"/>
              </a:rPr>
              <a:t> Use current participants to encourage others to join.</a:t>
            </a:r>
            <a:endParaRPr lang="en-GB"/>
          </a:p>
          <a:p>
            <a:pPr marL="0" indent="0">
              <a:buNone/>
            </a:pPr>
            <a:endParaRPr lang="en-GB" sz="20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82243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976010-259A-BF49-3119-586165B8C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44331"/>
            <a:ext cx="10515600" cy="132556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  <a:ea typeface="+mj-lt"/>
                <a:cs typeface="+mj-lt"/>
              </a:rPr>
              <a:t>Potential Partners and Funding</a:t>
            </a:r>
            <a:endParaRPr lang="en-US"/>
          </a:p>
          <a:p>
            <a:endParaRPr lang="en-GB" sz="4100">
              <a:solidFill>
                <a:srgbClr val="FFFFFF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664223-C1EC-D68F-E183-D8A433A607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95082" y="3431757"/>
            <a:ext cx="5097780" cy="391061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2000" b="1">
                <a:ea typeface="+mn-lt"/>
                <a:cs typeface="+mn-lt"/>
              </a:rPr>
              <a:t>Key Partners</a:t>
            </a:r>
            <a:r>
              <a:rPr lang="en-GB" sz="2000">
                <a:ea typeface="+mn-lt"/>
                <a:cs typeface="+mn-lt"/>
              </a:rPr>
              <a:t>:</a:t>
            </a:r>
            <a:endParaRPr lang="en-US"/>
          </a:p>
          <a:p>
            <a:pPr>
              <a:buFont typeface="Arial"/>
              <a:buChar char="•"/>
            </a:pPr>
            <a:r>
              <a:rPr lang="en-GB" sz="2000" b="1">
                <a:ea typeface="+mn-lt"/>
                <a:cs typeface="+mn-lt"/>
              </a:rPr>
              <a:t>Climbing Gyms</a:t>
            </a:r>
            <a:r>
              <a:rPr lang="en-GB" sz="2000">
                <a:ea typeface="+mn-lt"/>
                <a:cs typeface="+mn-lt"/>
              </a:rPr>
              <a:t>: Could provide equipment, instructors, and expertise.</a:t>
            </a:r>
            <a:endParaRPr lang="en-GB"/>
          </a:p>
          <a:p>
            <a:pPr>
              <a:buFont typeface="Arial"/>
              <a:buChar char="•"/>
            </a:pPr>
            <a:r>
              <a:rPr lang="en-GB" sz="2000" b="1">
                <a:ea typeface="+mn-lt"/>
                <a:cs typeface="+mn-lt"/>
              </a:rPr>
              <a:t>Outdoor Adventure Companies</a:t>
            </a:r>
            <a:r>
              <a:rPr lang="en-GB" sz="2000">
                <a:ea typeface="+mn-lt"/>
                <a:cs typeface="+mn-lt"/>
              </a:rPr>
              <a:t>: Could help run sessions and provide safety gear.</a:t>
            </a:r>
            <a:endParaRPr lang="en-GB"/>
          </a:p>
          <a:p>
            <a:pPr>
              <a:buFont typeface="Arial"/>
              <a:buChar char="•"/>
            </a:pPr>
            <a:r>
              <a:rPr lang="en-GB" sz="2000" b="1">
                <a:ea typeface="+mn-lt"/>
                <a:cs typeface="+mn-lt"/>
              </a:rPr>
              <a:t>Ysgol Bae Baglan</a:t>
            </a:r>
            <a:r>
              <a:rPr lang="en-GB" sz="2000">
                <a:ea typeface="+mn-lt"/>
                <a:cs typeface="+mn-lt"/>
              </a:rPr>
              <a:t>: The school’s involvement will be crucial for promoting the program and providing venue access.</a:t>
            </a:r>
            <a:endParaRPr lang="en-GB"/>
          </a:p>
          <a:p>
            <a:pPr marL="0" indent="0">
              <a:buNone/>
            </a:pPr>
            <a:endParaRPr lang="en-GB" sz="2000">
              <a:ea typeface="+mn-lt"/>
              <a:cs typeface="+mn-lt"/>
            </a:endParaRPr>
          </a:p>
          <a:p>
            <a:endParaRPr lang="en-GB" sz="2000">
              <a:solidFill>
                <a:srgbClr val="FFFFFF"/>
              </a:solidFill>
              <a:ea typeface="+mn-lt"/>
              <a:cs typeface="+mn-lt"/>
            </a:endParaRPr>
          </a:p>
          <a:p>
            <a:endParaRPr lang="en-GB" sz="2000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DCD736-6CFB-3B31-A152-6B2A3DB60D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1696" y="3431757"/>
            <a:ext cx="5097780" cy="391061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2000" b="1">
                <a:solidFill>
                  <a:srgbClr val="FFFFFF"/>
                </a:solidFill>
                <a:ea typeface="+mn-lt"/>
                <a:cs typeface="+mn-lt"/>
              </a:rPr>
              <a:t>Funding</a:t>
            </a:r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:</a:t>
            </a:r>
            <a:endParaRPr lang="en-US"/>
          </a:p>
          <a:p>
            <a:pPr>
              <a:buFont typeface="Arial"/>
              <a:buChar char="•"/>
            </a:pPr>
            <a:r>
              <a:rPr lang="en-GB" sz="2000" b="1">
                <a:solidFill>
                  <a:srgbClr val="FFFFFF"/>
                </a:solidFill>
                <a:ea typeface="+mn-lt"/>
                <a:cs typeface="+mn-lt"/>
              </a:rPr>
              <a:t>Sport Wales Be Active Fund</a:t>
            </a:r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: For covering costs like instructor fees and equipment.</a:t>
            </a:r>
            <a:endParaRPr lang="en-GB"/>
          </a:p>
          <a:p>
            <a:pPr>
              <a:buFont typeface="Arial"/>
              <a:buChar char="•"/>
            </a:pPr>
            <a:r>
              <a:rPr lang="en-GB" sz="2000" b="1">
                <a:solidFill>
                  <a:srgbClr val="FFFFFF"/>
                </a:solidFill>
                <a:ea typeface="+mn-lt"/>
                <a:cs typeface="+mn-lt"/>
              </a:rPr>
              <a:t>Local Grants</a:t>
            </a:r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: Seek community grants to support the initiative.</a:t>
            </a:r>
            <a:endParaRPr lang="en-GB"/>
          </a:p>
          <a:p>
            <a:pPr>
              <a:buFont typeface="Arial"/>
              <a:buChar char="•"/>
            </a:pPr>
            <a:r>
              <a:rPr lang="en-GB" sz="2000" b="1">
                <a:solidFill>
                  <a:srgbClr val="FFFFFF"/>
                </a:solidFill>
                <a:ea typeface="+mn-lt"/>
                <a:cs typeface="+mn-lt"/>
              </a:rPr>
              <a:t>Sponsorship</a:t>
            </a:r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: Local businesses can sponsor the program, in exchange for promotion at school events.</a:t>
            </a:r>
            <a:endParaRPr lang="en-GB"/>
          </a:p>
          <a:p>
            <a:pPr marL="0" indent="0">
              <a:buNone/>
            </a:pPr>
            <a:endParaRPr lang="en-GB" sz="2000" b="1">
              <a:solidFill>
                <a:srgbClr val="FFFFFF"/>
              </a:solidFill>
              <a:ea typeface="+mn-lt"/>
              <a:cs typeface="+mn-lt"/>
            </a:endParaRPr>
          </a:p>
          <a:p>
            <a:endParaRPr lang="en-GB" sz="2000">
              <a:solidFill>
                <a:srgbClr val="FFFFFF"/>
              </a:solidFill>
              <a:ea typeface="+mn-lt"/>
              <a:cs typeface="+mn-lt"/>
            </a:endParaRPr>
          </a:p>
          <a:p>
            <a:endParaRPr lang="en-GB" sz="2000">
              <a:solidFill>
                <a:srgbClr val="FFFFFF"/>
              </a:solidFill>
            </a:endParaRPr>
          </a:p>
          <a:p>
            <a:endParaRPr lang="en-GB" sz="2000">
              <a:solidFill>
                <a:srgbClr val="FFFFFF"/>
              </a:solidFill>
            </a:endParaRPr>
          </a:p>
        </p:txBody>
      </p:sp>
      <p:pic>
        <p:nvPicPr>
          <p:cNvPr id="5" name="Picture 4" descr="A group of people putting their hands together&#10;&#10;AI-generated content may be incorrect.">
            <a:extLst>
              <a:ext uri="{FF2B5EF4-FFF2-40B4-BE49-F238E27FC236}">
                <a16:creationId xmlns:a16="http://schemas.microsoft.com/office/drawing/2014/main" id="{46D305C2-B644-D940-5B0B-E84722D1CE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8990" y="2521"/>
            <a:ext cx="4602815" cy="3042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9859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4709F-E933-0CD8-FF6D-EFA1375B8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2840293"/>
            <a:ext cx="3932237" cy="927847"/>
          </a:xfrm>
        </p:spPr>
        <p:txBody>
          <a:bodyPr>
            <a:normAutofit fontScale="90000"/>
          </a:bodyPr>
          <a:lstStyle/>
          <a:p>
            <a:br>
              <a:rPr lang="en-GB">
                <a:ea typeface="+mj-lt"/>
                <a:cs typeface="+mj-lt"/>
              </a:rPr>
            </a:br>
            <a:br>
              <a:rPr lang="en-GB">
                <a:ea typeface="+mj-lt"/>
                <a:cs typeface="+mj-lt"/>
              </a:rPr>
            </a:br>
            <a:br>
              <a:rPr lang="en-GB">
                <a:ea typeface="+mj-lt"/>
                <a:cs typeface="+mj-lt"/>
              </a:rPr>
            </a:br>
            <a:r>
              <a:rPr lang="en-GB" b="1">
                <a:ea typeface="+mj-lt"/>
                <a:cs typeface="+mj-lt"/>
              </a:rPr>
              <a:t>Financial Plan for Sustainability</a:t>
            </a:r>
            <a:endParaRPr lang="en-US" b="1"/>
          </a:p>
        </p:txBody>
      </p:sp>
      <p:graphicFrame>
        <p:nvGraphicFramePr>
          <p:cNvPr id="40" name="Content Placeholder 37">
            <a:extLst>
              <a:ext uri="{FF2B5EF4-FFF2-40B4-BE49-F238E27FC236}">
                <a16:creationId xmlns:a16="http://schemas.microsoft.com/office/drawing/2014/main" id="{473F75FF-1894-C716-0BE3-CB8691ACDD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7757480"/>
              </p:ext>
            </p:extLst>
          </p:nvPr>
        </p:nvGraphicFramePr>
        <p:xfrm>
          <a:off x="5171982" y="965013"/>
          <a:ext cx="6172200" cy="56063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" name="Picture 11" descr="A colorful graphic of a cat and a hand&#10;&#10;AI-generated content may be incorrect.">
            <a:extLst>
              <a:ext uri="{FF2B5EF4-FFF2-40B4-BE49-F238E27FC236}">
                <a16:creationId xmlns:a16="http://schemas.microsoft.com/office/drawing/2014/main" id="{DDB96FF7-1BD4-4A10-8263-BD0EA778FC9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5604" y="-3081"/>
            <a:ext cx="5165914" cy="2482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5324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897941DB-5784-C896-2639-24ED8A68FE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909714-5447-55C3-C5EE-0E2C53127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sz="3700"/>
            </a:br>
            <a:r>
              <a:rPr lang="en-US" sz="3700"/>
              <a:t>Recommendations for Success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292B054F-5EF8-8E3F-86A5-BA513411B1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400" b="1"/>
              <a:t>Marketing</a:t>
            </a:r>
            <a:r>
              <a:rPr lang="en-US" sz="1400"/>
              <a:t>: Use Ysgol Bae Baglan’s existing communication channels (school website, newsletters) to reach parents and students.</a:t>
            </a:r>
          </a:p>
          <a:p>
            <a:r>
              <a:rPr lang="en-US" sz="1400" b="1"/>
              <a:t>Inclusivity</a:t>
            </a:r>
            <a:r>
              <a:rPr lang="en-US" sz="1400"/>
              <a:t>: Ensure that all children, regardless of their physical abilities or background, have access to the climbing sessions.</a:t>
            </a:r>
          </a:p>
          <a:p>
            <a:r>
              <a:rPr lang="en-US" sz="1400" b="1"/>
              <a:t>Long-Term Sustainability</a:t>
            </a:r>
            <a:r>
              <a:rPr lang="en-US" sz="1400"/>
              <a:t>: Build strong relationships with local partners, secure consistent funding, and continuously adapt based on feedback to ensure the program's growth.</a:t>
            </a:r>
          </a:p>
          <a:p>
            <a:r>
              <a:rPr lang="en-US" sz="1400" b="1"/>
              <a:t>Conclusion</a:t>
            </a:r>
            <a:r>
              <a:rPr lang="en-US" sz="1400"/>
              <a:t>: By providing a fun, challenging, and social after-school activity like rock climbing, Ysgol Bae Baglan can foster physical and mental growth in a supportive, engaging environment.</a:t>
            </a:r>
          </a:p>
          <a:p>
            <a:pPr marL="0"/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20754723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Sustainable After-School Rock Climbing Activity for 7-11 Year Olds at Ysgol Bae Baglan</vt:lpstr>
      <vt:lpstr>INTRODUCTION:  Overview: Proposal for a sustainable after-school rock climbing program for 7–11-year-olds at Ysgol Bae Baglan, aimed at fostering physical, mental, and social development through climbing.</vt:lpstr>
      <vt:lpstr> </vt:lpstr>
      <vt:lpstr>Why Rock Climbing?  </vt:lpstr>
      <vt:lpstr>Research Insights – Youth Participation</vt:lpstr>
      <vt:lpstr>   Developing the Session at Ysgol Bae Baglan</vt:lpstr>
      <vt:lpstr>PowerPoint Presentation</vt:lpstr>
      <vt:lpstr>Potential Partners and Funding </vt:lpstr>
      <vt:lpstr>   Financial Plan for Sustainability</vt:lpstr>
      <vt:lpstr> Recommendations for Success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</cp:revision>
  <dcterms:created xsi:type="dcterms:W3CDTF">2025-03-25T11:31:33Z</dcterms:created>
  <dcterms:modified xsi:type="dcterms:W3CDTF">2025-05-09T09:17:30Z</dcterms:modified>
</cp:coreProperties>
</file>