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0" d="100"/>
          <a:sy n="50" d="100"/>
        </p:scale>
        <p:origin x="53" y="7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905FFD-1C1B-435A-973D-C1E5D08F37C9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B61C-CBFC-4F28-B67A-C546D16D1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514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04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82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514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093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387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68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5762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2111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312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540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512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2AED26C-AB43-43C3-A79C-02F4C55699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34B9AF10-8CA6-40AF-8945-5C11B84AC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460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ildrensplayadvisoryservice.org.uk/pdf_files/Publications/can_play_will_play-CPASwebsite.pdf" TargetMode="External"/><Relationship Id="rId3" Type="http://schemas.openxmlformats.org/officeDocument/2006/relationships/hyperlink" Target="http://www.activityalliance.org.uk/how-we-help/fact-and-statistics" TargetMode="External"/><Relationship Id="rId7" Type="http://schemas.openxmlformats.org/officeDocument/2006/relationships/hyperlink" Target="https://greenbookblog.org/2018/07/24/using-the-big-5-personality-traits-to-understand-consumers/" TargetMode="External"/><Relationship Id="rId2" Type="http://schemas.openxmlformats.org/officeDocument/2006/relationships/hyperlink" Target="https://aayouthworks.org/routes-to-employment/workplace-skills/dependability-reliabi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cl.org/articles/leading-effectively-articles/fundamental-4-core-leadership-skills-for-every-career-stage/" TargetMode="External"/><Relationship Id="rId11" Type="http://schemas.openxmlformats.org/officeDocument/2006/relationships/hyperlink" Target="https://www.lifehack.org/articles/productivity/10-ways-improve-your-time-management-skills.html" TargetMode="External"/><Relationship Id="rId5" Type="http://schemas.openxmlformats.org/officeDocument/2006/relationships/hyperlink" Target="https://dictionary.cambridge.org/dictionary/english/teamwork" TargetMode="External"/><Relationship Id="rId10" Type="http://schemas.openxmlformats.org/officeDocument/2006/relationships/hyperlink" Target="https://www.lexico.com/en/definition/leadership" TargetMode="External"/><Relationship Id="rId4" Type="http://schemas.openxmlformats.org/officeDocument/2006/relationships/hyperlink" Target="https://www.theguardian.com/teacher-network/2016/may/01/nature-nurture-pupils-special-educational-needs-outdoor-education" TargetMode="External"/><Relationship Id="rId9" Type="http://schemas.openxmlformats.org/officeDocument/2006/relationships/hyperlink" Target="https://www.lexico.com/en/definition/communicatio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gl.co.uk/en-gb/about-us/how-we-operate/additional-needs" TargetMode="External"/><Relationship Id="rId2" Type="http://schemas.openxmlformats.org/officeDocument/2006/relationships/hyperlink" Target="https://www.pgl.co.uk/en-gb/about-us/jobs-at-pgl/roles/activity-instructor/group-lead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hemployment.org.uk/young-professional-training/teamwork-skills-young-professional/" TargetMode="External"/><Relationship Id="rId5" Type="http://schemas.openxmlformats.org/officeDocument/2006/relationships/hyperlink" Target="http://www.careers.manchester.ac.uk/findjobs/skills/organisation/" TargetMode="External"/><Relationship Id="rId4" Type="http://schemas.openxmlformats.org/officeDocument/2006/relationships/hyperlink" Target="http://www.open.ac.uk/choose/unison/develop/my-skills/communication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6A02F47-C236-4BD6-9EDF-D57524ACB690}"/>
              </a:ext>
            </a:extLst>
          </p:cNvPr>
          <p:cNvSpPr/>
          <p:nvPr/>
        </p:nvSpPr>
        <p:spPr>
          <a:xfrm>
            <a:off x="3356340" y="1896949"/>
            <a:ext cx="547932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Activity Instructor/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Group Leader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8819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B21BD-BE6F-4FFC-865F-A1B4E6C0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BC2FE-687A-4FCB-8964-244D7C4CB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/>
              <a:t>NO qualifications.</a:t>
            </a:r>
          </a:p>
          <a:p>
            <a:r>
              <a:rPr lang="en-GB" sz="3200" dirty="0"/>
              <a:t>Looking for ‘Energy, Enthusiasm and the ability to work with young people’.</a:t>
            </a:r>
          </a:p>
          <a:p>
            <a:r>
              <a:rPr lang="en-GB" sz="3200" dirty="0"/>
              <a:t>Looking for experience</a:t>
            </a:r>
          </a:p>
          <a:p>
            <a:r>
              <a:rPr lang="en-GB" sz="3200" dirty="0"/>
              <a:t>Looking for good ‘organisation’ and good ‘communication skills’.</a:t>
            </a:r>
          </a:p>
          <a:p>
            <a:r>
              <a:rPr lang="en-GB" sz="3200" dirty="0"/>
              <a:t>Looking for good customer service.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96861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508CD-5590-4741-B9D1-F31700CFC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Competencies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EFB5D2-A089-4EE1-B0B0-1D0232F6038F}"/>
              </a:ext>
            </a:extLst>
          </p:cNvPr>
          <p:cNvSpPr/>
          <p:nvPr/>
        </p:nvSpPr>
        <p:spPr>
          <a:xfrm>
            <a:off x="509027" y="2375757"/>
            <a:ext cx="30967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Teamwork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ECD139-8600-4A6B-B55E-ED165573F6FB}"/>
              </a:ext>
            </a:extLst>
          </p:cNvPr>
          <p:cNvSpPr/>
          <p:nvPr/>
        </p:nvSpPr>
        <p:spPr>
          <a:xfrm>
            <a:off x="7798584" y="2431127"/>
            <a:ext cx="32489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Leadership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F3BB894-A170-4B34-A606-B9848AC2273E}"/>
              </a:ext>
            </a:extLst>
          </p:cNvPr>
          <p:cNvSpPr/>
          <p:nvPr/>
        </p:nvSpPr>
        <p:spPr>
          <a:xfrm>
            <a:off x="3227425" y="3632173"/>
            <a:ext cx="54688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Time management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5FC977-D3A6-4EF9-9A6C-6DAC27633E72}"/>
              </a:ext>
            </a:extLst>
          </p:cNvPr>
          <p:cNvSpPr/>
          <p:nvPr/>
        </p:nvSpPr>
        <p:spPr>
          <a:xfrm>
            <a:off x="509027" y="4918684"/>
            <a:ext cx="37594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Organization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915ABF-168A-47C1-A259-BEC756018C46}"/>
              </a:ext>
            </a:extLst>
          </p:cNvPr>
          <p:cNvSpPr/>
          <p:nvPr/>
        </p:nvSpPr>
        <p:spPr>
          <a:xfrm>
            <a:off x="7958243" y="5088366"/>
            <a:ext cx="29296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Reliability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5020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35ABA-69E8-43D9-BB41-D51A8BC2B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5 traits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469F75-D8F3-4646-9CE0-66FBCAE0380F}"/>
              </a:ext>
            </a:extLst>
          </p:cNvPr>
          <p:cNvSpPr/>
          <p:nvPr/>
        </p:nvSpPr>
        <p:spPr>
          <a:xfrm>
            <a:off x="620180" y="2319330"/>
            <a:ext cx="296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Openness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95246B-7BC9-4676-87D5-39B63FCAD0A7}"/>
              </a:ext>
            </a:extLst>
          </p:cNvPr>
          <p:cNvSpPr/>
          <p:nvPr/>
        </p:nvSpPr>
        <p:spPr>
          <a:xfrm>
            <a:off x="4869029" y="3242660"/>
            <a:ext cx="53495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Conscientiousness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EB86AB-4E33-4B59-BA25-FC7050CA7372}"/>
              </a:ext>
            </a:extLst>
          </p:cNvPr>
          <p:cNvSpPr/>
          <p:nvPr/>
        </p:nvSpPr>
        <p:spPr>
          <a:xfrm>
            <a:off x="751712" y="4779285"/>
            <a:ext cx="36450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Extraversion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1F6617-1987-4525-A518-3B8C9A3D17D9}"/>
              </a:ext>
            </a:extLst>
          </p:cNvPr>
          <p:cNvSpPr/>
          <p:nvPr/>
        </p:nvSpPr>
        <p:spPr>
          <a:xfrm>
            <a:off x="7795252" y="5255238"/>
            <a:ext cx="42824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Agreeableness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3388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9134301-E882-4845-83C9-0A221156AD8B}"/>
              </a:ext>
            </a:extLst>
          </p:cNvPr>
          <p:cNvSpPr txBox="1"/>
          <p:nvPr/>
        </p:nvSpPr>
        <p:spPr>
          <a:xfrm>
            <a:off x="0" y="117693"/>
            <a:ext cx="11564471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AAWDC </a:t>
            </a:r>
            <a:r>
              <a:rPr lang="en-GB" dirty="0" err="1"/>
              <a:t>YouthWorks</a:t>
            </a:r>
            <a:r>
              <a:rPr lang="en-GB" dirty="0"/>
              <a:t>, (2019) ‘Dependability &amp; Reliability’ </a:t>
            </a:r>
            <a:r>
              <a:rPr lang="en-GB" dirty="0">
                <a:hlinkClick r:id="rId2"/>
              </a:rPr>
              <a:t>https://aayouthworks.org/routes-to-employment/workplace-skills/dependability-reliability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Activity Alliance, (2019) ‘Facts and Statistics’ </a:t>
            </a:r>
            <a:r>
              <a:rPr lang="en-GB" dirty="0">
                <a:hlinkClick r:id="rId3"/>
              </a:rPr>
              <a:t>http://www.activityalliance.org.uk/how-we-help/fact-and-statistics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Brewer, K. (2016) ‘Nature is the best way to nurture pupils with special educational needs’ </a:t>
            </a:r>
            <a:r>
              <a:rPr lang="en-GB" dirty="0">
                <a:hlinkClick r:id="rId4"/>
              </a:rPr>
              <a:t>https://www.theguardian.com/teacher-network/2016/may/01/nature-nurture-pupils-special-educational-needs-outdoor-education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Cambridge University Press, (2019) ‘teamwork’ </a:t>
            </a:r>
            <a:r>
              <a:rPr lang="en-GB" dirty="0">
                <a:hlinkClick r:id="rId5"/>
              </a:rPr>
              <a:t>https://dictionary.cambridge.org/dictionary/english/teamwork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Center for Creative Leadership, (2019) ‘The Core Leadership Skills You Need In Every Role’ </a:t>
            </a:r>
            <a:r>
              <a:rPr lang="en-GB" dirty="0">
                <a:hlinkClick r:id="rId6"/>
              </a:rPr>
              <a:t>https://www.ccl.org/articles/leading-effectively-articles/fundamental-4-core-leadership-skills-for-every-career-stage/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GreenBook Blog, (2019) ‘ Using the Big 5 Personality Traits to understand Consumers’ </a:t>
            </a:r>
            <a:r>
              <a:rPr lang="en-GB" dirty="0">
                <a:hlinkClick r:id="rId7"/>
              </a:rPr>
              <a:t>https://greenbookblog.org/2018/07/24/using-the-big-5-personality-traits-to-understand-consumers/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John, A. &amp; </a:t>
            </a:r>
            <a:r>
              <a:rPr lang="en-GB" dirty="0" err="1"/>
              <a:t>Wheway</a:t>
            </a:r>
            <a:r>
              <a:rPr lang="en-GB" dirty="0"/>
              <a:t>, R. (2004) ‘Can play Will Play’ </a:t>
            </a:r>
            <a:r>
              <a:rPr lang="en-GB" dirty="0">
                <a:hlinkClick r:id="rId8"/>
              </a:rPr>
              <a:t>http://www.childrensplayadvisoryservice.org.uk/pdf_files/Publications/can_play_will_play-CPASwebsite.pdf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LEXICO, (2019) ‘communication’ </a:t>
            </a:r>
            <a:r>
              <a:rPr lang="en-GB" dirty="0">
                <a:hlinkClick r:id="rId9"/>
              </a:rPr>
              <a:t>https://www.lexico.com/en/definition/communication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LEXICO, (2019) ‘leadership’ </a:t>
            </a:r>
            <a:r>
              <a:rPr lang="en-GB" dirty="0">
                <a:hlinkClick r:id="rId10"/>
              </a:rPr>
              <a:t>https://www.lexico.com/en/definition/leadership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Lifehack, (2019) ‘10 Practical Ways to Improve Your Time Management Skills’ </a:t>
            </a:r>
            <a:r>
              <a:rPr lang="en-GB" dirty="0">
                <a:hlinkClick r:id="rId11"/>
              </a:rPr>
              <a:t>https://www.lifehack.org/articles/productivity/10-ways-improve-your-time-management-skills.html</a:t>
            </a:r>
            <a:r>
              <a:rPr lang="en-GB" dirty="0"/>
              <a:t> [Accessed: 15</a:t>
            </a:r>
            <a:r>
              <a:rPr lang="en-GB" baseline="30000" dirty="0"/>
              <a:t>th</a:t>
            </a:r>
            <a:r>
              <a:rPr lang="en-GB" dirty="0"/>
              <a:t> October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866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4A618-1C66-46D0-BE74-7C15C5EB7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60" y="213360"/>
            <a:ext cx="11719560" cy="6507480"/>
          </a:xfrm>
        </p:spPr>
        <p:txBody>
          <a:bodyPr/>
          <a:lstStyle/>
          <a:p>
            <a:r>
              <a:rPr lang="en-GB" sz="1800" dirty="0"/>
              <a:t>Mooney, C. (2000) </a:t>
            </a:r>
            <a:r>
              <a:rPr lang="en-GB" sz="1800" i="1" dirty="0"/>
              <a:t>An Introduction to Dewey Montessori Erikson Piaget &amp; Vygotsky. </a:t>
            </a:r>
            <a:r>
              <a:rPr lang="en-GB" sz="1800" dirty="0"/>
              <a:t>United States of America</a:t>
            </a:r>
            <a:r>
              <a:rPr lang="en-GB" sz="1800"/>
              <a:t>, Redleaf Press.</a:t>
            </a:r>
            <a:endParaRPr lang="en-GB" sz="1800" dirty="0"/>
          </a:p>
          <a:p>
            <a:r>
              <a:rPr lang="en-GB" sz="1800" dirty="0"/>
              <a:t>PGL, (2019) ‘activity instructor/ group leader’ </a:t>
            </a:r>
            <a:r>
              <a:rPr lang="en-GB" sz="1800" dirty="0">
                <a:hlinkClick r:id="rId2"/>
              </a:rPr>
              <a:t>https://www.pgl.co.uk/en-gb/about-us/jobs-at-pgl/roles/activity-instructor/group-leader</a:t>
            </a:r>
            <a:r>
              <a:rPr lang="en-GB" sz="1800" dirty="0"/>
              <a:t> [Accessed: 15</a:t>
            </a:r>
            <a:r>
              <a:rPr lang="en-GB" sz="1800" baseline="30000" dirty="0"/>
              <a:t>th</a:t>
            </a:r>
            <a:r>
              <a:rPr lang="en-GB" sz="1800" dirty="0"/>
              <a:t> October 2019].</a:t>
            </a:r>
          </a:p>
          <a:p>
            <a:r>
              <a:rPr lang="en-GB" sz="1800" dirty="0"/>
              <a:t>PGL, (2019) ‘Additional needs’ </a:t>
            </a:r>
            <a:r>
              <a:rPr lang="en-GB" sz="1800" dirty="0">
                <a:hlinkClick r:id="rId3"/>
              </a:rPr>
              <a:t>https://www.pgl.co.uk/en-gb/about-us/how-we-operate/additional-needs</a:t>
            </a:r>
            <a:r>
              <a:rPr lang="en-GB" sz="1800" dirty="0"/>
              <a:t> [Accessed: 15</a:t>
            </a:r>
            <a:r>
              <a:rPr lang="en-GB" sz="1800" baseline="30000" dirty="0"/>
              <a:t>th</a:t>
            </a:r>
            <a:r>
              <a:rPr lang="en-GB" sz="1800" dirty="0"/>
              <a:t> October 2019].</a:t>
            </a:r>
          </a:p>
          <a:p>
            <a:r>
              <a:rPr lang="en-GB" sz="1800" dirty="0"/>
              <a:t>The Open University, (2019) ‘Why is communication important?’ </a:t>
            </a:r>
            <a:r>
              <a:rPr lang="en-GB" sz="1800" dirty="0">
                <a:hlinkClick r:id="rId4"/>
              </a:rPr>
              <a:t>http://www.open.ac.uk/choose/unison/develop/my-skills/communication-skills</a:t>
            </a:r>
            <a:r>
              <a:rPr lang="en-GB" sz="1800" dirty="0"/>
              <a:t> [Accessed: 15</a:t>
            </a:r>
            <a:r>
              <a:rPr lang="en-GB" sz="1800" baseline="30000" dirty="0"/>
              <a:t>th</a:t>
            </a:r>
            <a:r>
              <a:rPr lang="en-GB" sz="1800" dirty="0"/>
              <a:t> October 2019].</a:t>
            </a:r>
          </a:p>
          <a:p>
            <a:r>
              <a:rPr lang="en-GB" sz="1800" dirty="0"/>
              <a:t>The university of Manchester, (No Date) ‘What is organisation?’ </a:t>
            </a:r>
            <a:r>
              <a:rPr lang="en-GB" sz="1800" dirty="0">
                <a:hlinkClick r:id="rId5"/>
              </a:rPr>
              <a:t>http://www.careers.manchester.ac.uk/findjobs/skills/organisation/</a:t>
            </a:r>
            <a:r>
              <a:rPr lang="en-GB" sz="1800" dirty="0"/>
              <a:t> [Accessed: 15</a:t>
            </a:r>
            <a:r>
              <a:rPr lang="en-GB" sz="1800" baseline="30000" dirty="0"/>
              <a:t>th</a:t>
            </a:r>
            <a:r>
              <a:rPr lang="en-GB" sz="1800" dirty="0"/>
              <a:t> October 2019].</a:t>
            </a:r>
          </a:p>
          <a:p>
            <a:r>
              <a:rPr lang="en-GB" sz="1800" dirty="0"/>
              <a:t>Youth Employment, (2019) ‘What are teamwork skills?’ </a:t>
            </a:r>
            <a:r>
              <a:rPr lang="en-GB" sz="1800" dirty="0">
                <a:hlinkClick r:id="rId6"/>
              </a:rPr>
              <a:t>https://www.youthemployment.org.uk/young-professional-training/teamwork-skills-young-professional/</a:t>
            </a:r>
            <a:r>
              <a:rPr lang="en-GB" sz="1800" dirty="0"/>
              <a:t> [Accessed: 15</a:t>
            </a:r>
            <a:r>
              <a:rPr lang="en-GB" sz="1800" baseline="30000" dirty="0"/>
              <a:t>th</a:t>
            </a:r>
            <a:r>
              <a:rPr lang="en-GB" sz="1800" dirty="0"/>
              <a:t> October 2019].</a:t>
            </a:r>
          </a:p>
          <a:p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66506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97</TotalTime>
  <Words>616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Gill Sans MT</vt:lpstr>
      <vt:lpstr>Parcel</vt:lpstr>
      <vt:lpstr>PowerPoint Presentation</vt:lpstr>
      <vt:lpstr>Job Description</vt:lpstr>
      <vt:lpstr>Competencies</vt:lpstr>
      <vt:lpstr>The 5 traits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Seren Sullivan</dc:creator>
  <cp:lastModifiedBy>Seren Sullivan</cp:lastModifiedBy>
  <cp:revision>11</cp:revision>
  <dcterms:created xsi:type="dcterms:W3CDTF">2019-10-12T18:39:41Z</dcterms:created>
  <dcterms:modified xsi:type="dcterms:W3CDTF">2019-10-15T18:58:54Z</dcterms:modified>
</cp:coreProperties>
</file>